
<file path=[Content_Types].xml><?xml version="1.0" encoding="utf-8"?>
<Types xmlns="http://schemas.openxmlformats.org/package/2006/content-types">
  <Default Extension="rels" ContentType="application/vnd.openxmlformats-package.relationships+xml"/>
  <Default Extension="xml" ContentType="application/xml"/>
  <Override PartName="/word/document.xml" ContentType="application/vnd.openxmlformats-officedocument.wordprocessingml.document.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customXml/itemProps5.xml" ContentType="application/vnd.openxmlformats-officedocument.customXmlProperties+xml"/>
  <Override PartName="/word/numbering.xml" ContentType="application/vnd.openxmlformats-officedocument.wordprocessingml.numbering+xml"/>
  <Override PartName="/word/styles.xml" ContentType="application/vnd.openxmlformats-officedocument.wordprocessingml.styles+xml"/>
  <Override PartName="/word/settings.xml" ContentType="application/vnd.openxmlformats-officedocument.wordprocessingml.settings+xml"/>
  <Override PartName="/word/webSettings.xml" ContentType="application/vnd.openxmlformats-officedocument.wordprocessingml.webSettings+xml"/>
  <Override PartName="/word/footnotes.xml" ContentType="application/vnd.openxmlformats-officedocument.wordprocessingml.footnotes+xml"/>
  <Override PartName="/word/endnotes.xml" ContentType="application/vnd.openxmlformats-officedocument.wordprocessingml.endnotes+xml"/>
  <Override PartName="/word/header1.xml" ContentType="application/vnd.openxmlformats-officedocument.wordprocessingml.header+xml"/>
  <Override PartName="/word/footer1.xml" ContentType="application/vnd.openxmlformats-officedocument.wordprocessingml.footer+xml"/>
  <Override PartName="/word/footer2.xml" ContentType="application/vnd.openxmlformats-officedocument.wordprocessingml.footer+xml"/>
  <Override PartName="/word/footer3.xml" ContentType="application/vnd.openxmlformats-officedocument.wordprocessingml.footer+xml"/>
  <Override PartName="/word/header2.xml" ContentType="application/vnd.openxmlformats-officedocument.wordprocessingml.header+xml"/>
  <Override PartName="/word/footer4.xml" ContentType="application/vnd.openxmlformats-officedocument.wordprocessingml.footer+xml"/>
  <Override PartName="/word/footer5.xml" ContentType="application/vnd.openxmlformats-officedocument.wordprocessingml.footer+xml"/>
  <Override PartName="/word/footer6.xml" ContentType="application/vnd.openxmlformats-officedocument.wordprocessingml.footer+xml"/>
  <Override PartName="/word/fontTable.xml" ContentType="application/vnd.openxmlformats-officedocument.wordprocessingml.fontTable+xml"/>
  <Override PartName="/word/glossary/document.xml" ContentType="application/vnd.openxmlformats-officedocument.wordprocessingml.document.glossary+xml"/>
  <Override PartName="/word/glossary/styles.xml" ContentType="application/vnd.openxmlformats-officedocument.wordprocessingml.styles+xml"/>
  <Override PartName="/word/glossary/settings.xml" ContentType="application/vnd.openxmlformats-officedocument.wordprocessingml.settings+xml"/>
  <Override PartName="/word/glossary/webSettings.xml" ContentType="application/vnd.openxmlformats-officedocument.wordprocessingml.webSettings+xml"/>
  <Override PartName="/word/glossary/fontTable.xml" ContentType="application/vnd.openxmlformats-officedocument.wordprocessingml.fontTable+xml"/>
  <Override PartName="/word/theme/theme1.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word/document.xml"/><Relationship Id="rId5" Type="http://schemas.microsoft.com/office/2020/02/relationships/classificationlabels" Target="docMetadata/LabelInfo.xml"/><Relationship Id="rId4" Type="http://schemas.openxmlformats.org/officeDocument/2006/relationships/custom-properties" Target="docProps/custom.xml"/></Relationships>
</file>

<file path=word/document.xml><?xml version="1.0" encoding="utf-8"?>
<w:document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dtfl="http://schemas.microsoft.com/office/word/2024/wordml/sdtformatlock"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sdtfl w16du wp14">
  <w:body>
    <w:p w14:paraId="7E5F144C" w14:textId="353452B8" w:rsidR="009B7F57" w:rsidRPr="002B59E0" w:rsidRDefault="001008A6" w:rsidP="00723A7F">
      <w:pPr>
        <w:pStyle w:val="Heading1"/>
      </w:pPr>
      <w:bookmarkStart w:id="0" w:name="_Toc167956943"/>
      <w:r>
        <w:t>EN</w:t>
      </w:r>
      <w:r w:rsidR="00F3232B" w:rsidRPr="002B59E0">
        <w:t xml:space="preserve">CLOSURE 2: </w:t>
      </w:r>
      <w:r w:rsidR="004F35D2">
        <w:t>ENVIRONMENTAL</w:t>
      </w:r>
      <w:r w:rsidR="009B7F57" w:rsidRPr="002B59E0">
        <w:t xml:space="preserve"> CONSULTATION FORM</w:t>
      </w:r>
      <w:bookmarkEnd w:id="0"/>
      <w:r w:rsidR="009B7F57" w:rsidRPr="002B59E0">
        <w:t xml:space="preserve"> </w:t>
      </w:r>
    </w:p>
    <w:p w14:paraId="209A954E" w14:textId="071FB21C" w:rsidR="00D27679" w:rsidRPr="00843868" w:rsidRDefault="00D27679" w:rsidP="008C4A21">
      <w:pPr>
        <w:spacing w:line="240" w:lineRule="auto"/>
        <w:rPr>
          <w:rFonts w:cs="Times New Roman"/>
          <w:szCs w:val="24"/>
        </w:rPr>
      </w:pPr>
      <w:r w:rsidRPr="00843868">
        <w:rPr>
          <w:rFonts w:cs="Times New Roman"/>
          <w:szCs w:val="24"/>
        </w:rPr>
        <w:t>This fo</w:t>
      </w:r>
      <w:r w:rsidR="00A30B34">
        <w:rPr>
          <w:rFonts w:cs="Times New Roman"/>
          <w:szCs w:val="24"/>
        </w:rPr>
        <w:t xml:space="preserve">rm will be utilized by the U.S. Coast Guard (USCG) Federal On-Scene Coordinator (FOSC) </w:t>
      </w:r>
      <w:r w:rsidRPr="00843868">
        <w:rPr>
          <w:rFonts w:cs="Times New Roman"/>
          <w:szCs w:val="24"/>
        </w:rPr>
        <w:t xml:space="preserve">for </w:t>
      </w:r>
      <w:r>
        <w:rPr>
          <w:rFonts w:cs="Times New Roman"/>
          <w:szCs w:val="24"/>
        </w:rPr>
        <w:t xml:space="preserve">pre-spill, emergency, and post-response </w:t>
      </w:r>
      <w:r w:rsidR="0087045F">
        <w:rPr>
          <w:rFonts w:cs="Times New Roman"/>
          <w:szCs w:val="24"/>
        </w:rPr>
        <w:t>environmental</w:t>
      </w:r>
      <w:r>
        <w:rPr>
          <w:rFonts w:cs="Times New Roman"/>
          <w:szCs w:val="24"/>
        </w:rPr>
        <w:t xml:space="preserve"> consultations. It will</w:t>
      </w:r>
      <w:r w:rsidRPr="00843868">
        <w:rPr>
          <w:rFonts w:cs="Times New Roman"/>
          <w:szCs w:val="24"/>
        </w:rPr>
        <w:t xml:space="preserve"> be filled out by the USCG and used by the </w:t>
      </w:r>
      <w:r w:rsidR="00A30B34">
        <w:rPr>
          <w:rFonts w:cs="Times New Roman"/>
          <w:szCs w:val="24"/>
        </w:rPr>
        <w:t xml:space="preserve">Department of the Interior’s (DOI) </w:t>
      </w:r>
      <w:r w:rsidRPr="00843868">
        <w:rPr>
          <w:rFonts w:cs="Times New Roman"/>
          <w:szCs w:val="24"/>
        </w:rPr>
        <w:t>U</w:t>
      </w:r>
      <w:r>
        <w:rPr>
          <w:rFonts w:cs="Times New Roman"/>
          <w:szCs w:val="24"/>
        </w:rPr>
        <w:t>.</w:t>
      </w:r>
      <w:r w:rsidRPr="00843868">
        <w:rPr>
          <w:rFonts w:cs="Times New Roman"/>
          <w:szCs w:val="24"/>
        </w:rPr>
        <w:t>S</w:t>
      </w:r>
      <w:r>
        <w:rPr>
          <w:rFonts w:cs="Times New Roman"/>
          <w:szCs w:val="24"/>
        </w:rPr>
        <w:t xml:space="preserve">. </w:t>
      </w:r>
      <w:r w:rsidRPr="00843868">
        <w:rPr>
          <w:rFonts w:cs="Times New Roman"/>
          <w:szCs w:val="24"/>
        </w:rPr>
        <w:t>F</w:t>
      </w:r>
      <w:r>
        <w:rPr>
          <w:rFonts w:cs="Times New Roman"/>
          <w:szCs w:val="24"/>
        </w:rPr>
        <w:t>ish &amp; Wildlife Service (USFWS)</w:t>
      </w:r>
      <w:r w:rsidRPr="00843868">
        <w:rPr>
          <w:rFonts w:cs="Times New Roman"/>
          <w:szCs w:val="24"/>
        </w:rPr>
        <w:t xml:space="preserve"> and </w:t>
      </w:r>
      <w:r w:rsidR="00A30B34">
        <w:rPr>
          <w:rFonts w:cs="Times New Roman"/>
          <w:szCs w:val="24"/>
        </w:rPr>
        <w:t xml:space="preserve">the </w:t>
      </w:r>
      <w:r w:rsidR="00DA2E9F">
        <w:rPr>
          <w:rFonts w:cs="Times New Roman"/>
          <w:szCs w:val="24"/>
        </w:rPr>
        <w:t>N</w:t>
      </w:r>
      <w:r w:rsidR="00A30B34">
        <w:rPr>
          <w:rFonts w:cs="Times New Roman"/>
          <w:szCs w:val="24"/>
        </w:rPr>
        <w:t>ational Oceanic and Atmospheric Administration’s (N</w:t>
      </w:r>
      <w:r w:rsidR="00DA2E9F">
        <w:rPr>
          <w:rFonts w:cs="Times New Roman"/>
          <w:szCs w:val="24"/>
        </w:rPr>
        <w:t>OAA</w:t>
      </w:r>
      <w:r w:rsidR="00A30B34">
        <w:rPr>
          <w:rFonts w:cs="Times New Roman"/>
          <w:szCs w:val="24"/>
        </w:rPr>
        <w:t>)</w:t>
      </w:r>
      <w:r w:rsidR="00DA2E9F" w:rsidRPr="00843868">
        <w:rPr>
          <w:rFonts w:cs="Times New Roman"/>
          <w:szCs w:val="24"/>
        </w:rPr>
        <w:t xml:space="preserve"> </w:t>
      </w:r>
      <w:r>
        <w:rPr>
          <w:rFonts w:cs="Times New Roman"/>
          <w:szCs w:val="24"/>
        </w:rPr>
        <w:t>National Marine Fisheries Service (</w:t>
      </w:r>
      <w:r w:rsidRPr="00843868">
        <w:rPr>
          <w:rFonts w:cs="Times New Roman"/>
          <w:szCs w:val="24"/>
        </w:rPr>
        <w:t>NMFS</w:t>
      </w:r>
      <w:r>
        <w:rPr>
          <w:rFonts w:cs="Times New Roman"/>
          <w:szCs w:val="24"/>
        </w:rPr>
        <w:t>)</w:t>
      </w:r>
      <w:r w:rsidRPr="00843868">
        <w:rPr>
          <w:rFonts w:cs="Times New Roman"/>
          <w:szCs w:val="24"/>
        </w:rPr>
        <w:t xml:space="preserve"> to review response actions for potential impacts to</w:t>
      </w:r>
      <w:r>
        <w:rPr>
          <w:rFonts w:cs="Times New Roman"/>
          <w:szCs w:val="24"/>
        </w:rPr>
        <w:t xml:space="preserve"> federally listed species.</w:t>
      </w:r>
      <w:r w:rsidR="00AA285A">
        <w:rPr>
          <w:rFonts w:cs="Times New Roman"/>
          <w:szCs w:val="24"/>
        </w:rPr>
        <w:t xml:space="preserve"> </w:t>
      </w:r>
      <w:r w:rsidRPr="00843868">
        <w:rPr>
          <w:rFonts w:cs="Times New Roman"/>
          <w:szCs w:val="24"/>
        </w:rPr>
        <w:t>The form provide</w:t>
      </w:r>
      <w:r>
        <w:rPr>
          <w:rFonts w:cs="Times New Roman"/>
          <w:szCs w:val="24"/>
        </w:rPr>
        <w:t>s</w:t>
      </w:r>
      <w:r w:rsidRPr="00843868">
        <w:rPr>
          <w:rFonts w:cs="Times New Roman"/>
          <w:szCs w:val="24"/>
        </w:rPr>
        <w:t xml:space="preserve"> information to initiate and conclude emergency </w:t>
      </w:r>
      <w:r>
        <w:rPr>
          <w:rFonts w:cs="Times New Roman"/>
          <w:szCs w:val="24"/>
        </w:rPr>
        <w:t xml:space="preserve">consultations under </w:t>
      </w:r>
      <w:r w:rsidR="00AA285A">
        <w:rPr>
          <w:rFonts w:cs="Times New Roman"/>
          <w:szCs w:val="24"/>
        </w:rPr>
        <w:t xml:space="preserve">ESA </w:t>
      </w:r>
      <w:r w:rsidR="0087045F">
        <w:rPr>
          <w:rFonts w:cs="Times New Roman"/>
          <w:szCs w:val="24"/>
        </w:rPr>
        <w:t xml:space="preserve">Section </w:t>
      </w:r>
      <w:r>
        <w:rPr>
          <w:rFonts w:cs="Times New Roman"/>
          <w:szCs w:val="24"/>
        </w:rPr>
        <w:t>7</w:t>
      </w:r>
      <w:r w:rsidR="00AA285A">
        <w:rPr>
          <w:rFonts w:cs="Times New Roman"/>
          <w:szCs w:val="24"/>
        </w:rPr>
        <w:t xml:space="preserve"> and to</w:t>
      </w:r>
      <w:r>
        <w:rPr>
          <w:rFonts w:cs="Times New Roman"/>
          <w:szCs w:val="24"/>
        </w:rPr>
        <w:t xml:space="preserve"> </w:t>
      </w:r>
      <w:r w:rsidRPr="00843868">
        <w:rPr>
          <w:rFonts w:cs="Times New Roman"/>
          <w:szCs w:val="24"/>
        </w:rPr>
        <w:t xml:space="preserve">document </w:t>
      </w:r>
      <w:r>
        <w:rPr>
          <w:rFonts w:cs="Times New Roman"/>
          <w:szCs w:val="24"/>
        </w:rPr>
        <w:t xml:space="preserve">(1) </w:t>
      </w:r>
      <w:r w:rsidRPr="00843868">
        <w:rPr>
          <w:rFonts w:cs="Times New Roman"/>
          <w:szCs w:val="24"/>
        </w:rPr>
        <w:t>a “No Effect” determination</w:t>
      </w:r>
      <w:r>
        <w:rPr>
          <w:rFonts w:cs="Times New Roman"/>
          <w:szCs w:val="24"/>
        </w:rPr>
        <w:t xml:space="preserve">, (2) </w:t>
      </w:r>
      <w:r w:rsidRPr="00843868">
        <w:rPr>
          <w:rFonts w:cs="Times New Roman"/>
          <w:szCs w:val="24"/>
        </w:rPr>
        <w:t>to request technical assistance</w:t>
      </w:r>
      <w:r>
        <w:rPr>
          <w:rFonts w:cs="Times New Roman"/>
          <w:szCs w:val="24"/>
        </w:rPr>
        <w:t xml:space="preserve">, or (3) to document up to the May Affect, Not Likely to Adversely Affect threshold. </w:t>
      </w:r>
      <w:r w:rsidR="007419FF">
        <w:rPr>
          <w:rFonts w:cs="Times New Roman"/>
          <w:szCs w:val="24"/>
        </w:rPr>
        <w:t>Additionally,</w:t>
      </w:r>
      <w:r w:rsidR="00AA285A">
        <w:rPr>
          <w:rFonts w:cs="Times New Roman"/>
          <w:szCs w:val="24"/>
        </w:rPr>
        <w:t xml:space="preserve"> information beyond this form </w:t>
      </w:r>
      <w:r w:rsidRPr="00843868">
        <w:rPr>
          <w:rFonts w:cs="Times New Roman"/>
          <w:szCs w:val="24"/>
        </w:rPr>
        <w:t xml:space="preserve">may be required </w:t>
      </w:r>
      <w:r>
        <w:rPr>
          <w:rFonts w:cs="Times New Roman"/>
          <w:szCs w:val="24"/>
        </w:rPr>
        <w:t>by the Services</w:t>
      </w:r>
      <w:r w:rsidR="00AA285A">
        <w:rPr>
          <w:rFonts w:cs="Times New Roman"/>
          <w:szCs w:val="24"/>
        </w:rPr>
        <w:t>.</w:t>
      </w:r>
    </w:p>
    <w:p w14:paraId="7B66B430" w14:textId="34C1B77E" w:rsidR="00963D5F" w:rsidRPr="00AB5CC4" w:rsidRDefault="009B7F57" w:rsidP="008C4A21">
      <w:pPr>
        <w:spacing w:line="240" w:lineRule="auto"/>
      </w:pPr>
      <w:r w:rsidRPr="00F17568">
        <w:rPr>
          <w:b/>
          <w:bCs/>
        </w:rPr>
        <w:t>FOSCs (or their designated repr</w:t>
      </w:r>
      <w:r w:rsidR="00494714" w:rsidRPr="00F17568">
        <w:rPr>
          <w:b/>
          <w:bCs/>
        </w:rPr>
        <w:t xml:space="preserve">esentative) </w:t>
      </w:r>
      <w:r w:rsidR="001A3BB3" w:rsidRPr="001A3BB3">
        <w:rPr>
          <w:b/>
          <w:bCs/>
          <w:i/>
          <w:iCs/>
        </w:rPr>
        <w:t>must</w:t>
      </w:r>
      <w:r w:rsidR="00494714" w:rsidRPr="001A3BB3">
        <w:rPr>
          <w:b/>
          <w:bCs/>
          <w:i/>
          <w:iCs/>
        </w:rPr>
        <w:t xml:space="preserve"> </w:t>
      </w:r>
      <w:r w:rsidR="00494714" w:rsidRPr="00F17568">
        <w:rPr>
          <w:b/>
          <w:bCs/>
        </w:rPr>
        <w:t xml:space="preserve">complete </w:t>
      </w:r>
      <w:r w:rsidR="00D27679" w:rsidRPr="00F17568">
        <w:rPr>
          <w:b/>
          <w:bCs/>
        </w:rPr>
        <w:t>Section I</w:t>
      </w:r>
      <w:r w:rsidRPr="00F17568">
        <w:rPr>
          <w:b/>
          <w:bCs/>
        </w:rPr>
        <w:t xml:space="preserve"> </w:t>
      </w:r>
      <w:r w:rsidR="00900616">
        <w:rPr>
          <w:b/>
          <w:bCs/>
        </w:rPr>
        <w:t xml:space="preserve">(Tables A – E) </w:t>
      </w:r>
      <w:r w:rsidR="00A349E2">
        <w:rPr>
          <w:b/>
          <w:bCs/>
        </w:rPr>
        <w:t xml:space="preserve">and Section II (Tables F – I) </w:t>
      </w:r>
      <w:r w:rsidRPr="00F17568">
        <w:rPr>
          <w:b/>
          <w:bCs/>
        </w:rPr>
        <w:t xml:space="preserve">after initial </w:t>
      </w:r>
      <w:r w:rsidR="00D27679" w:rsidRPr="00F17568">
        <w:rPr>
          <w:b/>
          <w:bCs/>
        </w:rPr>
        <w:t>notification</w:t>
      </w:r>
      <w:r w:rsidRPr="00F17568">
        <w:rPr>
          <w:b/>
          <w:bCs/>
        </w:rPr>
        <w:t xml:space="preserve"> is made to the Services. </w:t>
      </w:r>
      <w:r w:rsidR="00A349E2">
        <w:rPr>
          <w:b/>
          <w:bCs/>
        </w:rPr>
        <w:t>These sections</w:t>
      </w:r>
      <w:r w:rsidRPr="00F17568">
        <w:rPr>
          <w:b/>
          <w:bCs/>
        </w:rPr>
        <w:t xml:space="preserve"> should be filled out with the best available information account</w:t>
      </w:r>
      <w:r w:rsidR="00274F48" w:rsidRPr="00F17568">
        <w:rPr>
          <w:b/>
          <w:bCs/>
        </w:rPr>
        <w:t>ing</w:t>
      </w:r>
      <w:r w:rsidRPr="00F17568">
        <w:rPr>
          <w:b/>
          <w:bCs/>
        </w:rPr>
        <w:t xml:space="preserve"> for all response actions taken or being considered</w:t>
      </w:r>
      <w:r w:rsidR="00B879C0" w:rsidRPr="00F17568">
        <w:rPr>
          <w:b/>
          <w:bCs/>
        </w:rPr>
        <w:t>.</w:t>
      </w:r>
      <w:r w:rsidR="0010742A">
        <w:rPr>
          <w:b/>
          <w:bCs/>
        </w:rPr>
        <w:t xml:space="preserve"> </w:t>
      </w:r>
      <w:r w:rsidR="00B879C0">
        <w:t xml:space="preserve">FOSCs </w:t>
      </w:r>
      <w:r w:rsidR="00531B50">
        <w:t>must</w:t>
      </w:r>
      <w:r w:rsidR="00B879C0">
        <w:t xml:space="preserve"> work with Service representatives during the emergency consultation process to </w:t>
      </w:r>
      <w:r w:rsidR="00531B50">
        <w:t>validate and document</w:t>
      </w:r>
      <w:r w:rsidR="00B879C0">
        <w:t xml:space="preserve"> the presence</w:t>
      </w:r>
      <w:r w:rsidR="00F17568">
        <w:t xml:space="preserve"> and </w:t>
      </w:r>
      <w:r w:rsidR="00B879C0">
        <w:t>effects</w:t>
      </w:r>
      <w:r w:rsidR="00F17568">
        <w:t xml:space="preserve"> to species/</w:t>
      </w:r>
      <w:proofErr w:type="gramStart"/>
      <w:r w:rsidR="00F17568">
        <w:t>habitats</w:t>
      </w:r>
      <w:proofErr w:type="gramEnd"/>
      <w:r w:rsidR="00F17568">
        <w:t xml:space="preserve"> and implementation of conservation measures</w:t>
      </w:r>
      <w:r w:rsidR="00B879C0">
        <w:t xml:space="preserve"> in </w:t>
      </w:r>
      <w:r w:rsidR="00651289">
        <w:t>Section II</w:t>
      </w:r>
      <w:r w:rsidR="004A0288">
        <w:t>.</w:t>
      </w:r>
      <w:r w:rsidRPr="002B59E0">
        <w:t xml:space="preserve"> </w:t>
      </w:r>
      <w:r w:rsidR="00A33ADA">
        <w:t>In addition to ESA/EFH consultation, w</w:t>
      </w:r>
      <w:r w:rsidR="00A33ADA" w:rsidRPr="00843868">
        <w:rPr>
          <w:rFonts w:cs="Times New Roman"/>
          <w:szCs w:val="24"/>
        </w:rPr>
        <w:t xml:space="preserve">hen needed and applicable, </w:t>
      </w:r>
      <w:r w:rsidR="00C50CF4">
        <w:rPr>
          <w:rFonts w:cs="Times New Roman"/>
          <w:szCs w:val="24"/>
        </w:rPr>
        <w:t>Section III</w:t>
      </w:r>
      <w:r w:rsidR="00C50CF4" w:rsidRPr="00843868">
        <w:rPr>
          <w:rFonts w:cs="Times New Roman"/>
          <w:szCs w:val="24"/>
        </w:rPr>
        <w:t xml:space="preserve"> </w:t>
      </w:r>
      <w:r w:rsidR="00C50CF4">
        <w:rPr>
          <w:rFonts w:cs="Times New Roman"/>
          <w:szCs w:val="24"/>
        </w:rPr>
        <w:t>should</w:t>
      </w:r>
      <w:r w:rsidR="00C50CF4" w:rsidRPr="00843868">
        <w:rPr>
          <w:rFonts w:cs="Times New Roman"/>
          <w:szCs w:val="24"/>
        </w:rPr>
        <w:t xml:space="preserve"> be </w:t>
      </w:r>
      <w:r w:rsidR="00A33ADA">
        <w:rPr>
          <w:rFonts w:cs="Times New Roman"/>
          <w:szCs w:val="24"/>
        </w:rPr>
        <w:t>reviewed /</w:t>
      </w:r>
      <w:r w:rsidR="00C50CF4" w:rsidRPr="00843868">
        <w:rPr>
          <w:rFonts w:cs="Times New Roman"/>
          <w:szCs w:val="24"/>
        </w:rPr>
        <w:t>completed to inform and evaluate additional needs for compliance with the following authorities: Marine Mammal Protection Act (MMPA), Bald and Golde</w:t>
      </w:r>
      <w:r w:rsidR="00C50CF4">
        <w:rPr>
          <w:rFonts w:cs="Times New Roman"/>
          <w:szCs w:val="24"/>
        </w:rPr>
        <w:t xml:space="preserve">n Eagle Protection Act (BGEPA), and </w:t>
      </w:r>
      <w:r w:rsidR="00C50CF4" w:rsidRPr="00843868">
        <w:rPr>
          <w:rFonts w:cs="Times New Roman"/>
          <w:szCs w:val="24"/>
        </w:rPr>
        <w:t>Migratory Bird Treaty Act (MBTA)</w:t>
      </w:r>
      <w:r w:rsidR="00C50CF4">
        <w:rPr>
          <w:rFonts w:cs="Times New Roman"/>
          <w:szCs w:val="24"/>
        </w:rPr>
        <w:t xml:space="preserve">. </w:t>
      </w:r>
      <w:r w:rsidR="00651289">
        <w:rPr>
          <w:b/>
          <w:bCs/>
        </w:rPr>
        <w:t>Enclosure (3)</w:t>
      </w:r>
      <w:r w:rsidRPr="00F17568">
        <w:rPr>
          <w:b/>
          <w:bCs/>
        </w:rPr>
        <w:t xml:space="preserve"> is intended to be submitted blank to the Services, so the Services can both acknowledge the request for consultation as well as begin to consider the FOSC’s actions or proposed actions during the emergency response.</w:t>
      </w:r>
      <w:r w:rsidR="00AB5CC4">
        <w:t xml:space="preserve"> This form should also be used to provide updates to the Services as the incident evolves and FOSC actions are adjusted based on operational objectives. </w:t>
      </w:r>
    </w:p>
    <w:p w14:paraId="2E1BA095" w14:textId="7DB41813" w:rsidR="00D27679" w:rsidRDefault="00D27679" w:rsidP="00E21AEB">
      <w:pPr>
        <w:pStyle w:val="Heading2"/>
      </w:pPr>
      <w:bookmarkStart w:id="1" w:name="_Toc167956944"/>
      <w:r w:rsidRPr="00D27679">
        <w:t>SECTION I</w:t>
      </w:r>
      <w:r>
        <w:t>. FOSC RESPONSE ACTIVITIES</w:t>
      </w:r>
      <w:bookmarkEnd w:id="1"/>
    </w:p>
    <w:tbl>
      <w:tblPr>
        <w:tblW w:w="5147" w:type="pct"/>
        <w:jc w:val="center"/>
        <w:tblBorders>
          <w:top w:val="single" w:sz="4" w:space="0" w:color="auto"/>
          <w:left w:val="single" w:sz="4" w:space="0" w:color="auto"/>
          <w:bottom w:val="single" w:sz="4" w:space="0" w:color="auto"/>
          <w:right w:val="single" w:sz="4" w:space="0" w:color="auto"/>
          <w:insideH w:val="single" w:sz="4" w:space="0" w:color="auto"/>
          <w:insideV w:val="single" w:sz="4" w:space="0" w:color="auto"/>
        </w:tblBorders>
        <w:tblCellMar>
          <w:left w:w="0" w:type="dxa"/>
          <w:right w:w="0" w:type="dxa"/>
        </w:tblCellMar>
        <w:tblLook w:val="01E0" w:firstRow="1" w:lastRow="1" w:firstColumn="1" w:lastColumn="1" w:noHBand="0" w:noVBand="0"/>
      </w:tblPr>
      <w:tblGrid>
        <w:gridCol w:w="2695"/>
        <w:gridCol w:w="4140"/>
        <w:gridCol w:w="3383"/>
      </w:tblGrid>
      <w:tr w:rsidR="000B7331" w:rsidRPr="000B7331" w14:paraId="43F57FCF" w14:textId="77777777" w:rsidTr="006A2CCB">
        <w:trPr>
          <w:trHeight w:val="451"/>
          <w:jc w:val="center"/>
        </w:trPr>
        <w:tc>
          <w:tcPr>
            <w:tcW w:w="10218" w:type="dxa"/>
            <w:gridSpan w:val="3"/>
            <w:shd w:val="clear" w:color="auto" w:fill="BFBFBF" w:themeFill="background1" w:themeFillShade="BF"/>
            <w:tcMar>
              <w:top w:w="43" w:type="dxa"/>
              <w:left w:w="0" w:type="dxa"/>
              <w:bottom w:w="43" w:type="dxa"/>
              <w:right w:w="0" w:type="dxa"/>
            </w:tcMar>
            <w:vAlign w:val="center"/>
          </w:tcPr>
          <w:p w14:paraId="0CAC2AE0" w14:textId="4CBAB0F7" w:rsidR="000B7331" w:rsidRPr="000B7331" w:rsidRDefault="00D532E8" w:rsidP="005740B1">
            <w:pPr>
              <w:widowControl w:val="0"/>
              <w:autoSpaceDE w:val="0"/>
              <w:autoSpaceDN w:val="0"/>
              <w:spacing w:after="0" w:line="240" w:lineRule="auto"/>
              <w:ind w:left="101"/>
              <w:jc w:val="center"/>
              <w:rPr>
                <w:rFonts w:eastAsia="Arial" w:cs="Times New Roman"/>
                <w:b/>
                <w:szCs w:val="23"/>
                <w:lang w:bidi="en-US"/>
              </w:rPr>
            </w:pPr>
            <w:sdt>
              <w:sdtPr>
                <w:rPr>
                  <w:rFonts w:cs="Times New Roman"/>
                  <w:szCs w:val="24"/>
                </w:rPr>
                <w:id w:val="-472598357"/>
                <w14:checkbox>
                  <w14:checked w14:val="0"/>
                  <w14:checkedState w14:val="2612" w14:font="MS Gothic"/>
                  <w14:uncheckedState w14:val="2610" w14:font="MS Gothic"/>
                </w14:checkbox>
              </w:sdtPr>
              <w:sdtEndPr/>
              <w:sdtContent>
                <w:r w:rsidR="00C3437F">
                  <w:rPr>
                    <w:rFonts w:ascii="MS Gothic" w:eastAsia="MS Gothic" w:hAnsi="MS Gothic" w:cs="Times New Roman" w:hint="eastAsia"/>
                    <w:szCs w:val="24"/>
                  </w:rPr>
                  <w:t>☐</w:t>
                </w:r>
              </w:sdtContent>
            </w:sdt>
            <w:r w:rsidR="000B7331">
              <w:rPr>
                <w:rFonts w:cs="Times New Roman"/>
                <w:szCs w:val="24"/>
              </w:rPr>
              <w:t xml:space="preserve"> Initial Report </w:t>
            </w:r>
            <w:sdt>
              <w:sdtPr>
                <w:rPr>
                  <w:rStyle w:val="Style6"/>
                  <w:rFonts w:cs="Times New Roman"/>
                  <w:color w:val="0000FF"/>
                  <w:szCs w:val="24"/>
                </w:rPr>
                <w:id w:val="-280110619"/>
                <w:placeholder>
                  <w:docPart w:val="74E9EB1CD1934B2D8D6F5DB63C1F056E"/>
                </w:placeholder>
                <w:showingPlcHdr/>
                <w:date>
                  <w:dateFormat w:val="d-MMM-yy"/>
                  <w:lid w:val="en-US"/>
                  <w:storeMappedDataAs w:val="dateTime"/>
                  <w:calendar w:val="gregorian"/>
                </w:date>
              </w:sdtPr>
              <w:sdtEndPr>
                <w:rPr>
                  <w:rStyle w:val="DefaultParagraphFont"/>
                </w:rPr>
              </w:sdtEndPr>
              <w:sdtContent>
                <w:r w:rsidR="000B7331" w:rsidRPr="00D44FD0">
                  <w:rPr>
                    <w:rStyle w:val="Style6"/>
                    <w:rFonts w:cs="Times New Roman"/>
                    <w:color w:val="808080" w:themeColor="background1" w:themeShade="80"/>
                    <w:szCs w:val="24"/>
                  </w:rPr>
                  <w:t>[</w:t>
                </w:r>
                <w:r w:rsidR="000B7331" w:rsidRPr="00494714">
                  <w:rPr>
                    <w:rFonts w:cs="Times New Roman"/>
                    <w:color w:val="808080" w:themeColor="background1" w:themeShade="80"/>
                    <w:szCs w:val="24"/>
                  </w:rPr>
                  <w:t>Date</w:t>
                </w:r>
                <w:r w:rsidR="000B7331">
                  <w:rPr>
                    <w:rFonts w:cs="Times New Roman"/>
                    <w:color w:val="808080" w:themeColor="background1" w:themeShade="80"/>
                    <w:szCs w:val="24"/>
                  </w:rPr>
                  <w:t>]</w:t>
                </w:r>
              </w:sdtContent>
            </w:sdt>
            <w:r w:rsidR="000B7331">
              <w:rPr>
                <w:rFonts w:cs="Times New Roman"/>
                <w:szCs w:val="24"/>
              </w:rPr>
              <w:t xml:space="preserve">        </w:t>
            </w:r>
            <w:sdt>
              <w:sdtPr>
                <w:rPr>
                  <w:rFonts w:cs="Times New Roman"/>
                  <w:szCs w:val="24"/>
                </w:rPr>
                <w:id w:val="-2130319559"/>
                <w14:checkbox>
                  <w14:checked w14:val="0"/>
                  <w14:checkedState w14:val="2612" w14:font="MS Gothic"/>
                  <w14:uncheckedState w14:val="2610" w14:font="MS Gothic"/>
                </w14:checkbox>
              </w:sdtPr>
              <w:sdtEndPr/>
              <w:sdtContent>
                <w:r w:rsidR="000B7331">
                  <w:rPr>
                    <w:rFonts w:ascii="MS Gothic" w:eastAsia="MS Gothic" w:hAnsi="MS Gothic" w:cs="Times New Roman" w:hint="eastAsia"/>
                    <w:szCs w:val="24"/>
                  </w:rPr>
                  <w:t>☐</w:t>
                </w:r>
              </w:sdtContent>
            </w:sdt>
            <w:r w:rsidR="000B7331">
              <w:rPr>
                <w:rFonts w:cs="Times New Roman"/>
                <w:szCs w:val="24"/>
              </w:rPr>
              <w:t xml:space="preserve"> Updated Report </w:t>
            </w:r>
            <w:sdt>
              <w:sdtPr>
                <w:rPr>
                  <w:rStyle w:val="Style6"/>
                  <w:rFonts w:cs="Times New Roman"/>
                  <w:color w:val="0000FF"/>
                  <w:szCs w:val="24"/>
                </w:rPr>
                <w:id w:val="-444087075"/>
                <w:placeholder>
                  <w:docPart w:val="5D58EACE4F944BB6AAD27E0CD5DB5250"/>
                </w:placeholder>
                <w:showingPlcHdr/>
                <w:date>
                  <w:dateFormat w:val="d-MMM-yy"/>
                  <w:lid w:val="en-US"/>
                  <w:storeMappedDataAs w:val="dateTime"/>
                  <w:calendar w:val="gregorian"/>
                </w:date>
              </w:sdtPr>
              <w:sdtEndPr>
                <w:rPr>
                  <w:rStyle w:val="DefaultParagraphFont"/>
                </w:rPr>
              </w:sdtEndPr>
              <w:sdtContent>
                <w:r w:rsidR="000B7331" w:rsidRPr="00D44FD0">
                  <w:rPr>
                    <w:rStyle w:val="Style6"/>
                    <w:rFonts w:cs="Times New Roman"/>
                    <w:color w:val="808080" w:themeColor="background1" w:themeShade="80"/>
                    <w:szCs w:val="24"/>
                  </w:rPr>
                  <w:t>[</w:t>
                </w:r>
                <w:r w:rsidR="000B7331" w:rsidRPr="00494714">
                  <w:rPr>
                    <w:rFonts w:cs="Times New Roman"/>
                    <w:color w:val="808080" w:themeColor="background1" w:themeShade="80"/>
                    <w:szCs w:val="24"/>
                  </w:rPr>
                  <w:t>Date</w:t>
                </w:r>
                <w:r w:rsidR="000B7331">
                  <w:rPr>
                    <w:rFonts w:cs="Times New Roman"/>
                    <w:color w:val="808080" w:themeColor="background1" w:themeShade="80"/>
                    <w:szCs w:val="24"/>
                  </w:rPr>
                  <w:t>]</w:t>
                </w:r>
              </w:sdtContent>
            </w:sdt>
          </w:p>
        </w:tc>
      </w:tr>
      <w:tr w:rsidR="007F10D6" w:rsidRPr="000B7331" w14:paraId="39DC2A63" w14:textId="77777777" w:rsidTr="00866A6E">
        <w:trPr>
          <w:trHeight w:val="541"/>
          <w:jc w:val="center"/>
        </w:trPr>
        <w:tc>
          <w:tcPr>
            <w:tcW w:w="2695" w:type="dxa"/>
            <w:shd w:val="clear" w:color="auto" w:fill="D9D9D9" w:themeFill="background1" w:themeFillShade="D9"/>
            <w:tcMar>
              <w:top w:w="43" w:type="dxa"/>
              <w:left w:w="0" w:type="dxa"/>
              <w:bottom w:w="43" w:type="dxa"/>
              <w:right w:w="0" w:type="dxa"/>
            </w:tcMar>
            <w:vAlign w:val="center"/>
          </w:tcPr>
          <w:p w14:paraId="0615FDB4" w14:textId="327F5867" w:rsidR="007F10D6" w:rsidRDefault="00A30B34" w:rsidP="007F10D6">
            <w:pPr>
              <w:widowControl w:val="0"/>
              <w:autoSpaceDE w:val="0"/>
              <w:autoSpaceDN w:val="0"/>
              <w:spacing w:after="0" w:line="240" w:lineRule="auto"/>
              <w:ind w:left="72"/>
              <w:jc w:val="left"/>
              <w:rPr>
                <w:rFonts w:eastAsia="Arial" w:cs="Times New Roman"/>
                <w:szCs w:val="23"/>
                <w:lang w:bidi="en-US"/>
              </w:rPr>
            </w:pPr>
            <w:r>
              <w:rPr>
                <w:rFonts w:eastAsia="Arial" w:cs="Times New Roman"/>
                <w:b/>
                <w:szCs w:val="23"/>
                <w:lang w:bidi="en-US"/>
              </w:rPr>
              <w:t xml:space="preserve">FROM: </w:t>
            </w:r>
            <w:r>
              <w:rPr>
                <w:rFonts w:eastAsia="Arial" w:cs="Times New Roman"/>
                <w:szCs w:val="23"/>
                <w:lang w:bidi="en-US"/>
              </w:rPr>
              <w:t>USCG FOSC</w:t>
            </w:r>
          </w:p>
          <w:sdt>
            <w:sdtPr>
              <w:rPr>
                <w:rFonts w:eastAsia="Arial" w:cs="Times New Roman"/>
                <w:szCs w:val="23"/>
                <w:lang w:bidi="en-US"/>
              </w:rPr>
              <w:id w:val="1531144287"/>
              <w:placeholder>
                <w:docPart w:val="8177E64AA2C94F51B7DA1FEC5A5ACC43"/>
              </w:placeholder>
              <w:showingPlcHdr/>
            </w:sdtPr>
            <w:sdtEndPr/>
            <w:sdtContent>
              <w:p w14:paraId="63153371" w14:textId="7341A955" w:rsidR="007F10D6" w:rsidRPr="007F10D6" w:rsidRDefault="00405402" w:rsidP="00866A6E">
                <w:pPr>
                  <w:widowControl w:val="0"/>
                  <w:autoSpaceDE w:val="0"/>
                  <w:autoSpaceDN w:val="0"/>
                  <w:spacing w:after="0" w:line="240" w:lineRule="auto"/>
                  <w:ind w:left="72"/>
                  <w:jc w:val="left"/>
                  <w:rPr>
                    <w:rFonts w:eastAsia="Arial" w:cs="Times New Roman"/>
                    <w:szCs w:val="23"/>
                    <w:lang w:bidi="en-US"/>
                  </w:rPr>
                </w:pPr>
                <w:r>
                  <w:rPr>
                    <w:rStyle w:val="PlaceholderText"/>
                  </w:rPr>
                  <w:t xml:space="preserve">Insert USCG </w:t>
                </w:r>
                <w:r w:rsidR="00866A6E">
                  <w:rPr>
                    <w:rStyle w:val="PlaceholderText"/>
                  </w:rPr>
                  <w:t>FOSC Unit</w:t>
                </w:r>
              </w:p>
            </w:sdtContent>
          </w:sdt>
        </w:tc>
        <w:tc>
          <w:tcPr>
            <w:tcW w:w="4140" w:type="dxa"/>
            <w:tcMar>
              <w:top w:w="43" w:type="dxa"/>
              <w:left w:w="0" w:type="dxa"/>
              <w:bottom w:w="43" w:type="dxa"/>
              <w:right w:w="0" w:type="dxa"/>
            </w:tcMar>
            <w:vAlign w:val="center"/>
          </w:tcPr>
          <w:p w14:paraId="317D8DC4" w14:textId="77777777" w:rsidR="00866A6E" w:rsidRPr="000B7331" w:rsidRDefault="00866A6E" w:rsidP="00866A6E">
            <w:pPr>
              <w:widowControl w:val="0"/>
              <w:autoSpaceDE w:val="0"/>
              <w:autoSpaceDN w:val="0"/>
              <w:spacing w:after="0" w:line="240" w:lineRule="auto"/>
              <w:ind w:left="101"/>
              <w:jc w:val="left"/>
              <w:rPr>
                <w:rFonts w:eastAsia="Arial" w:cs="Times New Roman"/>
                <w:szCs w:val="23"/>
                <w:lang w:bidi="en-US"/>
              </w:rPr>
            </w:pPr>
            <w:r w:rsidRPr="000B7331">
              <w:rPr>
                <w:rFonts w:eastAsia="Arial" w:cs="Times New Roman"/>
                <w:b/>
                <w:szCs w:val="23"/>
                <w:lang w:bidi="en-US"/>
              </w:rPr>
              <w:t>Name:</w:t>
            </w:r>
            <w:r w:rsidRPr="000B7331">
              <w:rPr>
                <w:rFonts w:eastAsia="Arial" w:cs="Times New Roman"/>
                <w:color w:val="808080"/>
                <w:szCs w:val="23"/>
                <w:lang w:bidi="en-US"/>
              </w:rPr>
              <w:t xml:space="preserve"> </w:t>
            </w:r>
            <w:sdt>
              <w:sdtPr>
                <w:rPr>
                  <w:rFonts w:eastAsia="Arial" w:cs="Times New Roman"/>
                  <w:bCs/>
                  <w:color w:val="0070C0"/>
                  <w:szCs w:val="23"/>
                  <w:lang w:bidi="en-US"/>
                </w:rPr>
                <w:id w:val="137167092"/>
                <w:placeholder>
                  <w:docPart w:val="B86D92BBA58A4A9EAB9956F22AD542E9"/>
                </w:placeholder>
                <w:showingPlcHdr/>
                <w:text w:multiLine="1"/>
              </w:sdtPr>
              <w:sdtEndPr/>
              <w:sdtContent>
                <w:r>
                  <w:rPr>
                    <w:rStyle w:val="PlaceholderText"/>
                    <w:rFonts w:cstheme="minorHAnsi"/>
                  </w:rPr>
                  <w:t>Click or tap here to enter text.</w:t>
                </w:r>
              </w:sdtContent>
            </w:sdt>
          </w:p>
          <w:p w14:paraId="3F63665F" w14:textId="18DCA6BA" w:rsidR="007F10D6" w:rsidRPr="000B7331" w:rsidRDefault="00866A6E" w:rsidP="00866A6E">
            <w:pPr>
              <w:widowControl w:val="0"/>
              <w:autoSpaceDE w:val="0"/>
              <w:autoSpaceDN w:val="0"/>
              <w:spacing w:after="0" w:line="240" w:lineRule="auto"/>
              <w:jc w:val="left"/>
              <w:rPr>
                <w:rFonts w:eastAsia="Arial" w:cs="Times New Roman"/>
                <w:b/>
                <w:szCs w:val="23"/>
                <w:lang w:bidi="en-US"/>
              </w:rPr>
            </w:pPr>
            <w:r>
              <w:rPr>
                <w:rFonts w:eastAsia="Arial" w:cs="Times New Roman"/>
                <w:b/>
                <w:szCs w:val="23"/>
                <w:lang w:bidi="en-US"/>
              </w:rPr>
              <w:t xml:space="preserve">  </w:t>
            </w:r>
            <w:r w:rsidRPr="000B7331">
              <w:rPr>
                <w:rFonts w:eastAsia="Arial" w:cs="Times New Roman"/>
                <w:b/>
                <w:szCs w:val="23"/>
                <w:lang w:bidi="en-US"/>
              </w:rPr>
              <w:t>Email:</w:t>
            </w:r>
            <w:r w:rsidRPr="000B7331">
              <w:rPr>
                <w:rFonts w:eastAsia="Arial" w:cs="Times New Roman"/>
                <w:color w:val="808080"/>
                <w:szCs w:val="23"/>
                <w:lang w:bidi="en-US"/>
              </w:rPr>
              <w:t xml:space="preserve"> </w:t>
            </w:r>
            <w:sdt>
              <w:sdtPr>
                <w:rPr>
                  <w:rFonts w:eastAsia="Arial" w:cs="Times New Roman"/>
                  <w:bCs/>
                  <w:color w:val="0070C0"/>
                  <w:szCs w:val="23"/>
                  <w:lang w:bidi="en-US"/>
                </w:rPr>
                <w:id w:val="-741565004"/>
                <w:placeholder>
                  <w:docPart w:val="FFDB1DBAD51E46AA816E230DCD2F8ABA"/>
                </w:placeholder>
                <w:showingPlcHdr/>
                <w:text w:multiLine="1"/>
              </w:sdtPr>
              <w:sdtEndPr/>
              <w:sdtContent>
                <w:r>
                  <w:rPr>
                    <w:rStyle w:val="PlaceholderText"/>
                    <w:rFonts w:cstheme="minorHAnsi"/>
                  </w:rPr>
                  <w:t>Click or tap here to enter text.</w:t>
                </w:r>
              </w:sdtContent>
            </w:sdt>
          </w:p>
        </w:tc>
        <w:tc>
          <w:tcPr>
            <w:tcW w:w="3383" w:type="dxa"/>
            <w:tcMar>
              <w:top w:w="43" w:type="dxa"/>
              <w:left w:w="0" w:type="dxa"/>
              <w:bottom w:w="43" w:type="dxa"/>
              <w:right w:w="0" w:type="dxa"/>
            </w:tcMar>
            <w:vAlign w:val="center"/>
          </w:tcPr>
          <w:p w14:paraId="30675FC3" w14:textId="77777777" w:rsidR="007F10D6" w:rsidRPr="000B7331" w:rsidRDefault="007F10D6" w:rsidP="007F10D6">
            <w:pPr>
              <w:widowControl w:val="0"/>
              <w:autoSpaceDE w:val="0"/>
              <w:autoSpaceDN w:val="0"/>
              <w:spacing w:after="0" w:line="240" w:lineRule="auto"/>
              <w:ind w:left="101"/>
              <w:jc w:val="left"/>
              <w:rPr>
                <w:rFonts w:eastAsia="Arial" w:cs="Times New Roman"/>
                <w:szCs w:val="23"/>
                <w:lang w:bidi="en-US"/>
              </w:rPr>
            </w:pPr>
            <w:r w:rsidRPr="000B7331">
              <w:rPr>
                <w:rFonts w:eastAsia="Arial" w:cs="Times New Roman"/>
                <w:b/>
                <w:szCs w:val="23"/>
                <w:lang w:bidi="en-US"/>
              </w:rPr>
              <w:t xml:space="preserve">T: </w:t>
            </w:r>
            <w:sdt>
              <w:sdtPr>
                <w:rPr>
                  <w:rFonts w:eastAsia="Arial" w:cs="Times New Roman"/>
                  <w:bCs/>
                  <w:color w:val="0070C0"/>
                  <w:szCs w:val="23"/>
                  <w:lang w:bidi="en-US"/>
                </w:rPr>
                <w:id w:val="-1923172256"/>
                <w:placeholder>
                  <w:docPart w:val="95F867D64D204DC7861C8E84BA4DD8EC"/>
                </w:placeholder>
                <w:showingPlcHdr/>
                <w:text w:multiLine="1"/>
              </w:sdtPr>
              <w:sdtEndPr/>
              <w:sdtContent>
                <w:r>
                  <w:rPr>
                    <w:rStyle w:val="PlaceholderText"/>
                    <w:rFonts w:cstheme="minorHAnsi"/>
                  </w:rPr>
                  <w:t>Click or tap here to enter text.</w:t>
                </w:r>
              </w:sdtContent>
            </w:sdt>
          </w:p>
          <w:p w14:paraId="635B1FB4" w14:textId="08D18619" w:rsidR="007F10D6" w:rsidRPr="000B7331" w:rsidRDefault="007F10D6" w:rsidP="007F10D6">
            <w:pPr>
              <w:widowControl w:val="0"/>
              <w:autoSpaceDE w:val="0"/>
              <w:autoSpaceDN w:val="0"/>
              <w:spacing w:after="0" w:line="240" w:lineRule="auto"/>
              <w:ind w:left="101"/>
              <w:jc w:val="left"/>
              <w:rPr>
                <w:rFonts w:eastAsia="Arial" w:cs="Times New Roman"/>
                <w:b/>
                <w:szCs w:val="23"/>
                <w:lang w:bidi="en-US"/>
              </w:rPr>
            </w:pPr>
            <w:r w:rsidRPr="000B7331">
              <w:rPr>
                <w:rFonts w:eastAsia="Arial" w:cs="Times New Roman"/>
                <w:b/>
                <w:szCs w:val="23"/>
                <w:lang w:bidi="en-US"/>
              </w:rPr>
              <w:t>C</w:t>
            </w:r>
            <w:r w:rsidRPr="00096D34">
              <w:rPr>
                <w:rFonts w:eastAsia="Arial" w:cs="Times New Roman"/>
                <w:b/>
                <w:szCs w:val="23"/>
                <w:lang w:bidi="en-US"/>
              </w:rPr>
              <w:t>:</w:t>
            </w:r>
            <w:r w:rsidRPr="00096D34">
              <w:rPr>
                <w:rFonts w:eastAsia="Arial" w:cs="Times New Roman"/>
                <w:b/>
                <w:color w:val="0070C0"/>
                <w:szCs w:val="23"/>
                <w:lang w:bidi="en-US"/>
              </w:rPr>
              <w:t xml:space="preserve"> </w:t>
            </w:r>
            <w:sdt>
              <w:sdtPr>
                <w:rPr>
                  <w:rFonts w:eastAsia="Arial" w:cs="Times New Roman"/>
                  <w:bCs/>
                  <w:color w:val="0070C0"/>
                  <w:szCs w:val="23"/>
                  <w:lang w:bidi="en-US"/>
                </w:rPr>
                <w:id w:val="-1728914372"/>
                <w:placeholder>
                  <w:docPart w:val="34239B709BBD46EFAAB19C1AFEDE9D97"/>
                </w:placeholder>
                <w:showingPlcHdr/>
                <w:text w:multiLine="1"/>
              </w:sdtPr>
              <w:sdtEndPr/>
              <w:sdtContent>
                <w:r>
                  <w:rPr>
                    <w:rStyle w:val="PlaceholderText"/>
                    <w:rFonts w:cstheme="minorHAnsi"/>
                  </w:rPr>
                  <w:t>Click or tap here to enter text.</w:t>
                </w:r>
              </w:sdtContent>
            </w:sdt>
          </w:p>
        </w:tc>
      </w:tr>
      <w:tr w:rsidR="007F10D6" w:rsidRPr="000B7331" w14:paraId="378E59F3" w14:textId="77777777" w:rsidTr="00866A6E">
        <w:trPr>
          <w:trHeight w:val="442"/>
          <w:jc w:val="center"/>
        </w:trPr>
        <w:tc>
          <w:tcPr>
            <w:tcW w:w="2695" w:type="dxa"/>
            <w:shd w:val="clear" w:color="auto" w:fill="D9D9D9" w:themeFill="background1" w:themeFillShade="D9"/>
            <w:tcMar>
              <w:top w:w="43" w:type="dxa"/>
              <w:left w:w="0" w:type="dxa"/>
              <w:bottom w:w="43" w:type="dxa"/>
              <w:right w:w="0" w:type="dxa"/>
            </w:tcMar>
            <w:vAlign w:val="center"/>
            <w:hideMark/>
          </w:tcPr>
          <w:p w14:paraId="27125B5E" w14:textId="7C2F5E32" w:rsidR="007F10D6" w:rsidRPr="000B7331" w:rsidRDefault="007F10D6" w:rsidP="007F10D6">
            <w:pPr>
              <w:widowControl w:val="0"/>
              <w:autoSpaceDE w:val="0"/>
              <w:autoSpaceDN w:val="0"/>
              <w:spacing w:after="0" w:line="240" w:lineRule="auto"/>
              <w:ind w:left="72"/>
              <w:jc w:val="left"/>
              <w:rPr>
                <w:rFonts w:eastAsia="Arial" w:cs="Times New Roman"/>
                <w:b/>
                <w:szCs w:val="23"/>
                <w:lang w:bidi="en-US"/>
              </w:rPr>
            </w:pPr>
            <w:r w:rsidRPr="000B7331">
              <w:rPr>
                <w:rFonts w:eastAsia="Arial" w:cs="Times New Roman"/>
                <w:b/>
                <w:szCs w:val="23"/>
                <w:lang w:bidi="en-US"/>
              </w:rPr>
              <w:t xml:space="preserve">TO: </w:t>
            </w:r>
            <w:r w:rsidRPr="000B7331">
              <w:rPr>
                <w:rFonts w:eastAsia="Arial" w:cs="Times New Roman"/>
                <w:szCs w:val="23"/>
                <w:lang w:bidi="en-US"/>
              </w:rPr>
              <w:t>USFWS Office</w:t>
            </w:r>
          </w:p>
        </w:tc>
        <w:tc>
          <w:tcPr>
            <w:tcW w:w="4140" w:type="dxa"/>
            <w:tcMar>
              <w:top w:w="43" w:type="dxa"/>
              <w:left w:w="0" w:type="dxa"/>
              <w:bottom w:w="43" w:type="dxa"/>
              <w:right w:w="0" w:type="dxa"/>
            </w:tcMar>
            <w:vAlign w:val="center"/>
            <w:hideMark/>
          </w:tcPr>
          <w:p w14:paraId="0401BF2D" w14:textId="77777777" w:rsidR="007F10D6" w:rsidRPr="000B7331" w:rsidRDefault="007F10D6" w:rsidP="007F10D6">
            <w:pPr>
              <w:widowControl w:val="0"/>
              <w:autoSpaceDE w:val="0"/>
              <w:autoSpaceDN w:val="0"/>
              <w:spacing w:after="0" w:line="240" w:lineRule="auto"/>
              <w:ind w:left="101"/>
              <w:jc w:val="left"/>
              <w:rPr>
                <w:rFonts w:eastAsia="Arial" w:cs="Times New Roman"/>
                <w:szCs w:val="23"/>
                <w:lang w:bidi="en-US"/>
              </w:rPr>
            </w:pPr>
            <w:r w:rsidRPr="000B7331">
              <w:rPr>
                <w:rFonts w:eastAsia="Arial" w:cs="Times New Roman"/>
                <w:b/>
                <w:szCs w:val="23"/>
                <w:lang w:bidi="en-US"/>
              </w:rPr>
              <w:t>Name:</w:t>
            </w:r>
            <w:r w:rsidRPr="000B7331">
              <w:rPr>
                <w:rFonts w:eastAsia="Arial" w:cs="Times New Roman"/>
                <w:color w:val="808080"/>
                <w:szCs w:val="23"/>
                <w:lang w:bidi="en-US"/>
              </w:rPr>
              <w:t xml:space="preserve"> </w:t>
            </w:r>
            <w:sdt>
              <w:sdtPr>
                <w:rPr>
                  <w:rFonts w:eastAsia="Arial" w:cs="Times New Roman"/>
                  <w:bCs/>
                  <w:color w:val="0070C0"/>
                  <w:szCs w:val="23"/>
                  <w:lang w:bidi="en-US"/>
                </w:rPr>
                <w:id w:val="450978809"/>
                <w:placeholder>
                  <w:docPart w:val="B3D34788EE5B4F94BE1D3DEBBA2D2E80"/>
                </w:placeholder>
                <w:showingPlcHdr/>
                <w:text w:multiLine="1"/>
              </w:sdtPr>
              <w:sdtEndPr/>
              <w:sdtContent>
                <w:r>
                  <w:rPr>
                    <w:rStyle w:val="PlaceholderText"/>
                    <w:rFonts w:cstheme="minorHAnsi"/>
                  </w:rPr>
                  <w:t>Click or tap here to enter text.</w:t>
                </w:r>
              </w:sdtContent>
            </w:sdt>
          </w:p>
          <w:p w14:paraId="1147D605" w14:textId="520FE229" w:rsidR="007F10D6" w:rsidRPr="000B7331" w:rsidRDefault="007F10D6" w:rsidP="007F10D6">
            <w:pPr>
              <w:widowControl w:val="0"/>
              <w:autoSpaceDE w:val="0"/>
              <w:autoSpaceDN w:val="0"/>
              <w:spacing w:after="0" w:line="240" w:lineRule="auto"/>
              <w:ind w:left="101"/>
              <w:jc w:val="left"/>
              <w:rPr>
                <w:rFonts w:eastAsia="Arial" w:cs="Times New Roman"/>
                <w:b/>
                <w:szCs w:val="23"/>
                <w:lang w:bidi="en-US"/>
              </w:rPr>
            </w:pPr>
            <w:r w:rsidRPr="000B7331">
              <w:rPr>
                <w:rFonts w:eastAsia="Arial" w:cs="Times New Roman"/>
                <w:b/>
                <w:szCs w:val="23"/>
                <w:lang w:bidi="en-US"/>
              </w:rPr>
              <w:t>Email:</w:t>
            </w:r>
            <w:r w:rsidRPr="000B7331">
              <w:rPr>
                <w:rFonts w:eastAsia="Arial" w:cs="Times New Roman"/>
                <w:color w:val="808080"/>
                <w:szCs w:val="23"/>
                <w:lang w:bidi="en-US"/>
              </w:rPr>
              <w:t xml:space="preserve"> </w:t>
            </w:r>
            <w:sdt>
              <w:sdtPr>
                <w:rPr>
                  <w:rFonts w:eastAsia="Arial" w:cs="Times New Roman"/>
                  <w:bCs/>
                  <w:color w:val="0070C0"/>
                  <w:szCs w:val="23"/>
                  <w:lang w:bidi="en-US"/>
                </w:rPr>
                <w:id w:val="-1469970330"/>
                <w:placeholder>
                  <w:docPart w:val="972B29BFBB0D40E093DF4B6157D52022"/>
                </w:placeholder>
                <w:showingPlcHdr/>
                <w:text w:multiLine="1"/>
              </w:sdtPr>
              <w:sdtEndPr/>
              <w:sdtContent>
                <w:r>
                  <w:rPr>
                    <w:rStyle w:val="PlaceholderText"/>
                    <w:rFonts w:cstheme="minorHAnsi"/>
                  </w:rPr>
                  <w:t>Click or tap here to enter text.</w:t>
                </w:r>
              </w:sdtContent>
            </w:sdt>
          </w:p>
        </w:tc>
        <w:tc>
          <w:tcPr>
            <w:tcW w:w="3383" w:type="dxa"/>
            <w:tcMar>
              <w:top w:w="43" w:type="dxa"/>
              <w:left w:w="0" w:type="dxa"/>
              <w:bottom w:w="43" w:type="dxa"/>
              <w:right w:w="0" w:type="dxa"/>
            </w:tcMar>
            <w:vAlign w:val="center"/>
            <w:hideMark/>
          </w:tcPr>
          <w:p w14:paraId="13C03AE1" w14:textId="77777777" w:rsidR="007F10D6" w:rsidRPr="000B7331" w:rsidRDefault="007F10D6" w:rsidP="007F10D6">
            <w:pPr>
              <w:widowControl w:val="0"/>
              <w:autoSpaceDE w:val="0"/>
              <w:autoSpaceDN w:val="0"/>
              <w:spacing w:after="0" w:line="240" w:lineRule="auto"/>
              <w:ind w:left="101"/>
              <w:jc w:val="left"/>
              <w:rPr>
                <w:rFonts w:eastAsia="Arial" w:cs="Times New Roman"/>
                <w:szCs w:val="23"/>
                <w:lang w:bidi="en-US"/>
              </w:rPr>
            </w:pPr>
            <w:r w:rsidRPr="000B7331">
              <w:rPr>
                <w:rFonts w:eastAsia="Arial" w:cs="Times New Roman"/>
                <w:b/>
                <w:szCs w:val="23"/>
                <w:lang w:bidi="en-US"/>
              </w:rPr>
              <w:t xml:space="preserve">T: </w:t>
            </w:r>
            <w:sdt>
              <w:sdtPr>
                <w:rPr>
                  <w:rFonts w:eastAsia="Arial" w:cs="Times New Roman"/>
                  <w:bCs/>
                  <w:color w:val="0070C0"/>
                  <w:szCs w:val="23"/>
                  <w:lang w:bidi="en-US"/>
                </w:rPr>
                <w:id w:val="-2121522060"/>
                <w:placeholder>
                  <w:docPart w:val="EF06FB4B099A4800AFAFF9DED8DCFB54"/>
                </w:placeholder>
                <w:showingPlcHdr/>
                <w:text w:multiLine="1"/>
              </w:sdtPr>
              <w:sdtEndPr/>
              <w:sdtContent>
                <w:r>
                  <w:rPr>
                    <w:rStyle w:val="PlaceholderText"/>
                    <w:rFonts w:cstheme="minorHAnsi"/>
                  </w:rPr>
                  <w:t>Click or tap here to enter text.</w:t>
                </w:r>
              </w:sdtContent>
            </w:sdt>
          </w:p>
          <w:p w14:paraId="32385E81" w14:textId="509F94AA" w:rsidR="007F10D6" w:rsidRPr="000B7331" w:rsidRDefault="007F10D6" w:rsidP="007F10D6">
            <w:pPr>
              <w:widowControl w:val="0"/>
              <w:autoSpaceDE w:val="0"/>
              <w:autoSpaceDN w:val="0"/>
              <w:spacing w:after="0" w:line="240" w:lineRule="auto"/>
              <w:ind w:left="101"/>
              <w:jc w:val="left"/>
              <w:rPr>
                <w:rFonts w:eastAsia="Arial" w:cs="Times New Roman"/>
                <w:b/>
                <w:szCs w:val="23"/>
                <w:lang w:bidi="en-US"/>
              </w:rPr>
            </w:pPr>
            <w:r w:rsidRPr="000B7331">
              <w:rPr>
                <w:rFonts w:eastAsia="Arial" w:cs="Times New Roman"/>
                <w:b/>
                <w:szCs w:val="23"/>
                <w:lang w:bidi="en-US"/>
              </w:rPr>
              <w:t>C</w:t>
            </w:r>
            <w:r w:rsidRPr="00096D34">
              <w:rPr>
                <w:rFonts w:eastAsia="Arial" w:cs="Times New Roman"/>
                <w:b/>
                <w:szCs w:val="23"/>
                <w:lang w:bidi="en-US"/>
              </w:rPr>
              <w:t>:</w:t>
            </w:r>
            <w:r w:rsidRPr="00096D34">
              <w:rPr>
                <w:rFonts w:eastAsia="Arial" w:cs="Times New Roman"/>
                <w:b/>
                <w:color w:val="0070C0"/>
                <w:szCs w:val="23"/>
                <w:lang w:bidi="en-US"/>
              </w:rPr>
              <w:t xml:space="preserve"> </w:t>
            </w:r>
            <w:sdt>
              <w:sdtPr>
                <w:rPr>
                  <w:rFonts w:eastAsia="Arial" w:cs="Times New Roman"/>
                  <w:bCs/>
                  <w:color w:val="0070C0"/>
                  <w:szCs w:val="23"/>
                  <w:lang w:bidi="en-US"/>
                </w:rPr>
                <w:id w:val="-993723200"/>
                <w:placeholder>
                  <w:docPart w:val="328DF4F32CAB4CA5AA6B0D68231ED073"/>
                </w:placeholder>
                <w:showingPlcHdr/>
                <w:text w:multiLine="1"/>
              </w:sdtPr>
              <w:sdtEndPr/>
              <w:sdtContent>
                <w:r>
                  <w:rPr>
                    <w:rStyle w:val="PlaceholderText"/>
                    <w:rFonts w:cstheme="minorHAnsi"/>
                  </w:rPr>
                  <w:t>Click or tap here to enter text.</w:t>
                </w:r>
              </w:sdtContent>
            </w:sdt>
          </w:p>
        </w:tc>
      </w:tr>
      <w:tr w:rsidR="007F10D6" w:rsidRPr="000B7331" w14:paraId="5A0868D6" w14:textId="77777777" w:rsidTr="00866A6E">
        <w:trPr>
          <w:trHeight w:val="532"/>
          <w:jc w:val="center"/>
        </w:trPr>
        <w:tc>
          <w:tcPr>
            <w:tcW w:w="2695" w:type="dxa"/>
            <w:shd w:val="clear" w:color="auto" w:fill="D9D9D9" w:themeFill="background1" w:themeFillShade="D9"/>
            <w:tcMar>
              <w:top w:w="43" w:type="dxa"/>
              <w:left w:w="0" w:type="dxa"/>
              <w:bottom w:w="43" w:type="dxa"/>
              <w:right w:w="0" w:type="dxa"/>
            </w:tcMar>
            <w:vAlign w:val="center"/>
            <w:hideMark/>
          </w:tcPr>
          <w:p w14:paraId="6B1D8602" w14:textId="77777777" w:rsidR="007F10D6" w:rsidRPr="000B7331" w:rsidRDefault="007F10D6" w:rsidP="007F10D6">
            <w:pPr>
              <w:widowControl w:val="0"/>
              <w:autoSpaceDE w:val="0"/>
              <w:autoSpaceDN w:val="0"/>
              <w:spacing w:after="0" w:line="240" w:lineRule="auto"/>
              <w:ind w:left="72"/>
              <w:jc w:val="left"/>
              <w:rPr>
                <w:rFonts w:eastAsia="Arial" w:cs="Times New Roman"/>
                <w:b/>
                <w:szCs w:val="23"/>
                <w:lang w:bidi="en-US"/>
              </w:rPr>
            </w:pPr>
            <w:r w:rsidRPr="000B7331">
              <w:rPr>
                <w:rFonts w:eastAsia="Arial" w:cs="Times New Roman"/>
                <w:b/>
                <w:szCs w:val="23"/>
                <w:lang w:bidi="en-US"/>
              </w:rPr>
              <w:t xml:space="preserve">TO: </w:t>
            </w:r>
            <w:r w:rsidRPr="000B7331">
              <w:rPr>
                <w:rFonts w:eastAsia="Arial" w:cs="Times New Roman"/>
                <w:szCs w:val="23"/>
                <w:lang w:bidi="en-US"/>
              </w:rPr>
              <w:t>NMFS ESA Office</w:t>
            </w:r>
            <w:r w:rsidRPr="000B7331">
              <w:rPr>
                <w:rFonts w:eastAsia="Arial" w:cs="Times New Roman"/>
                <w:b/>
                <w:szCs w:val="23"/>
                <w:lang w:bidi="en-US"/>
              </w:rPr>
              <w:t xml:space="preserve"> </w:t>
            </w:r>
          </w:p>
        </w:tc>
        <w:tc>
          <w:tcPr>
            <w:tcW w:w="4140" w:type="dxa"/>
            <w:tcMar>
              <w:top w:w="43" w:type="dxa"/>
              <w:left w:w="0" w:type="dxa"/>
              <w:bottom w:w="43" w:type="dxa"/>
              <w:right w:w="0" w:type="dxa"/>
            </w:tcMar>
            <w:vAlign w:val="center"/>
            <w:hideMark/>
          </w:tcPr>
          <w:p w14:paraId="3F874753" w14:textId="77777777" w:rsidR="007F10D6" w:rsidRPr="000B7331" w:rsidRDefault="007F10D6" w:rsidP="007F10D6">
            <w:pPr>
              <w:widowControl w:val="0"/>
              <w:autoSpaceDE w:val="0"/>
              <w:autoSpaceDN w:val="0"/>
              <w:spacing w:after="0" w:line="240" w:lineRule="auto"/>
              <w:ind w:left="101"/>
              <w:jc w:val="left"/>
              <w:rPr>
                <w:rFonts w:eastAsia="Arial" w:cs="Times New Roman"/>
                <w:szCs w:val="23"/>
                <w:lang w:bidi="en-US"/>
              </w:rPr>
            </w:pPr>
            <w:r w:rsidRPr="000B7331">
              <w:rPr>
                <w:rFonts w:eastAsia="Arial" w:cs="Times New Roman"/>
                <w:b/>
                <w:szCs w:val="23"/>
                <w:lang w:bidi="en-US"/>
              </w:rPr>
              <w:t>Name:</w:t>
            </w:r>
            <w:r w:rsidRPr="000B7331">
              <w:rPr>
                <w:rFonts w:eastAsia="Arial" w:cs="Times New Roman"/>
                <w:color w:val="808080"/>
                <w:szCs w:val="23"/>
                <w:lang w:bidi="en-US"/>
              </w:rPr>
              <w:t xml:space="preserve"> </w:t>
            </w:r>
            <w:sdt>
              <w:sdtPr>
                <w:rPr>
                  <w:rFonts w:eastAsia="Arial" w:cs="Times New Roman"/>
                  <w:bCs/>
                  <w:color w:val="0070C0"/>
                  <w:szCs w:val="23"/>
                  <w:lang w:bidi="en-US"/>
                </w:rPr>
                <w:id w:val="1736431865"/>
                <w:placeholder>
                  <w:docPart w:val="E2D68E7A918D48E9B281A202353AB44A"/>
                </w:placeholder>
                <w:showingPlcHdr/>
                <w:text w:multiLine="1"/>
              </w:sdtPr>
              <w:sdtEndPr/>
              <w:sdtContent>
                <w:r>
                  <w:rPr>
                    <w:rStyle w:val="PlaceholderText"/>
                    <w:rFonts w:cstheme="minorHAnsi"/>
                  </w:rPr>
                  <w:t>Click or tap here to enter text.</w:t>
                </w:r>
              </w:sdtContent>
            </w:sdt>
          </w:p>
          <w:p w14:paraId="455B7162" w14:textId="43C8076E" w:rsidR="007F10D6" w:rsidRPr="000B7331" w:rsidRDefault="007F10D6" w:rsidP="007F10D6">
            <w:pPr>
              <w:widowControl w:val="0"/>
              <w:autoSpaceDE w:val="0"/>
              <w:autoSpaceDN w:val="0"/>
              <w:spacing w:after="0" w:line="240" w:lineRule="auto"/>
              <w:ind w:left="101"/>
              <w:jc w:val="left"/>
              <w:rPr>
                <w:rFonts w:eastAsia="Arial" w:cs="Times New Roman"/>
                <w:b/>
                <w:szCs w:val="23"/>
                <w:lang w:bidi="en-US"/>
              </w:rPr>
            </w:pPr>
            <w:r w:rsidRPr="000B7331">
              <w:rPr>
                <w:rFonts w:eastAsia="Arial" w:cs="Times New Roman"/>
                <w:b/>
                <w:szCs w:val="23"/>
                <w:lang w:bidi="en-US"/>
              </w:rPr>
              <w:t>Email:</w:t>
            </w:r>
            <w:r w:rsidRPr="000B7331">
              <w:rPr>
                <w:rFonts w:eastAsia="Arial" w:cs="Times New Roman"/>
                <w:color w:val="808080"/>
                <w:szCs w:val="23"/>
                <w:lang w:bidi="en-US"/>
              </w:rPr>
              <w:t xml:space="preserve"> </w:t>
            </w:r>
            <w:sdt>
              <w:sdtPr>
                <w:rPr>
                  <w:rFonts w:eastAsia="Arial" w:cs="Times New Roman"/>
                  <w:bCs/>
                  <w:color w:val="0070C0"/>
                  <w:szCs w:val="23"/>
                  <w:lang w:bidi="en-US"/>
                </w:rPr>
                <w:id w:val="1012493537"/>
                <w:placeholder>
                  <w:docPart w:val="EA3CF62948DA46838A651A27FB967DCE"/>
                </w:placeholder>
                <w:showingPlcHdr/>
                <w:text w:multiLine="1"/>
              </w:sdtPr>
              <w:sdtEndPr/>
              <w:sdtContent>
                <w:r>
                  <w:rPr>
                    <w:rStyle w:val="PlaceholderText"/>
                    <w:rFonts w:cstheme="minorHAnsi"/>
                  </w:rPr>
                  <w:t>Click or tap here to enter text.</w:t>
                </w:r>
              </w:sdtContent>
            </w:sdt>
          </w:p>
        </w:tc>
        <w:tc>
          <w:tcPr>
            <w:tcW w:w="3383" w:type="dxa"/>
            <w:tcMar>
              <w:top w:w="43" w:type="dxa"/>
              <w:left w:w="0" w:type="dxa"/>
              <w:bottom w:w="43" w:type="dxa"/>
              <w:right w:w="0" w:type="dxa"/>
            </w:tcMar>
            <w:vAlign w:val="center"/>
            <w:hideMark/>
          </w:tcPr>
          <w:p w14:paraId="6F89812E" w14:textId="77777777" w:rsidR="007F10D6" w:rsidRPr="000B7331" w:rsidRDefault="007F10D6" w:rsidP="007F10D6">
            <w:pPr>
              <w:widowControl w:val="0"/>
              <w:autoSpaceDE w:val="0"/>
              <w:autoSpaceDN w:val="0"/>
              <w:spacing w:after="0" w:line="240" w:lineRule="auto"/>
              <w:ind w:left="101"/>
              <w:jc w:val="left"/>
              <w:rPr>
                <w:rFonts w:eastAsia="Arial" w:cs="Times New Roman"/>
                <w:szCs w:val="23"/>
                <w:lang w:bidi="en-US"/>
              </w:rPr>
            </w:pPr>
            <w:r w:rsidRPr="000B7331">
              <w:rPr>
                <w:rFonts w:eastAsia="Arial" w:cs="Times New Roman"/>
                <w:b/>
                <w:szCs w:val="23"/>
                <w:lang w:bidi="en-US"/>
              </w:rPr>
              <w:t xml:space="preserve">T: </w:t>
            </w:r>
            <w:sdt>
              <w:sdtPr>
                <w:rPr>
                  <w:rFonts w:eastAsia="Arial" w:cs="Times New Roman"/>
                  <w:bCs/>
                  <w:color w:val="0070C0"/>
                  <w:szCs w:val="23"/>
                  <w:lang w:bidi="en-US"/>
                </w:rPr>
                <w:id w:val="1031839764"/>
                <w:placeholder>
                  <w:docPart w:val="9B5B3A86B0C34834A7574EDE38507B1C"/>
                </w:placeholder>
                <w:showingPlcHdr/>
                <w:text w:multiLine="1"/>
              </w:sdtPr>
              <w:sdtEndPr/>
              <w:sdtContent>
                <w:r>
                  <w:rPr>
                    <w:rStyle w:val="PlaceholderText"/>
                    <w:rFonts w:cstheme="minorHAnsi"/>
                  </w:rPr>
                  <w:t>Click or tap here to enter text.</w:t>
                </w:r>
              </w:sdtContent>
            </w:sdt>
          </w:p>
          <w:p w14:paraId="52E944FC" w14:textId="092DBCBF" w:rsidR="007F10D6" w:rsidRPr="000B7331" w:rsidRDefault="007F10D6" w:rsidP="007F10D6">
            <w:pPr>
              <w:widowControl w:val="0"/>
              <w:autoSpaceDE w:val="0"/>
              <w:autoSpaceDN w:val="0"/>
              <w:spacing w:after="0" w:line="240" w:lineRule="auto"/>
              <w:ind w:left="101"/>
              <w:jc w:val="left"/>
              <w:rPr>
                <w:rFonts w:eastAsia="Arial" w:cs="Times New Roman"/>
                <w:b/>
                <w:szCs w:val="23"/>
                <w:lang w:bidi="en-US"/>
              </w:rPr>
            </w:pPr>
            <w:r w:rsidRPr="000B7331">
              <w:rPr>
                <w:rFonts w:eastAsia="Arial" w:cs="Times New Roman"/>
                <w:b/>
                <w:szCs w:val="23"/>
                <w:lang w:bidi="en-US"/>
              </w:rPr>
              <w:t>C</w:t>
            </w:r>
            <w:r w:rsidRPr="00096D34">
              <w:rPr>
                <w:rFonts w:eastAsia="Arial" w:cs="Times New Roman"/>
                <w:b/>
                <w:szCs w:val="23"/>
                <w:lang w:bidi="en-US"/>
              </w:rPr>
              <w:t>:</w:t>
            </w:r>
            <w:r w:rsidRPr="00096D34">
              <w:rPr>
                <w:rFonts w:eastAsia="Arial" w:cs="Times New Roman"/>
                <w:b/>
                <w:color w:val="0070C0"/>
                <w:szCs w:val="23"/>
                <w:lang w:bidi="en-US"/>
              </w:rPr>
              <w:t xml:space="preserve"> </w:t>
            </w:r>
            <w:sdt>
              <w:sdtPr>
                <w:rPr>
                  <w:rFonts w:eastAsia="Arial" w:cs="Times New Roman"/>
                  <w:bCs/>
                  <w:color w:val="0070C0"/>
                  <w:szCs w:val="23"/>
                  <w:lang w:bidi="en-US"/>
                </w:rPr>
                <w:id w:val="1889144540"/>
                <w:placeholder>
                  <w:docPart w:val="B2B7913ACE504E6E83C8E3D65564483C"/>
                </w:placeholder>
                <w:showingPlcHdr/>
                <w:text w:multiLine="1"/>
              </w:sdtPr>
              <w:sdtEndPr/>
              <w:sdtContent>
                <w:r>
                  <w:rPr>
                    <w:rStyle w:val="PlaceholderText"/>
                    <w:rFonts w:cstheme="minorHAnsi"/>
                  </w:rPr>
                  <w:t>Click or tap here to enter text.</w:t>
                </w:r>
              </w:sdtContent>
            </w:sdt>
          </w:p>
        </w:tc>
      </w:tr>
      <w:tr w:rsidR="007F10D6" w:rsidRPr="000B7331" w14:paraId="61915B42" w14:textId="77777777" w:rsidTr="00866A6E">
        <w:trPr>
          <w:trHeight w:val="541"/>
          <w:jc w:val="center"/>
        </w:trPr>
        <w:tc>
          <w:tcPr>
            <w:tcW w:w="2695" w:type="dxa"/>
            <w:shd w:val="clear" w:color="auto" w:fill="D9D9D9" w:themeFill="background1" w:themeFillShade="D9"/>
            <w:tcMar>
              <w:top w:w="43" w:type="dxa"/>
              <w:left w:w="0" w:type="dxa"/>
              <w:bottom w:w="43" w:type="dxa"/>
              <w:right w:w="0" w:type="dxa"/>
            </w:tcMar>
            <w:vAlign w:val="center"/>
            <w:hideMark/>
          </w:tcPr>
          <w:p w14:paraId="0FAACC29" w14:textId="77777777" w:rsidR="007F10D6" w:rsidRPr="000B7331" w:rsidRDefault="007F10D6" w:rsidP="007F10D6">
            <w:pPr>
              <w:widowControl w:val="0"/>
              <w:autoSpaceDE w:val="0"/>
              <w:autoSpaceDN w:val="0"/>
              <w:spacing w:after="0" w:line="240" w:lineRule="auto"/>
              <w:ind w:left="72"/>
              <w:jc w:val="left"/>
              <w:rPr>
                <w:rFonts w:eastAsia="Arial" w:cs="Times New Roman"/>
                <w:b/>
                <w:szCs w:val="23"/>
                <w:lang w:bidi="en-US"/>
              </w:rPr>
            </w:pPr>
            <w:r w:rsidRPr="000B7331">
              <w:rPr>
                <w:rFonts w:eastAsia="Arial" w:cs="Times New Roman"/>
                <w:b/>
                <w:szCs w:val="23"/>
                <w:lang w:bidi="en-US"/>
              </w:rPr>
              <w:t xml:space="preserve">TO: </w:t>
            </w:r>
            <w:r w:rsidRPr="000B7331">
              <w:rPr>
                <w:rFonts w:eastAsia="Arial" w:cs="Times New Roman"/>
                <w:szCs w:val="23"/>
                <w:lang w:bidi="en-US"/>
              </w:rPr>
              <w:t>NMFS EFH Office</w:t>
            </w:r>
          </w:p>
        </w:tc>
        <w:tc>
          <w:tcPr>
            <w:tcW w:w="4140" w:type="dxa"/>
            <w:tcMar>
              <w:top w:w="43" w:type="dxa"/>
              <w:left w:w="0" w:type="dxa"/>
              <w:bottom w:w="43" w:type="dxa"/>
              <w:right w:w="0" w:type="dxa"/>
            </w:tcMar>
            <w:vAlign w:val="center"/>
            <w:hideMark/>
          </w:tcPr>
          <w:p w14:paraId="6D2B7CFC" w14:textId="77777777" w:rsidR="007F10D6" w:rsidRPr="000B7331" w:rsidRDefault="007F10D6" w:rsidP="007F10D6">
            <w:pPr>
              <w:widowControl w:val="0"/>
              <w:autoSpaceDE w:val="0"/>
              <w:autoSpaceDN w:val="0"/>
              <w:spacing w:after="0" w:line="240" w:lineRule="auto"/>
              <w:ind w:left="101"/>
              <w:jc w:val="left"/>
              <w:rPr>
                <w:rFonts w:eastAsia="Arial" w:cs="Times New Roman"/>
                <w:szCs w:val="23"/>
                <w:lang w:bidi="en-US"/>
              </w:rPr>
            </w:pPr>
            <w:r w:rsidRPr="000B7331">
              <w:rPr>
                <w:rFonts w:eastAsia="Arial" w:cs="Times New Roman"/>
                <w:b/>
                <w:szCs w:val="23"/>
                <w:lang w:bidi="en-US"/>
              </w:rPr>
              <w:t>Name:</w:t>
            </w:r>
            <w:r w:rsidRPr="000B7331">
              <w:rPr>
                <w:rFonts w:eastAsia="Arial" w:cs="Times New Roman"/>
                <w:color w:val="808080"/>
                <w:szCs w:val="23"/>
                <w:lang w:bidi="en-US"/>
              </w:rPr>
              <w:t xml:space="preserve"> </w:t>
            </w:r>
            <w:sdt>
              <w:sdtPr>
                <w:rPr>
                  <w:rFonts w:eastAsia="Arial" w:cs="Times New Roman"/>
                  <w:bCs/>
                  <w:color w:val="0070C0"/>
                  <w:szCs w:val="23"/>
                  <w:lang w:bidi="en-US"/>
                </w:rPr>
                <w:id w:val="1978953603"/>
                <w:placeholder>
                  <w:docPart w:val="4FCFC2475D764C6EA4D2AF577EE575FB"/>
                </w:placeholder>
                <w:showingPlcHdr/>
                <w:text w:multiLine="1"/>
              </w:sdtPr>
              <w:sdtEndPr/>
              <w:sdtContent>
                <w:r>
                  <w:rPr>
                    <w:rStyle w:val="PlaceholderText"/>
                    <w:rFonts w:cstheme="minorHAnsi"/>
                  </w:rPr>
                  <w:t>Click or tap here to enter text.</w:t>
                </w:r>
              </w:sdtContent>
            </w:sdt>
          </w:p>
          <w:p w14:paraId="58D33A00" w14:textId="3866C243" w:rsidR="007F10D6" w:rsidRPr="000B7331" w:rsidRDefault="007F10D6" w:rsidP="007F10D6">
            <w:pPr>
              <w:widowControl w:val="0"/>
              <w:autoSpaceDE w:val="0"/>
              <w:autoSpaceDN w:val="0"/>
              <w:spacing w:after="0" w:line="240" w:lineRule="auto"/>
              <w:ind w:left="101"/>
              <w:jc w:val="left"/>
              <w:rPr>
                <w:rFonts w:eastAsia="Arial" w:cs="Times New Roman"/>
                <w:b/>
                <w:szCs w:val="23"/>
                <w:lang w:bidi="en-US"/>
              </w:rPr>
            </w:pPr>
            <w:r w:rsidRPr="000B7331">
              <w:rPr>
                <w:rFonts w:eastAsia="Arial" w:cs="Times New Roman"/>
                <w:b/>
                <w:szCs w:val="23"/>
                <w:lang w:bidi="en-US"/>
              </w:rPr>
              <w:t>Email:</w:t>
            </w:r>
            <w:r w:rsidRPr="000B7331">
              <w:rPr>
                <w:rFonts w:eastAsia="Arial" w:cs="Times New Roman"/>
                <w:color w:val="808080"/>
                <w:szCs w:val="23"/>
                <w:lang w:bidi="en-US"/>
              </w:rPr>
              <w:t xml:space="preserve"> </w:t>
            </w:r>
            <w:sdt>
              <w:sdtPr>
                <w:rPr>
                  <w:rFonts w:eastAsia="Arial" w:cs="Times New Roman"/>
                  <w:bCs/>
                  <w:color w:val="0070C0"/>
                  <w:szCs w:val="23"/>
                  <w:lang w:bidi="en-US"/>
                </w:rPr>
                <w:id w:val="1094359890"/>
                <w:placeholder>
                  <w:docPart w:val="27D4C4C48C56485B8758FC9AB15547C8"/>
                </w:placeholder>
                <w:showingPlcHdr/>
                <w:text w:multiLine="1"/>
              </w:sdtPr>
              <w:sdtEndPr/>
              <w:sdtContent>
                <w:r>
                  <w:rPr>
                    <w:rStyle w:val="PlaceholderText"/>
                    <w:rFonts w:cstheme="minorHAnsi"/>
                  </w:rPr>
                  <w:t>Click or tap here to enter text.</w:t>
                </w:r>
              </w:sdtContent>
            </w:sdt>
          </w:p>
        </w:tc>
        <w:tc>
          <w:tcPr>
            <w:tcW w:w="3383" w:type="dxa"/>
            <w:tcMar>
              <w:top w:w="43" w:type="dxa"/>
              <w:left w:w="0" w:type="dxa"/>
              <w:bottom w:w="43" w:type="dxa"/>
              <w:right w:w="0" w:type="dxa"/>
            </w:tcMar>
            <w:vAlign w:val="center"/>
            <w:hideMark/>
          </w:tcPr>
          <w:p w14:paraId="441D393A" w14:textId="77777777" w:rsidR="007F10D6" w:rsidRPr="000B7331" w:rsidRDefault="007F10D6" w:rsidP="007F10D6">
            <w:pPr>
              <w:widowControl w:val="0"/>
              <w:autoSpaceDE w:val="0"/>
              <w:autoSpaceDN w:val="0"/>
              <w:spacing w:after="0" w:line="240" w:lineRule="auto"/>
              <w:ind w:left="101"/>
              <w:jc w:val="left"/>
              <w:rPr>
                <w:rFonts w:eastAsia="Arial" w:cs="Times New Roman"/>
                <w:szCs w:val="23"/>
                <w:lang w:bidi="en-US"/>
              </w:rPr>
            </w:pPr>
            <w:r w:rsidRPr="000B7331">
              <w:rPr>
                <w:rFonts w:eastAsia="Arial" w:cs="Times New Roman"/>
                <w:b/>
                <w:szCs w:val="23"/>
                <w:lang w:bidi="en-US"/>
              </w:rPr>
              <w:t xml:space="preserve">T: </w:t>
            </w:r>
            <w:sdt>
              <w:sdtPr>
                <w:rPr>
                  <w:rFonts w:eastAsia="Arial" w:cs="Times New Roman"/>
                  <w:bCs/>
                  <w:color w:val="0070C0"/>
                  <w:szCs w:val="23"/>
                  <w:lang w:bidi="en-US"/>
                </w:rPr>
                <w:id w:val="-233696838"/>
                <w:placeholder>
                  <w:docPart w:val="391975DFB6FE4A7C86DCEA03254745A1"/>
                </w:placeholder>
                <w:showingPlcHdr/>
                <w:text w:multiLine="1"/>
              </w:sdtPr>
              <w:sdtEndPr/>
              <w:sdtContent>
                <w:r>
                  <w:rPr>
                    <w:rStyle w:val="PlaceholderText"/>
                    <w:rFonts w:cstheme="minorHAnsi"/>
                  </w:rPr>
                  <w:t>Click or tap here to enter text.</w:t>
                </w:r>
              </w:sdtContent>
            </w:sdt>
          </w:p>
          <w:p w14:paraId="4C25CF5F" w14:textId="30294DFF" w:rsidR="007F10D6" w:rsidRPr="000B7331" w:rsidRDefault="007F10D6" w:rsidP="007F10D6">
            <w:pPr>
              <w:widowControl w:val="0"/>
              <w:autoSpaceDE w:val="0"/>
              <w:autoSpaceDN w:val="0"/>
              <w:spacing w:after="0" w:line="240" w:lineRule="auto"/>
              <w:ind w:left="101"/>
              <w:jc w:val="left"/>
              <w:rPr>
                <w:rFonts w:eastAsia="Arial" w:cs="Times New Roman"/>
                <w:b/>
                <w:szCs w:val="23"/>
                <w:lang w:bidi="en-US"/>
              </w:rPr>
            </w:pPr>
            <w:r w:rsidRPr="000B7331">
              <w:rPr>
                <w:rFonts w:eastAsia="Arial" w:cs="Times New Roman"/>
                <w:b/>
                <w:szCs w:val="23"/>
                <w:lang w:bidi="en-US"/>
              </w:rPr>
              <w:t>C</w:t>
            </w:r>
            <w:r w:rsidRPr="00096D34">
              <w:rPr>
                <w:rFonts w:eastAsia="Arial" w:cs="Times New Roman"/>
                <w:b/>
                <w:szCs w:val="23"/>
                <w:lang w:bidi="en-US"/>
              </w:rPr>
              <w:t>:</w:t>
            </w:r>
            <w:r w:rsidRPr="00096D34">
              <w:rPr>
                <w:rFonts w:eastAsia="Arial" w:cs="Times New Roman"/>
                <w:b/>
                <w:color w:val="0070C0"/>
                <w:szCs w:val="23"/>
                <w:lang w:bidi="en-US"/>
              </w:rPr>
              <w:t xml:space="preserve"> </w:t>
            </w:r>
            <w:sdt>
              <w:sdtPr>
                <w:rPr>
                  <w:rFonts w:eastAsia="Arial" w:cs="Times New Roman"/>
                  <w:bCs/>
                  <w:color w:val="0070C0"/>
                  <w:szCs w:val="23"/>
                  <w:lang w:bidi="en-US"/>
                </w:rPr>
                <w:id w:val="1487675684"/>
                <w:placeholder>
                  <w:docPart w:val="121C7F3941A64233B52D3F58366A59E9"/>
                </w:placeholder>
                <w:showingPlcHdr/>
                <w:text w:multiLine="1"/>
              </w:sdtPr>
              <w:sdtEndPr/>
              <w:sdtContent>
                <w:r>
                  <w:rPr>
                    <w:rStyle w:val="PlaceholderText"/>
                    <w:rFonts w:cstheme="minorHAnsi"/>
                  </w:rPr>
                  <w:t>Click or tap here to enter text.</w:t>
                </w:r>
              </w:sdtContent>
            </w:sdt>
          </w:p>
        </w:tc>
      </w:tr>
      <w:tr w:rsidR="007F10D6" w:rsidRPr="000B7331" w14:paraId="7ABDC273" w14:textId="77777777" w:rsidTr="00866A6E">
        <w:trPr>
          <w:trHeight w:val="586"/>
          <w:jc w:val="center"/>
        </w:trPr>
        <w:tc>
          <w:tcPr>
            <w:tcW w:w="2695" w:type="dxa"/>
            <w:shd w:val="clear" w:color="auto" w:fill="D9D9D9" w:themeFill="background1" w:themeFillShade="D9"/>
            <w:tcMar>
              <w:top w:w="43" w:type="dxa"/>
              <w:left w:w="0" w:type="dxa"/>
              <w:bottom w:w="43" w:type="dxa"/>
              <w:right w:w="0" w:type="dxa"/>
            </w:tcMar>
            <w:vAlign w:val="center"/>
            <w:hideMark/>
          </w:tcPr>
          <w:p w14:paraId="2066D476" w14:textId="77777777" w:rsidR="007F10D6" w:rsidRPr="000B7331" w:rsidRDefault="007F10D6" w:rsidP="007F10D6">
            <w:pPr>
              <w:widowControl w:val="0"/>
              <w:autoSpaceDE w:val="0"/>
              <w:autoSpaceDN w:val="0"/>
              <w:spacing w:after="0" w:line="240" w:lineRule="auto"/>
              <w:ind w:left="72"/>
              <w:jc w:val="left"/>
              <w:rPr>
                <w:rFonts w:eastAsia="Arial" w:cs="Times New Roman"/>
                <w:b/>
                <w:szCs w:val="23"/>
                <w:lang w:bidi="en-US"/>
              </w:rPr>
            </w:pPr>
            <w:r w:rsidRPr="000B7331">
              <w:rPr>
                <w:rFonts w:eastAsia="Arial" w:cs="Times New Roman"/>
                <w:b/>
                <w:szCs w:val="23"/>
                <w:lang w:bidi="en-US"/>
              </w:rPr>
              <w:t xml:space="preserve">COPY: </w:t>
            </w:r>
            <w:r w:rsidRPr="000B7331">
              <w:rPr>
                <w:rFonts w:eastAsia="Arial" w:cs="Times New Roman"/>
                <w:szCs w:val="23"/>
                <w:lang w:bidi="en-US"/>
              </w:rPr>
              <w:t>NOAA Scientific Support Coordinator</w:t>
            </w:r>
            <w:r w:rsidRPr="000B7331">
              <w:rPr>
                <w:rFonts w:eastAsia="Arial" w:cs="Times New Roman"/>
                <w:b/>
                <w:szCs w:val="23"/>
                <w:lang w:bidi="en-US"/>
              </w:rPr>
              <w:t xml:space="preserve"> </w:t>
            </w:r>
          </w:p>
        </w:tc>
        <w:tc>
          <w:tcPr>
            <w:tcW w:w="4140" w:type="dxa"/>
            <w:tcMar>
              <w:top w:w="43" w:type="dxa"/>
              <w:left w:w="0" w:type="dxa"/>
              <w:bottom w:w="43" w:type="dxa"/>
              <w:right w:w="0" w:type="dxa"/>
            </w:tcMar>
            <w:vAlign w:val="center"/>
            <w:hideMark/>
          </w:tcPr>
          <w:p w14:paraId="6ACF4065" w14:textId="77777777" w:rsidR="007F10D6" w:rsidRPr="000B7331" w:rsidRDefault="007F10D6" w:rsidP="007F10D6">
            <w:pPr>
              <w:widowControl w:val="0"/>
              <w:autoSpaceDE w:val="0"/>
              <w:autoSpaceDN w:val="0"/>
              <w:spacing w:after="0" w:line="240" w:lineRule="auto"/>
              <w:ind w:left="101"/>
              <w:jc w:val="left"/>
              <w:rPr>
                <w:rFonts w:eastAsia="Arial" w:cs="Times New Roman"/>
                <w:szCs w:val="23"/>
                <w:lang w:bidi="en-US"/>
              </w:rPr>
            </w:pPr>
            <w:r w:rsidRPr="000B7331">
              <w:rPr>
                <w:rFonts w:eastAsia="Arial" w:cs="Times New Roman"/>
                <w:b/>
                <w:szCs w:val="23"/>
                <w:lang w:bidi="en-US"/>
              </w:rPr>
              <w:t>Name:</w:t>
            </w:r>
            <w:r w:rsidRPr="000B7331">
              <w:rPr>
                <w:rFonts w:eastAsia="Arial" w:cs="Times New Roman"/>
                <w:color w:val="808080"/>
                <w:szCs w:val="23"/>
                <w:lang w:bidi="en-US"/>
              </w:rPr>
              <w:t xml:space="preserve"> </w:t>
            </w:r>
            <w:sdt>
              <w:sdtPr>
                <w:rPr>
                  <w:rFonts w:eastAsia="Arial" w:cs="Times New Roman"/>
                  <w:bCs/>
                  <w:color w:val="0070C0"/>
                  <w:szCs w:val="23"/>
                  <w:lang w:bidi="en-US"/>
                </w:rPr>
                <w:id w:val="2072376866"/>
                <w:placeholder>
                  <w:docPart w:val="CCC34F0E5233461BBBFC1C523213E366"/>
                </w:placeholder>
                <w:showingPlcHdr/>
                <w:text w:multiLine="1"/>
              </w:sdtPr>
              <w:sdtEndPr/>
              <w:sdtContent>
                <w:r>
                  <w:rPr>
                    <w:rStyle w:val="PlaceholderText"/>
                    <w:rFonts w:cstheme="minorHAnsi"/>
                  </w:rPr>
                  <w:t>Click or tap here to enter text.</w:t>
                </w:r>
              </w:sdtContent>
            </w:sdt>
          </w:p>
          <w:p w14:paraId="00BEDAD3" w14:textId="2BE657F5" w:rsidR="007F10D6" w:rsidRPr="000B7331" w:rsidRDefault="007F10D6" w:rsidP="007F10D6">
            <w:pPr>
              <w:widowControl w:val="0"/>
              <w:tabs>
                <w:tab w:val="left" w:pos="1305"/>
              </w:tabs>
              <w:autoSpaceDE w:val="0"/>
              <w:autoSpaceDN w:val="0"/>
              <w:spacing w:after="0" w:line="240" w:lineRule="auto"/>
              <w:ind w:left="101"/>
              <w:jc w:val="left"/>
              <w:rPr>
                <w:rFonts w:eastAsia="Arial" w:cs="Times New Roman"/>
                <w:b/>
                <w:szCs w:val="23"/>
                <w:lang w:bidi="en-US"/>
              </w:rPr>
            </w:pPr>
            <w:r w:rsidRPr="000B7331">
              <w:rPr>
                <w:rFonts w:eastAsia="Arial" w:cs="Times New Roman"/>
                <w:b/>
                <w:szCs w:val="23"/>
                <w:lang w:bidi="en-US"/>
              </w:rPr>
              <w:t>Email:</w:t>
            </w:r>
            <w:r w:rsidRPr="000B7331">
              <w:rPr>
                <w:rFonts w:eastAsia="Arial" w:cs="Times New Roman"/>
                <w:color w:val="808080"/>
                <w:szCs w:val="23"/>
                <w:lang w:bidi="en-US"/>
              </w:rPr>
              <w:t xml:space="preserve"> </w:t>
            </w:r>
            <w:sdt>
              <w:sdtPr>
                <w:rPr>
                  <w:rFonts w:eastAsia="Arial" w:cs="Times New Roman"/>
                  <w:bCs/>
                  <w:color w:val="0070C0"/>
                  <w:szCs w:val="23"/>
                  <w:lang w:bidi="en-US"/>
                </w:rPr>
                <w:id w:val="-427810716"/>
                <w:placeholder>
                  <w:docPart w:val="80639DB7401A4DE38BB2E81C06114DB2"/>
                </w:placeholder>
                <w:showingPlcHdr/>
                <w:text w:multiLine="1"/>
              </w:sdtPr>
              <w:sdtEndPr/>
              <w:sdtContent>
                <w:r>
                  <w:rPr>
                    <w:rStyle w:val="PlaceholderText"/>
                    <w:rFonts w:cstheme="minorHAnsi"/>
                  </w:rPr>
                  <w:t>Click or tap here to enter text.</w:t>
                </w:r>
              </w:sdtContent>
            </w:sdt>
          </w:p>
        </w:tc>
        <w:tc>
          <w:tcPr>
            <w:tcW w:w="3383" w:type="dxa"/>
            <w:tcMar>
              <w:top w:w="43" w:type="dxa"/>
              <w:left w:w="0" w:type="dxa"/>
              <w:bottom w:w="43" w:type="dxa"/>
              <w:right w:w="0" w:type="dxa"/>
            </w:tcMar>
            <w:vAlign w:val="center"/>
            <w:hideMark/>
          </w:tcPr>
          <w:p w14:paraId="52F53FA6" w14:textId="77777777" w:rsidR="007F10D6" w:rsidRPr="000B7331" w:rsidRDefault="007F10D6" w:rsidP="007F10D6">
            <w:pPr>
              <w:widowControl w:val="0"/>
              <w:autoSpaceDE w:val="0"/>
              <w:autoSpaceDN w:val="0"/>
              <w:spacing w:after="0" w:line="240" w:lineRule="auto"/>
              <w:ind w:left="101"/>
              <w:jc w:val="left"/>
              <w:rPr>
                <w:rFonts w:eastAsia="Arial" w:cs="Times New Roman"/>
                <w:szCs w:val="23"/>
                <w:lang w:bidi="en-US"/>
              </w:rPr>
            </w:pPr>
            <w:r w:rsidRPr="000B7331">
              <w:rPr>
                <w:rFonts w:eastAsia="Arial" w:cs="Times New Roman"/>
                <w:b/>
                <w:szCs w:val="23"/>
                <w:lang w:bidi="en-US"/>
              </w:rPr>
              <w:t xml:space="preserve">T: </w:t>
            </w:r>
            <w:sdt>
              <w:sdtPr>
                <w:rPr>
                  <w:rFonts w:eastAsia="Arial" w:cs="Times New Roman"/>
                  <w:bCs/>
                  <w:color w:val="0070C0"/>
                  <w:szCs w:val="23"/>
                  <w:lang w:bidi="en-US"/>
                </w:rPr>
                <w:id w:val="-362210364"/>
                <w:placeholder>
                  <w:docPart w:val="492BD7C5A2224DA9AD0924191DB03416"/>
                </w:placeholder>
                <w:showingPlcHdr/>
                <w:text w:multiLine="1"/>
              </w:sdtPr>
              <w:sdtEndPr/>
              <w:sdtContent>
                <w:r>
                  <w:rPr>
                    <w:rStyle w:val="PlaceholderText"/>
                    <w:rFonts w:cstheme="minorHAnsi"/>
                  </w:rPr>
                  <w:t>Click or tap here to enter text.</w:t>
                </w:r>
              </w:sdtContent>
            </w:sdt>
          </w:p>
          <w:p w14:paraId="2F5F6BF7" w14:textId="2597B56C" w:rsidR="007F10D6" w:rsidRPr="000B7331" w:rsidRDefault="007F10D6" w:rsidP="007F10D6">
            <w:pPr>
              <w:widowControl w:val="0"/>
              <w:autoSpaceDE w:val="0"/>
              <w:autoSpaceDN w:val="0"/>
              <w:spacing w:after="0" w:line="240" w:lineRule="auto"/>
              <w:ind w:left="101"/>
              <w:jc w:val="left"/>
              <w:rPr>
                <w:rFonts w:eastAsia="Arial" w:cs="Times New Roman"/>
                <w:b/>
                <w:szCs w:val="23"/>
                <w:lang w:bidi="en-US"/>
              </w:rPr>
            </w:pPr>
            <w:r w:rsidRPr="000B7331">
              <w:rPr>
                <w:rFonts w:eastAsia="Arial" w:cs="Times New Roman"/>
                <w:b/>
                <w:szCs w:val="23"/>
                <w:lang w:bidi="en-US"/>
              </w:rPr>
              <w:t>C</w:t>
            </w:r>
            <w:r w:rsidRPr="00096D34">
              <w:rPr>
                <w:rFonts w:eastAsia="Arial" w:cs="Times New Roman"/>
                <w:b/>
                <w:szCs w:val="23"/>
                <w:lang w:bidi="en-US"/>
              </w:rPr>
              <w:t>:</w:t>
            </w:r>
            <w:r w:rsidRPr="00096D34">
              <w:rPr>
                <w:rFonts w:eastAsia="Arial" w:cs="Times New Roman"/>
                <w:b/>
                <w:color w:val="0070C0"/>
                <w:szCs w:val="23"/>
                <w:lang w:bidi="en-US"/>
              </w:rPr>
              <w:t xml:space="preserve"> </w:t>
            </w:r>
            <w:sdt>
              <w:sdtPr>
                <w:rPr>
                  <w:rFonts w:eastAsia="Arial" w:cs="Times New Roman"/>
                  <w:bCs/>
                  <w:color w:val="0070C0"/>
                  <w:szCs w:val="23"/>
                  <w:lang w:bidi="en-US"/>
                </w:rPr>
                <w:id w:val="2044852812"/>
                <w:placeholder>
                  <w:docPart w:val="22129105EC0B4DE88FF6E9F49141BAAE"/>
                </w:placeholder>
                <w:showingPlcHdr/>
                <w:text w:multiLine="1"/>
              </w:sdtPr>
              <w:sdtEndPr/>
              <w:sdtContent>
                <w:r>
                  <w:rPr>
                    <w:rStyle w:val="PlaceholderText"/>
                    <w:rFonts w:cstheme="minorHAnsi"/>
                  </w:rPr>
                  <w:t>Click or tap here to enter text.</w:t>
                </w:r>
              </w:sdtContent>
            </w:sdt>
          </w:p>
        </w:tc>
      </w:tr>
      <w:tr w:rsidR="007F10D6" w:rsidRPr="000B7331" w14:paraId="693C218D" w14:textId="77777777" w:rsidTr="00866A6E">
        <w:trPr>
          <w:trHeight w:val="577"/>
          <w:jc w:val="center"/>
        </w:trPr>
        <w:tc>
          <w:tcPr>
            <w:tcW w:w="2695" w:type="dxa"/>
            <w:shd w:val="clear" w:color="auto" w:fill="D9D9D9" w:themeFill="background1" w:themeFillShade="D9"/>
            <w:tcMar>
              <w:top w:w="43" w:type="dxa"/>
              <w:left w:w="0" w:type="dxa"/>
              <w:bottom w:w="43" w:type="dxa"/>
              <w:right w:w="0" w:type="dxa"/>
            </w:tcMar>
            <w:vAlign w:val="center"/>
            <w:hideMark/>
          </w:tcPr>
          <w:p w14:paraId="5CD9A48F" w14:textId="77777777" w:rsidR="007F10D6" w:rsidRPr="000B7331" w:rsidRDefault="007F10D6" w:rsidP="007F10D6">
            <w:pPr>
              <w:widowControl w:val="0"/>
              <w:autoSpaceDE w:val="0"/>
              <w:autoSpaceDN w:val="0"/>
              <w:spacing w:after="0" w:line="240" w:lineRule="auto"/>
              <w:ind w:left="72"/>
              <w:jc w:val="left"/>
              <w:rPr>
                <w:rFonts w:eastAsia="Arial" w:cs="Times New Roman"/>
                <w:b/>
                <w:szCs w:val="23"/>
                <w:lang w:bidi="en-US"/>
              </w:rPr>
            </w:pPr>
            <w:r w:rsidRPr="000B7331">
              <w:rPr>
                <w:rFonts w:eastAsia="Arial" w:cs="Times New Roman"/>
                <w:b/>
                <w:szCs w:val="23"/>
                <w:lang w:bidi="en-US"/>
              </w:rPr>
              <w:t xml:space="preserve">COPY: </w:t>
            </w:r>
            <w:r w:rsidRPr="000B7331">
              <w:rPr>
                <w:rFonts w:eastAsia="Arial" w:cs="Times New Roman"/>
                <w:szCs w:val="23"/>
                <w:lang w:bidi="en-US"/>
              </w:rPr>
              <w:t>DOI Regional Environmental Officer</w:t>
            </w:r>
          </w:p>
        </w:tc>
        <w:tc>
          <w:tcPr>
            <w:tcW w:w="4140" w:type="dxa"/>
            <w:tcMar>
              <w:top w:w="43" w:type="dxa"/>
              <w:left w:w="0" w:type="dxa"/>
              <w:bottom w:w="43" w:type="dxa"/>
              <w:right w:w="0" w:type="dxa"/>
            </w:tcMar>
            <w:vAlign w:val="center"/>
            <w:hideMark/>
          </w:tcPr>
          <w:p w14:paraId="6BFC29EA" w14:textId="77777777" w:rsidR="007F10D6" w:rsidRPr="000B7331" w:rsidRDefault="007F10D6" w:rsidP="007F10D6">
            <w:pPr>
              <w:widowControl w:val="0"/>
              <w:autoSpaceDE w:val="0"/>
              <w:autoSpaceDN w:val="0"/>
              <w:spacing w:after="0" w:line="240" w:lineRule="auto"/>
              <w:ind w:left="101"/>
              <w:jc w:val="left"/>
              <w:rPr>
                <w:rFonts w:eastAsia="Arial" w:cs="Times New Roman"/>
                <w:szCs w:val="23"/>
                <w:lang w:bidi="en-US"/>
              </w:rPr>
            </w:pPr>
            <w:r w:rsidRPr="000B7331">
              <w:rPr>
                <w:rFonts w:eastAsia="Arial" w:cs="Times New Roman"/>
                <w:b/>
                <w:szCs w:val="23"/>
                <w:lang w:bidi="en-US"/>
              </w:rPr>
              <w:t>Name:</w:t>
            </w:r>
            <w:r w:rsidRPr="000B7331">
              <w:rPr>
                <w:rFonts w:eastAsia="Arial" w:cs="Times New Roman"/>
                <w:color w:val="808080"/>
                <w:szCs w:val="23"/>
                <w:lang w:bidi="en-US"/>
              </w:rPr>
              <w:t xml:space="preserve"> </w:t>
            </w:r>
            <w:sdt>
              <w:sdtPr>
                <w:rPr>
                  <w:rFonts w:eastAsia="Arial" w:cs="Times New Roman"/>
                  <w:bCs/>
                  <w:color w:val="0070C0"/>
                  <w:szCs w:val="23"/>
                  <w:lang w:bidi="en-US"/>
                </w:rPr>
                <w:id w:val="-685898246"/>
                <w:placeholder>
                  <w:docPart w:val="C5AFD55CCCEA4D15965806F1883397DA"/>
                </w:placeholder>
                <w:showingPlcHdr/>
                <w:text w:multiLine="1"/>
              </w:sdtPr>
              <w:sdtEndPr/>
              <w:sdtContent>
                <w:r>
                  <w:rPr>
                    <w:rStyle w:val="PlaceholderText"/>
                    <w:rFonts w:cstheme="minorHAnsi"/>
                  </w:rPr>
                  <w:t>Click or tap here to enter text.</w:t>
                </w:r>
              </w:sdtContent>
            </w:sdt>
          </w:p>
          <w:p w14:paraId="7E74E22C" w14:textId="43E0E175" w:rsidR="007F10D6" w:rsidRPr="000B7331" w:rsidRDefault="007F10D6" w:rsidP="007F10D6">
            <w:pPr>
              <w:widowControl w:val="0"/>
              <w:autoSpaceDE w:val="0"/>
              <w:autoSpaceDN w:val="0"/>
              <w:spacing w:after="0" w:line="240" w:lineRule="auto"/>
              <w:ind w:left="101"/>
              <w:jc w:val="left"/>
              <w:rPr>
                <w:rFonts w:eastAsia="Arial" w:cs="Times New Roman"/>
                <w:b/>
                <w:szCs w:val="23"/>
                <w:lang w:bidi="en-US"/>
              </w:rPr>
            </w:pPr>
            <w:r w:rsidRPr="000B7331">
              <w:rPr>
                <w:rFonts w:eastAsia="Arial" w:cs="Times New Roman"/>
                <w:b/>
                <w:szCs w:val="23"/>
                <w:lang w:bidi="en-US"/>
              </w:rPr>
              <w:t>Email:</w:t>
            </w:r>
            <w:r w:rsidRPr="000B7331">
              <w:rPr>
                <w:rFonts w:eastAsia="Arial" w:cs="Times New Roman"/>
                <w:color w:val="808080"/>
                <w:szCs w:val="23"/>
                <w:lang w:bidi="en-US"/>
              </w:rPr>
              <w:t xml:space="preserve"> </w:t>
            </w:r>
            <w:sdt>
              <w:sdtPr>
                <w:rPr>
                  <w:rFonts w:eastAsia="Arial" w:cs="Times New Roman"/>
                  <w:bCs/>
                  <w:color w:val="0070C0"/>
                  <w:szCs w:val="23"/>
                  <w:lang w:bidi="en-US"/>
                </w:rPr>
                <w:id w:val="-1776633452"/>
                <w:placeholder>
                  <w:docPart w:val="9B373BDFF6FF4EF4B6B7C1CAE96FEA64"/>
                </w:placeholder>
                <w:showingPlcHdr/>
                <w:text w:multiLine="1"/>
              </w:sdtPr>
              <w:sdtEndPr/>
              <w:sdtContent>
                <w:r>
                  <w:rPr>
                    <w:rStyle w:val="PlaceholderText"/>
                    <w:rFonts w:cstheme="minorHAnsi"/>
                  </w:rPr>
                  <w:t>Click or tap here to enter text.</w:t>
                </w:r>
              </w:sdtContent>
            </w:sdt>
          </w:p>
        </w:tc>
        <w:tc>
          <w:tcPr>
            <w:tcW w:w="3383" w:type="dxa"/>
            <w:tcMar>
              <w:top w:w="43" w:type="dxa"/>
              <w:left w:w="0" w:type="dxa"/>
              <w:bottom w:w="43" w:type="dxa"/>
              <w:right w:w="0" w:type="dxa"/>
            </w:tcMar>
            <w:vAlign w:val="center"/>
            <w:hideMark/>
          </w:tcPr>
          <w:p w14:paraId="25E7420B" w14:textId="77777777" w:rsidR="007F10D6" w:rsidRPr="000B7331" w:rsidRDefault="007F10D6" w:rsidP="007F10D6">
            <w:pPr>
              <w:widowControl w:val="0"/>
              <w:autoSpaceDE w:val="0"/>
              <w:autoSpaceDN w:val="0"/>
              <w:spacing w:after="0" w:line="240" w:lineRule="auto"/>
              <w:ind w:left="101"/>
              <w:jc w:val="left"/>
              <w:rPr>
                <w:rFonts w:eastAsia="Arial" w:cs="Times New Roman"/>
                <w:szCs w:val="23"/>
                <w:lang w:bidi="en-US"/>
              </w:rPr>
            </w:pPr>
            <w:r w:rsidRPr="000B7331">
              <w:rPr>
                <w:rFonts w:eastAsia="Arial" w:cs="Times New Roman"/>
                <w:b/>
                <w:szCs w:val="23"/>
                <w:lang w:bidi="en-US"/>
              </w:rPr>
              <w:t xml:space="preserve">T: </w:t>
            </w:r>
            <w:sdt>
              <w:sdtPr>
                <w:rPr>
                  <w:rFonts w:eastAsia="Arial" w:cs="Times New Roman"/>
                  <w:bCs/>
                  <w:color w:val="0070C0"/>
                  <w:szCs w:val="23"/>
                  <w:lang w:bidi="en-US"/>
                </w:rPr>
                <w:id w:val="-846393702"/>
                <w:placeholder>
                  <w:docPart w:val="2B463905CA884F2AAD352FAD854EB504"/>
                </w:placeholder>
                <w:showingPlcHdr/>
                <w:text w:multiLine="1"/>
              </w:sdtPr>
              <w:sdtEndPr/>
              <w:sdtContent>
                <w:r>
                  <w:rPr>
                    <w:rStyle w:val="PlaceholderText"/>
                    <w:rFonts w:cstheme="minorHAnsi"/>
                  </w:rPr>
                  <w:t>Click or tap here to enter text.</w:t>
                </w:r>
              </w:sdtContent>
            </w:sdt>
          </w:p>
          <w:p w14:paraId="0B08BCB5" w14:textId="33DD6B73" w:rsidR="007F10D6" w:rsidRPr="000B7331" w:rsidRDefault="007F10D6" w:rsidP="007F10D6">
            <w:pPr>
              <w:widowControl w:val="0"/>
              <w:autoSpaceDE w:val="0"/>
              <w:autoSpaceDN w:val="0"/>
              <w:spacing w:after="0" w:line="240" w:lineRule="auto"/>
              <w:ind w:left="101"/>
              <w:jc w:val="left"/>
              <w:rPr>
                <w:rFonts w:eastAsia="Arial" w:cs="Times New Roman"/>
                <w:b/>
                <w:szCs w:val="23"/>
                <w:lang w:bidi="en-US"/>
              </w:rPr>
            </w:pPr>
            <w:r w:rsidRPr="000B7331">
              <w:rPr>
                <w:rFonts w:eastAsia="Arial" w:cs="Times New Roman"/>
                <w:b/>
                <w:szCs w:val="23"/>
                <w:lang w:bidi="en-US"/>
              </w:rPr>
              <w:t>C</w:t>
            </w:r>
            <w:r w:rsidRPr="00096D34">
              <w:rPr>
                <w:rFonts w:eastAsia="Arial" w:cs="Times New Roman"/>
                <w:b/>
                <w:szCs w:val="23"/>
                <w:lang w:bidi="en-US"/>
              </w:rPr>
              <w:t>:</w:t>
            </w:r>
            <w:r w:rsidRPr="00096D34">
              <w:rPr>
                <w:rFonts w:eastAsia="Arial" w:cs="Times New Roman"/>
                <w:b/>
                <w:color w:val="0070C0"/>
                <w:szCs w:val="23"/>
                <w:lang w:bidi="en-US"/>
              </w:rPr>
              <w:t xml:space="preserve"> </w:t>
            </w:r>
            <w:sdt>
              <w:sdtPr>
                <w:rPr>
                  <w:rFonts w:eastAsia="Arial" w:cs="Times New Roman"/>
                  <w:bCs/>
                  <w:color w:val="0070C0"/>
                  <w:szCs w:val="23"/>
                  <w:lang w:bidi="en-US"/>
                </w:rPr>
                <w:id w:val="1724020825"/>
                <w:placeholder>
                  <w:docPart w:val="F7125D187A664D588FD8719515A904C4"/>
                </w:placeholder>
                <w:showingPlcHdr/>
                <w:text w:multiLine="1"/>
              </w:sdtPr>
              <w:sdtEndPr/>
              <w:sdtContent>
                <w:r>
                  <w:rPr>
                    <w:rStyle w:val="PlaceholderText"/>
                    <w:rFonts w:cstheme="minorHAnsi"/>
                  </w:rPr>
                  <w:t>Click or tap here to enter text.</w:t>
                </w:r>
              </w:sdtContent>
            </w:sdt>
          </w:p>
        </w:tc>
      </w:tr>
      <w:tr w:rsidR="007F10D6" w:rsidRPr="000B7331" w14:paraId="579D8316" w14:textId="77777777" w:rsidTr="00866A6E">
        <w:trPr>
          <w:trHeight w:val="532"/>
          <w:jc w:val="center"/>
        </w:trPr>
        <w:tc>
          <w:tcPr>
            <w:tcW w:w="2695" w:type="dxa"/>
            <w:vMerge w:val="restart"/>
            <w:shd w:val="clear" w:color="auto" w:fill="D9D9D9" w:themeFill="background1" w:themeFillShade="D9"/>
            <w:tcMar>
              <w:top w:w="43" w:type="dxa"/>
              <w:left w:w="0" w:type="dxa"/>
              <w:bottom w:w="43" w:type="dxa"/>
              <w:right w:w="0" w:type="dxa"/>
            </w:tcMar>
            <w:vAlign w:val="center"/>
          </w:tcPr>
          <w:p w14:paraId="373FA2C8" w14:textId="6FFC19F8" w:rsidR="007F10D6" w:rsidRPr="000B7331" w:rsidRDefault="007F10D6" w:rsidP="007F10D6">
            <w:pPr>
              <w:widowControl w:val="0"/>
              <w:autoSpaceDE w:val="0"/>
              <w:autoSpaceDN w:val="0"/>
              <w:spacing w:after="0" w:line="240" w:lineRule="auto"/>
              <w:ind w:left="72"/>
              <w:jc w:val="left"/>
              <w:rPr>
                <w:rFonts w:eastAsia="Arial" w:cs="Times New Roman"/>
                <w:b/>
                <w:szCs w:val="23"/>
                <w:lang w:bidi="en-US"/>
              </w:rPr>
            </w:pPr>
            <w:r w:rsidRPr="000B7331">
              <w:rPr>
                <w:rFonts w:eastAsia="Arial" w:cs="Times New Roman"/>
                <w:b/>
                <w:szCs w:val="23"/>
                <w:lang w:bidi="en-US"/>
              </w:rPr>
              <w:t xml:space="preserve">COPY: </w:t>
            </w:r>
            <w:r w:rsidR="002E0194">
              <w:rPr>
                <w:rFonts w:eastAsia="Arial" w:cs="Times New Roman"/>
                <w:szCs w:val="23"/>
                <w:lang w:bidi="en-US"/>
              </w:rPr>
              <w:t>East</w:t>
            </w:r>
            <w:r>
              <w:rPr>
                <w:rFonts w:eastAsia="Arial" w:cs="Times New Roman"/>
                <w:szCs w:val="23"/>
                <w:lang w:bidi="en-US"/>
              </w:rPr>
              <w:t xml:space="preserve"> District Response Advisory Team</w:t>
            </w:r>
          </w:p>
        </w:tc>
        <w:tc>
          <w:tcPr>
            <w:tcW w:w="4140" w:type="dxa"/>
            <w:tcMar>
              <w:top w:w="43" w:type="dxa"/>
              <w:left w:w="0" w:type="dxa"/>
              <w:bottom w:w="43" w:type="dxa"/>
              <w:right w:w="0" w:type="dxa"/>
            </w:tcMar>
            <w:vAlign w:val="center"/>
          </w:tcPr>
          <w:p w14:paraId="1E6EC6C7" w14:textId="6639B44C" w:rsidR="007F10D6" w:rsidRPr="000B7331" w:rsidRDefault="007F10D6" w:rsidP="007F10D6">
            <w:pPr>
              <w:widowControl w:val="0"/>
              <w:autoSpaceDE w:val="0"/>
              <w:autoSpaceDN w:val="0"/>
              <w:spacing w:after="0" w:line="240" w:lineRule="auto"/>
              <w:ind w:left="101"/>
              <w:jc w:val="left"/>
              <w:rPr>
                <w:rFonts w:eastAsia="Arial" w:cs="Times New Roman"/>
                <w:szCs w:val="23"/>
                <w:lang w:bidi="en-US"/>
              </w:rPr>
            </w:pPr>
            <w:r w:rsidRPr="000B7331">
              <w:rPr>
                <w:rFonts w:eastAsia="Arial" w:cs="Times New Roman"/>
                <w:b/>
                <w:szCs w:val="23"/>
                <w:lang w:bidi="en-US"/>
              </w:rPr>
              <w:t>Name:</w:t>
            </w:r>
            <w:r w:rsidRPr="000B7331">
              <w:rPr>
                <w:rFonts w:eastAsia="Arial" w:cs="Times New Roman"/>
                <w:color w:val="808080"/>
                <w:szCs w:val="23"/>
                <w:lang w:bidi="en-US"/>
              </w:rPr>
              <w:t xml:space="preserve"> </w:t>
            </w:r>
            <w:sdt>
              <w:sdtPr>
                <w:rPr>
                  <w:rFonts w:eastAsia="Arial" w:cs="Times New Roman"/>
                  <w:bCs/>
                  <w:color w:val="0070C0"/>
                  <w:szCs w:val="23"/>
                  <w:lang w:bidi="en-US"/>
                </w:rPr>
                <w:id w:val="1230506760"/>
                <w:placeholder>
                  <w:docPart w:val="F55DEFCFB3054693B88A4EB70ADCF302"/>
                </w:placeholder>
                <w:text w:multiLine="1"/>
              </w:sdtPr>
              <w:sdtEndPr/>
              <w:sdtContent>
                <w:r w:rsidR="00C705A5">
                  <w:rPr>
                    <w:rFonts w:eastAsia="Arial" w:cs="Times New Roman"/>
                    <w:bCs/>
                    <w:color w:val="0070C0"/>
                    <w:szCs w:val="23"/>
                    <w:lang w:bidi="en-US"/>
                  </w:rPr>
                  <w:t>Elisha Cook</w:t>
                </w:r>
              </w:sdtContent>
            </w:sdt>
          </w:p>
          <w:p w14:paraId="1F54AA1A" w14:textId="04A4FF57" w:rsidR="007F10D6" w:rsidRPr="000B7331" w:rsidRDefault="007F10D6" w:rsidP="007F10D6">
            <w:pPr>
              <w:widowControl w:val="0"/>
              <w:autoSpaceDE w:val="0"/>
              <w:autoSpaceDN w:val="0"/>
              <w:spacing w:after="0" w:line="240" w:lineRule="auto"/>
              <w:ind w:left="101"/>
              <w:jc w:val="left"/>
              <w:rPr>
                <w:rFonts w:eastAsia="Arial" w:cs="Times New Roman"/>
                <w:b/>
                <w:szCs w:val="23"/>
                <w:lang w:bidi="en-US"/>
              </w:rPr>
            </w:pPr>
            <w:r w:rsidRPr="000B7331">
              <w:rPr>
                <w:rFonts w:eastAsia="Arial" w:cs="Times New Roman"/>
                <w:b/>
                <w:szCs w:val="23"/>
                <w:lang w:bidi="en-US"/>
              </w:rPr>
              <w:t>Email:</w:t>
            </w:r>
            <w:r w:rsidRPr="000B7331">
              <w:rPr>
                <w:rFonts w:eastAsia="Arial" w:cs="Times New Roman"/>
                <w:color w:val="808080"/>
                <w:szCs w:val="23"/>
                <w:lang w:bidi="en-US"/>
              </w:rPr>
              <w:t xml:space="preserve"> </w:t>
            </w:r>
            <w:sdt>
              <w:sdtPr>
                <w:rPr>
                  <w:rFonts w:eastAsia="Arial" w:cs="Times New Roman"/>
                  <w:bCs/>
                  <w:color w:val="0070C0"/>
                  <w:szCs w:val="23"/>
                  <w:lang w:bidi="en-US"/>
                </w:rPr>
                <w:id w:val="-1968109695"/>
                <w:placeholder>
                  <w:docPart w:val="EF3E6A8D7C9B4BC68C6C71CC78A91271"/>
                </w:placeholder>
                <w:text w:multiLine="1"/>
              </w:sdtPr>
              <w:sdtEndPr/>
              <w:sdtContent>
                <w:r w:rsidR="00C705A5">
                  <w:rPr>
                    <w:rFonts w:eastAsia="Arial" w:cs="Times New Roman"/>
                    <w:bCs/>
                    <w:color w:val="0070C0"/>
                    <w:szCs w:val="23"/>
                    <w:lang w:bidi="en-US"/>
                  </w:rPr>
                  <w:t>Elisha.FS.Cook@uscg.mil</w:t>
                </w:r>
              </w:sdtContent>
            </w:sdt>
          </w:p>
        </w:tc>
        <w:tc>
          <w:tcPr>
            <w:tcW w:w="3383" w:type="dxa"/>
            <w:tcMar>
              <w:top w:w="43" w:type="dxa"/>
              <w:left w:w="0" w:type="dxa"/>
              <w:bottom w:w="43" w:type="dxa"/>
              <w:right w:w="0" w:type="dxa"/>
            </w:tcMar>
            <w:vAlign w:val="center"/>
          </w:tcPr>
          <w:p w14:paraId="4EE7CDFE" w14:textId="0773C37B" w:rsidR="007F10D6" w:rsidRPr="000B7331" w:rsidRDefault="007F10D6" w:rsidP="007F10D6">
            <w:pPr>
              <w:widowControl w:val="0"/>
              <w:autoSpaceDE w:val="0"/>
              <w:autoSpaceDN w:val="0"/>
              <w:spacing w:after="0" w:line="240" w:lineRule="auto"/>
              <w:ind w:left="101"/>
              <w:jc w:val="left"/>
              <w:rPr>
                <w:rFonts w:eastAsia="Arial" w:cs="Times New Roman"/>
                <w:szCs w:val="23"/>
                <w:lang w:bidi="en-US"/>
              </w:rPr>
            </w:pPr>
            <w:r w:rsidRPr="000B7331">
              <w:rPr>
                <w:rFonts w:eastAsia="Arial" w:cs="Times New Roman"/>
                <w:b/>
                <w:szCs w:val="23"/>
                <w:lang w:bidi="en-US"/>
              </w:rPr>
              <w:t xml:space="preserve">T: </w:t>
            </w:r>
            <w:sdt>
              <w:sdtPr>
                <w:rPr>
                  <w:rFonts w:eastAsia="Arial" w:cs="Times New Roman"/>
                  <w:bCs/>
                  <w:color w:val="0070C0"/>
                  <w:szCs w:val="23"/>
                  <w:lang w:bidi="en-US"/>
                </w:rPr>
                <w:id w:val="-1371913742"/>
                <w:placeholder>
                  <w:docPart w:val="D5A01B7C19804927B128EF0B59218C7C"/>
                </w:placeholder>
                <w:text w:multiLine="1"/>
              </w:sdtPr>
              <w:sdtEndPr/>
              <w:sdtContent>
                <w:r w:rsidR="00C705A5" w:rsidRPr="00F8231B">
                  <w:rPr>
                    <w:rFonts w:eastAsia="Arial" w:cs="Times New Roman"/>
                    <w:bCs/>
                    <w:color w:val="0070C0"/>
                    <w:szCs w:val="23"/>
                    <w:lang w:bidi="en-US"/>
                  </w:rPr>
                  <w:t>(571) 608-5556</w:t>
                </w:r>
              </w:sdtContent>
            </w:sdt>
          </w:p>
          <w:p w14:paraId="0E0E59F3" w14:textId="51C55A1B" w:rsidR="007F10D6" w:rsidRPr="000B7331" w:rsidRDefault="007F10D6" w:rsidP="007F10D6">
            <w:pPr>
              <w:widowControl w:val="0"/>
              <w:autoSpaceDE w:val="0"/>
              <w:autoSpaceDN w:val="0"/>
              <w:spacing w:after="0" w:line="240" w:lineRule="auto"/>
              <w:ind w:left="101"/>
              <w:jc w:val="left"/>
              <w:rPr>
                <w:rFonts w:eastAsia="Arial" w:cs="Times New Roman"/>
                <w:b/>
                <w:szCs w:val="23"/>
                <w:lang w:bidi="en-US"/>
              </w:rPr>
            </w:pPr>
            <w:r w:rsidRPr="000B7331">
              <w:rPr>
                <w:rFonts w:eastAsia="Arial" w:cs="Times New Roman"/>
                <w:b/>
                <w:szCs w:val="23"/>
                <w:lang w:bidi="en-US"/>
              </w:rPr>
              <w:t xml:space="preserve">C: </w:t>
            </w:r>
            <w:sdt>
              <w:sdtPr>
                <w:rPr>
                  <w:rFonts w:eastAsia="Arial" w:cs="Times New Roman"/>
                  <w:bCs/>
                  <w:color w:val="0070C0"/>
                  <w:szCs w:val="23"/>
                  <w:lang w:bidi="en-US"/>
                </w:rPr>
                <w:id w:val="960297181"/>
                <w:placeholder>
                  <w:docPart w:val="331716DFA33841C9B5EE8A4B026B6037"/>
                </w:placeholder>
                <w:text w:multiLine="1"/>
              </w:sdtPr>
              <w:sdtEndPr/>
              <w:sdtContent>
                <w:r w:rsidR="00C705A5" w:rsidRPr="002858C0">
                  <w:rPr>
                    <w:rFonts w:eastAsia="Arial" w:cs="Times New Roman"/>
                    <w:bCs/>
                    <w:color w:val="0070C0"/>
                    <w:szCs w:val="23"/>
                    <w:lang w:bidi="en-US"/>
                  </w:rPr>
                  <w:t>(757) 630-1430</w:t>
                </w:r>
              </w:sdtContent>
            </w:sdt>
          </w:p>
        </w:tc>
      </w:tr>
      <w:tr w:rsidR="007F10D6" w:rsidRPr="000B7331" w14:paraId="3AAED81A" w14:textId="77777777" w:rsidTr="00866A6E">
        <w:trPr>
          <w:trHeight w:val="532"/>
          <w:jc w:val="center"/>
        </w:trPr>
        <w:tc>
          <w:tcPr>
            <w:tcW w:w="2695" w:type="dxa"/>
            <w:vMerge/>
            <w:shd w:val="clear" w:color="auto" w:fill="D9D9D9" w:themeFill="background1" w:themeFillShade="D9"/>
            <w:tcMar>
              <w:top w:w="43" w:type="dxa"/>
              <w:left w:w="0" w:type="dxa"/>
              <w:bottom w:w="43" w:type="dxa"/>
              <w:right w:w="0" w:type="dxa"/>
            </w:tcMar>
            <w:vAlign w:val="center"/>
          </w:tcPr>
          <w:p w14:paraId="056D05DE" w14:textId="1A6E77D7" w:rsidR="007F10D6" w:rsidRPr="000B7331" w:rsidRDefault="007F10D6" w:rsidP="007F10D6">
            <w:pPr>
              <w:widowControl w:val="0"/>
              <w:autoSpaceDE w:val="0"/>
              <w:autoSpaceDN w:val="0"/>
              <w:spacing w:after="0" w:line="240" w:lineRule="auto"/>
              <w:ind w:left="72"/>
              <w:jc w:val="left"/>
              <w:rPr>
                <w:rFonts w:eastAsia="Arial" w:cs="Times New Roman"/>
                <w:b/>
                <w:szCs w:val="23"/>
                <w:lang w:bidi="en-US"/>
              </w:rPr>
            </w:pPr>
          </w:p>
        </w:tc>
        <w:tc>
          <w:tcPr>
            <w:tcW w:w="4140" w:type="dxa"/>
            <w:tcMar>
              <w:top w:w="43" w:type="dxa"/>
              <w:left w:w="0" w:type="dxa"/>
              <w:bottom w:w="43" w:type="dxa"/>
              <w:right w:w="0" w:type="dxa"/>
            </w:tcMar>
            <w:vAlign w:val="center"/>
          </w:tcPr>
          <w:p w14:paraId="2FD8E627" w14:textId="7994F656" w:rsidR="007F10D6" w:rsidRPr="000B7331" w:rsidRDefault="007F10D6" w:rsidP="007F10D6">
            <w:pPr>
              <w:widowControl w:val="0"/>
              <w:autoSpaceDE w:val="0"/>
              <w:autoSpaceDN w:val="0"/>
              <w:spacing w:after="0" w:line="240" w:lineRule="auto"/>
              <w:ind w:left="101"/>
              <w:jc w:val="left"/>
              <w:rPr>
                <w:rFonts w:eastAsia="Arial" w:cs="Times New Roman"/>
                <w:szCs w:val="23"/>
                <w:lang w:bidi="en-US"/>
              </w:rPr>
            </w:pPr>
            <w:r w:rsidRPr="000B7331">
              <w:rPr>
                <w:rFonts w:eastAsia="Arial" w:cs="Times New Roman"/>
                <w:b/>
                <w:szCs w:val="23"/>
                <w:lang w:bidi="en-US"/>
              </w:rPr>
              <w:t>Name:</w:t>
            </w:r>
            <w:r w:rsidRPr="000B7331">
              <w:rPr>
                <w:rFonts w:eastAsia="Arial" w:cs="Times New Roman"/>
                <w:color w:val="808080"/>
                <w:szCs w:val="23"/>
                <w:lang w:bidi="en-US"/>
              </w:rPr>
              <w:t xml:space="preserve"> </w:t>
            </w:r>
            <w:sdt>
              <w:sdtPr>
                <w:rPr>
                  <w:rFonts w:eastAsia="Arial" w:cs="Times New Roman"/>
                  <w:bCs/>
                  <w:color w:val="0070C0"/>
                  <w:szCs w:val="23"/>
                  <w:lang w:bidi="en-US"/>
                </w:rPr>
                <w:id w:val="671915141"/>
                <w:placeholder>
                  <w:docPart w:val="B8852E6E2C9842F282E4169832DE44E9"/>
                </w:placeholder>
                <w:showingPlcHdr/>
                <w:text w:multiLine="1"/>
              </w:sdtPr>
              <w:sdtEndPr/>
              <w:sdtContent>
                <w:r w:rsidR="00C705A5">
                  <w:rPr>
                    <w:rStyle w:val="PlaceholderText"/>
                    <w:rFonts w:cstheme="minorHAnsi"/>
                  </w:rPr>
                  <w:t>Click or tap here to enter text.</w:t>
                </w:r>
              </w:sdtContent>
            </w:sdt>
          </w:p>
          <w:p w14:paraId="4286DB8F" w14:textId="674FF07E" w:rsidR="007F10D6" w:rsidRPr="000B7331" w:rsidRDefault="007F10D6" w:rsidP="007F10D6">
            <w:pPr>
              <w:widowControl w:val="0"/>
              <w:autoSpaceDE w:val="0"/>
              <w:autoSpaceDN w:val="0"/>
              <w:spacing w:after="0" w:line="240" w:lineRule="auto"/>
              <w:ind w:left="101"/>
              <w:jc w:val="left"/>
              <w:rPr>
                <w:rFonts w:eastAsia="Arial" w:cs="Times New Roman"/>
                <w:b/>
                <w:szCs w:val="23"/>
                <w:lang w:bidi="en-US"/>
              </w:rPr>
            </w:pPr>
            <w:r w:rsidRPr="000B7331">
              <w:rPr>
                <w:rFonts w:eastAsia="Arial" w:cs="Times New Roman"/>
                <w:b/>
                <w:szCs w:val="23"/>
                <w:lang w:bidi="en-US"/>
              </w:rPr>
              <w:t>Email:</w:t>
            </w:r>
            <w:r w:rsidRPr="000B7331">
              <w:rPr>
                <w:rFonts w:eastAsia="Arial" w:cs="Times New Roman"/>
                <w:color w:val="808080"/>
                <w:szCs w:val="23"/>
                <w:lang w:bidi="en-US"/>
              </w:rPr>
              <w:t xml:space="preserve"> </w:t>
            </w:r>
            <w:sdt>
              <w:sdtPr>
                <w:rPr>
                  <w:rFonts w:eastAsia="Arial" w:cs="Times New Roman"/>
                  <w:bCs/>
                  <w:color w:val="0070C0"/>
                  <w:szCs w:val="23"/>
                  <w:lang w:bidi="en-US"/>
                </w:rPr>
                <w:id w:val="-3051337"/>
                <w:placeholder>
                  <w:docPart w:val="CAD4A642ECE04445878AAF1B91553350"/>
                </w:placeholder>
                <w:showingPlcHdr/>
                <w:text w:multiLine="1"/>
              </w:sdtPr>
              <w:sdtEndPr/>
              <w:sdtContent>
                <w:r w:rsidR="00C705A5">
                  <w:rPr>
                    <w:rStyle w:val="PlaceholderText"/>
                    <w:rFonts w:cstheme="minorHAnsi"/>
                  </w:rPr>
                  <w:t>Click or tap here to enter text.</w:t>
                </w:r>
              </w:sdtContent>
            </w:sdt>
          </w:p>
        </w:tc>
        <w:tc>
          <w:tcPr>
            <w:tcW w:w="3383" w:type="dxa"/>
            <w:tcMar>
              <w:top w:w="43" w:type="dxa"/>
              <w:left w:w="0" w:type="dxa"/>
              <w:bottom w:w="43" w:type="dxa"/>
              <w:right w:w="0" w:type="dxa"/>
            </w:tcMar>
            <w:vAlign w:val="center"/>
          </w:tcPr>
          <w:p w14:paraId="51599800" w14:textId="7D9AE74A" w:rsidR="007F10D6" w:rsidRPr="000B7331" w:rsidRDefault="007F10D6" w:rsidP="007F10D6">
            <w:pPr>
              <w:widowControl w:val="0"/>
              <w:autoSpaceDE w:val="0"/>
              <w:autoSpaceDN w:val="0"/>
              <w:spacing w:after="0" w:line="240" w:lineRule="auto"/>
              <w:ind w:left="101"/>
              <w:jc w:val="left"/>
              <w:rPr>
                <w:rFonts w:eastAsia="Arial" w:cs="Times New Roman"/>
                <w:szCs w:val="23"/>
                <w:lang w:bidi="en-US"/>
              </w:rPr>
            </w:pPr>
            <w:r w:rsidRPr="000B7331">
              <w:rPr>
                <w:rFonts w:eastAsia="Arial" w:cs="Times New Roman"/>
                <w:b/>
                <w:szCs w:val="23"/>
                <w:lang w:bidi="en-US"/>
              </w:rPr>
              <w:t xml:space="preserve">T: </w:t>
            </w:r>
            <w:sdt>
              <w:sdtPr>
                <w:rPr>
                  <w:rFonts w:eastAsia="Arial" w:cs="Times New Roman"/>
                  <w:bCs/>
                  <w:color w:val="0070C0"/>
                  <w:szCs w:val="23"/>
                  <w:lang w:bidi="en-US"/>
                </w:rPr>
                <w:id w:val="2101907836"/>
                <w:placeholder>
                  <w:docPart w:val="5363761C6D0445DB92256DDFA6FFD9FA"/>
                </w:placeholder>
                <w:showingPlcHdr/>
                <w:text w:multiLine="1"/>
              </w:sdtPr>
              <w:sdtEndPr/>
              <w:sdtContent>
                <w:r w:rsidR="00C705A5">
                  <w:rPr>
                    <w:rStyle w:val="PlaceholderText"/>
                    <w:rFonts w:cstheme="minorHAnsi"/>
                  </w:rPr>
                  <w:t>Click or tap here to enter text.</w:t>
                </w:r>
              </w:sdtContent>
            </w:sdt>
          </w:p>
          <w:p w14:paraId="4AA1C27B" w14:textId="3E6FF5BB" w:rsidR="007F10D6" w:rsidRPr="000B7331" w:rsidRDefault="007F10D6" w:rsidP="007F10D6">
            <w:pPr>
              <w:widowControl w:val="0"/>
              <w:autoSpaceDE w:val="0"/>
              <w:autoSpaceDN w:val="0"/>
              <w:spacing w:after="0" w:line="240" w:lineRule="auto"/>
              <w:ind w:left="101"/>
              <w:jc w:val="left"/>
              <w:rPr>
                <w:rFonts w:eastAsia="Arial" w:cs="Times New Roman"/>
                <w:b/>
                <w:szCs w:val="23"/>
                <w:lang w:bidi="en-US"/>
              </w:rPr>
            </w:pPr>
            <w:r w:rsidRPr="000B7331">
              <w:rPr>
                <w:rFonts w:eastAsia="Arial" w:cs="Times New Roman"/>
                <w:b/>
                <w:szCs w:val="23"/>
                <w:lang w:bidi="en-US"/>
              </w:rPr>
              <w:t xml:space="preserve">C: </w:t>
            </w:r>
            <w:sdt>
              <w:sdtPr>
                <w:rPr>
                  <w:rFonts w:eastAsia="Arial" w:cs="Times New Roman"/>
                  <w:bCs/>
                  <w:color w:val="0070C0"/>
                  <w:szCs w:val="23"/>
                  <w:lang w:bidi="en-US"/>
                </w:rPr>
                <w:id w:val="-1596327082"/>
                <w:placeholder>
                  <w:docPart w:val="75CB95C1ACB7492D967D2E90406CEF57"/>
                </w:placeholder>
                <w:showingPlcHdr/>
                <w:text w:multiLine="1"/>
              </w:sdtPr>
              <w:sdtEndPr/>
              <w:sdtContent>
                <w:r w:rsidR="00C705A5">
                  <w:rPr>
                    <w:rStyle w:val="PlaceholderText"/>
                    <w:rFonts w:cstheme="minorHAnsi"/>
                  </w:rPr>
                  <w:t>Click or tap here to enter text.</w:t>
                </w:r>
              </w:sdtContent>
            </w:sdt>
          </w:p>
        </w:tc>
      </w:tr>
      <w:tr w:rsidR="00F12948" w:rsidRPr="000B7331" w14:paraId="5AFDF5E8" w14:textId="77777777" w:rsidTr="00866A6E">
        <w:trPr>
          <w:trHeight w:val="532"/>
          <w:jc w:val="center"/>
        </w:trPr>
        <w:tc>
          <w:tcPr>
            <w:tcW w:w="2695" w:type="dxa"/>
            <w:shd w:val="clear" w:color="auto" w:fill="D9D9D9" w:themeFill="background1" w:themeFillShade="D9"/>
            <w:tcMar>
              <w:top w:w="43" w:type="dxa"/>
              <w:left w:w="0" w:type="dxa"/>
              <w:bottom w:w="43" w:type="dxa"/>
              <w:right w:w="0" w:type="dxa"/>
            </w:tcMar>
            <w:vAlign w:val="center"/>
          </w:tcPr>
          <w:p w14:paraId="71933FFC" w14:textId="10DA75C0" w:rsidR="00F12948" w:rsidRPr="00866A6E" w:rsidRDefault="00F12948" w:rsidP="00866A6E">
            <w:pPr>
              <w:widowControl w:val="0"/>
              <w:autoSpaceDE w:val="0"/>
              <w:autoSpaceDN w:val="0"/>
              <w:spacing w:after="0" w:line="240" w:lineRule="auto"/>
              <w:ind w:left="72"/>
              <w:jc w:val="left"/>
              <w:rPr>
                <w:rFonts w:eastAsia="Arial" w:cs="Times New Roman"/>
                <w:szCs w:val="23"/>
                <w:lang w:bidi="en-US"/>
              </w:rPr>
            </w:pPr>
            <w:r>
              <w:rPr>
                <w:rFonts w:eastAsia="Arial" w:cs="Times New Roman"/>
                <w:b/>
                <w:szCs w:val="23"/>
                <w:lang w:bidi="en-US"/>
              </w:rPr>
              <w:t xml:space="preserve">COPY: </w:t>
            </w:r>
            <w:r>
              <w:rPr>
                <w:rFonts w:eastAsia="Arial" w:cs="Times New Roman"/>
                <w:szCs w:val="23"/>
                <w:lang w:bidi="en-US"/>
              </w:rPr>
              <w:t xml:space="preserve">EPA </w:t>
            </w:r>
            <w:r w:rsidR="00866A6E">
              <w:rPr>
                <w:rFonts w:eastAsia="Arial" w:cs="Times New Roman"/>
                <w:szCs w:val="23"/>
                <w:lang w:bidi="en-US"/>
              </w:rPr>
              <w:t xml:space="preserve">On-Scene Coordinator </w:t>
            </w:r>
            <w:r w:rsidR="00C54CA5">
              <w:rPr>
                <w:rFonts w:eastAsia="Arial" w:cs="Times New Roman"/>
                <w:szCs w:val="23"/>
                <w:lang w:bidi="en-US"/>
              </w:rPr>
              <w:t xml:space="preserve">for </w:t>
            </w:r>
            <w:r w:rsidR="00866A6E">
              <w:rPr>
                <w:rFonts w:eastAsia="Arial" w:cs="Times New Roman"/>
                <w:szCs w:val="23"/>
                <w:lang w:bidi="en-US"/>
              </w:rPr>
              <w:t>Region</w:t>
            </w:r>
          </w:p>
        </w:tc>
        <w:tc>
          <w:tcPr>
            <w:tcW w:w="4140" w:type="dxa"/>
            <w:tcMar>
              <w:top w:w="43" w:type="dxa"/>
              <w:left w:w="0" w:type="dxa"/>
              <w:bottom w:w="43" w:type="dxa"/>
              <w:right w:w="0" w:type="dxa"/>
            </w:tcMar>
            <w:vAlign w:val="center"/>
          </w:tcPr>
          <w:p w14:paraId="6E3B60FF" w14:textId="77777777" w:rsidR="00F12948" w:rsidRPr="000B7331" w:rsidRDefault="00F12948" w:rsidP="00F12948">
            <w:pPr>
              <w:widowControl w:val="0"/>
              <w:autoSpaceDE w:val="0"/>
              <w:autoSpaceDN w:val="0"/>
              <w:spacing w:after="0" w:line="240" w:lineRule="auto"/>
              <w:ind w:left="101"/>
              <w:jc w:val="left"/>
              <w:rPr>
                <w:rFonts w:eastAsia="Arial" w:cs="Times New Roman"/>
                <w:szCs w:val="23"/>
                <w:lang w:bidi="en-US"/>
              </w:rPr>
            </w:pPr>
            <w:r w:rsidRPr="000B7331">
              <w:rPr>
                <w:rFonts w:eastAsia="Arial" w:cs="Times New Roman"/>
                <w:b/>
                <w:szCs w:val="23"/>
                <w:lang w:bidi="en-US"/>
              </w:rPr>
              <w:t>Name:</w:t>
            </w:r>
            <w:r w:rsidRPr="000B7331">
              <w:rPr>
                <w:rFonts w:eastAsia="Arial" w:cs="Times New Roman"/>
                <w:color w:val="808080"/>
                <w:szCs w:val="23"/>
                <w:lang w:bidi="en-US"/>
              </w:rPr>
              <w:t xml:space="preserve"> </w:t>
            </w:r>
            <w:sdt>
              <w:sdtPr>
                <w:rPr>
                  <w:rFonts w:eastAsia="Arial" w:cs="Times New Roman"/>
                  <w:bCs/>
                  <w:color w:val="0070C0"/>
                  <w:szCs w:val="23"/>
                  <w:lang w:bidi="en-US"/>
                </w:rPr>
                <w:id w:val="1929468090"/>
                <w:placeholder>
                  <w:docPart w:val="F40320159D3A4BE0BC93C3B88AA7C33D"/>
                </w:placeholder>
                <w:showingPlcHdr/>
                <w:text w:multiLine="1"/>
              </w:sdtPr>
              <w:sdtEndPr/>
              <w:sdtContent>
                <w:r>
                  <w:rPr>
                    <w:rStyle w:val="PlaceholderText"/>
                    <w:rFonts w:cstheme="minorHAnsi"/>
                  </w:rPr>
                  <w:t>Click or tap here to enter text.</w:t>
                </w:r>
              </w:sdtContent>
            </w:sdt>
          </w:p>
          <w:p w14:paraId="390A9CC9" w14:textId="77051AE2" w:rsidR="00F12948" w:rsidRPr="000B7331" w:rsidRDefault="00F12948" w:rsidP="00F12948">
            <w:pPr>
              <w:widowControl w:val="0"/>
              <w:autoSpaceDE w:val="0"/>
              <w:autoSpaceDN w:val="0"/>
              <w:spacing w:after="0" w:line="240" w:lineRule="auto"/>
              <w:ind w:left="101"/>
              <w:jc w:val="left"/>
              <w:rPr>
                <w:rFonts w:eastAsia="Arial" w:cs="Times New Roman"/>
                <w:b/>
                <w:szCs w:val="23"/>
                <w:lang w:bidi="en-US"/>
              </w:rPr>
            </w:pPr>
            <w:r w:rsidRPr="000B7331">
              <w:rPr>
                <w:rFonts w:eastAsia="Arial" w:cs="Times New Roman"/>
                <w:b/>
                <w:szCs w:val="23"/>
                <w:lang w:bidi="en-US"/>
              </w:rPr>
              <w:t>Email:</w:t>
            </w:r>
            <w:r w:rsidRPr="000B7331">
              <w:rPr>
                <w:rFonts w:eastAsia="Arial" w:cs="Times New Roman"/>
                <w:color w:val="808080"/>
                <w:szCs w:val="23"/>
                <w:lang w:bidi="en-US"/>
              </w:rPr>
              <w:t xml:space="preserve"> </w:t>
            </w:r>
            <w:sdt>
              <w:sdtPr>
                <w:rPr>
                  <w:rFonts w:eastAsia="Arial" w:cs="Times New Roman"/>
                  <w:bCs/>
                  <w:color w:val="0070C0"/>
                  <w:szCs w:val="23"/>
                  <w:lang w:bidi="en-US"/>
                </w:rPr>
                <w:id w:val="721718579"/>
                <w:placeholder>
                  <w:docPart w:val="7F5CAFE225864500A60A80CC985A124F"/>
                </w:placeholder>
                <w:showingPlcHdr/>
                <w:text w:multiLine="1"/>
              </w:sdtPr>
              <w:sdtEndPr/>
              <w:sdtContent>
                <w:r>
                  <w:rPr>
                    <w:rStyle w:val="PlaceholderText"/>
                    <w:rFonts w:cstheme="minorHAnsi"/>
                  </w:rPr>
                  <w:t>Click or tap here to enter text.</w:t>
                </w:r>
              </w:sdtContent>
            </w:sdt>
          </w:p>
        </w:tc>
        <w:tc>
          <w:tcPr>
            <w:tcW w:w="3383" w:type="dxa"/>
            <w:tcMar>
              <w:top w:w="43" w:type="dxa"/>
              <w:left w:w="0" w:type="dxa"/>
              <w:bottom w:w="43" w:type="dxa"/>
              <w:right w:w="0" w:type="dxa"/>
            </w:tcMar>
            <w:vAlign w:val="center"/>
          </w:tcPr>
          <w:p w14:paraId="6C266D1A" w14:textId="77777777" w:rsidR="00F12948" w:rsidRPr="000B7331" w:rsidRDefault="00F12948" w:rsidP="00F12948">
            <w:pPr>
              <w:widowControl w:val="0"/>
              <w:autoSpaceDE w:val="0"/>
              <w:autoSpaceDN w:val="0"/>
              <w:spacing w:after="0" w:line="240" w:lineRule="auto"/>
              <w:ind w:left="101"/>
              <w:jc w:val="left"/>
              <w:rPr>
                <w:rFonts w:eastAsia="Arial" w:cs="Times New Roman"/>
                <w:szCs w:val="23"/>
                <w:lang w:bidi="en-US"/>
              </w:rPr>
            </w:pPr>
            <w:r w:rsidRPr="000B7331">
              <w:rPr>
                <w:rFonts w:eastAsia="Arial" w:cs="Times New Roman"/>
                <w:b/>
                <w:szCs w:val="23"/>
                <w:lang w:bidi="en-US"/>
              </w:rPr>
              <w:t xml:space="preserve">T: </w:t>
            </w:r>
            <w:sdt>
              <w:sdtPr>
                <w:rPr>
                  <w:rFonts w:eastAsia="Arial" w:cs="Times New Roman"/>
                  <w:bCs/>
                  <w:color w:val="0070C0"/>
                  <w:szCs w:val="23"/>
                  <w:lang w:bidi="en-US"/>
                </w:rPr>
                <w:id w:val="921460746"/>
                <w:placeholder>
                  <w:docPart w:val="F4F34B8068044D6F9C2536DD1E5B1B96"/>
                </w:placeholder>
                <w:showingPlcHdr/>
                <w:text w:multiLine="1"/>
              </w:sdtPr>
              <w:sdtEndPr/>
              <w:sdtContent>
                <w:r>
                  <w:rPr>
                    <w:rStyle w:val="PlaceholderText"/>
                    <w:rFonts w:cstheme="minorHAnsi"/>
                  </w:rPr>
                  <w:t>Click or tap here to enter text.</w:t>
                </w:r>
              </w:sdtContent>
            </w:sdt>
          </w:p>
          <w:p w14:paraId="672D96C5" w14:textId="19346C5E" w:rsidR="00F12948" w:rsidRPr="000B7331" w:rsidRDefault="00F12948" w:rsidP="00F12948">
            <w:pPr>
              <w:widowControl w:val="0"/>
              <w:autoSpaceDE w:val="0"/>
              <w:autoSpaceDN w:val="0"/>
              <w:spacing w:after="0" w:line="240" w:lineRule="auto"/>
              <w:ind w:left="101"/>
              <w:jc w:val="left"/>
              <w:rPr>
                <w:rFonts w:eastAsia="Arial" w:cs="Times New Roman"/>
                <w:b/>
                <w:szCs w:val="23"/>
                <w:lang w:bidi="en-US"/>
              </w:rPr>
            </w:pPr>
            <w:r w:rsidRPr="000B7331">
              <w:rPr>
                <w:rFonts w:eastAsia="Arial" w:cs="Times New Roman"/>
                <w:b/>
                <w:szCs w:val="23"/>
                <w:lang w:bidi="en-US"/>
              </w:rPr>
              <w:t>C</w:t>
            </w:r>
            <w:r w:rsidRPr="00096D34">
              <w:rPr>
                <w:rFonts w:eastAsia="Arial" w:cs="Times New Roman"/>
                <w:b/>
                <w:szCs w:val="23"/>
                <w:lang w:bidi="en-US"/>
              </w:rPr>
              <w:t>:</w:t>
            </w:r>
            <w:r w:rsidRPr="00096D34">
              <w:rPr>
                <w:rFonts w:eastAsia="Arial" w:cs="Times New Roman"/>
                <w:b/>
                <w:color w:val="0070C0"/>
                <w:szCs w:val="23"/>
                <w:lang w:bidi="en-US"/>
              </w:rPr>
              <w:t xml:space="preserve"> </w:t>
            </w:r>
            <w:sdt>
              <w:sdtPr>
                <w:rPr>
                  <w:rFonts w:eastAsia="Arial" w:cs="Times New Roman"/>
                  <w:bCs/>
                  <w:color w:val="0070C0"/>
                  <w:szCs w:val="23"/>
                  <w:lang w:bidi="en-US"/>
                </w:rPr>
                <w:id w:val="-1120452937"/>
                <w:placeholder>
                  <w:docPart w:val="AD7671F6EE864BA4B5847E240BF634F3"/>
                </w:placeholder>
                <w:showingPlcHdr/>
                <w:text w:multiLine="1"/>
              </w:sdtPr>
              <w:sdtEndPr/>
              <w:sdtContent>
                <w:r>
                  <w:rPr>
                    <w:rStyle w:val="PlaceholderText"/>
                    <w:rFonts w:cstheme="minorHAnsi"/>
                  </w:rPr>
                  <w:t>Click or tap here to enter text.</w:t>
                </w:r>
              </w:sdtContent>
            </w:sdt>
          </w:p>
        </w:tc>
      </w:tr>
    </w:tbl>
    <w:p w14:paraId="74EC3371" w14:textId="4AB6E496" w:rsidR="00BC6EAB" w:rsidRPr="00C62FE2" w:rsidRDefault="00BC6EAB" w:rsidP="00C62FE2">
      <w:pPr>
        <w:spacing w:after="0"/>
        <w:jc w:val="center"/>
        <w:rPr>
          <w:rFonts w:cs="Times New Roman"/>
          <w:szCs w:val="23"/>
        </w:rPr>
      </w:pPr>
    </w:p>
    <w:tbl>
      <w:tblPr>
        <w:tblStyle w:val="TableGrid"/>
        <w:tblW w:w="10265" w:type="dxa"/>
        <w:tblInd w:w="-185" w:type="dxa"/>
        <w:tblLook w:val="04A0" w:firstRow="1" w:lastRow="0" w:firstColumn="1" w:lastColumn="0" w:noHBand="0" w:noVBand="1"/>
      </w:tblPr>
      <w:tblGrid>
        <w:gridCol w:w="4775"/>
        <w:gridCol w:w="5490"/>
      </w:tblGrid>
      <w:tr w:rsidR="00FA3840" w:rsidRPr="00843868" w14:paraId="1F976F4D" w14:textId="77777777" w:rsidTr="00405402">
        <w:trPr>
          <w:trHeight w:val="422"/>
          <w:tblHeader/>
        </w:trPr>
        <w:tc>
          <w:tcPr>
            <w:tcW w:w="10265" w:type="dxa"/>
            <w:gridSpan w:val="2"/>
            <w:shd w:val="clear" w:color="auto" w:fill="BFBFBF" w:themeFill="background1" w:themeFillShade="BF"/>
            <w:vAlign w:val="center"/>
          </w:tcPr>
          <w:p w14:paraId="247E628D" w14:textId="307A97BE" w:rsidR="00FA3840" w:rsidRPr="00641C17" w:rsidRDefault="00641C17" w:rsidP="00641C17">
            <w:pPr>
              <w:pStyle w:val="Heading3"/>
              <w:rPr>
                <w:rStyle w:val="Style6"/>
                <w:rFonts w:cs="Times New Roman"/>
                <w:szCs w:val="28"/>
              </w:rPr>
            </w:pPr>
            <w:bookmarkStart w:id="2" w:name="_Toc167956945"/>
            <w:r w:rsidRPr="00641C17">
              <w:rPr>
                <w:rStyle w:val="Style6"/>
                <w:rFonts w:cs="Times New Roman"/>
                <w:color w:val="auto"/>
                <w:szCs w:val="28"/>
              </w:rPr>
              <w:t>A</w:t>
            </w:r>
            <w:r w:rsidRPr="00641C17">
              <w:rPr>
                <w:rStyle w:val="Style6"/>
                <w:rFonts w:cs="Times New Roman"/>
                <w:color w:val="000000" w:themeColor="text1"/>
                <w:szCs w:val="28"/>
              </w:rPr>
              <w:t>.</w:t>
            </w:r>
            <w:r w:rsidRPr="00641C17">
              <w:rPr>
                <w:rStyle w:val="Style6"/>
                <w:rFonts w:cs="Times New Roman"/>
                <w:szCs w:val="28"/>
              </w:rPr>
              <w:t xml:space="preserve"> </w:t>
            </w:r>
            <w:r>
              <w:rPr>
                <w:rStyle w:val="Style6"/>
                <w:rFonts w:cs="Times New Roman"/>
                <w:szCs w:val="28"/>
              </w:rPr>
              <w:t xml:space="preserve"> </w:t>
            </w:r>
            <w:r w:rsidR="00116503" w:rsidRPr="00641C17">
              <w:rPr>
                <w:rStyle w:val="Style6"/>
                <w:rFonts w:cs="Times New Roman"/>
                <w:color w:val="auto"/>
                <w:szCs w:val="28"/>
              </w:rPr>
              <w:t>Consultation Details</w:t>
            </w:r>
            <w:bookmarkEnd w:id="2"/>
          </w:p>
        </w:tc>
      </w:tr>
      <w:tr w:rsidR="00963D5F" w:rsidRPr="00843868" w14:paraId="7E89BEB7" w14:textId="77777777" w:rsidTr="00405402">
        <w:tc>
          <w:tcPr>
            <w:tcW w:w="4775" w:type="dxa"/>
            <w:shd w:val="clear" w:color="auto" w:fill="F2F2F2" w:themeFill="background1" w:themeFillShade="F2"/>
            <w:vAlign w:val="center"/>
          </w:tcPr>
          <w:p w14:paraId="0F9599AB" w14:textId="77777777" w:rsidR="00963D5F" w:rsidRPr="00274C45" w:rsidRDefault="00963D5F" w:rsidP="00ED1F0F">
            <w:pPr>
              <w:jc w:val="left"/>
              <w:rPr>
                <w:rFonts w:eastAsia="MS Gothic" w:cs="Times New Roman"/>
                <w:b/>
                <w:sz w:val="24"/>
                <w:szCs w:val="24"/>
              </w:rPr>
            </w:pPr>
            <w:r w:rsidRPr="00274C45">
              <w:rPr>
                <w:rFonts w:cs="Times New Roman"/>
                <w:b/>
                <w:sz w:val="24"/>
                <w:szCs w:val="24"/>
              </w:rPr>
              <w:t>Name of Unit</w:t>
            </w:r>
            <w:r w:rsidR="00627E49" w:rsidRPr="00274C45">
              <w:rPr>
                <w:rFonts w:cs="Times New Roman"/>
                <w:b/>
                <w:sz w:val="24"/>
                <w:szCs w:val="24"/>
              </w:rPr>
              <w:t xml:space="preserve"> Requesting Consultation</w:t>
            </w:r>
          </w:p>
        </w:tc>
        <w:sdt>
          <w:sdtPr>
            <w:rPr>
              <w:rStyle w:val="Style6"/>
              <w:rFonts w:cs="Times New Roman"/>
              <w:szCs w:val="24"/>
            </w:rPr>
            <w:id w:val="666832631"/>
            <w:placeholder>
              <w:docPart w:val="F7066BFDBD244B8BA219646B9FE4715C"/>
            </w:placeholder>
            <w:showingPlcHdr/>
          </w:sdtPr>
          <w:sdtEndPr>
            <w:rPr>
              <w:rStyle w:val="Style6"/>
            </w:rPr>
          </w:sdtEndPr>
          <w:sdtContent>
            <w:tc>
              <w:tcPr>
                <w:tcW w:w="5490" w:type="dxa"/>
                <w:shd w:val="clear" w:color="auto" w:fill="FFFFFF" w:themeFill="background1"/>
                <w:vAlign w:val="center"/>
              </w:tcPr>
              <w:p w14:paraId="7934ED8A" w14:textId="3F50C6F8" w:rsidR="00963D5F" w:rsidRPr="00843868" w:rsidRDefault="00096D34" w:rsidP="00ED1F0F">
                <w:pPr>
                  <w:jc w:val="left"/>
                  <w:rPr>
                    <w:rFonts w:cs="Times New Roman"/>
                    <w:szCs w:val="24"/>
                  </w:rPr>
                </w:pPr>
                <w:r w:rsidRPr="003F5AA9">
                  <w:rPr>
                    <w:rStyle w:val="PlaceholderText"/>
                  </w:rPr>
                  <w:t>Click or tap here to enter text.</w:t>
                </w:r>
              </w:p>
            </w:tc>
          </w:sdtContent>
        </w:sdt>
      </w:tr>
      <w:tr w:rsidR="00627E49" w:rsidRPr="00843868" w14:paraId="4B3628D5" w14:textId="77777777" w:rsidTr="00405402">
        <w:tc>
          <w:tcPr>
            <w:tcW w:w="4775" w:type="dxa"/>
            <w:shd w:val="clear" w:color="auto" w:fill="F2F2F2" w:themeFill="background1" w:themeFillShade="F2"/>
            <w:vAlign w:val="center"/>
          </w:tcPr>
          <w:p w14:paraId="05666ECA" w14:textId="77777777" w:rsidR="00627E49" w:rsidRPr="00274C45" w:rsidRDefault="00E70367" w:rsidP="00ED1F0F">
            <w:pPr>
              <w:jc w:val="left"/>
              <w:rPr>
                <w:rFonts w:cs="Times New Roman"/>
                <w:b/>
                <w:sz w:val="24"/>
                <w:szCs w:val="24"/>
              </w:rPr>
            </w:pPr>
            <w:r w:rsidRPr="00274C45">
              <w:rPr>
                <w:rFonts w:cs="Times New Roman"/>
                <w:b/>
                <w:sz w:val="24"/>
                <w:szCs w:val="24"/>
              </w:rPr>
              <w:t>Type of Consultation Requested</w:t>
            </w:r>
          </w:p>
        </w:tc>
        <w:sdt>
          <w:sdtPr>
            <w:rPr>
              <w:rStyle w:val="Style6"/>
              <w:rFonts w:cs="Times New Roman"/>
              <w:szCs w:val="24"/>
            </w:rPr>
            <w:id w:val="-956481054"/>
            <w:lock w:val="sdtLocked"/>
            <w:placeholder>
              <w:docPart w:val="515323E0CCF54021BFD1024611880B88"/>
            </w:placeholder>
            <w:showingPlcHdr/>
            <w:dropDownList>
              <w:listItem w:value="Select consultation type from dropdown menu."/>
              <w:listItem w:displayText="Pre-Spill Consultation" w:value="Pre-Spill Consultation"/>
              <w:listItem w:displayText="Technical Assistance" w:value="Technical Assistance"/>
              <w:listItem w:displayText="Initiate Emergency Consultation" w:value="Initiate Emergency Consultation"/>
              <w:listItem w:displayText="No Effect Determination" w:value="No Effect Determination"/>
              <w:listItem w:displayText="Not Likely to Adversely Affect Determination (Initiate Informal Consult)" w:value="Not Likely to Adversely Affect Determination (Initiate Informal Consult)"/>
              <w:listItem w:displayText="Likely to Adversely Affect Determination (Initiate Formal Consult)" w:value="Likely to Adversely Affect Determination (Initiate Formal Consult)"/>
              <w:listItem w:displayText="Complete Emergency Consultation" w:value="Complete Emergency Consultation"/>
            </w:dropDownList>
          </w:sdtPr>
          <w:sdtEndPr>
            <w:rPr>
              <w:rStyle w:val="Style6"/>
            </w:rPr>
          </w:sdtEndPr>
          <w:sdtContent>
            <w:tc>
              <w:tcPr>
                <w:tcW w:w="5490" w:type="dxa"/>
                <w:shd w:val="clear" w:color="auto" w:fill="FFFFFF" w:themeFill="background1"/>
                <w:vAlign w:val="center"/>
              </w:tcPr>
              <w:p w14:paraId="45B4FC0C" w14:textId="77777777" w:rsidR="00627E49" w:rsidRDefault="00BC6EAB" w:rsidP="00ED1F0F">
                <w:pPr>
                  <w:jc w:val="left"/>
                  <w:rPr>
                    <w:rStyle w:val="Style6"/>
                    <w:rFonts w:cs="Times New Roman"/>
                    <w:szCs w:val="24"/>
                  </w:rPr>
                </w:pPr>
                <w:r>
                  <w:rPr>
                    <w:rStyle w:val="PlaceholderText"/>
                    <w:color w:val="808080" w:themeColor="background1" w:themeShade="80"/>
                  </w:rPr>
                  <w:t>Select consultation type from dropdown menu</w:t>
                </w:r>
                <w:r w:rsidRPr="004C5709">
                  <w:rPr>
                    <w:rStyle w:val="PlaceholderText"/>
                    <w:color w:val="808080" w:themeColor="background1" w:themeShade="80"/>
                  </w:rPr>
                  <w:t>.</w:t>
                </w:r>
              </w:p>
            </w:tc>
          </w:sdtContent>
        </w:sdt>
      </w:tr>
      <w:tr w:rsidR="00963D5F" w:rsidRPr="00843868" w14:paraId="4D39E540" w14:textId="77777777" w:rsidTr="00405402">
        <w:tc>
          <w:tcPr>
            <w:tcW w:w="4775" w:type="dxa"/>
            <w:shd w:val="clear" w:color="auto" w:fill="F2F2F2" w:themeFill="background1" w:themeFillShade="F2"/>
            <w:vAlign w:val="center"/>
          </w:tcPr>
          <w:p w14:paraId="77C9505D" w14:textId="77777777" w:rsidR="00963D5F" w:rsidRPr="00274C45" w:rsidRDefault="00E70367" w:rsidP="00ED1F0F">
            <w:pPr>
              <w:jc w:val="left"/>
              <w:rPr>
                <w:rFonts w:eastAsia="MS Gothic" w:cs="Times New Roman"/>
                <w:b/>
                <w:sz w:val="24"/>
                <w:szCs w:val="24"/>
              </w:rPr>
            </w:pPr>
            <w:r w:rsidRPr="00274C45">
              <w:rPr>
                <w:rFonts w:eastAsia="MS Gothic" w:cs="Times New Roman"/>
                <w:b/>
                <w:sz w:val="24"/>
                <w:szCs w:val="24"/>
              </w:rPr>
              <w:t>FOSC</w:t>
            </w:r>
          </w:p>
        </w:tc>
        <w:tc>
          <w:tcPr>
            <w:tcW w:w="5490" w:type="dxa"/>
            <w:shd w:val="clear" w:color="auto" w:fill="FFFFFF" w:themeFill="background1"/>
            <w:vAlign w:val="center"/>
          </w:tcPr>
          <w:p w14:paraId="011CE997" w14:textId="77777777" w:rsidR="00963D5F" w:rsidRPr="00843868" w:rsidRDefault="00D532E8" w:rsidP="00ED1F0F">
            <w:pPr>
              <w:jc w:val="left"/>
              <w:rPr>
                <w:rFonts w:cs="Times New Roman"/>
                <w:szCs w:val="24"/>
              </w:rPr>
            </w:pPr>
            <w:sdt>
              <w:sdtPr>
                <w:rPr>
                  <w:rStyle w:val="Style6"/>
                  <w:rFonts w:cs="Times New Roman"/>
                  <w:szCs w:val="24"/>
                </w:rPr>
                <w:id w:val="1578628910"/>
                <w:placeholder>
                  <w:docPart w:val="5D9BD3EE045647C8874B9911E3C3FCC6"/>
                </w:placeholder>
                <w:showingPlcHdr/>
                <w:text/>
              </w:sdtPr>
              <w:sdtEndPr>
                <w:rPr>
                  <w:rStyle w:val="DefaultParagraphFont"/>
                  <w:rFonts w:eastAsia="MS Gothic"/>
                  <w:color w:val="auto"/>
                </w:rPr>
              </w:sdtEndPr>
              <w:sdtContent>
                <w:r w:rsidR="00963D5F" w:rsidRPr="004D538A">
                  <w:rPr>
                    <w:rFonts w:cs="Times New Roman"/>
                    <w:color w:val="808080" w:themeColor="background1" w:themeShade="80"/>
                    <w:szCs w:val="24"/>
                  </w:rPr>
                  <w:t>Rank/Name</w:t>
                </w:r>
              </w:sdtContent>
            </w:sdt>
            <w:r w:rsidR="00963D5F" w:rsidRPr="00843868">
              <w:rPr>
                <w:rFonts w:eastAsia="MS Gothic" w:cs="Times New Roman"/>
                <w:szCs w:val="24"/>
              </w:rPr>
              <w:t xml:space="preserve">       </w:t>
            </w:r>
            <w:sdt>
              <w:sdtPr>
                <w:rPr>
                  <w:rStyle w:val="Style6"/>
                  <w:rFonts w:cs="Times New Roman"/>
                  <w:szCs w:val="24"/>
                </w:rPr>
                <w:id w:val="-1561935563"/>
                <w:placeholder>
                  <w:docPart w:val="644631F592364445AE88662A4FDDCB6A"/>
                </w:placeholder>
                <w:showingPlcHdr/>
                <w:text/>
              </w:sdtPr>
              <w:sdtEndPr>
                <w:rPr>
                  <w:rStyle w:val="DefaultParagraphFont"/>
                  <w:rFonts w:eastAsia="MS Gothic"/>
                  <w:color w:val="auto"/>
                </w:rPr>
              </w:sdtEndPr>
              <w:sdtContent>
                <w:r w:rsidR="004D538A" w:rsidRPr="004D538A">
                  <w:rPr>
                    <w:rFonts w:cs="Times New Roman"/>
                    <w:color w:val="808080" w:themeColor="background1" w:themeShade="80"/>
                    <w:szCs w:val="24"/>
                  </w:rPr>
                  <w:t>Email</w:t>
                </w:r>
              </w:sdtContent>
            </w:sdt>
            <w:r w:rsidR="00963D5F" w:rsidRPr="00843868">
              <w:rPr>
                <w:rFonts w:eastAsia="MS Gothic" w:cs="Times New Roman"/>
                <w:szCs w:val="24"/>
              </w:rPr>
              <w:t xml:space="preserve">       </w:t>
            </w:r>
            <w:sdt>
              <w:sdtPr>
                <w:rPr>
                  <w:rStyle w:val="Style6"/>
                  <w:rFonts w:cs="Times New Roman"/>
                  <w:szCs w:val="24"/>
                </w:rPr>
                <w:id w:val="-298612058"/>
                <w:placeholder>
                  <w:docPart w:val="BD3C55C0FD7242B5B9E63CC7E9E2CB05"/>
                </w:placeholder>
                <w:showingPlcHdr/>
                <w:text/>
              </w:sdtPr>
              <w:sdtEndPr>
                <w:rPr>
                  <w:rStyle w:val="DefaultParagraphFont"/>
                  <w:rFonts w:eastAsia="MS Gothic"/>
                  <w:color w:val="auto"/>
                </w:rPr>
              </w:sdtEndPr>
              <w:sdtContent>
                <w:r w:rsidR="00963D5F" w:rsidRPr="004D538A">
                  <w:rPr>
                    <w:rStyle w:val="Style6"/>
                    <w:rFonts w:cs="Times New Roman"/>
                    <w:color w:val="808080" w:themeColor="background1" w:themeShade="80"/>
                    <w:szCs w:val="24"/>
                  </w:rPr>
                  <w:t>Phone Numbe</w:t>
                </w:r>
                <w:r w:rsidR="006600D7">
                  <w:rPr>
                    <w:rStyle w:val="Style6"/>
                    <w:rFonts w:cs="Times New Roman"/>
                    <w:color w:val="808080" w:themeColor="background1" w:themeShade="80"/>
                    <w:szCs w:val="24"/>
                  </w:rPr>
                  <w:t>r</w:t>
                </w:r>
              </w:sdtContent>
            </w:sdt>
          </w:p>
        </w:tc>
      </w:tr>
      <w:tr w:rsidR="00963D5F" w:rsidRPr="00843868" w14:paraId="2DFC5822" w14:textId="77777777" w:rsidTr="00405402">
        <w:tc>
          <w:tcPr>
            <w:tcW w:w="4775" w:type="dxa"/>
            <w:shd w:val="clear" w:color="auto" w:fill="F2F2F2" w:themeFill="background1" w:themeFillShade="F2"/>
            <w:vAlign w:val="center"/>
          </w:tcPr>
          <w:p w14:paraId="411CA636" w14:textId="77777777" w:rsidR="00963D5F" w:rsidRPr="00274C45" w:rsidRDefault="00E70367" w:rsidP="00ED1F0F">
            <w:pPr>
              <w:jc w:val="left"/>
              <w:rPr>
                <w:rFonts w:eastAsia="MS Gothic" w:cs="Times New Roman"/>
                <w:b/>
                <w:sz w:val="24"/>
                <w:szCs w:val="24"/>
              </w:rPr>
            </w:pPr>
            <w:r w:rsidRPr="00274C45">
              <w:rPr>
                <w:rFonts w:eastAsia="MS Gothic" w:cs="Times New Roman"/>
                <w:b/>
                <w:sz w:val="24"/>
                <w:szCs w:val="24"/>
              </w:rPr>
              <w:t>FOSCR</w:t>
            </w:r>
          </w:p>
        </w:tc>
        <w:tc>
          <w:tcPr>
            <w:tcW w:w="5490" w:type="dxa"/>
            <w:shd w:val="clear" w:color="auto" w:fill="FFFFFF" w:themeFill="background1"/>
            <w:vAlign w:val="center"/>
          </w:tcPr>
          <w:p w14:paraId="03214262" w14:textId="77777777" w:rsidR="00963D5F" w:rsidRPr="00843868" w:rsidRDefault="00D532E8" w:rsidP="00ED1F0F">
            <w:pPr>
              <w:jc w:val="left"/>
              <w:rPr>
                <w:rFonts w:cs="Times New Roman"/>
                <w:szCs w:val="24"/>
              </w:rPr>
            </w:pPr>
            <w:sdt>
              <w:sdtPr>
                <w:rPr>
                  <w:rStyle w:val="Style6"/>
                  <w:rFonts w:cs="Times New Roman"/>
                  <w:szCs w:val="24"/>
                </w:rPr>
                <w:id w:val="-649592716"/>
                <w:placeholder>
                  <w:docPart w:val="EA35929D96C9459A82FC45EC5327CD5E"/>
                </w:placeholder>
                <w:showingPlcHdr/>
                <w:text/>
              </w:sdtPr>
              <w:sdtEndPr>
                <w:rPr>
                  <w:rStyle w:val="DefaultParagraphFont"/>
                  <w:rFonts w:eastAsia="MS Gothic"/>
                  <w:color w:val="auto"/>
                </w:rPr>
              </w:sdtEndPr>
              <w:sdtContent>
                <w:r w:rsidR="00963D5F" w:rsidRPr="004D538A">
                  <w:rPr>
                    <w:rFonts w:cs="Times New Roman"/>
                    <w:color w:val="808080" w:themeColor="background1" w:themeShade="80"/>
                    <w:szCs w:val="24"/>
                  </w:rPr>
                  <w:t>Rank/Name</w:t>
                </w:r>
              </w:sdtContent>
            </w:sdt>
            <w:r w:rsidR="00963D5F" w:rsidRPr="00843868">
              <w:rPr>
                <w:rFonts w:eastAsia="MS Gothic" w:cs="Times New Roman"/>
                <w:szCs w:val="24"/>
              </w:rPr>
              <w:t xml:space="preserve">       </w:t>
            </w:r>
            <w:sdt>
              <w:sdtPr>
                <w:rPr>
                  <w:rStyle w:val="Style6"/>
                  <w:rFonts w:cs="Times New Roman"/>
                  <w:szCs w:val="24"/>
                </w:rPr>
                <w:id w:val="-1662691291"/>
                <w:placeholder>
                  <w:docPart w:val="DA16AE545D7641FCBDF061413E273BE3"/>
                </w:placeholder>
                <w:showingPlcHdr/>
                <w:text/>
              </w:sdtPr>
              <w:sdtEndPr>
                <w:rPr>
                  <w:rStyle w:val="DefaultParagraphFont"/>
                  <w:rFonts w:eastAsia="MS Gothic"/>
                  <w:color w:val="auto"/>
                </w:rPr>
              </w:sdtEndPr>
              <w:sdtContent>
                <w:r w:rsidR="004D538A" w:rsidRPr="004D538A">
                  <w:rPr>
                    <w:rFonts w:cs="Times New Roman"/>
                    <w:color w:val="808080" w:themeColor="background1" w:themeShade="80"/>
                    <w:szCs w:val="24"/>
                  </w:rPr>
                  <w:t>Email</w:t>
                </w:r>
              </w:sdtContent>
            </w:sdt>
            <w:r w:rsidR="00963D5F" w:rsidRPr="00843868">
              <w:rPr>
                <w:rFonts w:eastAsia="MS Gothic" w:cs="Times New Roman"/>
                <w:szCs w:val="24"/>
              </w:rPr>
              <w:t xml:space="preserve">       </w:t>
            </w:r>
            <w:sdt>
              <w:sdtPr>
                <w:rPr>
                  <w:rStyle w:val="Style6"/>
                  <w:rFonts w:cs="Times New Roman"/>
                  <w:szCs w:val="24"/>
                </w:rPr>
                <w:id w:val="-598181950"/>
                <w:placeholder>
                  <w:docPart w:val="5F511DAEC89D4DE3B0D2377F15247BE7"/>
                </w:placeholder>
                <w:showingPlcHdr/>
                <w:text/>
              </w:sdtPr>
              <w:sdtEndPr>
                <w:rPr>
                  <w:rStyle w:val="DefaultParagraphFont"/>
                  <w:rFonts w:eastAsia="MS Gothic"/>
                  <w:color w:val="auto"/>
                </w:rPr>
              </w:sdtEndPr>
              <w:sdtContent>
                <w:r w:rsidR="00963D5F" w:rsidRPr="004D538A">
                  <w:rPr>
                    <w:rStyle w:val="Style6"/>
                    <w:rFonts w:cs="Times New Roman"/>
                    <w:color w:val="808080" w:themeColor="background1" w:themeShade="80"/>
                    <w:szCs w:val="24"/>
                  </w:rPr>
                  <w:t>Phone Number</w:t>
                </w:r>
              </w:sdtContent>
            </w:sdt>
          </w:p>
        </w:tc>
      </w:tr>
      <w:tr w:rsidR="00963D5F" w:rsidRPr="00843868" w14:paraId="361477E8" w14:textId="77777777" w:rsidTr="00405402">
        <w:tc>
          <w:tcPr>
            <w:tcW w:w="4775" w:type="dxa"/>
            <w:shd w:val="clear" w:color="auto" w:fill="F2F2F2" w:themeFill="background1" w:themeFillShade="F2"/>
            <w:vAlign w:val="center"/>
          </w:tcPr>
          <w:p w14:paraId="44CDE27A" w14:textId="77777777" w:rsidR="00963D5F" w:rsidRPr="00274C45" w:rsidRDefault="00E70367" w:rsidP="00ED1F0F">
            <w:pPr>
              <w:pStyle w:val="NoSpacing"/>
              <w:rPr>
                <w:rFonts w:ascii="Times New Roman" w:hAnsi="Times New Roman" w:cs="Times New Roman"/>
                <w:b/>
                <w:sz w:val="24"/>
                <w:szCs w:val="24"/>
              </w:rPr>
            </w:pPr>
            <w:r w:rsidRPr="00274C45">
              <w:rPr>
                <w:rFonts w:ascii="Times New Roman" w:hAnsi="Times New Roman" w:cs="Times New Roman"/>
                <w:b/>
                <w:sz w:val="24"/>
                <w:szCs w:val="24"/>
              </w:rPr>
              <w:t>Person Completing Form</w:t>
            </w:r>
          </w:p>
        </w:tc>
        <w:tc>
          <w:tcPr>
            <w:tcW w:w="5490" w:type="dxa"/>
            <w:shd w:val="clear" w:color="auto" w:fill="FFFFFF" w:themeFill="background1"/>
            <w:vAlign w:val="center"/>
          </w:tcPr>
          <w:p w14:paraId="29762FCC" w14:textId="77777777" w:rsidR="00963D5F" w:rsidRPr="00843868" w:rsidRDefault="00D532E8" w:rsidP="00ED1F0F">
            <w:pPr>
              <w:jc w:val="left"/>
              <w:rPr>
                <w:rFonts w:cs="Times New Roman"/>
                <w:szCs w:val="24"/>
              </w:rPr>
            </w:pPr>
            <w:sdt>
              <w:sdtPr>
                <w:rPr>
                  <w:rStyle w:val="Style6"/>
                  <w:rFonts w:cs="Times New Roman"/>
                  <w:szCs w:val="24"/>
                </w:rPr>
                <w:id w:val="-203951259"/>
                <w:placeholder>
                  <w:docPart w:val="84FF08D08C0443E980BBF3D22A4FD281"/>
                </w:placeholder>
                <w:showingPlcHdr/>
                <w:text/>
              </w:sdtPr>
              <w:sdtEndPr>
                <w:rPr>
                  <w:rStyle w:val="DefaultParagraphFont"/>
                  <w:rFonts w:eastAsia="MS Gothic"/>
                  <w:color w:val="auto"/>
                </w:rPr>
              </w:sdtEndPr>
              <w:sdtContent>
                <w:r w:rsidR="00963D5F" w:rsidRPr="004D538A">
                  <w:rPr>
                    <w:rFonts w:cs="Times New Roman"/>
                    <w:color w:val="808080" w:themeColor="background1" w:themeShade="80"/>
                    <w:szCs w:val="24"/>
                  </w:rPr>
                  <w:t>Rank/Name</w:t>
                </w:r>
              </w:sdtContent>
            </w:sdt>
            <w:r w:rsidR="00963D5F" w:rsidRPr="00843868">
              <w:rPr>
                <w:rFonts w:eastAsia="MS Gothic" w:cs="Times New Roman"/>
                <w:szCs w:val="24"/>
              </w:rPr>
              <w:t xml:space="preserve">       </w:t>
            </w:r>
            <w:sdt>
              <w:sdtPr>
                <w:rPr>
                  <w:rStyle w:val="Style6"/>
                  <w:rFonts w:cs="Times New Roman"/>
                  <w:szCs w:val="24"/>
                </w:rPr>
                <w:id w:val="-733312193"/>
                <w:placeholder>
                  <w:docPart w:val="BBDE49B64AC84B8CA9AB9313897439B9"/>
                </w:placeholder>
                <w:showingPlcHdr/>
                <w:text/>
              </w:sdtPr>
              <w:sdtEndPr>
                <w:rPr>
                  <w:rStyle w:val="DefaultParagraphFont"/>
                  <w:rFonts w:eastAsia="MS Gothic"/>
                  <w:color w:val="auto"/>
                </w:rPr>
              </w:sdtEndPr>
              <w:sdtContent>
                <w:r w:rsidR="00963D5F" w:rsidRPr="004D538A">
                  <w:rPr>
                    <w:rFonts w:cs="Times New Roman"/>
                    <w:color w:val="808080" w:themeColor="background1" w:themeShade="80"/>
                    <w:szCs w:val="24"/>
                  </w:rPr>
                  <w:t>Email</w:t>
                </w:r>
              </w:sdtContent>
            </w:sdt>
            <w:r w:rsidR="00963D5F" w:rsidRPr="00843868">
              <w:rPr>
                <w:rFonts w:eastAsia="MS Gothic" w:cs="Times New Roman"/>
                <w:szCs w:val="24"/>
              </w:rPr>
              <w:t xml:space="preserve">       </w:t>
            </w:r>
            <w:sdt>
              <w:sdtPr>
                <w:rPr>
                  <w:rStyle w:val="Style6"/>
                  <w:rFonts w:cs="Times New Roman"/>
                  <w:szCs w:val="24"/>
                </w:rPr>
                <w:id w:val="1573009357"/>
                <w:placeholder>
                  <w:docPart w:val="70EA57C846E04A51971116A2DF1DB356"/>
                </w:placeholder>
                <w:showingPlcHdr/>
                <w:text/>
              </w:sdtPr>
              <w:sdtEndPr>
                <w:rPr>
                  <w:rStyle w:val="DefaultParagraphFont"/>
                  <w:rFonts w:eastAsia="MS Gothic"/>
                  <w:color w:val="auto"/>
                </w:rPr>
              </w:sdtEndPr>
              <w:sdtContent>
                <w:r w:rsidR="00963D5F" w:rsidRPr="00494714">
                  <w:rPr>
                    <w:rStyle w:val="Style6"/>
                    <w:rFonts w:cs="Times New Roman"/>
                    <w:color w:val="808080" w:themeColor="background1" w:themeShade="80"/>
                    <w:szCs w:val="24"/>
                  </w:rPr>
                  <w:t>Phone Number</w:t>
                </w:r>
              </w:sdtContent>
            </w:sdt>
          </w:p>
        </w:tc>
      </w:tr>
      <w:tr w:rsidR="00963D5F" w:rsidRPr="00843868" w14:paraId="38051B49" w14:textId="77777777" w:rsidTr="00405402">
        <w:tc>
          <w:tcPr>
            <w:tcW w:w="4775" w:type="dxa"/>
            <w:shd w:val="clear" w:color="auto" w:fill="F2F2F2" w:themeFill="background1" w:themeFillShade="F2"/>
            <w:vAlign w:val="center"/>
          </w:tcPr>
          <w:p w14:paraId="4A48CE1B" w14:textId="77777777" w:rsidR="00963D5F" w:rsidRPr="00274C45" w:rsidRDefault="00E70367" w:rsidP="00ED1F0F">
            <w:pPr>
              <w:pStyle w:val="NoSpacing"/>
              <w:rPr>
                <w:rFonts w:ascii="Times New Roman" w:hAnsi="Times New Roman" w:cs="Times New Roman"/>
                <w:b/>
                <w:sz w:val="24"/>
                <w:szCs w:val="24"/>
              </w:rPr>
            </w:pPr>
            <w:r w:rsidRPr="00274C45">
              <w:rPr>
                <w:rFonts w:ascii="Times New Roman" w:hAnsi="Times New Roman" w:cs="Times New Roman"/>
                <w:b/>
                <w:sz w:val="24"/>
                <w:szCs w:val="24"/>
              </w:rPr>
              <w:t>Date Form Initially Completed</w:t>
            </w:r>
          </w:p>
        </w:tc>
        <w:tc>
          <w:tcPr>
            <w:tcW w:w="5490" w:type="dxa"/>
            <w:shd w:val="clear" w:color="auto" w:fill="FFFFFF" w:themeFill="background1"/>
            <w:vAlign w:val="center"/>
          </w:tcPr>
          <w:p w14:paraId="6617BEF1" w14:textId="77777777" w:rsidR="00963D5F" w:rsidRPr="00843868" w:rsidRDefault="00D532E8" w:rsidP="00ED1F0F">
            <w:pPr>
              <w:jc w:val="left"/>
              <w:rPr>
                <w:rFonts w:cs="Times New Roman"/>
                <w:szCs w:val="24"/>
              </w:rPr>
            </w:pPr>
            <w:sdt>
              <w:sdtPr>
                <w:rPr>
                  <w:rStyle w:val="Style6"/>
                  <w:rFonts w:cs="Times New Roman"/>
                  <w:szCs w:val="24"/>
                </w:rPr>
                <w:id w:val="-175040366"/>
                <w:placeholder>
                  <w:docPart w:val="5320F684FA6E444E9DDB47242596215E"/>
                </w:placeholder>
                <w:showingPlcHdr/>
                <w:date>
                  <w:dateFormat w:val="d-MMM-yy"/>
                  <w:lid w:val="en-US"/>
                  <w:storeMappedDataAs w:val="dateTime"/>
                  <w:calendar w:val="gregorian"/>
                </w:date>
              </w:sdtPr>
              <w:sdtEndPr>
                <w:rPr>
                  <w:rStyle w:val="DefaultParagraphFont"/>
                  <w:color w:val="auto"/>
                </w:rPr>
              </w:sdtEndPr>
              <w:sdtContent>
                <w:r w:rsidR="00963D5F" w:rsidRPr="00494714">
                  <w:rPr>
                    <w:rFonts w:cs="Times New Roman"/>
                    <w:color w:val="808080" w:themeColor="background1" w:themeShade="80"/>
                    <w:szCs w:val="24"/>
                  </w:rPr>
                  <w:t>Date</w:t>
                </w:r>
              </w:sdtContent>
            </w:sdt>
          </w:p>
        </w:tc>
      </w:tr>
      <w:tr w:rsidR="002B59E0" w:rsidRPr="00843868" w14:paraId="01994F76" w14:textId="77777777" w:rsidTr="00405402">
        <w:tc>
          <w:tcPr>
            <w:tcW w:w="4775" w:type="dxa"/>
            <w:shd w:val="clear" w:color="auto" w:fill="F2F2F2" w:themeFill="background1" w:themeFillShade="F2"/>
            <w:vAlign w:val="center"/>
          </w:tcPr>
          <w:p w14:paraId="36F4A366" w14:textId="77777777" w:rsidR="002B59E0" w:rsidRPr="00274C45" w:rsidRDefault="002B59E0" w:rsidP="00ED1F0F">
            <w:pPr>
              <w:pStyle w:val="NoSpacing"/>
              <w:rPr>
                <w:rFonts w:ascii="Times New Roman" w:hAnsi="Times New Roman" w:cs="Times New Roman"/>
                <w:b/>
                <w:color w:val="2E74B5" w:themeColor="accent5" w:themeShade="BF"/>
                <w:sz w:val="24"/>
                <w:szCs w:val="24"/>
                <w:u w:val="single"/>
              </w:rPr>
            </w:pPr>
            <w:r w:rsidRPr="00274C45">
              <w:rPr>
                <w:rFonts w:ascii="Times New Roman" w:hAnsi="Times New Roman" w:cs="Times New Roman"/>
                <w:b/>
                <w:sz w:val="24"/>
                <w:szCs w:val="24"/>
              </w:rPr>
              <w:t>Date Consultation / Technical Assistance Completed</w:t>
            </w:r>
          </w:p>
        </w:tc>
        <w:tc>
          <w:tcPr>
            <w:tcW w:w="5490" w:type="dxa"/>
            <w:shd w:val="clear" w:color="auto" w:fill="FFFFFF" w:themeFill="background1"/>
            <w:vAlign w:val="center"/>
          </w:tcPr>
          <w:p w14:paraId="622D5EC3" w14:textId="77777777" w:rsidR="002B59E0" w:rsidRPr="00843868" w:rsidRDefault="00D532E8" w:rsidP="00ED1F0F">
            <w:pPr>
              <w:jc w:val="left"/>
              <w:rPr>
                <w:rFonts w:cs="Times New Roman"/>
                <w:szCs w:val="24"/>
              </w:rPr>
            </w:pPr>
            <w:sdt>
              <w:sdtPr>
                <w:rPr>
                  <w:rStyle w:val="Style6"/>
                  <w:rFonts w:cs="Times New Roman"/>
                  <w:szCs w:val="24"/>
                </w:rPr>
                <w:id w:val="1611009080"/>
                <w:placeholder>
                  <w:docPart w:val="744198354A1E43AEAF5DF6F14F0D01A3"/>
                </w:placeholder>
                <w:showingPlcHdr/>
                <w:date>
                  <w:dateFormat w:val="d-MMM-yy"/>
                  <w:lid w:val="en-US"/>
                  <w:storeMappedDataAs w:val="dateTime"/>
                  <w:calendar w:val="gregorian"/>
                </w:date>
              </w:sdtPr>
              <w:sdtEndPr>
                <w:rPr>
                  <w:rStyle w:val="DefaultParagraphFont"/>
                  <w:color w:val="auto"/>
                </w:rPr>
              </w:sdtEndPr>
              <w:sdtContent>
                <w:r w:rsidR="002B59E0" w:rsidRPr="00494714">
                  <w:rPr>
                    <w:rFonts w:cs="Times New Roman"/>
                    <w:color w:val="808080" w:themeColor="background1" w:themeShade="80"/>
                    <w:szCs w:val="24"/>
                  </w:rPr>
                  <w:t>Date</w:t>
                </w:r>
              </w:sdtContent>
            </w:sdt>
          </w:p>
        </w:tc>
      </w:tr>
      <w:tr w:rsidR="002B59E0" w:rsidRPr="00843868" w14:paraId="502AC6B3" w14:textId="77777777" w:rsidTr="00405402">
        <w:tc>
          <w:tcPr>
            <w:tcW w:w="4775" w:type="dxa"/>
            <w:shd w:val="clear" w:color="auto" w:fill="F2F2F2" w:themeFill="background1" w:themeFillShade="F2"/>
            <w:vAlign w:val="center"/>
          </w:tcPr>
          <w:p w14:paraId="718A1591" w14:textId="77777777" w:rsidR="002B59E0" w:rsidRPr="00FA3840" w:rsidRDefault="002B59E0" w:rsidP="00ED1F0F">
            <w:pPr>
              <w:pStyle w:val="NoSpacing"/>
              <w:rPr>
                <w:rFonts w:ascii="Times New Roman" w:hAnsi="Times New Roman" w:cs="Times New Roman"/>
                <w:sz w:val="24"/>
                <w:szCs w:val="24"/>
              </w:rPr>
            </w:pPr>
            <w:r>
              <w:rPr>
                <w:rFonts w:ascii="Times New Roman" w:hAnsi="Times New Roman" w:cs="Times New Roman"/>
                <w:sz w:val="24"/>
                <w:szCs w:val="24"/>
              </w:rPr>
              <w:t xml:space="preserve">Are there </w:t>
            </w:r>
            <w:r w:rsidRPr="00274C45">
              <w:rPr>
                <w:rFonts w:ascii="Times New Roman" w:hAnsi="Times New Roman" w:cs="Times New Roman"/>
                <w:b/>
                <w:sz w:val="24"/>
                <w:szCs w:val="24"/>
              </w:rPr>
              <w:t>previously completed ESA consultation documents</w:t>
            </w:r>
            <w:r>
              <w:rPr>
                <w:rFonts w:ascii="Times New Roman" w:hAnsi="Times New Roman" w:cs="Times New Roman"/>
                <w:sz w:val="24"/>
                <w:szCs w:val="24"/>
              </w:rPr>
              <w:t xml:space="preserve"> that are applicable to this area / action (e.g., dispersants, in-situ burning, surface washing agents)</w:t>
            </w:r>
          </w:p>
        </w:tc>
        <w:tc>
          <w:tcPr>
            <w:tcW w:w="5490" w:type="dxa"/>
            <w:shd w:val="clear" w:color="auto" w:fill="FFFFFF" w:themeFill="background1"/>
            <w:vAlign w:val="center"/>
          </w:tcPr>
          <w:p w14:paraId="596A4241" w14:textId="77777777" w:rsidR="002B59E0" w:rsidRDefault="00D532E8" w:rsidP="00ED1F0F">
            <w:pPr>
              <w:jc w:val="left"/>
              <w:rPr>
                <w:rStyle w:val="Style6"/>
                <w:rFonts w:cs="Times New Roman"/>
                <w:szCs w:val="24"/>
              </w:rPr>
            </w:pPr>
            <w:sdt>
              <w:sdtPr>
                <w:rPr>
                  <w:rStyle w:val="Style6"/>
                  <w:rFonts w:cs="Times New Roman"/>
                  <w:color w:val="000000" w:themeColor="text1"/>
                  <w:szCs w:val="24"/>
                </w:rPr>
                <w:id w:val="343214196"/>
                <w14:checkbox>
                  <w14:checked w14:val="0"/>
                  <w14:checkedState w14:val="2612" w14:font="MS Gothic"/>
                  <w14:uncheckedState w14:val="2610" w14:font="MS Gothic"/>
                </w14:checkbox>
              </w:sdtPr>
              <w:sdtEndPr>
                <w:rPr>
                  <w:rStyle w:val="Style6"/>
                </w:rPr>
              </w:sdtEndPr>
              <w:sdtContent>
                <w:r w:rsidR="002B59E0" w:rsidRPr="00AE4E95">
                  <w:rPr>
                    <w:rStyle w:val="Style6"/>
                    <w:rFonts w:ascii="MS Gothic" w:eastAsia="MS Gothic" w:hAnsi="MS Gothic" w:cs="Times New Roman" w:hint="eastAsia"/>
                    <w:color w:val="000000" w:themeColor="text1"/>
                    <w:szCs w:val="24"/>
                  </w:rPr>
                  <w:t>☐</w:t>
                </w:r>
              </w:sdtContent>
            </w:sdt>
            <w:r w:rsidR="002B59E0" w:rsidRPr="00AE4E95">
              <w:rPr>
                <w:rStyle w:val="Style6"/>
                <w:rFonts w:cs="Times New Roman"/>
                <w:color w:val="000000" w:themeColor="text1"/>
                <w:szCs w:val="24"/>
              </w:rPr>
              <w:t xml:space="preserve"> Yes     </w:t>
            </w:r>
            <w:sdt>
              <w:sdtPr>
                <w:rPr>
                  <w:rStyle w:val="Style6"/>
                  <w:rFonts w:cs="Times New Roman"/>
                  <w:color w:val="000000" w:themeColor="text1"/>
                  <w:szCs w:val="24"/>
                </w:rPr>
                <w:id w:val="-1886400641"/>
                <w14:checkbox>
                  <w14:checked w14:val="0"/>
                  <w14:checkedState w14:val="2612" w14:font="MS Gothic"/>
                  <w14:uncheckedState w14:val="2610" w14:font="MS Gothic"/>
                </w14:checkbox>
              </w:sdtPr>
              <w:sdtEndPr>
                <w:rPr>
                  <w:rStyle w:val="Style6"/>
                </w:rPr>
              </w:sdtEndPr>
              <w:sdtContent>
                <w:r w:rsidR="002B59E0" w:rsidRPr="00AE4E95">
                  <w:rPr>
                    <w:rStyle w:val="Style6"/>
                    <w:rFonts w:ascii="MS Gothic" w:eastAsia="MS Gothic" w:hAnsi="MS Gothic" w:cs="Times New Roman" w:hint="eastAsia"/>
                    <w:color w:val="000000" w:themeColor="text1"/>
                    <w:szCs w:val="24"/>
                  </w:rPr>
                  <w:t>☐</w:t>
                </w:r>
              </w:sdtContent>
            </w:sdt>
            <w:r w:rsidR="002B59E0" w:rsidRPr="00AE4E95">
              <w:rPr>
                <w:rStyle w:val="Style6"/>
                <w:rFonts w:cs="Times New Roman"/>
                <w:color w:val="000000" w:themeColor="text1"/>
                <w:szCs w:val="24"/>
              </w:rPr>
              <w:t xml:space="preserve"> No</w:t>
            </w:r>
          </w:p>
          <w:p w14:paraId="5C7C9041" w14:textId="77777777" w:rsidR="002B59E0" w:rsidRDefault="002B59E0" w:rsidP="00ED1F0F">
            <w:pPr>
              <w:jc w:val="left"/>
              <w:rPr>
                <w:rStyle w:val="Style6"/>
                <w:rFonts w:cs="Times New Roman"/>
                <w:szCs w:val="24"/>
              </w:rPr>
            </w:pPr>
          </w:p>
          <w:sdt>
            <w:sdtPr>
              <w:rPr>
                <w:rStyle w:val="Style6"/>
                <w:rFonts w:cs="Times New Roman"/>
                <w:szCs w:val="24"/>
              </w:rPr>
              <w:id w:val="-349339459"/>
              <w:placeholder>
                <w:docPart w:val="BFFC9F3798D34E0193CB56B45A2047CE"/>
              </w:placeholder>
              <w:showingPlcHdr/>
            </w:sdtPr>
            <w:sdtEndPr>
              <w:rPr>
                <w:rStyle w:val="Style6"/>
              </w:rPr>
            </w:sdtEndPr>
            <w:sdtContent>
              <w:p w14:paraId="31B6E2E2" w14:textId="77777777" w:rsidR="002B59E0" w:rsidRDefault="002B59E0" w:rsidP="00ED1F0F">
                <w:pPr>
                  <w:jc w:val="left"/>
                  <w:rPr>
                    <w:rStyle w:val="Style6"/>
                    <w:rFonts w:cs="Times New Roman"/>
                    <w:szCs w:val="24"/>
                  </w:rPr>
                </w:pPr>
                <w:r w:rsidRPr="00F2031C">
                  <w:rPr>
                    <w:rStyle w:val="Style6"/>
                    <w:rFonts w:cs="Times New Roman"/>
                    <w:color w:val="808080" w:themeColor="background1" w:themeShade="80"/>
                    <w:szCs w:val="24"/>
                  </w:rPr>
                  <w:t>List any previous consultation</w:t>
                </w:r>
                <w:r>
                  <w:rPr>
                    <w:rStyle w:val="Style6"/>
                    <w:rFonts w:cs="Times New Roman"/>
                    <w:color w:val="808080" w:themeColor="background1" w:themeShade="80"/>
                    <w:szCs w:val="24"/>
                  </w:rPr>
                  <w:t>s</w:t>
                </w:r>
                <w:r w:rsidRPr="00F2031C">
                  <w:rPr>
                    <w:rStyle w:val="Style6"/>
                    <w:rFonts w:cs="Times New Roman"/>
                    <w:color w:val="808080" w:themeColor="background1" w:themeShade="80"/>
                    <w:szCs w:val="24"/>
                  </w:rPr>
                  <w:t xml:space="preserve"> documents</w:t>
                </w:r>
                <w:r>
                  <w:rPr>
                    <w:rStyle w:val="Style6"/>
                    <w:rFonts w:cs="Times New Roman"/>
                    <w:color w:val="808080" w:themeColor="background1" w:themeShade="80"/>
                    <w:szCs w:val="24"/>
                  </w:rPr>
                  <w:t>.</w:t>
                </w:r>
              </w:p>
            </w:sdtContent>
          </w:sdt>
        </w:tc>
      </w:tr>
    </w:tbl>
    <w:p w14:paraId="07560C19" w14:textId="77777777" w:rsidR="00C62FE2" w:rsidRPr="00C62FE2" w:rsidRDefault="00C62FE2" w:rsidP="00A06D63"/>
    <w:tbl>
      <w:tblPr>
        <w:tblStyle w:val="TableGrid"/>
        <w:tblW w:w="10260" w:type="dxa"/>
        <w:tblInd w:w="-185" w:type="dxa"/>
        <w:tblLook w:val="04A0" w:firstRow="1" w:lastRow="0" w:firstColumn="1" w:lastColumn="0" w:noHBand="0" w:noVBand="1"/>
      </w:tblPr>
      <w:tblGrid>
        <w:gridCol w:w="5040"/>
        <w:gridCol w:w="5220"/>
      </w:tblGrid>
      <w:tr w:rsidR="00FA3840" w:rsidRPr="00843868" w14:paraId="34156183" w14:textId="77777777" w:rsidTr="00405402">
        <w:trPr>
          <w:trHeight w:val="503"/>
          <w:tblHeader/>
        </w:trPr>
        <w:tc>
          <w:tcPr>
            <w:tcW w:w="10260" w:type="dxa"/>
            <w:gridSpan w:val="2"/>
            <w:shd w:val="clear" w:color="auto" w:fill="BFBFBF" w:themeFill="background1" w:themeFillShade="BF"/>
            <w:vAlign w:val="center"/>
          </w:tcPr>
          <w:p w14:paraId="627816F3" w14:textId="53F773BF" w:rsidR="00FA3840" w:rsidRPr="00641C17" w:rsidRDefault="00641C17" w:rsidP="00641C17">
            <w:pPr>
              <w:pStyle w:val="Heading3"/>
              <w:rPr>
                <w:rStyle w:val="Style6"/>
                <w:color w:val="auto"/>
              </w:rPr>
            </w:pPr>
            <w:bookmarkStart w:id="3" w:name="_Toc167956946"/>
            <w:r w:rsidRPr="00641C17">
              <w:rPr>
                <w:rStyle w:val="Style6"/>
                <w:color w:val="auto"/>
              </w:rPr>
              <w:t xml:space="preserve">B. </w:t>
            </w:r>
            <w:r>
              <w:rPr>
                <w:rStyle w:val="Style6"/>
                <w:color w:val="auto"/>
              </w:rPr>
              <w:t xml:space="preserve"> </w:t>
            </w:r>
            <w:r w:rsidR="00116503" w:rsidRPr="00641C17">
              <w:rPr>
                <w:rStyle w:val="Style6"/>
                <w:color w:val="auto"/>
              </w:rPr>
              <w:t>Incident / Event Details</w:t>
            </w:r>
            <w:bookmarkEnd w:id="3"/>
          </w:p>
        </w:tc>
      </w:tr>
      <w:tr w:rsidR="002B59E0" w:rsidRPr="00843868" w14:paraId="42E03B25" w14:textId="77777777" w:rsidTr="00405402">
        <w:tc>
          <w:tcPr>
            <w:tcW w:w="5040" w:type="dxa"/>
            <w:shd w:val="clear" w:color="auto" w:fill="F2F2F2" w:themeFill="background1" w:themeFillShade="F2"/>
            <w:vAlign w:val="center"/>
          </w:tcPr>
          <w:p w14:paraId="334AB462" w14:textId="77777777" w:rsidR="002B59E0" w:rsidRPr="00274C45" w:rsidRDefault="002B59E0" w:rsidP="00ED1F0F">
            <w:pPr>
              <w:pStyle w:val="NoSpacing"/>
              <w:rPr>
                <w:rFonts w:ascii="Times New Roman" w:hAnsi="Times New Roman" w:cs="Times New Roman"/>
                <w:b/>
                <w:sz w:val="24"/>
                <w:szCs w:val="24"/>
              </w:rPr>
            </w:pPr>
            <w:r w:rsidRPr="00274C45">
              <w:rPr>
                <w:rFonts w:ascii="Times New Roman" w:hAnsi="Times New Roman" w:cs="Times New Roman"/>
                <w:b/>
                <w:sz w:val="24"/>
                <w:szCs w:val="24"/>
              </w:rPr>
              <w:t>Name of Incident</w:t>
            </w:r>
          </w:p>
        </w:tc>
        <w:tc>
          <w:tcPr>
            <w:tcW w:w="5220" w:type="dxa"/>
            <w:shd w:val="clear" w:color="auto" w:fill="FFFFFF" w:themeFill="background1"/>
            <w:vAlign w:val="center"/>
          </w:tcPr>
          <w:p w14:paraId="53F6EC9E" w14:textId="77777777" w:rsidR="002B59E0" w:rsidRPr="00843868" w:rsidRDefault="00D532E8" w:rsidP="00ED1F0F">
            <w:pPr>
              <w:jc w:val="left"/>
              <w:rPr>
                <w:rFonts w:cs="Times New Roman"/>
                <w:szCs w:val="24"/>
              </w:rPr>
            </w:pPr>
            <w:sdt>
              <w:sdtPr>
                <w:rPr>
                  <w:rStyle w:val="Style6"/>
                  <w:rFonts w:cs="Times New Roman"/>
                  <w:szCs w:val="24"/>
                </w:rPr>
                <w:id w:val="1885676618"/>
                <w:placeholder>
                  <w:docPart w:val="994DD0C61D464A5F876392A3FD194D9D"/>
                </w:placeholder>
                <w:showingPlcHdr/>
              </w:sdtPr>
              <w:sdtEndPr>
                <w:rPr>
                  <w:rStyle w:val="DefaultParagraphFont"/>
                  <w:color w:val="auto"/>
                </w:rPr>
              </w:sdtEndPr>
              <w:sdtContent>
                <w:r w:rsidR="002B59E0">
                  <w:rPr>
                    <w:rStyle w:val="PlaceholderText"/>
                    <w:color w:val="808080" w:themeColor="background1" w:themeShade="80"/>
                  </w:rPr>
                  <w:t xml:space="preserve">Incident </w:t>
                </w:r>
                <w:r w:rsidR="002B59E0" w:rsidRPr="00E70367">
                  <w:rPr>
                    <w:rStyle w:val="PlaceholderText"/>
                    <w:rFonts w:cs="Times New Roman"/>
                    <w:color w:val="808080" w:themeColor="background1" w:themeShade="80"/>
                    <w:szCs w:val="24"/>
                  </w:rPr>
                  <w:t>Name</w:t>
                </w:r>
              </w:sdtContent>
            </w:sdt>
          </w:p>
        </w:tc>
      </w:tr>
      <w:tr w:rsidR="002B59E0" w:rsidRPr="00843868" w14:paraId="3C2B5DE5" w14:textId="77777777" w:rsidTr="00405402">
        <w:tc>
          <w:tcPr>
            <w:tcW w:w="5040" w:type="dxa"/>
            <w:shd w:val="clear" w:color="auto" w:fill="F2F2F2" w:themeFill="background1" w:themeFillShade="F2"/>
            <w:vAlign w:val="center"/>
          </w:tcPr>
          <w:p w14:paraId="2F49DACD" w14:textId="77777777" w:rsidR="002B59E0" w:rsidRPr="00274C45" w:rsidRDefault="002B59E0" w:rsidP="00ED1F0F">
            <w:pPr>
              <w:pStyle w:val="NoSpacing"/>
              <w:rPr>
                <w:rFonts w:ascii="Times New Roman" w:hAnsi="Times New Roman" w:cs="Times New Roman"/>
                <w:b/>
                <w:sz w:val="24"/>
                <w:szCs w:val="24"/>
              </w:rPr>
            </w:pPr>
            <w:r w:rsidRPr="00274C45">
              <w:rPr>
                <w:rFonts w:ascii="Times New Roman" w:hAnsi="Times New Roman" w:cs="Times New Roman"/>
                <w:b/>
                <w:sz w:val="24"/>
                <w:szCs w:val="24"/>
              </w:rPr>
              <w:t xml:space="preserve">Date of Incident </w:t>
            </w:r>
          </w:p>
        </w:tc>
        <w:tc>
          <w:tcPr>
            <w:tcW w:w="5220" w:type="dxa"/>
            <w:shd w:val="clear" w:color="auto" w:fill="FFFFFF" w:themeFill="background1"/>
            <w:vAlign w:val="center"/>
          </w:tcPr>
          <w:p w14:paraId="3F5BB494" w14:textId="77777777" w:rsidR="002B59E0" w:rsidRPr="00843868" w:rsidRDefault="00D532E8" w:rsidP="00ED1F0F">
            <w:pPr>
              <w:jc w:val="left"/>
              <w:rPr>
                <w:rStyle w:val="Style6"/>
                <w:rFonts w:cs="Times New Roman"/>
                <w:szCs w:val="24"/>
              </w:rPr>
            </w:pPr>
            <w:sdt>
              <w:sdtPr>
                <w:rPr>
                  <w:rStyle w:val="Style6"/>
                  <w:rFonts w:cs="Times New Roman"/>
                  <w:szCs w:val="24"/>
                </w:rPr>
                <w:id w:val="2066678776"/>
                <w:placeholder>
                  <w:docPart w:val="C4DFA51D7704442EAEF4CA21C73FD47F"/>
                </w:placeholder>
                <w:showingPlcHdr/>
                <w:date>
                  <w:dateFormat w:val="d-MMM-yy"/>
                  <w:lid w:val="en-US"/>
                  <w:storeMappedDataAs w:val="dateTime"/>
                  <w:calendar w:val="gregorian"/>
                </w:date>
              </w:sdtPr>
              <w:sdtEndPr>
                <w:rPr>
                  <w:rStyle w:val="DefaultParagraphFont"/>
                  <w:color w:val="auto"/>
                </w:rPr>
              </w:sdtEndPr>
              <w:sdtContent>
                <w:r w:rsidR="002B59E0" w:rsidRPr="00E70367">
                  <w:rPr>
                    <w:rFonts w:cs="Times New Roman"/>
                    <w:color w:val="808080" w:themeColor="background1" w:themeShade="80"/>
                    <w:szCs w:val="24"/>
                  </w:rPr>
                  <w:t>Enter Date</w:t>
                </w:r>
              </w:sdtContent>
            </w:sdt>
          </w:p>
        </w:tc>
      </w:tr>
      <w:tr w:rsidR="002B59E0" w:rsidRPr="00843868" w14:paraId="084B1886" w14:textId="77777777" w:rsidTr="00405402">
        <w:tc>
          <w:tcPr>
            <w:tcW w:w="5040" w:type="dxa"/>
            <w:shd w:val="clear" w:color="auto" w:fill="F2F2F2" w:themeFill="background1" w:themeFillShade="F2"/>
            <w:vAlign w:val="center"/>
          </w:tcPr>
          <w:p w14:paraId="66BDE2A5" w14:textId="77777777" w:rsidR="002B59E0" w:rsidRPr="00FA3840" w:rsidRDefault="002B59E0" w:rsidP="00ED1F0F">
            <w:pPr>
              <w:pStyle w:val="NoSpacing"/>
              <w:rPr>
                <w:rFonts w:ascii="Times New Roman" w:hAnsi="Times New Roman" w:cs="Times New Roman"/>
                <w:sz w:val="24"/>
                <w:szCs w:val="24"/>
              </w:rPr>
            </w:pPr>
            <w:r w:rsidRPr="00274C45">
              <w:rPr>
                <w:rFonts w:ascii="Times New Roman" w:hAnsi="Times New Roman" w:cs="Times New Roman"/>
                <w:b/>
                <w:sz w:val="24"/>
                <w:szCs w:val="24"/>
              </w:rPr>
              <w:t>Type of Incident / Event</w:t>
            </w:r>
            <w:r w:rsidRPr="00FA3840">
              <w:rPr>
                <w:rFonts w:ascii="Times New Roman" w:hAnsi="Times New Roman" w:cs="Times New Roman"/>
                <w:sz w:val="24"/>
                <w:szCs w:val="24"/>
              </w:rPr>
              <w:t xml:space="preserve"> (e.g., vessel grounding, vessel</w:t>
            </w:r>
            <w:r>
              <w:rPr>
                <w:rFonts w:ascii="Times New Roman" w:hAnsi="Times New Roman" w:cs="Times New Roman"/>
                <w:sz w:val="24"/>
                <w:szCs w:val="24"/>
              </w:rPr>
              <w:t xml:space="preserve"> collision, pipeline, transfer, training/exercise)</w:t>
            </w:r>
          </w:p>
        </w:tc>
        <w:sdt>
          <w:sdtPr>
            <w:rPr>
              <w:rStyle w:val="Style6"/>
              <w:rFonts w:cs="Times New Roman"/>
              <w:szCs w:val="24"/>
            </w:rPr>
            <w:id w:val="1527049502"/>
            <w:placeholder>
              <w:docPart w:val="70CE8610407C453388227BDDD3651774"/>
            </w:placeholder>
            <w:showingPlcHdr/>
          </w:sdtPr>
          <w:sdtEndPr>
            <w:rPr>
              <w:rStyle w:val="Style6"/>
            </w:rPr>
          </w:sdtEndPr>
          <w:sdtContent>
            <w:tc>
              <w:tcPr>
                <w:tcW w:w="5220" w:type="dxa"/>
                <w:shd w:val="clear" w:color="auto" w:fill="FFFFFF" w:themeFill="background1"/>
                <w:vAlign w:val="center"/>
              </w:tcPr>
              <w:p w14:paraId="1DACC696" w14:textId="77777777" w:rsidR="002B59E0" w:rsidRPr="00843868" w:rsidRDefault="002B59E0" w:rsidP="00ED1F0F">
                <w:pPr>
                  <w:jc w:val="left"/>
                  <w:rPr>
                    <w:rStyle w:val="Style6"/>
                    <w:rFonts w:cs="Times New Roman"/>
                    <w:szCs w:val="24"/>
                  </w:rPr>
                </w:pPr>
                <w:r w:rsidRPr="003F5AA9">
                  <w:rPr>
                    <w:rStyle w:val="PlaceholderText"/>
                  </w:rPr>
                  <w:t>Click or tap here to enter text.</w:t>
                </w:r>
              </w:p>
            </w:tc>
          </w:sdtContent>
        </w:sdt>
      </w:tr>
      <w:tr w:rsidR="002B59E0" w:rsidRPr="00843868" w14:paraId="43301E1E" w14:textId="77777777" w:rsidTr="00405402">
        <w:tc>
          <w:tcPr>
            <w:tcW w:w="5040" w:type="dxa"/>
            <w:shd w:val="clear" w:color="auto" w:fill="F2F2F2" w:themeFill="background1" w:themeFillShade="F2"/>
            <w:vAlign w:val="center"/>
          </w:tcPr>
          <w:p w14:paraId="43F890B7" w14:textId="77777777" w:rsidR="002B59E0" w:rsidRPr="00274C45" w:rsidRDefault="002B59E0" w:rsidP="00ED1F0F">
            <w:pPr>
              <w:pStyle w:val="NoSpacing"/>
              <w:rPr>
                <w:rFonts w:ascii="Times New Roman" w:hAnsi="Times New Roman" w:cs="Times New Roman"/>
                <w:b/>
                <w:sz w:val="24"/>
                <w:szCs w:val="24"/>
              </w:rPr>
            </w:pPr>
            <w:r w:rsidRPr="00274C45">
              <w:rPr>
                <w:rFonts w:ascii="Times New Roman" w:hAnsi="Times New Roman" w:cs="Times New Roman"/>
                <w:b/>
                <w:sz w:val="24"/>
                <w:szCs w:val="24"/>
              </w:rPr>
              <w:t>Product(s) Released / Discharged</w:t>
            </w:r>
          </w:p>
        </w:tc>
        <w:sdt>
          <w:sdtPr>
            <w:rPr>
              <w:rStyle w:val="Style6"/>
              <w:rFonts w:cs="Times New Roman"/>
              <w:szCs w:val="24"/>
            </w:rPr>
            <w:id w:val="-1713952204"/>
            <w:placeholder>
              <w:docPart w:val="EAFBA4A7A25B43F1ABCEF1799C97B8E4"/>
            </w:placeholder>
            <w:showingPlcHdr/>
          </w:sdtPr>
          <w:sdtEndPr>
            <w:rPr>
              <w:rStyle w:val="Style6"/>
            </w:rPr>
          </w:sdtEndPr>
          <w:sdtContent>
            <w:tc>
              <w:tcPr>
                <w:tcW w:w="5220" w:type="dxa"/>
                <w:shd w:val="clear" w:color="auto" w:fill="FFFFFF" w:themeFill="background1"/>
                <w:vAlign w:val="center"/>
              </w:tcPr>
              <w:p w14:paraId="31D493A0" w14:textId="77777777" w:rsidR="002B59E0" w:rsidRDefault="002B59E0" w:rsidP="00ED1F0F">
                <w:pPr>
                  <w:jc w:val="left"/>
                  <w:rPr>
                    <w:rStyle w:val="Style6"/>
                    <w:rFonts w:cs="Times New Roman"/>
                    <w:szCs w:val="24"/>
                  </w:rPr>
                </w:pPr>
                <w:r w:rsidRPr="003F5AA9">
                  <w:rPr>
                    <w:rStyle w:val="PlaceholderText"/>
                  </w:rPr>
                  <w:t>Click or tap here to enter text.</w:t>
                </w:r>
              </w:p>
            </w:tc>
          </w:sdtContent>
        </w:sdt>
      </w:tr>
      <w:tr w:rsidR="002B59E0" w:rsidRPr="00843868" w14:paraId="0BFFBC5D" w14:textId="77777777" w:rsidTr="00405402">
        <w:tc>
          <w:tcPr>
            <w:tcW w:w="5040" w:type="dxa"/>
            <w:shd w:val="clear" w:color="auto" w:fill="F2F2F2" w:themeFill="background1" w:themeFillShade="F2"/>
            <w:vAlign w:val="center"/>
          </w:tcPr>
          <w:p w14:paraId="28003932" w14:textId="77777777" w:rsidR="002B59E0" w:rsidRPr="00FA3840" w:rsidRDefault="002B59E0" w:rsidP="00ED1F0F">
            <w:pPr>
              <w:pStyle w:val="NoSpacing"/>
              <w:rPr>
                <w:rFonts w:ascii="Times New Roman" w:hAnsi="Times New Roman" w:cs="Times New Roman"/>
                <w:sz w:val="24"/>
                <w:szCs w:val="24"/>
              </w:rPr>
            </w:pPr>
            <w:r w:rsidRPr="00274C45">
              <w:rPr>
                <w:rFonts w:ascii="Times New Roman" w:hAnsi="Times New Roman" w:cs="Times New Roman"/>
                <w:b/>
                <w:sz w:val="24"/>
                <w:szCs w:val="24"/>
              </w:rPr>
              <w:t>Volume Released / Discharged</w:t>
            </w:r>
            <w:r>
              <w:rPr>
                <w:rFonts w:ascii="Times New Roman" w:hAnsi="Times New Roman" w:cs="Times New Roman"/>
                <w:sz w:val="24"/>
                <w:szCs w:val="24"/>
              </w:rPr>
              <w:t xml:space="preserve"> (in gallons)</w:t>
            </w:r>
          </w:p>
        </w:tc>
        <w:sdt>
          <w:sdtPr>
            <w:rPr>
              <w:rStyle w:val="Style6"/>
              <w:rFonts w:cs="Times New Roman"/>
              <w:szCs w:val="24"/>
            </w:rPr>
            <w:id w:val="1033150357"/>
            <w:placeholder>
              <w:docPart w:val="4C68E008513447E99C2B36AF0203F5BA"/>
            </w:placeholder>
            <w:showingPlcHdr/>
          </w:sdtPr>
          <w:sdtEndPr>
            <w:rPr>
              <w:rStyle w:val="Style6"/>
            </w:rPr>
          </w:sdtEndPr>
          <w:sdtContent>
            <w:tc>
              <w:tcPr>
                <w:tcW w:w="5220" w:type="dxa"/>
                <w:shd w:val="clear" w:color="auto" w:fill="FFFFFF" w:themeFill="background1"/>
                <w:vAlign w:val="center"/>
              </w:tcPr>
              <w:p w14:paraId="2B9EF3E7" w14:textId="77777777" w:rsidR="002B59E0" w:rsidRDefault="002B59E0" w:rsidP="00ED1F0F">
                <w:pPr>
                  <w:jc w:val="left"/>
                  <w:rPr>
                    <w:rStyle w:val="Style6"/>
                    <w:rFonts w:cs="Times New Roman"/>
                    <w:szCs w:val="24"/>
                  </w:rPr>
                </w:pPr>
                <w:r>
                  <w:rPr>
                    <w:rStyle w:val="PlaceholderText"/>
                  </w:rPr>
                  <w:t>Enter volume in gallons</w:t>
                </w:r>
                <w:r w:rsidRPr="003F5AA9">
                  <w:rPr>
                    <w:rStyle w:val="PlaceholderText"/>
                  </w:rPr>
                  <w:t>.</w:t>
                </w:r>
              </w:p>
            </w:tc>
          </w:sdtContent>
        </w:sdt>
      </w:tr>
      <w:tr w:rsidR="002B59E0" w:rsidRPr="00843868" w14:paraId="478F7EFA" w14:textId="77777777" w:rsidTr="00405402">
        <w:tc>
          <w:tcPr>
            <w:tcW w:w="5040" w:type="dxa"/>
            <w:shd w:val="clear" w:color="auto" w:fill="F2F2F2" w:themeFill="background1" w:themeFillShade="F2"/>
            <w:vAlign w:val="center"/>
          </w:tcPr>
          <w:p w14:paraId="6CE9EE49" w14:textId="77777777" w:rsidR="002B59E0" w:rsidRPr="00FA3840" w:rsidRDefault="002B59E0" w:rsidP="00ED1F0F">
            <w:pPr>
              <w:pStyle w:val="NoSpacing"/>
              <w:rPr>
                <w:rFonts w:ascii="Times New Roman" w:hAnsi="Times New Roman" w:cs="Times New Roman"/>
                <w:sz w:val="24"/>
                <w:szCs w:val="24"/>
              </w:rPr>
            </w:pPr>
            <w:r w:rsidRPr="00274C45">
              <w:rPr>
                <w:rFonts w:ascii="Times New Roman" w:hAnsi="Times New Roman" w:cs="Times New Roman"/>
                <w:b/>
                <w:sz w:val="24"/>
                <w:szCs w:val="24"/>
              </w:rPr>
              <w:t>Potential Volume</w:t>
            </w:r>
            <w:r>
              <w:rPr>
                <w:rFonts w:ascii="Times New Roman" w:hAnsi="Times New Roman" w:cs="Times New Roman"/>
                <w:sz w:val="24"/>
                <w:szCs w:val="24"/>
              </w:rPr>
              <w:t xml:space="preserve"> (in gallons)</w:t>
            </w:r>
          </w:p>
        </w:tc>
        <w:sdt>
          <w:sdtPr>
            <w:rPr>
              <w:rStyle w:val="Style6"/>
              <w:rFonts w:cs="Times New Roman"/>
              <w:szCs w:val="24"/>
            </w:rPr>
            <w:id w:val="1773209064"/>
            <w:placeholder>
              <w:docPart w:val="9A73B64D299840F08BDB46D783D204F5"/>
            </w:placeholder>
            <w:showingPlcHdr/>
          </w:sdtPr>
          <w:sdtEndPr>
            <w:rPr>
              <w:rStyle w:val="Style6"/>
            </w:rPr>
          </w:sdtEndPr>
          <w:sdtContent>
            <w:tc>
              <w:tcPr>
                <w:tcW w:w="5220" w:type="dxa"/>
                <w:shd w:val="clear" w:color="auto" w:fill="FFFFFF" w:themeFill="background1"/>
                <w:vAlign w:val="center"/>
              </w:tcPr>
              <w:p w14:paraId="656750B1" w14:textId="77777777" w:rsidR="002B59E0" w:rsidRDefault="002B59E0" w:rsidP="00ED1F0F">
                <w:pPr>
                  <w:jc w:val="left"/>
                  <w:rPr>
                    <w:rStyle w:val="Style6"/>
                    <w:rFonts w:cs="Times New Roman"/>
                    <w:szCs w:val="24"/>
                  </w:rPr>
                </w:pPr>
                <w:r>
                  <w:rPr>
                    <w:rStyle w:val="PlaceholderText"/>
                  </w:rPr>
                  <w:t>Enter volume in gallons</w:t>
                </w:r>
                <w:r w:rsidRPr="003F5AA9">
                  <w:rPr>
                    <w:rStyle w:val="PlaceholderText"/>
                  </w:rPr>
                  <w:t>.</w:t>
                </w:r>
              </w:p>
            </w:tc>
          </w:sdtContent>
        </w:sdt>
      </w:tr>
      <w:tr w:rsidR="002B59E0" w:rsidRPr="00843868" w14:paraId="76489473" w14:textId="77777777" w:rsidTr="00405402">
        <w:tc>
          <w:tcPr>
            <w:tcW w:w="5040" w:type="dxa"/>
            <w:shd w:val="clear" w:color="auto" w:fill="F2F2F2" w:themeFill="background1" w:themeFillShade="F2"/>
            <w:vAlign w:val="center"/>
          </w:tcPr>
          <w:p w14:paraId="67070D24" w14:textId="77777777" w:rsidR="002B59E0" w:rsidRPr="00274C45" w:rsidRDefault="002B59E0" w:rsidP="00ED1F0F">
            <w:pPr>
              <w:pStyle w:val="NoSpacing"/>
              <w:rPr>
                <w:rFonts w:ascii="Times New Roman" w:hAnsi="Times New Roman" w:cs="Times New Roman"/>
                <w:b/>
                <w:sz w:val="24"/>
                <w:szCs w:val="24"/>
              </w:rPr>
            </w:pPr>
            <w:r w:rsidRPr="00274C45">
              <w:rPr>
                <w:rFonts w:ascii="Times New Roman" w:hAnsi="Times New Roman" w:cs="Times New Roman"/>
                <w:b/>
                <w:sz w:val="24"/>
                <w:szCs w:val="24"/>
              </w:rPr>
              <w:t>Has the release / discharge been stopped, ongoing, or is status unknown?</w:t>
            </w:r>
          </w:p>
        </w:tc>
        <w:sdt>
          <w:sdtPr>
            <w:rPr>
              <w:rStyle w:val="Style6"/>
              <w:rFonts w:cs="Times New Roman"/>
              <w:szCs w:val="24"/>
            </w:rPr>
            <w:id w:val="-572963364"/>
            <w:placeholder>
              <w:docPart w:val="5AC558FD27074DB2AE0C1468AE0EBBC7"/>
            </w:placeholder>
            <w:showingPlcHdr/>
          </w:sdtPr>
          <w:sdtEndPr>
            <w:rPr>
              <w:rStyle w:val="Style6"/>
            </w:rPr>
          </w:sdtEndPr>
          <w:sdtContent>
            <w:tc>
              <w:tcPr>
                <w:tcW w:w="5220" w:type="dxa"/>
                <w:shd w:val="clear" w:color="auto" w:fill="FFFFFF" w:themeFill="background1"/>
                <w:vAlign w:val="center"/>
              </w:tcPr>
              <w:p w14:paraId="1490137E" w14:textId="77777777" w:rsidR="002B59E0" w:rsidRDefault="002B59E0" w:rsidP="00ED1F0F">
                <w:pPr>
                  <w:jc w:val="left"/>
                  <w:rPr>
                    <w:rStyle w:val="Style6"/>
                    <w:rFonts w:cs="Times New Roman"/>
                    <w:szCs w:val="24"/>
                  </w:rPr>
                </w:pPr>
                <w:r w:rsidRPr="003F5AA9">
                  <w:rPr>
                    <w:rStyle w:val="PlaceholderText"/>
                  </w:rPr>
                  <w:t>Click or tap here to enter text.</w:t>
                </w:r>
              </w:p>
            </w:tc>
          </w:sdtContent>
        </w:sdt>
      </w:tr>
      <w:tr w:rsidR="002B59E0" w:rsidRPr="00843868" w14:paraId="58B5BA37" w14:textId="77777777" w:rsidTr="00405402">
        <w:tc>
          <w:tcPr>
            <w:tcW w:w="5040" w:type="dxa"/>
            <w:shd w:val="clear" w:color="auto" w:fill="F2F2F2" w:themeFill="background1" w:themeFillShade="F2"/>
            <w:vAlign w:val="center"/>
          </w:tcPr>
          <w:p w14:paraId="5973EB26" w14:textId="77777777" w:rsidR="002B59E0" w:rsidRPr="00274C45" w:rsidRDefault="002B59E0" w:rsidP="00ED1F0F">
            <w:pPr>
              <w:pStyle w:val="NoSpacing"/>
              <w:rPr>
                <w:rFonts w:ascii="Times New Roman" w:hAnsi="Times New Roman" w:cs="Times New Roman"/>
                <w:b/>
                <w:sz w:val="24"/>
                <w:szCs w:val="24"/>
              </w:rPr>
            </w:pPr>
            <w:r w:rsidRPr="00274C45">
              <w:rPr>
                <w:rFonts w:ascii="Times New Roman" w:hAnsi="Times New Roman" w:cs="Times New Roman"/>
                <w:b/>
                <w:sz w:val="24"/>
                <w:szCs w:val="24"/>
              </w:rPr>
              <w:t>Is the released / discharge contained, spreading, or is the status unknown?</w:t>
            </w:r>
          </w:p>
        </w:tc>
        <w:sdt>
          <w:sdtPr>
            <w:rPr>
              <w:rStyle w:val="Style6"/>
              <w:rFonts w:cs="Times New Roman"/>
              <w:szCs w:val="24"/>
            </w:rPr>
            <w:id w:val="1366107885"/>
            <w:placeholder>
              <w:docPart w:val="33CB665F4E13497AB7DC7AED28208AA4"/>
            </w:placeholder>
            <w:showingPlcHdr/>
          </w:sdtPr>
          <w:sdtEndPr>
            <w:rPr>
              <w:rStyle w:val="Style6"/>
            </w:rPr>
          </w:sdtEndPr>
          <w:sdtContent>
            <w:tc>
              <w:tcPr>
                <w:tcW w:w="5220" w:type="dxa"/>
                <w:shd w:val="clear" w:color="auto" w:fill="FFFFFF" w:themeFill="background1"/>
                <w:vAlign w:val="center"/>
              </w:tcPr>
              <w:p w14:paraId="4F10F5E2" w14:textId="77777777" w:rsidR="002B59E0" w:rsidRDefault="002B59E0" w:rsidP="00ED1F0F">
                <w:pPr>
                  <w:jc w:val="left"/>
                  <w:rPr>
                    <w:rStyle w:val="Style6"/>
                    <w:rFonts w:cs="Times New Roman"/>
                    <w:szCs w:val="24"/>
                  </w:rPr>
                </w:pPr>
                <w:r w:rsidRPr="003F5AA9">
                  <w:rPr>
                    <w:rStyle w:val="PlaceholderText"/>
                  </w:rPr>
                  <w:t>Click or tap here to enter text.</w:t>
                </w:r>
              </w:p>
            </w:tc>
          </w:sdtContent>
        </w:sdt>
      </w:tr>
      <w:tr w:rsidR="002B59E0" w:rsidRPr="00843868" w14:paraId="496BAA68" w14:textId="77777777" w:rsidTr="00405402">
        <w:tc>
          <w:tcPr>
            <w:tcW w:w="5040" w:type="dxa"/>
            <w:shd w:val="clear" w:color="auto" w:fill="F2F2F2" w:themeFill="background1" w:themeFillShade="F2"/>
            <w:vAlign w:val="center"/>
          </w:tcPr>
          <w:p w14:paraId="4EB5A506" w14:textId="77777777" w:rsidR="002B59E0" w:rsidRDefault="002B59E0" w:rsidP="00ED1F0F">
            <w:pPr>
              <w:pStyle w:val="NoSpacing"/>
              <w:rPr>
                <w:rFonts w:ascii="Times New Roman" w:hAnsi="Times New Roman" w:cs="Times New Roman"/>
                <w:sz w:val="24"/>
                <w:szCs w:val="24"/>
              </w:rPr>
            </w:pPr>
            <w:r w:rsidRPr="00274C45">
              <w:rPr>
                <w:rFonts w:ascii="Times New Roman" w:hAnsi="Times New Roman" w:cs="Times New Roman"/>
                <w:b/>
                <w:sz w:val="24"/>
                <w:szCs w:val="24"/>
              </w:rPr>
              <w:t>Latitude/Longitude for action area</w:t>
            </w:r>
          </w:p>
          <w:p w14:paraId="2988B73D" w14:textId="77777777" w:rsidR="002B59E0" w:rsidRPr="00FA3840" w:rsidRDefault="002B59E0" w:rsidP="00ED1F0F">
            <w:pPr>
              <w:pStyle w:val="NoSpacing"/>
              <w:rPr>
                <w:rFonts w:ascii="Times New Roman" w:hAnsi="Times New Roman" w:cs="Times New Roman"/>
                <w:sz w:val="24"/>
                <w:szCs w:val="24"/>
              </w:rPr>
            </w:pPr>
            <w:r w:rsidRPr="00FA3840">
              <w:rPr>
                <w:rFonts w:ascii="Times New Roman" w:hAnsi="Times New Roman" w:cs="Times New Roman"/>
                <w:sz w:val="24"/>
                <w:szCs w:val="24"/>
              </w:rPr>
              <w:t>(Decimal degrees and datum [e.g., 27.71622°N, 80.25174°W NAD83; online conversion: https://www.fcc.gov/media/radio/dms-decimal])</w:t>
            </w:r>
          </w:p>
        </w:tc>
        <w:tc>
          <w:tcPr>
            <w:tcW w:w="5220" w:type="dxa"/>
            <w:shd w:val="clear" w:color="auto" w:fill="FFFFFF" w:themeFill="background1"/>
            <w:vAlign w:val="center"/>
          </w:tcPr>
          <w:p w14:paraId="7CEA73C0" w14:textId="77777777" w:rsidR="002B59E0" w:rsidRPr="00843868" w:rsidRDefault="00D532E8" w:rsidP="00ED1F0F">
            <w:pPr>
              <w:jc w:val="left"/>
              <w:rPr>
                <w:rFonts w:cs="Times New Roman"/>
                <w:color w:val="0070C0"/>
                <w:szCs w:val="24"/>
              </w:rPr>
            </w:pPr>
            <w:sdt>
              <w:sdtPr>
                <w:rPr>
                  <w:rStyle w:val="Style6"/>
                  <w:rFonts w:cs="Times New Roman"/>
                  <w:szCs w:val="24"/>
                </w:rPr>
                <w:id w:val="-1420162807"/>
                <w:placeholder>
                  <w:docPart w:val="A3D26795C24A490D95BA2EEF8A377F62"/>
                </w:placeholder>
                <w:showingPlcHdr/>
              </w:sdtPr>
              <w:sdtEndPr>
                <w:rPr>
                  <w:rStyle w:val="DefaultParagraphFont"/>
                  <w:rFonts w:eastAsia="MS Gothic"/>
                  <w:color w:val="auto"/>
                </w:rPr>
              </w:sdtEndPr>
              <w:sdtContent>
                <w:r w:rsidR="002B59E0" w:rsidRPr="00E70367">
                  <w:rPr>
                    <w:rStyle w:val="PlaceholderText"/>
                    <w:rFonts w:cs="Times New Roman"/>
                    <w:color w:val="808080" w:themeColor="background1" w:themeShade="80"/>
                    <w:szCs w:val="24"/>
                  </w:rPr>
                  <w:t>Latitude</w:t>
                </w:r>
              </w:sdtContent>
            </w:sdt>
            <w:r w:rsidR="002B59E0" w:rsidRPr="00843868">
              <w:rPr>
                <w:rFonts w:cs="Times New Roman"/>
                <w:szCs w:val="24"/>
              </w:rPr>
              <w:t>°N</w:t>
            </w:r>
          </w:p>
          <w:p w14:paraId="49678FB9" w14:textId="77777777" w:rsidR="002B59E0" w:rsidRPr="00843868" w:rsidRDefault="00D532E8" w:rsidP="00ED1F0F">
            <w:pPr>
              <w:jc w:val="left"/>
              <w:rPr>
                <w:rFonts w:cs="Times New Roman"/>
                <w:color w:val="0070C0"/>
                <w:szCs w:val="24"/>
              </w:rPr>
            </w:pPr>
            <w:sdt>
              <w:sdtPr>
                <w:rPr>
                  <w:rStyle w:val="Style6"/>
                  <w:rFonts w:cs="Times New Roman"/>
                  <w:szCs w:val="24"/>
                </w:rPr>
                <w:id w:val="-252054163"/>
                <w:placeholder>
                  <w:docPart w:val="5A795B29DE2C4C1A88CE6C10A801452E"/>
                </w:placeholder>
                <w:showingPlcHdr/>
                <w:text/>
              </w:sdtPr>
              <w:sdtEndPr>
                <w:rPr>
                  <w:rStyle w:val="Style6"/>
                </w:rPr>
              </w:sdtEndPr>
              <w:sdtContent>
                <w:r w:rsidR="002B59E0" w:rsidRPr="00E70367">
                  <w:rPr>
                    <w:rStyle w:val="PlaceholderText"/>
                    <w:rFonts w:cs="Times New Roman"/>
                    <w:color w:val="808080" w:themeColor="background1" w:themeShade="80"/>
                    <w:szCs w:val="24"/>
                  </w:rPr>
                  <w:t>Longitude</w:t>
                </w:r>
              </w:sdtContent>
            </w:sdt>
            <w:r w:rsidR="002B59E0" w:rsidRPr="00843868">
              <w:rPr>
                <w:rFonts w:cs="Times New Roman"/>
                <w:szCs w:val="24"/>
              </w:rPr>
              <w:t xml:space="preserve">°W </w:t>
            </w:r>
            <w:r w:rsidR="002B59E0" w:rsidRPr="00843868">
              <w:rPr>
                <w:rFonts w:cs="Times New Roman"/>
                <w:color w:val="0070C0"/>
                <w:szCs w:val="24"/>
              </w:rPr>
              <w:t xml:space="preserve"> </w:t>
            </w:r>
          </w:p>
          <w:p w14:paraId="25019988" w14:textId="77777777" w:rsidR="002B59E0" w:rsidRPr="00843868" w:rsidRDefault="00D532E8" w:rsidP="00ED1F0F">
            <w:pPr>
              <w:jc w:val="left"/>
              <w:rPr>
                <w:rFonts w:cs="Times New Roman"/>
                <w:color w:val="0070C0"/>
                <w:szCs w:val="24"/>
              </w:rPr>
            </w:pPr>
            <w:sdt>
              <w:sdtPr>
                <w:rPr>
                  <w:rFonts w:cs="Times New Roman"/>
                  <w:color w:val="0070C0"/>
                  <w:szCs w:val="24"/>
                </w:rPr>
                <w:id w:val="-705567469"/>
                <w:placeholder>
                  <w:docPart w:val="98F2D509482043449BB9C920125B7D01"/>
                </w:placeholder>
                <w:showingPlcHdr/>
                <w:comboBox>
                  <w:listItem w:value="Choose an item."/>
                  <w:listItem w:displayText="NAD27" w:value="NAD27"/>
                  <w:listItem w:displayText="NAD83" w:value="NAD83"/>
                  <w:listItem w:displayText="WSG84" w:value="WSG84"/>
                </w:comboBox>
              </w:sdtPr>
              <w:sdtEndPr/>
              <w:sdtContent>
                <w:r w:rsidR="002B59E0">
                  <w:rPr>
                    <w:rFonts w:cs="Times New Roman"/>
                    <w:color w:val="808080" w:themeColor="background1" w:themeShade="80"/>
                    <w:szCs w:val="24"/>
                  </w:rPr>
                  <w:t>C</w:t>
                </w:r>
                <w:r w:rsidR="002B59E0" w:rsidRPr="00E70367">
                  <w:rPr>
                    <w:rStyle w:val="PlaceholderText"/>
                    <w:rFonts w:cs="Times New Roman"/>
                    <w:color w:val="808080" w:themeColor="background1" w:themeShade="80"/>
                    <w:szCs w:val="24"/>
                  </w:rPr>
                  <w:t>hoose Datum</w:t>
                </w:r>
              </w:sdtContent>
            </w:sdt>
          </w:p>
        </w:tc>
      </w:tr>
      <w:tr w:rsidR="002B59E0" w:rsidRPr="00843868" w14:paraId="165C4E70" w14:textId="77777777" w:rsidTr="00405402">
        <w:tc>
          <w:tcPr>
            <w:tcW w:w="5040" w:type="dxa"/>
            <w:shd w:val="clear" w:color="auto" w:fill="F2F2F2" w:themeFill="background1" w:themeFillShade="F2"/>
            <w:vAlign w:val="center"/>
          </w:tcPr>
          <w:p w14:paraId="427533DE" w14:textId="77777777" w:rsidR="002B59E0" w:rsidRPr="00FA3840" w:rsidRDefault="002B59E0" w:rsidP="00ED1F0F">
            <w:pPr>
              <w:pStyle w:val="NoSpacing"/>
              <w:rPr>
                <w:rFonts w:ascii="Times New Roman" w:hAnsi="Times New Roman" w:cs="Times New Roman"/>
                <w:sz w:val="24"/>
                <w:szCs w:val="24"/>
              </w:rPr>
            </w:pPr>
            <w:r w:rsidRPr="00274C45">
              <w:rPr>
                <w:rFonts w:ascii="Times New Roman" w:hAnsi="Times New Roman" w:cs="Times New Roman"/>
                <w:b/>
                <w:sz w:val="24"/>
                <w:szCs w:val="24"/>
              </w:rPr>
              <w:t xml:space="preserve">Location </w:t>
            </w:r>
            <w:r>
              <w:rPr>
                <w:rFonts w:ascii="Times New Roman" w:hAnsi="Times New Roman" w:cs="Times New Roman"/>
                <w:sz w:val="24"/>
                <w:szCs w:val="24"/>
              </w:rPr>
              <w:t>(nearest landmark / town)</w:t>
            </w:r>
          </w:p>
        </w:tc>
        <w:sdt>
          <w:sdtPr>
            <w:rPr>
              <w:rStyle w:val="Style6"/>
              <w:rFonts w:cs="Times New Roman"/>
              <w:szCs w:val="24"/>
            </w:rPr>
            <w:id w:val="88659737"/>
            <w:placeholder>
              <w:docPart w:val="FE38F749847A422AAA3CAC6D5863761D"/>
            </w:placeholder>
            <w:showingPlcHdr/>
          </w:sdtPr>
          <w:sdtEndPr>
            <w:rPr>
              <w:rStyle w:val="Style6"/>
            </w:rPr>
          </w:sdtEndPr>
          <w:sdtContent>
            <w:tc>
              <w:tcPr>
                <w:tcW w:w="5220" w:type="dxa"/>
                <w:shd w:val="clear" w:color="auto" w:fill="FFFFFF" w:themeFill="background1"/>
                <w:vAlign w:val="center"/>
              </w:tcPr>
              <w:p w14:paraId="2553AE8E" w14:textId="77777777" w:rsidR="002B59E0" w:rsidRDefault="002B59E0" w:rsidP="00ED1F0F">
                <w:pPr>
                  <w:jc w:val="left"/>
                  <w:rPr>
                    <w:rStyle w:val="Style6"/>
                    <w:rFonts w:cs="Times New Roman"/>
                    <w:szCs w:val="24"/>
                  </w:rPr>
                </w:pPr>
                <w:r w:rsidRPr="003F5AA9">
                  <w:rPr>
                    <w:rStyle w:val="PlaceholderText"/>
                  </w:rPr>
                  <w:t>Click or tap here to enter text.</w:t>
                </w:r>
              </w:p>
            </w:tc>
          </w:sdtContent>
        </w:sdt>
      </w:tr>
      <w:tr w:rsidR="002B59E0" w:rsidRPr="00843868" w14:paraId="63149C06" w14:textId="77777777" w:rsidTr="00405402">
        <w:tc>
          <w:tcPr>
            <w:tcW w:w="5040" w:type="dxa"/>
            <w:shd w:val="clear" w:color="auto" w:fill="F2F2F2" w:themeFill="background1" w:themeFillShade="F2"/>
            <w:vAlign w:val="center"/>
          </w:tcPr>
          <w:p w14:paraId="6E39D1C9" w14:textId="77777777" w:rsidR="002B59E0" w:rsidRDefault="002B59E0" w:rsidP="00ED1F0F">
            <w:pPr>
              <w:pStyle w:val="NoSpacing"/>
              <w:rPr>
                <w:rFonts w:ascii="Times New Roman" w:hAnsi="Times New Roman" w:cs="Times New Roman"/>
                <w:sz w:val="24"/>
                <w:szCs w:val="24"/>
              </w:rPr>
            </w:pPr>
            <w:r w:rsidRPr="00274C45">
              <w:rPr>
                <w:rFonts w:ascii="Times New Roman" w:hAnsi="Times New Roman" w:cs="Times New Roman"/>
                <w:b/>
                <w:sz w:val="24"/>
                <w:szCs w:val="24"/>
              </w:rPr>
              <w:t>Location Type</w:t>
            </w:r>
            <w:r>
              <w:rPr>
                <w:rFonts w:ascii="Times New Roman" w:hAnsi="Times New Roman" w:cs="Times New Roman"/>
                <w:sz w:val="24"/>
                <w:szCs w:val="24"/>
              </w:rPr>
              <w:t xml:space="preserve"> </w:t>
            </w:r>
            <w:r w:rsidRPr="00274C45">
              <w:rPr>
                <w:rFonts w:ascii="Times New Roman" w:hAnsi="Times New Roman" w:cs="Times New Roman"/>
                <w:sz w:val="24"/>
                <w:szCs w:val="24"/>
              </w:rPr>
              <w:t>(check all that apply below)</w:t>
            </w:r>
          </w:p>
          <w:p w14:paraId="3B320794" w14:textId="77777777" w:rsidR="002B59E0" w:rsidRDefault="00D532E8" w:rsidP="00ED1F0F">
            <w:pPr>
              <w:pStyle w:val="NoSpacing"/>
              <w:rPr>
                <w:rFonts w:ascii="Times New Roman" w:hAnsi="Times New Roman" w:cs="Times New Roman"/>
                <w:sz w:val="24"/>
                <w:szCs w:val="24"/>
              </w:rPr>
            </w:pPr>
            <w:sdt>
              <w:sdtPr>
                <w:rPr>
                  <w:rFonts w:ascii="Times New Roman" w:hAnsi="Times New Roman" w:cs="Times New Roman"/>
                  <w:sz w:val="24"/>
                  <w:szCs w:val="24"/>
                </w:rPr>
                <w:id w:val="-1802065725"/>
                <w14:checkbox>
                  <w14:checked w14:val="0"/>
                  <w14:checkedState w14:val="2612" w14:font="MS Gothic"/>
                  <w14:uncheckedState w14:val="2610" w14:font="MS Gothic"/>
                </w14:checkbox>
              </w:sdtPr>
              <w:sdtEndPr/>
              <w:sdtContent>
                <w:r w:rsidR="002B59E0">
                  <w:rPr>
                    <w:rFonts w:ascii="MS Gothic" w:eastAsia="MS Gothic" w:hAnsi="MS Gothic" w:cs="Times New Roman" w:hint="eastAsia"/>
                    <w:sz w:val="24"/>
                    <w:szCs w:val="24"/>
                  </w:rPr>
                  <w:t>☐</w:t>
                </w:r>
              </w:sdtContent>
            </w:sdt>
            <w:r w:rsidR="002B59E0">
              <w:rPr>
                <w:rFonts w:ascii="Times New Roman" w:hAnsi="Times New Roman" w:cs="Times New Roman"/>
                <w:sz w:val="24"/>
                <w:szCs w:val="24"/>
              </w:rPr>
              <w:t xml:space="preserve"> Port / Industrial / Canal</w:t>
            </w:r>
          </w:p>
          <w:p w14:paraId="0959807A" w14:textId="77777777" w:rsidR="002B59E0" w:rsidRDefault="00D532E8" w:rsidP="00ED1F0F">
            <w:pPr>
              <w:pStyle w:val="NoSpacing"/>
              <w:rPr>
                <w:rFonts w:ascii="Times New Roman" w:hAnsi="Times New Roman" w:cs="Times New Roman"/>
                <w:sz w:val="24"/>
                <w:szCs w:val="24"/>
              </w:rPr>
            </w:pPr>
            <w:sdt>
              <w:sdtPr>
                <w:rPr>
                  <w:rFonts w:ascii="Times New Roman" w:hAnsi="Times New Roman" w:cs="Times New Roman"/>
                  <w:sz w:val="24"/>
                  <w:szCs w:val="24"/>
                </w:rPr>
                <w:id w:val="-1650044438"/>
                <w14:checkbox>
                  <w14:checked w14:val="0"/>
                  <w14:checkedState w14:val="2612" w14:font="MS Gothic"/>
                  <w14:uncheckedState w14:val="2610" w14:font="MS Gothic"/>
                </w14:checkbox>
              </w:sdtPr>
              <w:sdtEndPr/>
              <w:sdtContent>
                <w:r w:rsidR="002B59E0">
                  <w:rPr>
                    <w:rFonts w:ascii="MS Gothic" w:eastAsia="MS Gothic" w:hAnsi="MS Gothic" w:cs="Times New Roman" w:hint="eastAsia"/>
                    <w:sz w:val="24"/>
                    <w:szCs w:val="24"/>
                  </w:rPr>
                  <w:t>☐</w:t>
                </w:r>
              </w:sdtContent>
            </w:sdt>
            <w:r w:rsidR="002B59E0">
              <w:rPr>
                <w:rFonts w:ascii="Times New Roman" w:hAnsi="Times New Roman" w:cs="Times New Roman"/>
                <w:sz w:val="24"/>
                <w:szCs w:val="24"/>
              </w:rPr>
              <w:t xml:space="preserve"> Riverine</w:t>
            </w:r>
          </w:p>
          <w:p w14:paraId="49A27547" w14:textId="77777777" w:rsidR="002B59E0" w:rsidRDefault="00D532E8" w:rsidP="00ED1F0F">
            <w:pPr>
              <w:pStyle w:val="NoSpacing"/>
              <w:rPr>
                <w:rFonts w:ascii="Times New Roman" w:hAnsi="Times New Roman" w:cs="Times New Roman"/>
                <w:sz w:val="24"/>
                <w:szCs w:val="24"/>
              </w:rPr>
            </w:pPr>
            <w:sdt>
              <w:sdtPr>
                <w:rPr>
                  <w:rFonts w:ascii="Times New Roman" w:hAnsi="Times New Roman" w:cs="Times New Roman"/>
                  <w:sz w:val="24"/>
                  <w:szCs w:val="24"/>
                </w:rPr>
                <w:id w:val="-748338957"/>
                <w14:checkbox>
                  <w14:checked w14:val="0"/>
                  <w14:checkedState w14:val="2612" w14:font="MS Gothic"/>
                  <w14:uncheckedState w14:val="2610" w14:font="MS Gothic"/>
                </w14:checkbox>
              </w:sdtPr>
              <w:sdtEndPr/>
              <w:sdtContent>
                <w:r w:rsidR="002B59E0">
                  <w:rPr>
                    <w:rFonts w:ascii="MS Gothic" w:eastAsia="MS Gothic" w:hAnsi="MS Gothic" w:cs="Times New Roman" w:hint="eastAsia"/>
                    <w:sz w:val="24"/>
                    <w:szCs w:val="24"/>
                  </w:rPr>
                  <w:t>☐</w:t>
                </w:r>
              </w:sdtContent>
            </w:sdt>
            <w:r w:rsidR="002B59E0">
              <w:rPr>
                <w:rFonts w:ascii="Times New Roman" w:hAnsi="Times New Roman" w:cs="Times New Roman"/>
                <w:sz w:val="24"/>
                <w:szCs w:val="24"/>
              </w:rPr>
              <w:t xml:space="preserve"> Inshore / Estuarine</w:t>
            </w:r>
          </w:p>
          <w:p w14:paraId="7879FE08" w14:textId="77777777" w:rsidR="002B59E0" w:rsidRDefault="00D532E8" w:rsidP="00ED1F0F">
            <w:pPr>
              <w:pStyle w:val="NoSpacing"/>
              <w:rPr>
                <w:rFonts w:ascii="Times New Roman" w:hAnsi="Times New Roman" w:cs="Times New Roman"/>
                <w:sz w:val="24"/>
                <w:szCs w:val="24"/>
              </w:rPr>
            </w:pPr>
            <w:sdt>
              <w:sdtPr>
                <w:rPr>
                  <w:rFonts w:ascii="Times New Roman" w:hAnsi="Times New Roman" w:cs="Times New Roman"/>
                  <w:sz w:val="24"/>
                  <w:szCs w:val="24"/>
                </w:rPr>
                <w:id w:val="143788863"/>
                <w14:checkbox>
                  <w14:checked w14:val="0"/>
                  <w14:checkedState w14:val="2612" w14:font="MS Gothic"/>
                  <w14:uncheckedState w14:val="2610" w14:font="MS Gothic"/>
                </w14:checkbox>
              </w:sdtPr>
              <w:sdtEndPr/>
              <w:sdtContent>
                <w:r w:rsidR="002B59E0">
                  <w:rPr>
                    <w:rFonts w:ascii="MS Gothic" w:eastAsia="MS Gothic" w:hAnsi="MS Gothic" w:cs="Times New Roman" w:hint="eastAsia"/>
                    <w:sz w:val="24"/>
                    <w:szCs w:val="24"/>
                  </w:rPr>
                  <w:t>☐</w:t>
                </w:r>
              </w:sdtContent>
            </w:sdt>
            <w:r w:rsidR="002B59E0">
              <w:rPr>
                <w:rFonts w:ascii="Times New Roman" w:hAnsi="Times New Roman" w:cs="Times New Roman"/>
                <w:sz w:val="24"/>
                <w:szCs w:val="24"/>
              </w:rPr>
              <w:t xml:space="preserve"> Nearshore / Coastal</w:t>
            </w:r>
          </w:p>
          <w:p w14:paraId="7B135F8E" w14:textId="77777777" w:rsidR="002B59E0" w:rsidRDefault="00D532E8" w:rsidP="00ED1F0F">
            <w:pPr>
              <w:pStyle w:val="NoSpacing"/>
              <w:rPr>
                <w:rFonts w:ascii="Times New Roman" w:hAnsi="Times New Roman" w:cs="Times New Roman"/>
                <w:sz w:val="24"/>
                <w:szCs w:val="24"/>
              </w:rPr>
            </w:pPr>
            <w:sdt>
              <w:sdtPr>
                <w:rPr>
                  <w:rFonts w:ascii="Times New Roman" w:hAnsi="Times New Roman" w:cs="Times New Roman"/>
                  <w:sz w:val="24"/>
                  <w:szCs w:val="24"/>
                </w:rPr>
                <w:id w:val="-1082057550"/>
                <w14:checkbox>
                  <w14:checked w14:val="0"/>
                  <w14:checkedState w14:val="2612" w14:font="MS Gothic"/>
                  <w14:uncheckedState w14:val="2610" w14:font="MS Gothic"/>
                </w14:checkbox>
              </w:sdtPr>
              <w:sdtEndPr/>
              <w:sdtContent>
                <w:r w:rsidR="002B59E0">
                  <w:rPr>
                    <w:rFonts w:ascii="MS Gothic" w:eastAsia="MS Gothic" w:hAnsi="MS Gothic" w:cs="Times New Roman" w:hint="eastAsia"/>
                    <w:sz w:val="24"/>
                    <w:szCs w:val="24"/>
                  </w:rPr>
                  <w:t>☐</w:t>
                </w:r>
              </w:sdtContent>
            </w:sdt>
            <w:r w:rsidR="002B59E0">
              <w:rPr>
                <w:rFonts w:ascii="Times New Roman" w:hAnsi="Times New Roman" w:cs="Times New Roman"/>
                <w:sz w:val="24"/>
                <w:szCs w:val="24"/>
              </w:rPr>
              <w:t xml:space="preserve"> Offshore / EEZ</w:t>
            </w:r>
          </w:p>
          <w:p w14:paraId="3145C518" w14:textId="77777777" w:rsidR="002B59E0" w:rsidRDefault="00D532E8" w:rsidP="00ED1F0F">
            <w:pPr>
              <w:pStyle w:val="NoSpacing"/>
              <w:rPr>
                <w:rFonts w:ascii="Times New Roman" w:hAnsi="Times New Roman" w:cs="Times New Roman"/>
                <w:sz w:val="24"/>
                <w:szCs w:val="24"/>
              </w:rPr>
            </w:pPr>
            <w:sdt>
              <w:sdtPr>
                <w:rPr>
                  <w:rFonts w:ascii="Times New Roman" w:hAnsi="Times New Roman" w:cs="Times New Roman"/>
                  <w:sz w:val="24"/>
                  <w:szCs w:val="24"/>
                </w:rPr>
                <w:id w:val="358395350"/>
                <w14:checkbox>
                  <w14:checked w14:val="0"/>
                  <w14:checkedState w14:val="2612" w14:font="MS Gothic"/>
                  <w14:uncheckedState w14:val="2610" w14:font="MS Gothic"/>
                </w14:checkbox>
              </w:sdtPr>
              <w:sdtEndPr/>
              <w:sdtContent>
                <w:r w:rsidR="002B59E0">
                  <w:rPr>
                    <w:rFonts w:ascii="MS Gothic" w:eastAsia="MS Gothic" w:hAnsi="MS Gothic" w:cs="Times New Roman" w:hint="eastAsia"/>
                    <w:sz w:val="24"/>
                    <w:szCs w:val="24"/>
                  </w:rPr>
                  <w:t>☐</w:t>
                </w:r>
              </w:sdtContent>
            </w:sdt>
            <w:r w:rsidR="002B59E0">
              <w:rPr>
                <w:rFonts w:ascii="Times New Roman" w:hAnsi="Times New Roman" w:cs="Times New Roman"/>
                <w:sz w:val="24"/>
                <w:szCs w:val="24"/>
              </w:rPr>
              <w:t xml:space="preserve"> Lake / Lacustrine (freshwater)</w:t>
            </w:r>
          </w:p>
          <w:p w14:paraId="5CA702F5" w14:textId="77777777" w:rsidR="002B59E0" w:rsidRPr="00FA3840" w:rsidRDefault="00D532E8" w:rsidP="00ED1F0F">
            <w:pPr>
              <w:pStyle w:val="NoSpacing"/>
              <w:rPr>
                <w:rFonts w:ascii="Times New Roman" w:hAnsi="Times New Roman" w:cs="Times New Roman"/>
                <w:sz w:val="24"/>
                <w:szCs w:val="24"/>
              </w:rPr>
            </w:pPr>
            <w:sdt>
              <w:sdtPr>
                <w:rPr>
                  <w:rFonts w:ascii="Times New Roman" w:hAnsi="Times New Roman" w:cs="Times New Roman"/>
                  <w:sz w:val="24"/>
                  <w:szCs w:val="24"/>
                </w:rPr>
                <w:id w:val="1128121321"/>
                <w14:checkbox>
                  <w14:checked w14:val="0"/>
                  <w14:checkedState w14:val="2612" w14:font="MS Gothic"/>
                  <w14:uncheckedState w14:val="2610" w14:font="MS Gothic"/>
                </w14:checkbox>
              </w:sdtPr>
              <w:sdtEndPr/>
              <w:sdtContent>
                <w:r w:rsidR="002B59E0">
                  <w:rPr>
                    <w:rFonts w:ascii="MS Gothic" w:eastAsia="MS Gothic" w:hAnsi="MS Gothic" w:cs="Times New Roman" w:hint="eastAsia"/>
                    <w:sz w:val="24"/>
                    <w:szCs w:val="24"/>
                  </w:rPr>
                  <w:t>☐</w:t>
                </w:r>
              </w:sdtContent>
            </w:sdt>
            <w:r w:rsidR="002B59E0">
              <w:rPr>
                <w:rFonts w:ascii="Times New Roman" w:hAnsi="Times New Roman" w:cs="Times New Roman"/>
                <w:sz w:val="24"/>
                <w:szCs w:val="24"/>
              </w:rPr>
              <w:t xml:space="preserve"> Wetland (freshwater)</w:t>
            </w:r>
          </w:p>
        </w:tc>
        <w:sdt>
          <w:sdtPr>
            <w:rPr>
              <w:rStyle w:val="Style6"/>
              <w:rFonts w:cs="Times New Roman"/>
              <w:szCs w:val="24"/>
            </w:rPr>
            <w:id w:val="1816683186"/>
            <w:placeholder>
              <w:docPart w:val="9F3D1A89DA694D718137933BD4DBFE93"/>
            </w:placeholder>
            <w:showingPlcHdr/>
          </w:sdtPr>
          <w:sdtEndPr>
            <w:rPr>
              <w:rStyle w:val="Style6"/>
            </w:rPr>
          </w:sdtEndPr>
          <w:sdtContent>
            <w:tc>
              <w:tcPr>
                <w:tcW w:w="5220" w:type="dxa"/>
                <w:shd w:val="clear" w:color="auto" w:fill="FFFFFF" w:themeFill="background1"/>
                <w:vAlign w:val="center"/>
              </w:tcPr>
              <w:p w14:paraId="0E2957A9" w14:textId="77777777" w:rsidR="002B59E0" w:rsidRDefault="002B59E0" w:rsidP="00ED1F0F">
                <w:pPr>
                  <w:jc w:val="left"/>
                  <w:rPr>
                    <w:rStyle w:val="Style6"/>
                    <w:rFonts w:cs="Times New Roman"/>
                    <w:szCs w:val="24"/>
                  </w:rPr>
                </w:pPr>
                <w:r w:rsidRPr="003F5AA9">
                  <w:rPr>
                    <w:rStyle w:val="PlaceholderText"/>
                  </w:rPr>
                  <w:t>Click or tap here to enter text.</w:t>
                </w:r>
              </w:p>
            </w:tc>
          </w:sdtContent>
        </w:sdt>
      </w:tr>
      <w:tr w:rsidR="009A058F" w:rsidRPr="00843868" w14:paraId="24FE6066" w14:textId="77777777" w:rsidTr="00405402">
        <w:tc>
          <w:tcPr>
            <w:tcW w:w="10260" w:type="dxa"/>
            <w:gridSpan w:val="2"/>
            <w:shd w:val="clear" w:color="auto" w:fill="F2F2F2" w:themeFill="background1" w:themeFillShade="F2"/>
            <w:vAlign w:val="center"/>
          </w:tcPr>
          <w:p w14:paraId="63846BFA" w14:textId="77777777" w:rsidR="009A058F" w:rsidRDefault="009A058F" w:rsidP="00ED1F0F">
            <w:r>
              <w:t>Please attach any maps, aerial photographs, or additional information that will support the information in this consultation form. Examples of such supporting documentation include, but are not limited to:</w:t>
            </w:r>
          </w:p>
          <w:p w14:paraId="6A2F39C6" w14:textId="77777777" w:rsidR="009A058F" w:rsidRDefault="009A058F" w:rsidP="00ED1F0F">
            <w:pPr>
              <w:pStyle w:val="ListParagraph"/>
              <w:numPr>
                <w:ilvl w:val="0"/>
                <w:numId w:val="7"/>
              </w:numPr>
            </w:pPr>
            <w:r>
              <w:t>Aerial images of response action area and surrounding area.</w:t>
            </w:r>
          </w:p>
          <w:p w14:paraId="30C8469C" w14:textId="106F5ECA" w:rsidR="009A058F" w:rsidRDefault="009A058F" w:rsidP="00ED1F0F">
            <w:pPr>
              <w:pStyle w:val="ListParagraph"/>
              <w:numPr>
                <w:ilvl w:val="0"/>
                <w:numId w:val="7"/>
              </w:numPr>
            </w:pPr>
            <w:r>
              <w:lastRenderedPageBreak/>
              <w:t>Map of response action area with elements proposed (polygons showing proposed response action elements).</w:t>
            </w:r>
          </w:p>
          <w:p w14:paraId="345E6967" w14:textId="55F2EE4E" w:rsidR="009A058F" w:rsidRPr="009A058F" w:rsidRDefault="009A058F" w:rsidP="00ED1F0F">
            <w:pPr>
              <w:pStyle w:val="ListParagraph"/>
              <w:numPr>
                <w:ilvl w:val="0"/>
                <w:numId w:val="7"/>
              </w:numPr>
              <w:rPr>
                <w:rStyle w:val="Style6"/>
                <w:color w:val="auto"/>
              </w:rPr>
            </w:pPr>
            <w:r>
              <w:t>Map of response action area with critical habitat units or sensitive habitats overlay (e.g., seagrass beds, Essential Fish Habitat, etc.).</w:t>
            </w:r>
          </w:p>
        </w:tc>
      </w:tr>
    </w:tbl>
    <w:p w14:paraId="4BBA4571" w14:textId="78FE05CF" w:rsidR="00A06D63" w:rsidRDefault="00A06D63" w:rsidP="00A06D63"/>
    <w:tbl>
      <w:tblPr>
        <w:tblStyle w:val="TableGrid"/>
        <w:tblW w:w="10260" w:type="dxa"/>
        <w:tblInd w:w="-185" w:type="dxa"/>
        <w:tblLook w:val="04A0" w:firstRow="1" w:lastRow="0" w:firstColumn="1" w:lastColumn="0" w:noHBand="0" w:noVBand="1"/>
      </w:tblPr>
      <w:tblGrid>
        <w:gridCol w:w="4140"/>
        <w:gridCol w:w="6120"/>
      </w:tblGrid>
      <w:tr w:rsidR="00274C45" w14:paraId="1899A41F" w14:textId="77777777" w:rsidTr="00405402">
        <w:trPr>
          <w:trHeight w:val="512"/>
          <w:tblHeader/>
        </w:trPr>
        <w:tc>
          <w:tcPr>
            <w:tcW w:w="10260" w:type="dxa"/>
            <w:gridSpan w:val="2"/>
            <w:shd w:val="clear" w:color="auto" w:fill="BFBFBF" w:themeFill="background1" w:themeFillShade="BF"/>
            <w:vAlign w:val="center"/>
          </w:tcPr>
          <w:p w14:paraId="6501FED2" w14:textId="5FD75624" w:rsidR="00274C45" w:rsidRPr="00641C17" w:rsidRDefault="00641C17" w:rsidP="00641C17">
            <w:pPr>
              <w:pStyle w:val="Heading3"/>
            </w:pPr>
            <w:bookmarkStart w:id="4" w:name="_Toc167956947"/>
            <w:r w:rsidRPr="00641C17">
              <w:t xml:space="preserve">C. </w:t>
            </w:r>
            <w:r>
              <w:t xml:space="preserve"> </w:t>
            </w:r>
            <w:r w:rsidR="00116503" w:rsidRPr="00641C17">
              <w:t xml:space="preserve">Incident </w:t>
            </w:r>
            <w:r w:rsidR="00116503">
              <w:t>a</w:t>
            </w:r>
            <w:r w:rsidR="00116503" w:rsidRPr="00641C17">
              <w:t>nd Response Actions</w:t>
            </w:r>
            <w:bookmarkEnd w:id="4"/>
          </w:p>
        </w:tc>
      </w:tr>
      <w:tr w:rsidR="00C91EEF" w14:paraId="4EEC1CB0" w14:textId="77777777" w:rsidTr="00405402">
        <w:trPr>
          <w:trHeight w:val="899"/>
        </w:trPr>
        <w:tc>
          <w:tcPr>
            <w:tcW w:w="10260" w:type="dxa"/>
            <w:gridSpan w:val="2"/>
            <w:shd w:val="clear" w:color="auto" w:fill="F2F2F2" w:themeFill="background1" w:themeFillShade="F2"/>
            <w:vAlign w:val="center"/>
          </w:tcPr>
          <w:p w14:paraId="5939E6F7" w14:textId="77777777" w:rsidR="00C91EEF" w:rsidRDefault="00C91EEF" w:rsidP="00ED1F0F">
            <w:pPr>
              <w:jc w:val="left"/>
              <w:rPr>
                <w:b/>
              </w:rPr>
            </w:pPr>
            <w:r>
              <w:rPr>
                <w:b/>
              </w:rPr>
              <w:t xml:space="preserve">Describe the incident/event and proposed response action objectives. </w:t>
            </w:r>
          </w:p>
          <w:p w14:paraId="1D5E8A4B" w14:textId="77777777" w:rsidR="00C91EEF" w:rsidRPr="00C91EEF" w:rsidRDefault="00C91EEF" w:rsidP="00ED1F0F">
            <w:pPr>
              <w:jc w:val="left"/>
            </w:pPr>
            <w:r w:rsidRPr="00C91EEF">
              <w:t>Describe in detail the equipment and methods needed</w:t>
            </w:r>
            <w:r w:rsidR="00D211AF">
              <w:t>; the anticipated schedule (e.g., days, weeks, months) for each phase of the response</w:t>
            </w:r>
            <w:r w:rsidRPr="00C91EEF">
              <w:t>; long-term vs. short-term impacts; duration of short-term impacts; dust, erosion, and sedimentation controls; restoration areas; whether the response actions are part of a larger action or plan; and what appro</w:t>
            </w:r>
            <w:r>
              <w:t xml:space="preserve">vals will need to be obtained. </w:t>
            </w:r>
            <w:r w:rsidR="00D211AF">
              <w:t>Attach the ICS-</w:t>
            </w:r>
            <w:r w:rsidRPr="00C91EEF">
              <w:t>201 and other ICS forms as applicable.</w:t>
            </w:r>
          </w:p>
        </w:tc>
      </w:tr>
      <w:tr w:rsidR="00C91EEF" w14:paraId="769DD895" w14:textId="77777777" w:rsidTr="00405402">
        <w:trPr>
          <w:trHeight w:val="899"/>
        </w:trPr>
        <w:sdt>
          <w:sdtPr>
            <w:rPr>
              <w:b/>
            </w:rPr>
            <w:id w:val="-720205069"/>
            <w:placeholder>
              <w:docPart w:val="7FD0BB0A39634C8184C36536F7E8EBE2"/>
            </w:placeholder>
            <w:showingPlcHdr/>
          </w:sdtPr>
          <w:sdtEndPr/>
          <w:sdtContent>
            <w:tc>
              <w:tcPr>
                <w:tcW w:w="10260" w:type="dxa"/>
                <w:gridSpan w:val="2"/>
                <w:vAlign w:val="center"/>
              </w:tcPr>
              <w:p w14:paraId="531563AD" w14:textId="77777777" w:rsidR="00C91EEF" w:rsidRPr="00B86E7B" w:rsidRDefault="00D211AF" w:rsidP="00ED1F0F">
                <w:pPr>
                  <w:jc w:val="left"/>
                  <w:rPr>
                    <w:b/>
                  </w:rPr>
                </w:pPr>
                <w:r w:rsidRPr="003F5AA9">
                  <w:rPr>
                    <w:rStyle w:val="PlaceholderText"/>
                  </w:rPr>
                  <w:t>Click or tap here to enter text.</w:t>
                </w:r>
              </w:p>
            </w:tc>
          </w:sdtContent>
        </w:sdt>
      </w:tr>
      <w:tr w:rsidR="00274C45" w14:paraId="2D05F48F" w14:textId="77777777" w:rsidTr="00405402">
        <w:trPr>
          <w:trHeight w:val="899"/>
        </w:trPr>
        <w:tc>
          <w:tcPr>
            <w:tcW w:w="4140" w:type="dxa"/>
            <w:shd w:val="clear" w:color="auto" w:fill="D9D9D9" w:themeFill="background1" w:themeFillShade="D9"/>
            <w:vAlign w:val="center"/>
          </w:tcPr>
          <w:p w14:paraId="208ACC2F" w14:textId="77777777" w:rsidR="00BC6EAB" w:rsidRDefault="00B86E7B" w:rsidP="00D211AF">
            <w:pPr>
              <w:spacing w:before="40" w:afterLines="40" w:after="96"/>
              <w:jc w:val="left"/>
              <w:rPr>
                <w:b/>
              </w:rPr>
            </w:pPr>
            <w:r>
              <w:rPr>
                <w:b/>
              </w:rPr>
              <w:t>Action</w:t>
            </w:r>
          </w:p>
          <w:p w14:paraId="07C7EAE3" w14:textId="77777777" w:rsidR="00274C45" w:rsidRPr="00B86E7B" w:rsidRDefault="00B86E7B" w:rsidP="00D211AF">
            <w:pPr>
              <w:spacing w:before="40" w:afterLines="40" w:after="96"/>
              <w:jc w:val="left"/>
              <w:rPr>
                <w:b/>
              </w:rPr>
            </w:pPr>
            <w:r w:rsidRPr="00BC6EAB">
              <w:t>(check all that apply)</w:t>
            </w:r>
          </w:p>
        </w:tc>
        <w:tc>
          <w:tcPr>
            <w:tcW w:w="6120" w:type="dxa"/>
            <w:shd w:val="clear" w:color="auto" w:fill="D9D9D9" w:themeFill="background1" w:themeFillShade="D9"/>
            <w:vAlign w:val="center"/>
          </w:tcPr>
          <w:p w14:paraId="1B8AC8B4" w14:textId="77777777" w:rsidR="00274C45" w:rsidRDefault="00B86E7B" w:rsidP="00ED1F0F">
            <w:pPr>
              <w:jc w:val="left"/>
              <w:rPr>
                <w:b/>
              </w:rPr>
            </w:pPr>
            <w:r w:rsidRPr="00B86E7B">
              <w:rPr>
                <w:b/>
              </w:rPr>
              <w:t>Details / Notes</w:t>
            </w:r>
          </w:p>
          <w:p w14:paraId="36426ABF" w14:textId="77777777" w:rsidR="002B59E0" w:rsidRPr="00BC6EAB" w:rsidRDefault="002B59E0" w:rsidP="00ED1F0F">
            <w:pPr>
              <w:jc w:val="left"/>
            </w:pPr>
            <w:r w:rsidRPr="00BC6EAB">
              <w:t>(Provide any additional pertinent details and note whether the actions have been taken or are being considered).</w:t>
            </w:r>
          </w:p>
        </w:tc>
      </w:tr>
      <w:tr w:rsidR="00274C45" w14:paraId="06D691B1" w14:textId="77777777" w:rsidTr="00405402">
        <w:tc>
          <w:tcPr>
            <w:tcW w:w="4140" w:type="dxa"/>
            <w:shd w:val="clear" w:color="auto" w:fill="F2F2F2" w:themeFill="background1" w:themeFillShade="F2"/>
            <w:vAlign w:val="center"/>
          </w:tcPr>
          <w:p w14:paraId="5883DD40" w14:textId="77777777" w:rsidR="00274C45" w:rsidRDefault="00D532E8" w:rsidP="00D211AF">
            <w:pPr>
              <w:spacing w:before="40" w:afterLines="40" w:after="96"/>
              <w:jc w:val="left"/>
            </w:pPr>
            <w:sdt>
              <w:sdtPr>
                <w:id w:val="115496446"/>
                <w14:checkbox>
                  <w14:checked w14:val="0"/>
                  <w14:checkedState w14:val="2612" w14:font="MS Gothic"/>
                  <w14:uncheckedState w14:val="2610" w14:font="MS Gothic"/>
                </w14:checkbox>
              </w:sdtPr>
              <w:sdtEndPr/>
              <w:sdtContent>
                <w:r w:rsidR="00B86E7B">
                  <w:rPr>
                    <w:rFonts w:ascii="MS Gothic" w:eastAsia="MS Gothic" w:hAnsi="MS Gothic" w:hint="eastAsia"/>
                  </w:rPr>
                  <w:t>☐</w:t>
                </w:r>
              </w:sdtContent>
            </w:sdt>
            <w:r w:rsidR="00B86E7B">
              <w:t xml:space="preserve"> Barriers / Berms / Fences / Dams</w:t>
            </w:r>
          </w:p>
        </w:tc>
        <w:sdt>
          <w:sdtPr>
            <w:id w:val="1355842760"/>
            <w:placeholder>
              <w:docPart w:val="C645C6A20F514C0C98497BD8C1C09DE8"/>
            </w:placeholder>
            <w:showingPlcHdr/>
          </w:sdtPr>
          <w:sdtEndPr/>
          <w:sdtContent>
            <w:tc>
              <w:tcPr>
                <w:tcW w:w="6120" w:type="dxa"/>
                <w:vAlign w:val="center"/>
              </w:tcPr>
              <w:p w14:paraId="55CBCF25" w14:textId="77777777" w:rsidR="00274C45" w:rsidRDefault="002B59E0" w:rsidP="00ED1F0F">
                <w:pPr>
                  <w:jc w:val="left"/>
                </w:pPr>
                <w:r w:rsidRPr="003F5AA9">
                  <w:rPr>
                    <w:rStyle w:val="PlaceholderText"/>
                  </w:rPr>
                  <w:t>Click or tap here to enter text.</w:t>
                </w:r>
              </w:p>
            </w:tc>
          </w:sdtContent>
        </w:sdt>
      </w:tr>
      <w:tr w:rsidR="00274C45" w14:paraId="6072E33C" w14:textId="77777777" w:rsidTr="00405402">
        <w:tc>
          <w:tcPr>
            <w:tcW w:w="4140" w:type="dxa"/>
            <w:shd w:val="clear" w:color="auto" w:fill="F2F2F2" w:themeFill="background1" w:themeFillShade="F2"/>
            <w:vAlign w:val="center"/>
          </w:tcPr>
          <w:p w14:paraId="709FDF35" w14:textId="77777777" w:rsidR="00274C45" w:rsidRDefault="00D532E8" w:rsidP="00D211AF">
            <w:pPr>
              <w:spacing w:before="40" w:afterLines="40" w:after="96"/>
              <w:ind w:left="333" w:hanging="333"/>
              <w:jc w:val="left"/>
            </w:pPr>
            <w:sdt>
              <w:sdtPr>
                <w:id w:val="1140225503"/>
                <w14:checkbox>
                  <w14:checked w14:val="0"/>
                  <w14:checkedState w14:val="2612" w14:font="MS Gothic"/>
                  <w14:uncheckedState w14:val="2610" w14:font="MS Gothic"/>
                </w14:checkbox>
              </w:sdtPr>
              <w:sdtEndPr/>
              <w:sdtContent>
                <w:r w:rsidR="00B86E7B">
                  <w:rPr>
                    <w:rFonts w:ascii="MS Gothic" w:eastAsia="MS Gothic" w:hAnsi="MS Gothic" w:hint="eastAsia"/>
                  </w:rPr>
                  <w:t>☐</w:t>
                </w:r>
              </w:sdtContent>
            </w:sdt>
            <w:r w:rsidR="00B86E7B">
              <w:t xml:space="preserve"> Booming (Containment / Exclusion – provide details in notes)</w:t>
            </w:r>
          </w:p>
        </w:tc>
        <w:sdt>
          <w:sdtPr>
            <w:id w:val="1231803857"/>
            <w:placeholder>
              <w:docPart w:val="E8964B2A659045BDAFBEA9D4503EA403"/>
            </w:placeholder>
            <w:showingPlcHdr/>
          </w:sdtPr>
          <w:sdtEndPr/>
          <w:sdtContent>
            <w:tc>
              <w:tcPr>
                <w:tcW w:w="6120" w:type="dxa"/>
                <w:vAlign w:val="center"/>
              </w:tcPr>
              <w:p w14:paraId="4042DF07" w14:textId="77777777" w:rsidR="00274C45" w:rsidRDefault="002B59E0" w:rsidP="00ED1F0F">
                <w:pPr>
                  <w:jc w:val="left"/>
                </w:pPr>
                <w:r w:rsidRPr="003F5AA9">
                  <w:rPr>
                    <w:rStyle w:val="PlaceholderText"/>
                  </w:rPr>
                  <w:t>Click or tap here to enter text.</w:t>
                </w:r>
              </w:p>
            </w:tc>
          </w:sdtContent>
        </w:sdt>
      </w:tr>
      <w:tr w:rsidR="00274C45" w14:paraId="6414A9E3" w14:textId="77777777" w:rsidTr="00405402">
        <w:tc>
          <w:tcPr>
            <w:tcW w:w="4140" w:type="dxa"/>
            <w:shd w:val="clear" w:color="auto" w:fill="F2F2F2" w:themeFill="background1" w:themeFillShade="F2"/>
            <w:vAlign w:val="center"/>
          </w:tcPr>
          <w:p w14:paraId="328470E1" w14:textId="77777777" w:rsidR="00274C45" w:rsidRDefault="00D532E8" w:rsidP="00D211AF">
            <w:pPr>
              <w:spacing w:before="40" w:afterLines="40" w:after="96"/>
              <w:ind w:left="333" w:hanging="333"/>
              <w:jc w:val="left"/>
            </w:pPr>
            <w:sdt>
              <w:sdtPr>
                <w:id w:val="1459760581"/>
                <w14:checkbox>
                  <w14:checked w14:val="0"/>
                  <w14:checkedState w14:val="2612" w14:font="MS Gothic"/>
                  <w14:uncheckedState w14:val="2610" w14:font="MS Gothic"/>
                </w14:checkbox>
              </w:sdtPr>
              <w:sdtEndPr/>
              <w:sdtContent>
                <w:r w:rsidR="00B86E7B">
                  <w:rPr>
                    <w:rFonts w:ascii="MS Gothic" w:eastAsia="MS Gothic" w:hAnsi="MS Gothic" w:hint="eastAsia"/>
                  </w:rPr>
                  <w:t>☐</w:t>
                </w:r>
              </w:sdtContent>
            </w:sdt>
            <w:r w:rsidR="00B86E7B">
              <w:t xml:space="preserve"> Culvert Blocking</w:t>
            </w:r>
          </w:p>
        </w:tc>
        <w:sdt>
          <w:sdtPr>
            <w:id w:val="578107164"/>
            <w:placeholder>
              <w:docPart w:val="4C1CF19B149B42FDA05FFEC979711FFF"/>
            </w:placeholder>
            <w:showingPlcHdr/>
          </w:sdtPr>
          <w:sdtEndPr/>
          <w:sdtContent>
            <w:tc>
              <w:tcPr>
                <w:tcW w:w="6120" w:type="dxa"/>
                <w:vAlign w:val="center"/>
              </w:tcPr>
              <w:p w14:paraId="1DEB39CA" w14:textId="77777777" w:rsidR="00274C45" w:rsidRDefault="002B59E0" w:rsidP="00ED1F0F">
                <w:pPr>
                  <w:jc w:val="left"/>
                </w:pPr>
                <w:r w:rsidRPr="003F5AA9">
                  <w:rPr>
                    <w:rStyle w:val="PlaceholderText"/>
                  </w:rPr>
                  <w:t>Click or tap here to enter text.</w:t>
                </w:r>
              </w:p>
            </w:tc>
          </w:sdtContent>
        </w:sdt>
      </w:tr>
      <w:tr w:rsidR="00274C45" w14:paraId="5FEFE626" w14:textId="77777777" w:rsidTr="00405402">
        <w:tc>
          <w:tcPr>
            <w:tcW w:w="4140" w:type="dxa"/>
            <w:shd w:val="clear" w:color="auto" w:fill="F2F2F2" w:themeFill="background1" w:themeFillShade="F2"/>
            <w:vAlign w:val="center"/>
          </w:tcPr>
          <w:p w14:paraId="07C64974" w14:textId="77777777" w:rsidR="00274C45" w:rsidRDefault="00D532E8" w:rsidP="00D211AF">
            <w:pPr>
              <w:spacing w:before="40" w:afterLines="40" w:after="96"/>
              <w:ind w:left="333" w:hanging="333"/>
              <w:jc w:val="left"/>
            </w:pPr>
            <w:sdt>
              <w:sdtPr>
                <w:id w:val="865410217"/>
                <w14:checkbox>
                  <w14:checked w14:val="0"/>
                  <w14:checkedState w14:val="2612" w14:font="MS Gothic"/>
                  <w14:uncheckedState w14:val="2610" w14:font="MS Gothic"/>
                </w14:checkbox>
              </w:sdtPr>
              <w:sdtEndPr/>
              <w:sdtContent>
                <w:r w:rsidR="00B86E7B">
                  <w:rPr>
                    <w:rFonts w:ascii="MS Gothic" w:eastAsia="MS Gothic" w:hAnsi="MS Gothic" w:hint="eastAsia"/>
                  </w:rPr>
                  <w:t>☐</w:t>
                </w:r>
              </w:sdtContent>
            </w:sdt>
            <w:r w:rsidR="00B86E7B">
              <w:t xml:space="preserve"> Dispersants</w:t>
            </w:r>
          </w:p>
        </w:tc>
        <w:sdt>
          <w:sdtPr>
            <w:id w:val="-1972898736"/>
            <w:placeholder>
              <w:docPart w:val="0968469393FC4D96BBAF8463FDAC723A"/>
            </w:placeholder>
            <w:showingPlcHdr/>
          </w:sdtPr>
          <w:sdtEndPr/>
          <w:sdtContent>
            <w:tc>
              <w:tcPr>
                <w:tcW w:w="6120" w:type="dxa"/>
                <w:vAlign w:val="center"/>
              </w:tcPr>
              <w:p w14:paraId="5CFC8E67" w14:textId="77777777" w:rsidR="00274C45" w:rsidRDefault="002B59E0" w:rsidP="00ED1F0F">
                <w:pPr>
                  <w:jc w:val="left"/>
                </w:pPr>
                <w:r w:rsidRPr="003F5AA9">
                  <w:rPr>
                    <w:rStyle w:val="PlaceholderText"/>
                  </w:rPr>
                  <w:t>Click or tap here to enter text.</w:t>
                </w:r>
              </w:p>
            </w:tc>
          </w:sdtContent>
        </w:sdt>
      </w:tr>
      <w:tr w:rsidR="00274C45" w14:paraId="671AFA8B" w14:textId="77777777" w:rsidTr="00405402">
        <w:tc>
          <w:tcPr>
            <w:tcW w:w="4140" w:type="dxa"/>
            <w:shd w:val="clear" w:color="auto" w:fill="F2F2F2" w:themeFill="background1" w:themeFillShade="F2"/>
            <w:vAlign w:val="center"/>
          </w:tcPr>
          <w:p w14:paraId="115D2CC1" w14:textId="77777777" w:rsidR="00274C45" w:rsidRDefault="00D532E8" w:rsidP="00D211AF">
            <w:pPr>
              <w:spacing w:before="40" w:afterLines="40" w:after="96"/>
              <w:ind w:left="333" w:hanging="333"/>
              <w:jc w:val="left"/>
            </w:pPr>
            <w:sdt>
              <w:sdtPr>
                <w:id w:val="1144401141"/>
                <w14:checkbox>
                  <w14:checked w14:val="0"/>
                  <w14:checkedState w14:val="2612" w14:font="MS Gothic"/>
                  <w14:uncheckedState w14:val="2610" w14:font="MS Gothic"/>
                </w14:checkbox>
              </w:sdtPr>
              <w:sdtEndPr/>
              <w:sdtContent>
                <w:r w:rsidR="00B86E7B">
                  <w:rPr>
                    <w:rFonts w:ascii="MS Gothic" w:eastAsia="MS Gothic" w:hAnsi="MS Gothic" w:hint="eastAsia"/>
                  </w:rPr>
                  <w:t>☐</w:t>
                </w:r>
              </w:sdtContent>
            </w:sdt>
            <w:r w:rsidR="00B86E7B">
              <w:t xml:space="preserve"> Elasticity Modifiers</w:t>
            </w:r>
          </w:p>
        </w:tc>
        <w:sdt>
          <w:sdtPr>
            <w:id w:val="64849727"/>
            <w:placeholder>
              <w:docPart w:val="A9736B8D2A23499C885FCE3BC28E03A2"/>
            </w:placeholder>
            <w:showingPlcHdr/>
          </w:sdtPr>
          <w:sdtEndPr/>
          <w:sdtContent>
            <w:tc>
              <w:tcPr>
                <w:tcW w:w="6120" w:type="dxa"/>
                <w:vAlign w:val="center"/>
              </w:tcPr>
              <w:p w14:paraId="3E8A9FA3" w14:textId="77777777" w:rsidR="00274C45" w:rsidRDefault="002B59E0" w:rsidP="00ED1F0F">
                <w:pPr>
                  <w:jc w:val="left"/>
                </w:pPr>
                <w:r w:rsidRPr="003F5AA9">
                  <w:rPr>
                    <w:rStyle w:val="PlaceholderText"/>
                  </w:rPr>
                  <w:t>Click or tap here to enter text.</w:t>
                </w:r>
              </w:p>
            </w:tc>
          </w:sdtContent>
        </w:sdt>
      </w:tr>
      <w:tr w:rsidR="00B86E7B" w14:paraId="406483E7" w14:textId="77777777" w:rsidTr="00405402">
        <w:tc>
          <w:tcPr>
            <w:tcW w:w="4140" w:type="dxa"/>
            <w:shd w:val="clear" w:color="auto" w:fill="F2F2F2" w:themeFill="background1" w:themeFillShade="F2"/>
            <w:vAlign w:val="center"/>
          </w:tcPr>
          <w:p w14:paraId="110A8788" w14:textId="77777777" w:rsidR="00B86E7B" w:rsidRDefault="00D532E8" w:rsidP="00D211AF">
            <w:pPr>
              <w:spacing w:before="40" w:afterLines="40" w:after="96"/>
              <w:ind w:left="333" w:hanging="333"/>
              <w:jc w:val="left"/>
            </w:pPr>
            <w:sdt>
              <w:sdtPr>
                <w:id w:val="366033207"/>
                <w14:checkbox>
                  <w14:checked w14:val="0"/>
                  <w14:checkedState w14:val="2612" w14:font="MS Gothic"/>
                  <w14:uncheckedState w14:val="2610" w14:font="MS Gothic"/>
                </w14:checkbox>
              </w:sdtPr>
              <w:sdtEndPr/>
              <w:sdtContent>
                <w:r w:rsidR="00B86E7B">
                  <w:rPr>
                    <w:rFonts w:ascii="MS Gothic" w:eastAsia="MS Gothic" w:hAnsi="MS Gothic" w:hint="eastAsia"/>
                  </w:rPr>
                  <w:t>☐</w:t>
                </w:r>
              </w:sdtContent>
            </w:sdt>
            <w:r w:rsidR="00B86E7B">
              <w:t xml:space="preserve"> Emulsifying Agents</w:t>
            </w:r>
          </w:p>
        </w:tc>
        <w:sdt>
          <w:sdtPr>
            <w:id w:val="-563717128"/>
            <w:placeholder>
              <w:docPart w:val="7A063B0F051242379BA912BF54EE0309"/>
            </w:placeholder>
            <w:showingPlcHdr/>
          </w:sdtPr>
          <w:sdtEndPr/>
          <w:sdtContent>
            <w:tc>
              <w:tcPr>
                <w:tcW w:w="6120" w:type="dxa"/>
                <w:vAlign w:val="center"/>
              </w:tcPr>
              <w:p w14:paraId="5BFE287F" w14:textId="77777777" w:rsidR="00B86E7B" w:rsidRDefault="002B59E0" w:rsidP="00ED1F0F">
                <w:pPr>
                  <w:jc w:val="left"/>
                </w:pPr>
                <w:r w:rsidRPr="003F5AA9">
                  <w:rPr>
                    <w:rStyle w:val="PlaceholderText"/>
                  </w:rPr>
                  <w:t>Click or tap here to enter text.</w:t>
                </w:r>
              </w:p>
            </w:tc>
          </w:sdtContent>
        </w:sdt>
      </w:tr>
      <w:tr w:rsidR="00274C45" w14:paraId="112103B8" w14:textId="77777777" w:rsidTr="00405402">
        <w:tc>
          <w:tcPr>
            <w:tcW w:w="4140" w:type="dxa"/>
            <w:shd w:val="clear" w:color="auto" w:fill="F2F2F2" w:themeFill="background1" w:themeFillShade="F2"/>
            <w:vAlign w:val="center"/>
          </w:tcPr>
          <w:p w14:paraId="6B2500BE" w14:textId="77777777" w:rsidR="00274C45" w:rsidRDefault="00D532E8" w:rsidP="00D211AF">
            <w:pPr>
              <w:spacing w:before="40" w:afterLines="40" w:after="96"/>
              <w:ind w:left="333" w:hanging="333"/>
              <w:jc w:val="left"/>
            </w:pPr>
            <w:sdt>
              <w:sdtPr>
                <w:id w:val="853386538"/>
                <w14:checkbox>
                  <w14:checked w14:val="0"/>
                  <w14:checkedState w14:val="2612" w14:font="MS Gothic"/>
                  <w14:uncheckedState w14:val="2610" w14:font="MS Gothic"/>
                </w14:checkbox>
              </w:sdtPr>
              <w:sdtEndPr/>
              <w:sdtContent>
                <w:r w:rsidR="00B86E7B">
                  <w:rPr>
                    <w:rFonts w:ascii="MS Gothic" w:eastAsia="MS Gothic" w:hAnsi="MS Gothic" w:hint="eastAsia"/>
                  </w:rPr>
                  <w:t>☐</w:t>
                </w:r>
              </w:sdtContent>
            </w:sdt>
            <w:r w:rsidR="00B86E7B">
              <w:t xml:space="preserve"> Flooding / Flushing</w:t>
            </w:r>
          </w:p>
        </w:tc>
        <w:sdt>
          <w:sdtPr>
            <w:id w:val="-1561549136"/>
            <w:placeholder>
              <w:docPart w:val="22480180ECAA406DA445C513F1281AA4"/>
            </w:placeholder>
            <w:showingPlcHdr/>
          </w:sdtPr>
          <w:sdtEndPr/>
          <w:sdtContent>
            <w:tc>
              <w:tcPr>
                <w:tcW w:w="6120" w:type="dxa"/>
                <w:vAlign w:val="center"/>
              </w:tcPr>
              <w:p w14:paraId="059A7256" w14:textId="77777777" w:rsidR="00274C45" w:rsidRDefault="002B59E0" w:rsidP="00ED1F0F">
                <w:pPr>
                  <w:jc w:val="left"/>
                </w:pPr>
                <w:r w:rsidRPr="003F5AA9">
                  <w:rPr>
                    <w:rStyle w:val="PlaceholderText"/>
                  </w:rPr>
                  <w:t>Click or tap here to enter text.</w:t>
                </w:r>
              </w:p>
            </w:tc>
          </w:sdtContent>
        </w:sdt>
      </w:tr>
      <w:tr w:rsidR="00B86E7B" w14:paraId="2FF6874E" w14:textId="77777777" w:rsidTr="00405402">
        <w:tc>
          <w:tcPr>
            <w:tcW w:w="4140" w:type="dxa"/>
            <w:shd w:val="clear" w:color="auto" w:fill="F2F2F2" w:themeFill="background1" w:themeFillShade="F2"/>
            <w:vAlign w:val="center"/>
          </w:tcPr>
          <w:p w14:paraId="3A985F58" w14:textId="77777777" w:rsidR="00B86E7B" w:rsidRDefault="00D532E8" w:rsidP="00D211AF">
            <w:pPr>
              <w:spacing w:before="40" w:afterLines="40" w:after="96"/>
              <w:ind w:left="333" w:hanging="333"/>
              <w:jc w:val="left"/>
            </w:pPr>
            <w:sdt>
              <w:sdtPr>
                <w:id w:val="-1353879314"/>
                <w14:checkbox>
                  <w14:checked w14:val="0"/>
                  <w14:checkedState w14:val="2612" w14:font="MS Gothic"/>
                  <w14:uncheckedState w14:val="2610" w14:font="MS Gothic"/>
                </w14:checkbox>
              </w:sdtPr>
              <w:sdtEndPr/>
              <w:sdtContent>
                <w:r w:rsidR="00B86E7B">
                  <w:rPr>
                    <w:rFonts w:ascii="MS Gothic" w:eastAsia="MS Gothic" w:hAnsi="MS Gothic" w:hint="eastAsia"/>
                  </w:rPr>
                  <w:t>☐</w:t>
                </w:r>
              </w:sdtContent>
            </w:sdt>
            <w:r w:rsidR="00B86E7B">
              <w:t xml:space="preserve"> In-situ Burning</w:t>
            </w:r>
          </w:p>
        </w:tc>
        <w:sdt>
          <w:sdtPr>
            <w:id w:val="198899031"/>
            <w:placeholder>
              <w:docPart w:val="01C18AFF8A5A41E1B2D32D0F3484AA4D"/>
            </w:placeholder>
            <w:showingPlcHdr/>
          </w:sdtPr>
          <w:sdtEndPr/>
          <w:sdtContent>
            <w:tc>
              <w:tcPr>
                <w:tcW w:w="6120" w:type="dxa"/>
                <w:vAlign w:val="center"/>
              </w:tcPr>
              <w:p w14:paraId="028E80F9" w14:textId="77777777" w:rsidR="00B86E7B" w:rsidRDefault="002B59E0" w:rsidP="00ED1F0F">
                <w:pPr>
                  <w:jc w:val="left"/>
                </w:pPr>
                <w:r w:rsidRPr="003F5AA9">
                  <w:rPr>
                    <w:rStyle w:val="PlaceholderText"/>
                  </w:rPr>
                  <w:t>Click or tap here to enter text.</w:t>
                </w:r>
              </w:p>
            </w:tc>
          </w:sdtContent>
        </w:sdt>
      </w:tr>
      <w:tr w:rsidR="00B86E7B" w14:paraId="66EA18B0" w14:textId="77777777" w:rsidTr="00405402">
        <w:tc>
          <w:tcPr>
            <w:tcW w:w="4140" w:type="dxa"/>
            <w:shd w:val="clear" w:color="auto" w:fill="F2F2F2" w:themeFill="background1" w:themeFillShade="F2"/>
            <w:vAlign w:val="center"/>
          </w:tcPr>
          <w:p w14:paraId="1FB193AE" w14:textId="77777777" w:rsidR="00B86E7B" w:rsidRDefault="00D532E8" w:rsidP="00D211AF">
            <w:pPr>
              <w:spacing w:before="40" w:afterLines="40" w:after="96"/>
              <w:ind w:left="333" w:hanging="333"/>
              <w:jc w:val="left"/>
            </w:pPr>
            <w:sdt>
              <w:sdtPr>
                <w:id w:val="-1142728373"/>
                <w14:checkbox>
                  <w14:checked w14:val="0"/>
                  <w14:checkedState w14:val="2612" w14:font="MS Gothic"/>
                  <w14:uncheckedState w14:val="2610" w14:font="MS Gothic"/>
                </w14:checkbox>
              </w:sdtPr>
              <w:sdtEndPr/>
              <w:sdtContent>
                <w:r w:rsidR="00B86E7B">
                  <w:rPr>
                    <w:rFonts w:ascii="MS Gothic" w:eastAsia="MS Gothic" w:hAnsi="MS Gothic" w:hint="eastAsia"/>
                  </w:rPr>
                  <w:t>☐</w:t>
                </w:r>
              </w:sdtContent>
            </w:sdt>
            <w:r w:rsidR="00B86E7B">
              <w:t xml:space="preserve"> Manual Oil Removal / Cleaning </w:t>
            </w:r>
          </w:p>
        </w:tc>
        <w:sdt>
          <w:sdtPr>
            <w:id w:val="2008930651"/>
            <w:placeholder>
              <w:docPart w:val="A48D6C7D2E834360B9D0F626652EB3FF"/>
            </w:placeholder>
            <w:showingPlcHdr/>
          </w:sdtPr>
          <w:sdtEndPr/>
          <w:sdtContent>
            <w:tc>
              <w:tcPr>
                <w:tcW w:w="6120" w:type="dxa"/>
                <w:vAlign w:val="center"/>
              </w:tcPr>
              <w:p w14:paraId="7A7B4A9B" w14:textId="77777777" w:rsidR="00B86E7B" w:rsidRDefault="002B59E0" w:rsidP="00ED1F0F">
                <w:pPr>
                  <w:jc w:val="left"/>
                </w:pPr>
                <w:r w:rsidRPr="003F5AA9">
                  <w:rPr>
                    <w:rStyle w:val="PlaceholderText"/>
                  </w:rPr>
                  <w:t>Click or tap here to enter text.</w:t>
                </w:r>
              </w:p>
            </w:tc>
          </w:sdtContent>
        </w:sdt>
      </w:tr>
      <w:tr w:rsidR="00B86E7B" w14:paraId="3ACB27D1" w14:textId="77777777" w:rsidTr="00405402">
        <w:tc>
          <w:tcPr>
            <w:tcW w:w="4140" w:type="dxa"/>
            <w:shd w:val="clear" w:color="auto" w:fill="F2F2F2" w:themeFill="background1" w:themeFillShade="F2"/>
            <w:vAlign w:val="center"/>
          </w:tcPr>
          <w:p w14:paraId="3DC205DC" w14:textId="77777777" w:rsidR="00B86E7B" w:rsidRDefault="00D532E8" w:rsidP="00D211AF">
            <w:pPr>
              <w:spacing w:before="40" w:afterLines="40" w:after="96"/>
              <w:ind w:left="333" w:hanging="333"/>
              <w:jc w:val="left"/>
            </w:pPr>
            <w:sdt>
              <w:sdtPr>
                <w:id w:val="-883021007"/>
                <w14:checkbox>
                  <w14:checked w14:val="0"/>
                  <w14:checkedState w14:val="2612" w14:font="MS Gothic"/>
                  <w14:uncheckedState w14:val="2610" w14:font="MS Gothic"/>
                </w14:checkbox>
              </w:sdtPr>
              <w:sdtEndPr/>
              <w:sdtContent>
                <w:r w:rsidR="00B86E7B">
                  <w:rPr>
                    <w:rFonts w:ascii="MS Gothic" w:eastAsia="MS Gothic" w:hAnsi="MS Gothic" w:hint="eastAsia"/>
                  </w:rPr>
                  <w:t>☐</w:t>
                </w:r>
              </w:sdtContent>
            </w:sdt>
            <w:r w:rsidR="00B86E7B">
              <w:t xml:space="preserve"> Natural Attenuation (indicate with or without monitoring in the notes)</w:t>
            </w:r>
          </w:p>
        </w:tc>
        <w:sdt>
          <w:sdtPr>
            <w:id w:val="-451020980"/>
            <w:placeholder>
              <w:docPart w:val="332FF91944264FCDA9D50B8D69BC6E93"/>
            </w:placeholder>
            <w:showingPlcHdr/>
          </w:sdtPr>
          <w:sdtEndPr/>
          <w:sdtContent>
            <w:tc>
              <w:tcPr>
                <w:tcW w:w="6120" w:type="dxa"/>
                <w:vAlign w:val="center"/>
              </w:tcPr>
              <w:p w14:paraId="57678E4E" w14:textId="77777777" w:rsidR="00B86E7B" w:rsidRDefault="002B59E0" w:rsidP="00ED1F0F">
                <w:pPr>
                  <w:jc w:val="left"/>
                </w:pPr>
                <w:r w:rsidRPr="003F5AA9">
                  <w:rPr>
                    <w:rStyle w:val="PlaceholderText"/>
                  </w:rPr>
                  <w:t>Click or tap here to enter text.</w:t>
                </w:r>
              </w:p>
            </w:tc>
          </w:sdtContent>
        </w:sdt>
      </w:tr>
      <w:tr w:rsidR="00B86E7B" w14:paraId="1EC6F92A" w14:textId="77777777" w:rsidTr="00405402">
        <w:tc>
          <w:tcPr>
            <w:tcW w:w="4140" w:type="dxa"/>
            <w:shd w:val="clear" w:color="auto" w:fill="F2F2F2" w:themeFill="background1" w:themeFillShade="F2"/>
            <w:vAlign w:val="center"/>
          </w:tcPr>
          <w:p w14:paraId="1EC362D5" w14:textId="77777777" w:rsidR="00B86E7B" w:rsidRDefault="00D532E8" w:rsidP="00D211AF">
            <w:pPr>
              <w:spacing w:before="40" w:afterLines="40" w:after="96"/>
              <w:ind w:left="333" w:hanging="333"/>
              <w:jc w:val="left"/>
            </w:pPr>
            <w:sdt>
              <w:sdtPr>
                <w:id w:val="1080565722"/>
                <w14:checkbox>
                  <w14:checked w14:val="0"/>
                  <w14:checkedState w14:val="2612" w14:font="MS Gothic"/>
                  <w14:uncheckedState w14:val="2610" w14:font="MS Gothic"/>
                </w14:checkbox>
              </w:sdtPr>
              <w:sdtEndPr/>
              <w:sdtContent>
                <w:r w:rsidR="002B59E0">
                  <w:rPr>
                    <w:rFonts w:ascii="MS Gothic" w:eastAsia="MS Gothic" w:hAnsi="MS Gothic" w:hint="eastAsia"/>
                  </w:rPr>
                  <w:t>☐</w:t>
                </w:r>
              </w:sdtContent>
            </w:sdt>
            <w:r w:rsidR="002B59E0">
              <w:t xml:space="preserve"> </w:t>
            </w:r>
            <w:r w:rsidR="00D44FD0">
              <w:t>Net Use or Trawling</w:t>
            </w:r>
          </w:p>
        </w:tc>
        <w:sdt>
          <w:sdtPr>
            <w:id w:val="-1798678558"/>
            <w:placeholder>
              <w:docPart w:val="B887E3B2BA7D4D7291E482DC30453E30"/>
            </w:placeholder>
            <w:showingPlcHdr/>
          </w:sdtPr>
          <w:sdtEndPr/>
          <w:sdtContent>
            <w:tc>
              <w:tcPr>
                <w:tcW w:w="6120" w:type="dxa"/>
                <w:vAlign w:val="center"/>
              </w:tcPr>
              <w:p w14:paraId="48B33A0E" w14:textId="77777777" w:rsidR="00B86E7B" w:rsidRDefault="002B59E0" w:rsidP="00ED1F0F">
                <w:pPr>
                  <w:jc w:val="left"/>
                </w:pPr>
                <w:r w:rsidRPr="003F5AA9">
                  <w:rPr>
                    <w:rStyle w:val="PlaceholderText"/>
                  </w:rPr>
                  <w:t>Click or tap here to enter text.</w:t>
                </w:r>
              </w:p>
            </w:tc>
          </w:sdtContent>
        </w:sdt>
      </w:tr>
      <w:tr w:rsidR="00B86E7B" w14:paraId="11734C66" w14:textId="77777777" w:rsidTr="00405402">
        <w:tc>
          <w:tcPr>
            <w:tcW w:w="4140" w:type="dxa"/>
            <w:shd w:val="clear" w:color="auto" w:fill="F2F2F2" w:themeFill="background1" w:themeFillShade="F2"/>
            <w:vAlign w:val="center"/>
          </w:tcPr>
          <w:p w14:paraId="52517E13" w14:textId="77777777" w:rsidR="00B86E7B" w:rsidRDefault="00D532E8" w:rsidP="00D211AF">
            <w:pPr>
              <w:spacing w:before="40" w:afterLines="40" w:after="96"/>
              <w:ind w:left="333" w:hanging="333"/>
              <w:jc w:val="left"/>
            </w:pPr>
            <w:sdt>
              <w:sdtPr>
                <w:id w:val="1250238965"/>
                <w14:checkbox>
                  <w14:checked w14:val="0"/>
                  <w14:checkedState w14:val="2612" w14:font="MS Gothic"/>
                  <w14:uncheckedState w14:val="2610" w14:font="MS Gothic"/>
                </w14:checkbox>
              </w:sdtPr>
              <w:sdtEndPr/>
              <w:sdtContent>
                <w:r w:rsidR="002B59E0">
                  <w:rPr>
                    <w:rFonts w:ascii="MS Gothic" w:eastAsia="MS Gothic" w:hAnsi="MS Gothic" w:hint="eastAsia"/>
                  </w:rPr>
                  <w:t>☐</w:t>
                </w:r>
              </w:sdtContent>
            </w:sdt>
            <w:r w:rsidR="002B59E0">
              <w:t xml:space="preserve"> </w:t>
            </w:r>
            <w:r w:rsidR="00D44FD0">
              <w:t>Nutrient Enrichment / Bioremediation</w:t>
            </w:r>
          </w:p>
        </w:tc>
        <w:sdt>
          <w:sdtPr>
            <w:id w:val="-775479368"/>
            <w:placeholder>
              <w:docPart w:val="104CB7E7035A4B3DA689421347684B51"/>
            </w:placeholder>
            <w:showingPlcHdr/>
          </w:sdtPr>
          <w:sdtEndPr/>
          <w:sdtContent>
            <w:tc>
              <w:tcPr>
                <w:tcW w:w="6120" w:type="dxa"/>
                <w:vAlign w:val="center"/>
              </w:tcPr>
              <w:p w14:paraId="1B5E7320" w14:textId="77777777" w:rsidR="00B86E7B" w:rsidRDefault="002B59E0" w:rsidP="00ED1F0F">
                <w:pPr>
                  <w:jc w:val="left"/>
                </w:pPr>
                <w:r w:rsidRPr="003F5AA9">
                  <w:rPr>
                    <w:rStyle w:val="PlaceholderText"/>
                  </w:rPr>
                  <w:t>Click or tap here to enter text.</w:t>
                </w:r>
              </w:p>
            </w:tc>
          </w:sdtContent>
        </w:sdt>
      </w:tr>
      <w:tr w:rsidR="00B86E7B" w14:paraId="50AA3B24" w14:textId="77777777" w:rsidTr="00405402">
        <w:tc>
          <w:tcPr>
            <w:tcW w:w="4140" w:type="dxa"/>
            <w:shd w:val="clear" w:color="auto" w:fill="F2F2F2" w:themeFill="background1" w:themeFillShade="F2"/>
            <w:vAlign w:val="center"/>
          </w:tcPr>
          <w:p w14:paraId="0F469A42" w14:textId="77777777" w:rsidR="00B86E7B" w:rsidRDefault="00D532E8" w:rsidP="00D211AF">
            <w:pPr>
              <w:spacing w:before="40" w:afterLines="40" w:after="96"/>
              <w:ind w:left="333" w:hanging="333"/>
              <w:jc w:val="left"/>
            </w:pPr>
            <w:sdt>
              <w:sdtPr>
                <w:id w:val="-191700793"/>
                <w14:checkbox>
                  <w14:checked w14:val="0"/>
                  <w14:checkedState w14:val="2612" w14:font="MS Gothic"/>
                  <w14:uncheckedState w14:val="2610" w14:font="MS Gothic"/>
                </w14:checkbox>
              </w:sdtPr>
              <w:sdtEndPr/>
              <w:sdtContent>
                <w:r w:rsidR="002B59E0">
                  <w:rPr>
                    <w:rFonts w:ascii="MS Gothic" w:eastAsia="MS Gothic" w:hAnsi="MS Gothic" w:hint="eastAsia"/>
                  </w:rPr>
                  <w:t>☐</w:t>
                </w:r>
              </w:sdtContent>
            </w:sdt>
            <w:r w:rsidR="002B59E0">
              <w:t xml:space="preserve"> </w:t>
            </w:r>
            <w:r w:rsidR="00D44FD0">
              <w:t>Oiled Vegetation Cutting / Removal</w:t>
            </w:r>
          </w:p>
        </w:tc>
        <w:sdt>
          <w:sdtPr>
            <w:id w:val="706910321"/>
            <w:placeholder>
              <w:docPart w:val="42AF11E72EF24EBC9EB008EEDBFF6A7F"/>
            </w:placeholder>
            <w:showingPlcHdr/>
          </w:sdtPr>
          <w:sdtEndPr/>
          <w:sdtContent>
            <w:tc>
              <w:tcPr>
                <w:tcW w:w="6120" w:type="dxa"/>
                <w:vAlign w:val="center"/>
              </w:tcPr>
              <w:p w14:paraId="2298881B" w14:textId="77777777" w:rsidR="00B86E7B" w:rsidRDefault="002B59E0" w:rsidP="00ED1F0F">
                <w:pPr>
                  <w:jc w:val="left"/>
                </w:pPr>
                <w:r w:rsidRPr="003F5AA9">
                  <w:rPr>
                    <w:rStyle w:val="PlaceholderText"/>
                  </w:rPr>
                  <w:t>Click or tap here to enter text.</w:t>
                </w:r>
              </w:p>
            </w:tc>
          </w:sdtContent>
        </w:sdt>
      </w:tr>
      <w:tr w:rsidR="00B86E7B" w14:paraId="0F5B0DC3" w14:textId="77777777" w:rsidTr="00405402">
        <w:tc>
          <w:tcPr>
            <w:tcW w:w="4140" w:type="dxa"/>
            <w:shd w:val="clear" w:color="auto" w:fill="F2F2F2" w:themeFill="background1" w:themeFillShade="F2"/>
            <w:vAlign w:val="center"/>
          </w:tcPr>
          <w:p w14:paraId="2DABAAEC" w14:textId="77777777" w:rsidR="00B86E7B" w:rsidRDefault="00D532E8" w:rsidP="00D211AF">
            <w:pPr>
              <w:spacing w:before="40" w:afterLines="40" w:after="96"/>
              <w:ind w:left="333" w:hanging="333"/>
              <w:jc w:val="left"/>
            </w:pPr>
            <w:sdt>
              <w:sdtPr>
                <w:id w:val="-1790199206"/>
                <w14:checkbox>
                  <w14:checked w14:val="0"/>
                  <w14:checkedState w14:val="2612" w14:font="MS Gothic"/>
                  <w14:uncheckedState w14:val="2610" w14:font="MS Gothic"/>
                </w14:checkbox>
              </w:sdtPr>
              <w:sdtEndPr/>
              <w:sdtContent>
                <w:r w:rsidR="002B59E0">
                  <w:rPr>
                    <w:rFonts w:ascii="MS Gothic" w:eastAsia="MS Gothic" w:hAnsi="MS Gothic" w:hint="eastAsia"/>
                  </w:rPr>
                  <w:t>☐</w:t>
                </w:r>
              </w:sdtContent>
            </w:sdt>
            <w:r w:rsidR="002B59E0">
              <w:t xml:space="preserve"> </w:t>
            </w:r>
            <w:r w:rsidR="00D44FD0">
              <w:t>Oiled Debris Removal</w:t>
            </w:r>
          </w:p>
        </w:tc>
        <w:sdt>
          <w:sdtPr>
            <w:id w:val="-2008439147"/>
            <w:placeholder>
              <w:docPart w:val="13F9DBB17873477EB34AFB523BA359EC"/>
            </w:placeholder>
            <w:showingPlcHdr/>
          </w:sdtPr>
          <w:sdtEndPr/>
          <w:sdtContent>
            <w:tc>
              <w:tcPr>
                <w:tcW w:w="6120" w:type="dxa"/>
                <w:vAlign w:val="center"/>
              </w:tcPr>
              <w:p w14:paraId="2DC8E738" w14:textId="77777777" w:rsidR="00B86E7B" w:rsidRDefault="002B59E0" w:rsidP="00ED1F0F">
                <w:pPr>
                  <w:jc w:val="left"/>
                </w:pPr>
                <w:r w:rsidRPr="003F5AA9">
                  <w:rPr>
                    <w:rStyle w:val="PlaceholderText"/>
                  </w:rPr>
                  <w:t>Click or tap here to enter text.</w:t>
                </w:r>
              </w:p>
            </w:tc>
          </w:sdtContent>
        </w:sdt>
      </w:tr>
      <w:tr w:rsidR="00B86E7B" w14:paraId="49C4174E" w14:textId="77777777" w:rsidTr="00405402">
        <w:tc>
          <w:tcPr>
            <w:tcW w:w="4140" w:type="dxa"/>
            <w:shd w:val="clear" w:color="auto" w:fill="F2F2F2" w:themeFill="background1" w:themeFillShade="F2"/>
            <w:vAlign w:val="center"/>
          </w:tcPr>
          <w:p w14:paraId="332BB115" w14:textId="77777777" w:rsidR="00B86E7B" w:rsidRDefault="00D532E8" w:rsidP="00D211AF">
            <w:pPr>
              <w:spacing w:before="40" w:afterLines="40" w:after="96"/>
              <w:ind w:left="333" w:hanging="333"/>
              <w:jc w:val="left"/>
            </w:pPr>
            <w:sdt>
              <w:sdtPr>
                <w:id w:val="1750377645"/>
                <w14:checkbox>
                  <w14:checked w14:val="0"/>
                  <w14:checkedState w14:val="2612" w14:font="MS Gothic"/>
                  <w14:uncheckedState w14:val="2610" w14:font="MS Gothic"/>
                </w14:checkbox>
              </w:sdtPr>
              <w:sdtEndPr/>
              <w:sdtContent>
                <w:r w:rsidR="002B59E0">
                  <w:rPr>
                    <w:rFonts w:ascii="MS Gothic" w:eastAsia="MS Gothic" w:hAnsi="MS Gothic" w:hint="eastAsia"/>
                  </w:rPr>
                  <w:t>☐</w:t>
                </w:r>
              </w:sdtContent>
            </w:sdt>
            <w:r w:rsidR="002B59E0">
              <w:t xml:space="preserve"> </w:t>
            </w:r>
            <w:r w:rsidR="00D44FD0">
              <w:t>Physical Herding</w:t>
            </w:r>
          </w:p>
        </w:tc>
        <w:sdt>
          <w:sdtPr>
            <w:id w:val="-51154399"/>
            <w:placeholder>
              <w:docPart w:val="A6FDE6E7F8DA4B1E9A7C746133FC028A"/>
            </w:placeholder>
            <w:showingPlcHdr/>
          </w:sdtPr>
          <w:sdtEndPr/>
          <w:sdtContent>
            <w:tc>
              <w:tcPr>
                <w:tcW w:w="6120" w:type="dxa"/>
                <w:vAlign w:val="center"/>
              </w:tcPr>
              <w:p w14:paraId="2E3531CB" w14:textId="77777777" w:rsidR="00B86E7B" w:rsidRDefault="002B59E0" w:rsidP="00ED1F0F">
                <w:pPr>
                  <w:jc w:val="left"/>
                </w:pPr>
                <w:r w:rsidRPr="003F5AA9">
                  <w:rPr>
                    <w:rStyle w:val="PlaceholderText"/>
                  </w:rPr>
                  <w:t>Click or tap here to enter text.</w:t>
                </w:r>
              </w:p>
            </w:tc>
          </w:sdtContent>
        </w:sdt>
      </w:tr>
      <w:tr w:rsidR="00B86E7B" w14:paraId="1EF0854F" w14:textId="77777777" w:rsidTr="00405402">
        <w:tc>
          <w:tcPr>
            <w:tcW w:w="4140" w:type="dxa"/>
            <w:shd w:val="clear" w:color="auto" w:fill="F2F2F2" w:themeFill="background1" w:themeFillShade="F2"/>
            <w:vAlign w:val="center"/>
          </w:tcPr>
          <w:p w14:paraId="02BEEE05" w14:textId="63A27BD6" w:rsidR="00B86E7B" w:rsidRDefault="00D532E8" w:rsidP="00D211AF">
            <w:pPr>
              <w:spacing w:before="40" w:afterLines="40" w:after="96"/>
              <w:ind w:left="333" w:hanging="333"/>
              <w:jc w:val="left"/>
            </w:pPr>
            <w:sdt>
              <w:sdtPr>
                <w:id w:val="-517850157"/>
                <w14:checkbox>
                  <w14:checked w14:val="0"/>
                  <w14:checkedState w14:val="2612" w14:font="MS Gothic"/>
                  <w14:uncheckedState w14:val="2610" w14:font="MS Gothic"/>
                </w14:checkbox>
              </w:sdtPr>
              <w:sdtEndPr/>
              <w:sdtContent>
                <w:r w:rsidR="002B59E0">
                  <w:rPr>
                    <w:rFonts w:ascii="MS Gothic" w:eastAsia="MS Gothic" w:hAnsi="MS Gothic" w:hint="eastAsia"/>
                  </w:rPr>
                  <w:t>☐</w:t>
                </w:r>
              </w:sdtContent>
            </w:sdt>
            <w:r w:rsidR="002B59E0">
              <w:t xml:space="preserve"> </w:t>
            </w:r>
            <w:r w:rsidR="00D44FD0">
              <w:t>Pre-oiling Debris Removal</w:t>
            </w:r>
          </w:p>
        </w:tc>
        <w:sdt>
          <w:sdtPr>
            <w:id w:val="-1534032475"/>
            <w:placeholder>
              <w:docPart w:val="3CF677B08E2644F7A15B879BF0B917F9"/>
            </w:placeholder>
            <w:showingPlcHdr/>
          </w:sdtPr>
          <w:sdtEndPr/>
          <w:sdtContent>
            <w:tc>
              <w:tcPr>
                <w:tcW w:w="6120" w:type="dxa"/>
                <w:vAlign w:val="center"/>
              </w:tcPr>
              <w:p w14:paraId="71BDF1C2" w14:textId="77777777" w:rsidR="00B86E7B" w:rsidRDefault="002B59E0" w:rsidP="00ED1F0F">
                <w:pPr>
                  <w:jc w:val="left"/>
                </w:pPr>
                <w:r w:rsidRPr="003F5AA9">
                  <w:rPr>
                    <w:rStyle w:val="PlaceholderText"/>
                  </w:rPr>
                  <w:t>Click or tap here to enter text.</w:t>
                </w:r>
              </w:p>
            </w:tc>
          </w:sdtContent>
        </w:sdt>
      </w:tr>
      <w:tr w:rsidR="00B86E7B" w14:paraId="678CFF0E" w14:textId="77777777" w:rsidTr="00405402">
        <w:tc>
          <w:tcPr>
            <w:tcW w:w="4140" w:type="dxa"/>
            <w:shd w:val="clear" w:color="auto" w:fill="F2F2F2" w:themeFill="background1" w:themeFillShade="F2"/>
            <w:vAlign w:val="center"/>
          </w:tcPr>
          <w:p w14:paraId="0C36EC69" w14:textId="77777777" w:rsidR="00B86E7B" w:rsidRDefault="00D532E8" w:rsidP="00D211AF">
            <w:pPr>
              <w:spacing w:before="40" w:afterLines="40" w:after="96"/>
              <w:ind w:left="333" w:hanging="333"/>
              <w:jc w:val="left"/>
            </w:pPr>
            <w:sdt>
              <w:sdtPr>
                <w:id w:val="1636139890"/>
                <w14:checkbox>
                  <w14:checked w14:val="0"/>
                  <w14:checkedState w14:val="2612" w14:font="MS Gothic"/>
                  <w14:uncheckedState w14:val="2610" w14:font="MS Gothic"/>
                </w14:checkbox>
              </w:sdtPr>
              <w:sdtEndPr/>
              <w:sdtContent>
                <w:r w:rsidR="002B59E0">
                  <w:rPr>
                    <w:rFonts w:ascii="MS Gothic" w:eastAsia="MS Gothic" w:hAnsi="MS Gothic" w:hint="eastAsia"/>
                  </w:rPr>
                  <w:t>☐</w:t>
                </w:r>
              </w:sdtContent>
            </w:sdt>
            <w:r w:rsidR="002B59E0">
              <w:t xml:space="preserve"> </w:t>
            </w:r>
            <w:r w:rsidR="00D44FD0">
              <w:t>Sand Blasting</w:t>
            </w:r>
          </w:p>
        </w:tc>
        <w:sdt>
          <w:sdtPr>
            <w:id w:val="1882051039"/>
            <w:placeholder>
              <w:docPart w:val="5B6F44329C614673B0348E772CCE4505"/>
            </w:placeholder>
            <w:showingPlcHdr/>
          </w:sdtPr>
          <w:sdtEndPr/>
          <w:sdtContent>
            <w:tc>
              <w:tcPr>
                <w:tcW w:w="6120" w:type="dxa"/>
                <w:vAlign w:val="center"/>
              </w:tcPr>
              <w:p w14:paraId="32184147" w14:textId="77777777" w:rsidR="00B86E7B" w:rsidRDefault="002B59E0" w:rsidP="00ED1F0F">
                <w:pPr>
                  <w:jc w:val="left"/>
                </w:pPr>
                <w:r w:rsidRPr="003F5AA9">
                  <w:rPr>
                    <w:rStyle w:val="PlaceholderText"/>
                  </w:rPr>
                  <w:t>Click or tap here to enter text.</w:t>
                </w:r>
              </w:p>
            </w:tc>
          </w:sdtContent>
        </w:sdt>
      </w:tr>
      <w:tr w:rsidR="00B86E7B" w14:paraId="66900625" w14:textId="77777777" w:rsidTr="00405402">
        <w:tc>
          <w:tcPr>
            <w:tcW w:w="4140" w:type="dxa"/>
            <w:shd w:val="clear" w:color="auto" w:fill="F2F2F2" w:themeFill="background1" w:themeFillShade="F2"/>
            <w:vAlign w:val="center"/>
          </w:tcPr>
          <w:p w14:paraId="2721BA1E" w14:textId="77777777" w:rsidR="00B86E7B" w:rsidRDefault="00D532E8" w:rsidP="00D211AF">
            <w:pPr>
              <w:spacing w:before="40" w:afterLines="40" w:after="96"/>
              <w:ind w:left="333" w:hanging="333"/>
              <w:jc w:val="left"/>
            </w:pPr>
            <w:sdt>
              <w:sdtPr>
                <w:id w:val="-101808500"/>
                <w14:checkbox>
                  <w14:checked w14:val="0"/>
                  <w14:checkedState w14:val="2612" w14:font="MS Gothic"/>
                  <w14:uncheckedState w14:val="2610" w14:font="MS Gothic"/>
                </w14:checkbox>
              </w:sdtPr>
              <w:sdtEndPr/>
              <w:sdtContent>
                <w:r w:rsidR="002B59E0">
                  <w:rPr>
                    <w:rFonts w:ascii="MS Gothic" w:eastAsia="MS Gothic" w:hAnsi="MS Gothic" w:hint="eastAsia"/>
                  </w:rPr>
                  <w:t>☐</w:t>
                </w:r>
              </w:sdtContent>
            </w:sdt>
            <w:r w:rsidR="002B59E0">
              <w:t xml:space="preserve"> </w:t>
            </w:r>
            <w:r w:rsidR="00D44FD0">
              <w:t>Sand Cleaning (non-chemical)</w:t>
            </w:r>
          </w:p>
        </w:tc>
        <w:sdt>
          <w:sdtPr>
            <w:id w:val="-1381250714"/>
            <w:placeholder>
              <w:docPart w:val="6B0966751ADF498A84A5488752FCA440"/>
            </w:placeholder>
            <w:showingPlcHdr/>
          </w:sdtPr>
          <w:sdtEndPr/>
          <w:sdtContent>
            <w:tc>
              <w:tcPr>
                <w:tcW w:w="6120" w:type="dxa"/>
                <w:vAlign w:val="center"/>
              </w:tcPr>
              <w:p w14:paraId="53EDD84E" w14:textId="77777777" w:rsidR="00B86E7B" w:rsidRDefault="002B59E0" w:rsidP="00ED1F0F">
                <w:pPr>
                  <w:jc w:val="left"/>
                </w:pPr>
                <w:r w:rsidRPr="003F5AA9">
                  <w:rPr>
                    <w:rStyle w:val="PlaceholderText"/>
                  </w:rPr>
                  <w:t>Click or tap here to enter text.</w:t>
                </w:r>
              </w:p>
            </w:tc>
          </w:sdtContent>
        </w:sdt>
      </w:tr>
      <w:tr w:rsidR="00B86E7B" w14:paraId="6E940939" w14:textId="77777777" w:rsidTr="00405402">
        <w:tc>
          <w:tcPr>
            <w:tcW w:w="4140" w:type="dxa"/>
            <w:shd w:val="clear" w:color="auto" w:fill="F2F2F2" w:themeFill="background1" w:themeFillShade="F2"/>
            <w:vAlign w:val="center"/>
          </w:tcPr>
          <w:p w14:paraId="3E48A32A" w14:textId="77777777" w:rsidR="00B86E7B" w:rsidRDefault="00D532E8" w:rsidP="00D211AF">
            <w:pPr>
              <w:spacing w:before="40" w:afterLines="40" w:after="96"/>
              <w:ind w:left="333" w:hanging="333"/>
              <w:jc w:val="left"/>
            </w:pPr>
            <w:sdt>
              <w:sdtPr>
                <w:id w:val="28764608"/>
                <w14:checkbox>
                  <w14:checked w14:val="0"/>
                  <w14:checkedState w14:val="2612" w14:font="MS Gothic"/>
                  <w14:uncheckedState w14:val="2610" w14:font="MS Gothic"/>
                </w14:checkbox>
              </w:sdtPr>
              <w:sdtEndPr/>
              <w:sdtContent>
                <w:r w:rsidR="002B59E0">
                  <w:rPr>
                    <w:rFonts w:ascii="MS Gothic" w:eastAsia="MS Gothic" w:hAnsi="MS Gothic" w:hint="eastAsia"/>
                  </w:rPr>
                  <w:t>☐</w:t>
                </w:r>
              </w:sdtContent>
            </w:sdt>
            <w:r w:rsidR="002B59E0">
              <w:t xml:space="preserve"> </w:t>
            </w:r>
            <w:r w:rsidR="00D44FD0">
              <w:t>Sediment Removal / Dredging</w:t>
            </w:r>
          </w:p>
        </w:tc>
        <w:sdt>
          <w:sdtPr>
            <w:id w:val="-1139571747"/>
            <w:placeholder>
              <w:docPart w:val="72FC3C8DEFAB4303BCB9B78FCF12E2AD"/>
            </w:placeholder>
            <w:showingPlcHdr/>
          </w:sdtPr>
          <w:sdtEndPr/>
          <w:sdtContent>
            <w:tc>
              <w:tcPr>
                <w:tcW w:w="6120" w:type="dxa"/>
                <w:vAlign w:val="center"/>
              </w:tcPr>
              <w:p w14:paraId="03A8676A" w14:textId="77777777" w:rsidR="00B86E7B" w:rsidRDefault="002B59E0" w:rsidP="00ED1F0F">
                <w:pPr>
                  <w:jc w:val="left"/>
                </w:pPr>
                <w:r w:rsidRPr="003F5AA9">
                  <w:rPr>
                    <w:rStyle w:val="PlaceholderText"/>
                  </w:rPr>
                  <w:t>Click or tap here to enter text.</w:t>
                </w:r>
              </w:p>
            </w:tc>
          </w:sdtContent>
        </w:sdt>
      </w:tr>
      <w:tr w:rsidR="00B86E7B" w14:paraId="2A5496D4" w14:textId="77777777" w:rsidTr="00405402">
        <w:tc>
          <w:tcPr>
            <w:tcW w:w="4140" w:type="dxa"/>
            <w:shd w:val="clear" w:color="auto" w:fill="F2F2F2" w:themeFill="background1" w:themeFillShade="F2"/>
            <w:vAlign w:val="center"/>
          </w:tcPr>
          <w:p w14:paraId="4032C6FE" w14:textId="77777777" w:rsidR="00B86E7B" w:rsidRDefault="00D532E8" w:rsidP="00D211AF">
            <w:pPr>
              <w:spacing w:before="40" w:afterLines="40" w:after="96"/>
              <w:ind w:left="333" w:hanging="333"/>
              <w:jc w:val="left"/>
            </w:pPr>
            <w:sdt>
              <w:sdtPr>
                <w:id w:val="-935051188"/>
                <w14:checkbox>
                  <w14:checked w14:val="0"/>
                  <w14:checkedState w14:val="2612" w14:font="MS Gothic"/>
                  <w14:uncheckedState w14:val="2610" w14:font="MS Gothic"/>
                </w14:checkbox>
              </w:sdtPr>
              <w:sdtEndPr/>
              <w:sdtContent>
                <w:r w:rsidR="002B59E0">
                  <w:rPr>
                    <w:rFonts w:ascii="MS Gothic" w:eastAsia="MS Gothic" w:hAnsi="MS Gothic" w:hint="eastAsia"/>
                  </w:rPr>
                  <w:t>☐</w:t>
                </w:r>
              </w:sdtContent>
            </w:sdt>
            <w:r w:rsidR="002B59E0">
              <w:t xml:space="preserve"> </w:t>
            </w:r>
            <w:r w:rsidR="00D44FD0">
              <w:t>Sediment Reworking / Tilling</w:t>
            </w:r>
          </w:p>
        </w:tc>
        <w:sdt>
          <w:sdtPr>
            <w:id w:val="467872620"/>
            <w:placeholder>
              <w:docPart w:val="68CD2F75CD3542B3931B2BF3023BD8CE"/>
            </w:placeholder>
            <w:showingPlcHdr/>
          </w:sdtPr>
          <w:sdtEndPr/>
          <w:sdtContent>
            <w:tc>
              <w:tcPr>
                <w:tcW w:w="6120" w:type="dxa"/>
                <w:vAlign w:val="center"/>
              </w:tcPr>
              <w:p w14:paraId="7708DEB4" w14:textId="77777777" w:rsidR="00B86E7B" w:rsidRDefault="002B59E0" w:rsidP="00ED1F0F">
                <w:pPr>
                  <w:jc w:val="left"/>
                </w:pPr>
                <w:r w:rsidRPr="003F5AA9">
                  <w:rPr>
                    <w:rStyle w:val="PlaceholderText"/>
                  </w:rPr>
                  <w:t>Click or tap here to enter text.</w:t>
                </w:r>
              </w:p>
            </w:tc>
          </w:sdtContent>
        </w:sdt>
      </w:tr>
      <w:tr w:rsidR="00F64D6B" w14:paraId="2DDE1835" w14:textId="77777777" w:rsidTr="00405402">
        <w:tc>
          <w:tcPr>
            <w:tcW w:w="4140" w:type="dxa"/>
            <w:shd w:val="clear" w:color="auto" w:fill="F2F2F2" w:themeFill="background1" w:themeFillShade="F2"/>
            <w:vAlign w:val="center"/>
          </w:tcPr>
          <w:p w14:paraId="27A5D3AC" w14:textId="459A0A12" w:rsidR="00F64D6B" w:rsidRDefault="00D532E8" w:rsidP="00F64D6B">
            <w:pPr>
              <w:spacing w:before="40" w:afterLines="40" w:after="96"/>
              <w:ind w:left="333" w:hanging="333"/>
              <w:jc w:val="left"/>
            </w:pPr>
            <w:sdt>
              <w:sdtPr>
                <w:id w:val="-1684509032"/>
                <w14:checkbox>
                  <w14:checked w14:val="0"/>
                  <w14:checkedState w14:val="2612" w14:font="MS Gothic"/>
                  <w14:uncheckedState w14:val="2610" w14:font="MS Gothic"/>
                </w14:checkbox>
              </w:sdtPr>
              <w:sdtEndPr/>
              <w:sdtContent>
                <w:r w:rsidR="00F64D6B">
                  <w:rPr>
                    <w:rFonts w:ascii="MS Gothic" w:eastAsia="MS Gothic" w:hAnsi="MS Gothic" w:hint="eastAsia"/>
                  </w:rPr>
                  <w:t>☐</w:t>
                </w:r>
              </w:sdtContent>
            </w:sdt>
            <w:r w:rsidR="00F64D6B">
              <w:t xml:space="preserve"> Shoreline Assessment</w:t>
            </w:r>
          </w:p>
        </w:tc>
        <w:sdt>
          <w:sdtPr>
            <w:id w:val="223182783"/>
            <w:placeholder>
              <w:docPart w:val="83FEFA4C5A084586A9A7781679BA87CA"/>
            </w:placeholder>
            <w:showingPlcHdr/>
          </w:sdtPr>
          <w:sdtEndPr/>
          <w:sdtContent>
            <w:tc>
              <w:tcPr>
                <w:tcW w:w="6120" w:type="dxa"/>
                <w:vAlign w:val="center"/>
              </w:tcPr>
              <w:p w14:paraId="1FB640BB" w14:textId="0C7F5BD0" w:rsidR="00F64D6B" w:rsidRDefault="00F64D6B" w:rsidP="00F64D6B">
                <w:pPr>
                  <w:jc w:val="left"/>
                </w:pPr>
                <w:r w:rsidRPr="003F5AA9">
                  <w:rPr>
                    <w:rStyle w:val="PlaceholderText"/>
                  </w:rPr>
                  <w:t>Click or tap here to enter text.</w:t>
                </w:r>
              </w:p>
            </w:tc>
          </w:sdtContent>
        </w:sdt>
      </w:tr>
      <w:tr w:rsidR="00F64D6B" w14:paraId="4B7745A0" w14:textId="77777777" w:rsidTr="00405402">
        <w:tc>
          <w:tcPr>
            <w:tcW w:w="4140" w:type="dxa"/>
            <w:shd w:val="clear" w:color="auto" w:fill="F2F2F2" w:themeFill="background1" w:themeFillShade="F2"/>
            <w:vAlign w:val="center"/>
          </w:tcPr>
          <w:p w14:paraId="0A2B0B2D" w14:textId="77777777" w:rsidR="00F64D6B" w:rsidRDefault="00D532E8" w:rsidP="00F64D6B">
            <w:pPr>
              <w:spacing w:before="40" w:afterLines="40" w:after="96"/>
              <w:ind w:left="333" w:hanging="333"/>
              <w:jc w:val="left"/>
            </w:pPr>
            <w:sdt>
              <w:sdtPr>
                <w:id w:val="-451248019"/>
                <w14:checkbox>
                  <w14:checked w14:val="0"/>
                  <w14:checkedState w14:val="2612" w14:font="MS Gothic"/>
                  <w14:uncheckedState w14:val="2610" w14:font="MS Gothic"/>
                </w14:checkbox>
              </w:sdtPr>
              <w:sdtEndPr/>
              <w:sdtContent>
                <w:r w:rsidR="00F64D6B">
                  <w:rPr>
                    <w:rFonts w:ascii="MS Gothic" w:eastAsia="MS Gothic" w:hAnsi="MS Gothic" w:hint="eastAsia"/>
                  </w:rPr>
                  <w:t>☐</w:t>
                </w:r>
              </w:sdtContent>
            </w:sdt>
            <w:r w:rsidR="00F64D6B">
              <w:t xml:space="preserve"> Shoreline Cleaning</w:t>
            </w:r>
          </w:p>
        </w:tc>
        <w:sdt>
          <w:sdtPr>
            <w:id w:val="551973786"/>
            <w:placeholder>
              <w:docPart w:val="A66148CF6D0244CAA3E89003DF7AFF20"/>
            </w:placeholder>
            <w:showingPlcHdr/>
          </w:sdtPr>
          <w:sdtEndPr/>
          <w:sdtContent>
            <w:tc>
              <w:tcPr>
                <w:tcW w:w="6120" w:type="dxa"/>
                <w:vAlign w:val="center"/>
              </w:tcPr>
              <w:p w14:paraId="30586DC1" w14:textId="77777777" w:rsidR="00F64D6B" w:rsidRDefault="00F64D6B" w:rsidP="00F64D6B">
                <w:pPr>
                  <w:jc w:val="left"/>
                </w:pPr>
                <w:r w:rsidRPr="003F5AA9">
                  <w:rPr>
                    <w:rStyle w:val="PlaceholderText"/>
                  </w:rPr>
                  <w:t>Click or tap here to enter text.</w:t>
                </w:r>
              </w:p>
            </w:tc>
          </w:sdtContent>
        </w:sdt>
      </w:tr>
      <w:tr w:rsidR="00F64D6B" w14:paraId="6A0AD1D4" w14:textId="77777777" w:rsidTr="00405402">
        <w:tc>
          <w:tcPr>
            <w:tcW w:w="4140" w:type="dxa"/>
            <w:shd w:val="clear" w:color="auto" w:fill="F2F2F2" w:themeFill="background1" w:themeFillShade="F2"/>
            <w:vAlign w:val="center"/>
          </w:tcPr>
          <w:p w14:paraId="39B6F406" w14:textId="77777777" w:rsidR="00F64D6B" w:rsidRDefault="00D532E8" w:rsidP="00F64D6B">
            <w:pPr>
              <w:spacing w:before="40" w:afterLines="40" w:after="96"/>
              <w:ind w:left="333" w:hanging="333"/>
              <w:jc w:val="left"/>
            </w:pPr>
            <w:sdt>
              <w:sdtPr>
                <w:id w:val="929470841"/>
                <w14:checkbox>
                  <w14:checked w14:val="0"/>
                  <w14:checkedState w14:val="2612" w14:font="MS Gothic"/>
                  <w14:uncheckedState w14:val="2610" w14:font="MS Gothic"/>
                </w14:checkbox>
              </w:sdtPr>
              <w:sdtEndPr/>
              <w:sdtContent>
                <w:r w:rsidR="00F64D6B">
                  <w:rPr>
                    <w:rFonts w:ascii="MS Gothic" w:eastAsia="MS Gothic" w:hAnsi="MS Gothic" w:hint="eastAsia"/>
                  </w:rPr>
                  <w:t>☐</w:t>
                </w:r>
              </w:sdtContent>
            </w:sdt>
            <w:r w:rsidR="00F64D6B">
              <w:t xml:space="preserve"> Skimming</w:t>
            </w:r>
          </w:p>
        </w:tc>
        <w:sdt>
          <w:sdtPr>
            <w:id w:val="633997377"/>
            <w:placeholder>
              <w:docPart w:val="6E9EBB139A0F41EC8DF058BA5C91DAE2"/>
            </w:placeholder>
            <w:showingPlcHdr/>
          </w:sdtPr>
          <w:sdtEndPr/>
          <w:sdtContent>
            <w:tc>
              <w:tcPr>
                <w:tcW w:w="6120" w:type="dxa"/>
                <w:vAlign w:val="center"/>
              </w:tcPr>
              <w:p w14:paraId="3ABC6F69" w14:textId="77777777" w:rsidR="00F64D6B" w:rsidRDefault="00F64D6B" w:rsidP="00F64D6B">
                <w:pPr>
                  <w:jc w:val="left"/>
                </w:pPr>
                <w:r w:rsidRPr="003F5AA9">
                  <w:rPr>
                    <w:rStyle w:val="PlaceholderText"/>
                  </w:rPr>
                  <w:t>Click or tap here to enter text.</w:t>
                </w:r>
              </w:p>
            </w:tc>
          </w:sdtContent>
        </w:sdt>
      </w:tr>
      <w:tr w:rsidR="00F64D6B" w14:paraId="4AFFD9DE" w14:textId="77777777" w:rsidTr="00405402">
        <w:tc>
          <w:tcPr>
            <w:tcW w:w="4140" w:type="dxa"/>
            <w:shd w:val="clear" w:color="auto" w:fill="F2F2F2" w:themeFill="background1" w:themeFillShade="F2"/>
            <w:vAlign w:val="center"/>
          </w:tcPr>
          <w:p w14:paraId="3C20A52E" w14:textId="77777777" w:rsidR="00F64D6B" w:rsidRDefault="00D532E8" w:rsidP="00F64D6B">
            <w:pPr>
              <w:spacing w:before="40" w:afterLines="40" w:after="96"/>
              <w:ind w:left="333" w:hanging="333"/>
              <w:jc w:val="left"/>
            </w:pPr>
            <w:sdt>
              <w:sdtPr>
                <w:id w:val="72947801"/>
                <w14:checkbox>
                  <w14:checked w14:val="0"/>
                  <w14:checkedState w14:val="2612" w14:font="MS Gothic"/>
                  <w14:uncheckedState w14:val="2610" w14:font="MS Gothic"/>
                </w14:checkbox>
              </w:sdtPr>
              <w:sdtEndPr/>
              <w:sdtContent>
                <w:r w:rsidR="00F64D6B">
                  <w:rPr>
                    <w:rFonts w:ascii="MS Gothic" w:eastAsia="MS Gothic" w:hAnsi="MS Gothic" w:hint="eastAsia"/>
                  </w:rPr>
                  <w:t>☐</w:t>
                </w:r>
              </w:sdtContent>
            </w:sdt>
            <w:r w:rsidR="00F64D6B">
              <w:t xml:space="preserve"> Solidifiers</w:t>
            </w:r>
          </w:p>
        </w:tc>
        <w:sdt>
          <w:sdtPr>
            <w:id w:val="-3127341"/>
            <w:placeholder>
              <w:docPart w:val="702D0155A3DB4A32A5078B55F2EFBCC2"/>
            </w:placeholder>
            <w:showingPlcHdr/>
          </w:sdtPr>
          <w:sdtEndPr/>
          <w:sdtContent>
            <w:tc>
              <w:tcPr>
                <w:tcW w:w="6120" w:type="dxa"/>
                <w:vAlign w:val="center"/>
              </w:tcPr>
              <w:p w14:paraId="4B6DB685" w14:textId="77777777" w:rsidR="00F64D6B" w:rsidRDefault="00F64D6B" w:rsidP="00F64D6B">
                <w:pPr>
                  <w:jc w:val="left"/>
                </w:pPr>
                <w:r w:rsidRPr="003F5AA9">
                  <w:rPr>
                    <w:rStyle w:val="PlaceholderText"/>
                  </w:rPr>
                  <w:t>Click or tap here to enter text.</w:t>
                </w:r>
              </w:p>
            </w:tc>
          </w:sdtContent>
        </w:sdt>
      </w:tr>
      <w:tr w:rsidR="00F64D6B" w14:paraId="2F109921" w14:textId="77777777" w:rsidTr="00405402">
        <w:tc>
          <w:tcPr>
            <w:tcW w:w="4140" w:type="dxa"/>
            <w:shd w:val="clear" w:color="auto" w:fill="F2F2F2" w:themeFill="background1" w:themeFillShade="F2"/>
            <w:vAlign w:val="center"/>
          </w:tcPr>
          <w:p w14:paraId="5455F369" w14:textId="77777777" w:rsidR="00F64D6B" w:rsidRDefault="00D532E8" w:rsidP="00F64D6B">
            <w:pPr>
              <w:ind w:left="333" w:hanging="333"/>
              <w:jc w:val="left"/>
            </w:pPr>
            <w:sdt>
              <w:sdtPr>
                <w:id w:val="1640917343"/>
                <w14:checkbox>
                  <w14:checked w14:val="0"/>
                  <w14:checkedState w14:val="2612" w14:font="MS Gothic"/>
                  <w14:uncheckedState w14:val="2610" w14:font="MS Gothic"/>
                </w14:checkbox>
              </w:sdtPr>
              <w:sdtEndPr/>
              <w:sdtContent>
                <w:r w:rsidR="00F64D6B">
                  <w:rPr>
                    <w:rFonts w:ascii="MS Gothic" w:eastAsia="MS Gothic" w:hAnsi="MS Gothic" w:hint="eastAsia"/>
                  </w:rPr>
                  <w:t>☐</w:t>
                </w:r>
              </w:sdtContent>
            </w:sdt>
            <w:r w:rsidR="00F64D6B">
              <w:t xml:space="preserve"> Sorbents (specify type in notes - e.g., sausage, pom-pom, particulate: bagasse, peat moss, natural/ organic, etc.)</w:t>
            </w:r>
          </w:p>
        </w:tc>
        <w:sdt>
          <w:sdtPr>
            <w:id w:val="-1111894710"/>
            <w:placeholder>
              <w:docPart w:val="BDA55BF03AC44693BD43F36414E2EE49"/>
            </w:placeholder>
            <w:showingPlcHdr/>
          </w:sdtPr>
          <w:sdtEndPr/>
          <w:sdtContent>
            <w:tc>
              <w:tcPr>
                <w:tcW w:w="6120" w:type="dxa"/>
                <w:vAlign w:val="center"/>
              </w:tcPr>
              <w:p w14:paraId="0067F437" w14:textId="77777777" w:rsidR="00F64D6B" w:rsidRDefault="00F64D6B" w:rsidP="00F64D6B">
                <w:pPr>
                  <w:jc w:val="left"/>
                </w:pPr>
                <w:r w:rsidRPr="003F5AA9">
                  <w:rPr>
                    <w:rStyle w:val="PlaceholderText"/>
                  </w:rPr>
                  <w:t>Click or tap here to enter text.</w:t>
                </w:r>
              </w:p>
            </w:tc>
          </w:sdtContent>
        </w:sdt>
      </w:tr>
      <w:tr w:rsidR="00F64D6B" w14:paraId="0575CFFF" w14:textId="77777777" w:rsidTr="00405402">
        <w:tc>
          <w:tcPr>
            <w:tcW w:w="4140" w:type="dxa"/>
            <w:shd w:val="clear" w:color="auto" w:fill="F2F2F2" w:themeFill="background1" w:themeFillShade="F2"/>
            <w:vAlign w:val="center"/>
          </w:tcPr>
          <w:p w14:paraId="2ACF54D8" w14:textId="77777777" w:rsidR="00F64D6B" w:rsidRDefault="00D532E8" w:rsidP="00F64D6B">
            <w:pPr>
              <w:ind w:left="333" w:hanging="333"/>
              <w:jc w:val="left"/>
            </w:pPr>
            <w:sdt>
              <w:sdtPr>
                <w:id w:val="-1048444130"/>
                <w14:checkbox>
                  <w14:checked w14:val="0"/>
                  <w14:checkedState w14:val="2612" w14:font="MS Gothic"/>
                  <w14:uncheckedState w14:val="2610" w14:font="MS Gothic"/>
                </w14:checkbox>
              </w:sdtPr>
              <w:sdtEndPr/>
              <w:sdtContent>
                <w:r w:rsidR="00F64D6B">
                  <w:rPr>
                    <w:rFonts w:ascii="MS Gothic" w:eastAsia="MS Gothic" w:hAnsi="MS Gothic" w:hint="eastAsia"/>
                  </w:rPr>
                  <w:t>☐</w:t>
                </w:r>
              </w:sdtContent>
            </w:sdt>
            <w:r w:rsidR="00F64D6B">
              <w:t xml:space="preserve"> Staging Areas / Access Points (indicate if existing or to be created)</w:t>
            </w:r>
          </w:p>
        </w:tc>
        <w:sdt>
          <w:sdtPr>
            <w:id w:val="-316727447"/>
            <w:placeholder>
              <w:docPart w:val="0BD98490ECCC4848848A9135CEA88103"/>
            </w:placeholder>
            <w:showingPlcHdr/>
          </w:sdtPr>
          <w:sdtEndPr/>
          <w:sdtContent>
            <w:tc>
              <w:tcPr>
                <w:tcW w:w="6120" w:type="dxa"/>
                <w:vAlign w:val="center"/>
              </w:tcPr>
              <w:p w14:paraId="6EF699C3" w14:textId="77777777" w:rsidR="00F64D6B" w:rsidRDefault="00F64D6B" w:rsidP="00F64D6B">
                <w:pPr>
                  <w:jc w:val="left"/>
                </w:pPr>
                <w:r w:rsidRPr="003F5AA9">
                  <w:rPr>
                    <w:rStyle w:val="PlaceholderText"/>
                  </w:rPr>
                  <w:t>Click or tap here to enter text.</w:t>
                </w:r>
              </w:p>
            </w:tc>
          </w:sdtContent>
        </w:sdt>
      </w:tr>
      <w:tr w:rsidR="00F64D6B" w14:paraId="158A68FB" w14:textId="77777777" w:rsidTr="00405402">
        <w:tc>
          <w:tcPr>
            <w:tcW w:w="4140" w:type="dxa"/>
            <w:shd w:val="clear" w:color="auto" w:fill="F2F2F2" w:themeFill="background1" w:themeFillShade="F2"/>
            <w:vAlign w:val="center"/>
          </w:tcPr>
          <w:p w14:paraId="13B90A62" w14:textId="77777777" w:rsidR="00F64D6B" w:rsidRDefault="00D532E8" w:rsidP="00F64D6B">
            <w:pPr>
              <w:ind w:left="333" w:hanging="333"/>
              <w:jc w:val="left"/>
            </w:pPr>
            <w:sdt>
              <w:sdtPr>
                <w:id w:val="-437515478"/>
                <w14:checkbox>
                  <w14:checked w14:val="0"/>
                  <w14:checkedState w14:val="2612" w14:font="MS Gothic"/>
                  <w14:uncheckedState w14:val="2610" w14:font="MS Gothic"/>
                </w14:checkbox>
              </w:sdtPr>
              <w:sdtEndPr/>
              <w:sdtContent>
                <w:r w:rsidR="00F64D6B">
                  <w:rPr>
                    <w:rFonts w:ascii="MS Gothic" w:eastAsia="MS Gothic" w:hAnsi="MS Gothic" w:hint="eastAsia"/>
                  </w:rPr>
                  <w:t>☐</w:t>
                </w:r>
              </w:sdtContent>
            </w:sdt>
            <w:r w:rsidR="00F64D6B">
              <w:t xml:space="preserve"> Steam Cleaning</w:t>
            </w:r>
          </w:p>
        </w:tc>
        <w:sdt>
          <w:sdtPr>
            <w:id w:val="1232276949"/>
            <w:placeholder>
              <w:docPart w:val="253DB1061FAD411E923D69C62DBFCD55"/>
            </w:placeholder>
            <w:showingPlcHdr/>
          </w:sdtPr>
          <w:sdtEndPr/>
          <w:sdtContent>
            <w:tc>
              <w:tcPr>
                <w:tcW w:w="6120" w:type="dxa"/>
                <w:vAlign w:val="center"/>
              </w:tcPr>
              <w:p w14:paraId="3CD0138A" w14:textId="77777777" w:rsidR="00F64D6B" w:rsidRDefault="00F64D6B" w:rsidP="00F64D6B">
                <w:pPr>
                  <w:jc w:val="left"/>
                </w:pPr>
                <w:r w:rsidRPr="003F5AA9">
                  <w:rPr>
                    <w:rStyle w:val="PlaceholderText"/>
                  </w:rPr>
                  <w:t>Click or tap here to enter text.</w:t>
                </w:r>
              </w:p>
            </w:tc>
          </w:sdtContent>
        </w:sdt>
      </w:tr>
      <w:tr w:rsidR="00F64D6B" w14:paraId="03F5DE52" w14:textId="77777777" w:rsidTr="00405402">
        <w:tc>
          <w:tcPr>
            <w:tcW w:w="4140" w:type="dxa"/>
            <w:shd w:val="clear" w:color="auto" w:fill="F2F2F2" w:themeFill="background1" w:themeFillShade="F2"/>
            <w:vAlign w:val="center"/>
          </w:tcPr>
          <w:p w14:paraId="79EA2279" w14:textId="77777777" w:rsidR="00F64D6B" w:rsidRDefault="00D532E8" w:rsidP="00F64D6B">
            <w:pPr>
              <w:ind w:left="333" w:hanging="333"/>
              <w:jc w:val="left"/>
            </w:pPr>
            <w:sdt>
              <w:sdtPr>
                <w:id w:val="-2072799173"/>
                <w14:checkbox>
                  <w14:checked w14:val="0"/>
                  <w14:checkedState w14:val="2612" w14:font="MS Gothic"/>
                  <w14:uncheckedState w14:val="2610" w14:font="MS Gothic"/>
                </w14:checkbox>
              </w:sdtPr>
              <w:sdtEndPr/>
              <w:sdtContent>
                <w:r w:rsidR="00F64D6B">
                  <w:rPr>
                    <w:rFonts w:ascii="MS Gothic" w:eastAsia="MS Gothic" w:hAnsi="MS Gothic" w:hint="eastAsia"/>
                  </w:rPr>
                  <w:t>☐</w:t>
                </w:r>
              </w:sdtContent>
            </w:sdt>
            <w:r w:rsidR="00F64D6B">
              <w:t xml:space="preserve"> Surface Washing Agent / Chemical Shoreline Cleaners</w:t>
            </w:r>
          </w:p>
        </w:tc>
        <w:sdt>
          <w:sdtPr>
            <w:id w:val="-407241207"/>
            <w:placeholder>
              <w:docPart w:val="65B47EA9A40C4395842E49267D321485"/>
            </w:placeholder>
            <w:showingPlcHdr/>
          </w:sdtPr>
          <w:sdtEndPr/>
          <w:sdtContent>
            <w:tc>
              <w:tcPr>
                <w:tcW w:w="6120" w:type="dxa"/>
                <w:vAlign w:val="center"/>
              </w:tcPr>
              <w:p w14:paraId="26396C20" w14:textId="77777777" w:rsidR="00F64D6B" w:rsidRDefault="00F64D6B" w:rsidP="00F64D6B">
                <w:pPr>
                  <w:jc w:val="left"/>
                </w:pPr>
                <w:r w:rsidRPr="003F5AA9">
                  <w:rPr>
                    <w:rStyle w:val="PlaceholderText"/>
                  </w:rPr>
                  <w:t>Click or tap here to enter text.</w:t>
                </w:r>
              </w:p>
            </w:tc>
          </w:sdtContent>
        </w:sdt>
      </w:tr>
      <w:tr w:rsidR="00F64D6B" w14:paraId="60AF7268" w14:textId="77777777" w:rsidTr="00405402">
        <w:tc>
          <w:tcPr>
            <w:tcW w:w="4140" w:type="dxa"/>
            <w:shd w:val="clear" w:color="auto" w:fill="F2F2F2" w:themeFill="background1" w:themeFillShade="F2"/>
            <w:vAlign w:val="center"/>
          </w:tcPr>
          <w:p w14:paraId="0A5EA956" w14:textId="77777777" w:rsidR="00F64D6B" w:rsidRDefault="00D532E8" w:rsidP="00F64D6B">
            <w:pPr>
              <w:ind w:left="333" w:hanging="333"/>
              <w:jc w:val="left"/>
            </w:pPr>
            <w:sdt>
              <w:sdtPr>
                <w:id w:val="2031059128"/>
                <w14:checkbox>
                  <w14:checked w14:val="0"/>
                  <w14:checkedState w14:val="2612" w14:font="MS Gothic"/>
                  <w14:uncheckedState w14:val="2610" w14:font="MS Gothic"/>
                </w14:checkbox>
              </w:sdtPr>
              <w:sdtEndPr/>
              <w:sdtContent>
                <w:r w:rsidR="00F64D6B">
                  <w:rPr>
                    <w:rFonts w:ascii="MS Gothic" w:eastAsia="MS Gothic" w:hAnsi="MS Gothic" w:hint="eastAsia"/>
                  </w:rPr>
                  <w:t>☐</w:t>
                </w:r>
              </w:sdtContent>
            </w:sdt>
            <w:r w:rsidR="00F64D6B">
              <w:t xml:space="preserve"> Surface Collecting Agents / Herders</w:t>
            </w:r>
          </w:p>
        </w:tc>
        <w:sdt>
          <w:sdtPr>
            <w:id w:val="-75371497"/>
            <w:placeholder>
              <w:docPart w:val="91E80F5FD90B4B70914DAF12213C6F48"/>
            </w:placeholder>
            <w:showingPlcHdr/>
          </w:sdtPr>
          <w:sdtEndPr/>
          <w:sdtContent>
            <w:tc>
              <w:tcPr>
                <w:tcW w:w="6120" w:type="dxa"/>
                <w:vAlign w:val="center"/>
              </w:tcPr>
              <w:p w14:paraId="6C930EE6" w14:textId="77777777" w:rsidR="00F64D6B" w:rsidRDefault="00F64D6B" w:rsidP="00F64D6B">
                <w:pPr>
                  <w:jc w:val="left"/>
                </w:pPr>
                <w:r w:rsidRPr="003F5AA9">
                  <w:rPr>
                    <w:rStyle w:val="PlaceholderText"/>
                  </w:rPr>
                  <w:t>Click or tap here to enter text.</w:t>
                </w:r>
              </w:p>
            </w:tc>
          </w:sdtContent>
        </w:sdt>
      </w:tr>
      <w:tr w:rsidR="00F64D6B" w14:paraId="77FF0A28" w14:textId="77777777" w:rsidTr="00405402">
        <w:tc>
          <w:tcPr>
            <w:tcW w:w="4140" w:type="dxa"/>
            <w:shd w:val="clear" w:color="auto" w:fill="F2F2F2" w:themeFill="background1" w:themeFillShade="F2"/>
            <w:vAlign w:val="center"/>
          </w:tcPr>
          <w:p w14:paraId="45C4EC81" w14:textId="77777777" w:rsidR="00F64D6B" w:rsidRDefault="00D532E8" w:rsidP="00F64D6B">
            <w:pPr>
              <w:ind w:left="333" w:hanging="333"/>
              <w:jc w:val="left"/>
            </w:pPr>
            <w:sdt>
              <w:sdtPr>
                <w:id w:val="2092659478"/>
                <w14:checkbox>
                  <w14:checked w14:val="0"/>
                  <w14:checkedState w14:val="2612" w14:font="MS Gothic"/>
                  <w14:uncheckedState w14:val="2610" w14:font="MS Gothic"/>
                </w14:checkbox>
              </w:sdtPr>
              <w:sdtEndPr/>
              <w:sdtContent>
                <w:r w:rsidR="00F64D6B">
                  <w:rPr>
                    <w:rFonts w:ascii="MS Gothic" w:eastAsia="MS Gothic" w:hAnsi="MS Gothic" w:hint="eastAsia"/>
                  </w:rPr>
                  <w:t>☐</w:t>
                </w:r>
              </w:sdtContent>
            </w:sdt>
            <w:r w:rsidR="00F64D6B">
              <w:t xml:space="preserve"> Trenching</w:t>
            </w:r>
          </w:p>
        </w:tc>
        <w:sdt>
          <w:sdtPr>
            <w:id w:val="-1448148890"/>
            <w:placeholder>
              <w:docPart w:val="A1D07CCC03AC4A328EBB7A7D763E889A"/>
            </w:placeholder>
            <w:showingPlcHdr/>
          </w:sdtPr>
          <w:sdtEndPr/>
          <w:sdtContent>
            <w:tc>
              <w:tcPr>
                <w:tcW w:w="6120" w:type="dxa"/>
                <w:vAlign w:val="center"/>
              </w:tcPr>
              <w:p w14:paraId="2EB1D9D8" w14:textId="77777777" w:rsidR="00F64D6B" w:rsidRDefault="00F64D6B" w:rsidP="00F64D6B">
                <w:pPr>
                  <w:jc w:val="left"/>
                </w:pPr>
                <w:r w:rsidRPr="003F5AA9">
                  <w:rPr>
                    <w:rStyle w:val="PlaceholderText"/>
                  </w:rPr>
                  <w:t>Click or tap here to enter text.</w:t>
                </w:r>
              </w:p>
            </w:tc>
          </w:sdtContent>
        </w:sdt>
      </w:tr>
      <w:tr w:rsidR="00F64D6B" w14:paraId="12260DA1" w14:textId="77777777" w:rsidTr="00405402">
        <w:tc>
          <w:tcPr>
            <w:tcW w:w="4140" w:type="dxa"/>
            <w:shd w:val="clear" w:color="auto" w:fill="F2F2F2" w:themeFill="background1" w:themeFillShade="F2"/>
            <w:vAlign w:val="center"/>
          </w:tcPr>
          <w:p w14:paraId="0E35A6CE" w14:textId="77777777" w:rsidR="00F64D6B" w:rsidRDefault="00D532E8" w:rsidP="00F64D6B">
            <w:pPr>
              <w:ind w:left="333" w:hanging="333"/>
              <w:jc w:val="left"/>
            </w:pPr>
            <w:sdt>
              <w:sdtPr>
                <w:id w:val="2042929406"/>
                <w14:checkbox>
                  <w14:checked w14:val="0"/>
                  <w14:checkedState w14:val="2612" w14:font="MS Gothic"/>
                  <w14:uncheckedState w14:val="2610" w14:font="MS Gothic"/>
                </w14:checkbox>
              </w:sdtPr>
              <w:sdtEndPr/>
              <w:sdtContent>
                <w:r w:rsidR="00F64D6B">
                  <w:rPr>
                    <w:rFonts w:ascii="MS Gothic" w:eastAsia="MS Gothic" w:hAnsi="MS Gothic" w:hint="eastAsia"/>
                  </w:rPr>
                  <w:t>☐</w:t>
                </w:r>
              </w:sdtContent>
            </w:sdt>
            <w:r w:rsidR="00F64D6B">
              <w:t xml:space="preserve"> Vacuuming</w:t>
            </w:r>
          </w:p>
        </w:tc>
        <w:sdt>
          <w:sdtPr>
            <w:id w:val="-2052070936"/>
            <w:placeholder>
              <w:docPart w:val="ACCB285ADB2A40FBBD308212AD91F55C"/>
            </w:placeholder>
            <w:showingPlcHdr/>
          </w:sdtPr>
          <w:sdtEndPr/>
          <w:sdtContent>
            <w:tc>
              <w:tcPr>
                <w:tcW w:w="6120" w:type="dxa"/>
                <w:vAlign w:val="center"/>
              </w:tcPr>
              <w:p w14:paraId="3B4CF37E" w14:textId="77777777" w:rsidR="00F64D6B" w:rsidRDefault="00F64D6B" w:rsidP="00F64D6B">
                <w:pPr>
                  <w:jc w:val="left"/>
                </w:pPr>
                <w:r w:rsidRPr="003F5AA9">
                  <w:rPr>
                    <w:rStyle w:val="PlaceholderText"/>
                  </w:rPr>
                  <w:t>Click or tap here to enter text.</w:t>
                </w:r>
              </w:p>
            </w:tc>
          </w:sdtContent>
        </w:sdt>
      </w:tr>
      <w:tr w:rsidR="00F64D6B" w14:paraId="4B2EFE79" w14:textId="77777777" w:rsidTr="00405402">
        <w:tc>
          <w:tcPr>
            <w:tcW w:w="4140" w:type="dxa"/>
            <w:shd w:val="clear" w:color="auto" w:fill="F2F2F2" w:themeFill="background1" w:themeFillShade="F2"/>
            <w:vAlign w:val="center"/>
          </w:tcPr>
          <w:p w14:paraId="58E59FB2" w14:textId="77777777" w:rsidR="00F64D6B" w:rsidRDefault="00D532E8" w:rsidP="00F64D6B">
            <w:pPr>
              <w:ind w:left="333" w:hanging="333"/>
              <w:jc w:val="left"/>
            </w:pPr>
            <w:sdt>
              <w:sdtPr>
                <w:id w:val="-1738629884"/>
                <w14:checkbox>
                  <w14:checked w14:val="0"/>
                  <w14:checkedState w14:val="2612" w14:font="MS Gothic"/>
                  <w14:uncheckedState w14:val="2610" w14:font="MS Gothic"/>
                </w14:checkbox>
              </w:sdtPr>
              <w:sdtEndPr/>
              <w:sdtContent>
                <w:r w:rsidR="00F64D6B">
                  <w:rPr>
                    <w:rFonts w:ascii="MS Gothic" w:eastAsia="MS Gothic" w:hAnsi="MS Gothic" w:hint="eastAsia"/>
                  </w:rPr>
                  <w:t>☐</w:t>
                </w:r>
              </w:sdtContent>
            </w:sdt>
            <w:r w:rsidR="00F64D6B">
              <w:t xml:space="preserve"> Vessel / Container Removal</w:t>
            </w:r>
          </w:p>
        </w:tc>
        <w:sdt>
          <w:sdtPr>
            <w:id w:val="-32658220"/>
            <w:placeholder>
              <w:docPart w:val="4C9EFC7CF6844CD18EF8362D51BE73FC"/>
            </w:placeholder>
            <w:showingPlcHdr/>
          </w:sdtPr>
          <w:sdtEndPr/>
          <w:sdtContent>
            <w:tc>
              <w:tcPr>
                <w:tcW w:w="6120" w:type="dxa"/>
                <w:vAlign w:val="center"/>
              </w:tcPr>
              <w:p w14:paraId="7C2C5111" w14:textId="77777777" w:rsidR="00F64D6B" w:rsidRDefault="00F64D6B" w:rsidP="00F64D6B">
                <w:pPr>
                  <w:jc w:val="left"/>
                </w:pPr>
                <w:r w:rsidRPr="003F5AA9">
                  <w:rPr>
                    <w:rStyle w:val="PlaceholderText"/>
                  </w:rPr>
                  <w:t>Click or tap here to enter text.</w:t>
                </w:r>
              </w:p>
            </w:tc>
          </w:sdtContent>
        </w:sdt>
      </w:tr>
      <w:tr w:rsidR="00F64D6B" w14:paraId="47B0F3F3" w14:textId="77777777" w:rsidTr="00405402">
        <w:tc>
          <w:tcPr>
            <w:tcW w:w="4140" w:type="dxa"/>
            <w:shd w:val="clear" w:color="auto" w:fill="F2F2F2" w:themeFill="background1" w:themeFillShade="F2"/>
            <w:vAlign w:val="center"/>
          </w:tcPr>
          <w:p w14:paraId="64E54730" w14:textId="77777777" w:rsidR="00F64D6B" w:rsidRDefault="00F64D6B" w:rsidP="00F64D6B">
            <w:pPr>
              <w:ind w:left="333" w:hanging="333"/>
              <w:jc w:val="left"/>
            </w:pPr>
            <w:r>
              <w:t>Wildlife Response Actions</w:t>
            </w:r>
          </w:p>
          <w:p w14:paraId="4AE8F778" w14:textId="77777777" w:rsidR="00F64D6B" w:rsidRDefault="00D532E8" w:rsidP="00F64D6B">
            <w:pPr>
              <w:ind w:left="693" w:hanging="333"/>
              <w:jc w:val="left"/>
            </w:pPr>
            <w:sdt>
              <w:sdtPr>
                <w:id w:val="-1847165376"/>
                <w14:checkbox>
                  <w14:checked w14:val="0"/>
                  <w14:checkedState w14:val="2612" w14:font="MS Gothic"/>
                  <w14:uncheckedState w14:val="2610" w14:font="MS Gothic"/>
                </w14:checkbox>
              </w:sdtPr>
              <w:sdtEndPr/>
              <w:sdtContent>
                <w:r w:rsidR="00F64D6B">
                  <w:rPr>
                    <w:rFonts w:ascii="MS Gothic" w:eastAsia="MS Gothic" w:hAnsi="MS Gothic" w:hint="eastAsia"/>
                  </w:rPr>
                  <w:t>☐</w:t>
                </w:r>
              </w:sdtContent>
            </w:sdt>
            <w:r w:rsidR="00F64D6B">
              <w:t xml:space="preserve"> Aerial Surveys</w:t>
            </w:r>
          </w:p>
          <w:p w14:paraId="666A9A2C" w14:textId="77777777" w:rsidR="00F64D6B" w:rsidRDefault="00D532E8" w:rsidP="00F64D6B">
            <w:pPr>
              <w:ind w:left="693" w:hanging="333"/>
              <w:jc w:val="left"/>
            </w:pPr>
            <w:sdt>
              <w:sdtPr>
                <w:id w:val="-1298985690"/>
                <w14:checkbox>
                  <w14:checked w14:val="0"/>
                  <w14:checkedState w14:val="2612" w14:font="MS Gothic"/>
                  <w14:uncheckedState w14:val="2610" w14:font="MS Gothic"/>
                </w14:checkbox>
              </w:sdtPr>
              <w:sdtEndPr/>
              <w:sdtContent>
                <w:r w:rsidR="00F64D6B">
                  <w:rPr>
                    <w:rFonts w:ascii="MS Gothic" w:eastAsia="MS Gothic" w:hAnsi="MS Gothic" w:hint="eastAsia"/>
                  </w:rPr>
                  <w:t>☐</w:t>
                </w:r>
              </w:sdtContent>
            </w:sdt>
            <w:r w:rsidR="00F64D6B">
              <w:t xml:space="preserve"> Vessel Surveys</w:t>
            </w:r>
          </w:p>
          <w:p w14:paraId="22A97330" w14:textId="77777777" w:rsidR="00F64D6B" w:rsidRDefault="00D532E8" w:rsidP="00F64D6B">
            <w:pPr>
              <w:ind w:left="693" w:hanging="333"/>
              <w:jc w:val="left"/>
            </w:pPr>
            <w:sdt>
              <w:sdtPr>
                <w:id w:val="-1337065153"/>
                <w14:checkbox>
                  <w14:checked w14:val="0"/>
                  <w14:checkedState w14:val="2612" w14:font="MS Gothic"/>
                  <w14:uncheckedState w14:val="2610" w14:font="MS Gothic"/>
                </w14:checkbox>
              </w:sdtPr>
              <w:sdtEndPr/>
              <w:sdtContent>
                <w:r w:rsidR="00F64D6B">
                  <w:rPr>
                    <w:rFonts w:ascii="MS Gothic" w:eastAsia="MS Gothic" w:hAnsi="MS Gothic" w:hint="eastAsia"/>
                  </w:rPr>
                  <w:t>☐</w:t>
                </w:r>
              </w:sdtContent>
            </w:sdt>
            <w:r w:rsidR="00F64D6B">
              <w:t xml:space="preserve"> Capture and Relocation</w:t>
            </w:r>
          </w:p>
          <w:p w14:paraId="59B4ACD0" w14:textId="77777777" w:rsidR="00F64D6B" w:rsidRDefault="00D532E8" w:rsidP="00F64D6B">
            <w:pPr>
              <w:ind w:left="693" w:hanging="333"/>
              <w:jc w:val="left"/>
            </w:pPr>
            <w:sdt>
              <w:sdtPr>
                <w:id w:val="502092192"/>
                <w14:checkbox>
                  <w14:checked w14:val="0"/>
                  <w14:checkedState w14:val="2612" w14:font="MS Gothic"/>
                  <w14:uncheckedState w14:val="2610" w14:font="MS Gothic"/>
                </w14:checkbox>
              </w:sdtPr>
              <w:sdtEndPr/>
              <w:sdtContent>
                <w:r w:rsidR="00F64D6B">
                  <w:rPr>
                    <w:rFonts w:ascii="MS Gothic" w:eastAsia="MS Gothic" w:hAnsi="MS Gothic" w:hint="eastAsia"/>
                  </w:rPr>
                  <w:t>☐</w:t>
                </w:r>
              </w:sdtContent>
            </w:sdt>
            <w:r w:rsidR="00F64D6B">
              <w:t xml:space="preserve"> Capture and Rehabilitation</w:t>
            </w:r>
          </w:p>
          <w:p w14:paraId="03568022" w14:textId="77777777" w:rsidR="00F64D6B" w:rsidRDefault="00D532E8" w:rsidP="00F64D6B">
            <w:pPr>
              <w:ind w:left="693" w:hanging="333"/>
              <w:jc w:val="left"/>
            </w:pPr>
            <w:sdt>
              <w:sdtPr>
                <w:id w:val="-1195227642"/>
                <w14:checkbox>
                  <w14:checked w14:val="0"/>
                  <w14:checkedState w14:val="2612" w14:font="MS Gothic"/>
                  <w14:uncheckedState w14:val="2610" w14:font="MS Gothic"/>
                </w14:checkbox>
              </w:sdtPr>
              <w:sdtEndPr/>
              <w:sdtContent>
                <w:r w:rsidR="00F64D6B">
                  <w:rPr>
                    <w:rFonts w:ascii="MS Gothic" w:eastAsia="MS Gothic" w:hAnsi="MS Gothic" w:hint="eastAsia"/>
                  </w:rPr>
                  <w:t>☐</w:t>
                </w:r>
              </w:sdtContent>
            </w:sdt>
            <w:r w:rsidR="00F64D6B">
              <w:t xml:space="preserve"> Deterrence / Hazing</w:t>
            </w:r>
          </w:p>
          <w:p w14:paraId="287E404A" w14:textId="77777777" w:rsidR="00F64D6B" w:rsidRDefault="00D532E8" w:rsidP="00F64D6B">
            <w:pPr>
              <w:ind w:left="693" w:hanging="333"/>
              <w:jc w:val="left"/>
            </w:pPr>
            <w:sdt>
              <w:sdtPr>
                <w:id w:val="-1588222322"/>
                <w14:checkbox>
                  <w14:checked w14:val="0"/>
                  <w14:checkedState w14:val="2612" w14:font="MS Gothic"/>
                  <w14:uncheckedState w14:val="2610" w14:font="MS Gothic"/>
                </w14:checkbox>
              </w:sdtPr>
              <w:sdtEndPr/>
              <w:sdtContent>
                <w:r w:rsidR="00F64D6B">
                  <w:rPr>
                    <w:rFonts w:ascii="MS Gothic" w:eastAsia="MS Gothic" w:hAnsi="MS Gothic" w:hint="eastAsia"/>
                  </w:rPr>
                  <w:t>☐</w:t>
                </w:r>
              </w:sdtContent>
            </w:sdt>
            <w:r w:rsidR="00F64D6B">
              <w:t xml:space="preserve"> Nest Protection</w:t>
            </w:r>
          </w:p>
          <w:p w14:paraId="0E75299B" w14:textId="77777777" w:rsidR="00F64D6B" w:rsidRDefault="00D532E8" w:rsidP="00F64D6B">
            <w:pPr>
              <w:ind w:left="693" w:hanging="333"/>
              <w:jc w:val="left"/>
            </w:pPr>
            <w:sdt>
              <w:sdtPr>
                <w:id w:val="-284349458"/>
                <w14:checkbox>
                  <w14:checked w14:val="0"/>
                  <w14:checkedState w14:val="2612" w14:font="MS Gothic"/>
                  <w14:uncheckedState w14:val="2610" w14:font="MS Gothic"/>
                </w14:checkbox>
              </w:sdtPr>
              <w:sdtEndPr/>
              <w:sdtContent>
                <w:r w:rsidR="00F64D6B">
                  <w:rPr>
                    <w:rFonts w:ascii="MS Gothic" w:eastAsia="MS Gothic" w:hAnsi="MS Gothic" w:hint="eastAsia"/>
                  </w:rPr>
                  <w:t>☐</w:t>
                </w:r>
              </w:sdtContent>
            </w:sdt>
            <w:r w:rsidR="00F64D6B">
              <w:t xml:space="preserve"> Necessary Holding Location</w:t>
            </w:r>
          </w:p>
          <w:p w14:paraId="3FC9E72A" w14:textId="77777777" w:rsidR="00F64D6B" w:rsidRDefault="00D532E8" w:rsidP="00F64D6B">
            <w:pPr>
              <w:ind w:left="693" w:hanging="333"/>
              <w:jc w:val="left"/>
            </w:pPr>
            <w:sdt>
              <w:sdtPr>
                <w:id w:val="-1912993232"/>
                <w14:checkbox>
                  <w14:checked w14:val="0"/>
                  <w14:checkedState w14:val="2612" w14:font="MS Gothic"/>
                  <w14:uncheckedState w14:val="2610" w14:font="MS Gothic"/>
                </w14:checkbox>
              </w:sdtPr>
              <w:sdtEndPr/>
              <w:sdtContent>
                <w:r w:rsidR="00F64D6B">
                  <w:rPr>
                    <w:rFonts w:ascii="MS Gothic" w:eastAsia="MS Gothic" w:hAnsi="MS Gothic" w:hint="eastAsia"/>
                  </w:rPr>
                  <w:t>☐</w:t>
                </w:r>
              </w:sdtContent>
            </w:sdt>
            <w:r w:rsidR="00F64D6B">
              <w:t xml:space="preserve"> Other</w:t>
            </w:r>
          </w:p>
        </w:tc>
        <w:sdt>
          <w:sdtPr>
            <w:id w:val="-1174101951"/>
            <w:placeholder>
              <w:docPart w:val="E5CC96F796214B41BF40D90B2E1E42FF"/>
            </w:placeholder>
            <w:showingPlcHdr/>
          </w:sdtPr>
          <w:sdtEndPr/>
          <w:sdtContent>
            <w:tc>
              <w:tcPr>
                <w:tcW w:w="6120" w:type="dxa"/>
                <w:vAlign w:val="center"/>
              </w:tcPr>
              <w:p w14:paraId="3FB61784" w14:textId="77777777" w:rsidR="00F64D6B" w:rsidRDefault="00F64D6B" w:rsidP="00F64D6B">
                <w:pPr>
                  <w:jc w:val="left"/>
                </w:pPr>
                <w:r w:rsidRPr="003F5AA9">
                  <w:rPr>
                    <w:rStyle w:val="PlaceholderText"/>
                  </w:rPr>
                  <w:t>Click or tap here to enter text.</w:t>
                </w:r>
              </w:p>
            </w:tc>
          </w:sdtContent>
        </w:sdt>
      </w:tr>
      <w:tr w:rsidR="00F64D6B" w14:paraId="5C44CBA3" w14:textId="77777777" w:rsidTr="00405402">
        <w:tc>
          <w:tcPr>
            <w:tcW w:w="4140" w:type="dxa"/>
            <w:shd w:val="clear" w:color="auto" w:fill="F2F2F2" w:themeFill="background1" w:themeFillShade="F2"/>
            <w:vAlign w:val="center"/>
          </w:tcPr>
          <w:p w14:paraId="6A8B98AD" w14:textId="77777777" w:rsidR="00F64D6B" w:rsidRDefault="00D532E8" w:rsidP="00F64D6B">
            <w:pPr>
              <w:ind w:left="333" w:hanging="333"/>
              <w:jc w:val="left"/>
            </w:pPr>
            <w:sdt>
              <w:sdtPr>
                <w:id w:val="1406333155"/>
                <w14:checkbox>
                  <w14:checked w14:val="0"/>
                  <w14:checkedState w14:val="2612" w14:font="MS Gothic"/>
                  <w14:uncheckedState w14:val="2610" w14:font="MS Gothic"/>
                </w14:checkbox>
              </w:sdtPr>
              <w:sdtEndPr/>
              <w:sdtContent>
                <w:r w:rsidR="00F64D6B">
                  <w:rPr>
                    <w:rFonts w:ascii="MS Gothic" w:eastAsia="MS Gothic" w:hAnsi="MS Gothic" w:hint="eastAsia"/>
                  </w:rPr>
                  <w:t>☐</w:t>
                </w:r>
              </w:sdtContent>
            </w:sdt>
            <w:r w:rsidR="00F64D6B">
              <w:t xml:space="preserve"> OTHER (description in notes)</w:t>
            </w:r>
          </w:p>
        </w:tc>
        <w:sdt>
          <w:sdtPr>
            <w:id w:val="-1521159112"/>
            <w:placeholder>
              <w:docPart w:val="1ABC09E40E234D9D8B22603A8DBF3592"/>
            </w:placeholder>
          </w:sdtPr>
          <w:sdtEndPr/>
          <w:sdtContent>
            <w:tc>
              <w:tcPr>
                <w:tcW w:w="6120" w:type="dxa"/>
                <w:vAlign w:val="center"/>
              </w:tcPr>
              <w:sdt>
                <w:sdtPr>
                  <w:id w:val="1848526129"/>
                  <w:placeholder>
                    <w:docPart w:val="309007F3F23C452687B2401D3B350E2A"/>
                  </w:placeholder>
                  <w:showingPlcHdr/>
                </w:sdtPr>
                <w:sdtEndPr/>
                <w:sdtContent>
                  <w:p w14:paraId="086D182A" w14:textId="77777777" w:rsidR="00F64D6B" w:rsidRDefault="00F64D6B" w:rsidP="00F64D6B">
                    <w:pPr>
                      <w:jc w:val="left"/>
                    </w:pPr>
                    <w:r w:rsidRPr="003F5AA9">
                      <w:rPr>
                        <w:rStyle w:val="PlaceholderText"/>
                      </w:rPr>
                      <w:t>Click or tap here to enter text.</w:t>
                    </w:r>
                  </w:p>
                </w:sdtContent>
              </w:sdt>
            </w:tc>
          </w:sdtContent>
        </w:sdt>
      </w:tr>
      <w:tr w:rsidR="00E4476C" w14:paraId="67599F3E" w14:textId="77777777" w:rsidTr="00405402">
        <w:tc>
          <w:tcPr>
            <w:tcW w:w="4140" w:type="dxa"/>
            <w:shd w:val="clear" w:color="auto" w:fill="F2F2F2" w:themeFill="background1" w:themeFillShade="F2"/>
            <w:vAlign w:val="center"/>
          </w:tcPr>
          <w:p w14:paraId="6FC329CE" w14:textId="43A5DB21" w:rsidR="00E4476C" w:rsidRDefault="00D532E8" w:rsidP="00E4476C">
            <w:pPr>
              <w:ind w:left="333" w:hanging="333"/>
              <w:jc w:val="left"/>
            </w:pPr>
            <w:sdt>
              <w:sdtPr>
                <w:id w:val="-1318953190"/>
                <w14:checkbox>
                  <w14:checked w14:val="0"/>
                  <w14:checkedState w14:val="2612" w14:font="MS Gothic"/>
                  <w14:uncheckedState w14:val="2610" w14:font="MS Gothic"/>
                </w14:checkbox>
              </w:sdtPr>
              <w:sdtEndPr/>
              <w:sdtContent>
                <w:r w:rsidR="00E4476C">
                  <w:rPr>
                    <w:rFonts w:ascii="MS Gothic" w:eastAsia="MS Gothic" w:hAnsi="MS Gothic" w:hint="eastAsia"/>
                  </w:rPr>
                  <w:t>☐</w:t>
                </w:r>
              </w:sdtContent>
            </w:sdt>
            <w:r w:rsidR="00E4476C">
              <w:t xml:space="preserve"> OTHER (description in notes)</w:t>
            </w:r>
          </w:p>
        </w:tc>
        <w:sdt>
          <w:sdtPr>
            <w:id w:val="-1022471403"/>
            <w:placeholder>
              <w:docPart w:val="EFD1FA31B23D43818D0131F48D9FAE7D"/>
            </w:placeholder>
          </w:sdtPr>
          <w:sdtEndPr/>
          <w:sdtContent>
            <w:tc>
              <w:tcPr>
                <w:tcW w:w="6120" w:type="dxa"/>
                <w:vAlign w:val="center"/>
              </w:tcPr>
              <w:sdt>
                <w:sdtPr>
                  <w:id w:val="-1745403602"/>
                  <w:placeholder>
                    <w:docPart w:val="BA4C769216C74F37B9B166149193FFC7"/>
                  </w:placeholder>
                  <w:showingPlcHdr/>
                </w:sdtPr>
                <w:sdtEndPr/>
                <w:sdtContent>
                  <w:p w14:paraId="2D27B50E" w14:textId="4CD44FF6" w:rsidR="00E4476C" w:rsidRDefault="00E4476C" w:rsidP="00E4476C">
                    <w:pPr>
                      <w:jc w:val="left"/>
                    </w:pPr>
                    <w:r w:rsidRPr="003F5AA9">
                      <w:rPr>
                        <w:rStyle w:val="PlaceholderText"/>
                      </w:rPr>
                      <w:t>Click or tap here to enter text.</w:t>
                    </w:r>
                  </w:p>
                </w:sdtContent>
              </w:sdt>
            </w:tc>
          </w:sdtContent>
        </w:sdt>
      </w:tr>
      <w:tr w:rsidR="00E4476C" w14:paraId="457501E2" w14:textId="77777777" w:rsidTr="00405402">
        <w:tc>
          <w:tcPr>
            <w:tcW w:w="4140" w:type="dxa"/>
            <w:shd w:val="clear" w:color="auto" w:fill="F2F2F2" w:themeFill="background1" w:themeFillShade="F2"/>
            <w:vAlign w:val="center"/>
          </w:tcPr>
          <w:p w14:paraId="13A1B210" w14:textId="0B06B7B2" w:rsidR="00E4476C" w:rsidRDefault="00D532E8" w:rsidP="00E4476C">
            <w:pPr>
              <w:ind w:left="333" w:hanging="333"/>
              <w:jc w:val="left"/>
            </w:pPr>
            <w:sdt>
              <w:sdtPr>
                <w:id w:val="-766612600"/>
                <w14:checkbox>
                  <w14:checked w14:val="0"/>
                  <w14:checkedState w14:val="2612" w14:font="MS Gothic"/>
                  <w14:uncheckedState w14:val="2610" w14:font="MS Gothic"/>
                </w14:checkbox>
              </w:sdtPr>
              <w:sdtEndPr/>
              <w:sdtContent>
                <w:r w:rsidR="00E4476C">
                  <w:rPr>
                    <w:rFonts w:ascii="MS Gothic" w:eastAsia="MS Gothic" w:hAnsi="MS Gothic" w:hint="eastAsia"/>
                  </w:rPr>
                  <w:t>☐</w:t>
                </w:r>
              </w:sdtContent>
            </w:sdt>
            <w:r w:rsidR="00E4476C">
              <w:t xml:space="preserve"> OTHER (description in notes)</w:t>
            </w:r>
          </w:p>
        </w:tc>
        <w:sdt>
          <w:sdtPr>
            <w:id w:val="-1920006519"/>
            <w:placeholder>
              <w:docPart w:val="F286A8C2A24F4FE5BBE0E7E2EBF51DFD"/>
            </w:placeholder>
          </w:sdtPr>
          <w:sdtEndPr/>
          <w:sdtContent>
            <w:tc>
              <w:tcPr>
                <w:tcW w:w="6120" w:type="dxa"/>
                <w:vAlign w:val="center"/>
              </w:tcPr>
              <w:sdt>
                <w:sdtPr>
                  <w:id w:val="-169864325"/>
                  <w:placeholder>
                    <w:docPart w:val="5BC3889131E548CA8B861D7A90F4B9E1"/>
                  </w:placeholder>
                  <w:showingPlcHdr/>
                </w:sdtPr>
                <w:sdtEndPr/>
                <w:sdtContent>
                  <w:p w14:paraId="3D38C1F1" w14:textId="1BC1DFDD" w:rsidR="00E4476C" w:rsidRDefault="00E4476C" w:rsidP="00E4476C">
                    <w:pPr>
                      <w:jc w:val="left"/>
                    </w:pPr>
                    <w:r w:rsidRPr="003F5AA9">
                      <w:rPr>
                        <w:rStyle w:val="PlaceholderText"/>
                      </w:rPr>
                      <w:t>Click or tap here to enter text.</w:t>
                    </w:r>
                  </w:p>
                </w:sdtContent>
              </w:sdt>
            </w:tc>
          </w:sdtContent>
        </w:sdt>
      </w:tr>
    </w:tbl>
    <w:p w14:paraId="564517E3" w14:textId="77777777" w:rsidR="009B7F57" w:rsidRDefault="009B7F57">
      <w:pPr>
        <w:jc w:val="left"/>
      </w:pPr>
    </w:p>
    <w:tbl>
      <w:tblPr>
        <w:tblW w:w="5120" w:type="pct"/>
        <w:jc w:val="center"/>
        <w:tblBorders>
          <w:top w:val="single" w:sz="4" w:space="0" w:color="auto"/>
          <w:left w:val="single" w:sz="4" w:space="0" w:color="auto"/>
          <w:bottom w:val="single" w:sz="4" w:space="0" w:color="auto"/>
          <w:right w:val="single" w:sz="4" w:space="0" w:color="auto"/>
          <w:insideH w:val="single" w:sz="4" w:space="0" w:color="auto"/>
          <w:insideV w:val="single" w:sz="4" w:space="0" w:color="auto"/>
        </w:tblBorders>
        <w:tblLayout w:type="fixed"/>
        <w:tblCellMar>
          <w:top w:w="43" w:type="dxa"/>
          <w:left w:w="29" w:type="dxa"/>
          <w:bottom w:w="43" w:type="dxa"/>
          <w:right w:w="29" w:type="dxa"/>
        </w:tblCellMar>
        <w:tblLook w:val="01E0" w:firstRow="1" w:lastRow="1" w:firstColumn="1" w:lastColumn="1" w:noHBand="0" w:noVBand="0"/>
      </w:tblPr>
      <w:tblGrid>
        <w:gridCol w:w="4315"/>
        <w:gridCol w:w="5849"/>
      </w:tblGrid>
      <w:tr w:rsidR="00BE3CB2" w:rsidRPr="00BE3CB2" w14:paraId="576715D8" w14:textId="77777777" w:rsidTr="00EF6722">
        <w:trPr>
          <w:cantSplit/>
          <w:trHeight w:val="478"/>
          <w:tblHeader/>
          <w:jc w:val="center"/>
        </w:trPr>
        <w:tc>
          <w:tcPr>
            <w:tcW w:w="10164" w:type="dxa"/>
            <w:gridSpan w:val="2"/>
            <w:shd w:val="clear" w:color="auto" w:fill="BFBFBF" w:themeFill="background1" w:themeFillShade="BF"/>
            <w:vAlign w:val="center"/>
          </w:tcPr>
          <w:p w14:paraId="33B239FB" w14:textId="67E16C29" w:rsidR="00BE3CB2" w:rsidRPr="006D2510" w:rsidRDefault="006D2510" w:rsidP="006D2510">
            <w:pPr>
              <w:pStyle w:val="Heading3"/>
              <w:rPr>
                <w:lang w:bidi="en-US"/>
              </w:rPr>
            </w:pPr>
            <w:bookmarkStart w:id="5" w:name="_Toc167956948"/>
            <w:r>
              <w:rPr>
                <w:lang w:bidi="en-US"/>
              </w:rPr>
              <w:lastRenderedPageBreak/>
              <w:t xml:space="preserve">D.  </w:t>
            </w:r>
            <w:r w:rsidR="00E8731E" w:rsidRPr="006D2510">
              <w:rPr>
                <w:lang w:bidi="en-US"/>
              </w:rPr>
              <w:t>Vessels / Vehicles</w:t>
            </w:r>
            <w:bookmarkEnd w:id="5"/>
          </w:p>
        </w:tc>
      </w:tr>
      <w:tr w:rsidR="00BC6EAB" w:rsidRPr="00BE3CB2" w14:paraId="480AC241" w14:textId="77777777" w:rsidTr="00EF6722">
        <w:trPr>
          <w:cantSplit/>
          <w:trHeight w:val="433"/>
          <w:tblHeader/>
          <w:jc w:val="center"/>
        </w:trPr>
        <w:tc>
          <w:tcPr>
            <w:tcW w:w="4315" w:type="dxa"/>
            <w:shd w:val="clear" w:color="auto" w:fill="D9D9D9"/>
            <w:vAlign w:val="center"/>
          </w:tcPr>
          <w:p w14:paraId="28BDDA22" w14:textId="77777777" w:rsidR="00BC6EAB" w:rsidRPr="00BC6EAB" w:rsidRDefault="00BC6EAB" w:rsidP="00ED1F0F">
            <w:pPr>
              <w:spacing w:after="0" w:line="240" w:lineRule="auto"/>
              <w:jc w:val="left"/>
              <w:rPr>
                <w:rFonts w:cs="Times New Roman"/>
                <w:b/>
                <w:szCs w:val="23"/>
              </w:rPr>
            </w:pPr>
            <w:r w:rsidRPr="00BC6EAB">
              <w:rPr>
                <w:rFonts w:cs="Times New Roman"/>
                <w:b/>
                <w:szCs w:val="23"/>
              </w:rPr>
              <w:t>Vessel / Vehicle</w:t>
            </w:r>
          </w:p>
          <w:p w14:paraId="16661BF4" w14:textId="77777777" w:rsidR="00BC6EAB" w:rsidRPr="00BC6EAB" w:rsidRDefault="00BC6EAB" w:rsidP="00ED1F0F">
            <w:pPr>
              <w:spacing w:after="0" w:line="240" w:lineRule="auto"/>
              <w:jc w:val="left"/>
              <w:rPr>
                <w:rFonts w:cs="Times New Roman"/>
                <w:b/>
                <w:szCs w:val="23"/>
              </w:rPr>
            </w:pPr>
            <w:r w:rsidRPr="00BC6EAB">
              <w:rPr>
                <w:rFonts w:cs="Times New Roman"/>
                <w:szCs w:val="23"/>
              </w:rPr>
              <w:t>(check all that apply)</w:t>
            </w:r>
          </w:p>
        </w:tc>
        <w:tc>
          <w:tcPr>
            <w:tcW w:w="5849" w:type="dxa"/>
            <w:shd w:val="clear" w:color="auto" w:fill="D9D9D9"/>
            <w:vAlign w:val="center"/>
          </w:tcPr>
          <w:p w14:paraId="664B0BB2" w14:textId="77777777" w:rsidR="00BC6EAB" w:rsidRPr="00BC6EAB" w:rsidRDefault="00BC6EAB" w:rsidP="00ED1F0F">
            <w:pPr>
              <w:spacing w:after="0" w:line="240" w:lineRule="auto"/>
              <w:jc w:val="left"/>
              <w:rPr>
                <w:rFonts w:cs="Times New Roman"/>
                <w:b/>
                <w:szCs w:val="23"/>
              </w:rPr>
            </w:pPr>
            <w:r w:rsidRPr="00BC6EAB">
              <w:rPr>
                <w:rFonts w:cs="Times New Roman"/>
                <w:b/>
                <w:szCs w:val="23"/>
              </w:rPr>
              <w:t>Details / Notes</w:t>
            </w:r>
          </w:p>
          <w:p w14:paraId="680CA45F" w14:textId="77777777" w:rsidR="00BC6EAB" w:rsidRPr="00BC6EAB" w:rsidRDefault="00BC6EAB" w:rsidP="00ED1F0F">
            <w:pPr>
              <w:spacing w:after="0" w:line="240" w:lineRule="auto"/>
              <w:jc w:val="left"/>
              <w:rPr>
                <w:rFonts w:cs="Times New Roman"/>
                <w:szCs w:val="23"/>
              </w:rPr>
            </w:pPr>
            <w:r w:rsidRPr="00BC6EAB">
              <w:rPr>
                <w:rFonts w:cs="Times New Roman"/>
                <w:szCs w:val="23"/>
              </w:rPr>
              <w:t>(Provide any additional pertinent details and note whether the actions have been taken or are being considered).</w:t>
            </w:r>
          </w:p>
        </w:tc>
      </w:tr>
      <w:tr w:rsidR="00BE3CB2" w:rsidRPr="00BE3CB2" w14:paraId="4FBED00A" w14:textId="77777777" w:rsidTr="00EF6722">
        <w:trPr>
          <w:cantSplit/>
          <w:trHeight w:val="307"/>
          <w:jc w:val="center"/>
        </w:trPr>
        <w:tc>
          <w:tcPr>
            <w:tcW w:w="4315" w:type="dxa"/>
            <w:shd w:val="clear" w:color="auto" w:fill="F2F2F2"/>
            <w:vAlign w:val="center"/>
          </w:tcPr>
          <w:p w14:paraId="5FCB071C" w14:textId="0248095B" w:rsidR="00BE3CB2" w:rsidRPr="00BC6EAB" w:rsidRDefault="00D532E8" w:rsidP="00ED1F0F">
            <w:pPr>
              <w:widowControl w:val="0"/>
              <w:autoSpaceDE w:val="0"/>
              <w:autoSpaceDN w:val="0"/>
              <w:spacing w:after="0" w:line="240" w:lineRule="auto"/>
              <w:ind w:left="332" w:hanging="274"/>
              <w:jc w:val="left"/>
              <w:rPr>
                <w:rFonts w:eastAsia="Arial" w:cs="Times New Roman"/>
                <w:szCs w:val="23"/>
                <w:lang w:bidi="en-US"/>
              </w:rPr>
            </w:pPr>
            <w:sdt>
              <w:sdtPr>
                <w:rPr>
                  <w:rFonts w:eastAsia="Arial" w:cs="Times New Roman"/>
                  <w:color w:val="000000"/>
                  <w:szCs w:val="23"/>
                  <w:lang w:bidi="en-US"/>
                </w:rPr>
                <w:id w:val="-1658832302"/>
                <w14:checkbox>
                  <w14:checked w14:val="0"/>
                  <w14:checkedState w14:val="2612" w14:font="MS Gothic"/>
                  <w14:uncheckedState w14:val="2610" w14:font="MS Gothic"/>
                </w14:checkbox>
              </w:sdtPr>
              <w:sdtEndPr/>
              <w:sdtContent>
                <w:r w:rsidR="009A058F">
                  <w:rPr>
                    <w:rFonts w:ascii="MS Gothic" w:eastAsia="MS Gothic" w:hAnsi="MS Gothic" w:cs="Times New Roman" w:hint="eastAsia"/>
                    <w:color w:val="000000"/>
                    <w:szCs w:val="23"/>
                    <w:lang w:bidi="en-US"/>
                  </w:rPr>
                  <w:t>☐</w:t>
                </w:r>
              </w:sdtContent>
            </w:sdt>
            <w:r w:rsidR="00BE3CB2" w:rsidRPr="00BC6EAB">
              <w:rPr>
                <w:rFonts w:eastAsia="Arial" w:cs="Times New Roman"/>
                <w:szCs w:val="23"/>
                <w:lang w:bidi="en-US"/>
              </w:rPr>
              <w:t xml:space="preserve"> Airplanes</w:t>
            </w:r>
          </w:p>
        </w:tc>
        <w:tc>
          <w:tcPr>
            <w:tcW w:w="5849" w:type="dxa"/>
            <w:vAlign w:val="center"/>
          </w:tcPr>
          <w:p w14:paraId="0ADCB2AA" w14:textId="77777777" w:rsidR="00BE3CB2" w:rsidRPr="00BC6EAB" w:rsidRDefault="00D532E8" w:rsidP="00ED1F0F">
            <w:pPr>
              <w:widowControl w:val="0"/>
              <w:autoSpaceDE w:val="0"/>
              <w:autoSpaceDN w:val="0"/>
              <w:spacing w:after="0" w:line="240" w:lineRule="auto"/>
              <w:ind w:left="115"/>
              <w:jc w:val="left"/>
              <w:rPr>
                <w:rFonts w:eastAsia="Arial" w:cs="Times New Roman"/>
                <w:szCs w:val="23"/>
                <w:lang w:bidi="en-US"/>
              </w:rPr>
            </w:pPr>
            <w:sdt>
              <w:sdtPr>
                <w:rPr>
                  <w:rFonts w:eastAsia="Arial" w:cs="Times New Roman"/>
                  <w:bCs/>
                  <w:szCs w:val="23"/>
                  <w:lang w:bidi="en-US"/>
                </w:rPr>
                <w:id w:val="-1160002542"/>
                <w:placeholder>
                  <w:docPart w:val="0BC3D2D9262347DBA094554BE2D2D084"/>
                </w:placeholder>
                <w:showingPlcHdr/>
                <w:text w:multiLine="1"/>
              </w:sdtPr>
              <w:sdtEndPr/>
              <w:sdtContent>
                <w:r w:rsidR="00BE3CB2" w:rsidRPr="00BC6EAB">
                  <w:rPr>
                    <w:rFonts w:eastAsia="Arial" w:cs="Times New Roman"/>
                    <w:color w:val="808080"/>
                    <w:szCs w:val="23"/>
                    <w:lang w:bidi="en-US"/>
                  </w:rPr>
                  <w:t>Click or tap here to enter text.</w:t>
                </w:r>
              </w:sdtContent>
            </w:sdt>
          </w:p>
        </w:tc>
      </w:tr>
      <w:tr w:rsidR="00BE3CB2" w:rsidRPr="00BE3CB2" w14:paraId="76E43C4E" w14:textId="77777777" w:rsidTr="00EF6722">
        <w:trPr>
          <w:cantSplit/>
          <w:trHeight w:val="190"/>
          <w:jc w:val="center"/>
        </w:trPr>
        <w:tc>
          <w:tcPr>
            <w:tcW w:w="4315" w:type="dxa"/>
            <w:shd w:val="clear" w:color="auto" w:fill="F2F2F2"/>
            <w:vAlign w:val="center"/>
          </w:tcPr>
          <w:p w14:paraId="663FF6E2" w14:textId="77777777" w:rsidR="00BE3CB2" w:rsidRPr="00BC6EAB" w:rsidRDefault="00D532E8" w:rsidP="00ED1F0F">
            <w:pPr>
              <w:widowControl w:val="0"/>
              <w:autoSpaceDE w:val="0"/>
              <w:autoSpaceDN w:val="0"/>
              <w:spacing w:after="0" w:line="240" w:lineRule="auto"/>
              <w:ind w:left="332" w:hanging="274"/>
              <w:jc w:val="left"/>
              <w:rPr>
                <w:rFonts w:eastAsia="Arial" w:cs="Times New Roman"/>
                <w:szCs w:val="23"/>
                <w:lang w:bidi="en-US"/>
              </w:rPr>
            </w:pPr>
            <w:sdt>
              <w:sdtPr>
                <w:rPr>
                  <w:rFonts w:eastAsia="Arial" w:cs="Times New Roman"/>
                  <w:color w:val="000000"/>
                  <w:szCs w:val="23"/>
                  <w:lang w:bidi="en-US"/>
                </w:rPr>
                <w:id w:val="1320157896"/>
                <w14:checkbox>
                  <w14:checked w14:val="0"/>
                  <w14:checkedState w14:val="2612" w14:font="MS Gothic"/>
                  <w14:uncheckedState w14:val="2610" w14:font="MS Gothic"/>
                </w14:checkbox>
              </w:sdtPr>
              <w:sdtEndPr/>
              <w:sdtContent>
                <w:r w:rsidR="00BE3CB2" w:rsidRPr="00BC6EAB">
                  <w:rPr>
                    <w:rFonts w:ascii="Segoe UI Symbol" w:eastAsia="Arial" w:hAnsi="Segoe UI Symbol" w:cs="Segoe UI Symbol"/>
                    <w:color w:val="000000"/>
                    <w:szCs w:val="23"/>
                    <w:lang w:bidi="en-US"/>
                  </w:rPr>
                  <w:t>☐</w:t>
                </w:r>
              </w:sdtContent>
            </w:sdt>
            <w:r w:rsidR="00BE3CB2" w:rsidRPr="00BC6EAB">
              <w:rPr>
                <w:rFonts w:eastAsia="Arial" w:cs="Times New Roman"/>
                <w:szCs w:val="23"/>
                <w:lang w:bidi="en-US"/>
              </w:rPr>
              <w:t xml:space="preserve"> A</w:t>
            </w:r>
            <w:r w:rsidR="00D211AF">
              <w:rPr>
                <w:rFonts w:eastAsia="Arial" w:cs="Times New Roman"/>
                <w:szCs w:val="23"/>
                <w:lang w:bidi="en-US"/>
              </w:rPr>
              <w:t>ll-Terrain Vehicles (A</w:t>
            </w:r>
            <w:r w:rsidR="00BE3CB2" w:rsidRPr="00BC6EAB">
              <w:rPr>
                <w:rFonts w:eastAsia="Arial" w:cs="Times New Roman"/>
                <w:szCs w:val="23"/>
                <w:lang w:bidi="en-US"/>
              </w:rPr>
              <w:t>TVs</w:t>
            </w:r>
            <w:r w:rsidR="00D211AF">
              <w:rPr>
                <w:rFonts w:eastAsia="Arial" w:cs="Times New Roman"/>
                <w:szCs w:val="23"/>
                <w:lang w:bidi="en-US"/>
              </w:rPr>
              <w:t>)</w:t>
            </w:r>
          </w:p>
        </w:tc>
        <w:tc>
          <w:tcPr>
            <w:tcW w:w="5849" w:type="dxa"/>
            <w:vAlign w:val="center"/>
          </w:tcPr>
          <w:p w14:paraId="3EEF217B" w14:textId="77777777" w:rsidR="00BE3CB2" w:rsidRPr="00BC6EAB" w:rsidRDefault="00D532E8" w:rsidP="00ED1F0F">
            <w:pPr>
              <w:widowControl w:val="0"/>
              <w:autoSpaceDE w:val="0"/>
              <w:autoSpaceDN w:val="0"/>
              <w:spacing w:after="0" w:line="240" w:lineRule="auto"/>
              <w:ind w:left="108"/>
              <w:jc w:val="left"/>
              <w:rPr>
                <w:rFonts w:eastAsia="Arial" w:cs="Times New Roman"/>
                <w:szCs w:val="23"/>
                <w:lang w:bidi="en-US"/>
              </w:rPr>
            </w:pPr>
            <w:sdt>
              <w:sdtPr>
                <w:rPr>
                  <w:rFonts w:eastAsia="Arial" w:cs="Times New Roman"/>
                  <w:bCs/>
                  <w:szCs w:val="23"/>
                  <w:lang w:bidi="en-US"/>
                </w:rPr>
                <w:id w:val="93065901"/>
                <w:placeholder>
                  <w:docPart w:val="000FF2C6FE084DD083E0087A093E64C5"/>
                </w:placeholder>
                <w:showingPlcHdr/>
                <w:text w:multiLine="1"/>
              </w:sdtPr>
              <w:sdtEndPr/>
              <w:sdtContent>
                <w:r w:rsidR="00BE3CB2" w:rsidRPr="00BC6EAB">
                  <w:rPr>
                    <w:rFonts w:eastAsia="Arial" w:cs="Times New Roman"/>
                    <w:color w:val="808080"/>
                    <w:szCs w:val="23"/>
                    <w:lang w:bidi="en-US"/>
                  </w:rPr>
                  <w:t>Click or tap here to enter text.</w:t>
                </w:r>
              </w:sdtContent>
            </w:sdt>
          </w:p>
        </w:tc>
      </w:tr>
      <w:tr w:rsidR="00BE3CB2" w:rsidRPr="00BE3CB2" w14:paraId="7EBD9E25" w14:textId="77777777" w:rsidTr="00EF6722">
        <w:trPr>
          <w:cantSplit/>
          <w:trHeight w:val="388"/>
          <w:jc w:val="center"/>
        </w:trPr>
        <w:tc>
          <w:tcPr>
            <w:tcW w:w="4315" w:type="dxa"/>
            <w:shd w:val="clear" w:color="auto" w:fill="F2F2F2"/>
            <w:vAlign w:val="center"/>
          </w:tcPr>
          <w:p w14:paraId="2CEA6743" w14:textId="77777777" w:rsidR="00BE3CB2" w:rsidRPr="00BC6EAB" w:rsidRDefault="00D532E8" w:rsidP="00D211AF">
            <w:pPr>
              <w:widowControl w:val="0"/>
              <w:autoSpaceDE w:val="0"/>
              <w:autoSpaceDN w:val="0"/>
              <w:spacing w:after="0" w:line="240" w:lineRule="auto"/>
              <w:ind w:left="332" w:hanging="274"/>
              <w:jc w:val="left"/>
              <w:rPr>
                <w:rFonts w:eastAsia="Arial" w:cs="Times New Roman"/>
                <w:szCs w:val="23"/>
                <w:lang w:bidi="en-US"/>
              </w:rPr>
            </w:pPr>
            <w:sdt>
              <w:sdtPr>
                <w:rPr>
                  <w:rFonts w:eastAsia="Arial" w:cs="Times New Roman"/>
                  <w:color w:val="000000"/>
                  <w:szCs w:val="23"/>
                  <w:lang w:bidi="en-US"/>
                </w:rPr>
                <w:id w:val="-1143505342"/>
                <w14:checkbox>
                  <w14:checked w14:val="0"/>
                  <w14:checkedState w14:val="2612" w14:font="MS Gothic"/>
                  <w14:uncheckedState w14:val="2610" w14:font="MS Gothic"/>
                </w14:checkbox>
              </w:sdtPr>
              <w:sdtEndPr/>
              <w:sdtContent>
                <w:r w:rsidR="00BE3CB2" w:rsidRPr="00BC6EAB">
                  <w:rPr>
                    <w:rFonts w:ascii="Segoe UI Symbol" w:eastAsia="Arial" w:hAnsi="Segoe UI Symbol" w:cs="Segoe UI Symbol"/>
                    <w:color w:val="000000"/>
                    <w:szCs w:val="23"/>
                    <w:lang w:bidi="en-US"/>
                  </w:rPr>
                  <w:t>☐</w:t>
                </w:r>
              </w:sdtContent>
            </w:sdt>
            <w:r w:rsidR="00BE3CB2" w:rsidRPr="00BC6EAB">
              <w:rPr>
                <w:rFonts w:eastAsia="Arial" w:cs="Times New Roman"/>
                <w:szCs w:val="23"/>
                <w:lang w:bidi="en-US"/>
              </w:rPr>
              <w:t xml:space="preserve"> Boats</w:t>
            </w:r>
            <w:r w:rsidR="00D211AF">
              <w:rPr>
                <w:rFonts w:eastAsia="Arial" w:cs="Times New Roman"/>
                <w:szCs w:val="23"/>
                <w:lang w:bidi="en-US"/>
              </w:rPr>
              <w:t xml:space="preserve"> / Airboats</w:t>
            </w:r>
          </w:p>
        </w:tc>
        <w:tc>
          <w:tcPr>
            <w:tcW w:w="5849" w:type="dxa"/>
            <w:vAlign w:val="center"/>
          </w:tcPr>
          <w:p w14:paraId="3788309C" w14:textId="77777777" w:rsidR="00BE3CB2" w:rsidRPr="00BC6EAB" w:rsidRDefault="00D532E8" w:rsidP="00BC6EAB">
            <w:pPr>
              <w:widowControl w:val="0"/>
              <w:autoSpaceDE w:val="0"/>
              <w:autoSpaceDN w:val="0"/>
              <w:spacing w:after="0" w:line="240" w:lineRule="auto"/>
              <w:ind w:left="108"/>
              <w:jc w:val="left"/>
              <w:rPr>
                <w:rFonts w:eastAsia="Arial" w:cs="Times New Roman"/>
                <w:szCs w:val="23"/>
                <w:lang w:bidi="en-US"/>
              </w:rPr>
            </w:pPr>
            <w:sdt>
              <w:sdtPr>
                <w:rPr>
                  <w:rFonts w:eastAsia="Arial" w:cs="Times New Roman"/>
                  <w:bCs/>
                  <w:szCs w:val="23"/>
                  <w:lang w:bidi="en-US"/>
                </w:rPr>
                <w:id w:val="-91560574"/>
                <w:placeholder>
                  <w:docPart w:val="AC03ED74DD6946F190D5D275AAC92CB3"/>
                </w:placeholder>
                <w:showingPlcHdr/>
                <w:text w:multiLine="1"/>
              </w:sdtPr>
              <w:sdtEndPr/>
              <w:sdtContent>
                <w:r w:rsidR="00BE3CB2" w:rsidRPr="00BC6EAB">
                  <w:rPr>
                    <w:rFonts w:eastAsia="Arial" w:cs="Times New Roman"/>
                    <w:color w:val="808080"/>
                    <w:szCs w:val="23"/>
                    <w:lang w:bidi="en-US"/>
                  </w:rPr>
                  <w:t>Click or tap here to enter text.</w:t>
                </w:r>
              </w:sdtContent>
            </w:sdt>
          </w:p>
        </w:tc>
      </w:tr>
      <w:tr w:rsidR="00BE3CB2" w:rsidRPr="00BE3CB2" w14:paraId="0AE41694" w14:textId="77777777" w:rsidTr="00EF6722">
        <w:trPr>
          <w:cantSplit/>
          <w:trHeight w:val="391"/>
          <w:jc w:val="center"/>
        </w:trPr>
        <w:tc>
          <w:tcPr>
            <w:tcW w:w="4315" w:type="dxa"/>
            <w:shd w:val="clear" w:color="auto" w:fill="F2F2F2"/>
            <w:vAlign w:val="center"/>
          </w:tcPr>
          <w:p w14:paraId="4B68EA9A" w14:textId="77777777" w:rsidR="00BE3CB2" w:rsidRPr="00BC6EAB" w:rsidRDefault="00D532E8" w:rsidP="00D211AF">
            <w:pPr>
              <w:widowControl w:val="0"/>
              <w:autoSpaceDE w:val="0"/>
              <w:autoSpaceDN w:val="0"/>
              <w:spacing w:after="0" w:line="240" w:lineRule="auto"/>
              <w:ind w:left="332" w:hanging="274"/>
              <w:jc w:val="left"/>
              <w:rPr>
                <w:rFonts w:eastAsia="Arial" w:cs="Times New Roman"/>
                <w:szCs w:val="23"/>
                <w:lang w:bidi="en-US"/>
              </w:rPr>
            </w:pPr>
            <w:sdt>
              <w:sdtPr>
                <w:rPr>
                  <w:rFonts w:eastAsia="Arial" w:cs="Times New Roman"/>
                  <w:color w:val="000000"/>
                  <w:szCs w:val="23"/>
                  <w:lang w:bidi="en-US"/>
                </w:rPr>
                <w:id w:val="278689303"/>
                <w14:checkbox>
                  <w14:checked w14:val="0"/>
                  <w14:checkedState w14:val="2612" w14:font="MS Gothic"/>
                  <w14:uncheckedState w14:val="2610" w14:font="MS Gothic"/>
                </w14:checkbox>
              </w:sdtPr>
              <w:sdtEndPr/>
              <w:sdtContent>
                <w:r w:rsidR="00BE3CB2" w:rsidRPr="00BC6EAB">
                  <w:rPr>
                    <w:rFonts w:ascii="Segoe UI Symbol" w:eastAsia="Arial" w:hAnsi="Segoe UI Symbol" w:cs="Segoe UI Symbol"/>
                    <w:color w:val="000000"/>
                    <w:szCs w:val="23"/>
                    <w:lang w:bidi="en-US"/>
                  </w:rPr>
                  <w:t>☐</w:t>
                </w:r>
              </w:sdtContent>
            </w:sdt>
            <w:r w:rsidR="00BE3CB2" w:rsidRPr="00BC6EAB">
              <w:rPr>
                <w:rFonts w:eastAsia="Arial" w:cs="Times New Roman"/>
                <w:szCs w:val="23"/>
                <w:lang w:bidi="en-US"/>
              </w:rPr>
              <w:t xml:space="preserve"> </w:t>
            </w:r>
            <w:r w:rsidR="00D211AF">
              <w:rPr>
                <w:rFonts w:eastAsia="Arial" w:cs="Times New Roman"/>
                <w:spacing w:val="-4"/>
                <w:szCs w:val="23"/>
                <w:lang w:bidi="en-US"/>
              </w:rPr>
              <w:t>Drones /</w:t>
            </w:r>
            <w:r w:rsidR="00BE3CB2" w:rsidRPr="00BC6EAB">
              <w:rPr>
                <w:rFonts w:eastAsia="Arial" w:cs="Times New Roman"/>
                <w:spacing w:val="-4"/>
                <w:szCs w:val="23"/>
                <w:lang w:bidi="en-US"/>
              </w:rPr>
              <w:t xml:space="preserve"> Unmanned Aerial Systems (UASs)</w:t>
            </w:r>
          </w:p>
        </w:tc>
        <w:tc>
          <w:tcPr>
            <w:tcW w:w="5849" w:type="dxa"/>
            <w:vAlign w:val="center"/>
          </w:tcPr>
          <w:p w14:paraId="12FCE4D9" w14:textId="77777777" w:rsidR="00BE3CB2" w:rsidRPr="00BC6EAB" w:rsidRDefault="00D532E8" w:rsidP="00BC6EAB">
            <w:pPr>
              <w:widowControl w:val="0"/>
              <w:autoSpaceDE w:val="0"/>
              <w:autoSpaceDN w:val="0"/>
              <w:spacing w:after="0" w:line="240" w:lineRule="auto"/>
              <w:ind w:left="108"/>
              <w:jc w:val="left"/>
              <w:rPr>
                <w:rFonts w:eastAsia="Arial" w:cs="Times New Roman"/>
                <w:szCs w:val="23"/>
                <w:lang w:bidi="en-US"/>
              </w:rPr>
            </w:pPr>
            <w:sdt>
              <w:sdtPr>
                <w:rPr>
                  <w:rFonts w:eastAsia="Arial" w:cs="Times New Roman"/>
                  <w:bCs/>
                  <w:szCs w:val="23"/>
                  <w:lang w:bidi="en-US"/>
                </w:rPr>
                <w:id w:val="-1431198842"/>
                <w:placeholder>
                  <w:docPart w:val="1FD936100E4A4BC7AED20F576B5DC272"/>
                </w:placeholder>
                <w:showingPlcHdr/>
                <w:text w:multiLine="1"/>
              </w:sdtPr>
              <w:sdtEndPr/>
              <w:sdtContent>
                <w:r w:rsidR="00BE3CB2" w:rsidRPr="00BC6EAB">
                  <w:rPr>
                    <w:rFonts w:eastAsia="Arial" w:cs="Times New Roman"/>
                    <w:color w:val="808080"/>
                    <w:szCs w:val="23"/>
                    <w:lang w:bidi="en-US"/>
                  </w:rPr>
                  <w:t>Click or tap here to enter text.</w:t>
                </w:r>
              </w:sdtContent>
            </w:sdt>
          </w:p>
        </w:tc>
      </w:tr>
      <w:tr w:rsidR="00BE3CB2" w:rsidRPr="00BE3CB2" w14:paraId="53331D12" w14:textId="77777777" w:rsidTr="00EF6722">
        <w:trPr>
          <w:cantSplit/>
          <w:trHeight w:val="388"/>
          <w:jc w:val="center"/>
        </w:trPr>
        <w:tc>
          <w:tcPr>
            <w:tcW w:w="4315" w:type="dxa"/>
            <w:shd w:val="clear" w:color="auto" w:fill="F2F2F2"/>
            <w:vAlign w:val="center"/>
          </w:tcPr>
          <w:p w14:paraId="6B42D2A7" w14:textId="77777777" w:rsidR="00BE3CB2" w:rsidRPr="00BC6EAB" w:rsidRDefault="00D532E8" w:rsidP="00D211AF">
            <w:pPr>
              <w:widowControl w:val="0"/>
              <w:autoSpaceDE w:val="0"/>
              <w:autoSpaceDN w:val="0"/>
              <w:spacing w:after="0" w:line="240" w:lineRule="auto"/>
              <w:ind w:left="332" w:hanging="274"/>
              <w:jc w:val="left"/>
              <w:rPr>
                <w:rFonts w:eastAsia="Arial" w:cs="Times New Roman"/>
                <w:szCs w:val="23"/>
                <w:lang w:bidi="en-US"/>
              </w:rPr>
            </w:pPr>
            <w:sdt>
              <w:sdtPr>
                <w:rPr>
                  <w:rFonts w:eastAsia="Arial" w:cs="Times New Roman"/>
                  <w:color w:val="000000"/>
                  <w:szCs w:val="23"/>
                  <w:lang w:bidi="en-US"/>
                </w:rPr>
                <w:id w:val="-1169638774"/>
                <w14:checkbox>
                  <w14:checked w14:val="0"/>
                  <w14:checkedState w14:val="2612" w14:font="MS Gothic"/>
                  <w14:uncheckedState w14:val="2610" w14:font="MS Gothic"/>
                </w14:checkbox>
              </w:sdtPr>
              <w:sdtEndPr/>
              <w:sdtContent>
                <w:r w:rsidR="00BE3CB2" w:rsidRPr="00BC6EAB">
                  <w:rPr>
                    <w:rFonts w:ascii="Segoe UI Symbol" w:eastAsia="Arial" w:hAnsi="Segoe UI Symbol" w:cs="Segoe UI Symbol"/>
                    <w:color w:val="000000"/>
                    <w:szCs w:val="23"/>
                    <w:lang w:bidi="en-US"/>
                  </w:rPr>
                  <w:t>☐</w:t>
                </w:r>
              </w:sdtContent>
            </w:sdt>
            <w:r w:rsidR="00BE3CB2" w:rsidRPr="00BC6EAB">
              <w:rPr>
                <w:rFonts w:eastAsia="Arial" w:cs="Times New Roman"/>
                <w:szCs w:val="23"/>
                <w:lang w:bidi="en-US"/>
              </w:rPr>
              <w:t xml:space="preserve"> Heavy Equipment</w:t>
            </w:r>
          </w:p>
        </w:tc>
        <w:tc>
          <w:tcPr>
            <w:tcW w:w="5849" w:type="dxa"/>
            <w:vAlign w:val="center"/>
          </w:tcPr>
          <w:p w14:paraId="7D9834EB" w14:textId="77777777" w:rsidR="00BE3CB2" w:rsidRPr="00BC6EAB" w:rsidRDefault="00D532E8" w:rsidP="00BC6EAB">
            <w:pPr>
              <w:widowControl w:val="0"/>
              <w:autoSpaceDE w:val="0"/>
              <w:autoSpaceDN w:val="0"/>
              <w:spacing w:after="0" w:line="240" w:lineRule="auto"/>
              <w:ind w:left="108"/>
              <w:jc w:val="left"/>
              <w:rPr>
                <w:rFonts w:eastAsia="Arial" w:cs="Times New Roman"/>
                <w:szCs w:val="23"/>
                <w:lang w:bidi="en-US"/>
              </w:rPr>
            </w:pPr>
            <w:sdt>
              <w:sdtPr>
                <w:rPr>
                  <w:rFonts w:eastAsia="Arial" w:cs="Times New Roman"/>
                  <w:bCs/>
                  <w:szCs w:val="23"/>
                  <w:lang w:bidi="en-US"/>
                </w:rPr>
                <w:id w:val="-1431505820"/>
                <w:placeholder>
                  <w:docPart w:val="BCC25844786A4BD9A390D48ADC4D77D6"/>
                </w:placeholder>
                <w:showingPlcHdr/>
                <w:text w:multiLine="1"/>
              </w:sdtPr>
              <w:sdtEndPr/>
              <w:sdtContent>
                <w:r w:rsidR="00BE3CB2" w:rsidRPr="00BC6EAB">
                  <w:rPr>
                    <w:rFonts w:eastAsia="Arial" w:cs="Times New Roman"/>
                    <w:color w:val="808080"/>
                    <w:szCs w:val="23"/>
                    <w:lang w:bidi="en-US"/>
                  </w:rPr>
                  <w:t>Click or tap here to enter text.</w:t>
                </w:r>
              </w:sdtContent>
            </w:sdt>
          </w:p>
        </w:tc>
      </w:tr>
      <w:tr w:rsidR="00BE3CB2" w:rsidRPr="00BE3CB2" w14:paraId="321D4B91" w14:textId="77777777" w:rsidTr="00EF6722">
        <w:trPr>
          <w:cantSplit/>
          <w:trHeight w:val="27"/>
          <w:jc w:val="center"/>
        </w:trPr>
        <w:tc>
          <w:tcPr>
            <w:tcW w:w="4315" w:type="dxa"/>
            <w:shd w:val="clear" w:color="auto" w:fill="F2F2F2"/>
            <w:vAlign w:val="center"/>
          </w:tcPr>
          <w:p w14:paraId="6AEF258F" w14:textId="77777777" w:rsidR="00BE3CB2" w:rsidRPr="00BC6EAB" w:rsidRDefault="00D532E8" w:rsidP="00D211AF">
            <w:pPr>
              <w:widowControl w:val="0"/>
              <w:autoSpaceDE w:val="0"/>
              <w:autoSpaceDN w:val="0"/>
              <w:spacing w:after="0" w:line="240" w:lineRule="auto"/>
              <w:ind w:left="332" w:hanging="274"/>
              <w:jc w:val="left"/>
              <w:rPr>
                <w:rFonts w:eastAsia="Arial" w:cs="Times New Roman"/>
                <w:szCs w:val="23"/>
                <w:lang w:bidi="en-US"/>
              </w:rPr>
            </w:pPr>
            <w:sdt>
              <w:sdtPr>
                <w:rPr>
                  <w:rFonts w:eastAsia="Arial" w:cs="Times New Roman"/>
                  <w:color w:val="000000"/>
                  <w:szCs w:val="23"/>
                  <w:lang w:bidi="en-US"/>
                </w:rPr>
                <w:id w:val="135230936"/>
                <w14:checkbox>
                  <w14:checked w14:val="0"/>
                  <w14:checkedState w14:val="2612" w14:font="MS Gothic"/>
                  <w14:uncheckedState w14:val="2610" w14:font="MS Gothic"/>
                </w14:checkbox>
              </w:sdtPr>
              <w:sdtEndPr/>
              <w:sdtContent>
                <w:r w:rsidR="00BE3CB2" w:rsidRPr="00BC6EAB">
                  <w:rPr>
                    <w:rFonts w:ascii="Segoe UI Symbol" w:eastAsia="Arial" w:hAnsi="Segoe UI Symbol" w:cs="Segoe UI Symbol"/>
                    <w:color w:val="000000"/>
                    <w:szCs w:val="23"/>
                    <w:lang w:bidi="en-US"/>
                  </w:rPr>
                  <w:t>☐</w:t>
                </w:r>
              </w:sdtContent>
            </w:sdt>
            <w:r w:rsidR="00BE3CB2" w:rsidRPr="00BC6EAB">
              <w:rPr>
                <w:rFonts w:eastAsia="Arial" w:cs="Times New Roman"/>
                <w:szCs w:val="23"/>
                <w:lang w:bidi="en-US"/>
              </w:rPr>
              <w:t xml:space="preserve"> Helicopters</w:t>
            </w:r>
          </w:p>
        </w:tc>
        <w:tc>
          <w:tcPr>
            <w:tcW w:w="5849" w:type="dxa"/>
            <w:vAlign w:val="center"/>
          </w:tcPr>
          <w:p w14:paraId="7380DFF9" w14:textId="77777777" w:rsidR="00BE3CB2" w:rsidRPr="00BC6EAB" w:rsidRDefault="00D532E8" w:rsidP="00BC6EAB">
            <w:pPr>
              <w:widowControl w:val="0"/>
              <w:autoSpaceDE w:val="0"/>
              <w:autoSpaceDN w:val="0"/>
              <w:spacing w:after="0" w:line="240" w:lineRule="auto"/>
              <w:ind w:left="108"/>
              <w:jc w:val="left"/>
              <w:rPr>
                <w:rFonts w:eastAsia="Arial" w:cs="Times New Roman"/>
                <w:szCs w:val="23"/>
                <w:lang w:bidi="en-US"/>
              </w:rPr>
            </w:pPr>
            <w:sdt>
              <w:sdtPr>
                <w:rPr>
                  <w:rFonts w:eastAsia="Arial" w:cs="Times New Roman"/>
                  <w:bCs/>
                  <w:szCs w:val="23"/>
                  <w:lang w:bidi="en-US"/>
                </w:rPr>
                <w:id w:val="1077707006"/>
                <w:placeholder>
                  <w:docPart w:val="AB88AD5174A94A548AD7DE9A0D68B332"/>
                </w:placeholder>
                <w:showingPlcHdr/>
                <w:text w:multiLine="1"/>
              </w:sdtPr>
              <w:sdtEndPr/>
              <w:sdtContent>
                <w:r w:rsidR="00BE3CB2" w:rsidRPr="00BC6EAB">
                  <w:rPr>
                    <w:rFonts w:eastAsia="Arial" w:cs="Times New Roman"/>
                    <w:color w:val="808080"/>
                    <w:szCs w:val="23"/>
                    <w:lang w:bidi="en-US"/>
                  </w:rPr>
                  <w:t>Click or tap here to enter text.</w:t>
                </w:r>
              </w:sdtContent>
            </w:sdt>
          </w:p>
        </w:tc>
      </w:tr>
      <w:tr w:rsidR="00BE3CB2" w:rsidRPr="00BE3CB2" w14:paraId="247B79E5" w14:textId="77777777" w:rsidTr="00EF6722">
        <w:trPr>
          <w:cantSplit/>
          <w:trHeight w:val="388"/>
          <w:jc w:val="center"/>
        </w:trPr>
        <w:tc>
          <w:tcPr>
            <w:tcW w:w="4315" w:type="dxa"/>
            <w:shd w:val="clear" w:color="auto" w:fill="F2F2F2"/>
            <w:vAlign w:val="center"/>
          </w:tcPr>
          <w:p w14:paraId="28E8DA1C" w14:textId="77777777" w:rsidR="00BE3CB2" w:rsidRPr="00BC6EAB" w:rsidRDefault="00D532E8" w:rsidP="00D211AF">
            <w:pPr>
              <w:widowControl w:val="0"/>
              <w:autoSpaceDE w:val="0"/>
              <w:autoSpaceDN w:val="0"/>
              <w:spacing w:after="0" w:line="240" w:lineRule="auto"/>
              <w:ind w:left="332" w:hanging="274"/>
              <w:jc w:val="left"/>
              <w:rPr>
                <w:rFonts w:eastAsia="Arial" w:cs="Times New Roman"/>
                <w:szCs w:val="23"/>
                <w:lang w:bidi="en-US"/>
              </w:rPr>
            </w:pPr>
            <w:sdt>
              <w:sdtPr>
                <w:rPr>
                  <w:rFonts w:eastAsia="Arial" w:cs="Times New Roman"/>
                  <w:color w:val="000000"/>
                  <w:szCs w:val="23"/>
                  <w:lang w:bidi="en-US"/>
                </w:rPr>
                <w:id w:val="-602723959"/>
                <w14:checkbox>
                  <w14:checked w14:val="0"/>
                  <w14:checkedState w14:val="2612" w14:font="MS Gothic"/>
                  <w14:uncheckedState w14:val="2610" w14:font="MS Gothic"/>
                </w14:checkbox>
              </w:sdtPr>
              <w:sdtEndPr/>
              <w:sdtContent>
                <w:r w:rsidR="00BE3CB2" w:rsidRPr="00BC6EAB">
                  <w:rPr>
                    <w:rFonts w:ascii="Segoe UI Symbol" w:eastAsia="Arial" w:hAnsi="Segoe UI Symbol" w:cs="Segoe UI Symbol"/>
                    <w:color w:val="000000"/>
                    <w:szCs w:val="23"/>
                    <w:lang w:bidi="en-US"/>
                  </w:rPr>
                  <w:t>☐</w:t>
                </w:r>
              </w:sdtContent>
            </w:sdt>
            <w:r w:rsidR="00BE3CB2" w:rsidRPr="00BC6EAB">
              <w:rPr>
                <w:rFonts w:eastAsia="Arial" w:cs="Times New Roman"/>
                <w:szCs w:val="23"/>
                <w:lang w:bidi="en-US"/>
              </w:rPr>
              <w:t xml:space="preserve"> Staging Areas</w:t>
            </w:r>
          </w:p>
        </w:tc>
        <w:tc>
          <w:tcPr>
            <w:tcW w:w="5849" w:type="dxa"/>
            <w:vAlign w:val="center"/>
          </w:tcPr>
          <w:p w14:paraId="0804353F" w14:textId="77777777" w:rsidR="00BE3CB2" w:rsidRPr="00BC6EAB" w:rsidRDefault="00D532E8" w:rsidP="00BC6EAB">
            <w:pPr>
              <w:widowControl w:val="0"/>
              <w:autoSpaceDE w:val="0"/>
              <w:autoSpaceDN w:val="0"/>
              <w:spacing w:after="0" w:line="240" w:lineRule="auto"/>
              <w:ind w:left="108"/>
              <w:jc w:val="left"/>
              <w:rPr>
                <w:rFonts w:eastAsia="Arial" w:cs="Times New Roman"/>
                <w:szCs w:val="23"/>
                <w:lang w:bidi="en-US"/>
              </w:rPr>
            </w:pPr>
            <w:sdt>
              <w:sdtPr>
                <w:rPr>
                  <w:rFonts w:eastAsia="Arial" w:cs="Times New Roman"/>
                  <w:bCs/>
                  <w:szCs w:val="23"/>
                  <w:lang w:bidi="en-US"/>
                </w:rPr>
                <w:id w:val="-932965561"/>
                <w:placeholder>
                  <w:docPart w:val="AF394D0E4DDB42679BBA0F18886F20CB"/>
                </w:placeholder>
                <w:showingPlcHdr/>
                <w:text w:multiLine="1"/>
              </w:sdtPr>
              <w:sdtEndPr/>
              <w:sdtContent>
                <w:r w:rsidR="00BE3CB2" w:rsidRPr="00BC6EAB">
                  <w:rPr>
                    <w:rFonts w:eastAsia="Arial" w:cs="Times New Roman"/>
                    <w:color w:val="808080"/>
                    <w:szCs w:val="23"/>
                    <w:lang w:bidi="en-US"/>
                  </w:rPr>
                  <w:t>Click or tap here to enter text.</w:t>
                </w:r>
              </w:sdtContent>
            </w:sdt>
          </w:p>
        </w:tc>
      </w:tr>
      <w:tr w:rsidR="00BE3CB2" w:rsidRPr="00BE3CB2" w14:paraId="631BB5F9" w14:textId="77777777" w:rsidTr="00EF6722">
        <w:trPr>
          <w:cantSplit/>
          <w:trHeight w:val="27"/>
          <w:jc w:val="center"/>
        </w:trPr>
        <w:tc>
          <w:tcPr>
            <w:tcW w:w="4315" w:type="dxa"/>
            <w:shd w:val="clear" w:color="auto" w:fill="F2F2F2"/>
            <w:vAlign w:val="center"/>
          </w:tcPr>
          <w:p w14:paraId="30000F06" w14:textId="77777777" w:rsidR="00BE3CB2" w:rsidRPr="00BC6EAB" w:rsidRDefault="00D532E8" w:rsidP="00D211AF">
            <w:pPr>
              <w:widowControl w:val="0"/>
              <w:autoSpaceDE w:val="0"/>
              <w:autoSpaceDN w:val="0"/>
              <w:spacing w:after="0" w:line="240" w:lineRule="auto"/>
              <w:ind w:left="332" w:hanging="274"/>
              <w:jc w:val="left"/>
              <w:rPr>
                <w:rFonts w:eastAsia="Arial" w:cs="Times New Roman"/>
                <w:szCs w:val="23"/>
                <w:lang w:bidi="en-US"/>
              </w:rPr>
            </w:pPr>
            <w:sdt>
              <w:sdtPr>
                <w:rPr>
                  <w:rFonts w:eastAsia="Arial" w:cs="Times New Roman"/>
                  <w:color w:val="000000"/>
                  <w:szCs w:val="23"/>
                  <w:lang w:bidi="en-US"/>
                </w:rPr>
                <w:id w:val="-747881574"/>
                <w14:checkbox>
                  <w14:checked w14:val="0"/>
                  <w14:checkedState w14:val="2612" w14:font="MS Gothic"/>
                  <w14:uncheckedState w14:val="2610" w14:font="MS Gothic"/>
                </w14:checkbox>
              </w:sdtPr>
              <w:sdtEndPr/>
              <w:sdtContent>
                <w:r w:rsidR="00BE3CB2" w:rsidRPr="00BC6EAB">
                  <w:rPr>
                    <w:rFonts w:ascii="Segoe UI Symbol" w:eastAsia="Arial" w:hAnsi="Segoe UI Symbol" w:cs="Segoe UI Symbol"/>
                    <w:color w:val="000000"/>
                    <w:szCs w:val="23"/>
                    <w:lang w:bidi="en-US"/>
                  </w:rPr>
                  <w:t>☐</w:t>
                </w:r>
              </w:sdtContent>
            </w:sdt>
            <w:r w:rsidR="00BE3CB2" w:rsidRPr="00BC6EAB">
              <w:rPr>
                <w:rFonts w:eastAsia="Arial" w:cs="Times New Roman"/>
                <w:szCs w:val="23"/>
                <w:lang w:bidi="en-US"/>
              </w:rPr>
              <w:t xml:space="preserve"> Truck or </w:t>
            </w:r>
            <w:proofErr w:type="gramStart"/>
            <w:r w:rsidR="00BE3CB2" w:rsidRPr="00BC6EAB">
              <w:rPr>
                <w:rFonts w:eastAsia="Arial" w:cs="Times New Roman"/>
                <w:szCs w:val="23"/>
                <w:lang w:bidi="en-US"/>
              </w:rPr>
              <w:t>other</w:t>
            </w:r>
            <w:proofErr w:type="gramEnd"/>
            <w:r w:rsidR="00BE3CB2" w:rsidRPr="00BC6EAB">
              <w:rPr>
                <w:rFonts w:eastAsia="Arial" w:cs="Times New Roman"/>
                <w:szCs w:val="23"/>
                <w:lang w:bidi="en-US"/>
              </w:rPr>
              <w:t xml:space="preserve"> automobile</w:t>
            </w:r>
          </w:p>
        </w:tc>
        <w:tc>
          <w:tcPr>
            <w:tcW w:w="5849" w:type="dxa"/>
            <w:vAlign w:val="center"/>
          </w:tcPr>
          <w:p w14:paraId="0D4D21F0" w14:textId="77777777" w:rsidR="00BE3CB2" w:rsidRPr="00BC6EAB" w:rsidRDefault="00D532E8" w:rsidP="00BC6EAB">
            <w:pPr>
              <w:widowControl w:val="0"/>
              <w:autoSpaceDE w:val="0"/>
              <w:autoSpaceDN w:val="0"/>
              <w:spacing w:after="0" w:line="240" w:lineRule="auto"/>
              <w:ind w:left="108"/>
              <w:jc w:val="left"/>
              <w:rPr>
                <w:rFonts w:eastAsia="Arial" w:cs="Times New Roman"/>
                <w:szCs w:val="23"/>
                <w:lang w:bidi="en-US"/>
              </w:rPr>
            </w:pPr>
            <w:sdt>
              <w:sdtPr>
                <w:rPr>
                  <w:rFonts w:eastAsia="Arial" w:cs="Times New Roman"/>
                  <w:bCs/>
                  <w:szCs w:val="23"/>
                  <w:lang w:bidi="en-US"/>
                </w:rPr>
                <w:id w:val="-416014337"/>
                <w:placeholder>
                  <w:docPart w:val="AA10B503D6FC4F3FAF53345CDE459C02"/>
                </w:placeholder>
                <w:showingPlcHdr/>
                <w:text w:multiLine="1"/>
              </w:sdtPr>
              <w:sdtEndPr/>
              <w:sdtContent>
                <w:r w:rsidR="00BE3CB2" w:rsidRPr="00BC6EAB">
                  <w:rPr>
                    <w:rFonts w:eastAsia="Arial" w:cs="Times New Roman"/>
                    <w:color w:val="808080"/>
                    <w:szCs w:val="23"/>
                    <w:lang w:bidi="en-US"/>
                  </w:rPr>
                  <w:t>Click or tap here to enter text.</w:t>
                </w:r>
              </w:sdtContent>
            </w:sdt>
          </w:p>
        </w:tc>
      </w:tr>
      <w:tr w:rsidR="00D211AF" w:rsidRPr="00BE3CB2" w14:paraId="7FC228A5" w14:textId="77777777" w:rsidTr="00EF6722">
        <w:trPr>
          <w:cantSplit/>
          <w:trHeight w:val="27"/>
          <w:jc w:val="center"/>
        </w:trPr>
        <w:tc>
          <w:tcPr>
            <w:tcW w:w="4315" w:type="dxa"/>
            <w:shd w:val="clear" w:color="auto" w:fill="F2F2F2"/>
            <w:vAlign w:val="center"/>
          </w:tcPr>
          <w:p w14:paraId="3920FDBB" w14:textId="466E62CD" w:rsidR="00D211AF" w:rsidRDefault="00D532E8" w:rsidP="00D211AF">
            <w:pPr>
              <w:widowControl w:val="0"/>
              <w:autoSpaceDE w:val="0"/>
              <w:autoSpaceDN w:val="0"/>
              <w:spacing w:after="0" w:line="240" w:lineRule="auto"/>
              <w:ind w:left="332" w:hanging="274"/>
              <w:jc w:val="left"/>
              <w:rPr>
                <w:rFonts w:eastAsia="Arial" w:cs="Times New Roman"/>
                <w:color w:val="000000"/>
                <w:szCs w:val="23"/>
                <w:lang w:bidi="en-US"/>
              </w:rPr>
            </w:pPr>
            <w:sdt>
              <w:sdtPr>
                <w:rPr>
                  <w:rFonts w:eastAsia="Arial" w:cs="Times New Roman"/>
                  <w:color w:val="000000"/>
                  <w:szCs w:val="23"/>
                  <w:lang w:bidi="en-US"/>
                </w:rPr>
                <w:id w:val="48504804"/>
                <w14:checkbox>
                  <w14:checked w14:val="0"/>
                  <w14:checkedState w14:val="2612" w14:font="MS Gothic"/>
                  <w14:uncheckedState w14:val="2610" w14:font="MS Gothic"/>
                </w14:checkbox>
              </w:sdtPr>
              <w:sdtEndPr/>
              <w:sdtContent>
                <w:r w:rsidR="004317F3">
                  <w:rPr>
                    <w:rFonts w:ascii="MS Gothic" w:eastAsia="MS Gothic" w:hAnsi="MS Gothic" w:cs="Times New Roman" w:hint="eastAsia"/>
                    <w:color w:val="000000"/>
                    <w:szCs w:val="23"/>
                    <w:lang w:bidi="en-US"/>
                  </w:rPr>
                  <w:t>☐</w:t>
                </w:r>
              </w:sdtContent>
            </w:sdt>
            <w:r w:rsidR="00D211AF">
              <w:rPr>
                <w:rFonts w:eastAsia="Arial" w:cs="Times New Roman"/>
                <w:szCs w:val="23"/>
                <w:lang w:bidi="en-US"/>
              </w:rPr>
              <w:t xml:space="preserve"> OTHER (description in notes)</w:t>
            </w:r>
          </w:p>
        </w:tc>
        <w:sdt>
          <w:sdtPr>
            <w:rPr>
              <w:rFonts w:eastAsia="Arial" w:cs="Times New Roman"/>
              <w:bCs/>
              <w:szCs w:val="23"/>
              <w:lang w:bidi="en-US"/>
            </w:rPr>
            <w:id w:val="-920640266"/>
            <w:placeholder>
              <w:docPart w:val="1C7D1C9AC64F4A10B1A203082224A6CE"/>
            </w:placeholder>
            <w:showingPlcHdr/>
          </w:sdtPr>
          <w:sdtEndPr/>
          <w:sdtContent>
            <w:tc>
              <w:tcPr>
                <w:tcW w:w="5849" w:type="dxa"/>
                <w:vAlign w:val="center"/>
              </w:tcPr>
              <w:p w14:paraId="41B2B478" w14:textId="77777777" w:rsidR="00D211AF" w:rsidRDefault="00D211AF" w:rsidP="00BC6EAB">
                <w:pPr>
                  <w:widowControl w:val="0"/>
                  <w:autoSpaceDE w:val="0"/>
                  <w:autoSpaceDN w:val="0"/>
                  <w:spacing w:after="0" w:line="240" w:lineRule="auto"/>
                  <w:ind w:left="108"/>
                  <w:jc w:val="left"/>
                  <w:rPr>
                    <w:rFonts w:eastAsia="Arial" w:cs="Times New Roman"/>
                    <w:bCs/>
                    <w:szCs w:val="23"/>
                    <w:lang w:bidi="en-US"/>
                  </w:rPr>
                </w:pPr>
                <w:r w:rsidRPr="003F5AA9">
                  <w:rPr>
                    <w:rStyle w:val="PlaceholderText"/>
                  </w:rPr>
                  <w:t>Click or tap here to enter text.</w:t>
                </w:r>
              </w:p>
            </w:tc>
          </w:sdtContent>
        </w:sdt>
      </w:tr>
      <w:tr w:rsidR="004317F3" w:rsidRPr="00BE3CB2" w14:paraId="50FF8E9B" w14:textId="77777777" w:rsidTr="00EF6722">
        <w:trPr>
          <w:cantSplit/>
          <w:trHeight w:val="27"/>
          <w:jc w:val="center"/>
        </w:trPr>
        <w:tc>
          <w:tcPr>
            <w:tcW w:w="4315" w:type="dxa"/>
            <w:shd w:val="clear" w:color="auto" w:fill="F2F2F2"/>
            <w:vAlign w:val="center"/>
          </w:tcPr>
          <w:p w14:paraId="69141079" w14:textId="7BAF68D9" w:rsidR="004317F3" w:rsidRDefault="00D532E8" w:rsidP="004317F3">
            <w:pPr>
              <w:widowControl w:val="0"/>
              <w:autoSpaceDE w:val="0"/>
              <w:autoSpaceDN w:val="0"/>
              <w:spacing w:after="0" w:line="240" w:lineRule="auto"/>
              <w:ind w:left="332" w:hanging="274"/>
              <w:jc w:val="left"/>
              <w:rPr>
                <w:rFonts w:eastAsia="Arial" w:cs="Times New Roman"/>
                <w:color w:val="000000"/>
                <w:szCs w:val="23"/>
                <w:lang w:bidi="en-US"/>
              </w:rPr>
            </w:pPr>
            <w:sdt>
              <w:sdtPr>
                <w:rPr>
                  <w:rFonts w:eastAsia="Arial" w:cs="Times New Roman"/>
                  <w:color w:val="000000"/>
                  <w:szCs w:val="23"/>
                  <w:lang w:bidi="en-US"/>
                </w:rPr>
                <w:id w:val="559283732"/>
                <w14:checkbox>
                  <w14:checked w14:val="0"/>
                  <w14:checkedState w14:val="2612" w14:font="MS Gothic"/>
                  <w14:uncheckedState w14:val="2610" w14:font="MS Gothic"/>
                </w14:checkbox>
              </w:sdtPr>
              <w:sdtEndPr/>
              <w:sdtContent>
                <w:r w:rsidR="004317F3">
                  <w:rPr>
                    <w:rFonts w:ascii="MS Gothic" w:eastAsia="MS Gothic" w:hAnsi="MS Gothic" w:cs="Times New Roman" w:hint="eastAsia"/>
                    <w:color w:val="000000"/>
                    <w:szCs w:val="23"/>
                    <w:lang w:bidi="en-US"/>
                  </w:rPr>
                  <w:t>☐</w:t>
                </w:r>
              </w:sdtContent>
            </w:sdt>
            <w:r w:rsidR="004317F3">
              <w:rPr>
                <w:rFonts w:eastAsia="Arial" w:cs="Times New Roman"/>
                <w:szCs w:val="23"/>
                <w:lang w:bidi="en-US"/>
              </w:rPr>
              <w:t xml:space="preserve"> OTHER (description in notes)</w:t>
            </w:r>
          </w:p>
        </w:tc>
        <w:sdt>
          <w:sdtPr>
            <w:rPr>
              <w:rFonts w:eastAsia="Arial" w:cs="Times New Roman"/>
              <w:bCs/>
              <w:szCs w:val="23"/>
              <w:lang w:bidi="en-US"/>
            </w:rPr>
            <w:id w:val="-963346215"/>
            <w:placeholder>
              <w:docPart w:val="B36484BD81C64463A0E1CB978E744ABD"/>
            </w:placeholder>
            <w:showingPlcHdr/>
          </w:sdtPr>
          <w:sdtEndPr/>
          <w:sdtContent>
            <w:tc>
              <w:tcPr>
                <w:tcW w:w="5849" w:type="dxa"/>
                <w:vAlign w:val="center"/>
              </w:tcPr>
              <w:p w14:paraId="41C8D77C" w14:textId="5F642D25" w:rsidR="004317F3" w:rsidRDefault="004317F3" w:rsidP="004317F3">
                <w:pPr>
                  <w:widowControl w:val="0"/>
                  <w:autoSpaceDE w:val="0"/>
                  <w:autoSpaceDN w:val="0"/>
                  <w:spacing w:after="0" w:line="240" w:lineRule="auto"/>
                  <w:ind w:left="108"/>
                  <w:jc w:val="left"/>
                  <w:rPr>
                    <w:rFonts w:eastAsia="Arial" w:cs="Times New Roman"/>
                    <w:bCs/>
                    <w:szCs w:val="23"/>
                    <w:lang w:bidi="en-US"/>
                  </w:rPr>
                </w:pPr>
                <w:r w:rsidRPr="003F5AA9">
                  <w:rPr>
                    <w:rStyle w:val="PlaceholderText"/>
                  </w:rPr>
                  <w:t>Click or tap here to enter text.</w:t>
                </w:r>
              </w:p>
            </w:tc>
          </w:sdtContent>
        </w:sdt>
      </w:tr>
    </w:tbl>
    <w:p w14:paraId="569E45F7" w14:textId="26F4C435" w:rsidR="00BE3CB2" w:rsidRDefault="00BE3CB2" w:rsidP="00BE3CB2">
      <w:pPr>
        <w:jc w:val="left"/>
        <w:rPr>
          <w:rFonts w:ascii="Calibri" w:eastAsia="Arial" w:hAnsi="Calibri" w:cs="Calibri"/>
          <w:b/>
          <w:sz w:val="24"/>
          <w:szCs w:val="24"/>
        </w:rPr>
      </w:pPr>
    </w:p>
    <w:tbl>
      <w:tblPr>
        <w:tblStyle w:val="TableGrid"/>
        <w:tblW w:w="10170" w:type="dxa"/>
        <w:tblInd w:w="-95" w:type="dxa"/>
        <w:tblLook w:val="04A0" w:firstRow="1" w:lastRow="0" w:firstColumn="1" w:lastColumn="0" w:noHBand="0" w:noVBand="1"/>
      </w:tblPr>
      <w:tblGrid>
        <w:gridCol w:w="3060"/>
        <w:gridCol w:w="2970"/>
        <w:gridCol w:w="4140"/>
      </w:tblGrid>
      <w:tr w:rsidR="008A3850" w14:paraId="04E58E92" w14:textId="77777777" w:rsidTr="00405402">
        <w:trPr>
          <w:tblHeader/>
        </w:trPr>
        <w:tc>
          <w:tcPr>
            <w:tcW w:w="10170" w:type="dxa"/>
            <w:gridSpan w:val="3"/>
            <w:shd w:val="clear" w:color="auto" w:fill="BFBFBF" w:themeFill="background1" w:themeFillShade="BF"/>
            <w:vAlign w:val="center"/>
          </w:tcPr>
          <w:p w14:paraId="0FD54C87" w14:textId="18E9290A" w:rsidR="008A3850" w:rsidRPr="006D2510" w:rsidRDefault="006D2510" w:rsidP="006D2510">
            <w:pPr>
              <w:pStyle w:val="Heading3"/>
              <w:rPr>
                <w:rFonts w:eastAsia="Arial"/>
              </w:rPr>
            </w:pPr>
            <w:bookmarkStart w:id="6" w:name="_Toc167956949"/>
            <w:r>
              <w:rPr>
                <w:rFonts w:eastAsia="Arial"/>
              </w:rPr>
              <w:t xml:space="preserve">E.  </w:t>
            </w:r>
            <w:r w:rsidR="00E8731E" w:rsidRPr="006D2510">
              <w:rPr>
                <w:rFonts w:eastAsia="Arial"/>
              </w:rPr>
              <w:t>Response Action Area / Habitat Types</w:t>
            </w:r>
            <w:bookmarkEnd w:id="6"/>
          </w:p>
        </w:tc>
      </w:tr>
      <w:tr w:rsidR="008A3850" w14:paraId="6B863613" w14:textId="77777777" w:rsidTr="00405402">
        <w:tc>
          <w:tcPr>
            <w:tcW w:w="10170" w:type="dxa"/>
            <w:gridSpan w:val="3"/>
            <w:shd w:val="clear" w:color="auto" w:fill="F2F2F2" w:themeFill="background1" w:themeFillShade="F2"/>
          </w:tcPr>
          <w:p w14:paraId="7BA5DADF" w14:textId="3CF926B1" w:rsidR="00791526" w:rsidRDefault="00610195" w:rsidP="0038749C">
            <w:pPr>
              <w:spacing w:beforeLines="20" w:before="48" w:afterLines="20" w:after="48"/>
              <w:jc w:val="left"/>
              <w:rPr>
                <w:rFonts w:eastAsia="Arial" w:cs="Times New Roman"/>
                <w:bCs/>
                <w:szCs w:val="23"/>
              </w:rPr>
            </w:pPr>
            <w:r w:rsidRPr="00610195">
              <w:rPr>
                <w:rFonts w:eastAsia="Arial" w:cs="Times New Roman"/>
                <w:b/>
                <w:szCs w:val="23"/>
              </w:rPr>
              <w:t xml:space="preserve">Provide a description of the existing environment (e.g., vegetation type, substrate type, tidal/riverine/estuarine, hydrology and drainage patterns, current flow and direction) and land uses (e.g., public, residential, commercial, industrial, agricultural).  </w:t>
            </w:r>
            <w:r w:rsidRPr="00610195">
              <w:rPr>
                <w:rFonts w:eastAsia="Arial" w:cs="Times New Roman"/>
                <w:bCs/>
                <w:szCs w:val="23"/>
              </w:rPr>
              <w:t>Describe all areas that may be directly or indirectly affected by the response action(s). If possible, provide name of waterbody in the “</w:t>
            </w:r>
            <w:r>
              <w:rPr>
                <w:rFonts w:eastAsia="Arial" w:cs="Times New Roman"/>
                <w:bCs/>
                <w:szCs w:val="23"/>
              </w:rPr>
              <w:t>Details / Notes</w:t>
            </w:r>
            <w:r w:rsidRPr="00610195">
              <w:rPr>
                <w:rFonts w:eastAsia="Arial" w:cs="Times New Roman"/>
                <w:bCs/>
                <w:szCs w:val="23"/>
              </w:rPr>
              <w:t xml:space="preserve">” column. </w:t>
            </w:r>
          </w:p>
          <w:p w14:paraId="5C98C338" w14:textId="46995235" w:rsidR="008A3850" w:rsidRPr="00791526" w:rsidRDefault="00610195" w:rsidP="0038749C">
            <w:pPr>
              <w:spacing w:beforeLines="20" w:before="48" w:afterLines="20" w:after="48"/>
              <w:jc w:val="left"/>
              <w:rPr>
                <w:rFonts w:eastAsia="Arial" w:cs="Times New Roman"/>
                <w:bCs/>
                <w:szCs w:val="23"/>
              </w:rPr>
            </w:pPr>
            <w:r w:rsidRPr="00C6763A">
              <w:rPr>
                <w:rFonts w:eastAsia="Arial" w:cs="Times New Roman"/>
                <w:b/>
                <w:szCs w:val="23"/>
              </w:rPr>
              <w:t>The information provided in this section will be used in both ESA Emergency Consultation and Essential Fish Habitat (EFH) analyses</w:t>
            </w:r>
            <w:r w:rsidRPr="00610195">
              <w:rPr>
                <w:rFonts w:eastAsia="Arial" w:cs="Times New Roman"/>
                <w:bCs/>
                <w:szCs w:val="23"/>
              </w:rPr>
              <w:t>, so please provide additional information to the maximum extent practicable</w:t>
            </w:r>
            <w:r w:rsidR="00791526">
              <w:rPr>
                <w:rFonts w:eastAsia="Arial" w:cs="Times New Roman"/>
                <w:bCs/>
                <w:szCs w:val="23"/>
              </w:rPr>
              <w:t xml:space="preserve">, particularly if there is an EFH </w:t>
            </w:r>
            <w:r w:rsidR="00791526" w:rsidRPr="00791526">
              <w:rPr>
                <w:rFonts w:eastAsia="Arial" w:cs="Times New Roman"/>
                <w:bCs/>
                <w:szCs w:val="23"/>
              </w:rPr>
              <w:t>Habitat Areas of Particular Concern (HAPC) that may be found in the response action area.</w:t>
            </w:r>
            <w:r w:rsidR="00791526">
              <w:rPr>
                <w:rFonts w:eastAsia="Arial" w:cs="Times New Roman"/>
                <w:bCs/>
                <w:szCs w:val="23"/>
              </w:rPr>
              <w:t xml:space="preserve"> </w:t>
            </w:r>
            <w:r w:rsidR="00791526" w:rsidRPr="00791526">
              <w:rPr>
                <w:rFonts w:eastAsia="Arial" w:cs="Times New Roman"/>
                <w:bCs/>
                <w:szCs w:val="23"/>
              </w:rPr>
              <w:t xml:space="preserve">The Essential Fish Habitat Mapper tool may be used to identify EFH and/or HAPCs in the action area: </w:t>
            </w:r>
            <w:hyperlink r:id="rId12" w:history="1">
              <w:r w:rsidR="00791526" w:rsidRPr="007F597F">
                <w:rPr>
                  <w:rStyle w:val="Hyperlink"/>
                  <w:rFonts w:eastAsia="Arial" w:cs="Times New Roman"/>
                  <w:bCs/>
                  <w:szCs w:val="23"/>
                </w:rPr>
                <w:t>https://www.habitat.noaa.gov/apps/efhmapper/efhreport/</w:t>
              </w:r>
            </w:hyperlink>
            <w:r w:rsidR="00791526">
              <w:rPr>
                <w:rFonts w:eastAsia="Arial" w:cs="Times New Roman"/>
                <w:bCs/>
                <w:szCs w:val="23"/>
              </w:rPr>
              <w:t xml:space="preserve"> </w:t>
            </w:r>
          </w:p>
        </w:tc>
      </w:tr>
      <w:tr w:rsidR="008A3850" w14:paraId="4CC93FF3" w14:textId="77777777" w:rsidTr="00405402">
        <w:trPr>
          <w:trHeight w:val="530"/>
        </w:trPr>
        <w:sdt>
          <w:sdtPr>
            <w:rPr>
              <w:rFonts w:eastAsia="Arial" w:cs="Times New Roman"/>
              <w:b/>
              <w:szCs w:val="23"/>
            </w:rPr>
            <w:id w:val="1373810846"/>
            <w:placeholder>
              <w:docPart w:val="F52E59BCB5E64067A51001BF02B8D7E0"/>
            </w:placeholder>
            <w:showingPlcHdr/>
          </w:sdtPr>
          <w:sdtEndPr/>
          <w:sdtContent>
            <w:tc>
              <w:tcPr>
                <w:tcW w:w="10170" w:type="dxa"/>
                <w:gridSpan w:val="3"/>
                <w:vAlign w:val="center"/>
              </w:tcPr>
              <w:p w14:paraId="01F5C668" w14:textId="09002430" w:rsidR="008A3850" w:rsidRPr="008A3850" w:rsidRDefault="00610195" w:rsidP="0038749C">
                <w:pPr>
                  <w:spacing w:beforeLines="20" w:before="48" w:afterLines="20" w:after="48"/>
                  <w:jc w:val="left"/>
                  <w:rPr>
                    <w:rFonts w:eastAsia="Arial" w:cs="Times New Roman"/>
                    <w:b/>
                    <w:szCs w:val="23"/>
                  </w:rPr>
                </w:pPr>
                <w:r w:rsidRPr="003F5AA9">
                  <w:rPr>
                    <w:rStyle w:val="PlaceholderText"/>
                  </w:rPr>
                  <w:t>Click or tap here to enter text.</w:t>
                </w:r>
              </w:p>
            </w:tc>
          </w:sdtContent>
        </w:sdt>
      </w:tr>
      <w:tr w:rsidR="008A3850" w14:paraId="3E688CD1" w14:textId="77777777" w:rsidTr="00405402">
        <w:tc>
          <w:tcPr>
            <w:tcW w:w="3060" w:type="dxa"/>
            <w:shd w:val="clear" w:color="auto" w:fill="D9D9D9" w:themeFill="background1" w:themeFillShade="D9"/>
          </w:tcPr>
          <w:p w14:paraId="0D102AC6" w14:textId="77777777" w:rsidR="008A3850" w:rsidRDefault="00610195" w:rsidP="0038749C">
            <w:pPr>
              <w:spacing w:beforeLines="20" w:before="48" w:afterLines="20" w:after="48"/>
              <w:jc w:val="left"/>
              <w:rPr>
                <w:rFonts w:eastAsia="Arial" w:cs="Times New Roman"/>
                <w:b/>
                <w:szCs w:val="23"/>
              </w:rPr>
            </w:pPr>
            <w:r>
              <w:rPr>
                <w:rFonts w:eastAsia="Arial" w:cs="Times New Roman"/>
                <w:b/>
                <w:szCs w:val="23"/>
              </w:rPr>
              <w:t>Habitat Type</w:t>
            </w:r>
          </w:p>
          <w:p w14:paraId="5FA721A6" w14:textId="38BC234C" w:rsidR="00610195" w:rsidRPr="00610195" w:rsidRDefault="00610195" w:rsidP="0038749C">
            <w:pPr>
              <w:spacing w:beforeLines="20" w:before="48" w:afterLines="20" w:after="48"/>
              <w:jc w:val="left"/>
              <w:rPr>
                <w:rFonts w:eastAsia="Arial" w:cs="Times New Roman"/>
                <w:bCs/>
                <w:szCs w:val="23"/>
              </w:rPr>
            </w:pPr>
            <w:r>
              <w:rPr>
                <w:rFonts w:eastAsia="Arial" w:cs="Times New Roman"/>
                <w:bCs/>
                <w:szCs w:val="23"/>
              </w:rPr>
              <w:t xml:space="preserve">(check </w:t>
            </w:r>
            <w:r w:rsidRPr="00610195">
              <w:rPr>
                <w:rFonts w:eastAsia="Arial" w:cs="Times New Roman"/>
                <w:bCs/>
                <w:szCs w:val="23"/>
                <w:u w:val="single"/>
              </w:rPr>
              <w:t>all</w:t>
            </w:r>
            <w:r>
              <w:rPr>
                <w:rFonts w:eastAsia="Arial" w:cs="Times New Roman"/>
                <w:bCs/>
                <w:szCs w:val="23"/>
              </w:rPr>
              <w:t xml:space="preserve"> that occur in the response action area)</w:t>
            </w:r>
          </w:p>
        </w:tc>
        <w:tc>
          <w:tcPr>
            <w:tcW w:w="2970" w:type="dxa"/>
            <w:shd w:val="clear" w:color="auto" w:fill="D9D9D9" w:themeFill="background1" w:themeFillShade="D9"/>
          </w:tcPr>
          <w:p w14:paraId="7744265C" w14:textId="77777777" w:rsidR="0041409B" w:rsidRDefault="00610195" w:rsidP="0038749C">
            <w:pPr>
              <w:spacing w:beforeLines="20" w:before="48" w:afterLines="20" w:after="48"/>
              <w:jc w:val="left"/>
              <w:rPr>
                <w:rFonts w:eastAsia="Arial" w:cs="Times New Roman"/>
                <w:b/>
                <w:szCs w:val="23"/>
              </w:rPr>
            </w:pPr>
            <w:r w:rsidRPr="00610195">
              <w:rPr>
                <w:rFonts w:eastAsia="Arial" w:cs="Times New Roman"/>
                <w:b/>
                <w:szCs w:val="23"/>
              </w:rPr>
              <w:t>Habitat Exposed</w:t>
            </w:r>
            <w:r>
              <w:rPr>
                <w:rFonts w:eastAsia="Arial" w:cs="Times New Roman"/>
                <w:b/>
                <w:szCs w:val="23"/>
              </w:rPr>
              <w:t xml:space="preserve"> </w:t>
            </w:r>
            <w:r w:rsidRPr="00610195">
              <w:rPr>
                <w:rFonts w:eastAsia="Arial" w:cs="Times New Roman"/>
                <w:b/>
                <w:szCs w:val="23"/>
              </w:rPr>
              <w:t>/</w:t>
            </w:r>
            <w:r>
              <w:rPr>
                <w:rFonts w:eastAsia="Arial" w:cs="Times New Roman"/>
                <w:b/>
                <w:szCs w:val="23"/>
              </w:rPr>
              <w:t xml:space="preserve"> </w:t>
            </w:r>
          </w:p>
          <w:p w14:paraId="29C2BC04" w14:textId="7DB080A5" w:rsidR="008A3850" w:rsidRPr="008A3850" w:rsidRDefault="00610195" w:rsidP="0038749C">
            <w:pPr>
              <w:spacing w:beforeLines="20" w:before="48" w:afterLines="20" w:after="48"/>
              <w:jc w:val="left"/>
              <w:rPr>
                <w:rFonts w:eastAsia="Arial" w:cs="Times New Roman"/>
                <w:b/>
                <w:szCs w:val="23"/>
              </w:rPr>
            </w:pPr>
            <w:r w:rsidRPr="00610195">
              <w:rPr>
                <w:rFonts w:eastAsia="Arial" w:cs="Times New Roman"/>
                <w:b/>
                <w:szCs w:val="23"/>
              </w:rPr>
              <w:t>Not Exposed to response action(s)?</w:t>
            </w:r>
          </w:p>
        </w:tc>
        <w:tc>
          <w:tcPr>
            <w:tcW w:w="4140" w:type="dxa"/>
            <w:shd w:val="clear" w:color="auto" w:fill="D9D9D9" w:themeFill="background1" w:themeFillShade="D9"/>
          </w:tcPr>
          <w:p w14:paraId="270C4EA9" w14:textId="77777777" w:rsidR="00610195" w:rsidRPr="00BC6EAB" w:rsidRDefault="00610195" w:rsidP="0038749C">
            <w:pPr>
              <w:spacing w:beforeLines="20" w:before="48" w:afterLines="20" w:after="48"/>
              <w:jc w:val="left"/>
              <w:rPr>
                <w:rFonts w:cs="Times New Roman"/>
                <w:b/>
                <w:szCs w:val="23"/>
              </w:rPr>
            </w:pPr>
            <w:r w:rsidRPr="00BC6EAB">
              <w:rPr>
                <w:rFonts w:cs="Times New Roman"/>
                <w:b/>
                <w:szCs w:val="23"/>
              </w:rPr>
              <w:t>Details / Notes</w:t>
            </w:r>
          </w:p>
          <w:p w14:paraId="2EB3AFB5" w14:textId="24161DC5" w:rsidR="008A3850" w:rsidRPr="008A3850" w:rsidRDefault="00610195" w:rsidP="0038749C">
            <w:pPr>
              <w:spacing w:beforeLines="20" w:before="48" w:afterLines="20" w:after="48"/>
              <w:jc w:val="left"/>
              <w:rPr>
                <w:rFonts w:eastAsia="Arial" w:cs="Times New Roman"/>
                <w:b/>
                <w:szCs w:val="23"/>
              </w:rPr>
            </w:pPr>
            <w:r w:rsidRPr="00BC6EAB">
              <w:rPr>
                <w:rFonts w:cs="Times New Roman"/>
                <w:szCs w:val="23"/>
              </w:rPr>
              <w:t xml:space="preserve">(Provide </w:t>
            </w:r>
            <w:r w:rsidR="000F10DB">
              <w:rPr>
                <w:rFonts w:cs="Times New Roman"/>
                <w:szCs w:val="23"/>
              </w:rPr>
              <w:t>details on response actions occurring in identified habitats</w:t>
            </w:r>
            <w:r>
              <w:rPr>
                <w:rFonts w:cs="Times New Roman"/>
                <w:szCs w:val="23"/>
              </w:rPr>
              <w:t>)</w:t>
            </w:r>
          </w:p>
        </w:tc>
      </w:tr>
      <w:tr w:rsidR="00610195" w14:paraId="5722C4E6" w14:textId="77777777" w:rsidTr="00405402">
        <w:tc>
          <w:tcPr>
            <w:tcW w:w="3060" w:type="dxa"/>
            <w:shd w:val="clear" w:color="auto" w:fill="F2F2F2" w:themeFill="background1" w:themeFillShade="F2"/>
            <w:vAlign w:val="center"/>
          </w:tcPr>
          <w:p w14:paraId="4BEF1481" w14:textId="3CA847B0" w:rsidR="00610195" w:rsidRPr="008A3850" w:rsidRDefault="00D532E8" w:rsidP="0038749C">
            <w:pPr>
              <w:spacing w:beforeLines="20" w:before="48" w:afterLines="20" w:after="48"/>
              <w:jc w:val="left"/>
              <w:rPr>
                <w:rFonts w:eastAsia="Arial" w:cs="Times New Roman"/>
                <w:b/>
                <w:szCs w:val="23"/>
              </w:rPr>
            </w:pPr>
            <w:sdt>
              <w:sdtPr>
                <w:rPr>
                  <w:rFonts w:eastAsia="Arial" w:cs="Times New Roman"/>
                  <w:color w:val="000000"/>
                  <w:szCs w:val="23"/>
                  <w:lang w:bidi="en-US"/>
                </w:rPr>
                <w:id w:val="1834793686"/>
                <w14:checkbox>
                  <w14:checked w14:val="0"/>
                  <w14:checkedState w14:val="2612" w14:font="MS Gothic"/>
                  <w14:uncheckedState w14:val="2610" w14:font="MS Gothic"/>
                </w14:checkbox>
              </w:sdtPr>
              <w:sdtEndPr/>
              <w:sdtContent>
                <w:r w:rsidR="00610195" w:rsidRPr="00BC6EAB">
                  <w:rPr>
                    <w:rFonts w:ascii="Segoe UI Symbol" w:eastAsia="Arial" w:hAnsi="Segoe UI Symbol" w:cs="Segoe UI Symbol"/>
                    <w:color w:val="000000"/>
                    <w:szCs w:val="23"/>
                    <w:lang w:bidi="en-US"/>
                  </w:rPr>
                  <w:t>☐</w:t>
                </w:r>
              </w:sdtContent>
            </w:sdt>
            <w:r w:rsidR="00610195" w:rsidRPr="00BC6EAB">
              <w:rPr>
                <w:rFonts w:eastAsia="Arial" w:cs="Times New Roman"/>
                <w:szCs w:val="23"/>
                <w:lang w:bidi="en-US"/>
              </w:rPr>
              <w:t xml:space="preserve"> </w:t>
            </w:r>
            <w:r w:rsidR="00610195">
              <w:rPr>
                <w:rFonts w:eastAsia="Arial" w:cs="Times New Roman"/>
                <w:spacing w:val="-4"/>
                <w:szCs w:val="23"/>
                <w:lang w:bidi="en-US"/>
              </w:rPr>
              <w:t>Artificial Reefs (including oyster reefs)</w:t>
            </w:r>
          </w:p>
        </w:tc>
        <w:tc>
          <w:tcPr>
            <w:tcW w:w="2970" w:type="dxa"/>
            <w:vAlign w:val="center"/>
          </w:tcPr>
          <w:p w14:paraId="2DF265E4" w14:textId="09EE4C06" w:rsidR="00610195" w:rsidRPr="0041409B" w:rsidRDefault="00D532E8" w:rsidP="0038749C">
            <w:pPr>
              <w:spacing w:beforeLines="20" w:before="48" w:afterLines="20" w:after="48"/>
              <w:jc w:val="center"/>
              <w:rPr>
                <w:rFonts w:eastAsia="Arial" w:cs="Times New Roman"/>
                <w:bCs/>
                <w:szCs w:val="23"/>
              </w:rPr>
            </w:pPr>
            <w:sdt>
              <w:sdtPr>
                <w:rPr>
                  <w:rFonts w:eastAsia="Arial" w:cs="Times New Roman"/>
                  <w:b/>
                  <w:szCs w:val="23"/>
                </w:rPr>
                <w:id w:val="1342814849"/>
                <w14:checkbox>
                  <w14:checked w14:val="0"/>
                  <w14:checkedState w14:val="2612" w14:font="MS Gothic"/>
                  <w14:uncheckedState w14:val="2610" w14:font="MS Gothic"/>
                </w14:checkbox>
              </w:sdtPr>
              <w:sdtEndPr/>
              <w:sdtContent>
                <w:r w:rsidR="0041409B">
                  <w:rPr>
                    <w:rFonts w:ascii="MS Gothic" w:eastAsia="MS Gothic" w:hAnsi="MS Gothic" w:cs="Times New Roman" w:hint="eastAsia"/>
                    <w:b/>
                    <w:szCs w:val="23"/>
                  </w:rPr>
                  <w:t>☐</w:t>
                </w:r>
              </w:sdtContent>
            </w:sdt>
            <w:r w:rsidR="0041409B">
              <w:rPr>
                <w:rFonts w:eastAsia="Arial" w:cs="Times New Roman"/>
                <w:b/>
                <w:szCs w:val="23"/>
              </w:rPr>
              <w:t xml:space="preserve"> </w:t>
            </w:r>
            <w:r w:rsidR="0041409B">
              <w:rPr>
                <w:rFonts w:eastAsia="Arial" w:cs="Times New Roman"/>
                <w:bCs/>
                <w:szCs w:val="23"/>
              </w:rPr>
              <w:t xml:space="preserve">Exposed   </w:t>
            </w:r>
            <w:sdt>
              <w:sdtPr>
                <w:rPr>
                  <w:rFonts w:eastAsia="Arial" w:cs="Times New Roman"/>
                  <w:bCs/>
                  <w:szCs w:val="23"/>
                </w:rPr>
                <w:id w:val="-1301455846"/>
                <w14:checkbox>
                  <w14:checked w14:val="0"/>
                  <w14:checkedState w14:val="2612" w14:font="MS Gothic"/>
                  <w14:uncheckedState w14:val="2610" w14:font="MS Gothic"/>
                </w14:checkbox>
              </w:sdtPr>
              <w:sdtEndPr/>
              <w:sdtContent>
                <w:r w:rsidR="0041409B">
                  <w:rPr>
                    <w:rFonts w:ascii="MS Gothic" w:eastAsia="MS Gothic" w:hAnsi="MS Gothic" w:cs="Times New Roman" w:hint="eastAsia"/>
                    <w:bCs/>
                    <w:szCs w:val="23"/>
                  </w:rPr>
                  <w:t>☐</w:t>
                </w:r>
              </w:sdtContent>
            </w:sdt>
            <w:r w:rsidR="0041409B">
              <w:rPr>
                <w:rFonts w:eastAsia="Arial" w:cs="Times New Roman"/>
                <w:bCs/>
                <w:szCs w:val="23"/>
              </w:rPr>
              <w:t xml:space="preserve"> Not Exposed</w:t>
            </w:r>
          </w:p>
        </w:tc>
        <w:sdt>
          <w:sdtPr>
            <w:rPr>
              <w:rFonts w:eastAsia="Arial" w:cs="Times New Roman"/>
              <w:b/>
              <w:szCs w:val="23"/>
            </w:rPr>
            <w:id w:val="-417405333"/>
            <w:placeholder>
              <w:docPart w:val="C11366FC6C7B43BF83341CC502FE8F8A"/>
            </w:placeholder>
            <w:showingPlcHdr/>
          </w:sdtPr>
          <w:sdtEndPr/>
          <w:sdtContent>
            <w:tc>
              <w:tcPr>
                <w:tcW w:w="4140" w:type="dxa"/>
                <w:vAlign w:val="center"/>
              </w:tcPr>
              <w:p w14:paraId="473BAB2D" w14:textId="7AC5112F" w:rsidR="00610195" w:rsidRPr="008A3850" w:rsidRDefault="0041409B" w:rsidP="0038749C">
                <w:pPr>
                  <w:spacing w:beforeLines="20" w:before="48" w:afterLines="20" w:after="48"/>
                  <w:jc w:val="left"/>
                  <w:rPr>
                    <w:rFonts w:eastAsia="Arial" w:cs="Times New Roman"/>
                    <w:b/>
                    <w:szCs w:val="23"/>
                  </w:rPr>
                </w:pPr>
                <w:r w:rsidRPr="003F5AA9">
                  <w:rPr>
                    <w:rStyle w:val="PlaceholderText"/>
                  </w:rPr>
                  <w:t>Click or tap here to enter text.</w:t>
                </w:r>
              </w:p>
            </w:tc>
          </w:sdtContent>
        </w:sdt>
      </w:tr>
      <w:tr w:rsidR="0041409B" w14:paraId="765A2169" w14:textId="77777777" w:rsidTr="00405402">
        <w:tc>
          <w:tcPr>
            <w:tcW w:w="3060" w:type="dxa"/>
            <w:shd w:val="clear" w:color="auto" w:fill="F2F2F2" w:themeFill="background1" w:themeFillShade="F2"/>
            <w:vAlign w:val="center"/>
          </w:tcPr>
          <w:p w14:paraId="6BE88671" w14:textId="6B4084E6" w:rsidR="0041409B" w:rsidRPr="008A3850" w:rsidRDefault="00D532E8" w:rsidP="0038749C">
            <w:pPr>
              <w:spacing w:beforeLines="20" w:before="48" w:afterLines="20" w:after="48"/>
              <w:jc w:val="left"/>
              <w:rPr>
                <w:rFonts w:eastAsia="Arial" w:cs="Times New Roman"/>
                <w:b/>
                <w:szCs w:val="23"/>
              </w:rPr>
            </w:pPr>
            <w:sdt>
              <w:sdtPr>
                <w:rPr>
                  <w:rFonts w:eastAsia="Arial" w:cs="Times New Roman"/>
                  <w:color w:val="000000"/>
                  <w:szCs w:val="23"/>
                  <w:lang w:bidi="en-US"/>
                </w:rPr>
                <w:id w:val="150262705"/>
                <w14:checkbox>
                  <w14:checked w14:val="0"/>
                  <w14:checkedState w14:val="2612" w14:font="MS Gothic"/>
                  <w14:uncheckedState w14:val="2610" w14:font="MS Gothic"/>
                </w14:checkbox>
              </w:sdtPr>
              <w:sdtEndPr/>
              <w:sdtContent>
                <w:r w:rsidR="0041409B" w:rsidRPr="00BC6EAB">
                  <w:rPr>
                    <w:rFonts w:ascii="Segoe UI Symbol" w:eastAsia="Arial" w:hAnsi="Segoe UI Symbol" w:cs="Segoe UI Symbol"/>
                    <w:color w:val="000000"/>
                    <w:szCs w:val="23"/>
                    <w:lang w:bidi="en-US"/>
                  </w:rPr>
                  <w:t>☐</w:t>
                </w:r>
              </w:sdtContent>
            </w:sdt>
            <w:r w:rsidR="0041409B" w:rsidRPr="00BC6EAB">
              <w:rPr>
                <w:rFonts w:eastAsia="Arial" w:cs="Times New Roman"/>
                <w:szCs w:val="23"/>
                <w:lang w:bidi="en-US"/>
              </w:rPr>
              <w:t xml:space="preserve"> </w:t>
            </w:r>
            <w:r w:rsidR="0041409B">
              <w:rPr>
                <w:rFonts w:eastAsia="Arial" w:cs="Times New Roman"/>
                <w:szCs w:val="23"/>
                <w:lang w:bidi="en-US"/>
              </w:rPr>
              <w:t>Beach</w:t>
            </w:r>
          </w:p>
        </w:tc>
        <w:tc>
          <w:tcPr>
            <w:tcW w:w="2970" w:type="dxa"/>
            <w:vAlign w:val="center"/>
          </w:tcPr>
          <w:p w14:paraId="527A838D" w14:textId="004703EF" w:rsidR="0041409B" w:rsidRPr="008A3850" w:rsidRDefault="00D532E8" w:rsidP="0038749C">
            <w:pPr>
              <w:spacing w:beforeLines="20" w:before="48" w:afterLines="20" w:after="48"/>
              <w:jc w:val="left"/>
              <w:rPr>
                <w:rFonts w:eastAsia="Arial" w:cs="Times New Roman"/>
                <w:b/>
                <w:szCs w:val="23"/>
              </w:rPr>
            </w:pPr>
            <w:sdt>
              <w:sdtPr>
                <w:rPr>
                  <w:rFonts w:eastAsia="Arial" w:cs="Times New Roman"/>
                  <w:b/>
                  <w:szCs w:val="23"/>
                </w:rPr>
                <w:id w:val="670916917"/>
                <w14:checkbox>
                  <w14:checked w14:val="0"/>
                  <w14:checkedState w14:val="2612" w14:font="MS Gothic"/>
                  <w14:uncheckedState w14:val="2610" w14:font="MS Gothic"/>
                </w14:checkbox>
              </w:sdtPr>
              <w:sdtEndPr/>
              <w:sdtContent>
                <w:r w:rsidR="0041409B">
                  <w:rPr>
                    <w:rFonts w:ascii="MS Gothic" w:eastAsia="MS Gothic" w:hAnsi="MS Gothic" w:cs="Times New Roman" w:hint="eastAsia"/>
                    <w:b/>
                    <w:szCs w:val="23"/>
                  </w:rPr>
                  <w:t>☐</w:t>
                </w:r>
              </w:sdtContent>
            </w:sdt>
            <w:r w:rsidR="0041409B">
              <w:rPr>
                <w:rFonts w:eastAsia="Arial" w:cs="Times New Roman"/>
                <w:b/>
                <w:szCs w:val="23"/>
              </w:rPr>
              <w:t xml:space="preserve"> </w:t>
            </w:r>
            <w:r w:rsidR="0041409B">
              <w:rPr>
                <w:rFonts w:eastAsia="Arial" w:cs="Times New Roman"/>
                <w:bCs/>
                <w:szCs w:val="23"/>
              </w:rPr>
              <w:t xml:space="preserve">Exposed   </w:t>
            </w:r>
            <w:sdt>
              <w:sdtPr>
                <w:rPr>
                  <w:rFonts w:eastAsia="Arial" w:cs="Times New Roman"/>
                  <w:bCs/>
                  <w:szCs w:val="23"/>
                </w:rPr>
                <w:id w:val="2011096424"/>
                <w14:checkbox>
                  <w14:checked w14:val="0"/>
                  <w14:checkedState w14:val="2612" w14:font="MS Gothic"/>
                  <w14:uncheckedState w14:val="2610" w14:font="MS Gothic"/>
                </w14:checkbox>
              </w:sdtPr>
              <w:sdtEndPr/>
              <w:sdtContent>
                <w:r w:rsidR="0041409B">
                  <w:rPr>
                    <w:rFonts w:ascii="MS Gothic" w:eastAsia="MS Gothic" w:hAnsi="MS Gothic" w:cs="Times New Roman" w:hint="eastAsia"/>
                    <w:bCs/>
                    <w:szCs w:val="23"/>
                  </w:rPr>
                  <w:t>☐</w:t>
                </w:r>
              </w:sdtContent>
            </w:sdt>
            <w:r w:rsidR="0041409B">
              <w:rPr>
                <w:rFonts w:eastAsia="Arial" w:cs="Times New Roman"/>
                <w:bCs/>
                <w:szCs w:val="23"/>
              </w:rPr>
              <w:t xml:space="preserve"> Not Exposed</w:t>
            </w:r>
          </w:p>
        </w:tc>
        <w:sdt>
          <w:sdtPr>
            <w:rPr>
              <w:rFonts w:eastAsia="Arial" w:cs="Times New Roman"/>
              <w:b/>
              <w:szCs w:val="23"/>
            </w:rPr>
            <w:id w:val="-501816779"/>
            <w:placeholder>
              <w:docPart w:val="3E5854BE3D2E404AA58175CDE0EC0887"/>
            </w:placeholder>
            <w:showingPlcHdr/>
          </w:sdtPr>
          <w:sdtEndPr/>
          <w:sdtContent>
            <w:tc>
              <w:tcPr>
                <w:tcW w:w="4140" w:type="dxa"/>
                <w:vAlign w:val="center"/>
              </w:tcPr>
              <w:p w14:paraId="4115A4A5" w14:textId="526421A1" w:rsidR="0041409B" w:rsidRPr="008A3850" w:rsidRDefault="0041409B" w:rsidP="0038749C">
                <w:pPr>
                  <w:spacing w:beforeLines="20" w:before="48" w:afterLines="20" w:after="48"/>
                  <w:jc w:val="left"/>
                  <w:rPr>
                    <w:rFonts w:eastAsia="Arial" w:cs="Times New Roman"/>
                    <w:b/>
                    <w:szCs w:val="23"/>
                  </w:rPr>
                </w:pPr>
                <w:r w:rsidRPr="003F5AA9">
                  <w:rPr>
                    <w:rStyle w:val="PlaceholderText"/>
                  </w:rPr>
                  <w:t>Click or tap here to enter text.</w:t>
                </w:r>
              </w:p>
            </w:tc>
          </w:sdtContent>
        </w:sdt>
      </w:tr>
      <w:tr w:rsidR="0041409B" w14:paraId="5DD20860" w14:textId="77777777" w:rsidTr="00405402">
        <w:tc>
          <w:tcPr>
            <w:tcW w:w="3060" w:type="dxa"/>
            <w:shd w:val="clear" w:color="auto" w:fill="F2F2F2" w:themeFill="background1" w:themeFillShade="F2"/>
            <w:vAlign w:val="center"/>
          </w:tcPr>
          <w:p w14:paraId="7AC0A051" w14:textId="5BDECA69" w:rsidR="0041409B" w:rsidRPr="008A3850" w:rsidRDefault="00D532E8" w:rsidP="0038749C">
            <w:pPr>
              <w:spacing w:beforeLines="20" w:before="48" w:afterLines="20" w:after="48"/>
              <w:jc w:val="left"/>
              <w:rPr>
                <w:rFonts w:eastAsia="Arial" w:cs="Times New Roman"/>
                <w:b/>
                <w:szCs w:val="23"/>
              </w:rPr>
            </w:pPr>
            <w:sdt>
              <w:sdtPr>
                <w:rPr>
                  <w:rFonts w:eastAsia="Arial" w:cs="Times New Roman"/>
                  <w:color w:val="000000"/>
                  <w:szCs w:val="23"/>
                  <w:lang w:bidi="en-US"/>
                </w:rPr>
                <w:id w:val="-1784407139"/>
                <w14:checkbox>
                  <w14:checked w14:val="0"/>
                  <w14:checkedState w14:val="2612" w14:font="MS Gothic"/>
                  <w14:uncheckedState w14:val="2610" w14:font="MS Gothic"/>
                </w14:checkbox>
              </w:sdtPr>
              <w:sdtEndPr/>
              <w:sdtContent>
                <w:r w:rsidR="0041409B" w:rsidRPr="00BC6EAB">
                  <w:rPr>
                    <w:rFonts w:ascii="Segoe UI Symbol" w:eastAsia="Arial" w:hAnsi="Segoe UI Symbol" w:cs="Segoe UI Symbol"/>
                    <w:color w:val="000000"/>
                    <w:szCs w:val="23"/>
                    <w:lang w:bidi="en-US"/>
                  </w:rPr>
                  <w:t>☐</w:t>
                </w:r>
              </w:sdtContent>
            </w:sdt>
            <w:r w:rsidR="0041409B" w:rsidRPr="00BC6EAB">
              <w:rPr>
                <w:rFonts w:eastAsia="Arial" w:cs="Times New Roman"/>
                <w:szCs w:val="23"/>
                <w:lang w:bidi="en-US"/>
              </w:rPr>
              <w:t xml:space="preserve"> </w:t>
            </w:r>
            <w:r w:rsidR="0041409B">
              <w:rPr>
                <w:rFonts w:eastAsia="Arial" w:cs="Times New Roman"/>
                <w:szCs w:val="23"/>
                <w:lang w:bidi="en-US"/>
              </w:rPr>
              <w:t>Coastal Lagoon</w:t>
            </w:r>
          </w:p>
        </w:tc>
        <w:tc>
          <w:tcPr>
            <w:tcW w:w="2970" w:type="dxa"/>
            <w:vAlign w:val="center"/>
          </w:tcPr>
          <w:p w14:paraId="4AD34846" w14:textId="14910F37" w:rsidR="0041409B" w:rsidRPr="008A3850" w:rsidRDefault="00D532E8" w:rsidP="0038749C">
            <w:pPr>
              <w:spacing w:beforeLines="20" w:before="48" w:afterLines="20" w:after="48"/>
              <w:jc w:val="left"/>
              <w:rPr>
                <w:rFonts w:eastAsia="Arial" w:cs="Times New Roman"/>
                <w:b/>
                <w:szCs w:val="23"/>
              </w:rPr>
            </w:pPr>
            <w:sdt>
              <w:sdtPr>
                <w:rPr>
                  <w:rFonts w:eastAsia="Arial" w:cs="Times New Roman"/>
                  <w:b/>
                  <w:szCs w:val="23"/>
                </w:rPr>
                <w:id w:val="1889299796"/>
                <w14:checkbox>
                  <w14:checked w14:val="0"/>
                  <w14:checkedState w14:val="2612" w14:font="MS Gothic"/>
                  <w14:uncheckedState w14:val="2610" w14:font="MS Gothic"/>
                </w14:checkbox>
              </w:sdtPr>
              <w:sdtEndPr/>
              <w:sdtContent>
                <w:r w:rsidR="0041409B">
                  <w:rPr>
                    <w:rFonts w:ascii="MS Gothic" w:eastAsia="MS Gothic" w:hAnsi="MS Gothic" w:cs="Times New Roman" w:hint="eastAsia"/>
                    <w:b/>
                    <w:szCs w:val="23"/>
                  </w:rPr>
                  <w:t>☐</w:t>
                </w:r>
              </w:sdtContent>
            </w:sdt>
            <w:r w:rsidR="0041409B">
              <w:rPr>
                <w:rFonts w:eastAsia="Arial" w:cs="Times New Roman"/>
                <w:b/>
                <w:szCs w:val="23"/>
              </w:rPr>
              <w:t xml:space="preserve"> </w:t>
            </w:r>
            <w:r w:rsidR="0041409B">
              <w:rPr>
                <w:rFonts w:eastAsia="Arial" w:cs="Times New Roman"/>
                <w:bCs/>
                <w:szCs w:val="23"/>
              </w:rPr>
              <w:t xml:space="preserve">Exposed   </w:t>
            </w:r>
            <w:sdt>
              <w:sdtPr>
                <w:rPr>
                  <w:rFonts w:eastAsia="Arial" w:cs="Times New Roman"/>
                  <w:bCs/>
                  <w:szCs w:val="23"/>
                </w:rPr>
                <w:id w:val="2006621129"/>
                <w14:checkbox>
                  <w14:checked w14:val="0"/>
                  <w14:checkedState w14:val="2612" w14:font="MS Gothic"/>
                  <w14:uncheckedState w14:val="2610" w14:font="MS Gothic"/>
                </w14:checkbox>
              </w:sdtPr>
              <w:sdtEndPr/>
              <w:sdtContent>
                <w:r w:rsidR="0041409B">
                  <w:rPr>
                    <w:rFonts w:ascii="MS Gothic" w:eastAsia="MS Gothic" w:hAnsi="MS Gothic" w:cs="Times New Roman" w:hint="eastAsia"/>
                    <w:bCs/>
                    <w:szCs w:val="23"/>
                  </w:rPr>
                  <w:t>☐</w:t>
                </w:r>
              </w:sdtContent>
            </w:sdt>
            <w:r w:rsidR="0041409B">
              <w:rPr>
                <w:rFonts w:eastAsia="Arial" w:cs="Times New Roman"/>
                <w:bCs/>
                <w:szCs w:val="23"/>
              </w:rPr>
              <w:t xml:space="preserve"> Not Exposed</w:t>
            </w:r>
          </w:p>
        </w:tc>
        <w:sdt>
          <w:sdtPr>
            <w:rPr>
              <w:rFonts w:eastAsia="Arial" w:cs="Times New Roman"/>
              <w:b/>
              <w:szCs w:val="23"/>
            </w:rPr>
            <w:id w:val="-1280649204"/>
            <w:placeholder>
              <w:docPart w:val="45A91A1002784933A4D1612076B53D70"/>
            </w:placeholder>
            <w:showingPlcHdr/>
          </w:sdtPr>
          <w:sdtEndPr/>
          <w:sdtContent>
            <w:tc>
              <w:tcPr>
                <w:tcW w:w="4140" w:type="dxa"/>
                <w:vAlign w:val="center"/>
              </w:tcPr>
              <w:p w14:paraId="26888138" w14:textId="2ED17A2E" w:rsidR="0041409B" w:rsidRPr="008A3850" w:rsidRDefault="0041409B" w:rsidP="0038749C">
                <w:pPr>
                  <w:spacing w:beforeLines="20" w:before="48" w:afterLines="20" w:after="48"/>
                  <w:jc w:val="left"/>
                  <w:rPr>
                    <w:rFonts w:eastAsia="Arial" w:cs="Times New Roman"/>
                    <w:b/>
                    <w:szCs w:val="23"/>
                  </w:rPr>
                </w:pPr>
                <w:r w:rsidRPr="003F5AA9">
                  <w:rPr>
                    <w:rStyle w:val="PlaceholderText"/>
                  </w:rPr>
                  <w:t>Click or tap here to enter text.</w:t>
                </w:r>
              </w:p>
            </w:tc>
          </w:sdtContent>
        </w:sdt>
      </w:tr>
      <w:tr w:rsidR="0041409B" w14:paraId="27793F74" w14:textId="77777777" w:rsidTr="00405402">
        <w:tc>
          <w:tcPr>
            <w:tcW w:w="3060" w:type="dxa"/>
            <w:shd w:val="clear" w:color="auto" w:fill="F2F2F2" w:themeFill="background1" w:themeFillShade="F2"/>
            <w:vAlign w:val="center"/>
          </w:tcPr>
          <w:p w14:paraId="5D982C35" w14:textId="3E08DA94" w:rsidR="0041409B" w:rsidRPr="008A3850" w:rsidRDefault="00D532E8" w:rsidP="0038749C">
            <w:pPr>
              <w:spacing w:beforeLines="20" w:before="48" w:afterLines="20" w:after="48"/>
              <w:jc w:val="left"/>
              <w:rPr>
                <w:rFonts w:eastAsia="Arial" w:cs="Times New Roman"/>
                <w:b/>
                <w:szCs w:val="23"/>
              </w:rPr>
            </w:pPr>
            <w:sdt>
              <w:sdtPr>
                <w:rPr>
                  <w:rFonts w:eastAsia="Arial" w:cs="Times New Roman"/>
                  <w:color w:val="000000"/>
                  <w:szCs w:val="23"/>
                  <w:lang w:bidi="en-US"/>
                </w:rPr>
                <w:id w:val="-1462260849"/>
                <w14:checkbox>
                  <w14:checked w14:val="0"/>
                  <w14:checkedState w14:val="2612" w14:font="MS Gothic"/>
                  <w14:uncheckedState w14:val="2610" w14:font="MS Gothic"/>
                </w14:checkbox>
              </w:sdtPr>
              <w:sdtEndPr/>
              <w:sdtContent>
                <w:r w:rsidR="0041409B" w:rsidRPr="00BC6EAB">
                  <w:rPr>
                    <w:rFonts w:ascii="Segoe UI Symbol" w:eastAsia="Arial" w:hAnsi="Segoe UI Symbol" w:cs="Segoe UI Symbol"/>
                    <w:color w:val="000000"/>
                    <w:szCs w:val="23"/>
                    <w:lang w:bidi="en-US"/>
                  </w:rPr>
                  <w:t>☐</w:t>
                </w:r>
              </w:sdtContent>
            </w:sdt>
            <w:r w:rsidR="0041409B" w:rsidRPr="00BC6EAB">
              <w:rPr>
                <w:rFonts w:eastAsia="Arial" w:cs="Times New Roman"/>
                <w:szCs w:val="23"/>
                <w:lang w:bidi="en-US"/>
              </w:rPr>
              <w:t xml:space="preserve"> </w:t>
            </w:r>
            <w:r w:rsidR="0041409B">
              <w:rPr>
                <w:rFonts w:eastAsia="Arial" w:cs="Times New Roman"/>
                <w:szCs w:val="23"/>
                <w:lang w:bidi="en-US"/>
              </w:rPr>
              <w:t>Corals</w:t>
            </w:r>
          </w:p>
        </w:tc>
        <w:tc>
          <w:tcPr>
            <w:tcW w:w="2970" w:type="dxa"/>
            <w:vAlign w:val="center"/>
          </w:tcPr>
          <w:p w14:paraId="31E4C539" w14:textId="378CA4B7" w:rsidR="0041409B" w:rsidRPr="008A3850" w:rsidRDefault="00D532E8" w:rsidP="0038749C">
            <w:pPr>
              <w:spacing w:beforeLines="20" w:before="48" w:afterLines="20" w:after="48"/>
              <w:jc w:val="left"/>
              <w:rPr>
                <w:rFonts w:eastAsia="Arial" w:cs="Times New Roman"/>
                <w:b/>
                <w:szCs w:val="23"/>
              </w:rPr>
            </w:pPr>
            <w:sdt>
              <w:sdtPr>
                <w:rPr>
                  <w:rFonts w:eastAsia="Arial" w:cs="Times New Roman"/>
                  <w:b/>
                  <w:szCs w:val="23"/>
                </w:rPr>
                <w:id w:val="1797172471"/>
                <w14:checkbox>
                  <w14:checked w14:val="0"/>
                  <w14:checkedState w14:val="2612" w14:font="MS Gothic"/>
                  <w14:uncheckedState w14:val="2610" w14:font="MS Gothic"/>
                </w14:checkbox>
              </w:sdtPr>
              <w:sdtEndPr/>
              <w:sdtContent>
                <w:r w:rsidR="0041409B">
                  <w:rPr>
                    <w:rFonts w:ascii="MS Gothic" w:eastAsia="MS Gothic" w:hAnsi="MS Gothic" w:cs="Times New Roman" w:hint="eastAsia"/>
                    <w:b/>
                    <w:szCs w:val="23"/>
                  </w:rPr>
                  <w:t>☐</w:t>
                </w:r>
              </w:sdtContent>
            </w:sdt>
            <w:r w:rsidR="0041409B">
              <w:rPr>
                <w:rFonts w:eastAsia="Arial" w:cs="Times New Roman"/>
                <w:b/>
                <w:szCs w:val="23"/>
              </w:rPr>
              <w:t xml:space="preserve"> </w:t>
            </w:r>
            <w:r w:rsidR="0041409B">
              <w:rPr>
                <w:rFonts w:eastAsia="Arial" w:cs="Times New Roman"/>
                <w:bCs/>
                <w:szCs w:val="23"/>
              </w:rPr>
              <w:t xml:space="preserve">Exposed   </w:t>
            </w:r>
            <w:sdt>
              <w:sdtPr>
                <w:rPr>
                  <w:rFonts w:eastAsia="Arial" w:cs="Times New Roman"/>
                  <w:bCs/>
                  <w:szCs w:val="23"/>
                </w:rPr>
                <w:id w:val="-606427364"/>
                <w14:checkbox>
                  <w14:checked w14:val="0"/>
                  <w14:checkedState w14:val="2612" w14:font="MS Gothic"/>
                  <w14:uncheckedState w14:val="2610" w14:font="MS Gothic"/>
                </w14:checkbox>
              </w:sdtPr>
              <w:sdtEndPr/>
              <w:sdtContent>
                <w:r w:rsidR="0041409B">
                  <w:rPr>
                    <w:rFonts w:ascii="MS Gothic" w:eastAsia="MS Gothic" w:hAnsi="MS Gothic" w:cs="Times New Roman" w:hint="eastAsia"/>
                    <w:bCs/>
                    <w:szCs w:val="23"/>
                  </w:rPr>
                  <w:t>☐</w:t>
                </w:r>
              </w:sdtContent>
            </w:sdt>
            <w:r w:rsidR="0041409B">
              <w:rPr>
                <w:rFonts w:eastAsia="Arial" w:cs="Times New Roman"/>
                <w:bCs/>
                <w:szCs w:val="23"/>
              </w:rPr>
              <w:t xml:space="preserve"> Not Exposed</w:t>
            </w:r>
          </w:p>
        </w:tc>
        <w:sdt>
          <w:sdtPr>
            <w:rPr>
              <w:rFonts w:eastAsia="Arial" w:cs="Times New Roman"/>
              <w:b/>
              <w:szCs w:val="23"/>
            </w:rPr>
            <w:id w:val="757640203"/>
            <w:placeholder>
              <w:docPart w:val="E7EBA7CD3FC7405BAE7E9684190E5877"/>
            </w:placeholder>
            <w:showingPlcHdr/>
          </w:sdtPr>
          <w:sdtEndPr/>
          <w:sdtContent>
            <w:tc>
              <w:tcPr>
                <w:tcW w:w="4140" w:type="dxa"/>
                <w:vAlign w:val="center"/>
              </w:tcPr>
              <w:p w14:paraId="306ED8A0" w14:textId="4FE371BF" w:rsidR="0041409B" w:rsidRPr="008A3850" w:rsidRDefault="0041409B" w:rsidP="0038749C">
                <w:pPr>
                  <w:spacing w:beforeLines="20" w:before="48" w:afterLines="20" w:after="48"/>
                  <w:jc w:val="left"/>
                  <w:rPr>
                    <w:rFonts w:eastAsia="Arial" w:cs="Times New Roman"/>
                    <w:b/>
                    <w:szCs w:val="23"/>
                  </w:rPr>
                </w:pPr>
                <w:r w:rsidRPr="003F5AA9">
                  <w:rPr>
                    <w:rStyle w:val="PlaceholderText"/>
                  </w:rPr>
                  <w:t>Click or tap here to enter text.</w:t>
                </w:r>
              </w:p>
            </w:tc>
          </w:sdtContent>
        </w:sdt>
      </w:tr>
      <w:tr w:rsidR="0041409B" w14:paraId="46402F00" w14:textId="77777777" w:rsidTr="00405402">
        <w:tc>
          <w:tcPr>
            <w:tcW w:w="3060" w:type="dxa"/>
            <w:shd w:val="clear" w:color="auto" w:fill="F2F2F2" w:themeFill="background1" w:themeFillShade="F2"/>
            <w:vAlign w:val="center"/>
          </w:tcPr>
          <w:p w14:paraId="7C249045" w14:textId="14F0A292" w:rsidR="0041409B" w:rsidRDefault="00D532E8" w:rsidP="0038749C">
            <w:pPr>
              <w:spacing w:beforeLines="20" w:before="48" w:afterLines="20" w:after="48"/>
              <w:jc w:val="left"/>
              <w:rPr>
                <w:rFonts w:eastAsia="Arial" w:cs="Times New Roman"/>
                <w:color w:val="000000"/>
                <w:szCs w:val="23"/>
                <w:lang w:bidi="en-US"/>
              </w:rPr>
            </w:pPr>
            <w:sdt>
              <w:sdtPr>
                <w:rPr>
                  <w:rFonts w:eastAsia="Arial" w:cs="Times New Roman"/>
                  <w:color w:val="000000"/>
                  <w:szCs w:val="23"/>
                  <w:lang w:bidi="en-US"/>
                </w:rPr>
                <w:id w:val="-81911858"/>
                <w14:checkbox>
                  <w14:checked w14:val="0"/>
                  <w14:checkedState w14:val="2612" w14:font="MS Gothic"/>
                  <w14:uncheckedState w14:val="2610" w14:font="MS Gothic"/>
                </w14:checkbox>
              </w:sdtPr>
              <w:sdtEndPr/>
              <w:sdtContent>
                <w:r w:rsidR="0041409B" w:rsidRPr="00BC6EAB">
                  <w:rPr>
                    <w:rFonts w:ascii="Segoe UI Symbol" w:eastAsia="Arial" w:hAnsi="Segoe UI Symbol" w:cs="Segoe UI Symbol"/>
                    <w:color w:val="000000"/>
                    <w:szCs w:val="23"/>
                    <w:lang w:bidi="en-US"/>
                  </w:rPr>
                  <w:t>☐</w:t>
                </w:r>
              </w:sdtContent>
            </w:sdt>
            <w:r w:rsidR="0041409B" w:rsidRPr="00BC6EAB">
              <w:rPr>
                <w:rFonts w:eastAsia="Arial" w:cs="Times New Roman"/>
                <w:szCs w:val="23"/>
                <w:lang w:bidi="en-US"/>
              </w:rPr>
              <w:t xml:space="preserve"> </w:t>
            </w:r>
            <w:r w:rsidR="0041409B">
              <w:rPr>
                <w:rFonts w:eastAsia="Arial" w:cs="Times New Roman"/>
                <w:szCs w:val="23"/>
                <w:lang w:bidi="en-US"/>
              </w:rPr>
              <w:t>Dune</w:t>
            </w:r>
          </w:p>
        </w:tc>
        <w:tc>
          <w:tcPr>
            <w:tcW w:w="2970" w:type="dxa"/>
            <w:vAlign w:val="center"/>
          </w:tcPr>
          <w:p w14:paraId="21BFA074" w14:textId="5B49AAC3" w:rsidR="0041409B" w:rsidRPr="008A3850" w:rsidRDefault="00D532E8" w:rsidP="0038749C">
            <w:pPr>
              <w:spacing w:beforeLines="20" w:before="48" w:afterLines="20" w:after="48"/>
              <w:jc w:val="left"/>
              <w:rPr>
                <w:rFonts w:eastAsia="Arial" w:cs="Times New Roman"/>
                <w:b/>
                <w:szCs w:val="23"/>
              </w:rPr>
            </w:pPr>
            <w:sdt>
              <w:sdtPr>
                <w:rPr>
                  <w:rFonts w:eastAsia="Arial" w:cs="Times New Roman"/>
                  <w:b/>
                  <w:szCs w:val="23"/>
                </w:rPr>
                <w:id w:val="-1675093678"/>
                <w14:checkbox>
                  <w14:checked w14:val="0"/>
                  <w14:checkedState w14:val="2612" w14:font="MS Gothic"/>
                  <w14:uncheckedState w14:val="2610" w14:font="MS Gothic"/>
                </w14:checkbox>
              </w:sdtPr>
              <w:sdtEndPr/>
              <w:sdtContent>
                <w:r w:rsidR="0041409B">
                  <w:rPr>
                    <w:rFonts w:ascii="MS Gothic" w:eastAsia="MS Gothic" w:hAnsi="MS Gothic" w:cs="Times New Roman" w:hint="eastAsia"/>
                    <w:b/>
                    <w:szCs w:val="23"/>
                  </w:rPr>
                  <w:t>☐</w:t>
                </w:r>
              </w:sdtContent>
            </w:sdt>
            <w:r w:rsidR="0041409B">
              <w:rPr>
                <w:rFonts w:eastAsia="Arial" w:cs="Times New Roman"/>
                <w:b/>
                <w:szCs w:val="23"/>
              </w:rPr>
              <w:t xml:space="preserve"> </w:t>
            </w:r>
            <w:r w:rsidR="0041409B">
              <w:rPr>
                <w:rFonts w:eastAsia="Arial" w:cs="Times New Roman"/>
                <w:bCs/>
                <w:szCs w:val="23"/>
              </w:rPr>
              <w:t xml:space="preserve">Exposed   </w:t>
            </w:r>
            <w:sdt>
              <w:sdtPr>
                <w:rPr>
                  <w:rFonts w:eastAsia="Arial" w:cs="Times New Roman"/>
                  <w:bCs/>
                  <w:szCs w:val="23"/>
                </w:rPr>
                <w:id w:val="-1497651222"/>
                <w14:checkbox>
                  <w14:checked w14:val="0"/>
                  <w14:checkedState w14:val="2612" w14:font="MS Gothic"/>
                  <w14:uncheckedState w14:val="2610" w14:font="MS Gothic"/>
                </w14:checkbox>
              </w:sdtPr>
              <w:sdtEndPr/>
              <w:sdtContent>
                <w:r w:rsidR="0041409B">
                  <w:rPr>
                    <w:rFonts w:ascii="MS Gothic" w:eastAsia="MS Gothic" w:hAnsi="MS Gothic" w:cs="Times New Roman" w:hint="eastAsia"/>
                    <w:bCs/>
                    <w:szCs w:val="23"/>
                  </w:rPr>
                  <w:t>☐</w:t>
                </w:r>
              </w:sdtContent>
            </w:sdt>
            <w:r w:rsidR="0041409B">
              <w:rPr>
                <w:rFonts w:eastAsia="Arial" w:cs="Times New Roman"/>
                <w:bCs/>
                <w:szCs w:val="23"/>
              </w:rPr>
              <w:t xml:space="preserve"> Not Exposed</w:t>
            </w:r>
          </w:p>
        </w:tc>
        <w:sdt>
          <w:sdtPr>
            <w:rPr>
              <w:rFonts w:eastAsia="Arial" w:cs="Times New Roman"/>
              <w:b/>
              <w:szCs w:val="23"/>
            </w:rPr>
            <w:id w:val="-759989746"/>
            <w:placeholder>
              <w:docPart w:val="9275EF37E6944AD29CF0779DC707D375"/>
            </w:placeholder>
            <w:showingPlcHdr/>
          </w:sdtPr>
          <w:sdtEndPr/>
          <w:sdtContent>
            <w:tc>
              <w:tcPr>
                <w:tcW w:w="4140" w:type="dxa"/>
                <w:vAlign w:val="center"/>
              </w:tcPr>
              <w:p w14:paraId="4F7B3F82" w14:textId="7214FE51" w:rsidR="0041409B" w:rsidRPr="008A3850" w:rsidRDefault="0041409B" w:rsidP="0038749C">
                <w:pPr>
                  <w:spacing w:beforeLines="20" w:before="48" w:afterLines="20" w:after="48"/>
                  <w:jc w:val="left"/>
                  <w:rPr>
                    <w:rFonts w:eastAsia="Arial" w:cs="Times New Roman"/>
                    <w:b/>
                    <w:szCs w:val="23"/>
                  </w:rPr>
                </w:pPr>
                <w:r w:rsidRPr="003F5AA9">
                  <w:rPr>
                    <w:rStyle w:val="PlaceholderText"/>
                  </w:rPr>
                  <w:t>Click or tap here to enter text.</w:t>
                </w:r>
              </w:p>
            </w:tc>
          </w:sdtContent>
        </w:sdt>
      </w:tr>
      <w:tr w:rsidR="0041409B" w14:paraId="62664425" w14:textId="77777777" w:rsidTr="00405402">
        <w:tc>
          <w:tcPr>
            <w:tcW w:w="3060" w:type="dxa"/>
            <w:shd w:val="clear" w:color="auto" w:fill="F2F2F2" w:themeFill="background1" w:themeFillShade="F2"/>
            <w:vAlign w:val="center"/>
          </w:tcPr>
          <w:p w14:paraId="3C7FC75E" w14:textId="77777777" w:rsidR="0041409B" w:rsidRDefault="00D532E8" w:rsidP="0038749C">
            <w:pPr>
              <w:spacing w:beforeLines="20" w:before="48" w:afterLines="20" w:after="48"/>
              <w:jc w:val="left"/>
              <w:rPr>
                <w:rFonts w:eastAsia="Arial" w:cs="Times New Roman"/>
                <w:szCs w:val="23"/>
                <w:lang w:bidi="en-US"/>
              </w:rPr>
            </w:pPr>
            <w:sdt>
              <w:sdtPr>
                <w:rPr>
                  <w:rFonts w:eastAsia="Arial" w:cs="Times New Roman"/>
                  <w:color w:val="000000"/>
                  <w:szCs w:val="23"/>
                  <w:lang w:bidi="en-US"/>
                </w:rPr>
                <w:id w:val="-1463108838"/>
                <w14:checkbox>
                  <w14:checked w14:val="0"/>
                  <w14:checkedState w14:val="2612" w14:font="MS Gothic"/>
                  <w14:uncheckedState w14:val="2610" w14:font="MS Gothic"/>
                </w14:checkbox>
              </w:sdtPr>
              <w:sdtEndPr/>
              <w:sdtContent>
                <w:r w:rsidR="0041409B" w:rsidRPr="00BC6EAB">
                  <w:rPr>
                    <w:rFonts w:ascii="Segoe UI Symbol" w:eastAsia="Arial" w:hAnsi="Segoe UI Symbol" w:cs="Segoe UI Symbol"/>
                    <w:color w:val="000000"/>
                    <w:szCs w:val="23"/>
                    <w:lang w:bidi="en-US"/>
                  </w:rPr>
                  <w:t>☐</w:t>
                </w:r>
              </w:sdtContent>
            </w:sdt>
            <w:r w:rsidR="0041409B" w:rsidRPr="00BC6EAB">
              <w:rPr>
                <w:rFonts w:eastAsia="Arial" w:cs="Times New Roman"/>
                <w:szCs w:val="23"/>
                <w:lang w:bidi="en-US"/>
              </w:rPr>
              <w:t xml:space="preserve"> </w:t>
            </w:r>
            <w:r w:rsidR="0041409B">
              <w:rPr>
                <w:rFonts w:eastAsia="Arial" w:cs="Times New Roman"/>
                <w:szCs w:val="23"/>
                <w:lang w:bidi="en-US"/>
              </w:rPr>
              <w:t>Emergent Marsh</w:t>
            </w:r>
          </w:p>
          <w:p w14:paraId="5C6F97B9" w14:textId="77777777" w:rsidR="0041409B" w:rsidRDefault="00D532E8" w:rsidP="0038749C">
            <w:pPr>
              <w:spacing w:beforeLines="20" w:before="48" w:afterLines="20" w:after="48"/>
              <w:ind w:left="510"/>
              <w:jc w:val="left"/>
              <w:rPr>
                <w:rFonts w:eastAsia="Arial" w:cs="Times New Roman"/>
                <w:color w:val="000000"/>
                <w:szCs w:val="23"/>
                <w:lang w:bidi="en-US"/>
              </w:rPr>
            </w:pPr>
            <w:sdt>
              <w:sdtPr>
                <w:rPr>
                  <w:rFonts w:ascii="Segoe UI Symbol" w:eastAsia="Arial" w:hAnsi="Segoe UI Symbol" w:cs="Segoe UI Symbol"/>
                  <w:color w:val="000000"/>
                  <w:szCs w:val="23"/>
                  <w:lang w:bidi="en-US"/>
                </w:rPr>
                <w:id w:val="1930466875"/>
                <w14:checkbox>
                  <w14:checked w14:val="0"/>
                  <w14:checkedState w14:val="2612" w14:font="MS Gothic"/>
                  <w14:uncheckedState w14:val="2610" w14:font="MS Gothic"/>
                </w14:checkbox>
              </w:sdtPr>
              <w:sdtEndPr/>
              <w:sdtContent>
                <w:r w:rsidR="0041409B">
                  <w:rPr>
                    <w:rFonts w:ascii="MS Gothic" w:eastAsia="MS Gothic" w:hAnsi="MS Gothic" w:cs="Segoe UI Symbol" w:hint="eastAsia"/>
                    <w:color w:val="000000"/>
                    <w:szCs w:val="23"/>
                    <w:lang w:bidi="en-US"/>
                  </w:rPr>
                  <w:t>☐</w:t>
                </w:r>
              </w:sdtContent>
            </w:sdt>
            <w:r w:rsidR="0041409B">
              <w:rPr>
                <w:rFonts w:ascii="Segoe UI Symbol" w:eastAsia="Arial" w:hAnsi="Segoe UI Symbol" w:cs="Segoe UI Symbol"/>
                <w:color w:val="000000"/>
                <w:szCs w:val="23"/>
                <w:lang w:bidi="en-US"/>
              </w:rPr>
              <w:t xml:space="preserve"> </w:t>
            </w:r>
            <w:r w:rsidR="0041409B">
              <w:rPr>
                <w:rFonts w:eastAsia="Arial" w:cs="Times New Roman"/>
                <w:color w:val="000000"/>
                <w:szCs w:val="23"/>
                <w:lang w:bidi="en-US"/>
              </w:rPr>
              <w:t>Freshwater</w:t>
            </w:r>
          </w:p>
          <w:p w14:paraId="71C7918B" w14:textId="4D817F17" w:rsidR="0041409B" w:rsidRDefault="00D532E8" w:rsidP="0038749C">
            <w:pPr>
              <w:spacing w:beforeLines="20" w:before="48" w:afterLines="20" w:after="48"/>
              <w:ind w:left="510"/>
              <w:jc w:val="left"/>
              <w:rPr>
                <w:rFonts w:eastAsia="Arial" w:cs="Times New Roman"/>
                <w:color w:val="000000"/>
                <w:szCs w:val="23"/>
                <w:lang w:bidi="en-US"/>
              </w:rPr>
            </w:pPr>
            <w:sdt>
              <w:sdtPr>
                <w:rPr>
                  <w:rFonts w:ascii="Segoe UI Symbol" w:eastAsia="Arial" w:hAnsi="Segoe UI Symbol" w:cs="Segoe UI Symbol"/>
                  <w:color w:val="000000"/>
                  <w:szCs w:val="23"/>
                  <w:lang w:bidi="en-US"/>
                </w:rPr>
                <w:id w:val="-2143797391"/>
                <w14:checkbox>
                  <w14:checked w14:val="0"/>
                  <w14:checkedState w14:val="2612" w14:font="MS Gothic"/>
                  <w14:uncheckedState w14:val="2610" w14:font="MS Gothic"/>
                </w14:checkbox>
              </w:sdtPr>
              <w:sdtEndPr/>
              <w:sdtContent>
                <w:r w:rsidR="0041409B">
                  <w:rPr>
                    <w:rFonts w:ascii="MS Gothic" w:eastAsia="MS Gothic" w:hAnsi="MS Gothic" w:cs="Segoe UI Symbol" w:hint="eastAsia"/>
                    <w:color w:val="000000"/>
                    <w:szCs w:val="23"/>
                    <w:lang w:bidi="en-US"/>
                  </w:rPr>
                  <w:t>☐</w:t>
                </w:r>
              </w:sdtContent>
            </w:sdt>
            <w:r w:rsidR="0041409B">
              <w:rPr>
                <w:rFonts w:ascii="Segoe UI Symbol" w:eastAsia="Arial" w:hAnsi="Segoe UI Symbol" w:cs="Segoe UI Symbol"/>
                <w:color w:val="000000"/>
                <w:szCs w:val="23"/>
                <w:lang w:bidi="en-US"/>
              </w:rPr>
              <w:t xml:space="preserve"> </w:t>
            </w:r>
            <w:r w:rsidR="0041409B">
              <w:rPr>
                <w:rFonts w:eastAsia="Arial" w:cs="Times New Roman"/>
                <w:color w:val="000000"/>
                <w:szCs w:val="23"/>
                <w:lang w:bidi="en-US"/>
              </w:rPr>
              <w:t>Intermediate</w:t>
            </w:r>
          </w:p>
          <w:p w14:paraId="62D779D6" w14:textId="3AE530C8" w:rsidR="0041409B" w:rsidRDefault="00D532E8" w:rsidP="0038749C">
            <w:pPr>
              <w:spacing w:beforeLines="20" w:before="48" w:afterLines="20" w:after="48"/>
              <w:ind w:left="510"/>
              <w:jc w:val="left"/>
              <w:rPr>
                <w:rFonts w:eastAsia="Arial" w:cs="Times New Roman"/>
                <w:color w:val="000000"/>
                <w:szCs w:val="23"/>
                <w:lang w:bidi="en-US"/>
              </w:rPr>
            </w:pPr>
            <w:sdt>
              <w:sdtPr>
                <w:rPr>
                  <w:rFonts w:ascii="Segoe UI Symbol" w:eastAsia="Arial" w:hAnsi="Segoe UI Symbol" w:cs="Segoe UI Symbol"/>
                  <w:color w:val="000000"/>
                  <w:szCs w:val="23"/>
                  <w:lang w:bidi="en-US"/>
                </w:rPr>
                <w:id w:val="542025603"/>
                <w14:checkbox>
                  <w14:checked w14:val="0"/>
                  <w14:checkedState w14:val="2612" w14:font="MS Gothic"/>
                  <w14:uncheckedState w14:val="2610" w14:font="MS Gothic"/>
                </w14:checkbox>
              </w:sdtPr>
              <w:sdtEndPr/>
              <w:sdtContent>
                <w:r w:rsidR="0041409B">
                  <w:rPr>
                    <w:rFonts w:ascii="MS Gothic" w:eastAsia="MS Gothic" w:hAnsi="MS Gothic" w:cs="Segoe UI Symbol" w:hint="eastAsia"/>
                    <w:color w:val="000000"/>
                    <w:szCs w:val="23"/>
                    <w:lang w:bidi="en-US"/>
                  </w:rPr>
                  <w:t>☐</w:t>
                </w:r>
              </w:sdtContent>
            </w:sdt>
            <w:r w:rsidR="0041409B">
              <w:rPr>
                <w:rFonts w:ascii="Segoe UI Symbol" w:eastAsia="Arial" w:hAnsi="Segoe UI Symbol" w:cs="Segoe UI Symbol"/>
                <w:color w:val="000000"/>
                <w:szCs w:val="23"/>
                <w:lang w:bidi="en-US"/>
              </w:rPr>
              <w:t xml:space="preserve"> </w:t>
            </w:r>
            <w:r w:rsidR="0041409B">
              <w:rPr>
                <w:rFonts w:eastAsia="Arial" w:cs="Times New Roman"/>
                <w:color w:val="000000"/>
                <w:szCs w:val="23"/>
                <w:lang w:bidi="en-US"/>
              </w:rPr>
              <w:t>Brackish</w:t>
            </w:r>
          </w:p>
          <w:p w14:paraId="2593B11E" w14:textId="05CECB9C" w:rsidR="0041409B" w:rsidRPr="0041409B" w:rsidRDefault="00D532E8" w:rsidP="0038749C">
            <w:pPr>
              <w:spacing w:beforeLines="20" w:before="48" w:afterLines="20" w:after="48"/>
              <w:ind w:left="510"/>
              <w:jc w:val="left"/>
              <w:rPr>
                <w:rFonts w:eastAsia="Arial" w:cs="Times New Roman"/>
                <w:color w:val="000000"/>
                <w:szCs w:val="23"/>
                <w:lang w:bidi="en-US"/>
              </w:rPr>
            </w:pPr>
            <w:sdt>
              <w:sdtPr>
                <w:rPr>
                  <w:rFonts w:ascii="Segoe UI Symbol" w:eastAsia="Arial" w:hAnsi="Segoe UI Symbol" w:cs="Segoe UI Symbol"/>
                  <w:color w:val="000000"/>
                  <w:szCs w:val="23"/>
                  <w:lang w:bidi="en-US"/>
                </w:rPr>
                <w:id w:val="-19777257"/>
                <w14:checkbox>
                  <w14:checked w14:val="0"/>
                  <w14:checkedState w14:val="2612" w14:font="MS Gothic"/>
                  <w14:uncheckedState w14:val="2610" w14:font="MS Gothic"/>
                </w14:checkbox>
              </w:sdtPr>
              <w:sdtEndPr/>
              <w:sdtContent>
                <w:r w:rsidR="0041409B">
                  <w:rPr>
                    <w:rFonts w:ascii="MS Gothic" w:eastAsia="MS Gothic" w:hAnsi="MS Gothic" w:cs="Segoe UI Symbol" w:hint="eastAsia"/>
                    <w:color w:val="000000"/>
                    <w:szCs w:val="23"/>
                    <w:lang w:bidi="en-US"/>
                  </w:rPr>
                  <w:t>☐</w:t>
                </w:r>
              </w:sdtContent>
            </w:sdt>
            <w:r w:rsidR="0041409B">
              <w:rPr>
                <w:rFonts w:ascii="Segoe UI Symbol" w:eastAsia="Arial" w:hAnsi="Segoe UI Symbol" w:cs="Segoe UI Symbol"/>
                <w:color w:val="000000"/>
                <w:szCs w:val="23"/>
                <w:lang w:bidi="en-US"/>
              </w:rPr>
              <w:t xml:space="preserve"> </w:t>
            </w:r>
            <w:r w:rsidR="0041409B">
              <w:rPr>
                <w:rFonts w:eastAsia="Arial" w:cs="Times New Roman"/>
                <w:color w:val="000000"/>
                <w:szCs w:val="23"/>
                <w:lang w:bidi="en-US"/>
              </w:rPr>
              <w:t>Saltwater</w:t>
            </w:r>
          </w:p>
        </w:tc>
        <w:tc>
          <w:tcPr>
            <w:tcW w:w="2970" w:type="dxa"/>
            <w:vAlign w:val="center"/>
          </w:tcPr>
          <w:p w14:paraId="2DFE8DD6" w14:textId="7668F1B2" w:rsidR="0041409B" w:rsidRPr="008A3850" w:rsidRDefault="00D532E8" w:rsidP="0038749C">
            <w:pPr>
              <w:spacing w:beforeLines="20" w:before="48" w:afterLines="20" w:after="48"/>
              <w:jc w:val="left"/>
              <w:rPr>
                <w:rFonts w:eastAsia="Arial" w:cs="Times New Roman"/>
                <w:b/>
                <w:szCs w:val="23"/>
              </w:rPr>
            </w:pPr>
            <w:sdt>
              <w:sdtPr>
                <w:rPr>
                  <w:rFonts w:eastAsia="Arial" w:cs="Times New Roman"/>
                  <w:b/>
                  <w:szCs w:val="23"/>
                </w:rPr>
                <w:id w:val="1127748443"/>
                <w14:checkbox>
                  <w14:checked w14:val="0"/>
                  <w14:checkedState w14:val="2612" w14:font="MS Gothic"/>
                  <w14:uncheckedState w14:val="2610" w14:font="MS Gothic"/>
                </w14:checkbox>
              </w:sdtPr>
              <w:sdtEndPr/>
              <w:sdtContent>
                <w:r w:rsidR="0041409B">
                  <w:rPr>
                    <w:rFonts w:ascii="MS Gothic" w:eastAsia="MS Gothic" w:hAnsi="MS Gothic" w:cs="Times New Roman" w:hint="eastAsia"/>
                    <w:b/>
                    <w:szCs w:val="23"/>
                  </w:rPr>
                  <w:t>☐</w:t>
                </w:r>
              </w:sdtContent>
            </w:sdt>
            <w:r w:rsidR="0041409B">
              <w:rPr>
                <w:rFonts w:eastAsia="Arial" w:cs="Times New Roman"/>
                <w:b/>
                <w:szCs w:val="23"/>
              </w:rPr>
              <w:t xml:space="preserve"> </w:t>
            </w:r>
            <w:r w:rsidR="0041409B">
              <w:rPr>
                <w:rFonts w:eastAsia="Arial" w:cs="Times New Roman"/>
                <w:bCs/>
                <w:szCs w:val="23"/>
              </w:rPr>
              <w:t xml:space="preserve">Exposed   </w:t>
            </w:r>
            <w:sdt>
              <w:sdtPr>
                <w:rPr>
                  <w:rFonts w:eastAsia="Arial" w:cs="Times New Roman"/>
                  <w:bCs/>
                  <w:szCs w:val="23"/>
                </w:rPr>
                <w:id w:val="-952093003"/>
                <w14:checkbox>
                  <w14:checked w14:val="0"/>
                  <w14:checkedState w14:val="2612" w14:font="MS Gothic"/>
                  <w14:uncheckedState w14:val="2610" w14:font="MS Gothic"/>
                </w14:checkbox>
              </w:sdtPr>
              <w:sdtEndPr/>
              <w:sdtContent>
                <w:r w:rsidR="0041409B">
                  <w:rPr>
                    <w:rFonts w:ascii="MS Gothic" w:eastAsia="MS Gothic" w:hAnsi="MS Gothic" w:cs="Times New Roman" w:hint="eastAsia"/>
                    <w:bCs/>
                    <w:szCs w:val="23"/>
                  </w:rPr>
                  <w:t>☐</w:t>
                </w:r>
              </w:sdtContent>
            </w:sdt>
            <w:r w:rsidR="0041409B">
              <w:rPr>
                <w:rFonts w:eastAsia="Arial" w:cs="Times New Roman"/>
                <w:bCs/>
                <w:szCs w:val="23"/>
              </w:rPr>
              <w:t xml:space="preserve"> Not Exposed</w:t>
            </w:r>
          </w:p>
        </w:tc>
        <w:sdt>
          <w:sdtPr>
            <w:rPr>
              <w:rFonts w:eastAsia="Arial" w:cs="Times New Roman"/>
              <w:b/>
              <w:szCs w:val="23"/>
            </w:rPr>
            <w:id w:val="-383178322"/>
            <w:placeholder>
              <w:docPart w:val="C13E3164DE2F47038B0C978F458749ED"/>
            </w:placeholder>
            <w:showingPlcHdr/>
          </w:sdtPr>
          <w:sdtEndPr/>
          <w:sdtContent>
            <w:tc>
              <w:tcPr>
                <w:tcW w:w="4140" w:type="dxa"/>
                <w:vAlign w:val="center"/>
              </w:tcPr>
              <w:p w14:paraId="19941E97" w14:textId="57DFD6BD" w:rsidR="0041409B" w:rsidRPr="008A3850" w:rsidRDefault="0041409B" w:rsidP="0038749C">
                <w:pPr>
                  <w:spacing w:beforeLines="20" w:before="48" w:afterLines="20" w:after="48"/>
                  <w:jc w:val="left"/>
                  <w:rPr>
                    <w:rFonts w:eastAsia="Arial" w:cs="Times New Roman"/>
                    <w:b/>
                    <w:szCs w:val="23"/>
                  </w:rPr>
                </w:pPr>
                <w:r w:rsidRPr="003F5AA9">
                  <w:rPr>
                    <w:rStyle w:val="PlaceholderText"/>
                  </w:rPr>
                  <w:t>Click or tap here to enter text.</w:t>
                </w:r>
              </w:p>
            </w:tc>
          </w:sdtContent>
        </w:sdt>
      </w:tr>
      <w:tr w:rsidR="0041409B" w14:paraId="0C14BF6B" w14:textId="77777777" w:rsidTr="00405402">
        <w:tc>
          <w:tcPr>
            <w:tcW w:w="3060" w:type="dxa"/>
            <w:shd w:val="clear" w:color="auto" w:fill="F2F2F2" w:themeFill="background1" w:themeFillShade="F2"/>
            <w:vAlign w:val="center"/>
          </w:tcPr>
          <w:p w14:paraId="2F50A731" w14:textId="5B9FAB33" w:rsidR="0041409B" w:rsidRDefault="00D532E8" w:rsidP="0038749C">
            <w:pPr>
              <w:spacing w:beforeLines="20" w:before="48" w:afterLines="20" w:after="48"/>
              <w:jc w:val="left"/>
              <w:rPr>
                <w:rFonts w:eastAsia="Arial" w:cs="Times New Roman"/>
                <w:color w:val="000000"/>
                <w:szCs w:val="23"/>
                <w:lang w:bidi="en-US"/>
              </w:rPr>
            </w:pPr>
            <w:sdt>
              <w:sdtPr>
                <w:rPr>
                  <w:rFonts w:eastAsia="Arial" w:cs="Times New Roman"/>
                  <w:color w:val="000000"/>
                  <w:szCs w:val="23"/>
                  <w:lang w:bidi="en-US"/>
                </w:rPr>
                <w:id w:val="316463210"/>
                <w14:checkbox>
                  <w14:checked w14:val="0"/>
                  <w14:checkedState w14:val="2612" w14:font="MS Gothic"/>
                  <w14:uncheckedState w14:val="2610" w14:font="MS Gothic"/>
                </w14:checkbox>
              </w:sdtPr>
              <w:sdtEndPr/>
              <w:sdtContent>
                <w:r w:rsidR="0041409B" w:rsidRPr="00BC6EAB">
                  <w:rPr>
                    <w:rFonts w:ascii="Segoe UI Symbol" w:eastAsia="Arial" w:hAnsi="Segoe UI Symbol" w:cs="Segoe UI Symbol"/>
                    <w:color w:val="000000"/>
                    <w:szCs w:val="23"/>
                    <w:lang w:bidi="en-US"/>
                  </w:rPr>
                  <w:t>☐</w:t>
                </w:r>
              </w:sdtContent>
            </w:sdt>
            <w:r w:rsidR="0041409B" w:rsidRPr="00BC6EAB">
              <w:rPr>
                <w:rFonts w:eastAsia="Arial" w:cs="Times New Roman"/>
                <w:szCs w:val="23"/>
                <w:lang w:bidi="en-US"/>
              </w:rPr>
              <w:t xml:space="preserve"> </w:t>
            </w:r>
            <w:r w:rsidR="0041409B">
              <w:rPr>
                <w:rFonts w:eastAsia="Arial" w:cs="Times New Roman"/>
                <w:szCs w:val="23"/>
                <w:lang w:bidi="en-US"/>
              </w:rPr>
              <w:t>Forested Wetland (swamp)</w:t>
            </w:r>
          </w:p>
        </w:tc>
        <w:tc>
          <w:tcPr>
            <w:tcW w:w="2970" w:type="dxa"/>
            <w:vAlign w:val="center"/>
          </w:tcPr>
          <w:p w14:paraId="442AD333" w14:textId="414DC617" w:rsidR="0041409B" w:rsidRPr="008A3850" w:rsidRDefault="00D532E8" w:rsidP="0038749C">
            <w:pPr>
              <w:spacing w:beforeLines="20" w:before="48" w:afterLines="20" w:after="48"/>
              <w:jc w:val="left"/>
              <w:rPr>
                <w:rFonts w:eastAsia="Arial" w:cs="Times New Roman"/>
                <w:b/>
                <w:szCs w:val="23"/>
              </w:rPr>
            </w:pPr>
            <w:sdt>
              <w:sdtPr>
                <w:rPr>
                  <w:rFonts w:eastAsia="Arial" w:cs="Times New Roman"/>
                  <w:b/>
                  <w:szCs w:val="23"/>
                </w:rPr>
                <w:id w:val="-1181358161"/>
                <w14:checkbox>
                  <w14:checked w14:val="0"/>
                  <w14:checkedState w14:val="2612" w14:font="MS Gothic"/>
                  <w14:uncheckedState w14:val="2610" w14:font="MS Gothic"/>
                </w14:checkbox>
              </w:sdtPr>
              <w:sdtEndPr/>
              <w:sdtContent>
                <w:r w:rsidR="0041409B">
                  <w:rPr>
                    <w:rFonts w:ascii="MS Gothic" w:eastAsia="MS Gothic" w:hAnsi="MS Gothic" w:cs="Times New Roman" w:hint="eastAsia"/>
                    <w:b/>
                    <w:szCs w:val="23"/>
                  </w:rPr>
                  <w:t>☐</w:t>
                </w:r>
              </w:sdtContent>
            </w:sdt>
            <w:r w:rsidR="0041409B">
              <w:rPr>
                <w:rFonts w:eastAsia="Arial" w:cs="Times New Roman"/>
                <w:b/>
                <w:szCs w:val="23"/>
              </w:rPr>
              <w:t xml:space="preserve"> </w:t>
            </w:r>
            <w:r w:rsidR="0041409B">
              <w:rPr>
                <w:rFonts w:eastAsia="Arial" w:cs="Times New Roman"/>
                <w:bCs/>
                <w:szCs w:val="23"/>
              </w:rPr>
              <w:t xml:space="preserve">Exposed   </w:t>
            </w:r>
            <w:sdt>
              <w:sdtPr>
                <w:rPr>
                  <w:rFonts w:eastAsia="Arial" w:cs="Times New Roman"/>
                  <w:bCs/>
                  <w:szCs w:val="23"/>
                </w:rPr>
                <w:id w:val="-2108336987"/>
                <w14:checkbox>
                  <w14:checked w14:val="0"/>
                  <w14:checkedState w14:val="2612" w14:font="MS Gothic"/>
                  <w14:uncheckedState w14:val="2610" w14:font="MS Gothic"/>
                </w14:checkbox>
              </w:sdtPr>
              <w:sdtEndPr/>
              <w:sdtContent>
                <w:r w:rsidR="0041409B">
                  <w:rPr>
                    <w:rFonts w:ascii="MS Gothic" w:eastAsia="MS Gothic" w:hAnsi="MS Gothic" w:cs="Times New Roman" w:hint="eastAsia"/>
                    <w:bCs/>
                    <w:szCs w:val="23"/>
                  </w:rPr>
                  <w:t>☐</w:t>
                </w:r>
              </w:sdtContent>
            </w:sdt>
            <w:r w:rsidR="0041409B">
              <w:rPr>
                <w:rFonts w:eastAsia="Arial" w:cs="Times New Roman"/>
                <w:bCs/>
                <w:szCs w:val="23"/>
              </w:rPr>
              <w:t xml:space="preserve"> Not Exposed</w:t>
            </w:r>
          </w:p>
        </w:tc>
        <w:sdt>
          <w:sdtPr>
            <w:rPr>
              <w:rFonts w:eastAsia="Arial" w:cs="Times New Roman"/>
              <w:b/>
              <w:szCs w:val="23"/>
            </w:rPr>
            <w:id w:val="-1166632754"/>
            <w:placeholder>
              <w:docPart w:val="A341E9EFAB0A425580264ECE2B4F79CF"/>
            </w:placeholder>
            <w:showingPlcHdr/>
          </w:sdtPr>
          <w:sdtEndPr/>
          <w:sdtContent>
            <w:tc>
              <w:tcPr>
                <w:tcW w:w="4140" w:type="dxa"/>
                <w:vAlign w:val="center"/>
              </w:tcPr>
              <w:p w14:paraId="39F5218C" w14:textId="58C69CC3" w:rsidR="0041409B" w:rsidRPr="008A3850" w:rsidRDefault="0041409B" w:rsidP="0038749C">
                <w:pPr>
                  <w:spacing w:beforeLines="20" w:before="48" w:afterLines="20" w:after="48"/>
                  <w:jc w:val="left"/>
                  <w:rPr>
                    <w:rFonts w:eastAsia="Arial" w:cs="Times New Roman"/>
                    <w:b/>
                    <w:szCs w:val="23"/>
                  </w:rPr>
                </w:pPr>
                <w:r w:rsidRPr="003F5AA9">
                  <w:rPr>
                    <w:rStyle w:val="PlaceholderText"/>
                  </w:rPr>
                  <w:t>Click or tap here to enter text.</w:t>
                </w:r>
              </w:p>
            </w:tc>
          </w:sdtContent>
        </w:sdt>
      </w:tr>
      <w:tr w:rsidR="0041409B" w14:paraId="77A8298D" w14:textId="77777777" w:rsidTr="00405402">
        <w:tc>
          <w:tcPr>
            <w:tcW w:w="3060" w:type="dxa"/>
            <w:shd w:val="clear" w:color="auto" w:fill="F2F2F2" w:themeFill="background1" w:themeFillShade="F2"/>
            <w:vAlign w:val="center"/>
          </w:tcPr>
          <w:p w14:paraId="6C413B1B" w14:textId="3F64AFF9" w:rsidR="0041409B" w:rsidRDefault="00D532E8" w:rsidP="0038749C">
            <w:pPr>
              <w:spacing w:beforeLines="20" w:before="48" w:afterLines="20" w:after="48"/>
              <w:jc w:val="left"/>
              <w:rPr>
                <w:rFonts w:eastAsia="Arial" w:cs="Times New Roman"/>
                <w:color w:val="000000"/>
                <w:szCs w:val="23"/>
                <w:lang w:bidi="en-US"/>
              </w:rPr>
            </w:pPr>
            <w:sdt>
              <w:sdtPr>
                <w:rPr>
                  <w:rFonts w:eastAsia="Arial" w:cs="Times New Roman"/>
                  <w:color w:val="000000"/>
                  <w:szCs w:val="23"/>
                  <w:lang w:bidi="en-US"/>
                </w:rPr>
                <w:id w:val="-647739416"/>
                <w14:checkbox>
                  <w14:checked w14:val="0"/>
                  <w14:checkedState w14:val="2612" w14:font="MS Gothic"/>
                  <w14:uncheckedState w14:val="2610" w14:font="MS Gothic"/>
                </w14:checkbox>
              </w:sdtPr>
              <w:sdtEndPr/>
              <w:sdtContent>
                <w:r w:rsidR="0041409B" w:rsidRPr="00BC6EAB">
                  <w:rPr>
                    <w:rFonts w:ascii="Segoe UI Symbol" w:eastAsia="Arial" w:hAnsi="Segoe UI Symbol" w:cs="Segoe UI Symbol"/>
                    <w:color w:val="000000"/>
                    <w:szCs w:val="23"/>
                    <w:lang w:bidi="en-US"/>
                  </w:rPr>
                  <w:t>☐</w:t>
                </w:r>
              </w:sdtContent>
            </w:sdt>
            <w:r w:rsidR="0041409B" w:rsidRPr="00BC6EAB">
              <w:rPr>
                <w:rFonts w:eastAsia="Arial" w:cs="Times New Roman"/>
                <w:szCs w:val="23"/>
                <w:lang w:bidi="en-US"/>
              </w:rPr>
              <w:t xml:space="preserve"> </w:t>
            </w:r>
            <w:r w:rsidR="0041409B">
              <w:rPr>
                <w:rFonts w:eastAsia="Arial" w:cs="Times New Roman"/>
                <w:szCs w:val="23"/>
                <w:lang w:bidi="en-US"/>
              </w:rPr>
              <w:t>Intertidal Sand / Mud / Algal Flats</w:t>
            </w:r>
          </w:p>
        </w:tc>
        <w:tc>
          <w:tcPr>
            <w:tcW w:w="2970" w:type="dxa"/>
            <w:vAlign w:val="center"/>
          </w:tcPr>
          <w:p w14:paraId="1D857133" w14:textId="19C84E4A" w:rsidR="0041409B" w:rsidRPr="008A3850" w:rsidRDefault="00D532E8" w:rsidP="0038749C">
            <w:pPr>
              <w:spacing w:beforeLines="20" w:before="48" w:afterLines="20" w:after="48"/>
              <w:jc w:val="left"/>
              <w:rPr>
                <w:rFonts w:eastAsia="Arial" w:cs="Times New Roman"/>
                <w:b/>
                <w:szCs w:val="23"/>
              </w:rPr>
            </w:pPr>
            <w:sdt>
              <w:sdtPr>
                <w:rPr>
                  <w:rFonts w:eastAsia="Arial" w:cs="Times New Roman"/>
                  <w:b/>
                  <w:szCs w:val="23"/>
                </w:rPr>
                <w:id w:val="1222261050"/>
                <w14:checkbox>
                  <w14:checked w14:val="0"/>
                  <w14:checkedState w14:val="2612" w14:font="MS Gothic"/>
                  <w14:uncheckedState w14:val="2610" w14:font="MS Gothic"/>
                </w14:checkbox>
              </w:sdtPr>
              <w:sdtEndPr/>
              <w:sdtContent>
                <w:r w:rsidR="0041409B">
                  <w:rPr>
                    <w:rFonts w:ascii="MS Gothic" w:eastAsia="MS Gothic" w:hAnsi="MS Gothic" w:cs="Times New Roman" w:hint="eastAsia"/>
                    <w:b/>
                    <w:szCs w:val="23"/>
                  </w:rPr>
                  <w:t>☐</w:t>
                </w:r>
              </w:sdtContent>
            </w:sdt>
            <w:r w:rsidR="0041409B">
              <w:rPr>
                <w:rFonts w:eastAsia="Arial" w:cs="Times New Roman"/>
                <w:b/>
                <w:szCs w:val="23"/>
              </w:rPr>
              <w:t xml:space="preserve"> </w:t>
            </w:r>
            <w:r w:rsidR="0041409B">
              <w:rPr>
                <w:rFonts w:eastAsia="Arial" w:cs="Times New Roman"/>
                <w:bCs/>
                <w:szCs w:val="23"/>
              </w:rPr>
              <w:t xml:space="preserve">Exposed   </w:t>
            </w:r>
            <w:sdt>
              <w:sdtPr>
                <w:rPr>
                  <w:rFonts w:eastAsia="Arial" w:cs="Times New Roman"/>
                  <w:bCs/>
                  <w:szCs w:val="23"/>
                </w:rPr>
                <w:id w:val="-1067338642"/>
                <w14:checkbox>
                  <w14:checked w14:val="0"/>
                  <w14:checkedState w14:val="2612" w14:font="MS Gothic"/>
                  <w14:uncheckedState w14:val="2610" w14:font="MS Gothic"/>
                </w14:checkbox>
              </w:sdtPr>
              <w:sdtEndPr/>
              <w:sdtContent>
                <w:r w:rsidR="0041409B">
                  <w:rPr>
                    <w:rFonts w:ascii="MS Gothic" w:eastAsia="MS Gothic" w:hAnsi="MS Gothic" w:cs="Times New Roman" w:hint="eastAsia"/>
                    <w:bCs/>
                    <w:szCs w:val="23"/>
                  </w:rPr>
                  <w:t>☐</w:t>
                </w:r>
              </w:sdtContent>
            </w:sdt>
            <w:r w:rsidR="0041409B">
              <w:rPr>
                <w:rFonts w:eastAsia="Arial" w:cs="Times New Roman"/>
                <w:bCs/>
                <w:szCs w:val="23"/>
              </w:rPr>
              <w:t xml:space="preserve"> Not Exposed</w:t>
            </w:r>
          </w:p>
        </w:tc>
        <w:sdt>
          <w:sdtPr>
            <w:rPr>
              <w:rFonts w:eastAsia="Arial" w:cs="Times New Roman"/>
              <w:b/>
              <w:szCs w:val="23"/>
            </w:rPr>
            <w:id w:val="-40823340"/>
            <w:placeholder>
              <w:docPart w:val="6768259BE435402BB7DB85F8F15A6FCE"/>
            </w:placeholder>
            <w:showingPlcHdr/>
          </w:sdtPr>
          <w:sdtEndPr/>
          <w:sdtContent>
            <w:tc>
              <w:tcPr>
                <w:tcW w:w="4140" w:type="dxa"/>
                <w:vAlign w:val="center"/>
              </w:tcPr>
              <w:p w14:paraId="235464B5" w14:textId="22873D42" w:rsidR="0041409B" w:rsidRPr="008A3850" w:rsidRDefault="0041409B" w:rsidP="0038749C">
                <w:pPr>
                  <w:spacing w:beforeLines="20" w:before="48" w:afterLines="20" w:after="48"/>
                  <w:jc w:val="left"/>
                  <w:rPr>
                    <w:rFonts w:eastAsia="Arial" w:cs="Times New Roman"/>
                    <w:b/>
                    <w:szCs w:val="23"/>
                  </w:rPr>
                </w:pPr>
                <w:r w:rsidRPr="003F5AA9">
                  <w:rPr>
                    <w:rStyle w:val="PlaceholderText"/>
                  </w:rPr>
                  <w:t>Click or tap here to enter text.</w:t>
                </w:r>
              </w:p>
            </w:tc>
          </w:sdtContent>
        </w:sdt>
      </w:tr>
      <w:tr w:rsidR="0041409B" w14:paraId="77139DEB" w14:textId="77777777" w:rsidTr="00405402">
        <w:tc>
          <w:tcPr>
            <w:tcW w:w="3060" w:type="dxa"/>
            <w:shd w:val="clear" w:color="auto" w:fill="F2F2F2" w:themeFill="background1" w:themeFillShade="F2"/>
            <w:vAlign w:val="center"/>
          </w:tcPr>
          <w:p w14:paraId="5D58320C" w14:textId="04D35C06" w:rsidR="0041409B" w:rsidRDefault="00D532E8" w:rsidP="0038749C">
            <w:pPr>
              <w:spacing w:beforeLines="20" w:before="48" w:afterLines="20" w:after="48"/>
              <w:jc w:val="left"/>
              <w:rPr>
                <w:rFonts w:eastAsia="Arial" w:cs="Times New Roman"/>
                <w:color w:val="000000"/>
                <w:szCs w:val="23"/>
                <w:lang w:bidi="en-US"/>
              </w:rPr>
            </w:pPr>
            <w:sdt>
              <w:sdtPr>
                <w:rPr>
                  <w:rFonts w:eastAsia="Arial" w:cs="Times New Roman"/>
                  <w:color w:val="000000"/>
                  <w:szCs w:val="23"/>
                  <w:lang w:bidi="en-US"/>
                </w:rPr>
                <w:id w:val="-393504215"/>
                <w14:checkbox>
                  <w14:checked w14:val="0"/>
                  <w14:checkedState w14:val="2612" w14:font="MS Gothic"/>
                  <w14:uncheckedState w14:val="2610" w14:font="MS Gothic"/>
                </w14:checkbox>
              </w:sdtPr>
              <w:sdtEndPr/>
              <w:sdtContent>
                <w:r w:rsidR="0041409B" w:rsidRPr="00BC6EAB">
                  <w:rPr>
                    <w:rFonts w:ascii="Segoe UI Symbol" w:eastAsia="Arial" w:hAnsi="Segoe UI Symbol" w:cs="Segoe UI Symbol"/>
                    <w:color w:val="000000"/>
                    <w:szCs w:val="23"/>
                    <w:lang w:bidi="en-US"/>
                  </w:rPr>
                  <w:t>☐</w:t>
                </w:r>
              </w:sdtContent>
            </w:sdt>
            <w:r w:rsidR="0041409B" w:rsidRPr="00BC6EAB">
              <w:rPr>
                <w:rFonts w:eastAsia="Arial" w:cs="Times New Roman"/>
                <w:szCs w:val="23"/>
                <w:lang w:bidi="en-US"/>
              </w:rPr>
              <w:t xml:space="preserve"> </w:t>
            </w:r>
            <w:r w:rsidR="0041409B" w:rsidRPr="007D268E">
              <w:rPr>
                <w:rFonts w:eastAsia="Arial" w:cs="Times New Roman"/>
                <w:szCs w:val="23"/>
                <w:lang w:bidi="en-US"/>
              </w:rPr>
              <w:t>Lake</w:t>
            </w:r>
            <w:r w:rsidR="0041409B">
              <w:rPr>
                <w:rFonts w:eastAsia="Arial" w:cs="Times New Roman"/>
                <w:szCs w:val="23"/>
                <w:lang w:bidi="en-US"/>
              </w:rPr>
              <w:t xml:space="preserve"> </w:t>
            </w:r>
            <w:r w:rsidR="0041409B" w:rsidRPr="007D268E">
              <w:rPr>
                <w:rFonts w:eastAsia="Arial" w:cs="Times New Roman"/>
                <w:szCs w:val="23"/>
                <w:lang w:bidi="en-US"/>
              </w:rPr>
              <w:t>/</w:t>
            </w:r>
            <w:r w:rsidR="0041409B">
              <w:rPr>
                <w:rFonts w:eastAsia="Arial" w:cs="Times New Roman"/>
                <w:szCs w:val="23"/>
                <w:lang w:bidi="en-US"/>
              </w:rPr>
              <w:t xml:space="preserve"> </w:t>
            </w:r>
            <w:r w:rsidR="0041409B" w:rsidRPr="007D268E">
              <w:rPr>
                <w:rFonts w:eastAsia="Arial" w:cs="Times New Roman"/>
                <w:szCs w:val="23"/>
                <w:lang w:bidi="en-US"/>
              </w:rPr>
              <w:t>Lacustrine</w:t>
            </w:r>
            <w:r w:rsidR="0041409B">
              <w:rPr>
                <w:rFonts w:eastAsia="Arial" w:cs="Times New Roman"/>
                <w:szCs w:val="23"/>
                <w:lang w:bidi="en-US"/>
              </w:rPr>
              <w:t xml:space="preserve"> </w:t>
            </w:r>
            <w:r w:rsidR="0041409B" w:rsidRPr="007D268E">
              <w:rPr>
                <w:rFonts w:eastAsia="Arial" w:cs="Times New Roman"/>
                <w:szCs w:val="23"/>
                <w:lang w:bidi="en-US"/>
              </w:rPr>
              <w:t>(freshwater)</w:t>
            </w:r>
          </w:p>
        </w:tc>
        <w:tc>
          <w:tcPr>
            <w:tcW w:w="2970" w:type="dxa"/>
            <w:vAlign w:val="center"/>
          </w:tcPr>
          <w:p w14:paraId="1B84D9CB" w14:textId="106BFB0F" w:rsidR="0041409B" w:rsidRPr="008A3850" w:rsidRDefault="00D532E8" w:rsidP="0038749C">
            <w:pPr>
              <w:spacing w:beforeLines="20" w:before="48" w:afterLines="20" w:after="48"/>
              <w:jc w:val="left"/>
              <w:rPr>
                <w:rFonts w:eastAsia="Arial" w:cs="Times New Roman"/>
                <w:b/>
                <w:szCs w:val="23"/>
              </w:rPr>
            </w:pPr>
            <w:sdt>
              <w:sdtPr>
                <w:rPr>
                  <w:rFonts w:eastAsia="Arial" w:cs="Times New Roman"/>
                  <w:b/>
                  <w:szCs w:val="23"/>
                </w:rPr>
                <w:id w:val="-287821635"/>
                <w14:checkbox>
                  <w14:checked w14:val="0"/>
                  <w14:checkedState w14:val="2612" w14:font="MS Gothic"/>
                  <w14:uncheckedState w14:val="2610" w14:font="MS Gothic"/>
                </w14:checkbox>
              </w:sdtPr>
              <w:sdtEndPr/>
              <w:sdtContent>
                <w:r w:rsidR="0041409B">
                  <w:rPr>
                    <w:rFonts w:ascii="MS Gothic" w:eastAsia="MS Gothic" w:hAnsi="MS Gothic" w:cs="Times New Roman" w:hint="eastAsia"/>
                    <w:b/>
                    <w:szCs w:val="23"/>
                  </w:rPr>
                  <w:t>☐</w:t>
                </w:r>
              </w:sdtContent>
            </w:sdt>
            <w:r w:rsidR="0041409B">
              <w:rPr>
                <w:rFonts w:eastAsia="Arial" w:cs="Times New Roman"/>
                <w:b/>
                <w:szCs w:val="23"/>
              </w:rPr>
              <w:t xml:space="preserve"> </w:t>
            </w:r>
            <w:r w:rsidR="0041409B">
              <w:rPr>
                <w:rFonts w:eastAsia="Arial" w:cs="Times New Roman"/>
                <w:bCs/>
                <w:szCs w:val="23"/>
              </w:rPr>
              <w:t xml:space="preserve">Exposed   </w:t>
            </w:r>
            <w:sdt>
              <w:sdtPr>
                <w:rPr>
                  <w:rFonts w:eastAsia="Arial" w:cs="Times New Roman"/>
                  <w:bCs/>
                  <w:szCs w:val="23"/>
                </w:rPr>
                <w:id w:val="210704492"/>
                <w14:checkbox>
                  <w14:checked w14:val="0"/>
                  <w14:checkedState w14:val="2612" w14:font="MS Gothic"/>
                  <w14:uncheckedState w14:val="2610" w14:font="MS Gothic"/>
                </w14:checkbox>
              </w:sdtPr>
              <w:sdtEndPr/>
              <w:sdtContent>
                <w:r w:rsidR="0041409B">
                  <w:rPr>
                    <w:rFonts w:ascii="MS Gothic" w:eastAsia="MS Gothic" w:hAnsi="MS Gothic" w:cs="Times New Roman" w:hint="eastAsia"/>
                    <w:bCs/>
                    <w:szCs w:val="23"/>
                  </w:rPr>
                  <w:t>☐</w:t>
                </w:r>
              </w:sdtContent>
            </w:sdt>
            <w:r w:rsidR="0041409B">
              <w:rPr>
                <w:rFonts w:eastAsia="Arial" w:cs="Times New Roman"/>
                <w:bCs/>
                <w:szCs w:val="23"/>
              </w:rPr>
              <w:t xml:space="preserve"> Not Exposed</w:t>
            </w:r>
          </w:p>
        </w:tc>
        <w:sdt>
          <w:sdtPr>
            <w:rPr>
              <w:rFonts w:eastAsia="Arial" w:cs="Times New Roman"/>
              <w:b/>
              <w:szCs w:val="23"/>
            </w:rPr>
            <w:id w:val="1042017113"/>
            <w:placeholder>
              <w:docPart w:val="BFB044E89D1B49FA91F289C243DA921E"/>
            </w:placeholder>
            <w:showingPlcHdr/>
          </w:sdtPr>
          <w:sdtEndPr/>
          <w:sdtContent>
            <w:tc>
              <w:tcPr>
                <w:tcW w:w="4140" w:type="dxa"/>
                <w:vAlign w:val="center"/>
              </w:tcPr>
              <w:p w14:paraId="52A3F5A5" w14:textId="40FF9D47" w:rsidR="0041409B" w:rsidRPr="008A3850" w:rsidRDefault="0041409B" w:rsidP="0038749C">
                <w:pPr>
                  <w:spacing w:beforeLines="20" w:before="48" w:afterLines="20" w:after="48"/>
                  <w:jc w:val="left"/>
                  <w:rPr>
                    <w:rFonts w:eastAsia="Arial" w:cs="Times New Roman"/>
                    <w:b/>
                    <w:szCs w:val="23"/>
                  </w:rPr>
                </w:pPr>
                <w:r w:rsidRPr="003F5AA9">
                  <w:rPr>
                    <w:rStyle w:val="PlaceholderText"/>
                  </w:rPr>
                  <w:t>Click or tap here to enter text.</w:t>
                </w:r>
              </w:p>
            </w:tc>
          </w:sdtContent>
        </w:sdt>
      </w:tr>
      <w:tr w:rsidR="0041409B" w14:paraId="5AED826E" w14:textId="77777777" w:rsidTr="00405402">
        <w:tc>
          <w:tcPr>
            <w:tcW w:w="3060" w:type="dxa"/>
            <w:shd w:val="clear" w:color="auto" w:fill="F2F2F2" w:themeFill="background1" w:themeFillShade="F2"/>
            <w:vAlign w:val="center"/>
          </w:tcPr>
          <w:p w14:paraId="1DD3E100" w14:textId="17EF1FAD" w:rsidR="0041409B" w:rsidRDefault="00D532E8" w:rsidP="0038749C">
            <w:pPr>
              <w:spacing w:beforeLines="20" w:before="48" w:afterLines="20" w:after="48"/>
              <w:jc w:val="left"/>
              <w:rPr>
                <w:rFonts w:eastAsia="Arial" w:cs="Times New Roman"/>
                <w:color w:val="000000"/>
                <w:szCs w:val="23"/>
                <w:lang w:bidi="en-US"/>
              </w:rPr>
            </w:pPr>
            <w:sdt>
              <w:sdtPr>
                <w:rPr>
                  <w:rFonts w:eastAsia="Arial" w:cs="Times New Roman"/>
                  <w:color w:val="000000"/>
                  <w:szCs w:val="23"/>
                  <w:lang w:bidi="en-US"/>
                </w:rPr>
                <w:id w:val="1820853822"/>
                <w14:checkbox>
                  <w14:checked w14:val="0"/>
                  <w14:checkedState w14:val="2612" w14:font="MS Gothic"/>
                  <w14:uncheckedState w14:val="2610" w14:font="MS Gothic"/>
                </w14:checkbox>
              </w:sdtPr>
              <w:sdtEndPr/>
              <w:sdtContent>
                <w:r w:rsidR="0041409B" w:rsidRPr="00BC6EAB">
                  <w:rPr>
                    <w:rFonts w:ascii="Segoe UI Symbol" w:eastAsia="Arial" w:hAnsi="Segoe UI Symbol" w:cs="Segoe UI Symbol"/>
                    <w:color w:val="000000"/>
                    <w:szCs w:val="23"/>
                    <w:lang w:bidi="en-US"/>
                  </w:rPr>
                  <w:t>☐</w:t>
                </w:r>
              </w:sdtContent>
            </w:sdt>
            <w:r w:rsidR="0041409B" w:rsidRPr="00BC6EAB">
              <w:rPr>
                <w:rFonts w:eastAsia="Arial" w:cs="Times New Roman"/>
                <w:szCs w:val="23"/>
                <w:lang w:bidi="en-US"/>
              </w:rPr>
              <w:t xml:space="preserve"> </w:t>
            </w:r>
            <w:r w:rsidR="0041409B">
              <w:rPr>
                <w:rFonts w:eastAsia="Arial" w:cs="Times New Roman"/>
                <w:szCs w:val="23"/>
                <w:lang w:bidi="en-US"/>
              </w:rPr>
              <w:t>Marine (open water)</w:t>
            </w:r>
          </w:p>
        </w:tc>
        <w:tc>
          <w:tcPr>
            <w:tcW w:w="2970" w:type="dxa"/>
            <w:vAlign w:val="center"/>
          </w:tcPr>
          <w:p w14:paraId="646B74BF" w14:textId="437D0483" w:rsidR="0041409B" w:rsidRPr="008A3850" w:rsidRDefault="00D532E8" w:rsidP="0038749C">
            <w:pPr>
              <w:spacing w:beforeLines="20" w:before="48" w:afterLines="20" w:after="48"/>
              <w:jc w:val="left"/>
              <w:rPr>
                <w:rFonts w:eastAsia="Arial" w:cs="Times New Roman"/>
                <w:b/>
                <w:szCs w:val="23"/>
              </w:rPr>
            </w:pPr>
            <w:sdt>
              <w:sdtPr>
                <w:rPr>
                  <w:rFonts w:eastAsia="Arial" w:cs="Times New Roman"/>
                  <w:b/>
                  <w:szCs w:val="23"/>
                </w:rPr>
                <w:id w:val="-88015344"/>
                <w14:checkbox>
                  <w14:checked w14:val="0"/>
                  <w14:checkedState w14:val="2612" w14:font="MS Gothic"/>
                  <w14:uncheckedState w14:val="2610" w14:font="MS Gothic"/>
                </w14:checkbox>
              </w:sdtPr>
              <w:sdtEndPr/>
              <w:sdtContent>
                <w:r w:rsidR="0041409B">
                  <w:rPr>
                    <w:rFonts w:ascii="MS Gothic" w:eastAsia="MS Gothic" w:hAnsi="MS Gothic" w:cs="Times New Roman" w:hint="eastAsia"/>
                    <w:b/>
                    <w:szCs w:val="23"/>
                  </w:rPr>
                  <w:t>☐</w:t>
                </w:r>
              </w:sdtContent>
            </w:sdt>
            <w:r w:rsidR="0041409B">
              <w:rPr>
                <w:rFonts w:eastAsia="Arial" w:cs="Times New Roman"/>
                <w:b/>
                <w:szCs w:val="23"/>
              </w:rPr>
              <w:t xml:space="preserve"> </w:t>
            </w:r>
            <w:r w:rsidR="0041409B">
              <w:rPr>
                <w:rFonts w:eastAsia="Arial" w:cs="Times New Roman"/>
                <w:bCs/>
                <w:szCs w:val="23"/>
              </w:rPr>
              <w:t xml:space="preserve">Exposed   </w:t>
            </w:r>
            <w:sdt>
              <w:sdtPr>
                <w:rPr>
                  <w:rFonts w:eastAsia="Arial" w:cs="Times New Roman"/>
                  <w:bCs/>
                  <w:szCs w:val="23"/>
                </w:rPr>
                <w:id w:val="751705910"/>
                <w14:checkbox>
                  <w14:checked w14:val="0"/>
                  <w14:checkedState w14:val="2612" w14:font="MS Gothic"/>
                  <w14:uncheckedState w14:val="2610" w14:font="MS Gothic"/>
                </w14:checkbox>
              </w:sdtPr>
              <w:sdtEndPr/>
              <w:sdtContent>
                <w:r w:rsidR="0041409B">
                  <w:rPr>
                    <w:rFonts w:ascii="MS Gothic" w:eastAsia="MS Gothic" w:hAnsi="MS Gothic" w:cs="Times New Roman" w:hint="eastAsia"/>
                    <w:bCs/>
                    <w:szCs w:val="23"/>
                  </w:rPr>
                  <w:t>☐</w:t>
                </w:r>
              </w:sdtContent>
            </w:sdt>
            <w:r w:rsidR="0041409B">
              <w:rPr>
                <w:rFonts w:eastAsia="Arial" w:cs="Times New Roman"/>
                <w:bCs/>
                <w:szCs w:val="23"/>
              </w:rPr>
              <w:t xml:space="preserve"> Not Exposed</w:t>
            </w:r>
          </w:p>
        </w:tc>
        <w:sdt>
          <w:sdtPr>
            <w:rPr>
              <w:rFonts w:eastAsia="Arial" w:cs="Times New Roman"/>
              <w:b/>
              <w:szCs w:val="23"/>
            </w:rPr>
            <w:id w:val="-621615143"/>
            <w:placeholder>
              <w:docPart w:val="938C61D637F04AEB936304746C70F47C"/>
            </w:placeholder>
            <w:showingPlcHdr/>
          </w:sdtPr>
          <w:sdtEndPr/>
          <w:sdtContent>
            <w:tc>
              <w:tcPr>
                <w:tcW w:w="4140" w:type="dxa"/>
                <w:vAlign w:val="center"/>
              </w:tcPr>
              <w:p w14:paraId="096AA2A0" w14:textId="05A296BE" w:rsidR="0041409B" w:rsidRPr="008A3850" w:rsidRDefault="0041409B" w:rsidP="0038749C">
                <w:pPr>
                  <w:spacing w:beforeLines="20" w:before="48" w:afterLines="20" w:after="48"/>
                  <w:jc w:val="left"/>
                  <w:rPr>
                    <w:rFonts w:eastAsia="Arial" w:cs="Times New Roman"/>
                    <w:b/>
                    <w:szCs w:val="23"/>
                  </w:rPr>
                </w:pPr>
                <w:r w:rsidRPr="003F5AA9">
                  <w:rPr>
                    <w:rStyle w:val="PlaceholderText"/>
                  </w:rPr>
                  <w:t>Click or tap here to enter text.</w:t>
                </w:r>
              </w:p>
            </w:tc>
          </w:sdtContent>
        </w:sdt>
      </w:tr>
      <w:tr w:rsidR="0041409B" w14:paraId="580B3758" w14:textId="77777777" w:rsidTr="00405402">
        <w:tc>
          <w:tcPr>
            <w:tcW w:w="3060" w:type="dxa"/>
            <w:shd w:val="clear" w:color="auto" w:fill="F2F2F2" w:themeFill="background1" w:themeFillShade="F2"/>
            <w:vAlign w:val="center"/>
          </w:tcPr>
          <w:p w14:paraId="54B4ECF6" w14:textId="7C2DC400" w:rsidR="0041409B" w:rsidRDefault="00D532E8" w:rsidP="0038749C">
            <w:pPr>
              <w:spacing w:beforeLines="20" w:before="48" w:afterLines="20" w:after="48"/>
              <w:jc w:val="left"/>
              <w:rPr>
                <w:rFonts w:eastAsia="Arial" w:cs="Times New Roman"/>
                <w:color w:val="000000"/>
                <w:szCs w:val="23"/>
                <w:lang w:bidi="en-US"/>
              </w:rPr>
            </w:pPr>
            <w:sdt>
              <w:sdtPr>
                <w:rPr>
                  <w:rFonts w:eastAsia="Arial" w:cs="Times New Roman"/>
                  <w:color w:val="000000"/>
                  <w:szCs w:val="23"/>
                  <w:lang w:bidi="en-US"/>
                </w:rPr>
                <w:id w:val="-732699188"/>
                <w14:checkbox>
                  <w14:checked w14:val="0"/>
                  <w14:checkedState w14:val="2612" w14:font="MS Gothic"/>
                  <w14:uncheckedState w14:val="2610" w14:font="MS Gothic"/>
                </w14:checkbox>
              </w:sdtPr>
              <w:sdtEndPr/>
              <w:sdtContent>
                <w:r w:rsidR="0041409B" w:rsidRPr="00BC6EAB">
                  <w:rPr>
                    <w:rFonts w:ascii="Segoe UI Symbol" w:eastAsia="Arial" w:hAnsi="Segoe UI Symbol" w:cs="Segoe UI Symbol"/>
                    <w:color w:val="000000"/>
                    <w:szCs w:val="23"/>
                    <w:lang w:bidi="en-US"/>
                  </w:rPr>
                  <w:t>☐</w:t>
                </w:r>
              </w:sdtContent>
            </w:sdt>
            <w:r w:rsidR="0041409B" w:rsidRPr="00BC6EAB">
              <w:rPr>
                <w:rFonts w:eastAsia="Arial" w:cs="Times New Roman"/>
                <w:szCs w:val="23"/>
                <w:lang w:bidi="en-US"/>
              </w:rPr>
              <w:t xml:space="preserve"> </w:t>
            </w:r>
            <w:r w:rsidR="0041409B">
              <w:rPr>
                <w:rFonts w:eastAsia="Arial" w:cs="Times New Roman"/>
                <w:szCs w:val="23"/>
                <w:lang w:bidi="en-US"/>
              </w:rPr>
              <w:t>Marsh (tidal / salt)</w:t>
            </w:r>
          </w:p>
        </w:tc>
        <w:tc>
          <w:tcPr>
            <w:tcW w:w="2970" w:type="dxa"/>
            <w:vAlign w:val="center"/>
          </w:tcPr>
          <w:p w14:paraId="3BF38E08" w14:textId="7113CD78" w:rsidR="0041409B" w:rsidRPr="008A3850" w:rsidRDefault="00D532E8" w:rsidP="0038749C">
            <w:pPr>
              <w:spacing w:beforeLines="20" w:before="48" w:afterLines="20" w:after="48"/>
              <w:jc w:val="left"/>
              <w:rPr>
                <w:rFonts w:eastAsia="Arial" w:cs="Times New Roman"/>
                <w:b/>
                <w:szCs w:val="23"/>
              </w:rPr>
            </w:pPr>
            <w:sdt>
              <w:sdtPr>
                <w:rPr>
                  <w:rFonts w:eastAsia="Arial" w:cs="Times New Roman"/>
                  <w:b/>
                  <w:szCs w:val="23"/>
                </w:rPr>
                <w:id w:val="767969228"/>
                <w14:checkbox>
                  <w14:checked w14:val="0"/>
                  <w14:checkedState w14:val="2612" w14:font="MS Gothic"/>
                  <w14:uncheckedState w14:val="2610" w14:font="MS Gothic"/>
                </w14:checkbox>
              </w:sdtPr>
              <w:sdtEndPr/>
              <w:sdtContent>
                <w:r w:rsidR="0041409B">
                  <w:rPr>
                    <w:rFonts w:ascii="MS Gothic" w:eastAsia="MS Gothic" w:hAnsi="MS Gothic" w:cs="Times New Roman" w:hint="eastAsia"/>
                    <w:b/>
                    <w:szCs w:val="23"/>
                  </w:rPr>
                  <w:t>☐</w:t>
                </w:r>
              </w:sdtContent>
            </w:sdt>
            <w:r w:rsidR="0041409B">
              <w:rPr>
                <w:rFonts w:eastAsia="Arial" w:cs="Times New Roman"/>
                <w:b/>
                <w:szCs w:val="23"/>
              </w:rPr>
              <w:t xml:space="preserve"> </w:t>
            </w:r>
            <w:r w:rsidR="0041409B">
              <w:rPr>
                <w:rFonts w:eastAsia="Arial" w:cs="Times New Roman"/>
                <w:bCs/>
                <w:szCs w:val="23"/>
              </w:rPr>
              <w:t xml:space="preserve">Exposed   </w:t>
            </w:r>
            <w:sdt>
              <w:sdtPr>
                <w:rPr>
                  <w:rFonts w:eastAsia="Arial" w:cs="Times New Roman"/>
                  <w:bCs/>
                  <w:szCs w:val="23"/>
                </w:rPr>
                <w:id w:val="-1373224251"/>
                <w14:checkbox>
                  <w14:checked w14:val="0"/>
                  <w14:checkedState w14:val="2612" w14:font="MS Gothic"/>
                  <w14:uncheckedState w14:val="2610" w14:font="MS Gothic"/>
                </w14:checkbox>
              </w:sdtPr>
              <w:sdtEndPr/>
              <w:sdtContent>
                <w:r w:rsidR="0041409B">
                  <w:rPr>
                    <w:rFonts w:ascii="MS Gothic" w:eastAsia="MS Gothic" w:hAnsi="MS Gothic" w:cs="Times New Roman" w:hint="eastAsia"/>
                    <w:bCs/>
                    <w:szCs w:val="23"/>
                  </w:rPr>
                  <w:t>☐</w:t>
                </w:r>
              </w:sdtContent>
            </w:sdt>
            <w:r w:rsidR="0041409B">
              <w:rPr>
                <w:rFonts w:eastAsia="Arial" w:cs="Times New Roman"/>
                <w:bCs/>
                <w:szCs w:val="23"/>
              </w:rPr>
              <w:t xml:space="preserve"> Not Exposed</w:t>
            </w:r>
          </w:p>
        </w:tc>
        <w:sdt>
          <w:sdtPr>
            <w:rPr>
              <w:rFonts w:eastAsia="Arial" w:cs="Times New Roman"/>
              <w:b/>
              <w:szCs w:val="23"/>
            </w:rPr>
            <w:id w:val="-1024780708"/>
            <w:placeholder>
              <w:docPart w:val="DD2E27E90ECB46ED85D286E547CE4268"/>
            </w:placeholder>
            <w:showingPlcHdr/>
          </w:sdtPr>
          <w:sdtEndPr/>
          <w:sdtContent>
            <w:tc>
              <w:tcPr>
                <w:tcW w:w="4140" w:type="dxa"/>
                <w:vAlign w:val="center"/>
              </w:tcPr>
              <w:p w14:paraId="099C9BA1" w14:textId="59CAD688" w:rsidR="0041409B" w:rsidRPr="008A3850" w:rsidRDefault="0041409B" w:rsidP="0038749C">
                <w:pPr>
                  <w:spacing w:beforeLines="20" w:before="48" w:afterLines="20" w:after="48"/>
                  <w:jc w:val="left"/>
                  <w:rPr>
                    <w:rFonts w:eastAsia="Arial" w:cs="Times New Roman"/>
                    <w:b/>
                    <w:szCs w:val="23"/>
                  </w:rPr>
                </w:pPr>
                <w:r w:rsidRPr="003F5AA9">
                  <w:rPr>
                    <w:rStyle w:val="PlaceholderText"/>
                  </w:rPr>
                  <w:t>Click or tap here to enter text.</w:t>
                </w:r>
              </w:p>
            </w:tc>
          </w:sdtContent>
        </w:sdt>
      </w:tr>
      <w:tr w:rsidR="0041409B" w14:paraId="4DCBFFD3" w14:textId="77777777" w:rsidTr="00405402">
        <w:tc>
          <w:tcPr>
            <w:tcW w:w="3060" w:type="dxa"/>
            <w:shd w:val="clear" w:color="auto" w:fill="F2F2F2" w:themeFill="background1" w:themeFillShade="F2"/>
            <w:vAlign w:val="center"/>
          </w:tcPr>
          <w:p w14:paraId="09C20FB8" w14:textId="4A0EC6B9" w:rsidR="0041409B" w:rsidRDefault="00D532E8" w:rsidP="0038749C">
            <w:pPr>
              <w:spacing w:beforeLines="20" w:before="48" w:afterLines="20" w:after="48"/>
              <w:jc w:val="left"/>
              <w:rPr>
                <w:rFonts w:eastAsia="Arial" w:cs="Times New Roman"/>
                <w:color w:val="000000"/>
                <w:szCs w:val="23"/>
                <w:lang w:bidi="en-US"/>
              </w:rPr>
            </w:pPr>
            <w:sdt>
              <w:sdtPr>
                <w:rPr>
                  <w:rFonts w:cs="Times New Roman"/>
                  <w:szCs w:val="24"/>
                </w:rPr>
                <w:id w:val="-842241332"/>
                <w14:checkbox>
                  <w14:checked w14:val="0"/>
                  <w14:checkedState w14:val="2612" w14:font="MS Gothic"/>
                  <w14:uncheckedState w14:val="2610" w14:font="MS Gothic"/>
                </w14:checkbox>
              </w:sdtPr>
              <w:sdtEndPr/>
              <w:sdtContent>
                <w:r w:rsidR="0041409B">
                  <w:rPr>
                    <w:rFonts w:ascii="MS Gothic" w:eastAsia="MS Gothic" w:hAnsi="MS Gothic" w:cs="Times New Roman" w:hint="eastAsia"/>
                    <w:szCs w:val="24"/>
                  </w:rPr>
                  <w:t>☐</w:t>
                </w:r>
              </w:sdtContent>
            </w:sdt>
            <w:r w:rsidR="0041409B">
              <w:rPr>
                <w:rFonts w:cs="Times New Roman"/>
                <w:szCs w:val="24"/>
              </w:rPr>
              <w:t xml:space="preserve"> Riverine / Riparian (freshwater)</w:t>
            </w:r>
          </w:p>
        </w:tc>
        <w:tc>
          <w:tcPr>
            <w:tcW w:w="2970" w:type="dxa"/>
            <w:vAlign w:val="center"/>
          </w:tcPr>
          <w:p w14:paraId="74E1CE39" w14:textId="04AFAE27" w:rsidR="0041409B" w:rsidRPr="008A3850" w:rsidRDefault="00D532E8" w:rsidP="0038749C">
            <w:pPr>
              <w:spacing w:beforeLines="20" w:before="48" w:afterLines="20" w:after="48"/>
              <w:jc w:val="left"/>
              <w:rPr>
                <w:rFonts w:eastAsia="Arial" w:cs="Times New Roman"/>
                <w:b/>
                <w:szCs w:val="23"/>
              </w:rPr>
            </w:pPr>
            <w:sdt>
              <w:sdtPr>
                <w:rPr>
                  <w:rFonts w:eastAsia="Arial" w:cs="Times New Roman"/>
                  <w:b/>
                  <w:szCs w:val="23"/>
                </w:rPr>
                <w:id w:val="1551879886"/>
                <w14:checkbox>
                  <w14:checked w14:val="0"/>
                  <w14:checkedState w14:val="2612" w14:font="MS Gothic"/>
                  <w14:uncheckedState w14:val="2610" w14:font="MS Gothic"/>
                </w14:checkbox>
              </w:sdtPr>
              <w:sdtEndPr/>
              <w:sdtContent>
                <w:r w:rsidR="0041409B">
                  <w:rPr>
                    <w:rFonts w:ascii="MS Gothic" w:eastAsia="MS Gothic" w:hAnsi="MS Gothic" w:cs="Times New Roman" w:hint="eastAsia"/>
                    <w:b/>
                    <w:szCs w:val="23"/>
                  </w:rPr>
                  <w:t>☐</w:t>
                </w:r>
              </w:sdtContent>
            </w:sdt>
            <w:r w:rsidR="0041409B">
              <w:rPr>
                <w:rFonts w:eastAsia="Arial" w:cs="Times New Roman"/>
                <w:b/>
                <w:szCs w:val="23"/>
              </w:rPr>
              <w:t xml:space="preserve"> </w:t>
            </w:r>
            <w:r w:rsidR="0041409B">
              <w:rPr>
                <w:rFonts w:eastAsia="Arial" w:cs="Times New Roman"/>
                <w:bCs/>
                <w:szCs w:val="23"/>
              </w:rPr>
              <w:t xml:space="preserve">Exposed   </w:t>
            </w:r>
            <w:sdt>
              <w:sdtPr>
                <w:rPr>
                  <w:rFonts w:eastAsia="Arial" w:cs="Times New Roman"/>
                  <w:bCs/>
                  <w:szCs w:val="23"/>
                </w:rPr>
                <w:id w:val="209393654"/>
                <w14:checkbox>
                  <w14:checked w14:val="0"/>
                  <w14:checkedState w14:val="2612" w14:font="MS Gothic"/>
                  <w14:uncheckedState w14:val="2610" w14:font="MS Gothic"/>
                </w14:checkbox>
              </w:sdtPr>
              <w:sdtEndPr/>
              <w:sdtContent>
                <w:r w:rsidR="0041409B">
                  <w:rPr>
                    <w:rFonts w:ascii="MS Gothic" w:eastAsia="MS Gothic" w:hAnsi="MS Gothic" w:cs="Times New Roman" w:hint="eastAsia"/>
                    <w:bCs/>
                    <w:szCs w:val="23"/>
                  </w:rPr>
                  <w:t>☐</w:t>
                </w:r>
              </w:sdtContent>
            </w:sdt>
            <w:r w:rsidR="0041409B">
              <w:rPr>
                <w:rFonts w:eastAsia="Arial" w:cs="Times New Roman"/>
                <w:bCs/>
                <w:szCs w:val="23"/>
              </w:rPr>
              <w:t xml:space="preserve"> Not Exposed</w:t>
            </w:r>
          </w:p>
        </w:tc>
        <w:sdt>
          <w:sdtPr>
            <w:rPr>
              <w:rFonts w:eastAsia="Arial" w:cs="Times New Roman"/>
              <w:b/>
              <w:szCs w:val="23"/>
            </w:rPr>
            <w:id w:val="443434515"/>
            <w:placeholder>
              <w:docPart w:val="57E7CDE3A74A4EC6B83C5372261D8D9F"/>
            </w:placeholder>
            <w:showingPlcHdr/>
          </w:sdtPr>
          <w:sdtEndPr/>
          <w:sdtContent>
            <w:tc>
              <w:tcPr>
                <w:tcW w:w="4140" w:type="dxa"/>
                <w:vAlign w:val="center"/>
              </w:tcPr>
              <w:p w14:paraId="15B14C62" w14:textId="3D51FA19" w:rsidR="0041409B" w:rsidRPr="008A3850" w:rsidRDefault="0041409B" w:rsidP="0038749C">
                <w:pPr>
                  <w:spacing w:beforeLines="20" w:before="48" w:afterLines="20" w:after="48"/>
                  <w:jc w:val="left"/>
                  <w:rPr>
                    <w:rFonts w:eastAsia="Arial" w:cs="Times New Roman"/>
                    <w:b/>
                    <w:szCs w:val="23"/>
                  </w:rPr>
                </w:pPr>
                <w:r w:rsidRPr="003F5AA9">
                  <w:rPr>
                    <w:rStyle w:val="PlaceholderText"/>
                  </w:rPr>
                  <w:t>Click or tap here to enter text.</w:t>
                </w:r>
              </w:p>
            </w:tc>
          </w:sdtContent>
        </w:sdt>
      </w:tr>
      <w:tr w:rsidR="0041409B" w14:paraId="5C00075A" w14:textId="77777777" w:rsidTr="00405402">
        <w:tc>
          <w:tcPr>
            <w:tcW w:w="3060" w:type="dxa"/>
            <w:shd w:val="clear" w:color="auto" w:fill="F2F2F2" w:themeFill="background1" w:themeFillShade="F2"/>
            <w:vAlign w:val="center"/>
          </w:tcPr>
          <w:p w14:paraId="464903B7" w14:textId="1CC3444E" w:rsidR="0041409B" w:rsidRDefault="00D532E8" w:rsidP="0038749C">
            <w:pPr>
              <w:spacing w:beforeLines="20" w:before="48" w:afterLines="20" w:after="48"/>
              <w:jc w:val="left"/>
              <w:rPr>
                <w:rFonts w:eastAsia="Arial" w:cs="Times New Roman"/>
                <w:color w:val="000000"/>
                <w:szCs w:val="23"/>
                <w:lang w:bidi="en-US"/>
              </w:rPr>
            </w:pPr>
            <w:sdt>
              <w:sdtPr>
                <w:rPr>
                  <w:rFonts w:eastAsia="Arial" w:cs="Times New Roman"/>
                  <w:color w:val="000000"/>
                  <w:szCs w:val="23"/>
                  <w:lang w:bidi="en-US"/>
                </w:rPr>
                <w:id w:val="294879552"/>
                <w14:checkbox>
                  <w14:checked w14:val="0"/>
                  <w14:checkedState w14:val="2612" w14:font="MS Gothic"/>
                  <w14:uncheckedState w14:val="2610" w14:font="MS Gothic"/>
                </w14:checkbox>
              </w:sdtPr>
              <w:sdtEndPr/>
              <w:sdtContent>
                <w:r w:rsidR="0041409B" w:rsidRPr="00BC6EAB">
                  <w:rPr>
                    <w:rFonts w:ascii="Segoe UI Symbol" w:eastAsia="Arial" w:hAnsi="Segoe UI Symbol" w:cs="Segoe UI Symbol"/>
                    <w:color w:val="000000"/>
                    <w:szCs w:val="23"/>
                    <w:lang w:bidi="en-US"/>
                  </w:rPr>
                  <w:t>☐</w:t>
                </w:r>
              </w:sdtContent>
            </w:sdt>
            <w:r w:rsidR="0041409B">
              <w:rPr>
                <w:rFonts w:eastAsia="Arial" w:cs="Times New Roman"/>
                <w:szCs w:val="23"/>
                <w:lang w:bidi="en-US"/>
              </w:rPr>
              <w:t xml:space="preserve"> Rocky Intertidal</w:t>
            </w:r>
          </w:p>
        </w:tc>
        <w:tc>
          <w:tcPr>
            <w:tcW w:w="2970" w:type="dxa"/>
            <w:vAlign w:val="center"/>
          </w:tcPr>
          <w:p w14:paraId="7A206795" w14:textId="4B31B2BF" w:rsidR="0041409B" w:rsidRPr="008A3850" w:rsidRDefault="00D532E8" w:rsidP="0038749C">
            <w:pPr>
              <w:spacing w:beforeLines="20" w:before="48" w:afterLines="20" w:after="48"/>
              <w:jc w:val="left"/>
              <w:rPr>
                <w:rFonts w:eastAsia="Arial" w:cs="Times New Roman"/>
                <w:b/>
                <w:szCs w:val="23"/>
              </w:rPr>
            </w:pPr>
            <w:sdt>
              <w:sdtPr>
                <w:rPr>
                  <w:rFonts w:eastAsia="Arial" w:cs="Times New Roman"/>
                  <w:b/>
                  <w:szCs w:val="23"/>
                </w:rPr>
                <w:id w:val="399562218"/>
                <w14:checkbox>
                  <w14:checked w14:val="0"/>
                  <w14:checkedState w14:val="2612" w14:font="MS Gothic"/>
                  <w14:uncheckedState w14:val="2610" w14:font="MS Gothic"/>
                </w14:checkbox>
              </w:sdtPr>
              <w:sdtEndPr/>
              <w:sdtContent>
                <w:r w:rsidR="0041409B">
                  <w:rPr>
                    <w:rFonts w:ascii="MS Gothic" w:eastAsia="MS Gothic" w:hAnsi="MS Gothic" w:cs="Times New Roman" w:hint="eastAsia"/>
                    <w:b/>
                    <w:szCs w:val="23"/>
                  </w:rPr>
                  <w:t>☐</w:t>
                </w:r>
              </w:sdtContent>
            </w:sdt>
            <w:r w:rsidR="0041409B">
              <w:rPr>
                <w:rFonts w:eastAsia="Arial" w:cs="Times New Roman"/>
                <w:b/>
                <w:szCs w:val="23"/>
              </w:rPr>
              <w:t xml:space="preserve"> </w:t>
            </w:r>
            <w:r w:rsidR="0041409B">
              <w:rPr>
                <w:rFonts w:eastAsia="Arial" w:cs="Times New Roman"/>
                <w:bCs/>
                <w:szCs w:val="23"/>
              </w:rPr>
              <w:t xml:space="preserve">Exposed   </w:t>
            </w:r>
            <w:sdt>
              <w:sdtPr>
                <w:rPr>
                  <w:rFonts w:eastAsia="Arial" w:cs="Times New Roman"/>
                  <w:bCs/>
                  <w:szCs w:val="23"/>
                </w:rPr>
                <w:id w:val="-503203068"/>
                <w14:checkbox>
                  <w14:checked w14:val="0"/>
                  <w14:checkedState w14:val="2612" w14:font="MS Gothic"/>
                  <w14:uncheckedState w14:val="2610" w14:font="MS Gothic"/>
                </w14:checkbox>
              </w:sdtPr>
              <w:sdtEndPr/>
              <w:sdtContent>
                <w:r w:rsidR="0041409B">
                  <w:rPr>
                    <w:rFonts w:ascii="MS Gothic" w:eastAsia="MS Gothic" w:hAnsi="MS Gothic" w:cs="Times New Roman" w:hint="eastAsia"/>
                    <w:bCs/>
                    <w:szCs w:val="23"/>
                  </w:rPr>
                  <w:t>☐</w:t>
                </w:r>
              </w:sdtContent>
            </w:sdt>
            <w:r w:rsidR="0041409B">
              <w:rPr>
                <w:rFonts w:eastAsia="Arial" w:cs="Times New Roman"/>
                <w:bCs/>
                <w:szCs w:val="23"/>
              </w:rPr>
              <w:t xml:space="preserve"> Not Exposed</w:t>
            </w:r>
          </w:p>
        </w:tc>
        <w:sdt>
          <w:sdtPr>
            <w:rPr>
              <w:rFonts w:eastAsia="Arial" w:cs="Times New Roman"/>
              <w:b/>
              <w:szCs w:val="23"/>
            </w:rPr>
            <w:id w:val="-781179637"/>
            <w:placeholder>
              <w:docPart w:val="34BCB219B48E4DD09DA16478B766C3FE"/>
            </w:placeholder>
            <w:showingPlcHdr/>
          </w:sdtPr>
          <w:sdtEndPr/>
          <w:sdtContent>
            <w:tc>
              <w:tcPr>
                <w:tcW w:w="4140" w:type="dxa"/>
                <w:vAlign w:val="center"/>
              </w:tcPr>
              <w:p w14:paraId="4832B2BE" w14:textId="63AEB4D1" w:rsidR="0041409B" w:rsidRPr="008A3850" w:rsidRDefault="0041409B" w:rsidP="0038749C">
                <w:pPr>
                  <w:spacing w:beforeLines="20" w:before="48" w:afterLines="20" w:after="48"/>
                  <w:jc w:val="left"/>
                  <w:rPr>
                    <w:rFonts w:eastAsia="Arial" w:cs="Times New Roman"/>
                    <w:b/>
                    <w:szCs w:val="23"/>
                  </w:rPr>
                </w:pPr>
                <w:r w:rsidRPr="003F5AA9">
                  <w:rPr>
                    <w:rStyle w:val="PlaceholderText"/>
                  </w:rPr>
                  <w:t>Click or tap here to enter text.</w:t>
                </w:r>
              </w:p>
            </w:tc>
          </w:sdtContent>
        </w:sdt>
      </w:tr>
      <w:tr w:rsidR="0041409B" w14:paraId="7FA0DED1" w14:textId="77777777" w:rsidTr="00405402">
        <w:tc>
          <w:tcPr>
            <w:tcW w:w="3060" w:type="dxa"/>
            <w:shd w:val="clear" w:color="auto" w:fill="F2F2F2" w:themeFill="background1" w:themeFillShade="F2"/>
            <w:vAlign w:val="center"/>
          </w:tcPr>
          <w:p w14:paraId="16847ADE" w14:textId="3315BCF0" w:rsidR="0041409B" w:rsidRDefault="00D532E8" w:rsidP="0038749C">
            <w:pPr>
              <w:spacing w:beforeLines="20" w:before="48" w:afterLines="20" w:after="48"/>
              <w:jc w:val="left"/>
              <w:rPr>
                <w:rFonts w:eastAsia="Arial" w:cs="Times New Roman"/>
                <w:color w:val="000000"/>
                <w:szCs w:val="23"/>
                <w:lang w:bidi="en-US"/>
              </w:rPr>
            </w:pPr>
            <w:sdt>
              <w:sdtPr>
                <w:rPr>
                  <w:rFonts w:eastAsia="Arial" w:cs="Times New Roman"/>
                  <w:color w:val="000000"/>
                  <w:szCs w:val="23"/>
                  <w:lang w:bidi="en-US"/>
                </w:rPr>
                <w:id w:val="-1555308144"/>
                <w14:checkbox>
                  <w14:checked w14:val="0"/>
                  <w14:checkedState w14:val="2612" w14:font="MS Gothic"/>
                  <w14:uncheckedState w14:val="2610" w14:font="MS Gothic"/>
                </w14:checkbox>
              </w:sdtPr>
              <w:sdtEndPr/>
              <w:sdtContent>
                <w:r w:rsidR="0041409B" w:rsidRPr="00BC6EAB">
                  <w:rPr>
                    <w:rFonts w:ascii="Segoe UI Symbol" w:eastAsia="Arial" w:hAnsi="Segoe UI Symbol" w:cs="Segoe UI Symbol"/>
                    <w:color w:val="000000"/>
                    <w:szCs w:val="23"/>
                    <w:lang w:bidi="en-US"/>
                  </w:rPr>
                  <w:t>☐</w:t>
                </w:r>
              </w:sdtContent>
            </w:sdt>
            <w:r w:rsidR="0041409B">
              <w:rPr>
                <w:rFonts w:eastAsia="Arial" w:cs="Times New Roman"/>
                <w:szCs w:val="23"/>
                <w:lang w:bidi="en-US"/>
              </w:rPr>
              <w:t xml:space="preserve"> Submerged Aquatic Vegetation</w:t>
            </w:r>
          </w:p>
        </w:tc>
        <w:tc>
          <w:tcPr>
            <w:tcW w:w="2970" w:type="dxa"/>
            <w:vAlign w:val="center"/>
          </w:tcPr>
          <w:p w14:paraId="736A6505" w14:textId="034CF741" w:rsidR="0041409B" w:rsidRPr="008A3850" w:rsidRDefault="00D532E8" w:rsidP="0038749C">
            <w:pPr>
              <w:spacing w:beforeLines="20" w:before="48" w:afterLines="20" w:after="48"/>
              <w:jc w:val="left"/>
              <w:rPr>
                <w:rFonts w:eastAsia="Arial" w:cs="Times New Roman"/>
                <w:b/>
                <w:szCs w:val="23"/>
              </w:rPr>
            </w:pPr>
            <w:sdt>
              <w:sdtPr>
                <w:rPr>
                  <w:rFonts w:eastAsia="Arial" w:cs="Times New Roman"/>
                  <w:b/>
                  <w:szCs w:val="23"/>
                </w:rPr>
                <w:id w:val="-1539581450"/>
                <w14:checkbox>
                  <w14:checked w14:val="0"/>
                  <w14:checkedState w14:val="2612" w14:font="MS Gothic"/>
                  <w14:uncheckedState w14:val="2610" w14:font="MS Gothic"/>
                </w14:checkbox>
              </w:sdtPr>
              <w:sdtEndPr/>
              <w:sdtContent>
                <w:r w:rsidR="0041409B">
                  <w:rPr>
                    <w:rFonts w:ascii="MS Gothic" w:eastAsia="MS Gothic" w:hAnsi="MS Gothic" w:cs="Times New Roman" w:hint="eastAsia"/>
                    <w:b/>
                    <w:szCs w:val="23"/>
                  </w:rPr>
                  <w:t>☐</w:t>
                </w:r>
              </w:sdtContent>
            </w:sdt>
            <w:r w:rsidR="0041409B">
              <w:rPr>
                <w:rFonts w:eastAsia="Arial" w:cs="Times New Roman"/>
                <w:b/>
                <w:szCs w:val="23"/>
              </w:rPr>
              <w:t xml:space="preserve"> </w:t>
            </w:r>
            <w:r w:rsidR="0041409B">
              <w:rPr>
                <w:rFonts w:eastAsia="Arial" w:cs="Times New Roman"/>
                <w:bCs/>
                <w:szCs w:val="23"/>
              </w:rPr>
              <w:t xml:space="preserve">Exposed   </w:t>
            </w:r>
            <w:sdt>
              <w:sdtPr>
                <w:rPr>
                  <w:rFonts w:eastAsia="Arial" w:cs="Times New Roman"/>
                  <w:bCs/>
                  <w:szCs w:val="23"/>
                </w:rPr>
                <w:id w:val="712707398"/>
                <w14:checkbox>
                  <w14:checked w14:val="0"/>
                  <w14:checkedState w14:val="2612" w14:font="MS Gothic"/>
                  <w14:uncheckedState w14:val="2610" w14:font="MS Gothic"/>
                </w14:checkbox>
              </w:sdtPr>
              <w:sdtEndPr/>
              <w:sdtContent>
                <w:r w:rsidR="0041409B">
                  <w:rPr>
                    <w:rFonts w:ascii="MS Gothic" w:eastAsia="MS Gothic" w:hAnsi="MS Gothic" w:cs="Times New Roman" w:hint="eastAsia"/>
                    <w:bCs/>
                    <w:szCs w:val="23"/>
                  </w:rPr>
                  <w:t>☐</w:t>
                </w:r>
              </w:sdtContent>
            </w:sdt>
            <w:r w:rsidR="0041409B">
              <w:rPr>
                <w:rFonts w:eastAsia="Arial" w:cs="Times New Roman"/>
                <w:bCs/>
                <w:szCs w:val="23"/>
              </w:rPr>
              <w:t xml:space="preserve"> Not Exposed</w:t>
            </w:r>
          </w:p>
        </w:tc>
        <w:sdt>
          <w:sdtPr>
            <w:rPr>
              <w:rFonts w:eastAsia="Arial" w:cs="Times New Roman"/>
              <w:b/>
              <w:szCs w:val="23"/>
            </w:rPr>
            <w:id w:val="-1578426703"/>
            <w:placeholder>
              <w:docPart w:val="BC63C66F2932440BA0507451914872D6"/>
            </w:placeholder>
            <w:showingPlcHdr/>
          </w:sdtPr>
          <w:sdtEndPr/>
          <w:sdtContent>
            <w:tc>
              <w:tcPr>
                <w:tcW w:w="4140" w:type="dxa"/>
                <w:vAlign w:val="center"/>
              </w:tcPr>
              <w:p w14:paraId="53B270DE" w14:textId="0017E117" w:rsidR="0041409B" w:rsidRPr="008A3850" w:rsidRDefault="0041409B" w:rsidP="0038749C">
                <w:pPr>
                  <w:spacing w:beforeLines="20" w:before="48" w:afterLines="20" w:after="48"/>
                  <w:jc w:val="left"/>
                  <w:rPr>
                    <w:rFonts w:eastAsia="Arial" w:cs="Times New Roman"/>
                    <w:b/>
                    <w:szCs w:val="23"/>
                  </w:rPr>
                </w:pPr>
                <w:r w:rsidRPr="003F5AA9">
                  <w:rPr>
                    <w:rStyle w:val="PlaceholderText"/>
                  </w:rPr>
                  <w:t>Click or tap here to enter text.</w:t>
                </w:r>
              </w:p>
            </w:tc>
          </w:sdtContent>
        </w:sdt>
      </w:tr>
      <w:tr w:rsidR="006243E8" w14:paraId="47991C45" w14:textId="77777777" w:rsidTr="00405402">
        <w:tc>
          <w:tcPr>
            <w:tcW w:w="3060" w:type="dxa"/>
            <w:shd w:val="clear" w:color="auto" w:fill="F2F2F2" w:themeFill="background1" w:themeFillShade="F2"/>
            <w:vAlign w:val="center"/>
          </w:tcPr>
          <w:p w14:paraId="76F3C685" w14:textId="116EB548" w:rsidR="006243E8" w:rsidRDefault="00D532E8" w:rsidP="0038749C">
            <w:pPr>
              <w:spacing w:beforeLines="20" w:before="48" w:afterLines="20" w:after="48"/>
              <w:jc w:val="left"/>
              <w:rPr>
                <w:rFonts w:eastAsia="Arial" w:cs="Times New Roman"/>
                <w:color w:val="000000"/>
                <w:szCs w:val="23"/>
                <w:lang w:bidi="en-US"/>
              </w:rPr>
            </w:pPr>
            <w:sdt>
              <w:sdtPr>
                <w:rPr>
                  <w:rFonts w:eastAsia="Arial" w:cs="Times New Roman"/>
                  <w:color w:val="000000"/>
                  <w:szCs w:val="23"/>
                  <w:lang w:bidi="en-US"/>
                </w:rPr>
                <w:id w:val="1700203357"/>
                <w14:checkbox>
                  <w14:checked w14:val="0"/>
                  <w14:checkedState w14:val="2612" w14:font="MS Gothic"/>
                  <w14:uncheckedState w14:val="2610" w14:font="MS Gothic"/>
                </w14:checkbox>
              </w:sdtPr>
              <w:sdtEndPr/>
              <w:sdtContent>
                <w:r w:rsidR="006243E8" w:rsidRPr="00BC6EAB">
                  <w:rPr>
                    <w:rFonts w:ascii="Segoe UI Symbol" w:eastAsia="Arial" w:hAnsi="Segoe UI Symbol" w:cs="Segoe UI Symbol"/>
                    <w:color w:val="000000"/>
                    <w:szCs w:val="23"/>
                    <w:lang w:bidi="en-US"/>
                  </w:rPr>
                  <w:t>☐</w:t>
                </w:r>
              </w:sdtContent>
            </w:sdt>
            <w:r w:rsidR="006243E8">
              <w:rPr>
                <w:rFonts w:eastAsia="Arial" w:cs="Times New Roman"/>
                <w:szCs w:val="23"/>
                <w:lang w:bidi="en-US"/>
              </w:rPr>
              <w:t xml:space="preserve"> Wetland (freshwater)</w:t>
            </w:r>
          </w:p>
        </w:tc>
        <w:tc>
          <w:tcPr>
            <w:tcW w:w="2970" w:type="dxa"/>
            <w:vAlign w:val="center"/>
          </w:tcPr>
          <w:p w14:paraId="0113CEA9" w14:textId="4BEFAA3C" w:rsidR="006243E8" w:rsidRDefault="00D532E8" w:rsidP="0038749C">
            <w:pPr>
              <w:spacing w:beforeLines="20" w:before="48" w:afterLines="20" w:after="48"/>
              <w:jc w:val="left"/>
              <w:rPr>
                <w:rFonts w:eastAsia="Arial" w:cs="Times New Roman"/>
                <w:b/>
                <w:szCs w:val="23"/>
              </w:rPr>
            </w:pPr>
            <w:sdt>
              <w:sdtPr>
                <w:rPr>
                  <w:rFonts w:eastAsia="Arial" w:cs="Times New Roman"/>
                  <w:b/>
                  <w:szCs w:val="23"/>
                </w:rPr>
                <w:id w:val="1097444359"/>
                <w14:checkbox>
                  <w14:checked w14:val="0"/>
                  <w14:checkedState w14:val="2612" w14:font="MS Gothic"/>
                  <w14:uncheckedState w14:val="2610" w14:font="MS Gothic"/>
                </w14:checkbox>
              </w:sdtPr>
              <w:sdtEndPr/>
              <w:sdtContent>
                <w:r w:rsidR="006243E8">
                  <w:rPr>
                    <w:rFonts w:ascii="MS Gothic" w:eastAsia="MS Gothic" w:hAnsi="MS Gothic" w:cs="Times New Roman" w:hint="eastAsia"/>
                    <w:b/>
                    <w:szCs w:val="23"/>
                  </w:rPr>
                  <w:t>☐</w:t>
                </w:r>
              </w:sdtContent>
            </w:sdt>
            <w:r w:rsidR="006243E8">
              <w:rPr>
                <w:rFonts w:eastAsia="Arial" w:cs="Times New Roman"/>
                <w:b/>
                <w:szCs w:val="23"/>
              </w:rPr>
              <w:t xml:space="preserve"> </w:t>
            </w:r>
            <w:r w:rsidR="006243E8">
              <w:rPr>
                <w:rFonts w:eastAsia="Arial" w:cs="Times New Roman"/>
                <w:bCs/>
                <w:szCs w:val="23"/>
              </w:rPr>
              <w:t xml:space="preserve">Exposed   </w:t>
            </w:r>
            <w:sdt>
              <w:sdtPr>
                <w:rPr>
                  <w:rFonts w:eastAsia="Arial" w:cs="Times New Roman"/>
                  <w:bCs/>
                  <w:szCs w:val="23"/>
                </w:rPr>
                <w:id w:val="-476764949"/>
                <w14:checkbox>
                  <w14:checked w14:val="0"/>
                  <w14:checkedState w14:val="2612" w14:font="MS Gothic"/>
                  <w14:uncheckedState w14:val="2610" w14:font="MS Gothic"/>
                </w14:checkbox>
              </w:sdtPr>
              <w:sdtEndPr/>
              <w:sdtContent>
                <w:r w:rsidR="006243E8">
                  <w:rPr>
                    <w:rFonts w:ascii="MS Gothic" w:eastAsia="MS Gothic" w:hAnsi="MS Gothic" w:cs="Times New Roman" w:hint="eastAsia"/>
                    <w:bCs/>
                    <w:szCs w:val="23"/>
                  </w:rPr>
                  <w:t>☐</w:t>
                </w:r>
              </w:sdtContent>
            </w:sdt>
            <w:r w:rsidR="006243E8">
              <w:rPr>
                <w:rFonts w:eastAsia="Arial" w:cs="Times New Roman"/>
                <w:bCs/>
                <w:szCs w:val="23"/>
              </w:rPr>
              <w:t xml:space="preserve"> Not Exposed</w:t>
            </w:r>
          </w:p>
        </w:tc>
        <w:sdt>
          <w:sdtPr>
            <w:rPr>
              <w:rFonts w:eastAsia="Arial" w:cs="Times New Roman"/>
              <w:b/>
              <w:szCs w:val="23"/>
            </w:rPr>
            <w:id w:val="-1892110201"/>
            <w:placeholder>
              <w:docPart w:val="DAB52A09F6194E158F3852FB3CB167B2"/>
            </w:placeholder>
            <w:showingPlcHdr/>
          </w:sdtPr>
          <w:sdtEndPr/>
          <w:sdtContent>
            <w:tc>
              <w:tcPr>
                <w:tcW w:w="4140" w:type="dxa"/>
                <w:vAlign w:val="center"/>
              </w:tcPr>
              <w:p w14:paraId="6FEBE410" w14:textId="44629CEF" w:rsidR="006243E8" w:rsidRDefault="006243E8" w:rsidP="0038749C">
                <w:pPr>
                  <w:spacing w:beforeLines="20" w:before="48" w:afterLines="20" w:after="48"/>
                  <w:jc w:val="left"/>
                  <w:rPr>
                    <w:rFonts w:eastAsia="Arial" w:cs="Times New Roman"/>
                    <w:b/>
                    <w:szCs w:val="23"/>
                  </w:rPr>
                </w:pPr>
                <w:r w:rsidRPr="003F5AA9">
                  <w:rPr>
                    <w:rStyle w:val="PlaceholderText"/>
                  </w:rPr>
                  <w:t>Click or tap here to enter text.</w:t>
                </w:r>
              </w:p>
            </w:tc>
          </w:sdtContent>
        </w:sdt>
      </w:tr>
      <w:tr w:rsidR="006243E8" w14:paraId="7A395657" w14:textId="77777777" w:rsidTr="00405402">
        <w:tc>
          <w:tcPr>
            <w:tcW w:w="3060" w:type="dxa"/>
            <w:shd w:val="clear" w:color="auto" w:fill="F2F2F2" w:themeFill="background1" w:themeFillShade="F2"/>
            <w:vAlign w:val="center"/>
          </w:tcPr>
          <w:p w14:paraId="2E9467D5" w14:textId="6E37BEDE" w:rsidR="006243E8" w:rsidRDefault="00D532E8" w:rsidP="0038749C">
            <w:pPr>
              <w:spacing w:beforeLines="20" w:before="48" w:afterLines="20" w:after="48"/>
              <w:jc w:val="left"/>
              <w:rPr>
                <w:rFonts w:eastAsia="Arial" w:cs="Times New Roman"/>
                <w:szCs w:val="23"/>
                <w:lang w:bidi="en-US"/>
              </w:rPr>
            </w:pPr>
            <w:sdt>
              <w:sdtPr>
                <w:rPr>
                  <w:rFonts w:eastAsia="Arial" w:cs="Times New Roman"/>
                  <w:color w:val="000000"/>
                  <w:szCs w:val="23"/>
                  <w:lang w:bidi="en-US"/>
                </w:rPr>
                <w:id w:val="-45064055"/>
                <w14:checkbox>
                  <w14:checked w14:val="0"/>
                  <w14:checkedState w14:val="2612" w14:font="MS Gothic"/>
                  <w14:uncheckedState w14:val="2610" w14:font="MS Gothic"/>
                </w14:checkbox>
              </w:sdtPr>
              <w:sdtEndPr/>
              <w:sdtContent>
                <w:r w:rsidR="006243E8" w:rsidRPr="00BC6EAB">
                  <w:rPr>
                    <w:rFonts w:ascii="Segoe UI Symbol" w:eastAsia="Arial" w:hAnsi="Segoe UI Symbol" w:cs="Segoe UI Symbol"/>
                    <w:color w:val="000000"/>
                    <w:szCs w:val="23"/>
                    <w:lang w:bidi="en-US"/>
                  </w:rPr>
                  <w:t>☐</w:t>
                </w:r>
              </w:sdtContent>
            </w:sdt>
            <w:r w:rsidR="006243E8">
              <w:rPr>
                <w:rFonts w:eastAsia="Arial" w:cs="Times New Roman"/>
                <w:szCs w:val="23"/>
                <w:lang w:bidi="en-US"/>
              </w:rPr>
              <w:t xml:space="preserve"> OTHER (list below)</w:t>
            </w:r>
          </w:p>
          <w:sdt>
            <w:sdtPr>
              <w:rPr>
                <w:rFonts w:ascii="Segoe UI Symbol" w:eastAsia="Arial" w:hAnsi="Segoe UI Symbol" w:cs="Segoe UI Symbol"/>
                <w:color w:val="000000"/>
                <w:szCs w:val="23"/>
                <w:lang w:bidi="en-US"/>
              </w:rPr>
              <w:tag w:val="Enter habitat type"/>
              <w:id w:val="-1171721948"/>
              <w:placeholder>
                <w:docPart w:val="B9884F9DE88F4DFFAAE4DD25BD361D65"/>
              </w:placeholder>
              <w:showingPlcHdr/>
            </w:sdtPr>
            <w:sdtEndPr/>
            <w:sdtContent>
              <w:p w14:paraId="4EA92450" w14:textId="334C137C" w:rsidR="006243E8" w:rsidRDefault="006243E8" w:rsidP="0038749C">
                <w:pPr>
                  <w:spacing w:beforeLines="20" w:before="48" w:afterLines="20" w:after="48"/>
                  <w:jc w:val="left"/>
                  <w:rPr>
                    <w:rFonts w:eastAsia="Arial" w:cs="Times New Roman"/>
                    <w:color w:val="000000"/>
                    <w:szCs w:val="23"/>
                    <w:lang w:bidi="en-US"/>
                  </w:rPr>
                </w:pPr>
                <w:r>
                  <w:rPr>
                    <w:rStyle w:val="PlaceholderText"/>
                  </w:rPr>
                  <w:t xml:space="preserve">Enter </w:t>
                </w:r>
                <w:r w:rsidR="00DD5604">
                  <w:rPr>
                    <w:rStyle w:val="PlaceholderText"/>
                  </w:rPr>
                  <w:t>habitat type</w:t>
                </w:r>
                <w:r w:rsidRPr="003F5AA9">
                  <w:rPr>
                    <w:rStyle w:val="PlaceholderText"/>
                  </w:rPr>
                  <w:t>.</w:t>
                </w:r>
              </w:p>
            </w:sdtContent>
          </w:sdt>
        </w:tc>
        <w:tc>
          <w:tcPr>
            <w:tcW w:w="2970" w:type="dxa"/>
            <w:vAlign w:val="center"/>
          </w:tcPr>
          <w:p w14:paraId="49E2F3BE" w14:textId="5E4FEEA2" w:rsidR="006243E8" w:rsidRPr="008A3850" w:rsidRDefault="00D532E8" w:rsidP="0038749C">
            <w:pPr>
              <w:spacing w:beforeLines="20" w:before="48" w:afterLines="20" w:after="48"/>
              <w:jc w:val="left"/>
              <w:rPr>
                <w:rFonts w:eastAsia="Arial" w:cs="Times New Roman"/>
                <w:b/>
                <w:szCs w:val="23"/>
              </w:rPr>
            </w:pPr>
            <w:sdt>
              <w:sdtPr>
                <w:rPr>
                  <w:rFonts w:eastAsia="Arial" w:cs="Times New Roman"/>
                  <w:b/>
                  <w:szCs w:val="23"/>
                </w:rPr>
                <w:id w:val="-1347470265"/>
                <w14:checkbox>
                  <w14:checked w14:val="0"/>
                  <w14:checkedState w14:val="2612" w14:font="MS Gothic"/>
                  <w14:uncheckedState w14:val="2610" w14:font="MS Gothic"/>
                </w14:checkbox>
              </w:sdtPr>
              <w:sdtEndPr/>
              <w:sdtContent>
                <w:r w:rsidR="006243E8">
                  <w:rPr>
                    <w:rFonts w:ascii="MS Gothic" w:eastAsia="MS Gothic" w:hAnsi="MS Gothic" w:cs="Times New Roman" w:hint="eastAsia"/>
                    <w:b/>
                    <w:szCs w:val="23"/>
                  </w:rPr>
                  <w:t>☐</w:t>
                </w:r>
              </w:sdtContent>
            </w:sdt>
            <w:r w:rsidR="006243E8">
              <w:rPr>
                <w:rFonts w:eastAsia="Arial" w:cs="Times New Roman"/>
                <w:b/>
                <w:szCs w:val="23"/>
              </w:rPr>
              <w:t xml:space="preserve"> </w:t>
            </w:r>
            <w:r w:rsidR="006243E8">
              <w:rPr>
                <w:rFonts w:eastAsia="Arial" w:cs="Times New Roman"/>
                <w:bCs/>
                <w:szCs w:val="23"/>
              </w:rPr>
              <w:t xml:space="preserve">Exposed   </w:t>
            </w:r>
            <w:sdt>
              <w:sdtPr>
                <w:rPr>
                  <w:rFonts w:eastAsia="Arial" w:cs="Times New Roman"/>
                  <w:bCs/>
                  <w:szCs w:val="23"/>
                </w:rPr>
                <w:id w:val="-1258059860"/>
                <w14:checkbox>
                  <w14:checked w14:val="0"/>
                  <w14:checkedState w14:val="2612" w14:font="MS Gothic"/>
                  <w14:uncheckedState w14:val="2610" w14:font="MS Gothic"/>
                </w14:checkbox>
              </w:sdtPr>
              <w:sdtEndPr/>
              <w:sdtContent>
                <w:r w:rsidR="006243E8">
                  <w:rPr>
                    <w:rFonts w:ascii="MS Gothic" w:eastAsia="MS Gothic" w:hAnsi="MS Gothic" w:cs="Times New Roman" w:hint="eastAsia"/>
                    <w:bCs/>
                    <w:szCs w:val="23"/>
                  </w:rPr>
                  <w:t>☐</w:t>
                </w:r>
              </w:sdtContent>
            </w:sdt>
            <w:r w:rsidR="006243E8">
              <w:rPr>
                <w:rFonts w:eastAsia="Arial" w:cs="Times New Roman"/>
                <w:bCs/>
                <w:szCs w:val="23"/>
              </w:rPr>
              <w:t xml:space="preserve"> Not Exposed</w:t>
            </w:r>
          </w:p>
        </w:tc>
        <w:sdt>
          <w:sdtPr>
            <w:rPr>
              <w:rFonts w:eastAsia="Arial" w:cs="Times New Roman"/>
              <w:b/>
              <w:szCs w:val="23"/>
            </w:rPr>
            <w:id w:val="715622870"/>
            <w:placeholder>
              <w:docPart w:val="494172FCBFE04B1BA42AD294B3B57925"/>
            </w:placeholder>
            <w:showingPlcHdr/>
          </w:sdtPr>
          <w:sdtEndPr/>
          <w:sdtContent>
            <w:tc>
              <w:tcPr>
                <w:tcW w:w="4140" w:type="dxa"/>
                <w:vAlign w:val="center"/>
              </w:tcPr>
              <w:p w14:paraId="22ADA255" w14:textId="35915A13" w:rsidR="006243E8" w:rsidRPr="008A3850" w:rsidRDefault="006243E8" w:rsidP="0038749C">
                <w:pPr>
                  <w:spacing w:beforeLines="20" w:before="48" w:afterLines="20" w:after="48"/>
                  <w:jc w:val="left"/>
                  <w:rPr>
                    <w:rFonts w:eastAsia="Arial" w:cs="Times New Roman"/>
                    <w:b/>
                    <w:szCs w:val="23"/>
                  </w:rPr>
                </w:pPr>
                <w:r w:rsidRPr="003F5AA9">
                  <w:rPr>
                    <w:rStyle w:val="PlaceholderText"/>
                  </w:rPr>
                  <w:t>Click or tap here to enter text.</w:t>
                </w:r>
              </w:p>
            </w:tc>
          </w:sdtContent>
        </w:sdt>
      </w:tr>
      <w:tr w:rsidR="006243E8" w14:paraId="1BA3C366" w14:textId="77777777" w:rsidTr="00405402">
        <w:tc>
          <w:tcPr>
            <w:tcW w:w="3060" w:type="dxa"/>
            <w:shd w:val="clear" w:color="auto" w:fill="F2F2F2" w:themeFill="background1" w:themeFillShade="F2"/>
            <w:vAlign w:val="center"/>
          </w:tcPr>
          <w:p w14:paraId="4ADE9858" w14:textId="6B39BBCF" w:rsidR="006243E8" w:rsidRDefault="00D532E8" w:rsidP="0038749C">
            <w:pPr>
              <w:spacing w:beforeLines="20" w:before="48" w:afterLines="20" w:after="48"/>
              <w:jc w:val="left"/>
              <w:rPr>
                <w:rFonts w:eastAsia="Arial" w:cs="Times New Roman"/>
                <w:szCs w:val="23"/>
                <w:lang w:bidi="en-US"/>
              </w:rPr>
            </w:pPr>
            <w:sdt>
              <w:sdtPr>
                <w:rPr>
                  <w:rFonts w:eastAsia="Arial" w:cs="Times New Roman"/>
                  <w:color w:val="000000"/>
                  <w:szCs w:val="23"/>
                  <w:lang w:bidi="en-US"/>
                </w:rPr>
                <w:id w:val="-2128302778"/>
                <w14:checkbox>
                  <w14:checked w14:val="0"/>
                  <w14:checkedState w14:val="2612" w14:font="MS Gothic"/>
                  <w14:uncheckedState w14:val="2610" w14:font="MS Gothic"/>
                </w14:checkbox>
              </w:sdtPr>
              <w:sdtEndPr/>
              <w:sdtContent>
                <w:r w:rsidR="006243E8" w:rsidRPr="00BC6EAB">
                  <w:rPr>
                    <w:rFonts w:ascii="Segoe UI Symbol" w:eastAsia="Arial" w:hAnsi="Segoe UI Symbol" w:cs="Segoe UI Symbol"/>
                    <w:color w:val="000000"/>
                    <w:szCs w:val="23"/>
                    <w:lang w:bidi="en-US"/>
                  </w:rPr>
                  <w:t>☐</w:t>
                </w:r>
              </w:sdtContent>
            </w:sdt>
            <w:r w:rsidR="006243E8">
              <w:rPr>
                <w:rFonts w:eastAsia="Arial" w:cs="Times New Roman"/>
                <w:szCs w:val="23"/>
                <w:lang w:bidi="en-US"/>
              </w:rPr>
              <w:t xml:space="preserve"> OTHER (list below)</w:t>
            </w:r>
          </w:p>
          <w:sdt>
            <w:sdtPr>
              <w:rPr>
                <w:rFonts w:ascii="Segoe UI Symbol" w:eastAsia="Arial" w:hAnsi="Segoe UI Symbol" w:cs="Segoe UI Symbol"/>
                <w:color w:val="000000"/>
                <w:szCs w:val="23"/>
                <w:lang w:bidi="en-US"/>
              </w:rPr>
              <w:tag w:val="Enter species"/>
              <w:id w:val="-870294410"/>
              <w:placeholder>
                <w:docPart w:val="8EC0A86F708A43039E6F03DF886F5765"/>
              </w:placeholder>
              <w:showingPlcHdr/>
            </w:sdtPr>
            <w:sdtEndPr/>
            <w:sdtContent>
              <w:p w14:paraId="4FF09E70" w14:textId="08021254" w:rsidR="006243E8" w:rsidRPr="00BC6EAB" w:rsidRDefault="006243E8" w:rsidP="0038749C">
                <w:pPr>
                  <w:spacing w:beforeLines="20" w:before="48" w:afterLines="20" w:after="48"/>
                  <w:jc w:val="left"/>
                  <w:rPr>
                    <w:rFonts w:ascii="Segoe UI Symbol" w:eastAsia="Arial" w:hAnsi="Segoe UI Symbol" w:cs="Segoe UI Symbol"/>
                    <w:color w:val="000000"/>
                    <w:szCs w:val="23"/>
                    <w:lang w:bidi="en-US"/>
                  </w:rPr>
                </w:pPr>
                <w:r>
                  <w:rPr>
                    <w:rStyle w:val="PlaceholderText"/>
                  </w:rPr>
                  <w:t xml:space="preserve">Enter </w:t>
                </w:r>
                <w:r w:rsidR="00DD5604">
                  <w:rPr>
                    <w:rStyle w:val="PlaceholderText"/>
                  </w:rPr>
                  <w:t>habitat type</w:t>
                </w:r>
                <w:r w:rsidRPr="003F5AA9">
                  <w:rPr>
                    <w:rStyle w:val="PlaceholderText"/>
                  </w:rPr>
                  <w:t>.</w:t>
                </w:r>
              </w:p>
            </w:sdtContent>
          </w:sdt>
        </w:tc>
        <w:tc>
          <w:tcPr>
            <w:tcW w:w="2970" w:type="dxa"/>
            <w:vAlign w:val="center"/>
          </w:tcPr>
          <w:p w14:paraId="5CFB1EC7" w14:textId="32BA6A3C" w:rsidR="006243E8" w:rsidRPr="008A3850" w:rsidRDefault="00D532E8" w:rsidP="0038749C">
            <w:pPr>
              <w:spacing w:beforeLines="20" w:before="48" w:afterLines="20" w:after="48"/>
              <w:jc w:val="left"/>
              <w:rPr>
                <w:rFonts w:eastAsia="Arial" w:cs="Times New Roman"/>
                <w:b/>
                <w:szCs w:val="23"/>
              </w:rPr>
            </w:pPr>
            <w:sdt>
              <w:sdtPr>
                <w:rPr>
                  <w:rFonts w:eastAsia="Arial" w:cs="Times New Roman"/>
                  <w:b/>
                  <w:szCs w:val="23"/>
                </w:rPr>
                <w:id w:val="-775400095"/>
                <w14:checkbox>
                  <w14:checked w14:val="0"/>
                  <w14:checkedState w14:val="2612" w14:font="MS Gothic"/>
                  <w14:uncheckedState w14:val="2610" w14:font="MS Gothic"/>
                </w14:checkbox>
              </w:sdtPr>
              <w:sdtEndPr/>
              <w:sdtContent>
                <w:r w:rsidR="006243E8">
                  <w:rPr>
                    <w:rFonts w:ascii="MS Gothic" w:eastAsia="MS Gothic" w:hAnsi="MS Gothic" w:cs="Times New Roman" w:hint="eastAsia"/>
                    <w:b/>
                    <w:szCs w:val="23"/>
                  </w:rPr>
                  <w:t>☐</w:t>
                </w:r>
              </w:sdtContent>
            </w:sdt>
            <w:r w:rsidR="006243E8">
              <w:rPr>
                <w:rFonts w:eastAsia="Arial" w:cs="Times New Roman"/>
                <w:b/>
                <w:szCs w:val="23"/>
              </w:rPr>
              <w:t xml:space="preserve"> </w:t>
            </w:r>
            <w:r w:rsidR="006243E8">
              <w:rPr>
                <w:rFonts w:eastAsia="Arial" w:cs="Times New Roman"/>
                <w:bCs/>
                <w:szCs w:val="23"/>
              </w:rPr>
              <w:t xml:space="preserve">Exposed   </w:t>
            </w:r>
            <w:sdt>
              <w:sdtPr>
                <w:rPr>
                  <w:rFonts w:eastAsia="Arial" w:cs="Times New Roman"/>
                  <w:bCs/>
                  <w:szCs w:val="23"/>
                </w:rPr>
                <w:id w:val="-1345402516"/>
                <w14:checkbox>
                  <w14:checked w14:val="0"/>
                  <w14:checkedState w14:val="2612" w14:font="MS Gothic"/>
                  <w14:uncheckedState w14:val="2610" w14:font="MS Gothic"/>
                </w14:checkbox>
              </w:sdtPr>
              <w:sdtEndPr/>
              <w:sdtContent>
                <w:r w:rsidR="006243E8">
                  <w:rPr>
                    <w:rFonts w:ascii="MS Gothic" w:eastAsia="MS Gothic" w:hAnsi="MS Gothic" w:cs="Times New Roman" w:hint="eastAsia"/>
                    <w:bCs/>
                    <w:szCs w:val="23"/>
                  </w:rPr>
                  <w:t>☐</w:t>
                </w:r>
              </w:sdtContent>
            </w:sdt>
            <w:r w:rsidR="006243E8">
              <w:rPr>
                <w:rFonts w:eastAsia="Arial" w:cs="Times New Roman"/>
                <w:bCs/>
                <w:szCs w:val="23"/>
              </w:rPr>
              <w:t xml:space="preserve"> Not Exposed</w:t>
            </w:r>
          </w:p>
        </w:tc>
        <w:sdt>
          <w:sdtPr>
            <w:rPr>
              <w:rFonts w:eastAsia="Arial" w:cs="Times New Roman"/>
              <w:b/>
              <w:szCs w:val="23"/>
            </w:rPr>
            <w:id w:val="-13613901"/>
            <w:placeholder>
              <w:docPart w:val="79DF0E289C4749F1B42243EECF750435"/>
            </w:placeholder>
            <w:showingPlcHdr/>
          </w:sdtPr>
          <w:sdtEndPr/>
          <w:sdtContent>
            <w:tc>
              <w:tcPr>
                <w:tcW w:w="4140" w:type="dxa"/>
                <w:vAlign w:val="center"/>
              </w:tcPr>
              <w:p w14:paraId="28D8AE4F" w14:textId="7938CC21" w:rsidR="006243E8" w:rsidRPr="008A3850" w:rsidRDefault="006243E8" w:rsidP="0038749C">
                <w:pPr>
                  <w:spacing w:beforeLines="20" w:before="48" w:afterLines="20" w:after="48"/>
                  <w:jc w:val="left"/>
                  <w:rPr>
                    <w:rFonts w:eastAsia="Arial" w:cs="Times New Roman"/>
                    <w:b/>
                    <w:szCs w:val="23"/>
                  </w:rPr>
                </w:pPr>
                <w:r w:rsidRPr="003F5AA9">
                  <w:rPr>
                    <w:rStyle w:val="PlaceholderText"/>
                  </w:rPr>
                  <w:t>Click or tap here to enter text.</w:t>
                </w:r>
              </w:p>
            </w:tc>
          </w:sdtContent>
        </w:sdt>
      </w:tr>
    </w:tbl>
    <w:p w14:paraId="14746A71" w14:textId="77777777" w:rsidR="00287DBE" w:rsidRDefault="00287DBE" w:rsidP="00287DBE">
      <w:pPr>
        <w:spacing w:after="0"/>
        <w:jc w:val="center"/>
        <w:rPr>
          <w:rFonts w:cs="Times New Roman"/>
          <w:b/>
          <w:color w:val="0070C0"/>
          <w:sz w:val="36"/>
          <w:szCs w:val="36"/>
        </w:rPr>
      </w:pPr>
    </w:p>
    <w:p w14:paraId="3D9859FD" w14:textId="77777777" w:rsidR="00287DBE" w:rsidRDefault="00287DBE" w:rsidP="00ED7178">
      <w:pPr>
        <w:spacing w:before="240"/>
        <w:jc w:val="center"/>
        <w:rPr>
          <w:rFonts w:cs="Times New Roman"/>
          <w:b/>
          <w:color w:val="0070C0"/>
          <w:sz w:val="36"/>
          <w:szCs w:val="36"/>
        </w:rPr>
        <w:sectPr w:rsidR="00287DBE" w:rsidSect="00800F00">
          <w:headerReference w:type="default" r:id="rId13"/>
          <w:footerReference w:type="default" r:id="rId14"/>
          <w:pgSz w:w="12240" w:h="15840" w:code="1"/>
          <w:pgMar w:top="1152" w:right="1152" w:bottom="1152" w:left="1152" w:header="720" w:footer="720" w:gutter="0"/>
          <w:cols w:space="720"/>
          <w:docGrid w:linePitch="360"/>
        </w:sectPr>
      </w:pPr>
    </w:p>
    <w:p w14:paraId="3069ED23" w14:textId="1B8333A8" w:rsidR="00ED7178" w:rsidRDefault="00ED7178" w:rsidP="006D2510">
      <w:pPr>
        <w:pStyle w:val="Heading2"/>
      </w:pPr>
      <w:bookmarkStart w:id="7" w:name="_Toc167956950"/>
      <w:r w:rsidRPr="006D2510">
        <w:lastRenderedPageBreak/>
        <w:t>SECTION II. ESA / EFH DETERMINATIONS</w:t>
      </w:r>
      <w:r w:rsidR="007F0160" w:rsidRPr="006D2510">
        <w:t xml:space="preserve"> &amp; MEASURES TO REDUCE IMPACT</w:t>
      </w:r>
      <w:bookmarkEnd w:id="7"/>
    </w:p>
    <w:p w14:paraId="7696597C" w14:textId="5F11EE6A" w:rsidR="009B7BD7" w:rsidRDefault="009B7BD7" w:rsidP="009B7BD7">
      <w:r>
        <w:t>Determination</w:t>
      </w:r>
      <w:r w:rsidRPr="00E367FE">
        <w:t xml:space="preserve"> </w:t>
      </w:r>
      <w:r>
        <w:t>d</w:t>
      </w:r>
      <w:r w:rsidRPr="00E367FE">
        <w:t xml:space="preserve">efinitions </w:t>
      </w:r>
      <w:r>
        <w:t xml:space="preserve">are </w:t>
      </w:r>
      <w:r w:rsidRPr="00E367FE">
        <w:t>applicable to both species and designated critical habitat determination</w:t>
      </w:r>
      <w:r>
        <w:t xml:space="preserve">s. A summary of </w:t>
      </w:r>
      <w:r w:rsidR="00786049">
        <w:t>these</w:t>
      </w:r>
      <w:r>
        <w:t xml:space="preserve"> determinations, meanings, and required actions are provided below</w:t>
      </w:r>
      <w:r w:rsidR="00B70DE6">
        <w:t xml:space="preserve"> to aid the FOSC in making an initial determination.</w:t>
      </w:r>
    </w:p>
    <w:tbl>
      <w:tblPr>
        <w:tblStyle w:val="ListTable6Colorful-Accent1"/>
        <w:tblW w:w="10080" w:type="dxa"/>
        <w:tblLook w:val="04A0" w:firstRow="1" w:lastRow="0" w:firstColumn="1" w:lastColumn="0" w:noHBand="0" w:noVBand="1"/>
      </w:tblPr>
      <w:tblGrid>
        <w:gridCol w:w="932"/>
        <w:gridCol w:w="1576"/>
        <w:gridCol w:w="5424"/>
        <w:gridCol w:w="2148"/>
      </w:tblGrid>
      <w:tr w:rsidR="002F5A08" w:rsidRPr="002F5A08" w14:paraId="1F2C7780" w14:textId="77777777" w:rsidTr="00A83E5F">
        <w:trPr>
          <w:cnfStyle w:val="100000000000" w:firstRow="1" w:lastRow="0" w:firstColumn="0" w:lastColumn="0" w:oddVBand="0" w:evenVBand="0" w:oddHBand="0" w:evenHBand="0" w:firstRowFirstColumn="0" w:firstRowLastColumn="0" w:lastRowFirstColumn="0" w:lastRowLastColumn="0"/>
          <w:trHeight w:val="494"/>
        </w:trPr>
        <w:tc>
          <w:tcPr>
            <w:cnfStyle w:val="001000000000" w:firstRow="0" w:lastRow="0" w:firstColumn="1" w:lastColumn="0" w:oddVBand="0" w:evenVBand="0" w:oddHBand="0" w:evenHBand="0" w:firstRowFirstColumn="0" w:firstRowLastColumn="0" w:lastRowFirstColumn="0" w:lastRowLastColumn="0"/>
            <w:tcW w:w="2508" w:type="dxa"/>
            <w:gridSpan w:val="2"/>
            <w:tcBorders>
              <w:top w:val="single" w:sz="4" w:space="0" w:color="auto"/>
              <w:bottom w:val="single" w:sz="4" w:space="0" w:color="auto"/>
            </w:tcBorders>
            <w:shd w:val="clear" w:color="auto" w:fill="BFBFBF" w:themeFill="background1" w:themeFillShade="BF"/>
            <w:vAlign w:val="center"/>
          </w:tcPr>
          <w:p w14:paraId="28B02DF9" w14:textId="77777777" w:rsidR="0098711F" w:rsidRPr="002F5A08" w:rsidRDefault="0098711F" w:rsidP="00AC5791">
            <w:pPr>
              <w:jc w:val="center"/>
              <w:rPr>
                <w:color w:val="auto"/>
                <w:sz w:val="28"/>
                <w:szCs w:val="28"/>
              </w:rPr>
            </w:pPr>
            <w:r w:rsidRPr="002F5A08">
              <w:rPr>
                <w:color w:val="auto"/>
                <w:sz w:val="28"/>
                <w:szCs w:val="28"/>
              </w:rPr>
              <w:t>Determination</w:t>
            </w:r>
          </w:p>
        </w:tc>
        <w:tc>
          <w:tcPr>
            <w:tcW w:w="5424" w:type="dxa"/>
            <w:tcBorders>
              <w:top w:val="single" w:sz="4" w:space="0" w:color="auto"/>
              <w:bottom w:val="single" w:sz="4" w:space="0" w:color="auto"/>
            </w:tcBorders>
            <w:shd w:val="clear" w:color="auto" w:fill="BFBFBF" w:themeFill="background1" w:themeFillShade="BF"/>
            <w:vAlign w:val="center"/>
          </w:tcPr>
          <w:p w14:paraId="09E0652E" w14:textId="77777777" w:rsidR="0098711F" w:rsidRPr="002F5A08" w:rsidRDefault="0098711F" w:rsidP="00AC5791">
            <w:pPr>
              <w:jc w:val="center"/>
              <w:cnfStyle w:val="100000000000" w:firstRow="1" w:lastRow="0" w:firstColumn="0" w:lastColumn="0" w:oddVBand="0" w:evenVBand="0" w:oddHBand="0" w:evenHBand="0" w:firstRowFirstColumn="0" w:firstRowLastColumn="0" w:lastRowFirstColumn="0" w:lastRowLastColumn="0"/>
              <w:rPr>
                <w:color w:val="auto"/>
                <w:sz w:val="28"/>
                <w:szCs w:val="28"/>
              </w:rPr>
            </w:pPr>
            <w:r w:rsidRPr="002F5A08">
              <w:rPr>
                <w:color w:val="auto"/>
                <w:sz w:val="28"/>
                <w:szCs w:val="28"/>
              </w:rPr>
              <w:t>Meaning</w:t>
            </w:r>
          </w:p>
        </w:tc>
        <w:tc>
          <w:tcPr>
            <w:tcW w:w="2148" w:type="dxa"/>
            <w:tcBorders>
              <w:top w:val="single" w:sz="4" w:space="0" w:color="auto"/>
              <w:bottom w:val="single" w:sz="4" w:space="0" w:color="auto"/>
            </w:tcBorders>
            <w:shd w:val="clear" w:color="auto" w:fill="BFBFBF" w:themeFill="background1" w:themeFillShade="BF"/>
            <w:vAlign w:val="center"/>
          </w:tcPr>
          <w:p w14:paraId="00964046" w14:textId="77777777" w:rsidR="0098711F" w:rsidRPr="002F5A08" w:rsidRDefault="0098711F" w:rsidP="00AC5791">
            <w:pPr>
              <w:jc w:val="center"/>
              <w:cnfStyle w:val="100000000000" w:firstRow="1" w:lastRow="0" w:firstColumn="0" w:lastColumn="0" w:oddVBand="0" w:evenVBand="0" w:oddHBand="0" w:evenHBand="0" w:firstRowFirstColumn="0" w:firstRowLastColumn="0" w:lastRowFirstColumn="0" w:lastRowLastColumn="0"/>
              <w:rPr>
                <w:color w:val="auto"/>
                <w:sz w:val="28"/>
                <w:szCs w:val="28"/>
              </w:rPr>
            </w:pPr>
            <w:r w:rsidRPr="002F5A08">
              <w:rPr>
                <w:color w:val="auto"/>
                <w:sz w:val="28"/>
                <w:szCs w:val="28"/>
              </w:rPr>
              <w:t>Required Action</w:t>
            </w:r>
          </w:p>
        </w:tc>
      </w:tr>
      <w:tr w:rsidR="002F5A08" w:rsidRPr="002F5A08" w14:paraId="1F8282BF" w14:textId="77777777" w:rsidTr="0098711F">
        <w:trPr>
          <w:cnfStyle w:val="000000100000" w:firstRow="0" w:lastRow="0" w:firstColumn="0" w:lastColumn="0" w:oddVBand="0" w:evenVBand="0" w:oddHBand="1" w:evenHBand="0" w:firstRowFirstColumn="0" w:firstRowLastColumn="0" w:lastRowFirstColumn="0" w:lastRowLastColumn="0"/>
        </w:trPr>
        <w:tc>
          <w:tcPr>
            <w:cnfStyle w:val="001000000000" w:firstRow="0" w:lastRow="0" w:firstColumn="1" w:lastColumn="0" w:oddVBand="0" w:evenVBand="0" w:oddHBand="0" w:evenHBand="0" w:firstRowFirstColumn="0" w:firstRowLastColumn="0" w:lastRowFirstColumn="0" w:lastRowLastColumn="0"/>
            <w:tcW w:w="2508" w:type="dxa"/>
            <w:gridSpan w:val="2"/>
            <w:tcBorders>
              <w:top w:val="single" w:sz="4" w:space="0" w:color="auto"/>
              <w:bottom w:val="single" w:sz="4" w:space="0" w:color="auto"/>
            </w:tcBorders>
            <w:shd w:val="clear" w:color="auto" w:fill="FFFFFF" w:themeFill="background1"/>
            <w:vAlign w:val="center"/>
          </w:tcPr>
          <w:p w14:paraId="07F13A94" w14:textId="77777777" w:rsidR="0098711F" w:rsidRPr="002F5A08" w:rsidRDefault="0098711F" w:rsidP="00AC5791">
            <w:pPr>
              <w:jc w:val="center"/>
              <w:rPr>
                <w:color w:val="auto"/>
              </w:rPr>
            </w:pPr>
            <w:r w:rsidRPr="002F5A08">
              <w:rPr>
                <w:color w:val="auto"/>
              </w:rPr>
              <w:t>No Effect (NE)</w:t>
            </w:r>
          </w:p>
        </w:tc>
        <w:tc>
          <w:tcPr>
            <w:tcW w:w="5424" w:type="dxa"/>
            <w:tcBorders>
              <w:top w:val="single" w:sz="4" w:space="0" w:color="auto"/>
              <w:bottom w:val="single" w:sz="4" w:space="0" w:color="auto"/>
            </w:tcBorders>
            <w:shd w:val="clear" w:color="auto" w:fill="FFFFFF" w:themeFill="background1"/>
          </w:tcPr>
          <w:p w14:paraId="4C60ECE9" w14:textId="77777777" w:rsidR="0098711F" w:rsidRPr="002F5A08" w:rsidRDefault="0098711F" w:rsidP="0098711F">
            <w:pPr>
              <w:pStyle w:val="ListParagraph"/>
              <w:numPr>
                <w:ilvl w:val="0"/>
                <w:numId w:val="18"/>
              </w:numPr>
              <w:spacing w:before="80" w:after="80"/>
              <w:ind w:left="346"/>
              <w:jc w:val="left"/>
              <w:cnfStyle w:val="000000100000" w:firstRow="0" w:lastRow="0" w:firstColumn="0" w:lastColumn="0" w:oddVBand="0" w:evenVBand="0" w:oddHBand="1" w:evenHBand="0" w:firstRowFirstColumn="0" w:firstRowLastColumn="0" w:lastRowFirstColumn="0" w:lastRowLastColumn="0"/>
              <w:rPr>
                <w:color w:val="auto"/>
              </w:rPr>
            </w:pPr>
            <w:r w:rsidRPr="002F5A08">
              <w:rPr>
                <w:color w:val="auto"/>
              </w:rPr>
              <w:t xml:space="preserve">Species/habitat is </w:t>
            </w:r>
            <w:r w:rsidRPr="002F5A08">
              <w:rPr>
                <w:b/>
                <w:bCs/>
                <w:color w:val="auto"/>
                <w:u w:val="single"/>
              </w:rPr>
              <w:t>not</w:t>
            </w:r>
            <w:r w:rsidRPr="002F5A08">
              <w:rPr>
                <w:b/>
                <w:bCs/>
                <w:color w:val="auto"/>
              </w:rPr>
              <w:t xml:space="preserve"> present</w:t>
            </w:r>
            <w:r w:rsidRPr="002F5A08">
              <w:rPr>
                <w:color w:val="auto"/>
              </w:rPr>
              <w:t>, or</w:t>
            </w:r>
          </w:p>
          <w:p w14:paraId="3D6D7E20" w14:textId="77777777" w:rsidR="0098711F" w:rsidRPr="002F5A08" w:rsidRDefault="0098711F" w:rsidP="0098711F">
            <w:pPr>
              <w:pStyle w:val="ListParagraph"/>
              <w:numPr>
                <w:ilvl w:val="0"/>
                <w:numId w:val="18"/>
              </w:numPr>
              <w:spacing w:before="80" w:after="80"/>
              <w:ind w:left="346"/>
              <w:jc w:val="left"/>
              <w:cnfStyle w:val="000000100000" w:firstRow="0" w:lastRow="0" w:firstColumn="0" w:lastColumn="0" w:oddVBand="0" w:evenVBand="0" w:oddHBand="1" w:evenHBand="0" w:firstRowFirstColumn="0" w:firstRowLastColumn="0" w:lastRowFirstColumn="0" w:lastRowLastColumn="0"/>
              <w:rPr>
                <w:color w:val="auto"/>
              </w:rPr>
            </w:pPr>
            <w:r w:rsidRPr="002F5A08">
              <w:rPr>
                <w:color w:val="auto"/>
              </w:rPr>
              <w:t xml:space="preserve">Species/habitat is present (or assumed to be present), but there will be </w:t>
            </w:r>
            <w:r w:rsidRPr="002F5A08">
              <w:rPr>
                <w:b/>
                <w:bCs/>
                <w:color w:val="auto"/>
                <w:u w:val="single"/>
              </w:rPr>
              <w:t>no impacts of any kind</w:t>
            </w:r>
            <w:r w:rsidRPr="002F5A08">
              <w:rPr>
                <w:color w:val="auto"/>
              </w:rPr>
              <w:t xml:space="preserve"> (+ or -) to species/habitat</w:t>
            </w:r>
          </w:p>
        </w:tc>
        <w:tc>
          <w:tcPr>
            <w:tcW w:w="2148" w:type="dxa"/>
            <w:tcBorders>
              <w:top w:val="single" w:sz="4" w:space="0" w:color="auto"/>
              <w:bottom w:val="single" w:sz="4" w:space="0" w:color="auto"/>
            </w:tcBorders>
            <w:shd w:val="clear" w:color="auto" w:fill="FFFFFF" w:themeFill="background1"/>
            <w:vAlign w:val="center"/>
          </w:tcPr>
          <w:p w14:paraId="2C8C5AC2" w14:textId="77777777" w:rsidR="0098711F" w:rsidRPr="002F5A08" w:rsidRDefault="0098711F" w:rsidP="00AC5791">
            <w:pPr>
              <w:jc w:val="center"/>
              <w:cnfStyle w:val="000000100000" w:firstRow="0" w:lastRow="0" w:firstColumn="0" w:lastColumn="0" w:oddVBand="0" w:evenVBand="0" w:oddHBand="1" w:evenHBand="0" w:firstRowFirstColumn="0" w:firstRowLastColumn="0" w:lastRowFirstColumn="0" w:lastRowLastColumn="0"/>
              <w:rPr>
                <w:b/>
                <w:bCs/>
                <w:color w:val="auto"/>
              </w:rPr>
            </w:pPr>
            <w:r w:rsidRPr="002F5A08">
              <w:rPr>
                <w:b/>
                <w:bCs/>
                <w:color w:val="auto"/>
              </w:rPr>
              <w:t>No consultation</w:t>
            </w:r>
          </w:p>
        </w:tc>
      </w:tr>
      <w:tr w:rsidR="002F5A08" w:rsidRPr="002F5A08" w14:paraId="12D24587" w14:textId="77777777" w:rsidTr="00A83E5F">
        <w:trPr>
          <w:trHeight w:val="1115"/>
        </w:trPr>
        <w:tc>
          <w:tcPr>
            <w:cnfStyle w:val="001000000000" w:firstRow="0" w:lastRow="0" w:firstColumn="1" w:lastColumn="0" w:oddVBand="0" w:evenVBand="0" w:oddHBand="0" w:evenHBand="0" w:firstRowFirstColumn="0" w:firstRowLastColumn="0" w:lastRowFirstColumn="0" w:lastRowLastColumn="0"/>
            <w:tcW w:w="932" w:type="dxa"/>
            <w:vMerge w:val="restart"/>
            <w:tcBorders>
              <w:top w:val="single" w:sz="4" w:space="0" w:color="auto"/>
              <w:bottom w:val="single" w:sz="4" w:space="0" w:color="auto"/>
            </w:tcBorders>
            <w:shd w:val="clear" w:color="auto" w:fill="F2F2F2" w:themeFill="background1" w:themeFillShade="F2"/>
            <w:vAlign w:val="center"/>
          </w:tcPr>
          <w:p w14:paraId="6CDE8AB0" w14:textId="77777777" w:rsidR="0098711F" w:rsidRPr="002F5A08" w:rsidRDefault="0098711F" w:rsidP="00AC5791">
            <w:pPr>
              <w:jc w:val="center"/>
              <w:rPr>
                <w:b w:val="0"/>
                <w:bCs w:val="0"/>
                <w:color w:val="auto"/>
              </w:rPr>
            </w:pPr>
          </w:p>
          <w:p w14:paraId="307B6FB5" w14:textId="77777777" w:rsidR="0098711F" w:rsidRPr="002F5A08" w:rsidRDefault="0098711F" w:rsidP="00AC5791">
            <w:pPr>
              <w:jc w:val="center"/>
              <w:rPr>
                <w:b w:val="0"/>
                <w:bCs w:val="0"/>
                <w:color w:val="auto"/>
              </w:rPr>
            </w:pPr>
          </w:p>
          <w:p w14:paraId="0A7950A5" w14:textId="77777777" w:rsidR="0098711F" w:rsidRPr="002F5A08" w:rsidRDefault="0098711F" w:rsidP="00AC5791">
            <w:pPr>
              <w:jc w:val="center"/>
              <w:rPr>
                <w:b w:val="0"/>
                <w:bCs w:val="0"/>
                <w:color w:val="auto"/>
              </w:rPr>
            </w:pPr>
            <w:r w:rsidRPr="002F5A08">
              <w:rPr>
                <w:noProof/>
              </w:rPr>
              <mc:AlternateContent>
                <mc:Choice Requires="wps">
                  <w:drawing>
                    <wp:anchor distT="0" distB="0" distL="114300" distR="114300" simplePos="0" relativeHeight="251660292" behindDoc="0" locked="0" layoutInCell="1" allowOverlap="1" wp14:anchorId="42E38974" wp14:editId="4B9215A3">
                      <wp:simplePos x="0" y="0"/>
                      <wp:positionH relativeFrom="column">
                        <wp:posOffset>7620</wp:posOffset>
                      </wp:positionH>
                      <wp:positionV relativeFrom="paragraph">
                        <wp:posOffset>469900</wp:posOffset>
                      </wp:positionV>
                      <wp:extent cx="409575" cy="923925"/>
                      <wp:effectExtent l="0" t="0" r="9525" b="9525"/>
                      <wp:wrapNone/>
                      <wp:docPr id="315883748" name="Arrow: Down 1"/>
                      <wp:cNvGraphicFramePr/>
                      <a:graphic xmlns:a="http://schemas.openxmlformats.org/drawingml/2006/main">
                        <a:graphicData uri="http://schemas.microsoft.com/office/word/2010/wordprocessingShape">
                          <wps:wsp>
                            <wps:cNvSpPr/>
                            <wps:spPr>
                              <a:xfrm>
                                <a:off x="0" y="0"/>
                                <a:ext cx="409575" cy="923925"/>
                              </a:xfrm>
                              <a:prstGeom prst="downArrow">
                                <a:avLst/>
                              </a:prstGeom>
                              <a:gradFill flip="none" rotWithShape="1">
                                <a:gsLst>
                                  <a:gs pos="0">
                                    <a:schemeClr val="accent3">
                                      <a:lumMod val="67000"/>
                                    </a:schemeClr>
                                  </a:gs>
                                  <a:gs pos="48000">
                                    <a:schemeClr val="accent3">
                                      <a:lumMod val="97000"/>
                                      <a:lumOff val="3000"/>
                                    </a:schemeClr>
                                  </a:gs>
                                  <a:gs pos="100000">
                                    <a:schemeClr val="accent3">
                                      <a:lumMod val="60000"/>
                                      <a:lumOff val="40000"/>
                                    </a:schemeClr>
                                  </a:gs>
                                </a:gsLst>
                                <a:lin ang="16200000" scaled="1"/>
                                <a:tileRect/>
                              </a:gradFill>
                              <a:ln>
                                <a:noFill/>
                              </a:ln>
                            </wps:spPr>
                            <wps:style>
                              <a:lnRef idx="0">
                                <a:scrgbClr r="0" g="0" b="0"/>
                              </a:lnRef>
                              <a:fillRef idx="0">
                                <a:scrgbClr r="0" g="0" b="0"/>
                              </a:fillRef>
                              <a:effectRef idx="0">
                                <a:scrgbClr r="0" g="0" b="0"/>
                              </a:effectRef>
                              <a:fontRef idx="minor">
                                <a:schemeClr val="lt1"/>
                              </a:fontRef>
                            </wps:style>
                            <wps:bodyPr rot="0" spcFirstLastPara="0" vertOverflow="overflow" horzOverflow="overflow" vert="horz" wrap="square" lIns="91440" tIns="45720" rIns="91440" bIns="45720" numCol="1" spcCol="0" rtlCol="0" fromWordArt="0" anchor="ctr" anchorCtr="0" forceAA="0" compatLnSpc="1">
                              <a:prstTxWarp prst="textNoShape">
                                <a:avLst/>
                              </a:prstTxWarp>
                              <a:noAutofit/>
                            </wps:bodyPr>
                          </wps:wsp>
                        </a:graphicData>
                      </a:graphic>
                      <wp14:sizeRelH relativeFrom="margin">
                        <wp14:pctWidth>0</wp14:pctWidth>
                      </wp14:sizeRelH>
                      <wp14:sizeRelV relativeFrom="margin">
                        <wp14:pctHeight>0</wp14:pctHeight>
                      </wp14:sizeRelV>
                    </wp:anchor>
                  </w:drawing>
                </mc:Choice>
                <mc:Fallback>
                  <w:pict>
                    <v:shapetype w14:anchorId="4F449D3C" id="_x0000_t67" coordsize="21600,21600" o:spt="67" adj="16200,5400" path="m0@0l@1@0@1,0@2,0@2@0,21600@0,10800,21600xe">
                      <v:stroke joinstyle="miter"/>
                      <v:formulas>
                        <v:f eqn="val #0"/>
                        <v:f eqn="val #1"/>
                        <v:f eqn="sum height 0 #1"/>
                        <v:f eqn="sum 10800 0 #1"/>
                        <v:f eqn="sum width 0 #0"/>
                        <v:f eqn="prod @4 @3 10800"/>
                        <v:f eqn="sum width 0 @5"/>
                      </v:formulas>
                      <v:path o:connecttype="custom" o:connectlocs="10800,0;0,@0;10800,21600;21600,@0" o:connectangles="270,180,90,0" textboxrect="@1,0,@2,@6"/>
                      <v:handles>
                        <v:h position="#1,#0" xrange="0,10800" yrange="0,21600"/>
                      </v:handles>
                    </v:shapetype>
                    <v:shape id="Arrow: Down 1" o:spid="_x0000_s1026" type="#_x0000_t67" style="position:absolute;margin-left:.6pt;margin-top:37pt;width:32.25pt;height:72.75pt;z-index:251660292;visibility:visible;mso-wrap-style:square;mso-width-percent:0;mso-height-percent:0;mso-wrap-distance-left:9pt;mso-wrap-distance-top:0;mso-wrap-distance-right:9pt;mso-wrap-distance-bottom:0;mso-position-horizontal:absolute;mso-position-horizontal-relative:text;mso-position-vertical:absolute;mso-position-vertical-relative:text;mso-width-percent:0;mso-height-percent:0;mso-width-relative:margin;mso-height-relative:margin;v-text-anchor:middle" o:gfxdata="UEsDBBQABgAIAAAAIQC2gziS/gAAAOEBAAATAAAAW0NvbnRlbnRfVHlwZXNdLnhtbJSRQU7DMBBF&#10;90jcwfIWJU67QAgl6YK0S0CoHGBkTxKLZGx5TGhvj5O2G0SRWNoz/78nu9wcxkFMGNg6quQqL6RA&#10;0s5Y6ir5vt9lD1JwBDIwOMJKHpHlpr69KfdHjyxSmriSfYz+USnWPY7AufNIadK6MEJMx9ApD/oD&#10;OlTrorhX2lFEilmcO2RdNtjC5xDF9pCuTyYBB5bi6bQ4syoJ3g9WQ0ymaiLzg5KdCXlKLjvcW893&#10;SUOqXwnz5DrgnHtJTxOsQfEKIT7DmDSUCaxw7Rqn8787ZsmRM9e2VmPeBN4uqYvTtW7jvijg9N/y&#10;JsXecLq0q+WD6m8AAAD//wMAUEsDBBQABgAIAAAAIQA4/SH/1gAAAJQBAAALAAAAX3JlbHMvLnJl&#10;bHOkkMFqwzAMhu+DvYPRfXGawxijTi+j0GvpHsDYimMaW0Yy2fr2M4PBMnrbUb/Q94l/f/hMi1qR&#10;JVI2sOt6UJgd+ZiDgffL8ekFlFSbvV0oo4EbChzGx4f9GRdb25HMsYhqlCwG5lrLq9biZkxWOiqY&#10;22YiTra2kYMu1l1tQD30/bPm3wwYN0x18gb45AdQl1tp5j/sFB2T0FQ7R0nTNEV3j6o9feQzro1i&#10;OWA14Fm+Q8a1a8+Bvu/d/dMb2JY5uiPbhG/ktn4cqGU/er3pcvwCAAD//wMAUEsDBBQABgAIAAAA&#10;IQBMpw7I4wIAAMIGAAAOAAAAZHJzL2Uyb0RvYy54bWysVU1vGjEQvVfqf7B8b3YhQALKEqFEqSql&#10;SZSkytl4bbDk9bi2YaG/vmObBZREVVOVg7Hn288zby8uN40ma+G8AlPR3klJiTAcamUWFf3xfPPl&#10;nBIfmKmZBiMquhWeXk4/f7po7UT0YQm6Fo5gEOMnra3oMgQ7KQrPl6Jh/gSsMKiU4BoW8OgWRe1Y&#10;i9EbXfTLclS04GrrgAvvUXqdlXSa4kspeLiX0otAdEWxtpBWl9Z5XIvpBZssHLNLxXdlsH+oomHK&#10;YNJ9qGsWGFk59SZUo7gDDzKccGgKkFJxke6At+mVr27ztGRWpLsgON7uYfL/Lyy/Wz/ZB4cwtNZP&#10;PG7jLTbSNfEf6yObBNZ2D5bYBMJROCjHw7MhJRxV4/7puD+MYBYHZ+t8+CqgIXFT0RpaM3MO2oQT&#10;W9/6kO07ux189Y3SmkitsBsM9gwlDsKLCsuEBvZYxtmjf/LwxAICUiZx6htxpR1ZM3xxxrkw4TSp&#10;9Kr5DnWWj87KMr09lrt3ScUv/HHQwXm0i5K91Z8Dj7vAbIL5sPWy+enfpeuh2cfyjZJDauLjfINO&#10;/O79ULjo4NPKEBZntTfCccIfjitnWtQR6BQ3KC0ecY7yY+GopAeKmGgTVwPxwbI2SopDI6Vd2GqR&#10;rR+FJKpO/ZQhdYt5fKo8jlgDJu+GEmvUBh2iocT4H/TduURvkVjgg/57p5QfTNj7N8qAe68ldEiA&#10;YeEy23dQZAAiFnOotw94X8g05C2/UTgbt8yHB+aQdxAA5NJwj4vU0FYUdjtKluB+vSeP9kgHqKWk&#10;RR6rqP+5Yg7HRn8zOBfj3mAQiS8dBsOzPh7csWZ+rDGr5gpwcHrYBpanbbQPuttKB80LUu4sZkUV&#10;MxxzV5QH1x2uQn5QJG0uZrNkhmRnWbg1T5Z3ExzH/nnzwpzdEURAZrmDjvPY5BVFZNv4HgZmqwBS&#10;pZY84LrDG4kyT3Im9cjEx+dkdfj0TH8DAAD//wMAUEsDBBQABgAIAAAAIQDizv2P3QAAAAcBAAAP&#10;AAAAZHJzL2Rvd25yZXYueG1sTI9BS8NAFITvgv9heYIXsZsG09aYTRFBEDxZK9LbJvvMxmTfhuy2&#10;Tf69z5Mehxlmvim2k+vFCcfQelKwXCQgkGpvWmoU7N+fbzcgQtRkdO8JFcwYYFteXhQ6N/5Mb3ja&#10;xUZwCYVcK7AxDrmUobbodFj4AYm9Lz86HVmOjTSjPnO562WaJCvpdEu8YPWATxbrbnd0Cl7o1XzM&#10;c3boq886WnfTddn3Xqnrq+nxAUTEKf6F4Ref0aFkpsofyQTRs045qGB9x4/YXmVrEJWCdHmfgSwL&#10;+Z+//AEAAP//AwBQSwECLQAUAAYACAAAACEAtoM4kv4AAADhAQAAEwAAAAAAAAAAAAAAAAAAAAAA&#10;W0NvbnRlbnRfVHlwZXNdLnhtbFBLAQItABQABgAIAAAAIQA4/SH/1gAAAJQBAAALAAAAAAAAAAAA&#10;AAAAAC8BAABfcmVscy8ucmVsc1BLAQItABQABgAIAAAAIQBMpw7I4wIAAMIGAAAOAAAAAAAAAAAA&#10;AAAAAC4CAABkcnMvZTJvRG9jLnhtbFBLAQItABQABgAIAAAAIQDizv2P3QAAAAcBAAAPAAAAAAAA&#10;AAAAAAAAAD0FAABkcnMvZG93bnJldi54bWxQSwUGAAAAAAQABADzAAAARwYAAAAA&#10;" adj="16812" fillcolor="#6e6e6e [2150]" stroked="f">
                      <v:fill color2="#c9c9c9 [1942]" rotate="t" angle="180" colors="0 #6f6f6f;31457f #a8a8a8;1 #c9c9c9" focus="100%" type="gradient"/>
                    </v:shape>
                  </w:pict>
                </mc:Fallback>
              </mc:AlternateContent>
            </w:r>
            <w:r w:rsidRPr="002F5A08">
              <w:rPr>
                <w:color w:val="auto"/>
              </w:rPr>
              <w:t>May Affect*</w:t>
            </w:r>
          </w:p>
        </w:tc>
        <w:tc>
          <w:tcPr>
            <w:tcW w:w="1576" w:type="dxa"/>
            <w:tcBorders>
              <w:top w:val="single" w:sz="4" w:space="0" w:color="auto"/>
              <w:bottom w:val="single" w:sz="4" w:space="0" w:color="auto"/>
            </w:tcBorders>
            <w:shd w:val="clear" w:color="auto" w:fill="F2F2F2" w:themeFill="background1" w:themeFillShade="F2"/>
            <w:vAlign w:val="center"/>
          </w:tcPr>
          <w:p w14:paraId="6B176DE8" w14:textId="77777777" w:rsidR="0098711F" w:rsidRPr="002F5A08" w:rsidRDefault="0098711F" w:rsidP="00AC5791">
            <w:pPr>
              <w:jc w:val="center"/>
              <w:cnfStyle w:val="000000000000" w:firstRow="0" w:lastRow="0" w:firstColumn="0" w:lastColumn="0" w:oddVBand="0" w:evenVBand="0" w:oddHBand="0" w:evenHBand="0" w:firstRowFirstColumn="0" w:firstRowLastColumn="0" w:lastRowFirstColumn="0" w:lastRowLastColumn="0"/>
              <w:rPr>
                <w:b/>
                <w:bCs/>
                <w:color w:val="auto"/>
              </w:rPr>
            </w:pPr>
            <w:r w:rsidRPr="002F5A08">
              <w:rPr>
                <w:b/>
                <w:bCs/>
                <w:color w:val="auto"/>
              </w:rPr>
              <w:t xml:space="preserve">but </w:t>
            </w:r>
            <w:r w:rsidRPr="002F5A08">
              <w:rPr>
                <w:b/>
                <w:bCs/>
                <w:color w:val="FF0000"/>
                <w:u w:val="single"/>
              </w:rPr>
              <w:t>not likely</w:t>
            </w:r>
            <w:r w:rsidRPr="002F5A08">
              <w:rPr>
                <w:b/>
                <w:bCs/>
                <w:color w:val="FF0000"/>
              </w:rPr>
              <w:t xml:space="preserve"> </w:t>
            </w:r>
            <w:r w:rsidRPr="002F5A08">
              <w:rPr>
                <w:b/>
                <w:bCs/>
                <w:color w:val="auto"/>
              </w:rPr>
              <w:t>to adversely affect (NLAA)</w:t>
            </w:r>
          </w:p>
        </w:tc>
        <w:tc>
          <w:tcPr>
            <w:tcW w:w="5424" w:type="dxa"/>
            <w:tcBorders>
              <w:top w:val="single" w:sz="4" w:space="0" w:color="auto"/>
              <w:bottom w:val="single" w:sz="4" w:space="0" w:color="auto"/>
            </w:tcBorders>
            <w:shd w:val="clear" w:color="auto" w:fill="F2F2F2" w:themeFill="background1" w:themeFillShade="F2"/>
          </w:tcPr>
          <w:p w14:paraId="7CE03E4F" w14:textId="77777777" w:rsidR="0098711F" w:rsidRPr="002F5A08" w:rsidRDefault="0098711F" w:rsidP="0098711F">
            <w:pPr>
              <w:pStyle w:val="ListParagraph"/>
              <w:numPr>
                <w:ilvl w:val="0"/>
                <w:numId w:val="18"/>
              </w:numPr>
              <w:spacing w:before="80"/>
              <w:ind w:left="346"/>
              <w:jc w:val="left"/>
              <w:cnfStyle w:val="000000000000" w:firstRow="0" w:lastRow="0" w:firstColumn="0" w:lastColumn="0" w:oddVBand="0" w:evenVBand="0" w:oddHBand="0" w:evenHBand="0" w:firstRowFirstColumn="0" w:firstRowLastColumn="0" w:lastRowFirstColumn="0" w:lastRowLastColumn="0"/>
              <w:rPr>
                <w:color w:val="auto"/>
              </w:rPr>
            </w:pPr>
            <w:r w:rsidRPr="002F5A08">
              <w:rPr>
                <w:color w:val="auto"/>
              </w:rPr>
              <w:t>Species/habitat is</w:t>
            </w:r>
            <w:r w:rsidRPr="002F5A08">
              <w:rPr>
                <w:b/>
                <w:bCs/>
                <w:color w:val="auto"/>
              </w:rPr>
              <w:t xml:space="preserve"> present </w:t>
            </w:r>
            <w:r w:rsidRPr="002F5A08">
              <w:rPr>
                <w:color w:val="auto"/>
              </w:rPr>
              <w:t>(or assumed to be present), and</w:t>
            </w:r>
          </w:p>
          <w:p w14:paraId="41C36598" w14:textId="77777777" w:rsidR="0098711F" w:rsidRPr="002F5A08" w:rsidRDefault="0098711F" w:rsidP="0098711F">
            <w:pPr>
              <w:pStyle w:val="ListParagraph"/>
              <w:numPr>
                <w:ilvl w:val="0"/>
                <w:numId w:val="18"/>
              </w:numPr>
              <w:ind w:left="346"/>
              <w:jc w:val="left"/>
              <w:cnfStyle w:val="000000000000" w:firstRow="0" w:lastRow="0" w:firstColumn="0" w:lastColumn="0" w:oddVBand="0" w:evenVBand="0" w:oddHBand="0" w:evenHBand="0" w:firstRowFirstColumn="0" w:firstRowLastColumn="0" w:lastRowFirstColumn="0" w:lastRowLastColumn="0"/>
              <w:rPr>
                <w:color w:val="auto"/>
              </w:rPr>
            </w:pPr>
            <w:r w:rsidRPr="002F5A08">
              <w:rPr>
                <w:b/>
                <w:bCs/>
                <w:color w:val="auto"/>
              </w:rPr>
              <w:t>Some impact</w:t>
            </w:r>
            <w:r w:rsidRPr="002F5A08">
              <w:rPr>
                <w:color w:val="auto"/>
              </w:rPr>
              <w:t xml:space="preserve"> (+ or -) to species/habitat is possible, and</w:t>
            </w:r>
          </w:p>
          <w:p w14:paraId="001D4CAB" w14:textId="77777777" w:rsidR="0098711F" w:rsidRPr="002F5A08" w:rsidRDefault="0098711F" w:rsidP="0098711F">
            <w:pPr>
              <w:pStyle w:val="ListParagraph"/>
              <w:numPr>
                <w:ilvl w:val="0"/>
                <w:numId w:val="18"/>
              </w:numPr>
              <w:spacing w:before="80" w:after="80"/>
              <w:ind w:left="346"/>
              <w:jc w:val="left"/>
              <w:cnfStyle w:val="000000000000" w:firstRow="0" w:lastRow="0" w:firstColumn="0" w:lastColumn="0" w:oddVBand="0" w:evenVBand="0" w:oddHBand="0" w:evenHBand="0" w:firstRowFirstColumn="0" w:firstRowLastColumn="0" w:lastRowFirstColumn="0" w:lastRowLastColumn="0"/>
              <w:rPr>
                <w:color w:val="auto"/>
              </w:rPr>
            </w:pPr>
            <w:r w:rsidRPr="002F5A08">
              <w:rPr>
                <w:b/>
                <w:bCs/>
                <w:color w:val="auto"/>
                <w:u w:val="single"/>
              </w:rPr>
              <w:t>All adverse effects will be avoided (or minimized to insignificant/discountable)</w:t>
            </w:r>
            <w:r w:rsidRPr="002F5A08">
              <w:rPr>
                <w:b/>
                <w:bCs/>
                <w:color w:val="auto"/>
              </w:rPr>
              <w:t xml:space="preserve"> </w:t>
            </w:r>
            <w:r w:rsidRPr="002F5A08">
              <w:rPr>
                <w:color w:val="auto"/>
              </w:rPr>
              <w:t>through implementation of conservation measures</w:t>
            </w:r>
          </w:p>
        </w:tc>
        <w:tc>
          <w:tcPr>
            <w:tcW w:w="2148" w:type="dxa"/>
            <w:tcBorders>
              <w:top w:val="single" w:sz="4" w:space="0" w:color="auto"/>
              <w:bottom w:val="single" w:sz="4" w:space="0" w:color="auto"/>
            </w:tcBorders>
            <w:shd w:val="clear" w:color="auto" w:fill="F2F2F2" w:themeFill="background1" w:themeFillShade="F2"/>
            <w:vAlign w:val="center"/>
          </w:tcPr>
          <w:p w14:paraId="7F12E46E" w14:textId="77777777" w:rsidR="0098711F" w:rsidRPr="002F5A08" w:rsidRDefault="0098711F" w:rsidP="00AC5791">
            <w:pPr>
              <w:jc w:val="center"/>
              <w:cnfStyle w:val="000000000000" w:firstRow="0" w:lastRow="0" w:firstColumn="0" w:lastColumn="0" w:oddVBand="0" w:evenVBand="0" w:oddHBand="0" w:evenHBand="0" w:firstRowFirstColumn="0" w:firstRowLastColumn="0" w:lastRowFirstColumn="0" w:lastRowLastColumn="0"/>
              <w:rPr>
                <w:color w:val="auto"/>
              </w:rPr>
            </w:pPr>
            <w:r w:rsidRPr="002F5A08">
              <w:rPr>
                <w:b/>
                <w:bCs/>
                <w:color w:val="auto"/>
              </w:rPr>
              <w:t>Informal</w:t>
            </w:r>
            <w:r w:rsidRPr="002F5A08">
              <w:rPr>
                <w:color w:val="auto"/>
              </w:rPr>
              <w:t xml:space="preserve"> consultation</w:t>
            </w:r>
          </w:p>
        </w:tc>
      </w:tr>
      <w:tr w:rsidR="002F5A08" w:rsidRPr="002F5A08" w14:paraId="50E6D76E" w14:textId="77777777" w:rsidTr="00A83E5F">
        <w:trPr>
          <w:cnfStyle w:val="000000100000" w:firstRow="0" w:lastRow="0" w:firstColumn="0" w:lastColumn="0" w:oddVBand="0" w:evenVBand="0" w:oddHBand="1" w:evenHBand="0" w:firstRowFirstColumn="0" w:firstRowLastColumn="0" w:lastRowFirstColumn="0" w:lastRowLastColumn="0"/>
        </w:trPr>
        <w:tc>
          <w:tcPr>
            <w:cnfStyle w:val="001000000000" w:firstRow="0" w:lastRow="0" w:firstColumn="1" w:lastColumn="0" w:oddVBand="0" w:evenVBand="0" w:oddHBand="0" w:evenHBand="0" w:firstRowFirstColumn="0" w:firstRowLastColumn="0" w:lastRowFirstColumn="0" w:lastRowLastColumn="0"/>
            <w:tcW w:w="932" w:type="dxa"/>
            <w:vMerge/>
            <w:tcBorders>
              <w:top w:val="single" w:sz="4" w:space="0" w:color="auto"/>
              <w:bottom w:val="single" w:sz="4" w:space="0" w:color="auto"/>
            </w:tcBorders>
            <w:shd w:val="clear" w:color="auto" w:fill="F2F2F2" w:themeFill="background1" w:themeFillShade="F2"/>
          </w:tcPr>
          <w:p w14:paraId="27C20DC2" w14:textId="77777777" w:rsidR="0098711F" w:rsidRPr="002F5A08" w:rsidRDefault="0098711F" w:rsidP="00AC5791">
            <w:pPr>
              <w:jc w:val="center"/>
              <w:rPr>
                <w:color w:val="auto"/>
              </w:rPr>
            </w:pPr>
          </w:p>
        </w:tc>
        <w:tc>
          <w:tcPr>
            <w:tcW w:w="1576" w:type="dxa"/>
            <w:tcBorders>
              <w:top w:val="single" w:sz="4" w:space="0" w:color="auto"/>
              <w:bottom w:val="single" w:sz="4" w:space="0" w:color="auto"/>
            </w:tcBorders>
            <w:shd w:val="clear" w:color="auto" w:fill="F2F2F2" w:themeFill="background1" w:themeFillShade="F2"/>
            <w:vAlign w:val="center"/>
          </w:tcPr>
          <w:p w14:paraId="5A968A6A" w14:textId="77777777" w:rsidR="0098711F" w:rsidRPr="002F5A08" w:rsidRDefault="0098711F" w:rsidP="00AC5791">
            <w:pPr>
              <w:jc w:val="center"/>
              <w:cnfStyle w:val="000000100000" w:firstRow="0" w:lastRow="0" w:firstColumn="0" w:lastColumn="0" w:oddVBand="0" w:evenVBand="0" w:oddHBand="1" w:evenHBand="0" w:firstRowFirstColumn="0" w:firstRowLastColumn="0" w:lastRowFirstColumn="0" w:lastRowLastColumn="0"/>
              <w:rPr>
                <w:b/>
                <w:bCs/>
                <w:color w:val="auto"/>
              </w:rPr>
            </w:pPr>
            <w:r w:rsidRPr="002F5A08">
              <w:rPr>
                <w:b/>
                <w:bCs/>
                <w:color w:val="auto"/>
              </w:rPr>
              <w:t xml:space="preserve">and </w:t>
            </w:r>
            <w:r w:rsidRPr="002F5A08">
              <w:rPr>
                <w:b/>
                <w:bCs/>
                <w:color w:val="FF0000"/>
                <w:u w:val="single"/>
              </w:rPr>
              <w:t>likely</w:t>
            </w:r>
            <w:r w:rsidRPr="002F5A08">
              <w:rPr>
                <w:b/>
                <w:bCs/>
                <w:color w:val="auto"/>
              </w:rPr>
              <w:t xml:space="preserve"> to adversely affect (LAA)</w:t>
            </w:r>
          </w:p>
        </w:tc>
        <w:tc>
          <w:tcPr>
            <w:tcW w:w="5424" w:type="dxa"/>
            <w:tcBorders>
              <w:top w:val="single" w:sz="4" w:space="0" w:color="auto"/>
              <w:bottom w:val="single" w:sz="4" w:space="0" w:color="auto"/>
            </w:tcBorders>
            <w:shd w:val="clear" w:color="auto" w:fill="F2F2F2" w:themeFill="background1" w:themeFillShade="F2"/>
          </w:tcPr>
          <w:p w14:paraId="5C48F486" w14:textId="77777777" w:rsidR="0098711F" w:rsidRPr="002F5A08" w:rsidRDefault="0098711F" w:rsidP="0098711F">
            <w:pPr>
              <w:pStyle w:val="ListParagraph"/>
              <w:numPr>
                <w:ilvl w:val="0"/>
                <w:numId w:val="18"/>
              </w:numPr>
              <w:ind w:left="346"/>
              <w:jc w:val="left"/>
              <w:cnfStyle w:val="000000100000" w:firstRow="0" w:lastRow="0" w:firstColumn="0" w:lastColumn="0" w:oddVBand="0" w:evenVBand="0" w:oddHBand="1" w:evenHBand="0" w:firstRowFirstColumn="0" w:firstRowLastColumn="0" w:lastRowFirstColumn="0" w:lastRowLastColumn="0"/>
              <w:rPr>
                <w:color w:val="auto"/>
              </w:rPr>
            </w:pPr>
            <w:r w:rsidRPr="002F5A08">
              <w:rPr>
                <w:color w:val="auto"/>
              </w:rPr>
              <w:t>Species/habitat is</w:t>
            </w:r>
            <w:r w:rsidRPr="002F5A08">
              <w:rPr>
                <w:b/>
                <w:bCs/>
                <w:color w:val="auto"/>
              </w:rPr>
              <w:t xml:space="preserve"> present </w:t>
            </w:r>
            <w:r w:rsidRPr="002F5A08">
              <w:rPr>
                <w:color w:val="auto"/>
              </w:rPr>
              <w:t>(or assumed to be present), and</w:t>
            </w:r>
          </w:p>
          <w:p w14:paraId="75D9A7B8" w14:textId="77777777" w:rsidR="0098711F" w:rsidRPr="002F5A08" w:rsidRDefault="0098711F" w:rsidP="0098711F">
            <w:pPr>
              <w:pStyle w:val="ListParagraph"/>
              <w:numPr>
                <w:ilvl w:val="0"/>
                <w:numId w:val="18"/>
              </w:numPr>
              <w:spacing w:after="120"/>
              <w:ind w:left="346"/>
              <w:jc w:val="left"/>
              <w:cnfStyle w:val="000000100000" w:firstRow="0" w:lastRow="0" w:firstColumn="0" w:lastColumn="0" w:oddVBand="0" w:evenVBand="0" w:oddHBand="1" w:evenHBand="0" w:firstRowFirstColumn="0" w:firstRowLastColumn="0" w:lastRowFirstColumn="0" w:lastRowLastColumn="0"/>
              <w:rPr>
                <w:color w:val="auto"/>
              </w:rPr>
            </w:pPr>
            <w:r w:rsidRPr="002F5A08">
              <w:rPr>
                <w:b/>
                <w:bCs/>
                <w:color w:val="auto"/>
              </w:rPr>
              <w:t>Adverse effects</w:t>
            </w:r>
            <w:r w:rsidRPr="002F5A08">
              <w:rPr>
                <w:b/>
                <w:bCs/>
                <w:color w:val="auto"/>
                <w:u w:val="single"/>
              </w:rPr>
              <w:t xml:space="preserve"> cannot be completely avoided</w:t>
            </w:r>
          </w:p>
        </w:tc>
        <w:tc>
          <w:tcPr>
            <w:tcW w:w="2148" w:type="dxa"/>
            <w:tcBorders>
              <w:top w:val="single" w:sz="4" w:space="0" w:color="auto"/>
              <w:bottom w:val="single" w:sz="4" w:space="0" w:color="auto"/>
            </w:tcBorders>
            <w:shd w:val="clear" w:color="auto" w:fill="F2F2F2" w:themeFill="background1" w:themeFillShade="F2"/>
            <w:vAlign w:val="center"/>
          </w:tcPr>
          <w:p w14:paraId="3A044564" w14:textId="77777777" w:rsidR="0098711F" w:rsidRPr="002F5A08" w:rsidRDefault="0098711F" w:rsidP="00AC5791">
            <w:pPr>
              <w:jc w:val="center"/>
              <w:cnfStyle w:val="000000100000" w:firstRow="0" w:lastRow="0" w:firstColumn="0" w:lastColumn="0" w:oddVBand="0" w:evenVBand="0" w:oddHBand="1" w:evenHBand="0" w:firstRowFirstColumn="0" w:firstRowLastColumn="0" w:lastRowFirstColumn="0" w:lastRowLastColumn="0"/>
              <w:rPr>
                <w:color w:val="auto"/>
              </w:rPr>
            </w:pPr>
            <w:r w:rsidRPr="002F5A08">
              <w:rPr>
                <w:b/>
                <w:bCs/>
                <w:color w:val="auto"/>
              </w:rPr>
              <w:t>Formal</w:t>
            </w:r>
            <w:r w:rsidRPr="002F5A08">
              <w:rPr>
                <w:color w:val="auto"/>
              </w:rPr>
              <w:t xml:space="preserve"> Consultation</w:t>
            </w:r>
          </w:p>
        </w:tc>
      </w:tr>
    </w:tbl>
    <w:p w14:paraId="1D2F7DE4" w14:textId="77777777" w:rsidR="00130AA5" w:rsidRPr="00BE0A59" w:rsidRDefault="00130AA5" w:rsidP="00130AA5">
      <w:pPr>
        <w:spacing w:after="0"/>
        <w:jc w:val="left"/>
        <w:rPr>
          <w:color w:val="FF0000"/>
        </w:rPr>
      </w:pPr>
      <w:r>
        <w:rPr>
          <w:color w:val="000000" w:themeColor="text1"/>
        </w:rPr>
        <w:t xml:space="preserve">* </w:t>
      </w:r>
      <w:r w:rsidRPr="00130AA5">
        <w:rPr>
          <w:b/>
          <w:bCs/>
          <w:color w:val="000000" w:themeColor="text1"/>
        </w:rPr>
        <w:t xml:space="preserve">May Affect </w:t>
      </w:r>
      <w:r w:rsidRPr="00130AA5">
        <w:rPr>
          <w:color w:val="000000" w:themeColor="text1"/>
        </w:rPr>
        <w:t>is</w:t>
      </w:r>
      <w:r w:rsidRPr="00130AA5">
        <w:rPr>
          <w:color w:val="FF0000"/>
        </w:rPr>
        <w:t xml:space="preserve"> </w:t>
      </w:r>
      <w:r w:rsidRPr="00130AA5">
        <w:rPr>
          <w:color w:val="FF0000"/>
          <w:u w:val="single"/>
        </w:rPr>
        <w:t>not a complete determination</w:t>
      </w:r>
      <w:r w:rsidRPr="00130AA5">
        <w:rPr>
          <w:color w:val="FF0000"/>
        </w:rPr>
        <w:t>!</w:t>
      </w:r>
    </w:p>
    <w:p w14:paraId="7003C10B" w14:textId="4FAB6FC1" w:rsidR="00130AA5" w:rsidRDefault="00130AA5" w:rsidP="00130AA5">
      <w:r w:rsidRPr="00130AA5">
        <w:rPr>
          <w:b/>
          <w:bCs/>
        </w:rPr>
        <w:t xml:space="preserve">Some impact </w:t>
      </w:r>
      <w:r w:rsidRPr="00130AA5">
        <w:t>(+ or -) to the species/habitat is possible, but additional information or analysis is needed (i.e., unclear whether a NLAA or LAA determination is appropriate – hence the need for consultation).</w:t>
      </w:r>
    </w:p>
    <w:p w14:paraId="0A63DA30" w14:textId="77777777" w:rsidR="00257514" w:rsidRPr="00130AA5" w:rsidRDefault="00257514" w:rsidP="00130AA5"/>
    <w:tbl>
      <w:tblPr>
        <w:tblStyle w:val="TableGrid"/>
        <w:tblW w:w="10170" w:type="dxa"/>
        <w:tblInd w:w="-95" w:type="dxa"/>
        <w:tblLook w:val="04A0" w:firstRow="1" w:lastRow="0" w:firstColumn="1" w:lastColumn="0" w:noHBand="0" w:noVBand="1"/>
      </w:tblPr>
      <w:tblGrid>
        <w:gridCol w:w="2576"/>
        <w:gridCol w:w="1204"/>
        <w:gridCol w:w="3060"/>
        <w:gridCol w:w="3330"/>
      </w:tblGrid>
      <w:tr w:rsidR="00BC6E04" w14:paraId="1761557B" w14:textId="77777777" w:rsidTr="00405402">
        <w:trPr>
          <w:tblHeader/>
        </w:trPr>
        <w:tc>
          <w:tcPr>
            <w:tcW w:w="10170" w:type="dxa"/>
            <w:gridSpan w:val="4"/>
            <w:shd w:val="clear" w:color="auto" w:fill="BFBFBF" w:themeFill="background1" w:themeFillShade="BF"/>
            <w:vAlign w:val="center"/>
          </w:tcPr>
          <w:p w14:paraId="2A362FBC" w14:textId="77777777" w:rsidR="00FF7026" w:rsidRDefault="00F1313E" w:rsidP="00976991">
            <w:pPr>
              <w:pStyle w:val="Heading3"/>
              <w:rPr>
                <w:rFonts w:eastAsia="Arial"/>
              </w:rPr>
            </w:pPr>
            <w:bookmarkStart w:id="8" w:name="_Toc167956951"/>
            <w:r>
              <w:rPr>
                <w:rFonts w:eastAsia="Arial"/>
              </w:rPr>
              <w:t xml:space="preserve">F.  </w:t>
            </w:r>
            <w:r w:rsidR="000416C9" w:rsidRPr="002E0617">
              <w:rPr>
                <w:rFonts w:eastAsia="Arial"/>
              </w:rPr>
              <w:t xml:space="preserve">NMFS </w:t>
            </w:r>
            <w:r w:rsidR="00E8731E" w:rsidRPr="002E0617">
              <w:rPr>
                <w:rFonts w:eastAsia="Arial"/>
              </w:rPr>
              <w:t>Threatened / Endangered Species</w:t>
            </w:r>
            <w:r w:rsidR="00E8731E">
              <w:rPr>
                <w:rFonts w:eastAsia="Arial"/>
              </w:rPr>
              <w:t xml:space="preserve"> </w:t>
            </w:r>
            <w:r w:rsidR="00E8731E" w:rsidRPr="000158D5">
              <w:rPr>
                <w:rFonts w:eastAsia="Arial"/>
              </w:rPr>
              <w:t>&amp; Critical Habitat</w:t>
            </w:r>
            <w:r w:rsidR="00E8731E">
              <w:rPr>
                <w:rFonts w:eastAsia="Arial"/>
              </w:rPr>
              <w:t xml:space="preserve"> </w:t>
            </w:r>
            <w:r w:rsidR="00E8731E" w:rsidRPr="000416C9">
              <w:rPr>
                <w:rFonts w:eastAsia="Arial"/>
              </w:rPr>
              <w:t>Effects Determination</w:t>
            </w:r>
            <w:bookmarkEnd w:id="8"/>
          </w:p>
          <w:p w14:paraId="210351AE" w14:textId="4D659722" w:rsidR="00EC285F" w:rsidRPr="00EC285F" w:rsidRDefault="00EC285F" w:rsidP="00EC285F">
            <w:pPr>
              <w:jc w:val="center"/>
            </w:pPr>
            <w:r w:rsidRPr="00FF7026">
              <w:rPr>
                <w:rFonts w:eastAsia="Arial" w:cs="Times New Roman"/>
                <w:b/>
                <w:sz w:val="24"/>
                <w:szCs w:val="24"/>
              </w:rPr>
              <w:t>(</w:t>
            </w:r>
            <w:r w:rsidRPr="00EC285F">
              <w:rPr>
                <w:rFonts w:eastAsia="Arial" w:cs="Times New Roman"/>
                <w:b/>
                <w:i/>
                <w:iCs/>
                <w:sz w:val="24"/>
                <w:szCs w:val="24"/>
              </w:rPr>
              <w:t xml:space="preserve">Must be completed and documented by </w:t>
            </w:r>
            <w:r>
              <w:rPr>
                <w:rFonts w:eastAsia="Arial" w:cs="Times New Roman"/>
                <w:b/>
                <w:i/>
                <w:iCs/>
                <w:sz w:val="24"/>
                <w:szCs w:val="24"/>
              </w:rPr>
              <w:t xml:space="preserve">the </w:t>
            </w:r>
            <w:r w:rsidRPr="00EC285F">
              <w:rPr>
                <w:rFonts w:eastAsia="Arial" w:cs="Times New Roman"/>
                <w:b/>
                <w:i/>
                <w:iCs/>
                <w:sz w:val="24"/>
                <w:szCs w:val="24"/>
              </w:rPr>
              <w:t>FOSC during Emergency Consultation)</w:t>
            </w:r>
          </w:p>
        </w:tc>
      </w:tr>
      <w:tr w:rsidR="00BC6E04" w14:paraId="4215EDBF" w14:textId="77777777" w:rsidTr="00405402">
        <w:tc>
          <w:tcPr>
            <w:tcW w:w="10170" w:type="dxa"/>
            <w:gridSpan w:val="4"/>
            <w:shd w:val="clear" w:color="auto" w:fill="F2F2F2" w:themeFill="background1" w:themeFillShade="F2"/>
          </w:tcPr>
          <w:p w14:paraId="489A8161" w14:textId="2A12F9D4" w:rsidR="00EB34A2" w:rsidRDefault="00EB34A2" w:rsidP="0038749C">
            <w:pPr>
              <w:spacing w:before="20" w:after="20"/>
              <w:jc w:val="left"/>
              <w:rPr>
                <w:rFonts w:eastAsia="Arial" w:cs="Times New Roman"/>
                <w:b/>
                <w:szCs w:val="23"/>
              </w:rPr>
            </w:pPr>
            <w:r>
              <w:rPr>
                <w:rFonts w:eastAsia="Arial" w:cs="Times New Roman"/>
                <w:b/>
                <w:szCs w:val="23"/>
              </w:rPr>
              <w:t>Identify</w:t>
            </w:r>
            <w:r w:rsidRPr="000158D5">
              <w:rPr>
                <w:rFonts w:eastAsia="Arial" w:cs="Times New Roman"/>
                <w:b/>
                <w:szCs w:val="23"/>
              </w:rPr>
              <w:t xml:space="preserve"> all species and critical habitat </w:t>
            </w:r>
            <w:r w:rsidR="001B435A">
              <w:rPr>
                <w:rFonts w:eastAsia="Arial" w:cs="Times New Roman"/>
                <w:b/>
                <w:szCs w:val="23"/>
              </w:rPr>
              <w:t xml:space="preserve">under NMFS jurisdiction </w:t>
            </w:r>
            <w:r w:rsidRPr="000158D5">
              <w:rPr>
                <w:rFonts w:eastAsia="Arial" w:cs="Times New Roman"/>
                <w:b/>
                <w:szCs w:val="23"/>
              </w:rPr>
              <w:t>that may be found in the response action area.</w:t>
            </w:r>
          </w:p>
          <w:p w14:paraId="32EAF668" w14:textId="4C7F11F7" w:rsidR="00DA73E0" w:rsidRPr="00BB5C39" w:rsidRDefault="00DA73E0" w:rsidP="00D8496F">
            <w:pPr>
              <w:pStyle w:val="ListParagraph"/>
              <w:numPr>
                <w:ilvl w:val="0"/>
                <w:numId w:val="8"/>
              </w:numPr>
              <w:spacing w:before="20" w:after="20"/>
              <w:jc w:val="left"/>
              <w:rPr>
                <w:rFonts w:eastAsia="Arial" w:cs="Times New Roman"/>
                <w:bCs/>
                <w:szCs w:val="23"/>
              </w:rPr>
            </w:pPr>
            <w:r w:rsidRPr="00BB5C39">
              <w:rPr>
                <w:rFonts w:eastAsia="Arial" w:cs="Times New Roman"/>
                <w:bCs/>
                <w:szCs w:val="23"/>
              </w:rPr>
              <w:t xml:space="preserve">For Sector Delaware Bay, Maryland-NCR, or Virginia refer to the Greater Atlantic Region ESA Section 7 Mapper to identify ESA-listed species and critical habitat in the action area: </w:t>
            </w:r>
            <w:hyperlink r:id="rId15" w:history="1">
              <w:r w:rsidR="00BB5C39" w:rsidRPr="00BB5C39">
                <w:rPr>
                  <w:rStyle w:val="Hyperlink"/>
                  <w:rFonts w:eastAsia="Arial" w:cs="Times New Roman"/>
                  <w:bCs/>
                  <w:szCs w:val="23"/>
                </w:rPr>
                <w:t>https://www.fisheries.noaa.gov/new-england-mid-atlantic/consultations/section-7-species-critical-habitat-information-maps-greater</w:t>
              </w:r>
            </w:hyperlink>
            <w:r w:rsidR="00BB5C39" w:rsidRPr="00BB5C39">
              <w:rPr>
                <w:rFonts w:eastAsia="Arial" w:cs="Times New Roman"/>
                <w:bCs/>
                <w:szCs w:val="23"/>
              </w:rPr>
              <w:t xml:space="preserve"> </w:t>
            </w:r>
          </w:p>
          <w:p w14:paraId="78DA48F1" w14:textId="4745D4D8" w:rsidR="00106D70" w:rsidRPr="006156AF" w:rsidRDefault="00DA73E0" w:rsidP="006156AF">
            <w:pPr>
              <w:pStyle w:val="ListParagraph"/>
              <w:numPr>
                <w:ilvl w:val="0"/>
                <w:numId w:val="13"/>
              </w:numPr>
              <w:spacing w:before="120" w:after="120"/>
              <w:jc w:val="left"/>
            </w:pPr>
            <w:r w:rsidRPr="00BB5C39">
              <w:rPr>
                <w:rFonts w:eastAsia="Arial" w:cs="Times New Roman"/>
                <w:bCs/>
                <w:szCs w:val="23"/>
              </w:rPr>
              <w:t xml:space="preserve">For Sector North Carolina refer to the </w:t>
            </w:r>
            <w:r w:rsidR="006156AF">
              <w:t xml:space="preserve">Southeast Region ESA Section 7 Mapper: </w:t>
            </w:r>
            <w:hyperlink r:id="rId16" w:history="1">
              <w:r w:rsidR="006156AF" w:rsidRPr="00A42788">
                <w:rPr>
                  <w:rStyle w:val="Hyperlink"/>
                </w:rPr>
                <w:t>https://www.fisheries.noaa.gov/resource/map/southeast-region-esa-section-7-mapper</w:t>
              </w:r>
            </w:hyperlink>
            <w:r w:rsidR="006156AF">
              <w:t xml:space="preserve"> </w:t>
            </w:r>
          </w:p>
          <w:p w14:paraId="23BED43B" w14:textId="3D4E1DCE" w:rsidR="00BC6E04" w:rsidRPr="000158D5" w:rsidRDefault="00BC6E04" w:rsidP="0038749C">
            <w:pPr>
              <w:spacing w:before="20" w:after="20"/>
              <w:jc w:val="left"/>
              <w:rPr>
                <w:rFonts w:eastAsia="Arial" w:cs="Times New Roman"/>
                <w:bCs/>
                <w:szCs w:val="23"/>
              </w:rPr>
            </w:pPr>
            <w:r w:rsidRPr="000158D5">
              <w:rPr>
                <w:rFonts w:eastAsia="Arial" w:cs="Times New Roman"/>
                <w:bCs/>
                <w:szCs w:val="23"/>
              </w:rPr>
              <w:t xml:space="preserve">If all </w:t>
            </w:r>
            <w:r w:rsidR="000158D5" w:rsidRPr="000158D5">
              <w:rPr>
                <w:rFonts w:eastAsia="Arial" w:cs="Times New Roman"/>
                <w:bCs/>
                <w:szCs w:val="23"/>
              </w:rPr>
              <w:t>consequences of</w:t>
            </w:r>
            <w:r w:rsidRPr="000158D5">
              <w:rPr>
                <w:rFonts w:eastAsia="Arial" w:cs="Times New Roman"/>
                <w:bCs/>
                <w:szCs w:val="23"/>
              </w:rPr>
              <w:t xml:space="preserve"> proposed response actions occur in a location that does not contain any listed or proposed NMFS species or designated/proposed critical habitats, OR if those response actions and their effects have been covered under previous existing consultations, please check the appropriate box below.  If one of these boxes is checked, you may skip </w:t>
            </w:r>
            <w:r w:rsidR="000158D5" w:rsidRPr="000158D5">
              <w:rPr>
                <w:rFonts w:eastAsia="Arial" w:cs="Times New Roman"/>
                <w:bCs/>
                <w:szCs w:val="23"/>
              </w:rPr>
              <w:t>this section</w:t>
            </w:r>
            <w:r w:rsidR="00BF2473">
              <w:rPr>
                <w:rFonts w:eastAsia="Arial" w:cs="Times New Roman"/>
                <w:bCs/>
                <w:szCs w:val="23"/>
              </w:rPr>
              <w:t>.</w:t>
            </w:r>
          </w:p>
          <w:p w14:paraId="6AE090A1" w14:textId="77777777" w:rsidR="00BC6E04" w:rsidRPr="000158D5" w:rsidRDefault="00BC6E04" w:rsidP="0038749C">
            <w:pPr>
              <w:spacing w:before="20" w:after="20"/>
              <w:ind w:left="600" w:hanging="270"/>
              <w:jc w:val="left"/>
              <w:rPr>
                <w:rFonts w:eastAsia="Arial" w:cs="Times New Roman"/>
                <w:bCs/>
                <w:szCs w:val="23"/>
              </w:rPr>
            </w:pPr>
            <w:proofErr w:type="gramStart"/>
            <w:r w:rsidRPr="000158D5">
              <w:rPr>
                <w:rFonts w:ascii="Segoe UI Symbol" w:eastAsia="Arial" w:hAnsi="Segoe UI Symbol" w:cs="Segoe UI Symbol"/>
                <w:bCs/>
                <w:szCs w:val="23"/>
              </w:rPr>
              <w:lastRenderedPageBreak/>
              <w:t>☐</w:t>
            </w:r>
            <w:r w:rsidRPr="000158D5">
              <w:rPr>
                <w:rFonts w:eastAsia="Arial" w:cs="Times New Roman"/>
                <w:bCs/>
                <w:szCs w:val="23"/>
              </w:rPr>
              <w:t xml:space="preserve">  All</w:t>
            </w:r>
            <w:proofErr w:type="gramEnd"/>
            <w:r w:rsidRPr="000158D5">
              <w:rPr>
                <w:rFonts w:eastAsia="Arial" w:cs="Times New Roman"/>
                <w:bCs/>
                <w:szCs w:val="23"/>
              </w:rPr>
              <w:t xml:space="preserve"> direct and indirect effects of the proposed response actions occur in a location that does not contain any listed or proposed NMFS species or designated/proposed critical habitats.</w:t>
            </w:r>
          </w:p>
          <w:p w14:paraId="4DD6BCCD" w14:textId="6908653A" w:rsidR="000416C9" w:rsidRPr="000416C9" w:rsidRDefault="00BC6E04" w:rsidP="0038749C">
            <w:pPr>
              <w:spacing w:before="20" w:after="20"/>
              <w:ind w:left="600" w:hanging="270"/>
              <w:jc w:val="left"/>
              <w:rPr>
                <w:rFonts w:eastAsia="Arial" w:cs="Times New Roman"/>
                <w:bCs/>
                <w:szCs w:val="23"/>
              </w:rPr>
            </w:pPr>
            <w:proofErr w:type="gramStart"/>
            <w:r w:rsidRPr="000158D5">
              <w:rPr>
                <w:rFonts w:ascii="Segoe UI Symbol" w:eastAsia="Arial" w:hAnsi="Segoe UI Symbol" w:cs="Segoe UI Symbol"/>
                <w:bCs/>
                <w:szCs w:val="23"/>
              </w:rPr>
              <w:t>☐</w:t>
            </w:r>
            <w:r w:rsidRPr="000158D5">
              <w:rPr>
                <w:rFonts w:eastAsia="Arial" w:cs="Times New Roman"/>
                <w:bCs/>
                <w:szCs w:val="23"/>
              </w:rPr>
              <w:t xml:space="preserve">  All</w:t>
            </w:r>
            <w:proofErr w:type="gramEnd"/>
            <w:r w:rsidRPr="000158D5">
              <w:rPr>
                <w:rFonts w:eastAsia="Arial" w:cs="Times New Roman"/>
                <w:bCs/>
                <w:szCs w:val="23"/>
              </w:rPr>
              <w:t xml:space="preserve"> direct and indirect effects of the proposed response actions have been accounted for under an existing ESA Section 7 consultation.</w:t>
            </w:r>
            <w:r w:rsidR="00B75A18">
              <w:rPr>
                <w:rFonts w:eastAsia="Arial" w:cs="Times New Roman"/>
                <w:bCs/>
                <w:szCs w:val="23"/>
              </w:rPr>
              <w:t xml:space="preserve"> </w:t>
            </w:r>
          </w:p>
        </w:tc>
      </w:tr>
      <w:tr w:rsidR="00BC6E04" w14:paraId="47875BCB" w14:textId="77777777" w:rsidTr="00405402">
        <w:tc>
          <w:tcPr>
            <w:tcW w:w="2576" w:type="dxa"/>
            <w:shd w:val="clear" w:color="auto" w:fill="D9D9D9" w:themeFill="background1" w:themeFillShade="D9"/>
          </w:tcPr>
          <w:p w14:paraId="5E4E9A17" w14:textId="498FD7C9" w:rsidR="00BC6E04" w:rsidRPr="000158D5" w:rsidRDefault="00DD5604" w:rsidP="0038749C">
            <w:pPr>
              <w:spacing w:before="20" w:after="20"/>
              <w:jc w:val="left"/>
              <w:rPr>
                <w:rFonts w:eastAsia="Arial" w:cs="Times New Roman"/>
                <w:b/>
                <w:szCs w:val="23"/>
              </w:rPr>
            </w:pPr>
            <w:r>
              <w:rPr>
                <w:rFonts w:eastAsia="Arial" w:cs="Times New Roman"/>
                <w:b/>
                <w:szCs w:val="23"/>
              </w:rPr>
              <w:lastRenderedPageBreak/>
              <w:t xml:space="preserve">Threatened / Endangered </w:t>
            </w:r>
            <w:r w:rsidR="000158D5" w:rsidRPr="000158D5">
              <w:rPr>
                <w:rFonts w:eastAsia="Arial" w:cs="Times New Roman"/>
                <w:b/>
                <w:szCs w:val="23"/>
              </w:rPr>
              <w:t>Species</w:t>
            </w:r>
          </w:p>
        </w:tc>
        <w:tc>
          <w:tcPr>
            <w:tcW w:w="1204" w:type="dxa"/>
            <w:shd w:val="clear" w:color="auto" w:fill="D9D9D9" w:themeFill="background1" w:themeFillShade="D9"/>
            <w:vAlign w:val="center"/>
          </w:tcPr>
          <w:p w14:paraId="087A5F2B" w14:textId="3D3F8F17" w:rsidR="00BC6E04" w:rsidRPr="000158D5" w:rsidRDefault="00DD5604" w:rsidP="0038749C">
            <w:pPr>
              <w:spacing w:before="20" w:after="20"/>
              <w:jc w:val="center"/>
              <w:rPr>
                <w:rFonts w:eastAsia="Arial" w:cs="Times New Roman"/>
                <w:b/>
                <w:szCs w:val="23"/>
              </w:rPr>
            </w:pPr>
            <w:r>
              <w:rPr>
                <w:rFonts w:eastAsia="Arial" w:cs="Times New Roman"/>
                <w:b/>
                <w:szCs w:val="23"/>
              </w:rPr>
              <w:t>Critical Habitat</w:t>
            </w:r>
          </w:p>
        </w:tc>
        <w:tc>
          <w:tcPr>
            <w:tcW w:w="3060" w:type="dxa"/>
            <w:shd w:val="clear" w:color="auto" w:fill="D9D9D9" w:themeFill="background1" w:themeFillShade="D9"/>
            <w:vAlign w:val="center"/>
          </w:tcPr>
          <w:p w14:paraId="4EE6764D" w14:textId="77777777" w:rsidR="00BC6E04" w:rsidRDefault="00A80347" w:rsidP="0038749C">
            <w:pPr>
              <w:spacing w:before="20" w:after="20"/>
              <w:jc w:val="left"/>
              <w:rPr>
                <w:rFonts w:eastAsia="Arial" w:cs="Times New Roman"/>
                <w:b/>
                <w:szCs w:val="23"/>
              </w:rPr>
            </w:pPr>
            <w:r>
              <w:rPr>
                <w:rFonts w:eastAsia="Arial" w:cs="Times New Roman"/>
                <w:b/>
                <w:szCs w:val="23"/>
              </w:rPr>
              <w:t>Determinations</w:t>
            </w:r>
          </w:p>
          <w:p w14:paraId="59A19CEE" w14:textId="1408CC77" w:rsidR="00A80347" w:rsidRPr="00A80347" w:rsidRDefault="00A80347" w:rsidP="0038749C">
            <w:pPr>
              <w:spacing w:before="20" w:after="20"/>
              <w:jc w:val="left"/>
              <w:rPr>
                <w:rFonts w:eastAsia="Arial" w:cs="Times New Roman"/>
                <w:bCs/>
                <w:szCs w:val="23"/>
              </w:rPr>
            </w:pPr>
            <w:r>
              <w:rPr>
                <w:rFonts w:eastAsia="Arial" w:cs="Times New Roman"/>
                <w:bCs/>
                <w:szCs w:val="23"/>
              </w:rPr>
              <w:t>(see definitions below)</w:t>
            </w:r>
          </w:p>
        </w:tc>
        <w:tc>
          <w:tcPr>
            <w:tcW w:w="3330" w:type="dxa"/>
            <w:shd w:val="clear" w:color="auto" w:fill="D9D9D9" w:themeFill="background1" w:themeFillShade="D9"/>
            <w:vAlign w:val="center"/>
          </w:tcPr>
          <w:p w14:paraId="280E4C06" w14:textId="39D6688B" w:rsidR="00BC6E04" w:rsidRPr="000158D5" w:rsidRDefault="00A80347" w:rsidP="0038749C">
            <w:pPr>
              <w:spacing w:before="20" w:after="20"/>
              <w:jc w:val="left"/>
              <w:rPr>
                <w:rFonts w:eastAsia="Arial" w:cs="Times New Roman"/>
                <w:b/>
                <w:szCs w:val="23"/>
              </w:rPr>
            </w:pPr>
            <w:r>
              <w:rPr>
                <w:rFonts w:eastAsia="Arial" w:cs="Times New Roman"/>
                <w:b/>
                <w:szCs w:val="23"/>
              </w:rPr>
              <w:t>For “No Effect” select justification</w:t>
            </w:r>
          </w:p>
        </w:tc>
      </w:tr>
      <w:tr w:rsidR="00BC6E04" w14:paraId="747308E9" w14:textId="77777777" w:rsidTr="00405402">
        <w:tc>
          <w:tcPr>
            <w:tcW w:w="2576" w:type="dxa"/>
            <w:shd w:val="clear" w:color="auto" w:fill="F2F2F2" w:themeFill="background1" w:themeFillShade="F2"/>
            <w:vAlign w:val="center"/>
          </w:tcPr>
          <w:p w14:paraId="2ED95DE1" w14:textId="0FA8760B" w:rsidR="00BC6E04" w:rsidRPr="001422DE" w:rsidRDefault="00D532E8" w:rsidP="0038749C">
            <w:pPr>
              <w:spacing w:before="20" w:after="20"/>
              <w:jc w:val="left"/>
              <w:rPr>
                <w:rFonts w:eastAsia="Arial" w:cs="Times New Roman"/>
                <w:bCs/>
                <w:szCs w:val="23"/>
              </w:rPr>
            </w:pPr>
            <w:sdt>
              <w:sdtPr>
                <w:rPr>
                  <w:rFonts w:eastAsia="Arial" w:cs="Times New Roman"/>
                  <w:bCs/>
                  <w:szCs w:val="23"/>
                </w:rPr>
                <w:id w:val="946269810"/>
                <w14:checkbox>
                  <w14:checked w14:val="0"/>
                  <w14:checkedState w14:val="2612" w14:font="MS Gothic"/>
                  <w14:uncheckedState w14:val="2610" w14:font="MS Gothic"/>
                </w14:checkbox>
              </w:sdtPr>
              <w:sdtEndPr/>
              <w:sdtContent>
                <w:r w:rsidR="00F203A1">
                  <w:rPr>
                    <w:rFonts w:ascii="MS Gothic" w:eastAsia="MS Gothic" w:hAnsi="MS Gothic" w:cs="Times New Roman" w:hint="eastAsia"/>
                    <w:bCs/>
                    <w:szCs w:val="23"/>
                  </w:rPr>
                  <w:t>☐</w:t>
                </w:r>
              </w:sdtContent>
            </w:sdt>
            <w:r w:rsidR="00F203A1">
              <w:rPr>
                <w:rFonts w:eastAsia="Arial" w:cs="Times New Roman"/>
                <w:bCs/>
                <w:szCs w:val="23"/>
              </w:rPr>
              <w:t xml:space="preserve"> </w:t>
            </w:r>
            <w:sdt>
              <w:sdtPr>
                <w:rPr>
                  <w:rFonts w:eastAsia="Arial" w:cs="Times New Roman"/>
                  <w:bCs/>
                  <w:szCs w:val="23"/>
                </w:rPr>
                <w:tag w:val="List species"/>
                <w:id w:val="-1938977525"/>
                <w:placeholder>
                  <w:docPart w:val="4A11366DE32C458CB4FBF4E4C6971F9F"/>
                </w:placeholder>
                <w:showingPlcHdr/>
              </w:sdtPr>
              <w:sdtEndPr/>
              <w:sdtContent>
                <w:r w:rsidR="00EB34A2">
                  <w:rPr>
                    <w:rStyle w:val="PlaceholderText"/>
                  </w:rPr>
                  <w:t>List species</w:t>
                </w:r>
                <w:r w:rsidR="00EB34A2" w:rsidRPr="003F5AA9">
                  <w:rPr>
                    <w:rStyle w:val="PlaceholderText"/>
                  </w:rPr>
                  <w:t>.</w:t>
                </w:r>
              </w:sdtContent>
            </w:sdt>
          </w:p>
        </w:tc>
        <w:sdt>
          <w:sdtPr>
            <w:rPr>
              <w:rFonts w:eastAsia="Arial" w:cs="Times New Roman"/>
              <w:bCs/>
              <w:szCs w:val="23"/>
            </w:rPr>
            <w:id w:val="1868401944"/>
            <w14:checkbox>
              <w14:checked w14:val="0"/>
              <w14:checkedState w14:val="2612" w14:font="MS Gothic"/>
              <w14:uncheckedState w14:val="2610" w14:font="MS Gothic"/>
            </w14:checkbox>
          </w:sdtPr>
          <w:sdtEndPr/>
          <w:sdtContent>
            <w:tc>
              <w:tcPr>
                <w:tcW w:w="1204" w:type="dxa"/>
                <w:vAlign w:val="center"/>
              </w:tcPr>
              <w:p w14:paraId="63F34020" w14:textId="667A8B2E" w:rsidR="00BC6E04" w:rsidRPr="00DD5604" w:rsidRDefault="00BB5C39" w:rsidP="0038749C">
                <w:pPr>
                  <w:spacing w:before="20" w:after="20"/>
                  <w:jc w:val="center"/>
                  <w:rPr>
                    <w:rFonts w:eastAsia="Arial" w:cs="Times New Roman"/>
                    <w:bCs/>
                    <w:szCs w:val="23"/>
                  </w:rPr>
                </w:pPr>
                <w:r>
                  <w:rPr>
                    <w:rFonts w:ascii="MS Gothic" w:eastAsia="MS Gothic" w:hAnsi="MS Gothic" w:cs="Times New Roman" w:hint="eastAsia"/>
                    <w:bCs/>
                    <w:szCs w:val="23"/>
                  </w:rPr>
                  <w:t>☐</w:t>
                </w:r>
              </w:p>
            </w:tc>
          </w:sdtContent>
        </w:sdt>
        <w:tc>
          <w:tcPr>
            <w:tcW w:w="3060" w:type="dxa"/>
            <w:vAlign w:val="center"/>
          </w:tcPr>
          <w:sdt>
            <w:sdtPr>
              <w:rPr>
                <w:rFonts w:eastAsia="Arial" w:cs="Times New Roman"/>
                <w:bCs/>
                <w:color w:val="0070C0"/>
                <w:szCs w:val="23"/>
              </w:rPr>
              <w:id w:val="1753851374"/>
              <w15:repeatingSection/>
            </w:sdtPr>
            <w:sdtEndPr/>
            <w:sdtContent>
              <w:sdt>
                <w:sdtPr>
                  <w:rPr>
                    <w:rFonts w:eastAsia="Arial" w:cs="Times New Roman"/>
                    <w:bCs/>
                    <w:color w:val="0070C0"/>
                    <w:szCs w:val="23"/>
                  </w:rPr>
                  <w:id w:val="-1859192746"/>
                  <w:placeholder>
                    <w:docPart w:val="DefaultPlaceholder_-1854013435"/>
                  </w:placeholder>
                  <w15:repeatingSectionItem/>
                </w:sdtPr>
                <w:sdtEndPr/>
                <w:sdtContent>
                  <w:sdt>
                    <w:sdtPr>
                      <w:rPr>
                        <w:rFonts w:eastAsia="Arial" w:cs="Times New Roman"/>
                        <w:bCs/>
                        <w:color w:val="0070C0"/>
                        <w:szCs w:val="23"/>
                      </w:rPr>
                      <w:tag w:val="Select a determination"/>
                      <w:id w:val="-1849087344"/>
                      <w:placeholder>
                        <w:docPart w:val="95CBFD3A2EBB41B288650A71C9CAB9E1"/>
                      </w:placeholder>
                      <w:showingPlcHdr/>
                      <w:dropDownList>
                        <w:listItem w:value="Choose an item."/>
                        <w:listItem w:displayText="No effect" w:value="No effect"/>
                        <w:listItem w:displayText="May affect, not likely to adversely affect" w:value="May affect, not likely to adversely affect"/>
                        <w:listItem w:displayText="May affect, likely to adversely affect" w:value="May affect, likely to adversely affect"/>
                      </w:dropDownList>
                    </w:sdtPr>
                    <w:sdtEndPr/>
                    <w:sdtContent>
                      <w:p w14:paraId="05EFFF18" w14:textId="020E8F89" w:rsidR="00BC6E04" w:rsidRPr="0047695B" w:rsidRDefault="0047695B" w:rsidP="0038749C">
                        <w:pPr>
                          <w:spacing w:before="20" w:after="20"/>
                          <w:jc w:val="left"/>
                          <w:rPr>
                            <w:rFonts w:eastAsia="Arial" w:cs="Times New Roman"/>
                            <w:bCs/>
                            <w:color w:val="0070C0"/>
                            <w:szCs w:val="23"/>
                          </w:rPr>
                        </w:pPr>
                        <w:r>
                          <w:rPr>
                            <w:rStyle w:val="PlaceholderText"/>
                          </w:rPr>
                          <w:t>Select a determination</w:t>
                        </w:r>
                        <w:r w:rsidRPr="00D57091">
                          <w:rPr>
                            <w:rStyle w:val="PlaceholderText"/>
                          </w:rPr>
                          <w:t>.</w:t>
                        </w:r>
                      </w:p>
                    </w:sdtContent>
                  </w:sdt>
                </w:sdtContent>
              </w:sdt>
            </w:sdtContent>
          </w:sdt>
        </w:tc>
        <w:sdt>
          <w:sdtPr>
            <w:rPr>
              <w:rFonts w:eastAsia="Arial" w:cs="Times New Roman"/>
              <w:bCs/>
              <w:color w:val="0070C0"/>
              <w:szCs w:val="23"/>
            </w:rPr>
            <w:id w:val="1556436664"/>
            <w:placeholder>
              <w:docPart w:val="317146B5231440BFA8974D207BB45DE3"/>
            </w:placeholder>
            <w:showingPlcHdr/>
            <w:dropDownList>
              <w:listItem w:value="Choose an item."/>
              <w:listItem w:displayText="No suitable habitat in response action area" w:value="No suitable habitat in response action area"/>
              <w:listItem w:displayText="Species does not occur in response action area" w:value="Species does not occur in response action area"/>
              <w:listItem w:displayText="Direct or indirect effects would not result from response actions" w:value="Direct or indirect effects would not result from response actions"/>
            </w:dropDownList>
          </w:sdtPr>
          <w:sdtEndPr/>
          <w:sdtContent>
            <w:tc>
              <w:tcPr>
                <w:tcW w:w="3330" w:type="dxa"/>
                <w:vAlign w:val="center"/>
              </w:tcPr>
              <w:p w14:paraId="6319EBAC" w14:textId="0787CA6D" w:rsidR="00BC6E04" w:rsidRPr="0047695B" w:rsidRDefault="0047695B" w:rsidP="0038749C">
                <w:pPr>
                  <w:spacing w:before="20" w:after="20"/>
                  <w:jc w:val="left"/>
                  <w:rPr>
                    <w:rFonts w:eastAsia="Arial" w:cs="Times New Roman"/>
                    <w:bCs/>
                    <w:color w:val="0070C0"/>
                    <w:szCs w:val="23"/>
                  </w:rPr>
                </w:pPr>
                <w:r>
                  <w:rPr>
                    <w:rStyle w:val="PlaceholderText"/>
                  </w:rPr>
                  <w:t>Select most appropriate</w:t>
                </w:r>
                <w:r w:rsidRPr="00D57091">
                  <w:rPr>
                    <w:rStyle w:val="PlaceholderText"/>
                  </w:rPr>
                  <w:t>.</w:t>
                </w:r>
              </w:p>
            </w:tc>
          </w:sdtContent>
        </w:sdt>
      </w:tr>
      <w:tr w:rsidR="00BB5C39" w14:paraId="64C0A71C" w14:textId="77777777" w:rsidTr="00405402">
        <w:tc>
          <w:tcPr>
            <w:tcW w:w="2576" w:type="dxa"/>
            <w:shd w:val="clear" w:color="auto" w:fill="F2F2F2" w:themeFill="background1" w:themeFillShade="F2"/>
            <w:vAlign w:val="center"/>
          </w:tcPr>
          <w:p w14:paraId="7C29D444" w14:textId="56658527" w:rsidR="00BB5C39" w:rsidRPr="001422DE" w:rsidRDefault="00D532E8" w:rsidP="0038749C">
            <w:pPr>
              <w:spacing w:before="20" w:after="20"/>
              <w:jc w:val="left"/>
              <w:rPr>
                <w:rFonts w:eastAsia="Arial" w:cs="Times New Roman"/>
                <w:bCs/>
                <w:szCs w:val="23"/>
              </w:rPr>
            </w:pPr>
            <w:sdt>
              <w:sdtPr>
                <w:rPr>
                  <w:rFonts w:eastAsia="Arial" w:cs="Times New Roman"/>
                  <w:bCs/>
                  <w:szCs w:val="23"/>
                </w:rPr>
                <w:id w:val="-471982850"/>
                <w14:checkbox>
                  <w14:checked w14:val="0"/>
                  <w14:checkedState w14:val="2612" w14:font="MS Gothic"/>
                  <w14:uncheckedState w14:val="2610" w14:font="MS Gothic"/>
                </w14:checkbox>
              </w:sdtPr>
              <w:sdtEndPr/>
              <w:sdtContent>
                <w:r w:rsidR="00BB5C39">
                  <w:rPr>
                    <w:rFonts w:ascii="MS Gothic" w:eastAsia="MS Gothic" w:hAnsi="MS Gothic" w:cs="Times New Roman" w:hint="eastAsia"/>
                    <w:bCs/>
                    <w:szCs w:val="23"/>
                  </w:rPr>
                  <w:t>☐</w:t>
                </w:r>
              </w:sdtContent>
            </w:sdt>
            <w:r w:rsidR="00BB5C39">
              <w:rPr>
                <w:rFonts w:eastAsia="Arial" w:cs="Times New Roman"/>
                <w:bCs/>
                <w:szCs w:val="23"/>
              </w:rPr>
              <w:t xml:space="preserve"> </w:t>
            </w:r>
            <w:sdt>
              <w:sdtPr>
                <w:rPr>
                  <w:rFonts w:eastAsia="Arial" w:cs="Times New Roman"/>
                  <w:bCs/>
                  <w:szCs w:val="23"/>
                </w:rPr>
                <w:tag w:val="List species"/>
                <w:id w:val="-2139565747"/>
                <w:placeholder>
                  <w:docPart w:val="4316D5E00996468FA62593B7A2C48909"/>
                </w:placeholder>
                <w:showingPlcHdr/>
              </w:sdtPr>
              <w:sdtEndPr/>
              <w:sdtContent>
                <w:r w:rsidR="00BB5C39">
                  <w:rPr>
                    <w:rStyle w:val="PlaceholderText"/>
                  </w:rPr>
                  <w:t>List species</w:t>
                </w:r>
                <w:r w:rsidR="00BB5C39" w:rsidRPr="003F5AA9">
                  <w:rPr>
                    <w:rStyle w:val="PlaceholderText"/>
                  </w:rPr>
                  <w:t>.</w:t>
                </w:r>
              </w:sdtContent>
            </w:sdt>
          </w:p>
        </w:tc>
        <w:sdt>
          <w:sdtPr>
            <w:rPr>
              <w:rFonts w:eastAsia="Arial" w:cs="Times New Roman"/>
              <w:bCs/>
              <w:szCs w:val="23"/>
            </w:rPr>
            <w:id w:val="-482166833"/>
            <w14:checkbox>
              <w14:checked w14:val="0"/>
              <w14:checkedState w14:val="2612" w14:font="MS Gothic"/>
              <w14:uncheckedState w14:val="2610" w14:font="MS Gothic"/>
            </w14:checkbox>
          </w:sdtPr>
          <w:sdtEndPr/>
          <w:sdtContent>
            <w:tc>
              <w:tcPr>
                <w:tcW w:w="1204" w:type="dxa"/>
                <w:vAlign w:val="center"/>
              </w:tcPr>
              <w:p w14:paraId="6BC13E32" w14:textId="534E3508" w:rsidR="00BB5C39" w:rsidRPr="000158D5" w:rsidRDefault="00BB5C39" w:rsidP="0038749C">
                <w:pPr>
                  <w:spacing w:before="20" w:after="20"/>
                  <w:jc w:val="center"/>
                  <w:rPr>
                    <w:rFonts w:eastAsia="Arial" w:cs="Times New Roman"/>
                    <w:b/>
                    <w:szCs w:val="23"/>
                  </w:rPr>
                </w:pPr>
                <w:r>
                  <w:rPr>
                    <w:rFonts w:ascii="MS Gothic" w:eastAsia="MS Gothic" w:hAnsi="MS Gothic" w:cs="Times New Roman" w:hint="eastAsia"/>
                    <w:bCs/>
                    <w:szCs w:val="23"/>
                  </w:rPr>
                  <w:t>☐</w:t>
                </w:r>
              </w:p>
            </w:tc>
          </w:sdtContent>
        </w:sdt>
        <w:tc>
          <w:tcPr>
            <w:tcW w:w="3060" w:type="dxa"/>
            <w:vAlign w:val="center"/>
          </w:tcPr>
          <w:sdt>
            <w:sdtPr>
              <w:rPr>
                <w:rFonts w:eastAsia="Arial" w:cs="Times New Roman"/>
                <w:bCs/>
                <w:color w:val="0070C0"/>
                <w:szCs w:val="23"/>
              </w:rPr>
              <w:id w:val="-141119376"/>
              <w15:repeatingSection/>
            </w:sdtPr>
            <w:sdtEndPr/>
            <w:sdtContent>
              <w:sdt>
                <w:sdtPr>
                  <w:rPr>
                    <w:rFonts w:eastAsia="Arial" w:cs="Times New Roman"/>
                    <w:bCs/>
                    <w:color w:val="0070C0"/>
                    <w:szCs w:val="23"/>
                  </w:rPr>
                  <w:id w:val="720719585"/>
                  <w:placeholder>
                    <w:docPart w:val="43767A6439664A1DA5DD86A436289956"/>
                  </w:placeholder>
                  <w15:repeatingSectionItem/>
                </w:sdtPr>
                <w:sdtEndPr/>
                <w:sdtContent>
                  <w:sdt>
                    <w:sdtPr>
                      <w:rPr>
                        <w:rFonts w:eastAsia="Arial" w:cs="Times New Roman"/>
                        <w:bCs/>
                        <w:color w:val="0070C0"/>
                        <w:szCs w:val="23"/>
                      </w:rPr>
                      <w:tag w:val="Select a determination"/>
                      <w:id w:val="1968544373"/>
                      <w:placeholder>
                        <w:docPart w:val="2EC61EAD55AD496190BBD5F433ED9DA1"/>
                      </w:placeholder>
                      <w:showingPlcHdr/>
                      <w:dropDownList>
                        <w:listItem w:value="Choose an item."/>
                        <w:listItem w:displayText="No effect" w:value="No effect"/>
                        <w:listItem w:displayText="May affect, not likely to adversely affect" w:value="May affect, not likely to adversely affect"/>
                        <w:listItem w:displayText="May affect, likely to adversely affect" w:value="May affect, likely to adversely affect"/>
                      </w:dropDownList>
                    </w:sdtPr>
                    <w:sdtEndPr/>
                    <w:sdtContent>
                      <w:p w14:paraId="6F7BE9FD" w14:textId="7A554A85" w:rsidR="00BB5C39" w:rsidRPr="0047695B" w:rsidRDefault="00BB5C39" w:rsidP="0038749C">
                        <w:pPr>
                          <w:spacing w:before="20" w:after="20"/>
                          <w:jc w:val="left"/>
                          <w:rPr>
                            <w:rFonts w:eastAsia="Arial" w:cs="Times New Roman"/>
                            <w:bCs/>
                            <w:color w:val="0070C0"/>
                            <w:szCs w:val="23"/>
                          </w:rPr>
                        </w:pPr>
                        <w:r>
                          <w:rPr>
                            <w:rStyle w:val="PlaceholderText"/>
                          </w:rPr>
                          <w:t>Select a determination</w:t>
                        </w:r>
                        <w:r w:rsidRPr="00D57091">
                          <w:rPr>
                            <w:rStyle w:val="PlaceholderText"/>
                          </w:rPr>
                          <w:t>.</w:t>
                        </w:r>
                      </w:p>
                    </w:sdtContent>
                  </w:sdt>
                </w:sdtContent>
              </w:sdt>
            </w:sdtContent>
          </w:sdt>
        </w:tc>
        <w:sdt>
          <w:sdtPr>
            <w:rPr>
              <w:rFonts w:eastAsia="Arial" w:cs="Times New Roman"/>
              <w:bCs/>
              <w:color w:val="0070C0"/>
              <w:szCs w:val="23"/>
            </w:rPr>
            <w:id w:val="-1590999660"/>
            <w:placeholder>
              <w:docPart w:val="F53DB28AE299419091F89468CAF8923A"/>
            </w:placeholder>
            <w:showingPlcHdr/>
            <w:dropDownList>
              <w:listItem w:value="Choose an item."/>
              <w:listItem w:displayText="No suitable habitat in response action area" w:value="No suitable habitat in response action area"/>
              <w:listItem w:displayText="Species does not occur in response action area" w:value="Species does not occur in response action area"/>
              <w:listItem w:displayText="Direct or indirect effects would not result from response actions" w:value="Direct or indirect effects would not result from response actions"/>
            </w:dropDownList>
          </w:sdtPr>
          <w:sdtEndPr/>
          <w:sdtContent>
            <w:tc>
              <w:tcPr>
                <w:tcW w:w="3330" w:type="dxa"/>
                <w:vAlign w:val="center"/>
              </w:tcPr>
              <w:p w14:paraId="7FCC896A" w14:textId="4FE0F98A" w:rsidR="00BB5C39" w:rsidRPr="0047695B" w:rsidRDefault="002F1447" w:rsidP="0038749C">
                <w:pPr>
                  <w:spacing w:before="20" w:after="20"/>
                  <w:jc w:val="left"/>
                  <w:rPr>
                    <w:rFonts w:eastAsia="Arial" w:cs="Times New Roman"/>
                    <w:bCs/>
                    <w:color w:val="0070C0"/>
                    <w:szCs w:val="23"/>
                  </w:rPr>
                </w:pPr>
                <w:r>
                  <w:rPr>
                    <w:rStyle w:val="PlaceholderText"/>
                  </w:rPr>
                  <w:t>Select most appropriate</w:t>
                </w:r>
                <w:r w:rsidRPr="00D57091">
                  <w:rPr>
                    <w:rStyle w:val="PlaceholderText"/>
                  </w:rPr>
                  <w:t>.</w:t>
                </w:r>
              </w:p>
            </w:tc>
          </w:sdtContent>
        </w:sdt>
      </w:tr>
      <w:tr w:rsidR="00BB5C39" w14:paraId="1603A09E" w14:textId="77777777" w:rsidTr="00405402">
        <w:tc>
          <w:tcPr>
            <w:tcW w:w="2576" w:type="dxa"/>
            <w:shd w:val="clear" w:color="auto" w:fill="F2F2F2" w:themeFill="background1" w:themeFillShade="F2"/>
            <w:vAlign w:val="center"/>
          </w:tcPr>
          <w:p w14:paraId="4DD7C3E6" w14:textId="7B031165" w:rsidR="00BB5C39" w:rsidRPr="001422DE" w:rsidRDefault="00D532E8" w:rsidP="0038749C">
            <w:pPr>
              <w:spacing w:before="20" w:after="20"/>
              <w:ind w:left="330" w:hanging="330"/>
              <w:jc w:val="left"/>
              <w:rPr>
                <w:rFonts w:eastAsia="Arial" w:cs="Times New Roman"/>
                <w:bCs/>
                <w:szCs w:val="23"/>
              </w:rPr>
            </w:pPr>
            <w:sdt>
              <w:sdtPr>
                <w:rPr>
                  <w:rFonts w:eastAsia="Arial" w:cs="Times New Roman"/>
                  <w:bCs/>
                  <w:szCs w:val="23"/>
                </w:rPr>
                <w:id w:val="-98098160"/>
                <w14:checkbox>
                  <w14:checked w14:val="0"/>
                  <w14:checkedState w14:val="2612" w14:font="MS Gothic"/>
                  <w14:uncheckedState w14:val="2610" w14:font="MS Gothic"/>
                </w14:checkbox>
              </w:sdtPr>
              <w:sdtEndPr/>
              <w:sdtContent>
                <w:r w:rsidR="00BB5C39">
                  <w:rPr>
                    <w:rFonts w:ascii="MS Gothic" w:eastAsia="MS Gothic" w:hAnsi="MS Gothic" w:cs="Times New Roman" w:hint="eastAsia"/>
                    <w:bCs/>
                    <w:szCs w:val="23"/>
                  </w:rPr>
                  <w:t>☐</w:t>
                </w:r>
              </w:sdtContent>
            </w:sdt>
            <w:r w:rsidR="00BB5C39">
              <w:rPr>
                <w:rFonts w:eastAsia="Arial" w:cs="Times New Roman"/>
                <w:bCs/>
                <w:szCs w:val="23"/>
              </w:rPr>
              <w:t xml:space="preserve"> </w:t>
            </w:r>
            <w:sdt>
              <w:sdtPr>
                <w:rPr>
                  <w:rFonts w:eastAsia="Arial" w:cs="Times New Roman"/>
                  <w:bCs/>
                  <w:szCs w:val="23"/>
                </w:rPr>
                <w:tag w:val="List species"/>
                <w:id w:val="-842476445"/>
                <w:placeholder>
                  <w:docPart w:val="BB05D869C660477CAC6604C24C040D70"/>
                </w:placeholder>
                <w:showingPlcHdr/>
              </w:sdtPr>
              <w:sdtEndPr/>
              <w:sdtContent>
                <w:r w:rsidR="00BB5C39">
                  <w:rPr>
                    <w:rStyle w:val="PlaceholderText"/>
                  </w:rPr>
                  <w:t>List species</w:t>
                </w:r>
                <w:r w:rsidR="00BB5C39" w:rsidRPr="003F5AA9">
                  <w:rPr>
                    <w:rStyle w:val="PlaceholderText"/>
                  </w:rPr>
                  <w:t>.</w:t>
                </w:r>
              </w:sdtContent>
            </w:sdt>
          </w:p>
        </w:tc>
        <w:sdt>
          <w:sdtPr>
            <w:rPr>
              <w:rFonts w:eastAsia="Arial" w:cs="Times New Roman"/>
              <w:bCs/>
              <w:szCs w:val="23"/>
            </w:rPr>
            <w:id w:val="1078871415"/>
            <w14:checkbox>
              <w14:checked w14:val="0"/>
              <w14:checkedState w14:val="2612" w14:font="MS Gothic"/>
              <w14:uncheckedState w14:val="2610" w14:font="MS Gothic"/>
            </w14:checkbox>
          </w:sdtPr>
          <w:sdtEndPr/>
          <w:sdtContent>
            <w:tc>
              <w:tcPr>
                <w:tcW w:w="1204" w:type="dxa"/>
                <w:vAlign w:val="center"/>
              </w:tcPr>
              <w:p w14:paraId="69832984" w14:textId="3F3C016C" w:rsidR="00BB5C39" w:rsidRPr="000158D5" w:rsidRDefault="00BB5C39" w:rsidP="0038749C">
                <w:pPr>
                  <w:spacing w:before="20" w:after="20"/>
                  <w:jc w:val="center"/>
                  <w:rPr>
                    <w:rFonts w:eastAsia="Arial" w:cs="Times New Roman"/>
                    <w:b/>
                    <w:szCs w:val="23"/>
                  </w:rPr>
                </w:pPr>
                <w:r>
                  <w:rPr>
                    <w:rFonts w:ascii="MS Gothic" w:eastAsia="MS Gothic" w:hAnsi="MS Gothic" w:cs="Times New Roman" w:hint="eastAsia"/>
                    <w:bCs/>
                    <w:szCs w:val="23"/>
                  </w:rPr>
                  <w:t>☐</w:t>
                </w:r>
              </w:p>
            </w:tc>
          </w:sdtContent>
        </w:sdt>
        <w:tc>
          <w:tcPr>
            <w:tcW w:w="3060" w:type="dxa"/>
            <w:vAlign w:val="center"/>
          </w:tcPr>
          <w:sdt>
            <w:sdtPr>
              <w:rPr>
                <w:rFonts w:eastAsia="Arial" w:cs="Times New Roman"/>
                <w:bCs/>
                <w:color w:val="0070C0"/>
                <w:szCs w:val="23"/>
              </w:rPr>
              <w:id w:val="1127660924"/>
              <w15:repeatingSection/>
            </w:sdtPr>
            <w:sdtEndPr/>
            <w:sdtContent>
              <w:sdt>
                <w:sdtPr>
                  <w:rPr>
                    <w:rFonts w:eastAsia="Arial" w:cs="Times New Roman"/>
                    <w:bCs/>
                    <w:color w:val="0070C0"/>
                    <w:szCs w:val="23"/>
                  </w:rPr>
                  <w:id w:val="-1522544678"/>
                  <w:placeholder>
                    <w:docPart w:val="A4CC858C0B5A4B129AEBE71239E32FAF"/>
                  </w:placeholder>
                  <w15:repeatingSectionItem/>
                </w:sdtPr>
                <w:sdtEndPr/>
                <w:sdtContent>
                  <w:sdt>
                    <w:sdtPr>
                      <w:rPr>
                        <w:rFonts w:eastAsia="Arial" w:cs="Times New Roman"/>
                        <w:bCs/>
                        <w:color w:val="0070C0"/>
                        <w:szCs w:val="23"/>
                      </w:rPr>
                      <w:tag w:val="Select a determination"/>
                      <w:id w:val="1098139609"/>
                      <w:placeholder>
                        <w:docPart w:val="4376CC90AF87439C93F6D9A87C9BED75"/>
                      </w:placeholder>
                      <w:showingPlcHdr/>
                      <w:dropDownList>
                        <w:listItem w:value="Choose an item."/>
                        <w:listItem w:displayText="No effect" w:value="No effect"/>
                        <w:listItem w:displayText="May affect, not likely to adversely affect" w:value="May affect, not likely to adversely affect"/>
                        <w:listItem w:displayText="May affect, likely to adversely affect" w:value="May affect, likely to adversely affect"/>
                      </w:dropDownList>
                    </w:sdtPr>
                    <w:sdtEndPr/>
                    <w:sdtContent>
                      <w:p w14:paraId="67DC9A6C" w14:textId="7C0F52F7" w:rsidR="00BB5C39" w:rsidRPr="0047695B" w:rsidRDefault="00BB5C39" w:rsidP="0038749C">
                        <w:pPr>
                          <w:spacing w:before="20" w:after="20"/>
                          <w:jc w:val="left"/>
                          <w:rPr>
                            <w:rFonts w:eastAsia="Arial" w:cs="Times New Roman"/>
                            <w:bCs/>
                            <w:color w:val="0070C0"/>
                            <w:szCs w:val="23"/>
                          </w:rPr>
                        </w:pPr>
                        <w:r>
                          <w:rPr>
                            <w:rStyle w:val="PlaceholderText"/>
                          </w:rPr>
                          <w:t>Select a determination</w:t>
                        </w:r>
                        <w:r w:rsidRPr="00D57091">
                          <w:rPr>
                            <w:rStyle w:val="PlaceholderText"/>
                          </w:rPr>
                          <w:t>.</w:t>
                        </w:r>
                      </w:p>
                    </w:sdtContent>
                  </w:sdt>
                </w:sdtContent>
              </w:sdt>
            </w:sdtContent>
          </w:sdt>
        </w:tc>
        <w:sdt>
          <w:sdtPr>
            <w:rPr>
              <w:rFonts w:eastAsia="Arial" w:cs="Times New Roman"/>
              <w:bCs/>
              <w:color w:val="0070C0"/>
              <w:szCs w:val="23"/>
            </w:rPr>
            <w:id w:val="524670524"/>
            <w:placeholder>
              <w:docPart w:val="2832740D2B9C4B3685DEB42F8EFBD48D"/>
            </w:placeholder>
            <w:showingPlcHdr/>
            <w:dropDownList>
              <w:listItem w:value="Choose an item."/>
              <w:listItem w:displayText="No suitable habitat in response action area" w:value="No suitable habitat in response action area"/>
              <w:listItem w:displayText="Species does not occur in response action area" w:value="Species does not occur in response action area"/>
              <w:listItem w:displayText="Direct or indirect effects would not result from response actions" w:value="Direct or indirect effects would not result from response actions"/>
            </w:dropDownList>
          </w:sdtPr>
          <w:sdtEndPr/>
          <w:sdtContent>
            <w:tc>
              <w:tcPr>
                <w:tcW w:w="3330" w:type="dxa"/>
                <w:vAlign w:val="center"/>
              </w:tcPr>
              <w:p w14:paraId="151D098A" w14:textId="14432613" w:rsidR="00BB5C39" w:rsidRPr="0047695B" w:rsidRDefault="002F1447" w:rsidP="0038749C">
                <w:pPr>
                  <w:spacing w:before="20" w:after="20"/>
                  <w:jc w:val="left"/>
                  <w:rPr>
                    <w:rFonts w:eastAsia="Arial" w:cs="Times New Roman"/>
                    <w:bCs/>
                    <w:color w:val="0070C0"/>
                    <w:szCs w:val="23"/>
                  </w:rPr>
                </w:pPr>
                <w:r>
                  <w:rPr>
                    <w:rStyle w:val="PlaceholderText"/>
                  </w:rPr>
                  <w:t>Select most appropriate</w:t>
                </w:r>
                <w:r w:rsidRPr="00D57091">
                  <w:rPr>
                    <w:rStyle w:val="PlaceholderText"/>
                  </w:rPr>
                  <w:t>.</w:t>
                </w:r>
              </w:p>
            </w:tc>
          </w:sdtContent>
        </w:sdt>
      </w:tr>
      <w:tr w:rsidR="00BB5C39" w14:paraId="43E3355D" w14:textId="77777777" w:rsidTr="00405402">
        <w:tc>
          <w:tcPr>
            <w:tcW w:w="2576" w:type="dxa"/>
            <w:shd w:val="clear" w:color="auto" w:fill="F2F2F2" w:themeFill="background1" w:themeFillShade="F2"/>
            <w:vAlign w:val="center"/>
          </w:tcPr>
          <w:p w14:paraId="0936B3F7" w14:textId="15DCC593" w:rsidR="00BB5C39" w:rsidRPr="001422DE" w:rsidRDefault="00D532E8" w:rsidP="0038749C">
            <w:pPr>
              <w:spacing w:before="20" w:after="20"/>
              <w:jc w:val="left"/>
              <w:rPr>
                <w:rFonts w:eastAsia="Arial" w:cs="Times New Roman"/>
                <w:bCs/>
                <w:szCs w:val="23"/>
              </w:rPr>
            </w:pPr>
            <w:sdt>
              <w:sdtPr>
                <w:rPr>
                  <w:rFonts w:eastAsia="Arial" w:cs="Times New Roman"/>
                  <w:bCs/>
                  <w:szCs w:val="23"/>
                </w:rPr>
                <w:id w:val="13049270"/>
                <w14:checkbox>
                  <w14:checked w14:val="0"/>
                  <w14:checkedState w14:val="2612" w14:font="MS Gothic"/>
                  <w14:uncheckedState w14:val="2610" w14:font="MS Gothic"/>
                </w14:checkbox>
              </w:sdtPr>
              <w:sdtEndPr/>
              <w:sdtContent>
                <w:r w:rsidR="00BB5C39">
                  <w:rPr>
                    <w:rFonts w:ascii="MS Gothic" w:eastAsia="MS Gothic" w:hAnsi="MS Gothic" w:cs="Times New Roman" w:hint="eastAsia"/>
                    <w:bCs/>
                    <w:szCs w:val="23"/>
                  </w:rPr>
                  <w:t>☐</w:t>
                </w:r>
              </w:sdtContent>
            </w:sdt>
            <w:r w:rsidR="00BB5C39">
              <w:rPr>
                <w:rFonts w:eastAsia="Arial" w:cs="Times New Roman"/>
                <w:bCs/>
                <w:szCs w:val="23"/>
              </w:rPr>
              <w:t xml:space="preserve"> </w:t>
            </w:r>
            <w:sdt>
              <w:sdtPr>
                <w:rPr>
                  <w:rFonts w:eastAsia="Arial" w:cs="Times New Roman"/>
                  <w:bCs/>
                  <w:szCs w:val="23"/>
                </w:rPr>
                <w:tag w:val="List species"/>
                <w:id w:val="778378460"/>
                <w:placeholder>
                  <w:docPart w:val="310B3854883C429695C7A69891279394"/>
                </w:placeholder>
                <w:showingPlcHdr/>
              </w:sdtPr>
              <w:sdtEndPr/>
              <w:sdtContent>
                <w:r w:rsidR="00BB5C39">
                  <w:rPr>
                    <w:rStyle w:val="PlaceholderText"/>
                  </w:rPr>
                  <w:t>List species</w:t>
                </w:r>
                <w:r w:rsidR="00BB5C39" w:rsidRPr="003F5AA9">
                  <w:rPr>
                    <w:rStyle w:val="PlaceholderText"/>
                  </w:rPr>
                  <w:t>.</w:t>
                </w:r>
              </w:sdtContent>
            </w:sdt>
          </w:p>
        </w:tc>
        <w:sdt>
          <w:sdtPr>
            <w:rPr>
              <w:rFonts w:eastAsia="Arial" w:cs="Times New Roman"/>
              <w:bCs/>
              <w:szCs w:val="23"/>
            </w:rPr>
            <w:id w:val="2146465674"/>
            <w14:checkbox>
              <w14:checked w14:val="0"/>
              <w14:checkedState w14:val="2612" w14:font="MS Gothic"/>
              <w14:uncheckedState w14:val="2610" w14:font="MS Gothic"/>
            </w14:checkbox>
          </w:sdtPr>
          <w:sdtEndPr/>
          <w:sdtContent>
            <w:tc>
              <w:tcPr>
                <w:tcW w:w="1204" w:type="dxa"/>
                <w:vAlign w:val="center"/>
              </w:tcPr>
              <w:p w14:paraId="12A2BC43" w14:textId="1A3BDE54" w:rsidR="00BB5C39" w:rsidRPr="000158D5" w:rsidRDefault="00BB5C39" w:rsidP="0038749C">
                <w:pPr>
                  <w:spacing w:before="20" w:after="20"/>
                  <w:jc w:val="center"/>
                  <w:rPr>
                    <w:rFonts w:eastAsia="Arial" w:cs="Times New Roman"/>
                    <w:b/>
                    <w:szCs w:val="23"/>
                  </w:rPr>
                </w:pPr>
                <w:r>
                  <w:rPr>
                    <w:rFonts w:ascii="MS Gothic" w:eastAsia="MS Gothic" w:hAnsi="MS Gothic" w:cs="Times New Roman" w:hint="eastAsia"/>
                    <w:bCs/>
                    <w:szCs w:val="23"/>
                  </w:rPr>
                  <w:t>☐</w:t>
                </w:r>
              </w:p>
            </w:tc>
          </w:sdtContent>
        </w:sdt>
        <w:tc>
          <w:tcPr>
            <w:tcW w:w="3060" w:type="dxa"/>
            <w:vAlign w:val="center"/>
          </w:tcPr>
          <w:sdt>
            <w:sdtPr>
              <w:rPr>
                <w:rFonts w:eastAsia="Arial" w:cs="Times New Roman"/>
                <w:bCs/>
                <w:color w:val="0070C0"/>
                <w:szCs w:val="23"/>
              </w:rPr>
              <w:id w:val="1014269859"/>
              <w15:repeatingSection/>
            </w:sdtPr>
            <w:sdtEndPr/>
            <w:sdtContent>
              <w:sdt>
                <w:sdtPr>
                  <w:rPr>
                    <w:rFonts w:eastAsia="Arial" w:cs="Times New Roman"/>
                    <w:bCs/>
                    <w:color w:val="0070C0"/>
                    <w:szCs w:val="23"/>
                  </w:rPr>
                  <w:id w:val="-444849534"/>
                  <w:placeholder>
                    <w:docPart w:val="736D56C47742480A91F58E046D41CCDA"/>
                  </w:placeholder>
                  <w15:repeatingSectionItem/>
                </w:sdtPr>
                <w:sdtEndPr/>
                <w:sdtContent>
                  <w:sdt>
                    <w:sdtPr>
                      <w:rPr>
                        <w:rFonts w:eastAsia="Arial" w:cs="Times New Roman"/>
                        <w:bCs/>
                        <w:color w:val="0070C0"/>
                        <w:szCs w:val="23"/>
                      </w:rPr>
                      <w:tag w:val="Select a determination"/>
                      <w:id w:val="845213909"/>
                      <w:placeholder>
                        <w:docPart w:val="2CFA38B631B745E596994741B108275A"/>
                      </w:placeholder>
                      <w:showingPlcHdr/>
                      <w:dropDownList>
                        <w:listItem w:value="Choose an item."/>
                        <w:listItem w:displayText="No effect" w:value="No effect"/>
                        <w:listItem w:displayText="May affect, not likely to adversely affect" w:value="May affect, not likely to adversely affect"/>
                        <w:listItem w:displayText="May affect, likely to adversely affect" w:value="May affect, likely to adversely affect"/>
                      </w:dropDownList>
                    </w:sdtPr>
                    <w:sdtEndPr/>
                    <w:sdtContent>
                      <w:p w14:paraId="081D0C4B" w14:textId="05CCF1F2" w:rsidR="00BB5C39" w:rsidRPr="0047695B" w:rsidRDefault="00BB5C39" w:rsidP="0038749C">
                        <w:pPr>
                          <w:spacing w:before="20" w:after="20"/>
                          <w:jc w:val="left"/>
                          <w:rPr>
                            <w:rFonts w:eastAsia="Arial" w:cs="Times New Roman"/>
                            <w:bCs/>
                            <w:color w:val="0070C0"/>
                            <w:szCs w:val="23"/>
                          </w:rPr>
                        </w:pPr>
                        <w:r>
                          <w:rPr>
                            <w:rStyle w:val="PlaceholderText"/>
                          </w:rPr>
                          <w:t>Select a determination</w:t>
                        </w:r>
                        <w:r w:rsidRPr="00D57091">
                          <w:rPr>
                            <w:rStyle w:val="PlaceholderText"/>
                          </w:rPr>
                          <w:t>.</w:t>
                        </w:r>
                      </w:p>
                    </w:sdtContent>
                  </w:sdt>
                </w:sdtContent>
              </w:sdt>
            </w:sdtContent>
          </w:sdt>
        </w:tc>
        <w:sdt>
          <w:sdtPr>
            <w:rPr>
              <w:rFonts w:eastAsia="Arial" w:cs="Times New Roman"/>
              <w:bCs/>
              <w:color w:val="0070C0"/>
              <w:szCs w:val="23"/>
            </w:rPr>
            <w:id w:val="-1971046474"/>
            <w:placeholder>
              <w:docPart w:val="802F169220584E84A6BB5D6155CE0E01"/>
            </w:placeholder>
            <w:showingPlcHdr/>
            <w:dropDownList>
              <w:listItem w:value="Choose an item."/>
              <w:listItem w:displayText="No suitable habitat in response action area" w:value="No suitable habitat in response action area"/>
              <w:listItem w:displayText="Species does not occur in response action area" w:value="Species does not occur in response action area"/>
              <w:listItem w:displayText="Direct or indirect effects would not result from response actions" w:value="Direct or indirect effects would not result from response actions"/>
            </w:dropDownList>
          </w:sdtPr>
          <w:sdtEndPr/>
          <w:sdtContent>
            <w:tc>
              <w:tcPr>
                <w:tcW w:w="3330" w:type="dxa"/>
                <w:vAlign w:val="center"/>
              </w:tcPr>
              <w:p w14:paraId="5D6D4454" w14:textId="46C1CC2C" w:rsidR="00BB5C39" w:rsidRPr="0047695B" w:rsidRDefault="002F1447" w:rsidP="0038749C">
                <w:pPr>
                  <w:spacing w:before="20" w:after="20"/>
                  <w:jc w:val="left"/>
                  <w:rPr>
                    <w:rFonts w:eastAsia="Arial" w:cs="Times New Roman"/>
                    <w:bCs/>
                    <w:color w:val="0070C0"/>
                    <w:szCs w:val="23"/>
                  </w:rPr>
                </w:pPr>
                <w:r>
                  <w:rPr>
                    <w:rStyle w:val="PlaceholderText"/>
                  </w:rPr>
                  <w:t>Select most appropriate</w:t>
                </w:r>
                <w:r w:rsidRPr="00D57091">
                  <w:rPr>
                    <w:rStyle w:val="PlaceholderText"/>
                  </w:rPr>
                  <w:t>.</w:t>
                </w:r>
              </w:p>
            </w:tc>
          </w:sdtContent>
        </w:sdt>
      </w:tr>
      <w:tr w:rsidR="00BB5C39" w14:paraId="272ADAEA" w14:textId="77777777" w:rsidTr="00405402">
        <w:tc>
          <w:tcPr>
            <w:tcW w:w="2576" w:type="dxa"/>
            <w:shd w:val="clear" w:color="auto" w:fill="F2F2F2" w:themeFill="background1" w:themeFillShade="F2"/>
            <w:vAlign w:val="center"/>
          </w:tcPr>
          <w:p w14:paraId="24358AB1" w14:textId="46E864B1" w:rsidR="00BB5C39" w:rsidRPr="001422DE" w:rsidRDefault="00D532E8" w:rsidP="0038749C">
            <w:pPr>
              <w:spacing w:before="20" w:after="20"/>
              <w:ind w:left="330" w:hanging="360"/>
              <w:jc w:val="left"/>
              <w:rPr>
                <w:rFonts w:eastAsia="Arial" w:cs="Times New Roman"/>
                <w:bCs/>
                <w:szCs w:val="23"/>
              </w:rPr>
            </w:pPr>
            <w:sdt>
              <w:sdtPr>
                <w:rPr>
                  <w:rFonts w:eastAsia="Arial" w:cs="Times New Roman"/>
                  <w:bCs/>
                  <w:szCs w:val="23"/>
                </w:rPr>
                <w:id w:val="-1067570354"/>
                <w14:checkbox>
                  <w14:checked w14:val="0"/>
                  <w14:checkedState w14:val="2612" w14:font="MS Gothic"/>
                  <w14:uncheckedState w14:val="2610" w14:font="MS Gothic"/>
                </w14:checkbox>
              </w:sdtPr>
              <w:sdtEndPr/>
              <w:sdtContent>
                <w:r w:rsidR="00BB5C39">
                  <w:rPr>
                    <w:rFonts w:ascii="MS Gothic" w:eastAsia="MS Gothic" w:hAnsi="MS Gothic" w:cs="Times New Roman" w:hint="eastAsia"/>
                    <w:bCs/>
                    <w:szCs w:val="23"/>
                  </w:rPr>
                  <w:t>☐</w:t>
                </w:r>
              </w:sdtContent>
            </w:sdt>
            <w:r w:rsidR="00BB5C39">
              <w:rPr>
                <w:rFonts w:eastAsia="Arial" w:cs="Times New Roman"/>
                <w:bCs/>
                <w:szCs w:val="23"/>
              </w:rPr>
              <w:t xml:space="preserve"> </w:t>
            </w:r>
            <w:sdt>
              <w:sdtPr>
                <w:rPr>
                  <w:rFonts w:eastAsia="Arial" w:cs="Times New Roman"/>
                  <w:bCs/>
                  <w:szCs w:val="23"/>
                </w:rPr>
                <w:tag w:val="List species"/>
                <w:id w:val="-1757749396"/>
                <w:placeholder>
                  <w:docPart w:val="029E93A847F746E2B0BFE60889E7747A"/>
                </w:placeholder>
                <w:showingPlcHdr/>
              </w:sdtPr>
              <w:sdtEndPr/>
              <w:sdtContent>
                <w:r w:rsidR="00BB5C39">
                  <w:rPr>
                    <w:rStyle w:val="PlaceholderText"/>
                  </w:rPr>
                  <w:t>List species</w:t>
                </w:r>
                <w:r w:rsidR="00BB5C39" w:rsidRPr="003F5AA9">
                  <w:rPr>
                    <w:rStyle w:val="PlaceholderText"/>
                  </w:rPr>
                  <w:t>.</w:t>
                </w:r>
              </w:sdtContent>
            </w:sdt>
          </w:p>
        </w:tc>
        <w:sdt>
          <w:sdtPr>
            <w:rPr>
              <w:rFonts w:eastAsia="Arial" w:cs="Times New Roman"/>
              <w:bCs/>
              <w:szCs w:val="23"/>
            </w:rPr>
            <w:id w:val="1475874119"/>
            <w14:checkbox>
              <w14:checked w14:val="0"/>
              <w14:checkedState w14:val="2612" w14:font="MS Gothic"/>
              <w14:uncheckedState w14:val="2610" w14:font="MS Gothic"/>
            </w14:checkbox>
          </w:sdtPr>
          <w:sdtEndPr/>
          <w:sdtContent>
            <w:tc>
              <w:tcPr>
                <w:tcW w:w="1204" w:type="dxa"/>
                <w:vAlign w:val="center"/>
              </w:tcPr>
              <w:p w14:paraId="3516721B" w14:textId="16827B8E" w:rsidR="00BB5C39" w:rsidRPr="000158D5" w:rsidRDefault="00BB5C39" w:rsidP="0038749C">
                <w:pPr>
                  <w:spacing w:before="20" w:after="20"/>
                  <w:jc w:val="center"/>
                  <w:rPr>
                    <w:rFonts w:eastAsia="Arial" w:cs="Times New Roman"/>
                    <w:b/>
                    <w:szCs w:val="23"/>
                  </w:rPr>
                </w:pPr>
                <w:r>
                  <w:rPr>
                    <w:rFonts w:ascii="MS Gothic" w:eastAsia="MS Gothic" w:hAnsi="MS Gothic" w:cs="Times New Roman" w:hint="eastAsia"/>
                    <w:bCs/>
                    <w:szCs w:val="23"/>
                  </w:rPr>
                  <w:t>☐</w:t>
                </w:r>
              </w:p>
            </w:tc>
          </w:sdtContent>
        </w:sdt>
        <w:tc>
          <w:tcPr>
            <w:tcW w:w="3060" w:type="dxa"/>
            <w:vAlign w:val="center"/>
          </w:tcPr>
          <w:sdt>
            <w:sdtPr>
              <w:rPr>
                <w:rFonts w:eastAsia="Arial" w:cs="Times New Roman"/>
                <w:bCs/>
                <w:color w:val="0070C0"/>
                <w:szCs w:val="23"/>
              </w:rPr>
              <w:id w:val="-1564864136"/>
              <w15:repeatingSection/>
            </w:sdtPr>
            <w:sdtEndPr/>
            <w:sdtContent>
              <w:sdt>
                <w:sdtPr>
                  <w:rPr>
                    <w:rFonts w:eastAsia="Arial" w:cs="Times New Roman"/>
                    <w:bCs/>
                    <w:color w:val="0070C0"/>
                    <w:szCs w:val="23"/>
                  </w:rPr>
                  <w:id w:val="1908029459"/>
                  <w:placeholder>
                    <w:docPart w:val="976ADCE337834AF09E914E899CC0D9AC"/>
                  </w:placeholder>
                  <w15:repeatingSectionItem/>
                </w:sdtPr>
                <w:sdtEndPr/>
                <w:sdtContent>
                  <w:sdt>
                    <w:sdtPr>
                      <w:rPr>
                        <w:rFonts w:eastAsia="Arial" w:cs="Times New Roman"/>
                        <w:bCs/>
                        <w:color w:val="0070C0"/>
                        <w:szCs w:val="23"/>
                      </w:rPr>
                      <w:tag w:val="Select a determination"/>
                      <w:id w:val="-1946691370"/>
                      <w:placeholder>
                        <w:docPart w:val="B7CBB346C50B4C7ABB049B7565526D1F"/>
                      </w:placeholder>
                      <w:showingPlcHdr/>
                      <w:dropDownList>
                        <w:listItem w:value="Choose an item."/>
                        <w:listItem w:displayText="No effect" w:value="No effect"/>
                        <w:listItem w:displayText="May affect, not likely to adversely affect" w:value="May affect, not likely to adversely affect"/>
                        <w:listItem w:displayText="May affect, likely to adversely affect" w:value="May affect, likely to adversely affect"/>
                      </w:dropDownList>
                    </w:sdtPr>
                    <w:sdtEndPr/>
                    <w:sdtContent>
                      <w:p w14:paraId="39244C6D" w14:textId="26CAB035" w:rsidR="00BB5C39" w:rsidRPr="0047695B" w:rsidRDefault="00BB5C39" w:rsidP="0038749C">
                        <w:pPr>
                          <w:spacing w:before="20" w:after="20"/>
                          <w:jc w:val="left"/>
                          <w:rPr>
                            <w:rFonts w:eastAsia="Arial" w:cs="Times New Roman"/>
                            <w:bCs/>
                            <w:color w:val="0070C0"/>
                            <w:szCs w:val="23"/>
                          </w:rPr>
                        </w:pPr>
                        <w:r>
                          <w:rPr>
                            <w:rStyle w:val="PlaceholderText"/>
                          </w:rPr>
                          <w:t>Select a determination</w:t>
                        </w:r>
                        <w:r w:rsidRPr="00D57091">
                          <w:rPr>
                            <w:rStyle w:val="PlaceholderText"/>
                          </w:rPr>
                          <w:t>.</w:t>
                        </w:r>
                      </w:p>
                    </w:sdtContent>
                  </w:sdt>
                </w:sdtContent>
              </w:sdt>
            </w:sdtContent>
          </w:sdt>
        </w:tc>
        <w:sdt>
          <w:sdtPr>
            <w:rPr>
              <w:rFonts w:eastAsia="Arial" w:cs="Times New Roman"/>
              <w:bCs/>
              <w:color w:val="0070C0"/>
              <w:szCs w:val="23"/>
            </w:rPr>
            <w:id w:val="-1766300923"/>
            <w:placeholder>
              <w:docPart w:val="3759A5354C5745F08F40E5B032D3F8CC"/>
            </w:placeholder>
            <w:showingPlcHdr/>
            <w:dropDownList>
              <w:listItem w:value="Choose an item."/>
              <w:listItem w:displayText="No suitable habitat in response action area" w:value="No suitable habitat in response action area"/>
              <w:listItem w:displayText="Species does not occur in response action area" w:value="Species does not occur in response action area"/>
              <w:listItem w:displayText="Direct or indirect effects would not result from response actions" w:value="Direct or indirect effects would not result from response actions"/>
            </w:dropDownList>
          </w:sdtPr>
          <w:sdtEndPr/>
          <w:sdtContent>
            <w:tc>
              <w:tcPr>
                <w:tcW w:w="3330" w:type="dxa"/>
                <w:vAlign w:val="center"/>
              </w:tcPr>
              <w:p w14:paraId="4094CA8A" w14:textId="061A8B7E" w:rsidR="00BB5C39" w:rsidRPr="0047695B" w:rsidRDefault="002F1447" w:rsidP="0038749C">
                <w:pPr>
                  <w:spacing w:before="20" w:after="20"/>
                  <w:jc w:val="left"/>
                  <w:rPr>
                    <w:rFonts w:eastAsia="Arial" w:cs="Times New Roman"/>
                    <w:bCs/>
                    <w:color w:val="0070C0"/>
                    <w:szCs w:val="23"/>
                  </w:rPr>
                </w:pPr>
                <w:r>
                  <w:rPr>
                    <w:rStyle w:val="PlaceholderText"/>
                  </w:rPr>
                  <w:t>Select most appropriate</w:t>
                </w:r>
                <w:r w:rsidRPr="00D57091">
                  <w:rPr>
                    <w:rStyle w:val="PlaceholderText"/>
                  </w:rPr>
                  <w:t>.</w:t>
                </w:r>
              </w:p>
            </w:tc>
          </w:sdtContent>
        </w:sdt>
      </w:tr>
      <w:tr w:rsidR="00BB5C39" w14:paraId="4C6934EF" w14:textId="77777777" w:rsidTr="00405402">
        <w:tc>
          <w:tcPr>
            <w:tcW w:w="2576" w:type="dxa"/>
            <w:shd w:val="clear" w:color="auto" w:fill="F2F2F2" w:themeFill="background1" w:themeFillShade="F2"/>
            <w:vAlign w:val="center"/>
          </w:tcPr>
          <w:p w14:paraId="50B7BC6C" w14:textId="73174DEC" w:rsidR="00BB5C39" w:rsidRPr="001422DE" w:rsidRDefault="00D532E8" w:rsidP="0038749C">
            <w:pPr>
              <w:spacing w:before="20" w:after="20"/>
              <w:jc w:val="left"/>
              <w:rPr>
                <w:rFonts w:eastAsia="Arial" w:cs="Times New Roman"/>
                <w:bCs/>
                <w:szCs w:val="23"/>
              </w:rPr>
            </w:pPr>
            <w:sdt>
              <w:sdtPr>
                <w:rPr>
                  <w:rFonts w:eastAsia="Arial" w:cs="Times New Roman"/>
                  <w:bCs/>
                  <w:szCs w:val="23"/>
                </w:rPr>
                <w:id w:val="-2009660678"/>
                <w14:checkbox>
                  <w14:checked w14:val="0"/>
                  <w14:checkedState w14:val="2612" w14:font="MS Gothic"/>
                  <w14:uncheckedState w14:val="2610" w14:font="MS Gothic"/>
                </w14:checkbox>
              </w:sdtPr>
              <w:sdtEndPr/>
              <w:sdtContent>
                <w:r w:rsidR="00BB5C39">
                  <w:rPr>
                    <w:rFonts w:ascii="MS Gothic" w:eastAsia="MS Gothic" w:hAnsi="MS Gothic" w:cs="Times New Roman" w:hint="eastAsia"/>
                    <w:bCs/>
                    <w:szCs w:val="23"/>
                  </w:rPr>
                  <w:t>☐</w:t>
                </w:r>
              </w:sdtContent>
            </w:sdt>
            <w:r w:rsidR="00BB5C39">
              <w:rPr>
                <w:rFonts w:eastAsia="Arial" w:cs="Times New Roman"/>
                <w:bCs/>
                <w:szCs w:val="23"/>
              </w:rPr>
              <w:t xml:space="preserve"> </w:t>
            </w:r>
            <w:sdt>
              <w:sdtPr>
                <w:rPr>
                  <w:rFonts w:eastAsia="Arial" w:cs="Times New Roman"/>
                  <w:bCs/>
                  <w:szCs w:val="23"/>
                </w:rPr>
                <w:tag w:val="List species"/>
                <w:id w:val="1982493857"/>
                <w:placeholder>
                  <w:docPart w:val="A11259C77903408CAE16DAC1E281000D"/>
                </w:placeholder>
                <w:showingPlcHdr/>
              </w:sdtPr>
              <w:sdtEndPr/>
              <w:sdtContent>
                <w:r w:rsidR="00BB5C39">
                  <w:rPr>
                    <w:rStyle w:val="PlaceholderText"/>
                  </w:rPr>
                  <w:t>List species</w:t>
                </w:r>
                <w:r w:rsidR="00BB5C39" w:rsidRPr="003F5AA9">
                  <w:rPr>
                    <w:rStyle w:val="PlaceholderText"/>
                  </w:rPr>
                  <w:t>.</w:t>
                </w:r>
              </w:sdtContent>
            </w:sdt>
          </w:p>
        </w:tc>
        <w:sdt>
          <w:sdtPr>
            <w:rPr>
              <w:rFonts w:eastAsia="Arial" w:cs="Times New Roman"/>
              <w:bCs/>
              <w:szCs w:val="23"/>
            </w:rPr>
            <w:id w:val="-1314721278"/>
            <w14:checkbox>
              <w14:checked w14:val="0"/>
              <w14:checkedState w14:val="2612" w14:font="MS Gothic"/>
              <w14:uncheckedState w14:val="2610" w14:font="MS Gothic"/>
            </w14:checkbox>
          </w:sdtPr>
          <w:sdtEndPr/>
          <w:sdtContent>
            <w:tc>
              <w:tcPr>
                <w:tcW w:w="1204" w:type="dxa"/>
                <w:vAlign w:val="center"/>
              </w:tcPr>
              <w:p w14:paraId="33C469C1" w14:textId="77148F73" w:rsidR="00BB5C39" w:rsidRPr="000158D5" w:rsidRDefault="00BB5C39" w:rsidP="0038749C">
                <w:pPr>
                  <w:spacing w:before="20" w:after="20"/>
                  <w:jc w:val="center"/>
                  <w:rPr>
                    <w:rFonts w:eastAsia="Arial" w:cs="Times New Roman"/>
                    <w:b/>
                    <w:szCs w:val="23"/>
                  </w:rPr>
                </w:pPr>
                <w:r>
                  <w:rPr>
                    <w:rFonts w:ascii="MS Gothic" w:eastAsia="MS Gothic" w:hAnsi="MS Gothic" w:cs="Times New Roman" w:hint="eastAsia"/>
                    <w:bCs/>
                    <w:szCs w:val="23"/>
                  </w:rPr>
                  <w:t>☐</w:t>
                </w:r>
              </w:p>
            </w:tc>
          </w:sdtContent>
        </w:sdt>
        <w:tc>
          <w:tcPr>
            <w:tcW w:w="3060" w:type="dxa"/>
            <w:vAlign w:val="center"/>
          </w:tcPr>
          <w:sdt>
            <w:sdtPr>
              <w:rPr>
                <w:rFonts w:eastAsia="Arial" w:cs="Times New Roman"/>
                <w:bCs/>
                <w:color w:val="0070C0"/>
                <w:szCs w:val="23"/>
              </w:rPr>
              <w:id w:val="-1392179263"/>
              <w15:repeatingSection/>
            </w:sdtPr>
            <w:sdtEndPr/>
            <w:sdtContent>
              <w:sdt>
                <w:sdtPr>
                  <w:rPr>
                    <w:rFonts w:eastAsia="Arial" w:cs="Times New Roman"/>
                    <w:bCs/>
                    <w:color w:val="0070C0"/>
                    <w:szCs w:val="23"/>
                  </w:rPr>
                  <w:id w:val="-1300308253"/>
                  <w:placeholder>
                    <w:docPart w:val="EDCE4F5A5A5D42D8B6D05714B20EF200"/>
                  </w:placeholder>
                  <w15:repeatingSectionItem/>
                </w:sdtPr>
                <w:sdtEndPr/>
                <w:sdtContent>
                  <w:sdt>
                    <w:sdtPr>
                      <w:rPr>
                        <w:rFonts w:eastAsia="Arial" w:cs="Times New Roman"/>
                        <w:bCs/>
                        <w:color w:val="0070C0"/>
                        <w:szCs w:val="23"/>
                      </w:rPr>
                      <w:tag w:val="Select a determination"/>
                      <w:id w:val="341906364"/>
                      <w:placeholder>
                        <w:docPart w:val="EA9C9E4E627B4A1487888395922B80B2"/>
                      </w:placeholder>
                      <w:showingPlcHdr/>
                      <w:dropDownList>
                        <w:listItem w:value="Choose an item."/>
                        <w:listItem w:displayText="No effect" w:value="No effect"/>
                        <w:listItem w:displayText="May affect, not likely to adversely affect" w:value="May affect, not likely to adversely affect"/>
                        <w:listItem w:displayText="May affect, likely to adversely affect" w:value="May affect, likely to adversely affect"/>
                      </w:dropDownList>
                    </w:sdtPr>
                    <w:sdtEndPr/>
                    <w:sdtContent>
                      <w:p w14:paraId="1119E7E2" w14:textId="6AD02324" w:rsidR="00BB5C39" w:rsidRPr="0047695B" w:rsidRDefault="00BB5C39" w:rsidP="0038749C">
                        <w:pPr>
                          <w:spacing w:before="20" w:after="20"/>
                          <w:jc w:val="left"/>
                          <w:rPr>
                            <w:rFonts w:eastAsia="Arial" w:cs="Times New Roman"/>
                            <w:bCs/>
                            <w:color w:val="0070C0"/>
                            <w:szCs w:val="23"/>
                          </w:rPr>
                        </w:pPr>
                        <w:r>
                          <w:rPr>
                            <w:rStyle w:val="PlaceholderText"/>
                          </w:rPr>
                          <w:t>Select a determination</w:t>
                        </w:r>
                        <w:r w:rsidRPr="00D57091">
                          <w:rPr>
                            <w:rStyle w:val="PlaceholderText"/>
                          </w:rPr>
                          <w:t>.</w:t>
                        </w:r>
                      </w:p>
                    </w:sdtContent>
                  </w:sdt>
                </w:sdtContent>
              </w:sdt>
            </w:sdtContent>
          </w:sdt>
        </w:tc>
        <w:sdt>
          <w:sdtPr>
            <w:rPr>
              <w:rFonts w:eastAsia="Arial" w:cs="Times New Roman"/>
              <w:bCs/>
              <w:color w:val="0070C0"/>
              <w:szCs w:val="23"/>
            </w:rPr>
            <w:id w:val="-923182988"/>
            <w:placeholder>
              <w:docPart w:val="4F11DB4250FC49F7A158B622184439F0"/>
            </w:placeholder>
            <w:showingPlcHdr/>
            <w:dropDownList>
              <w:listItem w:value="Choose an item."/>
              <w:listItem w:displayText="No suitable habitat in response action area" w:value="No suitable habitat in response action area"/>
              <w:listItem w:displayText="Species does not occur in response action area" w:value="Species does not occur in response action area"/>
              <w:listItem w:displayText="Direct or indirect effects would not result from response actions" w:value="Direct or indirect effects would not result from response actions"/>
            </w:dropDownList>
          </w:sdtPr>
          <w:sdtEndPr/>
          <w:sdtContent>
            <w:tc>
              <w:tcPr>
                <w:tcW w:w="3330" w:type="dxa"/>
                <w:vAlign w:val="center"/>
              </w:tcPr>
              <w:p w14:paraId="29E1899E" w14:textId="5950B080" w:rsidR="00BB5C39" w:rsidRPr="0047695B" w:rsidRDefault="002F1447" w:rsidP="0038749C">
                <w:pPr>
                  <w:spacing w:before="20" w:after="20"/>
                  <w:jc w:val="left"/>
                  <w:rPr>
                    <w:rFonts w:eastAsia="Arial" w:cs="Times New Roman"/>
                    <w:bCs/>
                    <w:color w:val="0070C0"/>
                    <w:szCs w:val="23"/>
                  </w:rPr>
                </w:pPr>
                <w:r>
                  <w:rPr>
                    <w:rStyle w:val="PlaceholderText"/>
                  </w:rPr>
                  <w:t>Select most appropriate</w:t>
                </w:r>
                <w:r w:rsidRPr="00D57091">
                  <w:rPr>
                    <w:rStyle w:val="PlaceholderText"/>
                  </w:rPr>
                  <w:t>.</w:t>
                </w:r>
              </w:p>
            </w:tc>
          </w:sdtContent>
        </w:sdt>
      </w:tr>
      <w:tr w:rsidR="00BB5C39" w14:paraId="0BDCE455" w14:textId="77777777" w:rsidTr="00405402">
        <w:tc>
          <w:tcPr>
            <w:tcW w:w="2576" w:type="dxa"/>
            <w:shd w:val="clear" w:color="auto" w:fill="F2F2F2" w:themeFill="background1" w:themeFillShade="F2"/>
            <w:vAlign w:val="center"/>
          </w:tcPr>
          <w:p w14:paraId="321D0120" w14:textId="3F1D916C" w:rsidR="00BB5C39" w:rsidRPr="001422DE" w:rsidRDefault="00D532E8" w:rsidP="0038749C">
            <w:pPr>
              <w:spacing w:before="20" w:after="20"/>
              <w:ind w:left="330" w:hanging="330"/>
              <w:jc w:val="left"/>
              <w:rPr>
                <w:rFonts w:eastAsia="Arial" w:cs="Times New Roman"/>
                <w:bCs/>
                <w:szCs w:val="23"/>
              </w:rPr>
            </w:pPr>
            <w:sdt>
              <w:sdtPr>
                <w:rPr>
                  <w:rFonts w:eastAsia="Arial" w:cs="Times New Roman"/>
                  <w:bCs/>
                  <w:szCs w:val="23"/>
                </w:rPr>
                <w:id w:val="-1324510143"/>
                <w14:checkbox>
                  <w14:checked w14:val="0"/>
                  <w14:checkedState w14:val="2612" w14:font="MS Gothic"/>
                  <w14:uncheckedState w14:val="2610" w14:font="MS Gothic"/>
                </w14:checkbox>
              </w:sdtPr>
              <w:sdtEndPr/>
              <w:sdtContent>
                <w:r w:rsidR="00BB5C39">
                  <w:rPr>
                    <w:rFonts w:ascii="MS Gothic" w:eastAsia="MS Gothic" w:hAnsi="MS Gothic" w:cs="Times New Roman" w:hint="eastAsia"/>
                    <w:bCs/>
                    <w:szCs w:val="23"/>
                  </w:rPr>
                  <w:t>☐</w:t>
                </w:r>
              </w:sdtContent>
            </w:sdt>
            <w:r w:rsidR="00BB5C39">
              <w:rPr>
                <w:rFonts w:eastAsia="Arial" w:cs="Times New Roman"/>
                <w:bCs/>
                <w:szCs w:val="23"/>
              </w:rPr>
              <w:t xml:space="preserve"> </w:t>
            </w:r>
            <w:sdt>
              <w:sdtPr>
                <w:rPr>
                  <w:rFonts w:eastAsia="Arial" w:cs="Times New Roman"/>
                  <w:bCs/>
                  <w:szCs w:val="23"/>
                </w:rPr>
                <w:tag w:val="List species"/>
                <w:id w:val="-576675784"/>
                <w:placeholder>
                  <w:docPart w:val="9746E0D818344012AC1889555BB44C14"/>
                </w:placeholder>
                <w:showingPlcHdr/>
              </w:sdtPr>
              <w:sdtEndPr/>
              <w:sdtContent>
                <w:r w:rsidR="00BB5C39">
                  <w:rPr>
                    <w:rStyle w:val="PlaceholderText"/>
                  </w:rPr>
                  <w:t>List species</w:t>
                </w:r>
                <w:r w:rsidR="00BB5C39" w:rsidRPr="003F5AA9">
                  <w:rPr>
                    <w:rStyle w:val="PlaceholderText"/>
                  </w:rPr>
                  <w:t>.</w:t>
                </w:r>
              </w:sdtContent>
            </w:sdt>
          </w:p>
        </w:tc>
        <w:sdt>
          <w:sdtPr>
            <w:rPr>
              <w:rFonts w:eastAsia="Arial" w:cs="Times New Roman"/>
              <w:bCs/>
              <w:szCs w:val="23"/>
            </w:rPr>
            <w:id w:val="-564030387"/>
            <w14:checkbox>
              <w14:checked w14:val="0"/>
              <w14:checkedState w14:val="2612" w14:font="MS Gothic"/>
              <w14:uncheckedState w14:val="2610" w14:font="MS Gothic"/>
            </w14:checkbox>
          </w:sdtPr>
          <w:sdtEndPr/>
          <w:sdtContent>
            <w:tc>
              <w:tcPr>
                <w:tcW w:w="1204" w:type="dxa"/>
                <w:vAlign w:val="center"/>
              </w:tcPr>
              <w:p w14:paraId="1DC0F25B" w14:textId="232974DF" w:rsidR="00BB5C39" w:rsidRPr="000158D5" w:rsidRDefault="00BB5C39" w:rsidP="0038749C">
                <w:pPr>
                  <w:spacing w:before="20" w:after="20"/>
                  <w:jc w:val="center"/>
                  <w:rPr>
                    <w:rFonts w:eastAsia="Arial" w:cs="Times New Roman"/>
                    <w:b/>
                    <w:szCs w:val="23"/>
                  </w:rPr>
                </w:pPr>
                <w:r>
                  <w:rPr>
                    <w:rFonts w:ascii="MS Gothic" w:eastAsia="MS Gothic" w:hAnsi="MS Gothic" w:cs="Times New Roman" w:hint="eastAsia"/>
                    <w:bCs/>
                    <w:szCs w:val="23"/>
                  </w:rPr>
                  <w:t>☐</w:t>
                </w:r>
              </w:p>
            </w:tc>
          </w:sdtContent>
        </w:sdt>
        <w:tc>
          <w:tcPr>
            <w:tcW w:w="3060" w:type="dxa"/>
            <w:vAlign w:val="center"/>
          </w:tcPr>
          <w:sdt>
            <w:sdtPr>
              <w:rPr>
                <w:rFonts w:eastAsia="Arial" w:cs="Times New Roman"/>
                <w:bCs/>
                <w:color w:val="0070C0"/>
                <w:szCs w:val="23"/>
              </w:rPr>
              <w:id w:val="-1318492574"/>
              <w15:repeatingSection/>
            </w:sdtPr>
            <w:sdtEndPr/>
            <w:sdtContent>
              <w:sdt>
                <w:sdtPr>
                  <w:rPr>
                    <w:rFonts w:eastAsia="Arial" w:cs="Times New Roman"/>
                    <w:bCs/>
                    <w:color w:val="0070C0"/>
                    <w:szCs w:val="23"/>
                  </w:rPr>
                  <w:id w:val="156200658"/>
                  <w:placeholder>
                    <w:docPart w:val="8D7345949F934918B7489EC541CDD71B"/>
                  </w:placeholder>
                  <w15:repeatingSectionItem/>
                </w:sdtPr>
                <w:sdtEndPr/>
                <w:sdtContent>
                  <w:sdt>
                    <w:sdtPr>
                      <w:rPr>
                        <w:rFonts w:eastAsia="Arial" w:cs="Times New Roman"/>
                        <w:bCs/>
                        <w:color w:val="0070C0"/>
                        <w:szCs w:val="23"/>
                      </w:rPr>
                      <w:tag w:val="Select a determination"/>
                      <w:id w:val="-932047013"/>
                      <w:placeholder>
                        <w:docPart w:val="BD9706291B884F45843CFF9C7FC13FEA"/>
                      </w:placeholder>
                      <w:showingPlcHdr/>
                      <w:dropDownList>
                        <w:listItem w:value="Choose an item."/>
                        <w:listItem w:displayText="No effect" w:value="No effect"/>
                        <w:listItem w:displayText="May affect, not likely to adversely affect" w:value="May affect, not likely to adversely affect"/>
                        <w:listItem w:displayText="May affect, likely to adversely affect" w:value="May affect, likely to adversely affect"/>
                      </w:dropDownList>
                    </w:sdtPr>
                    <w:sdtEndPr/>
                    <w:sdtContent>
                      <w:p w14:paraId="0E1E5CB6" w14:textId="08756329" w:rsidR="00BB5C39" w:rsidRPr="0047695B" w:rsidRDefault="00BB5C39" w:rsidP="0038749C">
                        <w:pPr>
                          <w:spacing w:before="20" w:after="20"/>
                          <w:jc w:val="left"/>
                          <w:rPr>
                            <w:rFonts w:eastAsia="Arial" w:cs="Times New Roman"/>
                            <w:bCs/>
                            <w:color w:val="0070C0"/>
                            <w:szCs w:val="23"/>
                          </w:rPr>
                        </w:pPr>
                        <w:r>
                          <w:rPr>
                            <w:rStyle w:val="PlaceholderText"/>
                          </w:rPr>
                          <w:t>Select a determination</w:t>
                        </w:r>
                        <w:r w:rsidRPr="00D57091">
                          <w:rPr>
                            <w:rStyle w:val="PlaceholderText"/>
                          </w:rPr>
                          <w:t>.</w:t>
                        </w:r>
                      </w:p>
                    </w:sdtContent>
                  </w:sdt>
                </w:sdtContent>
              </w:sdt>
            </w:sdtContent>
          </w:sdt>
        </w:tc>
        <w:sdt>
          <w:sdtPr>
            <w:rPr>
              <w:rFonts w:eastAsia="Arial" w:cs="Times New Roman"/>
              <w:bCs/>
              <w:color w:val="0070C0"/>
              <w:szCs w:val="23"/>
            </w:rPr>
            <w:id w:val="-919399302"/>
            <w:placeholder>
              <w:docPart w:val="262CFD4C0285493887B584086DA9D435"/>
            </w:placeholder>
            <w:showingPlcHdr/>
            <w:dropDownList>
              <w:listItem w:value="Choose an item."/>
              <w:listItem w:displayText="No suitable habitat in response action area" w:value="No suitable habitat in response action area"/>
              <w:listItem w:displayText="Species does not occur in response action area" w:value="Species does not occur in response action area"/>
              <w:listItem w:displayText="Direct or indirect effects would not result from response actions" w:value="Direct or indirect effects would not result from response actions"/>
            </w:dropDownList>
          </w:sdtPr>
          <w:sdtEndPr/>
          <w:sdtContent>
            <w:tc>
              <w:tcPr>
                <w:tcW w:w="3330" w:type="dxa"/>
                <w:vAlign w:val="center"/>
              </w:tcPr>
              <w:p w14:paraId="3DD768D1" w14:textId="7120E6C5" w:rsidR="00BB5C39" w:rsidRPr="0047695B" w:rsidRDefault="002F1447" w:rsidP="0038749C">
                <w:pPr>
                  <w:spacing w:before="20" w:after="20"/>
                  <w:jc w:val="left"/>
                  <w:rPr>
                    <w:rFonts w:eastAsia="Arial" w:cs="Times New Roman"/>
                    <w:bCs/>
                    <w:color w:val="0070C0"/>
                    <w:szCs w:val="23"/>
                  </w:rPr>
                </w:pPr>
                <w:r>
                  <w:rPr>
                    <w:rStyle w:val="PlaceholderText"/>
                  </w:rPr>
                  <w:t>Select most appropriate</w:t>
                </w:r>
                <w:r w:rsidRPr="00D57091">
                  <w:rPr>
                    <w:rStyle w:val="PlaceholderText"/>
                  </w:rPr>
                  <w:t>.</w:t>
                </w:r>
              </w:p>
            </w:tc>
          </w:sdtContent>
        </w:sdt>
      </w:tr>
      <w:tr w:rsidR="00BB5C39" w14:paraId="4541E4F3" w14:textId="77777777" w:rsidTr="00405402">
        <w:tc>
          <w:tcPr>
            <w:tcW w:w="2576" w:type="dxa"/>
            <w:shd w:val="clear" w:color="auto" w:fill="F2F2F2" w:themeFill="background1" w:themeFillShade="F2"/>
            <w:vAlign w:val="center"/>
          </w:tcPr>
          <w:p w14:paraId="26AE2771" w14:textId="088D3791" w:rsidR="00BB5C39" w:rsidRPr="001422DE" w:rsidRDefault="00D532E8" w:rsidP="0038749C">
            <w:pPr>
              <w:spacing w:before="20" w:after="20"/>
              <w:jc w:val="left"/>
              <w:rPr>
                <w:rFonts w:eastAsia="Arial" w:cs="Times New Roman"/>
                <w:bCs/>
                <w:szCs w:val="23"/>
              </w:rPr>
            </w:pPr>
            <w:sdt>
              <w:sdtPr>
                <w:rPr>
                  <w:rFonts w:eastAsia="Arial" w:cs="Times New Roman"/>
                  <w:bCs/>
                  <w:szCs w:val="23"/>
                </w:rPr>
                <w:id w:val="-1374603796"/>
                <w14:checkbox>
                  <w14:checked w14:val="0"/>
                  <w14:checkedState w14:val="2612" w14:font="MS Gothic"/>
                  <w14:uncheckedState w14:val="2610" w14:font="MS Gothic"/>
                </w14:checkbox>
              </w:sdtPr>
              <w:sdtEndPr/>
              <w:sdtContent>
                <w:r w:rsidR="00BB5C39">
                  <w:rPr>
                    <w:rFonts w:ascii="MS Gothic" w:eastAsia="MS Gothic" w:hAnsi="MS Gothic" w:cs="Times New Roman" w:hint="eastAsia"/>
                    <w:bCs/>
                    <w:szCs w:val="23"/>
                  </w:rPr>
                  <w:t>☐</w:t>
                </w:r>
              </w:sdtContent>
            </w:sdt>
            <w:r w:rsidR="00BB5C39">
              <w:rPr>
                <w:rFonts w:eastAsia="Arial" w:cs="Times New Roman"/>
                <w:bCs/>
                <w:szCs w:val="23"/>
              </w:rPr>
              <w:t xml:space="preserve"> </w:t>
            </w:r>
            <w:sdt>
              <w:sdtPr>
                <w:rPr>
                  <w:rFonts w:eastAsia="Arial" w:cs="Times New Roman"/>
                  <w:bCs/>
                  <w:szCs w:val="23"/>
                </w:rPr>
                <w:tag w:val="List species"/>
                <w:id w:val="-577824459"/>
                <w:placeholder>
                  <w:docPart w:val="95DBC404F46B4522822C3D32705919D8"/>
                </w:placeholder>
                <w:showingPlcHdr/>
              </w:sdtPr>
              <w:sdtEndPr/>
              <w:sdtContent>
                <w:r w:rsidR="00BB5C39">
                  <w:rPr>
                    <w:rStyle w:val="PlaceholderText"/>
                  </w:rPr>
                  <w:t>List species</w:t>
                </w:r>
                <w:r w:rsidR="00BB5C39" w:rsidRPr="003F5AA9">
                  <w:rPr>
                    <w:rStyle w:val="PlaceholderText"/>
                  </w:rPr>
                  <w:t>.</w:t>
                </w:r>
              </w:sdtContent>
            </w:sdt>
          </w:p>
        </w:tc>
        <w:sdt>
          <w:sdtPr>
            <w:rPr>
              <w:rFonts w:eastAsia="Arial" w:cs="Times New Roman"/>
              <w:bCs/>
              <w:szCs w:val="23"/>
            </w:rPr>
            <w:id w:val="1393243421"/>
            <w14:checkbox>
              <w14:checked w14:val="0"/>
              <w14:checkedState w14:val="2612" w14:font="MS Gothic"/>
              <w14:uncheckedState w14:val="2610" w14:font="MS Gothic"/>
            </w14:checkbox>
          </w:sdtPr>
          <w:sdtEndPr/>
          <w:sdtContent>
            <w:tc>
              <w:tcPr>
                <w:tcW w:w="1204" w:type="dxa"/>
                <w:vAlign w:val="center"/>
              </w:tcPr>
              <w:p w14:paraId="022BD5EC" w14:textId="1315FCD8" w:rsidR="00BB5C39" w:rsidRPr="000158D5" w:rsidRDefault="00BB5C39" w:rsidP="0038749C">
                <w:pPr>
                  <w:spacing w:before="20" w:after="20"/>
                  <w:jc w:val="center"/>
                  <w:rPr>
                    <w:rFonts w:eastAsia="Arial" w:cs="Times New Roman"/>
                    <w:b/>
                    <w:szCs w:val="23"/>
                  </w:rPr>
                </w:pPr>
                <w:r>
                  <w:rPr>
                    <w:rFonts w:ascii="MS Gothic" w:eastAsia="MS Gothic" w:hAnsi="MS Gothic" w:cs="Times New Roman" w:hint="eastAsia"/>
                    <w:bCs/>
                    <w:szCs w:val="23"/>
                  </w:rPr>
                  <w:t>☐</w:t>
                </w:r>
              </w:p>
            </w:tc>
          </w:sdtContent>
        </w:sdt>
        <w:tc>
          <w:tcPr>
            <w:tcW w:w="3060" w:type="dxa"/>
            <w:vAlign w:val="center"/>
          </w:tcPr>
          <w:sdt>
            <w:sdtPr>
              <w:rPr>
                <w:rFonts w:eastAsia="Arial" w:cs="Times New Roman"/>
                <w:bCs/>
                <w:color w:val="0070C0"/>
                <w:szCs w:val="23"/>
              </w:rPr>
              <w:id w:val="-557403094"/>
              <w15:repeatingSection/>
            </w:sdtPr>
            <w:sdtEndPr/>
            <w:sdtContent>
              <w:sdt>
                <w:sdtPr>
                  <w:rPr>
                    <w:rFonts w:eastAsia="Arial" w:cs="Times New Roman"/>
                    <w:bCs/>
                    <w:color w:val="0070C0"/>
                    <w:szCs w:val="23"/>
                  </w:rPr>
                  <w:id w:val="523680271"/>
                  <w:placeholder>
                    <w:docPart w:val="92D4A48BD5FD41C09287A71EBACC6993"/>
                  </w:placeholder>
                  <w15:repeatingSectionItem/>
                </w:sdtPr>
                <w:sdtEndPr/>
                <w:sdtContent>
                  <w:sdt>
                    <w:sdtPr>
                      <w:rPr>
                        <w:rFonts w:eastAsia="Arial" w:cs="Times New Roman"/>
                        <w:bCs/>
                        <w:color w:val="0070C0"/>
                        <w:szCs w:val="23"/>
                      </w:rPr>
                      <w:tag w:val="Select a determination"/>
                      <w:id w:val="1011648514"/>
                      <w:placeholder>
                        <w:docPart w:val="F236C3073B344BFB8234EDD63162F5C5"/>
                      </w:placeholder>
                      <w:showingPlcHdr/>
                      <w:dropDownList>
                        <w:listItem w:value="Choose an item."/>
                        <w:listItem w:displayText="No effect" w:value="No effect"/>
                        <w:listItem w:displayText="May affect, not likely to adversely affect" w:value="May affect, not likely to adversely affect"/>
                        <w:listItem w:displayText="May affect, likely to adversely affect" w:value="May affect, likely to adversely affect"/>
                      </w:dropDownList>
                    </w:sdtPr>
                    <w:sdtEndPr/>
                    <w:sdtContent>
                      <w:p w14:paraId="66BA773A" w14:textId="4D919840" w:rsidR="00BB5C39" w:rsidRPr="0047695B" w:rsidRDefault="00BB5C39" w:rsidP="0038749C">
                        <w:pPr>
                          <w:spacing w:before="20" w:after="20"/>
                          <w:jc w:val="left"/>
                          <w:rPr>
                            <w:rFonts w:eastAsia="Arial" w:cs="Times New Roman"/>
                            <w:bCs/>
                            <w:color w:val="0070C0"/>
                            <w:szCs w:val="23"/>
                          </w:rPr>
                        </w:pPr>
                        <w:r>
                          <w:rPr>
                            <w:rStyle w:val="PlaceholderText"/>
                          </w:rPr>
                          <w:t>Select a determination</w:t>
                        </w:r>
                        <w:r w:rsidRPr="00D57091">
                          <w:rPr>
                            <w:rStyle w:val="PlaceholderText"/>
                          </w:rPr>
                          <w:t>.</w:t>
                        </w:r>
                      </w:p>
                    </w:sdtContent>
                  </w:sdt>
                </w:sdtContent>
              </w:sdt>
            </w:sdtContent>
          </w:sdt>
        </w:tc>
        <w:sdt>
          <w:sdtPr>
            <w:rPr>
              <w:rFonts w:eastAsia="Arial" w:cs="Times New Roman"/>
              <w:bCs/>
              <w:color w:val="0070C0"/>
              <w:szCs w:val="23"/>
            </w:rPr>
            <w:id w:val="-2081666874"/>
            <w:placeholder>
              <w:docPart w:val="79603D5FABDB4EC0BF6AFCF4F2A4A509"/>
            </w:placeholder>
            <w:showingPlcHdr/>
            <w:dropDownList>
              <w:listItem w:value="Choose an item."/>
              <w:listItem w:displayText="No suitable habitat in response action area" w:value="No suitable habitat in response action area"/>
              <w:listItem w:displayText="Species does not occur in response action area" w:value="Species does not occur in response action area"/>
              <w:listItem w:displayText="Direct or indirect effects would not result from response actions" w:value="Direct or indirect effects would not result from response actions"/>
            </w:dropDownList>
          </w:sdtPr>
          <w:sdtEndPr/>
          <w:sdtContent>
            <w:tc>
              <w:tcPr>
                <w:tcW w:w="3330" w:type="dxa"/>
                <w:vAlign w:val="center"/>
              </w:tcPr>
              <w:p w14:paraId="1A7CEAA1" w14:textId="11A627CE" w:rsidR="00BB5C39" w:rsidRPr="0047695B" w:rsidRDefault="002F1447" w:rsidP="0038749C">
                <w:pPr>
                  <w:spacing w:before="20" w:after="20"/>
                  <w:jc w:val="left"/>
                  <w:rPr>
                    <w:rFonts w:eastAsia="Arial" w:cs="Times New Roman"/>
                    <w:bCs/>
                    <w:color w:val="0070C0"/>
                    <w:szCs w:val="23"/>
                  </w:rPr>
                </w:pPr>
                <w:r>
                  <w:rPr>
                    <w:rStyle w:val="PlaceholderText"/>
                  </w:rPr>
                  <w:t>Select most appropriate</w:t>
                </w:r>
                <w:r w:rsidRPr="00D57091">
                  <w:rPr>
                    <w:rStyle w:val="PlaceholderText"/>
                  </w:rPr>
                  <w:t>.</w:t>
                </w:r>
              </w:p>
            </w:tc>
          </w:sdtContent>
        </w:sdt>
      </w:tr>
      <w:tr w:rsidR="00BB5C39" w14:paraId="3B191A53" w14:textId="77777777" w:rsidTr="00405402">
        <w:tc>
          <w:tcPr>
            <w:tcW w:w="2576" w:type="dxa"/>
            <w:shd w:val="clear" w:color="auto" w:fill="F2F2F2" w:themeFill="background1" w:themeFillShade="F2"/>
            <w:vAlign w:val="center"/>
          </w:tcPr>
          <w:p w14:paraId="222C42CD" w14:textId="45070268" w:rsidR="00BB5C39" w:rsidRPr="001422DE" w:rsidRDefault="00D532E8" w:rsidP="0038749C">
            <w:pPr>
              <w:spacing w:before="20" w:after="20"/>
              <w:jc w:val="left"/>
              <w:rPr>
                <w:rFonts w:eastAsia="Arial" w:cs="Times New Roman"/>
                <w:bCs/>
                <w:szCs w:val="23"/>
              </w:rPr>
            </w:pPr>
            <w:sdt>
              <w:sdtPr>
                <w:rPr>
                  <w:rFonts w:eastAsia="Arial" w:cs="Times New Roman"/>
                  <w:bCs/>
                  <w:szCs w:val="23"/>
                </w:rPr>
                <w:id w:val="644399372"/>
                <w14:checkbox>
                  <w14:checked w14:val="0"/>
                  <w14:checkedState w14:val="2612" w14:font="MS Gothic"/>
                  <w14:uncheckedState w14:val="2610" w14:font="MS Gothic"/>
                </w14:checkbox>
              </w:sdtPr>
              <w:sdtEndPr/>
              <w:sdtContent>
                <w:r w:rsidR="00BB5C39">
                  <w:rPr>
                    <w:rFonts w:ascii="MS Gothic" w:eastAsia="MS Gothic" w:hAnsi="MS Gothic" w:cs="Times New Roman" w:hint="eastAsia"/>
                    <w:bCs/>
                    <w:szCs w:val="23"/>
                  </w:rPr>
                  <w:t>☐</w:t>
                </w:r>
              </w:sdtContent>
            </w:sdt>
            <w:r w:rsidR="00BB5C39">
              <w:rPr>
                <w:rFonts w:eastAsia="Arial" w:cs="Times New Roman"/>
                <w:bCs/>
                <w:szCs w:val="23"/>
              </w:rPr>
              <w:t xml:space="preserve"> </w:t>
            </w:r>
            <w:sdt>
              <w:sdtPr>
                <w:rPr>
                  <w:rFonts w:eastAsia="Arial" w:cs="Times New Roman"/>
                  <w:bCs/>
                  <w:szCs w:val="23"/>
                </w:rPr>
                <w:tag w:val="List species"/>
                <w:id w:val="1456147516"/>
                <w:placeholder>
                  <w:docPart w:val="D40C2DF28553454C9987C4D35F41D11A"/>
                </w:placeholder>
                <w:showingPlcHdr/>
              </w:sdtPr>
              <w:sdtEndPr/>
              <w:sdtContent>
                <w:r w:rsidR="00BB5C39">
                  <w:rPr>
                    <w:rStyle w:val="PlaceholderText"/>
                  </w:rPr>
                  <w:t>List species</w:t>
                </w:r>
                <w:r w:rsidR="00BB5C39" w:rsidRPr="003F5AA9">
                  <w:rPr>
                    <w:rStyle w:val="PlaceholderText"/>
                  </w:rPr>
                  <w:t>.</w:t>
                </w:r>
              </w:sdtContent>
            </w:sdt>
          </w:p>
        </w:tc>
        <w:sdt>
          <w:sdtPr>
            <w:rPr>
              <w:rFonts w:eastAsia="Arial" w:cs="Times New Roman"/>
              <w:bCs/>
              <w:szCs w:val="23"/>
            </w:rPr>
            <w:id w:val="-1233933083"/>
            <w14:checkbox>
              <w14:checked w14:val="0"/>
              <w14:checkedState w14:val="2612" w14:font="MS Gothic"/>
              <w14:uncheckedState w14:val="2610" w14:font="MS Gothic"/>
            </w14:checkbox>
          </w:sdtPr>
          <w:sdtEndPr/>
          <w:sdtContent>
            <w:tc>
              <w:tcPr>
                <w:tcW w:w="1204" w:type="dxa"/>
                <w:vAlign w:val="center"/>
              </w:tcPr>
              <w:p w14:paraId="170B7B02" w14:textId="20994D1D" w:rsidR="00BB5C39" w:rsidRPr="000158D5" w:rsidRDefault="00BB5C39" w:rsidP="0038749C">
                <w:pPr>
                  <w:spacing w:before="20" w:after="20"/>
                  <w:jc w:val="center"/>
                  <w:rPr>
                    <w:rFonts w:eastAsia="Arial" w:cs="Times New Roman"/>
                    <w:b/>
                    <w:szCs w:val="23"/>
                  </w:rPr>
                </w:pPr>
                <w:r>
                  <w:rPr>
                    <w:rFonts w:ascii="MS Gothic" w:eastAsia="MS Gothic" w:hAnsi="MS Gothic" w:cs="Times New Roman" w:hint="eastAsia"/>
                    <w:bCs/>
                    <w:szCs w:val="23"/>
                  </w:rPr>
                  <w:t>☐</w:t>
                </w:r>
              </w:p>
            </w:tc>
          </w:sdtContent>
        </w:sdt>
        <w:tc>
          <w:tcPr>
            <w:tcW w:w="3060" w:type="dxa"/>
            <w:vAlign w:val="center"/>
          </w:tcPr>
          <w:sdt>
            <w:sdtPr>
              <w:rPr>
                <w:rFonts w:eastAsia="Arial" w:cs="Times New Roman"/>
                <w:bCs/>
                <w:color w:val="0070C0"/>
                <w:szCs w:val="23"/>
              </w:rPr>
              <w:id w:val="745460172"/>
              <w15:repeatingSection/>
            </w:sdtPr>
            <w:sdtEndPr/>
            <w:sdtContent>
              <w:sdt>
                <w:sdtPr>
                  <w:rPr>
                    <w:rFonts w:eastAsia="Arial" w:cs="Times New Roman"/>
                    <w:bCs/>
                    <w:color w:val="0070C0"/>
                    <w:szCs w:val="23"/>
                  </w:rPr>
                  <w:id w:val="-185678358"/>
                  <w:placeholder>
                    <w:docPart w:val="37C8F870C03F4DB2B217CAB7D856EEF3"/>
                  </w:placeholder>
                  <w15:repeatingSectionItem/>
                </w:sdtPr>
                <w:sdtEndPr/>
                <w:sdtContent>
                  <w:sdt>
                    <w:sdtPr>
                      <w:rPr>
                        <w:rFonts w:eastAsia="Arial" w:cs="Times New Roman"/>
                        <w:bCs/>
                        <w:color w:val="0070C0"/>
                        <w:szCs w:val="23"/>
                      </w:rPr>
                      <w:tag w:val="Select a determination"/>
                      <w:id w:val="-122316703"/>
                      <w:placeholder>
                        <w:docPart w:val="D56E9B37E833464C8AA37E876293CA07"/>
                      </w:placeholder>
                      <w:showingPlcHdr/>
                      <w:dropDownList>
                        <w:listItem w:value="Choose an item."/>
                        <w:listItem w:displayText="No effect" w:value="No effect"/>
                        <w:listItem w:displayText="May affect, not likely to adversely affect" w:value="May affect, not likely to adversely affect"/>
                        <w:listItem w:displayText="May affect, likely to adversely affect" w:value="May affect, likely to adversely affect"/>
                      </w:dropDownList>
                    </w:sdtPr>
                    <w:sdtEndPr/>
                    <w:sdtContent>
                      <w:p w14:paraId="2E7AA89C" w14:textId="343027A1" w:rsidR="00BB5C39" w:rsidRPr="0047695B" w:rsidRDefault="00BB5C39" w:rsidP="0038749C">
                        <w:pPr>
                          <w:spacing w:before="20" w:after="20"/>
                          <w:jc w:val="left"/>
                          <w:rPr>
                            <w:rFonts w:eastAsia="Arial" w:cs="Times New Roman"/>
                            <w:bCs/>
                            <w:color w:val="0070C0"/>
                            <w:szCs w:val="23"/>
                          </w:rPr>
                        </w:pPr>
                        <w:r>
                          <w:rPr>
                            <w:rStyle w:val="PlaceholderText"/>
                          </w:rPr>
                          <w:t>Select a determination</w:t>
                        </w:r>
                        <w:r w:rsidRPr="00D57091">
                          <w:rPr>
                            <w:rStyle w:val="PlaceholderText"/>
                          </w:rPr>
                          <w:t>.</w:t>
                        </w:r>
                      </w:p>
                    </w:sdtContent>
                  </w:sdt>
                </w:sdtContent>
              </w:sdt>
            </w:sdtContent>
          </w:sdt>
        </w:tc>
        <w:sdt>
          <w:sdtPr>
            <w:rPr>
              <w:rFonts w:eastAsia="Arial" w:cs="Times New Roman"/>
              <w:bCs/>
              <w:color w:val="0070C0"/>
              <w:szCs w:val="23"/>
            </w:rPr>
            <w:id w:val="-279954752"/>
            <w:placeholder>
              <w:docPart w:val="88C377D3EA9F4CA19299CF78A9ABCA86"/>
            </w:placeholder>
            <w:showingPlcHdr/>
            <w:dropDownList>
              <w:listItem w:value="Choose an item."/>
              <w:listItem w:displayText="No suitable habitat in response action area" w:value="No suitable habitat in response action area"/>
              <w:listItem w:displayText="Species does not occur in response action area" w:value="Species does not occur in response action area"/>
              <w:listItem w:displayText="Direct or indirect effects would not result from response actions" w:value="Direct or indirect effects would not result from response actions"/>
            </w:dropDownList>
          </w:sdtPr>
          <w:sdtEndPr/>
          <w:sdtContent>
            <w:tc>
              <w:tcPr>
                <w:tcW w:w="3330" w:type="dxa"/>
                <w:vAlign w:val="center"/>
              </w:tcPr>
              <w:p w14:paraId="32A33AF2" w14:textId="10328588" w:rsidR="00BB5C39" w:rsidRPr="0047695B" w:rsidRDefault="002F1447" w:rsidP="0038749C">
                <w:pPr>
                  <w:spacing w:before="20" w:after="20"/>
                  <w:jc w:val="left"/>
                  <w:rPr>
                    <w:rFonts w:eastAsia="Arial" w:cs="Times New Roman"/>
                    <w:bCs/>
                    <w:color w:val="0070C0"/>
                    <w:szCs w:val="23"/>
                  </w:rPr>
                </w:pPr>
                <w:r>
                  <w:rPr>
                    <w:rStyle w:val="PlaceholderText"/>
                  </w:rPr>
                  <w:t>Select most appropriate</w:t>
                </w:r>
                <w:r w:rsidRPr="00D57091">
                  <w:rPr>
                    <w:rStyle w:val="PlaceholderText"/>
                  </w:rPr>
                  <w:t>.</w:t>
                </w:r>
              </w:p>
            </w:tc>
          </w:sdtContent>
        </w:sdt>
      </w:tr>
      <w:tr w:rsidR="00BB5C39" w14:paraId="33F6625D" w14:textId="77777777" w:rsidTr="00405402">
        <w:tc>
          <w:tcPr>
            <w:tcW w:w="2576" w:type="dxa"/>
            <w:shd w:val="clear" w:color="auto" w:fill="F2F2F2" w:themeFill="background1" w:themeFillShade="F2"/>
            <w:vAlign w:val="center"/>
          </w:tcPr>
          <w:p w14:paraId="0459EDBD" w14:textId="017C0B6D" w:rsidR="00BB5C39" w:rsidRPr="001422DE" w:rsidRDefault="00D532E8" w:rsidP="0038749C">
            <w:pPr>
              <w:spacing w:before="20" w:after="20"/>
              <w:jc w:val="left"/>
              <w:rPr>
                <w:rFonts w:eastAsia="Arial" w:cs="Times New Roman"/>
                <w:bCs/>
                <w:szCs w:val="23"/>
              </w:rPr>
            </w:pPr>
            <w:sdt>
              <w:sdtPr>
                <w:rPr>
                  <w:rFonts w:eastAsia="Arial" w:cs="Times New Roman"/>
                  <w:bCs/>
                  <w:szCs w:val="23"/>
                </w:rPr>
                <w:id w:val="-735089061"/>
                <w14:checkbox>
                  <w14:checked w14:val="0"/>
                  <w14:checkedState w14:val="2612" w14:font="MS Gothic"/>
                  <w14:uncheckedState w14:val="2610" w14:font="MS Gothic"/>
                </w14:checkbox>
              </w:sdtPr>
              <w:sdtEndPr/>
              <w:sdtContent>
                <w:r w:rsidR="00BB5C39">
                  <w:rPr>
                    <w:rFonts w:ascii="MS Gothic" w:eastAsia="MS Gothic" w:hAnsi="MS Gothic" w:cs="Times New Roman" w:hint="eastAsia"/>
                    <w:bCs/>
                    <w:szCs w:val="23"/>
                  </w:rPr>
                  <w:t>☐</w:t>
                </w:r>
              </w:sdtContent>
            </w:sdt>
            <w:r w:rsidR="00BB5C39">
              <w:rPr>
                <w:rFonts w:eastAsia="Arial" w:cs="Times New Roman"/>
                <w:bCs/>
                <w:szCs w:val="23"/>
              </w:rPr>
              <w:t xml:space="preserve"> </w:t>
            </w:r>
            <w:sdt>
              <w:sdtPr>
                <w:rPr>
                  <w:rFonts w:eastAsia="Arial" w:cs="Times New Roman"/>
                  <w:bCs/>
                  <w:szCs w:val="23"/>
                </w:rPr>
                <w:tag w:val="List species"/>
                <w:id w:val="-233158867"/>
                <w:placeholder>
                  <w:docPart w:val="65B5B6C736F045F1BD1E9E9015237FA0"/>
                </w:placeholder>
                <w:showingPlcHdr/>
              </w:sdtPr>
              <w:sdtEndPr/>
              <w:sdtContent>
                <w:r w:rsidR="00BB5C39">
                  <w:rPr>
                    <w:rStyle w:val="PlaceholderText"/>
                  </w:rPr>
                  <w:t>List species</w:t>
                </w:r>
                <w:r w:rsidR="00BB5C39" w:rsidRPr="003F5AA9">
                  <w:rPr>
                    <w:rStyle w:val="PlaceholderText"/>
                  </w:rPr>
                  <w:t>.</w:t>
                </w:r>
              </w:sdtContent>
            </w:sdt>
          </w:p>
        </w:tc>
        <w:sdt>
          <w:sdtPr>
            <w:rPr>
              <w:rFonts w:eastAsia="Arial" w:cs="Times New Roman"/>
              <w:bCs/>
              <w:szCs w:val="23"/>
            </w:rPr>
            <w:id w:val="-442699645"/>
            <w14:checkbox>
              <w14:checked w14:val="0"/>
              <w14:checkedState w14:val="2612" w14:font="MS Gothic"/>
              <w14:uncheckedState w14:val="2610" w14:font="MS Gothic"/>
            </w14:checkbox>
          </w:sdtPr>
          <w:sdtEndPr/>
          <w:sdtContent>
            <w:tc>
              <w:tcPr>
                <w:tcW w:w="1204" w:type="dxa"/>
                <w:vAlign w:val="center"/>
              </w:tcPr>
              <w:p w14:paraId="09022C1A" w14:textId="128F88C3" w:rsidR="00BB5C39" w:rsidRPr="000158D5" w:rsidRDefault="00BB5C39" w:rsidP="0038749C">
                <w:pPr>
                  <w:spacing w:before="20" w:after="20"/>
                  <w:jc w:val="center"/>
                  <w:rPr>
                    <w:rFonts w:eastAsia="Arial" w:cs="Times New Roman"/>
                    <w:b/>
                    <w:szCs w:val="23"/>
                  </w:rPr>
                </w:pPr>
                <w:r>
                  <w:rPr>
                    <w:rFonts w:ascii="MS Gothic" w:eastAsia="MS Gothic" w:hAnsi="MS Gothic" w:cs="Times New Roman" w:hint="eastAsia"/>
                    <w:bCs/>
                    <w:szCs w:val="23"/>
                  </w:rPr>
                  <w:t>☐</w:t>
                </w:r>
              </w:p>
            </w:tc>
          </w:sdtContent>
        </w:sdt>
        <w:tc>
          <w:tcPr>
            <w:tcW w:w="3060" w:type="dxa"/>
            <w:vAlign w:val="center"/>
          </w:tcPr>
          <w:sdt>
            <w:sdtPr>
              <w:rPr>
                <w:rFonts w:eastAsia="Arial" w:cs="Times New Roman"/>
                <w:bCs/>
                <w:color w:val="0070C0"/>
                <w:szCs w:val="23"/>
              </w:rPr>
              <w:id w:val="865644129"/>
              <w15:repeatingSection/>
            </w:sdtPr>
            <w:sdtEndPr/>
            <w:sdtContent>
              <w:sdt>
                <w:sdtPr>
                  <w:rPr>
                    <w:rFonts w:eastAsia="Arial" w:cs="Times New Roman"/>
                    <w:bCs/>
                    <w:color w:val="0070C0"/>
                    <w:szCs w:val="23"/>
                  </w:rPr>
                  <w:id w:val="382763844"/>
                  <w:placeholder>
                    <w:docPart w:val="C3D91BB7DEDC4B578393C9B97E626C32"/>
                  </w:placeholder>
                  <w15:repeatingSectionItem/>
                </w:sdtPr>
                <w:sdtEndPr/>
                <w:sdtContent>
                  <w:sdt>
                    <w:sdtPr>
                      <w:rPr>
                        <w:rFonts w:eastAsia="Arial" w:cs="Times New Roman"/>
                        <w:bCs/>
                        <w:color w:val="0070C0"/>
                        <w:szCs w:val="23"/>
                      </w:rPr>
                      <w:tag w:val="Select a determination"/>
                      <w:id w:val="490987529"/>
                      <w:placeholder>
                        <w:docPart w:val="32CA43321A00438992CE24E8F6C75ABA"/>
                      </w:placeholder>
                      <w:showingPlcHdr/>
                      <w:dropDownList>
                        <w:listItem w:value="Choose an item."/>
                        <w:listItem w:displayText="No effect" w:value="No effect"/>
                        <w:listItem w:displayText="May affect, not likely to adversely affect" w:value="May affect, not likely to adversely affect"/>
                        <w:listItem w:displayText="May affect, likely to adversely affect" w:value="May affect, likely to adversely affect"/>
                      </w:dropDownList>
                    </w:sdtPr>
                    <w:sdtEndPr/>
                    <w:sdtContent>
                      <w:p w14:paraId="33629D04" w14:textId="277E6B18" w:rsidR="00BB5C39" w:rsidRPr="0047695B" w:rsidRDefault="00BB5C39" w:rsidP="0038749C">
                        <w:pPr>
                          <w:spacing w:before="20" w:after="20"/>
                          <w:jc w:val="left"/>
                          <w:rPr>
                            <w:rFonts w:eastAsia="Arial" w:cs="Times New Roman"/>
                            <w:bCs/>
                            <w:color w:val="0070C0"/>
                            <w:szCs w:val="23"/>
                          </w:rPr>
                        </w:pPr>
                        <w:r>
                          <w:rPr>
                            <w:rStyle w:val="PlaceholderText"/>
                          </w:rPr>
                          <w:t>Select a determination</w:t>
                        </w:r>
                        <w:r w:rsidRPr="00D57091">
                          <w:rPr>
                            <w:rStyle w:val="PlaceholderText"/>
                          </w:rPr>
                          <w:t>.</w:t>
                        </w:r>
                      </w:p>
                    </w:sdtContent>
                  </w:sdt>
                </w:sdtContent>
              </w:sdt>
            </w:sdtContent>
          </w:sdt>
        </w:tc>
        <w:sdt>
          <w:sdtPr>
            <w:rPr>
              <w:rFonts w:eastAsia="Arial" w:cs="Times New Roman"/>
              <w:bCs/>
              <w:color w:val="0070C0"/>
              <w:szCs w:val="23"/>
            </w:rPr>
            <w:id w:val="-363362842"/>
            <w:placeholder>
              <w:docPart w:val="83B3CFC5B9D141AAAC799A090DF65F45"/>
            </w:placeholder>
            <w:showingPlcHdr/>
            <w:dropDownList>
              <w:listItem w:value="Choose an item."/>
              <w:listItem w:displayText="No suitable habitat in response action area" w:value="No suitable habitat in response action area"/>
              <w:listItem w:displayText="Species does not occur in response action area" w:value="Species does not occur in response action area"/>
              <w:listItem w:displayText="Direct or indirect effects would not result from response actions" w:value="Direct or indirect effects would not result from response actions"/>
            </w:dropDownList>
          </w:sdtPr>
          <w:sdtEndPr/>
          <w:sdtContent>
            <w:tc>
              <w:tcPr>
                <w:tcW w:w="3330" w:type="dxa"/>
                <w:vAlign w:val="center"/>
              </w:tcPr>
              <w:p w14:paraId="692E6570" w14:textId="1C4DB5A0" w:rsidR="00BB5C39" w:rsidRPr="0047695B" w:rsidRDefault="002F1447" w:rsidP="0038749C">
                <w:pPr>
                  <w:spacing w:before="20" w:after="20"/>
                  <w:jc w:val="left"/>
                  <w:rPr>
                    <w:rFonts w:eastAsia="Arial" w:cs="Times New Roman"/>
                    <w:bCs/>
                    <w:color w:val="0070C0"/>
                    <w:szCs w:val="23"/>
                  </w:rPr>
                </w:pPr>
                <w:r>
                  <w:rPr>
                    <w:rStyle w:val="PlaceholderText"/>
                  </w:rPr>
                  <w:t>Select most appropriate</w:t>
                </w:r>
                <w:r w:rsidRPr="00D57091">
                  <w:rPr>
                    <w:rStyle w:val="PlaceholderText"/>
                  </w:rPr>
                  <w:t>.</w:t>
                </w:r>
              </w:p>
            </w:tc>
          </w:sdtContent>
        </w:sdt>
      </w:tr>
      <w:tr w:rsidR="00BB5C39" w14:paraId="69982C75" w14:textId="77777777" w:rsidTr="00405402">
        <w:tc>
          <w:tcPr>
            <w:tcW w:w="2576" w:type="dxa"/>
            <w:shd w:val="clear" w:color="auto" w:fill="F2F2F2" w:themeFill="background1" w:themeFillShade="F2"/>
            <w:vAlign w:val="center"/>
          </w:tcPr>
          <w:p w14:paraId="0E285A1D" w14:textId="14322440" w:rsidR="00BB5C39" w:rsidRPr="001422DE" w:rsidRDefault="00D532E8" w:rsidP="0038749C">
            <w:pPr>
              <w:spacing w:before="20" w:after="20"/>
              <w:jc w:val="left"/>
              <w:rPr>
                <w:rFonts w:eastAsia="Arial" w:cs="Times New Roman"/>
                <w:bCs/>
                <w:szCs w:val="23"/>
              </w:rPr>
            </w:pPr>
            <w:sdt>
              <w:sdtPr>
                <w:rPr>
                  <w:rFonts w:eastAsia="Arial" w:cs="Times New Roman"/>
                  <w:bCs/>
                  <w:szCs w:val="23"/>
                </w:rPr>
                <w:id w:val="744621069"/>
                <w14:checkbox>
                  <w14:checked w14:val="0"/>
                  <w14:checkedState w14:val="2612" w14:font="MS Gothic"/>
                  <w14:uncheckedState w14:val="2610" w14:font="MS Gothic"/>
                </w14:checkbox>
              </w:sdtPr>
              <w:sdtEndPr/>
              <w:sdtContent>
                <w:r w:rsidR="00BB5C39">
                  <w:rPr>
                    <w:rFonts w:ascii="MS Gothic" w:eastAsia="MS Gothic" w:hAnsi="MS Gothic" w:cs="Times New Roman" w:hint="eastAsia"/>
                    <w:bCs/>
                    <w:szCs w:val="23"/>
                  </w:rPr>
                  <w:t>☐</w:t>
                </w:r>
              </w:sdtContent>
            </w:sdt>
            <w:r w:rsidR="00BB5C39">
              <w:rPr>
                <w:rFonts w:eastAsia="Arial" w:cs="Times New Roman"/>
                <w:bCs/>
                <w:szCs w:val="23"/>
              </w:rPr>
              <w:t xml:space="preserve"> </w:t>
            </w:r>
            <w:sdt>
              <w:sdtPr>
                <w:rPr>
                  <w:rFonts w:eastAsia="Arial" w:cs="Times New Roman"/>
                  <w:bCs/>
                  <w:szCs w:val="23"/>
                </w:rPr>
                <w:tag w:val="List species"/>
                <w:id w:val="-1133332192"/>
                <w:placeholder>
                  <w:docPart w:val="EAE8160AD1E849DEB10E17255E8E63D5"/>
                </w:placeholder>
                <w:showingPlcHdr/>
              </w:sdtPr>
              <w:sdtEndPr/>
              <w:sdtContent>
                <w:r w:rsidR="00BB5C39">
                  <w:rPr>
                    <w:rStyle w:val="PlaceholderText"/>
                  </w:rPr>
                  <w:t>List species</w:t>
                </w:r>
                <w:r w:rsidR="00BB5C39" w:rsidRPr="003F5AA9">
                  <w:rPr>
                    <w:rStyle w:val="PlaceholderText"/>
                  </w:rPr>
                  <w:t>.</w:t>
                </w:r>
              </w:sdtContent>
            </w:sdt>
          </w:p>
        </w:tc>
        <w:sdt>
          <w:sdtPr>
            <w:rPr>
              <w:rFonts w:eastAsia="Arial" w:cs="Times New Roman"/>
              <w:bCs/>
              <w:szCs w:val="23"/>
            </w:rPr>
            <w:id w:val="1421136852"/>
            <w14:checkbox>
              <w14:checked w14:val="0"/>
              <w14:checkedState w14:val="2612" w14:font="MS Gothic"/>
              <w14:uncheckedState w14:val="2610" w14:font="MS Gothic"/>
            </w14:checkbox>
          </w:sdtPr>
          <w:sdtEndPr/>
          <w:sdtContent>
            <w:tc>
              <w:tcPr>
                <w:tcW w:w="1204" w:type="dxa"/>
                <w:vAlign w:val="center"/>
              </w:tcPr>
              <w:p w14:paraId="3D15B339" w14:textId="0537AFA4" w:rsidR="00BB5C39" w:rsidRPr="000158D5" w:rsidRDefault="00BB5C39" w:rsidP="0038749C">
                <w:pPr>
                  <w:spacing w:before="20" w:after="20"/>
                  <w:jc w:val="center"/>
                  <w:rPr>
                    <w:rFonts w:eastAsia="Arial" w:cs="Times New Roman"/>
                    <w:b/>
                    <w:szCs w:val="23"/>
                  </w:rPr>
                </w:pPr>
                <w:r>
                  <w:rPr>
                    <w:rFonts w:ascii="MS Gothic" w:eastAsia="MS Gothic" w:hAnsi="MS Gothic" w:cs="Times New Roman" w:hint="eastAsia"/>
                    <w:bCs/>
                    <w:szCs w:val="23"/>
                  </w:rPr>
                  <w:t>☐</w:t>
                </w:r>
              </w:p>
            </w:tc>
          </w:sdtContent>
        </w:sdt>
        <w:tc>
          <w:tcPr>
            <w:tcW w:w="3060" w:type="dxa"/>
            <w:vAlign w:val="center"/>
          </w:tcPr>
          <w:sdt>
            <w:sdtPr>
              <w:rPr>
                <w:rFonts w:eastAsia="Arial" w:cs="Times New Roman"/>
                <w:bCs/>
                <w:color w:val="0070C0"/>
                <w:szCs w:val="23"/>
              </w:rPr>
              <w:id w:val="-781728581"/>
              <w15:repeatingSection/>
            </w:sdtPr>
            <w:sdtEndPr/>
            <w:sdtContent>
              <w:sdt>
                <w:sdtPr>
                  <w:rPr>
                    <w:rFonts w:eastAsia="Arial" w:cs="Times New Roman"/>
                    <w:bCs/>
                    <w:color w:val="0070C0"/>
                    <w:szCs w:val="23"/>
                  </w:rPr>
                  <w:id w:val="-1743868716"/>
                  <w:placeholder>
                    <w:docPart w:val="26B8A731062B41FA8009B2BE48539582"/>
                  </w:placeholder>
                  <w15:repeatingSectionItem/>
                </w:sdtPr>
                <w:sdtEndPr/>
                <w:sdtContent>
                  <w:sdt>
                    <w:sdtPr>
                      <w:rPr>
                        <w:rFonts w:eastAsia="Arial" w:cs="Times New Roman"/>
                        <w:bCs/>
                        <w:color w:val="0070C0"/>
                        <w:szCs w:val="23"/>
                      </w:rPr>
                      <w:tag w:val="Select a determination"/>
                      <w:id w:val="-1356809304"/>
                      <w:placeholder>
                        <w:docPart w:val="9C31965CE50B47889E69CD7CBE979CC0"/>
                      </w:placeholder>
                      <w:showingPlcHdr/>
                      <w:dropDownList>
                        <w:listItem w:value="Choose an item."/>
                        <w:listItem w:displayText="No effect" w:value="No effect"/>
                        <w:listItem w:displayText="May affect, not likely to adversely affect" w:value="May affect, not likely to adversely affect"/>
                        <w:listItem w:displayText="May affect, likely to adversely affect" w:value="May affect, likely to adversely affect"/>
                      </w:dropDownList>
                    </w:sdtPr>
                    <w:sdtEndPr/>
                    <w:sdtContent>
                      <w:p w14:paraId="04895D63" w14:textId="4459D02A" w:rsidR="00BB5C39" w:rsidRPr="0047695B" w:rsidRDefault="00BB5C39" w:rsidP="0038749C">
                        <w:pPr>
                          <w:spacing w:before="20" w:after="20"/>
                          <w:jc w:val="left"/>
                          <w:rPr>
                            <w:rFonts w:eastAsia="Arial" w:cs="Times New Roman"/>
                            <w:bCs/>
                            <w:color w:val="0070C0"/>
                            <w:szCs w:val="23"/>
                          </w:rPr>
                        </w:pPr>
                        <w:r>
                          <w:rPr>
                            <w:rStyle w:val="PlaceholderText"/>
                          </w:rPr>
                          <w:t>Select a determination</w:t>
                        </w:r>
                        <w:r w:rsidRPr="00D57091">
                          <w:rPr>
                            <w:rStyle w:val="PlaceholderText"/>
                          </w:rPr>
                          <w:t>.</w:t>
                        </w:r>
                      </w:p>
                    </w:sdtContent>
                  </w:sdt>
                </w:sdtContent>
              </w:sdt>
            </w:sdtContent>
          </w:sdt>
        </w:tc>
        <w:sdt>
          <w:sdtPr>
            <w:rPr>
              <w:rFonts w:eastAsia="Arial" w:cs="Times New Roman"/>
              <w:bCs/>
              <w:color w:val="0070C0"/>
              <w:szCs w:val="23"/>
            </w:rPr>
            <w:id w:val="1081333288"/>
            <w:placeholder>
              <w:docPart w:val="05C06F2D677247D1819641831C221A5C"/>
            </w:placeholder>
            <w:showingPlcHdr/>
            <w:dropDownList>
              <w:listItem w:value="Choose an item."/>
              <w:listItem w:displayText="No suitable habitat in response action area" w:value="No suitable habitat in response action area"/>
              <w:listItem w:displayText="Species does not occur in response action area" w:value="Species does not occur in response action area"/>
              <w:listItem w:displayText="Direct or indirect effects would not result from response actions" w:value="Direct or indirect effects would not result from response actions"/>
            </w:dropDownList>
          </w:sdtPr>
          <w:sdtEndPr/>
          <w:sdtContent>
            <w:tc>
              <w:tcPr>
                <w:tcW w:w="3330" w:type="dxa"/>
                <w:vAlign w:val="center"/>
              </w:tcPr>
              <w:p w14:paraId="24D063FA" w14:textId="0E53022E" w:rsidR="00BB5C39" w:rsidRPr="0047695B" w:rsidRDefault="002F1447" w:rsidP="0038749C">
                <w:pPr>
                  <w:spacing w:before="20" w:after="20"/>
                  <w:jc w:val="left"/>
                  <w:rPr>
                    <w:rFonts w:eastAsia="Arial" w:cs="Times New Roman"/>
                    <w:bCs/>
                    <w:color w:val="0070C0"/>
                    <w:szCs w:val="23"/>
                  </w:rPr>
                </w:pPr>
                <w:r>
                  <w:rPr>
                    <w:rStyle w:val="PlaceholderText"/>
                  </w:rPr>
                  <w:t>Select most appropriate</w:t>
                </w:r>
                <w:r w:rsidRPr="00D57091">
                  <w:rPr>
                    <w:rStyle w:val="PlaceholderText"/>
                  </w:rPr>
                  <w:t>.</w:t>
                </w:r>
              </w:p>
            </w:tc>
          </w:sdtContent>
        </w:sdt>
      </w:tr>
      <w:tr w:rsidR="00BB5C39" w14:paraId="26BFC2C1" w14:textId="77777777" w:rsidTr="00405402">
        <w:tc>
          <w:tcPr>
            <w:tcW w:w="2576" w:type="dxa"/>
            <w:shd w:val="clear" w:color="auto" w:fill="F2F2F2" w:themeFill="background1" w:themeFillShade="F2"/>
            <w:vAlign w:val="center"/>
          </w:tcPr>
          <w:p w14:paraId="7DA6E4EC" w14:textId="4220D8B1" w:rsidR="00BB5C39" w:rsidRPr="009C5664" w:rsidRDefault="00D532E8" w:rsidP="0038749C">
            <w:pPr>
              <w:spacing w:before="20" w:after="20"/>
              <w:jc w:val="left"/>
              <w:rPr>
                <w:rFonts w:cs="Times New Roman"/>
                <w:szCs w:val="23"/>
              </w:rPr>
            </w:pPr>
            <w:sdt>
              <w:sdtPr>
                <w:rPr>
                  <w:rFonts w:eastAsia="Arial" w:cs="Times New Roman"/>
                  <w:bCs/>
                  <w:szCs w:val="23"/>
                </w:rPr>
                <w:id w:val="-369687401"/>
                <w14:checkbox>
                  <w14:checked w14:val="0"/>
                  <w14:checkedState w14:val="2612" w14:font="MS Gothic"/>
                  <w14:uncheckedState w14:val="2610" w14:font="MS Gothic"/>
                </w14:checkbox>
              </w:sdtPr>
              <w:sdtEndPr/>
              <w:sdtContent>
                <w:r w:rsidR="00BB5C39">
                  <w:rPr>
                    <w:rFonts w:ascii="MS Gothic" w:eastAsia="MS Gothic" w:hAnsi="MS Gothic" w:cs="Times New Roman" w:hint="eastAsia"/>
                    <w:bCs/>
                    <w:szCs w:val="23"/>
                  </w:rPr>
                  <w:t>☐</w:t>
                </w:r>
              </w:sdtContent>
            </w:sdt>
            <w:r w:rsidR="00BB5C39">
              <w:rPr>
                <w:rFonts w:eastAsia="Arial" w:cs="Times New Roman"/>
                <w:bCs/>
                <w:szCs w:val="23"/>
              </w:rPr>
              <w:t xml:space="preserve"> </w:t>
            </w:r>
            <w:sdt>
              <w:sdtPr>
                <w:rPr>
                  <w:rFonts w:eastAsia="Arial" w:cs="Times New Roman"/>
                  <w:bCs/>
                  <w:szCs w:val="23"/>
                </w:rPr>
                <w:tag w:val="List species"/>
                <w:id w:val="1883820014"/>
                <w:placeholder>
                  <w:docPart w:val="21C3825D86534A0B813E73F33870A33E"/>
                </w:placeholder>
                <w:showingPlcHdr/>
              </w:sdtPr>
              <w:sdtEndPr/>
              <w:sdtContent>
                <w:r w:rsidR="00BB5C39">
                  <w:rPr>
                    <w:rStyle w:val="PlaceholderText"/>
                  </w:rPr>
                  <w:t>List species</w:t>
                </w:r>
                <w:r w:rsidR="00BB5C39" w:rsidRPr="003F5AA9">
                  <w:rPr>
                    <w:rStyle w:val="PlaceholderText"/>
                  </w:rPr>
                  <w:t>.</w:t>
                </w:r>
              </w:sdtContent>
            </w:sdt>
          </w:p>
        </w:tc>
        <w:sdt>
          <w:sdtPr>
            <w:rPr>
              <w:rFonts w:eastAsia="Arial" w:cs="Times New Roman"/>
              <w:bCs/>
              <w:szCs w:val="23"/>
            </w:rPr>
            <w:id w:val="917373536"/>
            <w14:checkbox>
              <w14:checked w14:val="0"/>
              <w14:checkedState w14:val="2612" w14:font="MS Gothic"/>
              <w14:uncheckedState w14:val="2610" w14:font="MS Gothic"/>
            </w14:checkbox>
          </w:sdtPr>
          <w:sdtEndPr/>
          <w:sdtContent>
            <w:tc>
              <w:tcPr>
                <w:tcW w:w="1204" w:type="dxa"/>
                <w:vAlign w:val="center"/>
              </w:tcPr>
              <w:p w14:paraId="06A91B9D" w14:textId="30DAA53C" w:rsidR="00BB5C39" w:rsidRPr="000158D5" w:rsidRDefault="00BB5C39" w:rsidP="0038749C">
                <w:pPr>
                  <w:spacing w:before="20" w:after="20"/>
                  <w:jc w:val="center"/>
                  <w:rPr>
                    <w:rFonts w:eastAsia="Arial" w:cs="Times New Roman"/>
                    <w:b/>
                    <w:szCs w:val="23"/>
                  </w:rPr>
                </w:pPr>
                <w:r>
                  <w:rPr>
                    <w:rFonts w:ascii="MS Gothic" w:eastAsia="MS Gothic" w:hAnsi="MS Gothic" w:cs="Times New Roman" w:hint="eastAsia"/>
                    <w:bCs/>
                    <w:szCs w:val="23"/>
                  </w:rPr>
                  <w:t>☐</w:t>
                </w:r>
              </w:p>
            </w:tc>
          </w:sdtContent>
        </w:sdt>
        <w:tc>
          <w:tcPr>
            <w:tcW w:w="3060" w:type="dxa"/>
            <w:vAlign w:val="center"/>
          </w:tcPr>
          <w:sdt>
            <w:sdtPr>
              <w:rPr>
                <w:rFonts w:eastAsia="Arial" w:cs="Times New Roman"/>
                <w:bCs/>
                <w:color w:val="0070C0"/>
                <w:szCs w:val="23"/>
              </w:rPr>
              <w:id w:val="1430928980"/>
              <w15:repeatingSection/>
            </w:sdtPr>
            <w:sdtEndPr/>
            <w:sdtContent>
              <w:sdt>
                <w:sdtPr>
                  <w:rPr>
                    <w:rFonts w:eastAsia="Arial" w:cs="Times New Roman"/>
                    <w:bCs/>
                    <w:color w:val="0070C0"/>
                    <w:szCs w:val="23"/>
                  </w:rPr>
                  <w:id w:val="1998220783"/>
                  <w:placeholder>
                    <w:docPart w:val="EB37A82F64BA41DBA2CB31B3038A9CE4"/>
                  </w:placeholder>
                  <w15:repeatingSectionItem/>
                </w:sdtPr>
                <w:sdtEndPr/>
                <w:sdtContent>
                  <w:sdt>
                    <w:sdtPr>
                      <w:rPr>
                        <w:rFonts w:eastAsia="Arial" w:cs="Times New Roman"/>
                        <w:bCs/>
                        <w:color w:val="0070C0"/>
                        <w:szCs w:val="23"/>
                      </w:rPr>
                      <w:tag w:val="Select a determination"/>
                      <w:id w:val="-1127772504"/>
                      <w:placeholder>
                        <w:docPart w:val="4DEA8A1A36F049D1A398BDB2EAD644BC"/>
                      </w:placeholder>
                      <w:showingPlcHdr/>
                      <w:dropDownList>
                        <w:listItem w:value="Choose an item."/>
                        <w:listItem w:displayText="No effect" w:value="No effect"/>
                        <w:listItem w:displayText="May affect, not likely to adversely affect" w:value="May affect, not likely to adversely affect"/>
                        <w:listItem w:displayText="May affect, likely to adversely affect" w:value="May affect, likely to adversely affect"/>
                      </w:dropDownList>
                    </w:sdtPr>
                    <w:sdtEndPr/>
                    <w:sdtContent>
                      <w:p w14:paraId="2094FC7A" w14:textId="4F01BCB9" w:rsidR="00BB5C39" w:rsidRPr="0047695B" w:rsidRDefault="00BB5C39" w:rsidP="0038749C">
                        <w:pPr>
                          <w:spacing w:before="20" w:after="20"/>
                          <w:jc w:val="left"/>
                          <w:rPr>
                            <w:rFonts w:eastAsia="Arial" w:cs="Times New Roman"/>
                            <w:bCs/>
                            <w:color w:val="0070C0"/>
                            <w:szCs w:val="23"/>
                          </w:rPr>
                        </w:pPr>
                        <w:r>
                          <w:rPr>
                            <w:rStyle w:val="PlaceholderText"/>
                          </w:rPr>
                          <w:t>Select a determination</w:t>
                        </w:r>
                        <w:r w:rsidRPr="00D57091">
                          <w:rPr>
                            <w:rStyle w:val="PlaceholderText"/>
                          </w:rPr>
                          <w:t>.</w:t>
                        </w:r>
                      </w:p>
                    </w:sdtContent>
                  </w:sdt>
                </w:sdtContent>
              </w:sdt>
            </w:sdtContent>
          </w:sdt>
        </w:tc>
        <w:sdt>
          <w:sdtPr>
            <w:rPr>
              <w:rFonts w:eastAsia="Arial" w:cs="Times New Roman"/>
              <w:bCs/>
              <w:color w:val="0070C0"/>
              <w:szCs w:val="23"/>
            </w:rPr>
            <w:id w:val="-1455706239"/>
            <w:placeholder>
              <w:docPart w:val="40715D9ACF9143538ADE47C20552C780"/>
            </w:placeholder>
            <w:showingPlcHdr/>
            <w:dropDownList>
              <w:listItem w:value="Choose an item."/>
              <w:listItem w:displayText="No suitable habitat in response action area" w:value="No suitable habitat in response action area"/>
              <w:listItem w:displayText="Species does not occur in response action area" w:value="Species does not occur in response action area"/>
              <w:listItem w:displayText="Direct or indirect effects would not result from response actions" w:value="Direct or indirect effects would not result from response actions"/>
            </w:dropDownList>
          </w:sdtPr>
          <w:sdtEndPr/>
          <w:sdtContent>
            <w:tc>
              <w:tcPr>
                <w:tcW w:w="3330" w:type="dxa"/>
                <w:vAlign w:val="center"/>
              </w:tcPr>
              <w:p w14:paraId="0EA68EC5" w14:textId="2466BB58" w:rsidR="00BB5C39" w:rsidRPr="0047695B" w:rsidRDefault="002F1447" w:rsidP="0038749C">
                <w:pPr>
                  <w:spacing w:before="20" w:after="20"/>
                  <w:jc w:val="left"/>
                  <w:rPr>
                    <w:rFonts w:eastAsia="Arial" w:cs="Times New Roman"/>
                    <w:bCs/>
                    <w:color w:val="0070C0"/>
                    <w:szCs w:val="23"/>
                  </w:rPr>
                </w:pPr>
                <w:r>
                  <w:rPr>
                    <w:rStyle w:val="PlaceholderText"/>
                  </w:rPr>
                  <w:t>Select most appropriate</w:t>
                </w:r>
                <w:r w:rsidRPr="00D57091">
                  <w:rPr>
                    <w:rStyle w:val="PlaceholderText"/>
                  </w:rPr>
                  <w:t>.</w:t>
                </w:r>
              </w:p>
            </w:tc>
          </w:sdtContent>
        </w:sdt>
      </w:tr>
      <w:tr w:rsidR="00BB5C39" w14:paraId="3BF1D99C" w14:textId="77777777" w:rsidTr="00405402">
        <w:tc>
          <w:tcPr>
            <w:tcW w:w="2576" w:type="dxa"/>
            <w:shd w:val="clear" w:color="auto" w:fill="F2F2F2" w:themeFill="background1" w:themeFillShade="F2"/>
            <w:vAlign w:val="center"/>
          </w:tcPr>
          <w:p w14:paraId="259F3FE1" w14:textId="73FF0C17" w:rsidR="00BB5C39" w:rsidRPr="009C5664" w:rsidRDefault="00D532E8" w:rsidP="0038749C">
            <w:pPr>
              <w:spacing w:before="20" w:after="20"/>
              <w:jc w:val="left"/>
              <w:rPr>
                <w:rFonts w:cs="Times New Roman"/>
                <w:szCs w:val="23"/>
              </w:rPr>
            </w:pPr>
            <w:sdt>
              <w:sdtPr>
                <w:rPr>
                  <w:rFonts w:eastAsia="Arial" w:cs="Times New Roman"/>
                  <w:bCs/>
                  <w:szCs w:val="23"/>
                </w:rPr>
                <w:id w:val="571628753"/>
                <w14:checkbox>
                  <w14:checked w14:val="0"/>
                  <w14:checkedState w14:val="2612" w14:font="MS Gothic"/>
                  <w14:uncheckedState w14:val="2610" w14:font="MS Gothic"/>
                </w14:checkbox>
              </w:sdtPr>
              <w:sdtEndPr/>
              <w:sdtContent>
                <w:r w:rsidR="00BB5C39">
                  <w:rPr>
                    <w:rFonts w:ascii="MS Gothic" w:eastAsia="MS Gothic" w:hAnsi="MS Gothic" w:cs="Times New Roman" w:hint="eastAsia"/>
                    <w:bCs/>
                    <w:szCs w:val="23"/>
                  </w:rPr>
                  <w:t>☐</w:t>
                </w:r>
              </w:sdtContent>
            </w:sdt>
            <w:r w:rsidR="00BB5C39">
              <w:rPr>
                <w:rFonts w:eastAsia="Arial" w:cs="Times New Roman"/>
                <w:bCs/>
                <w:szCs w:val="23"/>
              </w:rPr>
              <w:t xml:space="preserve"> </w:t>
            </w:r>
            <w:sdt>
              <w:sdtPr>
                <w:rPr>
                  <w:rFonts w:eastAsia="Arial" w:cs="Times New Roman"/>
                  <w:bCs/>
                  <w:szCs w:val="23"/>
                </w:rPr>
                <w:tag w:val="List species"/>
                <w:id w:val="151876355"/>
                <w:placeholder>
                  <w:docPart w:val="2E562F84577947A7B695CA46D4F92EF2"/>
                </w:placeholder>
                <w:showingPlcHdr/>
              </w:sdtPr>
              <w:sdtEndPr/>
              <w:sdtContent>
                <w:r w:rsidR="00BB5C39">
                  <w:rPr>
                    <w:rStyle w:val="PlaceholderText"/>
                  </w:rPr>
                  <w:t>List species</w:t>
                </w:r>
                <w:r w:rsidR="00BB5C39" w:rsidRPr="003F5AA9">
                  <w:rPr>
                    <w:rStyle w:val="PlaceholderText"/>
                  </w:rPr>
                  <w:t>.</w:t>
                </w:r>
              </w:sdtContent>
            </w:sdt>
          </w:p>
        </w:tc>
        <w:sdt>
          <w:sdtPr>
            <w:rPr>
              <w:rFonts w:eastAsia="Arial" w:cs="Times New Roman"/>
              <w:bCs/>
              <w:szCs w:val="23"/>
            </w:rPr>
            <w:id w:val="-1971578352"/>
            <w14:checkbox>
              <w14:checked w14:val="0"/>
              <w14:checkedState w14:val="2612" w14:font="MS Gothic"/>
              <w14:uncheckedState w14:val="2610" w14:font="MS Gothic"/>
            </w14:checkbox>
          </w:sdtPr>
          <w:sdtEndPr/>
          <w:sdtContent>
            <w:tc>
              <w:tcPr>
                <w:tcW w:w="1204" w:type="dxa"/>
                <w:vAlign w:val="center"/>
              </w:tcPr>
              <w:p w14:paraId="69626571" w14:textId="30B27430" w:rsidR="00BB5C39" w:rsidRPr="000158D5" w:rsidRDefault="00BB5C39" w:rsidP="0038749C">
                <w:pPr>
                  <w:spacing w:before="20" w:after="20"/>
                  <w:jc w:val="center"/>
                  <w:rPr>
                    <w:rFonts w:eastAsia="Arial" w:cs="Times New Roman"/>
                    <w:b/>
                    <w:szCs w:val="23"/>
                  </w:rPr>
                </w:pPr>
                <w:r>
                  <w:rPr>
                    <w:rFonts w:ascii="MS Gothic" w:eastAsia="MS Gothic" w:hAnsi="MS Gothic" w:cs="Times New Roman" w:hint="eastAsia"/>
                    <w:bCs/>
                    <w:szCs w:val="23"/>
                  </w:rPr>
                  <w:t>☐</w:t>
                </w:r>
              </w:p>
            </w:tc>
          </w:sdtContent>
        </w:sdt>
        <w:tc>
          <w:tcPr>
            <w:tcW w:w="3060" w:type="dxa"/>
            <w:vAlign w:val="center"/>
          </w:tcPr>
          <w:sdt>
            <w:sdtPr>
              <w:rPr>
                <w:rFonts w:eastAsia="Arial" w:cs="Times New Roman"/>
                <w:bCs/>
                <w:color w:val="0070C0"/>
                <w:szCs w:val="23"/>
              </w:rPr>
              <w:id w:val="896631072"/>
              <w15:repeatingSection/>
            </w:sdtPr>
            <w:sdtEndPr/>
            <w:sdtContent>
              <w:sdt>
                <w:sdtPr>
                  <w:rPr>
                    <w:rFonts w:eastAsia="Arial" w:cs="Times New Roman"/>
                    <w:bCs/>
                    <w:color w:val="0070C0"/>
                    <w:szCs w:val="23"/>
                  </w:rPr>
                  <w:id w:val="-129941834"/>
                  <w:placeholder>
                    <w:docPart w:val="9D57851CB4814A80A51DAC8B4848C6E8"/>
                  </w:placeholder>
                  <w15:repeatingSectionItem/>
                </w:sdtPr>
                <w:sdtEndPr/>
                <w:sdtContent>
                  <w:sdt>
                    <w:sdtPr>
                      <w:rPr>
                        <w:rFonts w:eastAsia="Arial" w:cs="Times New Roman"/>
                        <w:bCs/>
                        <w:color w:val="0070C0"/>
                        <w:szCs w:val="23"/>
                      </w:rPr>
                      <w:tag w:val="Select a determination"/>
                      <w:id w:val="714237009"/>
                      <w:placeholder>
                        <w:docPart w:val="928EB83A05C4444883DC814B11680C1A"/>
                      </w:placeholder>
                      <w:showingPlcHdr/>
                      <w:dropDownList>
                        <w:listItem w:value="Choose an item."/>
                        <w:listItem w:displayText="No effect" w:value="No effect"/>
                        <w:listItem w:displayText="May affect, not likely to adversely affect" w:value="May affect, not likely to adversely affect"/>
                        <w:listItem w:displayText="May affect, likely to adversely affect" w:value="May affect, likely to adversely affect"/>
                      </w:dropDownList>
                    </w:sdtPr>
                    <w:sdtEndPr/>
                    <w:sdtContent>
                      <w:p w14:paraId="7EDA7D8F" w14:textId="49201919" w:rsidR="00BB5C39" w:rsidRPr="0047695B" w:rsidRDefault="00BB5C39" w:rsidP="0038749C">
                        <w:pPr>
                          <w:spacing w:before="20" w:after="20"/>
                          <w:jc w:val="left"/>
                          <w:rPr>
                            <w:rFonts w:eastAsia="Arial" w:cs="Times New Roman"/>
                            <w:bCs/>
                            <w:color w:val="0070C0"/>
                            <w:szCs w:val="23"/>
                          </w:rPr>
                        </w:pPr>
                        <w:r>
                          <w:rPr>
                            <w:rStyle w:val="PlaceholderText"/>
                          </w:rPr>
                          <w:t>Select a determination</w:t>
                        </w:r>
                        <w:r w:rsidRPr="00D57091">
                          <w:rPr>
                            <w:rStyle w:val="PlaceholderText"/>
                          </w:rPr>
                          <w:t>.</w:t>
                        </w:r>
                      </w:p>
                    </w:sdtContent>
                  </w:sdt>
                </w:sdtContent>
              </w:sdt>
            </w:sdtContent>
          </w:sdt>
        </w:tc>
        <w:sdt>
          <w:sdtPr>
            <w:rPr>
              <w:rFonts w:eastAsia="Arial" w:cs="Times New Roman"/>
              <w:bCs/>
              <w:color w:val="0070C0"/>
              <w:szCs w:val="23"/>
            </w:rPr>
            <w:id w:val="-135111419"/>
            <w:placeholder>
              <w:docPart w:val="53C67F8B982040E68CCF7AA009165B8E"/>
            </w:placeholder>
            <w:showingPlcHdr/>
            <w:dropDownList>
              <w:listItem w:value="Choose an item."/>
              <w:listItem w:displayText="No suitable habitat in response action area" w:value="No suitable habitat in response action area"/>
              <w:listItem w:displayText="Species does not occur in response action area" w:value="Species does not occur in response action area"/>
              <w:listItem w:displayText="Direct or indirect effects would not result from response actions" w:value="Direct or indirect effects would not result from response actions"/>
            </w:dropDownList>
          </w:sdtPr>
          <w:sdtEndPr/>
          <w:sdtContent>
            <w:tc>
              <w:tcPr>
                <w:tcW w:w="3330" w:type="dxa"/>
                <w:vAlign w:val="center"/>
              </w:tcPr>
              <w:p w14:paraId="1F0FCB2A" w14:textId="6C3B7447" w:rsidR="00BB5C39" w:rsidRPr="0047695B" w:rsidRDefault="002F1447" w:rsidP="0038749C">
                <w:pPr>
                  <w:spacing w:before="20" w:after="20"/>
                  <w:jc w:val="left"/>
                  <w:rPr>
                    <w:rFonts w:eastAsia="Arial" w:cs="Times New Roman"/>
                    <w:bCs/>
                    <w:color w:val="0070C0"/>
                    <w:szCs w:val="23"/>
                  </w:rPr>
                </w:pPr>
                <w:r>
                  <w:rPr>
                    <w:rStyle w:val="PlaceholderText"/>
                  </w:rPr>
                  <w:t>Select most appropriate</w:t>
                </w:r>
                <w:r w:rsidRPr="00D57091">
                  <w:rPr>
                    <w:rStyle w:val="PlaceholderText"/>
                  </w:rPr>
                  <w:t>.</w:t>
                </w:r>
              </w:p>
            </w:tc>
          </w:sdtContent>
        </w:sdt>
      </w:tr>
      <w:tr w:rsidR="00BB5C39" w14:paraId="49DFE53F" w14:textId="77777777" w:rsidTr="00405402">
        <w:tc>
          <w:tcPr>
            <w:tcW w:w="2576" w:type="dxa"/>
            <w:shd w:val="clear" w:color="auto" w:fill="F2F2F2" w:themeFill="background1" w:themeFillShade="F2"/>
            <w:vAlign w:val="center"/>
          </w:tcPr>
          <w:p w14:paraId="4835F6DC" w14:textId="7947175A" w:rsidR="00BB5C39" w:rsidRPr="009C5664" w:rsidRDefault="00D532E8" w:rsidP="0038749C">
            <w:pPr>
              <w:spacing w:before="20" w:after="20"/>
              <w:ind w:left="330" w:hanging="330"/>
              <w:jc w:val="left"/>
              <w:rPr>
                <w:rFonts w:cs="Times New Roman"/>
                <w:szCs w:val="23"/>
              </w:rPr>
            </w:pPr>
            <w:sdt>
              <w:sdtPr>
                <w:rPr>
                  <w:rFonts w:eastAsia="Arial" w:cs="Times New Roman"/>
                  <w:bCs/>
                  <w:szCs w:val="23"/>
                </w:rPr>
                <w:id w:val="-404377938"/>
                <w14:checkbox>
                  <w14:checked w14:val="0"/>
                  <w14:checkedState w14:val="2612" w14:font="MS Gothic"/>
                  <w14:uncheckedState w14:val="2610" w14:font="MS Gothic"/>
                </w14:checkbox>
              </w:sdtPr>
              <w:sdtEndPr/>
              <w:sdtContent>
                <w:r w:rsidR="00BB5C39">
                  <w:rPr>
                    <w:rFonts w:ascii="MS Gothic" w:eastAsia="MS Gothic" w:hAnsi="MS Gothic" w:cs="Times New Roman" w:hint="eastAsia"/>
                    <w:bCs/>
                    <w:szCs w:val="23"/>
                  </w:rPr>
                  <w:t>☐</w:t>
                </w:r>
              </w:sdtContent>
            </w:sdt>
            <w:r w:rsidR="00BB5C39">
              <w:rPr>
                <w:rFonts w:eastAsia="Arial" w:cs="Times New Roman"/>
                <w:bCs/>
                <w:szCs w:val="23"/>
              </w:rPr>
              <w:t xml:space="preserve"> </w:t>
            </w:r>
            <w:sdt>
              <w:sdtPr>
                <w:rPr>
                  <w:rFonts w:eastAsia="Arial" w:cs="Times New Roman"/>
                  <w:bCs/>
                  <w:szCs w:val="23"/>
                </w:rPr>
                <w:tag w:val="List species"/>
                <w:id w:val="-1706474782"/>
                <w:placeholder>
                  <w:docPart w:val="75D97711C5D541D599B5CDB1CDF29AC7"/>
                </w:placeholder>
                <w:showingPlcHdr/>
              </w:sdtPr>
              <w:sdtEndPr/>
              <w:sdtContent>
                <w:r w:rsidR="00BB5C39">
                  <w:rPr>
                    <w:rStyle w:val="PlaceholderText"/>
                  </w:rPr>
                  <w:t>List species</w:t>
                </w:r>
                <w:r w:rsidR="00BB5C39" w:rsidRPr="003F5AA9">
                  <w:rPr>
                    <w:rStyle w:val="PlaceholderText"/>
                  </w:rPr>
                  <w:t>.</w:t>
                </w:r>
              </w:sdtContent>
            </w:sdt>
          </w:p>
        </w:tc>
        <w:sdt>
          <w:sdtPr>
            <w:rPr>
              <w:rFonts w:eastAsia="Arial" w:cs="Times New Roman"/>
              <w:bCs/>
              <w:szCs w:val="23"/>
            </w:rPr>
            <w:id w:val="448586377"/>
            <w14:checkbox>
              <w14:checked w14:val="0"/>
              <w14:checkedState w14:val="2612" w14:font="MS Gothic"/>
              <w14:uncheckedState w14:val="2610" w14:font="MS Gothic"/>
            </w14:checkbox>
          </w:sdtPr>
          <w:sdtEndPr/>
          <w:sdtContent>
            <w:tc>
              <w:tcPr>
                <w:tcW w:w="1204" w:type="dxa"/>
                <w:vAlign w:val="center"/>
              </w:tcPr>
              <w:p w14:paraId="594C30CF" w14:textId="25233683" w:rsidR="00BB5C39" w:rsidRPr="000158D5" w:rsidRDefault="00BB5C39" w:rsidP="0038749C">
                <w:pPr>
                  <w:spacing w:before="20" w:after="20"/>
                  <w:jc w:val="center"/>
                  <w:rPr>
                    <w:rFonts w:eastAsia="Arial" w:cs="Times New Roman"/>
                    <w:b/>
                    <w:szCs w:val="23"/>
                  </w:rPr>
                </w:pPr>
                <w:r>
                  <w:rPr>
                    <w:rFonts w:ascii="MS Gothic" w:eastAsia="MS Gothic" w:hAnsi="MS Gothic" w:cs="Times New Roman" w:hint="eastAsia"/>
                    <w:bCs/>
                    <w:szCs w:val="23"/>
                  </w:rPr>
                  <w:t>☐</w:t>
                </w:r>
              </w:p>
            </w:tc>
          </w:sdtContent>
        </w:sdt>
        <w:tc>
          <w:tcPr>
            <w:tcW w:w="3060" w:type="dxa"/>
            <w:vAlign w:val="center"/>
          </w:tcPr>
          <w:sdt>
            <w:sdtPr>
              <w:rPr>
                <w:rFonts w:eastAsia="Arial" w:cs="Times New Roman"/>
                <w:bCs/>
                <w:color w:val="0070C0"/>
                <w:szCs w:val="23"/>
              </w:rPr>
              <w:id w:val="32548191"/>
              <w15:repeatingSection/>
            </w:sdtPr>
            <w:sdtEndPr/>
            <w:sdtContent>
              <w:sdt>
                <w:sdtPr>
                  <w:rPr>
                    <w:rFonts w:eastAsia="Arial" w:cs="Times New Roman"/>
                    <w:bCs/>
                    <w:color w:val="0070C0"/>
                    <w:szCs w:val="23"/>
                  </w:rPr>
                  <w:id w:val="-2131855653"/>
                  <w:placeholder>
                    <w:docPart w:val="F0D0C29D8DD84E5989E633B35CDA5080"/>
                  </w:placeholder>
                  <w15:repeatingSectionItem/>
                </w:sdtPr>
                <w:sdtEndPr/>
                <w:sdtContent>
                  <w:sdt>
                    <w:sdtPr>
                      <w:rPr>
                        <w:rFonts w:eastAsia="Arial" w:cs="Times New Roman"/>
                        <w:bCs/>
                        <w:color w:val="0070C0"/>
                        <w:szCs w:val="23"/>
                      </w:rPr>
                      <w:tag w:val="Select a determination"/>
                      <w:id w:val="180712140"/>
                      <w:placeholder>
                        <w:docPart w:val="B5FFA0964CEA4E8FAA5EFBA291A0B3D1"/>
                      </w:placeholder>
                      <w:showingPlcHdr/>
                      <w:dropDownList>
                        <w:listItem w:value="Choose an item."/>
                        <w:listItem w:displayText="No effect" w:value="No effect"/>
                        <w:listItem w:displayText="May affect, not likely to adversely affect" w:value="May affect, not likely to adversely affect"/>
                        <w:listItem w:displayText="May affect, likely to adversely affect" w:value="May affect, likely to adversely affect"/>
                      </w:dropDownList>
                    </w:sdtPr>
                    <w:sdtEndPr/>
                    <w:sdtContent>
                      <w:p w14:paraId="5AF95BB3" w14:textId="52EEF337" w:rsidR="00BB5C39" w:rsidRPr="0047695B" w:rsidRDefault="00BB5C39" w:rsidP="0038749C">
                        <w:pPr>
                          <w:spacing w:before="20" w:after="20"/>
                          <w:jc w:val="left"/>
                          <w:rPr>
                            <w:rFonts w:eastAsia="Arial" w:cs="Times New Roman"/>
                            <w:bCs/>
                            <w:color w:val="0070C0"/>
                            <w:szCs w:val="23"/>
                          </w:rPr>
                        </w:pPr>
                        <w:r>
                          <w:rPr>
                            <w:rStyle w:val="PlaceholderText"/>
                          </w:rPr>
                          <w:t>Select a determination</w:t>
                        </w:r>
                        <w:r w:rsidRPr="00D57091">
                          <w:rPr>
                            <w:rStyle w:val="PlaceholderText"/>
                          </w:rPr>
                          <w:t>.</w:t>
                        </w:r>
                      </w:p>
                    </w:sdtContent>
                  </w:sdt>
                </w:sdtContent>
              </w:sdt>
            </w:sdtContent>
          </w:sdt>
        </w:tc>
        <w:sdt>
          <w:sdtPr>
            <w:rPr>
              <w:rFonts w:eastAsia="Arial" w:cs="Times New Roman"/>
              <w:bCs/>
              <w:color w:val="0070C0"/>
              <w:szCs w:val="23"/>
            </w:rPr>
            <w:id w:val="-601110881"/>
            <w:placeholder>
              <w:docPart w:val="3A6B8DB32AE3446BBE3F642B5E248674"/>
            </w:placeholder>
            <w:showingPlcHdr/>
            <w:dropDownList>
              <w:listItem w:value="Choose an item."/>
              <w:listItem w:displayText="No suitable habitat in response action area" w:value="No suitable habitat in response action area"/>
              <w:listItem w:displayText="Species does not occur in response action area" w:value="Species does not occur in response action area"/>
              <w:listItem w:displayText="Direct or indirect effects would not result from response actions" w:value="Direct or indirect effects would not result from response actions"/>
            </w:dropDownList>
          </w:sdtPr>
          <w:sdtEndPr/>
          <w:sdtContent>
            <w:tc>
              <w:tcPr>
                <w:tcW w:w="3330" w:type="dxa"/>
                <w:vAlign w:val="center"/>
              </w:tcPr>
              <w:p w14:paraId="2B3FCE73" w14:textId="1BC1F278" w:rsidR="00BB5C39" w:rsidRPr="0047695B" w:rsidRDefault="002F1447" w:rsidP="0038749C">
                <w:pPr>
                  <w:spacing w:before="20" w:after="20"/>
                  <w:jc w:val="left"/>
                  <w:rPr>
                    <w:rFonts w:eastAsia="Arial" w:cs="Times New Roman"/>
                    <w:bCs/>
                    <w:color w:val="0070C0"/>
                    <w:szCs w:val="23"/>
                  </w:rPr>
                </w:pPr>
                <w:r>
                  <w:rPr>
                    <w:rStyle w:val="PlaceholderText"/>
                  </w:rPr>
                  <w:t>Select most appropriate</w:t>
                </w:r>
                <w:r w:rsidRPr="00D57091">
                  <w:rPr>
                    <w:rStyle w:val="PlaceholderText"/>
                  </w:rPr>
                  <w:t>.</w:t>
                </w:r>
              </w:p>
            </w:tc>
          </w:sdtContent>
        </w:sdt>
      </w:tr>
      <w:tr w:rsidR="00BB5C39" w14:paraId="0755F937" w14:textId="77777777" w:rsidTr="00405402">
        <w:tc>
          <w:tcPr>
            <w:tcW w:w="2576" w:type="dxa"/>
            <w:shd w:val="clear" w:color="auto" w:fill="F2F2F2" w:themeFill="background1" w:themeFillShade="F2"/>
            <w:vAlign w:val="center"/>
          </w:tcPr>
          <w:p w14:paraId="6C23C719" w14:textId="3BF5E72D" w:rsidR="00BB5C39" w:rsidRPr="009C5664" w:rsidRDefault="00D532E8" w:rsidP="0038749C">
            <w:pPr>
              <w:spacing w:before="20" w:after="20"/>
              <w:jc w:val="left"/>
              <w:rPr>
                <w:rFonts w:cs="Times New Roman"/>
                <w:szCs w:val="23"/>
              </w:rPr>
            </w:pPr>
            <w:sdt>
              <w:sdtPr>
                <w:rPr>
                  <w:rFonts w:eastAsia="Arial" w:cs="Times New Roman"/>
                  <w:bCs/>
                  <w:szCs w:val="23"/>
                </w:rPr>
                <w:id w:val="-612055604"/>
                <w14:checkbox>
                  <w14:checked w14:val="0"/>
                  <w14:checkedState w14:val="2612" w14:font="MS Gothic"/>
                  <w14:uncheckedState w14:val="2610" w14:font="MS Gothic"/>
                </w14:checkbox>
              </w:sdtPr>
              <w:sdtEndPr/>
              <w:sdtContent>
                <w:r w:rsidR="00BB5C39">
                  <w:rPr>
                    <w:rFonts w:ascii="MS Gothic" w:eastAsia="MS Gothic" w:hAnsi="MS Gothic" w:cs="Times New Roman" w:hint="eastAsia"/>
                    <w:bCs/>
                    <w:szCs w:val="23"/>
                  </w:rPr>
                  <w:t>☐</w:t>
                </w:r>
              </w:sdtContent>
            </w:sdt>
            <w:r w:rsidR="00BB5C39">
              <w:rPr>
                <w:rFonts w:eastAsia="Arial" w:cs="Times New Roman"/>
                <w:bCs/>
                <w:szCs w:val="23"/>
              </w:rPr>
              <w:t xml:space="preserve"> </w:t>
            </w:r>
            <w:sdt>
              <w:sdtPr>
                <w:rPr>
                  <w:rFonts w:eastAsia="Arial" w:cs="Times New Roman"/>
                  <w:bCs/>
                  <w:szCs w:val="23"/>
                </w:rPr>
                <w:tag w:val="List species"/>
                <w:id w:val="2011481022"/>
                <w:placeholder>
                  <w:docPart w:val="F83614ACCEEE4A098145E0D11FF39E91"/>
                </w:placeholder>
                <w:showingPlcHdr/>
              </w:sdtPr>
              <w:sdtEndPr/>
              <w:sdtContent>
                <w:r w:rsidR="00BB5C39">
                  <w:rPr>
                    <w:rStyle w:val="PlaceholderText"/>
                  </w:rPr>
                  <w:t>List species</w:t>
                </w:r>
                <w:r w:rsidR="00BB5C39" w:rsidRPr="003F5AA9">
                  <w:rPr>
                    <w:rStyle w:val="PlaceholderText"/>
                  </w:rPr>
                  <w:t>.</w:t>
                </w:r>
              </w:sdtContent>
            </w:sdt>
          </w:p>
        </w:tc>
        <w:sdt>
          <w:sdtPr>
            <w:rPr>
              <w:rFonts w:eastAsia="Arial" w:cs="Times New Roman"/>
              <w:bCs/>
              <w:szCs w:val="23"/>
            </w:rPr>
            <w:id w:val="-1100486434"/>
            <w14:checkbox>
              <w14:checked w14:val="0"/>
              <w14:checkedState w14:val="2612" w14:font="MS Gothic"/>
              <w14:uncheckedState w14:val="2610" w14:font="MS Gothic"/>
            </w14:checkbox>
          </w:sdtPr>
          <w:sdtEndPr/>
          <w:sdtContent>
            <w:tc>
              <w:tcPr>
                <w:tcW w:w="1204" w:type="dxa"/>
                <w:vAlign w:val="center"/>
              </w:tcPr>
              <w:p w14:paraId="339A0770" w14:textId="016CB75C" w:rsidR="00BB5C39" w:rsidRPr="000158D5" w:rsidRDefault="00BB5C39" w:rsidP="0038749C">
                <w:pPr>
                  <w:spacing w:before="20" w:after="20"/>
                  <w:jc w:val="center"/>
                  <w:rPr>
                    <w:rFonts w:eastAsia="Arial" w:cs="Times New Roman"/>
                    <w:b/>
                    <w:szCs w:val="23"/>
                  </w:rPr>
                </w:pPr>
                <w:r>
                  <w:rPr>
                    <w:rFonts w:ascii="MS Gothic" w:eastAsia="MS Gothic" w:hAnsi="MS Gothic" w:cs="Times New Roman" w:hint="eastAsia"/>
                    <w:bCs/>
                    <w:szCs w:val="23"/>
                  </w:rPr>
                  <w:t>☐</w:t>
                </w:r>
              </w:p>
            </w:tc>
          </w:sdtContent>
        </w:sdt>
        <w:tc>
          <w:tcPr>
            <w:tcW w:w="3060" w:type="dxa"/>
            <w:vAlign w:val="center"/>
          </w:tcPr>
          <w:sdt>
            <w:sdtPr>
              <w:rPr>
                <w:rFonts w:eastAsia="Arial" w:cs="Times New Roman"/>
                <w:bCs/>
                <w:color w:val="0070C0"/>
                <w:szCs w:val="23"/>
              </w:rPr>
              <w:id w:val="-29490740"/>
              <w15:repeatingSection/>
            </w:sdtPr>
            <w:sdtEndPr/>
            <w:sdtContent>
              <w:sdt>
                <w:sdtPr>
                  <w:rPr>
                    <w:rFonts w:eastAsia="Arial" w:cs="Times New Roman"/>
                    <w:bCs/>
                    <w:color w:val="0070C0"/>
                    <w:szCs w:val="23"/>
                  </w:rPr>
                  <w:id w:val="1046107224"/>
                  <w:placeholder>
                    <w:docPart w:val="129B13906D8845D283403395F1C7D003"/>
                  </w:placeholder>
                  <w15:repeatingSectionItem/>
                </w:sdtPr>
                <w:sdtEndPr/>
                <w:sdtContent>
                  <w:sdt>
                    <w:sdtPr>
                      <w:rPr>
                        <w:rFonts w:eastAsia="Arial" w:cs="Times New Roman"/>
                        <w:bCs/>
                        <w:color w:val="0070C0"/>
                        <w:szCs w:val="23"/>
                      </w:rPr>
                      <w:tag w:val="Select a determination"/>
                      <w:id w:val="-58714207"/>
                      <w:placeholder>
                        <w:docPart w:val="B031722E44D94AC9BC01BAF26C247CD1"/>
                      </w:placeholder>
                      <w:showingPlcHdr/>
                      <w:dropDownList>
                        <w:listItem w:value="Choose an item."/>
                        <w:listItem w:displayText="No effect" w:value="No effect"/>
                        <w:listItem w:displayText="May affect, not likely to adversely affect" w:value="May affect, not likely to adversely affect"/>
                        <w:listItem w:displayText="May affect, likely to adversely affect" w:value="May affect, likely to adversely affect"/>
                      </w:dropDownList>
                    </w:sdtPr>
                    <w:sdtEndPr/>
                    <w:sdtContent>
                      <w:p w14:paraId="371C292E" w14:textId="42C2EBE9" w:rsidR="00BB5C39" w:rsidRPr="0047695B" w:rsidRDefault="00BB5C39" w:rsidP="0038749C">
                        <w:pPr>
                          <w:spacing w:before="20" w:after="20"/>
                          <w:jc w:val="left"/>
                          <w:rPr>
                            <w:rFonts w:eastAsia="Arial" w:cs="Times New Roman"/>
                            <w:bCs/>
                            <w:color w:val="0070C0"/>
                            <w:szCs w:val="23"/>
                          </w:rPr>
                        </w:pPr>
                        <w:r>
                          <w:rPr>
                            <w:rStyle w:val="PlaceholderText"/>
                          </w:rPr>
                          <w:t>Select a determination</w:t>
                        </w:r>
                        <w:r w:rsidRPr="00D57091">
                          <w:rPr>
                            <w:rStyle w:val="PlaceholderText"/>
                          </w:rPr>
                          <w:t>.</w:t>
                        </w:r>
                      </w:p>
                    </w:sdtContent>
                  </w:sdt>
                </w:sdtContent>
              </w:sdt>
            </w:sdtContent>
          </w:sdt>
        </w:tc>
        <w:sdt>
          <w:sdtPr>
            <w:rPr>
              <w:rFonts w:eastAsia="Arial" w:cs="Times New Roman"/>
              <w:bCs/>
              <w:color w:val="0070C0"/>
              <w:szCs w:val="23"/>
            </w:rPr>
            <w:id w:val="84580909"/>
            <w:placeholder>
              <w:docPart w:val="924A2E134A384B9B8C3706D470C8127A"/>
            </w:placeholder>
            <w:showingPlcHdr/>
            <w:dropDownList>
              <w:listItem w:value="Choose an item."/>
              <w:listItem w:displayText="No suitable habitat in response action area" w:value="No suitable habitat in response action area"/>
              <w:listItem w:displayText="Species does not occur in response action area" w:value="Species does not occur in response action area"/>
              <w:listItem w:displayText="Direct or indirect effects would not result from response actions" w:value="Direct or indirect effects would not result from response actions"/>
            </w:dropDownList>
          </w:sdtPr>
          <w:sdtEndPr/>
          <w:sdtContent>
            <w:tc>
              <w:tcPr>
                <w:tcW w:w="3330" w:type="dxa"/>
                <w:vAlign w:val="center"/>
              </w:tcPr>
              <w:p w14:paraId="4E64AD37" w14:textId="7F78AC2D" w:rsidR="00BB5C39" w:rsidRPr="0047695B" w:rsidRDefault="002F1447" w:rsidP="0038749C">
                <w:pPr>
                  <w:spacing w:before="20" w:after="20"/>
                  <w:jc w:val="left"/>
                  <w:rPr>
                    <w:rFonts w:eastAsia="Arial" w:cs="Times New Roman"/>
                    <w:bCs/>
                    <w:color w:val="0070C0"/>
                    <w:szCs w:val="23"/>
                  </w:rPr>
                </w:pPr>
                <w:r>
                  <w:rPr>
                    <w:rStyle w:val="PlaceholderText"/>
                  </w:rPr>
                  <w:t>Select most appropriate</w:t>
                </w:r>
                <w:r w:rsidRPr="00D57091">
                  <w:rPr>
                    <w:rStyle w:val="PlaceholderText"/>
                  </w:rPr>
                  <w:t>.</w:t>
                </w:r>
              </w:p>
            </w:tc>
          </w:sdtContent>
        </w:sdt>
      </w:tr>
      <w:tr w:rsidR="00BB5C39" w14:paraId="723F64F0" w14:textId="77777777" w:rsidTr="00405402">
        <w:tc>
          <w:tcPr>
            <w:tcW w:w="2576" w:type="dxa"/>
            <w:shd w:val="clear" w:color="auto" w:fill="F2F2F2" w:themeFill="background1" w:themeFillShade="F2"/>
            <w:vAlign w:val="center"/>
          </w:tcPr>
          <w:p w14:paraId="08466B7B" w14:textId="67FF8209" w:rsidR="00BB5C39" w:rsidRPr="009C5664" w:rsidRDefault="00D532E8" w:rsidP="0038749C">
            <w:pPr>
              <w:spacing w:before="20" w:after="20"/>
              <w:jc w:val="left"/>
              <w:rPr>
                <w:rFonts w:cs="Times New Roman"/>
                <w:szCs w:val="23"/>
              </w:rPr>
            </w:pPr>
            <w:sdt>
              <w:sdtPr>
                <w:rPr>
                  <w:rFonts w:eastAsia="Arial" w:cs="Times New Roman"/>
                  <w:bCs/>
                  <w:szCs w:val="23"/>
                </w:rPr>
                <w:id w:val="761567685"/>
                <w14:checkbox>
                  <w14:checked w14:val="0"/>
                  <w14:checkedState w14:val="2612" w14:font="MS Gothic"/>
                  <w14:uncheckedState w14:val="2610" w14:font="MS Gothic"/>
                </w14:checkbox>
              </w:sdtPr>
              <w:sdtEndPr/>
              <w:sdtContent>
                <w:r w:rsidR="00BB5C39">
                  <w:rPr>
                    <w:rFonts w:ascii="MS Gothic" w:eastAsia="MS Gothic" w:hAnsi="MS Gothic" w:cs="Times New Roman" w:hint="eastAsia"/>
                    <w:bCs/>
                    <w:szCs w:val="23"/>
                  </w:rPr>
                  <w:t>☐</w:t>
                </w:r>
              </w:sdtContent>
            </w:sdt>
            <w:r w:rsidR="00BB5C39">
              <w:rPr>
                <w:rFonts w:eastAsia="Arial" w:cs="Times New Roman"/>
                <w:bCs/>
                <w:szCs w:val="23"/>
              </w:rPr>
              <w:t xml:space="preserve"> </w:t>
            </w:r>
            <w:sdt>
              <w:sdtPr>
                <w:rPr>
                  <w:rFonts w:eastAsia="Arial" w:cs="Times New Roman"/>
                  <w:bCs/>
                  <w:szCs w:val="23"/>
                </w:rPr>
                <w:tag w:val="List species"/>
                <w:id w:val="-1976058691"/>
                <w:placeholder>
                  <w:docPart w:val="5A88B9360F8E464797170321522E9E91"/>
                </w:placeholder>
                <w:showingPlcHdr/>
              </w:sdtPr>
              <w:sdtEndPr/>
              <w:sdtContent>
                <w:r w:rsidR="00BB5C39">
                  <w:rPr>
                    <w:rStyle w:val="PlaceholderText"/>
                  </w:rPr>
                  <w:t>List species</w:t>
                </w:r>
                <w:r w:rsidR="00BB5C39" w:rsidRPr="003F5AA9">
                  <w:rPr>
                    <w:rStyle w:val="PlaceholderText"/>
                  </w:rPr>
                  <w:t>.</w:t>
                </w:r>
              </w:sdtContent>
            </w:sdt>
          </w:p>
        </w:tc>
        <w:sdt>
          <w:sdtPr>
            <w:rPr>
              <w:rFonts w:eastAsia="Arial" w:cs="Times New Roman"/>
              <w:bCs/>
              <w:szCs w:val="23"/>
            </w:rPr>
            <w:id w:val="-163252873"/>
            <w14:checkbox>
              <w14:checked w14:val="0"/>
              <w14:checkedState w14:val="2612" w14:font="MS Gothic"/>
              <w14:uncheckedState w14:val="2610" w14:font="MS Gothic"/>
            </w14:checkbox>
          </w:sdtPr>
          <w:sdtEndPr/>
          <w:sdtContent>
            <w:tc>
              <w:tcPr>
                <w:tcW w:w="1204" w:type="dxa"/>
                <w:vAlign w:val="center"/>
              </w:tcPr>
              <w:p w14:paraId="1095FF84" w14:textId="238AD72E" w:rsidR="00BB5C39" w:rsidRPr="000158D5" w:rsidRDefault="00BB5C39" w:rsidP="0038749C">
                <w:pPr>
                  <w:spacing w:before="20" w:after="20"/>
                  <w:jc w:val="center"/>
                  <w:rPr>
                    <w:rFonts w:eastAsia="Arial" w:cs="Times New Roman"/>
                    <w:b/>
                    <w:szCs w:val="23"/>
                  </w:rPr>
                </w:pPr>
                <w:r>
                  <w:rPr>
                    <w:rFonts w:ascii="MS Gothic" w:eastAsia="MS Gothic" w:hAnsi="MS Gothic" w:cs="Times New Roman" w:hint="eastAsia"/>
                    <w:bCs/>
                    <w:szCs w:val="23"/>
                  </w:rPr>
                  <w:t>☐</w:t>
                </w:r>
              </w:p>
            </w:tc>
          </w:sdtContent>
        </w:sdt>
        <w:tc>
          <w:tcPr>
            <w:tcW w:w="3060" w:type="dxa"/>
            <w:vAlign w:val="center"/>
          </w:tcPr>
          <w:sdt>
            <w:sdtPr>
              <w:rPr>
                <w:rFonts w:eastAsia="Arial" w:cs="Times New Roman"/>
                <w:bCs/>
                <w:color w:val="0070C0"/>
                <w:szCs w:val="23"/>
              </w:rPr>
              <w:id w:val="1123728331"/>
              <w15:repeatingSection/>
            </w:sdtPr>
            <w:sdtEndPr/>
            <w:sdtContent>
              <w:sdt>
                <w:sdtPr>
                  <w:rPr>
                    <w:rFonts w:eastAsia="Arial" w:cs="Times New Roman"/>
                    <w:bCs/>
                    <w:color w:val="0070C0"/>
                    <w:szCs w:val="23"/>
                  </w:rPr>
                  <w:id w:val="-1325042632"/>
                  <w:placeholder>
                    <w:docPart w:val="CB1C11AB3A6F4184BF6BCC4942F97F60"/>
                  </w:placeholder>
                  <w15:repeatingSectionItem/>
                </w:sdtPr>
                <w:sdtEndPr/>
                <w:sdtContent>
                  <w:sdt>
                    <w:sdtPr>
                      <w:rPr>
                        <w:rFonts w:eastAsia="Arial" w:cs="Times New Roman"/>
                        <w:bCs/>
                        <w:color w:val="0070C0"/>
                        <w:szCs w:val="23"/>
                      </w:rPr>
                      <w:tag w:val="Select a determination"/>
                      <w:id w:val="-803693080"/>
                      <w:placeholder>
                        <w:docPart w:val="7AE5B1317AC14A1688E255684993B8BC"/>
                      </w:placeholder>
                      <w:showingPlcHdr/>
                      <w:dropDownList>
                        <w:listItem w:value="Choose an item."/>
                        <w:listItem w:displayText="No effect" w:value="No effect"/>
                        <w:listItem w:displayText="May affect, not likely to adversely affect" w:value="May affect, not likely to adversely affect"/>
                        <w:listItem w:displayText="May affect, likely to adversely affect" w:value="May affect, likely to adversely affect"/>
                      </w:dropDownList>
                    </w:sdtPr>
                    <w:sdtEndPr/>
                    <w:sdtContent>
                      <w:p w14:paraId="65781669" w14:textId="206DB9A2" w:rsidR="00BB5C39" w:rsidRPr="0047695B" w:rsidRDefault="00BB5C39" w:rsidP="0038749C">
                        <w:pPr>
                          <w:spacing w:before="20" w:after="20"/>
                          <w:jc w:val="left"/>
                          <w:rPr>
                            <w:rFonts w:eastAsia="Arial" w:cs="Times New Roman"/>
                            <w:bCs/>
                            <w:color w:val="0070C0"/>
                            <w:szCs w:val="23"/>
                          </w:rPr>
                        </w:pPr>
                        <w:r>
                          <w:rPr>
                            <w:rStyle w:val="PlaceholderText"/>
                          </w:rPr>
                          <w:t>Select a determination</w:t>
                        </w:r>
                        <w:r w:rsidRPr="00D57091">
                          <w:rPr>
                            <w:rStyle w:val="PlaceholderText"/>
                          </w:rPr>
                          <w:t>.</w:t>
                        </w:r>
                      </w:p>
                    </w:sdtContent>
                  </w:sdt>
                </w:sdtContent>
              </w:sdt>
            </w:sdtContent>
          </w:sdt>
        </w:tc>
        <w:sdt>
          <w:sdtPr>
            <w:rPr>
              <w:rFonts w:eastAsia="Arial" w:cs="Times New Roman"/>
              <w:bCs/>
              <w:color w:val="0070C0"/>
              <w:szCs w:val="23"/>
            </w:rPr>
            <w:id w:val="1459526699"/>
            <w:placeholder>
              <w:docPart w:val="80569FE803F94B3A8ED8FE6691F9E084"/>
            </w:placeholder>
            <w:showingPlcHdr/>
            <w:dropDownList>
              <w:listItem w:value="Choose an item."/>
              <w:listItem w:displayText="No suitable habitat in response action area" w:value="No suitable habitat in response action area"/>
              <w:listItem w:displayText="Species does not occur in response action area" w:value="Species does not occur in response action area"/>
              <w:listItem w:displayText="Direct or indirect effects would not result from response actions" w:value="Direct or indirect effects would not result from response actions"/>
            </w:dropDownList>
          </w:sdtPr>
          <w:sdtEndPr/>
          <w:sdtContent>
            <w:tc>
              <w:tcPr>
                <w:tcW w:w="3330" w:type="dxa"/>
                <w:vAlign w:val="center"/>
              </w:tcPr>
              <w:p w14:paraId="4B00A178" w14:textId="44BEE277" w:rsidR="00BB5C39" w:rsidRPr="0047695B" w:rsidRDefault="002F1447" w:rsidP="0038749C">
                <w:pPr>
                  <w:spacing w:before="20" w:after="20"/>
                  <w:jc w:val="left"/>
                  <w:rPr>
                    <w:rFonts w:eastAsia="Arial" w:cs="Times New Roman"/>
                    <w:bCs/>
                    <w:color w:val="0070C0"/>
                    <w:szCs w:val="23"/>
                  </w:rPr>
                </w:pPr>
                <w:r>
                  <w:rPr>
                    <w:rStyle w:val="PlaceholderText"/>
                  </w:rPr>
                  <w:t>Select most appropriate</w:t>
                </w:r>
                <w:r w:rsidRPr="00D57091">
                  <w:rPr>
                    <w:rStyle w:val="PlaceholderText"/>
                  </w:rPr>
                  <w:t>.</w:t>
                </w:r>
              </w:p>
            </w:tc>
          </w:sdtContent>
        </w:sdt>
      </w:tr>
      <w:tr w:rsidR="00BB5C39" w14:paraId="36EDA7DC" w14:textId="77777777" w:rsidTr="00405402">
        <w:tc>
          <w:tcPr>
            <w:tcW w:w="2576" w:type="dxa"/>
            <w:shd w:val="clear" w:color="auto" w:fill="F2F2F2" w:themeFill="background1" w:themeFillShade="F2"/>
            <w:vAlign w:val="center"/>
          </w:tcPr>
          <w:p w14:paraId="05103E0E" w14:textId="323DCD76" w:rsidR="00BB5C39" w:rsidRPr="009C5664" w:rsidRDefault="00D532E8" w:rsidP="0038749C">
            <w:pPr>
              <w:spacing w:before="20" w:after="20"/>
              <w:jc w:val="left"/>
              <w:rPr>
                <w:rFonts w:cs="Times New Roman"/>
                <w:szCs w:val="23"/>
              </w:rPr>
            </w:pPr>
            <w:sdt>
              <w:sdtPr>
                <w:rPr>
                  <w:rFonts w:eastAsia="Arial" w:cs="Times New Roman"/>
                  <w:bCs/>
                  <w:szCs w:val="23"/>
                </w:rPr>
                <w:id w:val="-701551894"/>
                <w14:checkbox>
                  <w14:checked w14:val="0"/>
                  <w14:checkedState w14:val="2612" w14:font="MS Gothic"/>
                  <w14:uncheckedState w14:val="2610" w14:font="MS Gothic"/>
                </w14:checkbox>
              </w:sdtPr>
              <w:sdtEndPr/>
              <w:sdtContent>
                <w:r w:rsidR="00BB5C39">
                  <w:rPr>
                    <w:rFonts w:ascii="MS Gothic" w:eastAsia="MS Gothic" w:hAnsi="MS Gothic" w:cs="Times New Roman" w:hint="eastAsia"/>
                    <w:bCs/>
                    <w:szCs w:val="23"/>
                  </w:rPr>
                  <w:t>☐</w:t>
                </w:r>
              </w:sdtContent>
            </w:sdt>
            <w:r w:rsidR="00BB5C39">
              <w:rPr>
                <w:rFonts w:eastAsia="Arial" w:cs="Times New Roman"/>
                <w:bCs/>
                <w:szCs w:val="23"/>
              </w:rPr>
              <w:t xml:space="preserve"> </w:t>
            </w:r>
            <w:sdt>
              <w:sdtPr>
                <w:rPr>
                  <w:rFonts w:eastAsia="Arial" w:cs="Times New Roman"/>
                  <w:bCs/>
                  <w:szCs w:val="23"/>
                </w:rPr>
                <w:tag w:val="List species"/>
                <w:id w:val="-1540434264"/>
                <w:placeholder>
                  <w:docPart w:val="2FCDE737A5BD4D0A88FFEE66840046F0"/>
                </w:placeholder>
                <w:showingPlcHdr/>
              </w:sdtPr>
              <w:sdtEndPr/>
              <w:sdtContent>
                <w:r w:rsidR="00BB5C39">
                  <w:rPr>
                    <w:rStyle w:val="PlaceholderText"/>
                  </w:rPr>
                  <w:t>List species</w:t>
                </w:r>
                <w:r w:rsidR="00BB5C39" w:rsidRPr="003F5AA9">
                  <w:rPr>
                    <w:rStyle w:val="PlaceholderText"/>
                  </w:rPr>
                  <w:t>.</w:t>
                </w:r>
              </w:sdtContent>
            </w:sdt>
          </w:p>
        </w:tc>
        <w:sdt>
          <w:sdtPr>
            <w:rPr>
              <w:rFonts w:eastAsia="Arial" w:cs="Times New Roman"/>
              <w:bCs/>
              <w:szCs w:val="23"/>
            </w:rPr>
            <w:id w:val="1383143818"/>
            <w14:checkbox>
              <w14:checked w14:val="0"/>
              <w14:checkedState w14:val="2612" w14:font="MS Gothic"/>
              <w14:uncheckedState w14:val="2610" w14:font="MS Gothic"/>
            </w14:checkbox>
          </w:sdtPr>
          <w:sdtEndPr/>
          <w:sdtContent>
            <w:tc>
              <w:tcPr>
                <w:tcW w:w="1204" w:type="dxa"/>
                <w:vAlign w:val="center"/>
              </w:tcPr>
              <w:p w14:paraId="5B296418" w14:textId="375150E6" w:rsidR="00BB5C39" w:rsidRPr="000158D5" w:rsidRDefault="00F35AA8" w:rsidP="0038749C">
                <w:pPr>
                  <w:spacing w:before="20" w:after="20"/>
                  <w:jc w:val="center"/>
                  <w:rPr>
                    <w:rFonts w:eastAsia="Arial" w:cs="Times New Roman"/>
                    <w:b/>
                    <w:szCs w:val="23"/>
                  </w:rPr>
                </w:pPr>
                <w:r>
                  <w:rPr>
                    <w:rFonts w:ascii="MS Gothic" w:eastAsia="MS Gothic" w:hAnsi="MS Gothic" w:cs="Times New Roman" w:hint="eastAsia"/>
                    <w:bCs/>
                    <w:szCs w:val="23"/>
                  </w:rPr>
                  <w:t>☐</w:t>
                </w:r>
              </w:p>
            </w:tc>
          </w:sdtContent>
        </w:sdt>
        <w:tc>
          <w:tcPr>
            <w:tcW w:w="3060" w:type="dxa"/>
            <w:vAlign w:val="center"/>
          </w:tcPr>
          <w:sdt>
            <w:sdtPr>
              <w:rPr>
                <w:rFonts w:eastAsia="Arial" w:cs="Times New Roman"/>
                <w:bCs/>
                <w:color w:val="0070C0"/>
                <w:szCs w:val="23"/>
              </w:rPr>
              <w:id w:val="260036003"/>
              <w15:repeatingSection/>
            </w:sdtPr>
            <w:sdtEndPr/>
            <w:sdtContent>
              <w:sdt>
                <w:sdtPr>
                  <w:rPr>
                    <w:rFonts w:eastAsia="Arial" w:cs="Times New Roman"/>
                    <w:bCs/>
                    <w:color w:val="0070C0"/>
                    <w:szCs w:val="23"/>
                  </w:rPr>
                  <w:id w:val="645708362"/>
                  <w:placeholder>
                    <w:docPart w:val="51E2A8F0583C40B0A813C00598095917"/>
                  </w:placeholder>
                  <w15:repeatingSectionItem/>
                </w:sdtPr>
                <w:sdtEndPr/>
                <w:sdtContent>
                  <w:sdt>
                    <w:sdtPr>
                      <w:rPr>
                        <w:rFonts w:eastAsia="Arial" w:cs="Times New Roman"/>
                        <w:bCs/>
                        <w:color w:val="0070C0"/>
                        <w:szCs w:val="23"/>
                      </w:rPr>
                      <w:tag w:val="Select a determination"/>
                      <w:id w:val="543186179"/>
                      <w:placeholder>
                        <w:docPart w:val="78B596CF323146C5B4913A752E7169A6"/>
                      </w:placeholder>
                      <w:showingPlcHdr/>
                      <w:dropDownList>
                        <w:listItem w:value="Choose an item."/>
                        <w:listItem w:displayText="No effect" w:value="No effect"/>
                        <w:listItem w:displayText="May affect, not likely to adversely affect" w:value="May affect, not likely to adversely affect"/>
                        <w:listItem w:displayText="May affect, likely to adversely affect" w:value="May affect, likely to adversely affect"/>
                      </w:dropDownList>
                    </w:sdtPr>
                    <w:sdtEndPr/>
                    <w:sdtContent>
                      <w:p w14:paraId="5DF1D1B8" w14:textId="3EE91D87" w:rsidR="00BB5C39" w:rsidRPr="0047695B" w:rsidRDefault="00BB5C39" w:rsidP="0038749C">
                        <w:pPr>
                          <w:spacing w:before="20" w:after="20"/>
                          <w:jc w:val="left"/>
                          <w:rPr>
                            <w:rFonts w:eastAsia="Arial" w:cs="Times New Roman"/>
                            <w:bCs/>
                            <w:color w:val="0070C0"/>
                            <w:szCs w:val="23"/>
                          </w:rPr>
                        </w:pPr>
                        <w:r>
                          <w:rPr>
                            <w:rStyle w:val="PlaceholderText"/>
                          </w:rPr>
                          <w:t>Select a determination</w:t>
                        </w:r>
                        <w:r w:rsidRPr="00D57091">
                          <w:rPr>
                            <w:rStyle w:val="PlaceholderText"/>
                          </w:rPr>
                          <w:t>.</w:t>
                        </w:r>
                      </w:p>
                    </w:sdtContent>
                  </w:sdt>
                </w:sdtContent>
              </w:sdt>
            </w:sdtContent>
          </w:sdt>
        </w:tc>
        <w:sdt>
          <w:sdtPr>
            <w:rPr>
              <w:rFonts w:eastAsia="Arial" w:cs="Times New Roman"/>
              <w:bCs/>
              <w:color w:val="0070C0"/>
              <w:szCs w:val="23"/>
            </w:rPr>
            <w:id w:val="357475704"/>
            <w:placeholder>
              <w:docPart w:val="CDF94AA5328F4657874FDFA03E4CC4A4"/>
            </w:placeholder>
            <w:showingPlcHdr/>
            <w:dropDownList>
              <w:listItem w:value="Choose an item."/>
              <w:listItem w:displayText="No suitable habitat in response action area" w:value="No suitable habitat in response action area"/>
              <w:listItem w:displayText="Species does not occur in response action area" w:value="Species does not occur in response action area"/>
              <w:listItem w:displayText="Direct or indirect effects would not result from response actions" w:value="Direct or indirect effects would not result from response actions"/>
            </w:dropDownList>
          </w:sdtPr>
          <w:sdtEndPr/>
          <w:sdtContent>
            <w:tc>
              <w:tcPr>
                <w:tcW w:w="3330" w:type="dxa"/>
                <w:vAlign w:val="center"/>
              </w:tcPr>
              <w:p w14:paraId="21077A5B" w14:textId="2EE38ECE" w:rsidR="00BB5C39" w:rsidRPr="0047695B" w:rsidRDefault="002F1447" w:rsidP="0038749C">
                <w:pPr>
                  <w:spacing w:before="20" w:after="20"/>
                  <w:jc w:val="left"/>
                  <w:rPr>
                    <w:rFonts w:eastAsia="Arial" w:cs="Times New Roman"/>
                    <w:bCs/>
                    <w:color w:val="0070C0"/>
                    <w:szCs w:val="23"/>
                  </w:rPr>
                </w:pPr>
                <w:r>
                  <w:rPr>
                    <w:rStyle w:val="PlaceholderText"/>
                  </w:rPr>
                  <w:t>Select most appropriate</w:t>
                </w:r>
                <w:r w:rsidRPr="00D57091">
                  <w:rPr>
                    <w:rStyle w:val="PlaceholderText"/>
                  </w:rPr>
                  <w:t>.</w:t>
                </w:r>
              </w:p>
            </w:tc>
          </w:sdtContent>
        </w:sdt>
      </w:tr>
      <w:tr w:rsidR="00BB5C39" w14:paraId="13DBBC1F" w14:textId="77777777" w:rsidTr="00405402">
        <w:tc>
          <w:tcPr>
            <w:tcW w:w="2576" w:type="dxa"/>
            <w:shd w:val="clear" w:color="auto" w:fill="F2F2F2" w:themeFill="background1" w:themeFillShade="F2"/>
            <w:vAlign w:val="center"/>
          </w:tcPr>
          <w:p w14:paraId="56261753" w14:textId="1829301C" w:rsidR="00BB5C39" w:rsidRPr="009C5664" w:rsidRDefault="00D532E8" w:rsidP="0038749C">
            <w:pPr>
              <w:spacing w:before="20" w:after="20"/>
              <w:jc w:val="left"/>
              <w:rPr>
                <w:rFonts w:cs="Times New Roman"/>
                <w:szCs w:val="23"/>
              </w:rPr>
            </w:pPr>
            <w:sdt>
              <w:sdtPr>
                <w:rPr>
                  <w:rFonts w:eastAsia="Arial" w:cs="Times New Roman"/>
                  <w:bCs/>
                  <w:szCs w:val="23"/>
                </w:rPr>
                <w:id w:val="-1381469894"/>
                <w14:checkbox>
                  <w14:checked w14:val="0"/>
                  <w14:checkedState w14:val="2612" w14:font="MS Gothic"/>
                  <w14:uncheckedState w14:val="2610" w14:font="MS Gothic"/>
                </w14:checkbox>
              </w:sdtPr>
              <w:sdtEndPr/>
              <w:sdtContent>
                <w:r w:rsidR="00BB5C39">
                  <w:rPr>
                    <w:rFonts w:ascii="MS Gothic" w:eastAsia="MS Gothic" w:hAnsi="MS Gothic" w:cs="Times New Roman" w:hint="eastAsia"/>
                    <w:bCs/>
                    <w:szCs w:val="23"/>
                  </w:rPr>
                  <w:t>☐</w:t>
                </w:r>
              </w:sdtContent>
            </w:sdt>
            <w:r w:rsidR="00BB5C39">
              <w:rPr>
                <w:rFonts w:eastAsia="Arial" w:cs="Times New Roman"/>
                <w:bCs/>
                <w:szCs w:val="23"/>
              </w:rPr>
              <w:t xml:space="preserve"> </w:t>
            </w:r>
            <w:sdt>
              <w:sdtPr>
                <w:rPr>
                  <w:rFonts w:eastAsia="Arial" w:cs="Times New Roman"/>
                  <w:bCs/>
                  <w:szCs w:val="23"/>
                </w:rPr>
                <w:tag w:val="List species"/>
                <w:id w:val="573403655"/>
                <w:placeholder>
                  <w:docPart w:val="66BF9A07FEF9407AB40D035B6A3AAC32"/>
                </w:placeholder>
                <w:showingPlcHdr/>
              </w:sdtPr>
              <w:sdtEndPr/>
              <w:sdtContent>
                <w:r w:rsidR="00BB5C39">
                  <w:rPr>
                    <w:rStyle w:val="PlaceholderText"/>
                  </w:rPr>
                  <w:t>List species</w:t>
                </w:r>
                <w:r w:rsidR="00BB5C39" w:rsidRPr="003F5AA9">
                  <w:rPr>
                    <w:rStyle w:val="PlaceholderText"/>
                  </w:rPr>
                  <w:t>.</w:t>
                </w:r>
              </w:sdtContent>
            </w:sdt>
          </w:p>
        </w:tc>
        <w:sdt>
          <w:sdtPr>
            <w:rPr>
              <w:rFonts w:eastAsia="Arial" w:cs="Times New Roman"/>
              <w:bCs/>
              <w:szCs w:val="23"/>
            </w:rPr>
            <w:id w:val="-543756351"/>
            <w14:checkbox>
              <w14:checked w14:val="0"/>
              <w14:checkedState w14:val="2612" w14:font="MS Gothic"/>
              <w14:uncheckedState w14:val="2610" w14:font="MS Gothic"/>
            </w14:checkbox>
          </w:sdtPr>
          <w:sdtEndPr/>
          <w:sdtContent>
            <w:tc>
              <w:tcPr>
                <w:tcW w:w="1204" w:type="dxa"/>
                <w:vAlign w:val="center"/>
              </w:tcPr>
              <w:p w14:paraId="0E59B986" w14:textId="3F5AF64E" w:rsidR="00BB5C39" w:rsidRPr="000158D5" w:rsidRDefault="00BB5C39" w:rsidP="0038749C">
                <w:pPr>
                  <w:spacing w:before="20" w:after="20"/>
                  <w:jc w:val="center"/>
                  <w:rPr>
                    <w:rFonts w:eastAsia="Arial" w:cs="Times New Roman"/>
                    <w:b/>
                    <w:szCs w:val="23"/>
                  </w:rPr>
                </w:pPr>
                <w:r>
                  <w:rPr>
                    <w:rFonts w:ascii="MS Gothic" w:eastAsia="MS Gothic" w:hAnsi="MS Gothic" w:cs="Times New Roman" w:hint="eastAsia"/>
                    <w:bCs/>
                    <w:szCs w:val="23"/>
                  </w:rPr>
                  <w:t>☐</w:t>
                </w:r>
              </w:p>
            </w:tc>
          </w:sdtContent>
        </w:sdt>
        <w:tc>
          <w:tcPr>
            <w:tcW w:w="3060" w:type="dxa"/>
            <w:vAlign w:val="center"/>
          </w:tcPr>
          <w:sdt>
            <w:sdtPr>
              <w:rPr>
                <w:rFonts w:eastAsia="Arial" w:cs="Times New Roman"/>
                <w:bCs/>
                <w:color w:val="0070C0"/>
                <w:szCs w:val="23"/>
              </w:rPr>
              <w:id w:val="503869203"/>
              <w15:repeatingSection/>
            </w:sdtPr>
            <w:sdtEndPr/>
            <w:sdtContent>
              <w:sdt>
                <w:sdtPr>
                  <w:rPr>
                    <w:rFonts w:eastAsia="Arial" w:cs="Times New Roman"/>
                    <w:bCs/>
                    <w:color w:val="0070C0"/>
                    <w:szCs w:val="23"/>
                  </w:rPr>
                  <w:id w:val="-1776474384"/>
                  <w:placeholder>
                    <w:docPart w:val="594EB68876BA458D8256F5F93A57D7D7"/>
                  </w:placeholder>
                  <w15:repeatingSectionItem/>
                </w:sdtPr>
                <w:sdtEndPr/>
                <w:sdtContent>
                  <w:sdt>
                    <w:sdtPr>
                      <w:rPr>
                        <w:rFonts w:eastAsia="Arial" w:cs="Times New Roman"/>
                        <w:bCs/>
                        <w:color w:val="0070C0"/>
                        <w:szCs w:val="23"/>
                      </w:rPr>
                      <w:tag w:val="Select a determination"/>
                      <w:id w:val="574095817"/>
                      <w:placeholder>
                        <w:docPart w:val="9741B1BFC64F4A648CA9273B282F9F18"/>
                      </w:placeholder>
                      <w:showingPlcHdr/>
                      <w:dropDownList>
                        <w:listItem w:value="Choose an item."/>
                        <w:listItem w:displayText="No effect" w:value="No effect"/>
                        <w:listItem w:displayText="May affect, not likely to adversely affect" w:value="May affect, not likely to adversely affect"/>
                        <w:listItem w:displayText="May affect, likely to adversely affect" w:value="May affect, likely to adversely affect"/>
                      </w:dropDownList>
                    </w:sdtPr>
                    <w:sdtEndPr/>
                    <w:sdtContent>
                      <w:p w14:paraId="232F1283" w14:textId="1FA7DC30" w:rsidR="00BB5C39" w:rsidRPr="0047695B" w:rsidRDefault="00BB5C39" w:rsidP="0038749C">
                        <w:pPr>
                          <w:spacing w:before="20" w:after="20"/>
                          <w:jc w:val="left"/>
                          <w:rPr>
                            <w:rFonts w:eastAsia="Arial" w:cs="Times New Roman"/>
                            <w:bCs/>
                            <w:color w:val="0070C0"/>
                            <w:szCs w:val="23"/>
                          </w:rPr>
                        </w:pPr>
                        <w:r>
                          <w:rPr>
                            <w:rStyle w:val="PlaceholderText"/>
                          </w:rPr>
                          <w:t>Select a determination</w:t>
                        </w:r>
                        <w:r w:rsidRPr="00D57091">
                          <w:rPr>
                            <w:rStyle w:val="PlaceholderText"/>
                          </w:rPr>
                          <w:t>.</w:t>
                        </w:r>
                      </w:p>
                    </w:sdtContent>
                  </w:sdt>
                </w:sdtContent>
              </w:sdt>
            </w:sdtContent>
          </w:sdt>
        </w:tc>
        <w:sdt>
          <w:sdtPr>
            <w:rPr>
              <w:rFonts w:eastAsia="Arial" w:cs="Times New Roman"/>
              <w:bCs/>
              <w:color w:val="0070C0"/>
              <w:szCs w:val="23"/>
            </w:rPr>
            <w:id w:val="-1453698752"/>
            <w:placeholder>
              <w:docPart w:val="8343E483BAA44F66920A3BF5F7EC0F8D"/>
            </w:placeholder>
            <w:showingPlcHdr/>
            <w:dropDownList>
              <w:listItem w:value="Choose an item."/>
              <w:listItem w:displayText="No suitable habitat in response action area" w:value="No suitable habitat in response action area"/>
              <w:listItem w:displayText="Species does not occur in response action area" w:value="Species does not occur in response action area"/>
              <w:listItem w:displayText="Direct or indirect effects would not result from response actions" w:value="Direct or indirect effects would not result from response actions"/>
            </w:dropDownList>
          </w:sdtPr>
          <w:sdtEndPr/>
          <w:sdtContent>
            <w:tc>
              <w:tcPr>
                <w:tcW w:w="3330" w:type="dxa"/>
                <w:vAlign w:val="center"/>
              </w:tcPr>
              <w:p w14:paraId="5FE5F458" w14:textId="33B26150" w:rsidR="00BB5C39" w:rsidRPr="0047695B" w:rsidRDefault="002F1447" w:rsidP="0038749C">
                <w:pPr>
                  <w:spacing w:before="20" w:after="20"/>
                  <w:jc w:val="left"/>
                  <w:rPr>
                    <w:rFonts w:eastAsia="Arial" w:cs="Times New Roman"/>
                    <w:bCs/>
                    <w:color w:val="0070C0"/>
                    <w:szCs w:val="23"/>
                  </w:rPr>
                </w:pPr>
                <w:r>
                  <w:rPr>
                    <w:rStyle w:val="PlaceholderText"/>
                  </w:rPr>
                  <w:t>Select most appropriate</w:t>
                </w:r>
                <w:r w:rsidRPr="00D57091">
                  <w:rPr>
                    <w:rStyle w:val="PlaceholderText"/>
                  </w:rPr>
                  <w:t>.</w:t>
                </w:r>
              </w:p>
            </w:tc>
          </w:sdtContent>
        </w:sdt>
      </w:tr>
      <w:tr w:rsidR="00BB5C39" w14:paraId="495DCCC5" w14:textId="77777777" w:rsidTr="00405402">
        <w:tc>
          <w:tcPr>
            <w:tcW w:w="2576" w:type="dxa"/>
            <w:shd w:val="clear" w:color="auto" w:fill="F2F2F2" w:themeFill="background1" w:themeFillShade="F2"/>
            <w:vAlign w:val="center"/>
          </w:tcPr>
          <w:p w14:paraId="6FCCB72B" w14:textId="3AADF763" w:rsidR="00BB5C39" w:rsidRPr="009C5664" w:rsidRDefault="00D532E8" w:rsidP="0038749C">
            <w:pPr>
              <w:spacing w:before="20" w:after="20"/>
              <w:jc w:val="left"/>
              <w:rPr>
                <w:rFonts w:cs="Times New Roman"/>
                <w:szCs w:val="23"/>
              </w:rPr>
            </w:pPr>
            <w:sdt>
              <w:sdtPr>
                <w:rPr>
                  <w:rFonts w:eastAsia="Arial" w:cs="Times New Roman"/>
                  <w:bCs/>
                  <w:szCs w:val="23"/>
                </w:rPr>
                <w:id w:val="-1822341094"/>
                <w14:checkbox>
                  <w14:checked w14:val="0"/>
                  <w14:checkedState w14:val="2612" w14:font="MS Gothic"/>
                  <w14:uncheckedState w14:val="2610" w14:font="MS Gothic"/>
                </w14:checkbox>
              </w:sdtPr>
              <w:sdtEndPr/>
              <w:sdtContent>
                <w:r w:rsidR="00BB5C39">
                  <w:rPr>
                    <w:rFonts w:ascii="MS Gothic" w:eastAsia="MS Gothic" w:hAnsi="MS Gothic" w:cs="Times New Roman" w:hint="eastAsia"/>
                    <w:bCs/>
                    <w:szCs w:val="23"/>
                  </w:rPr>
                  <w:t>☐</w:t>
                </w:r>
              </w:sdtContent>
            </w:sdt>
            <w:r w:rsidR="00BB5C39">
              <w:rPr>
                <w:rFonts w:eastAsia="Arial" w:cs="Times New Roman"/>
                <w:bCs/>
                <w:szCs w:val="23"/>
              </w:rPr>
              <w:t xml:space="preserve"> </w:t>
            </w:r>
            <w:sdt>
              <w:sdtPr>
                <w:rPr>
                  <w:rFonts w:eastAsia="Arial" w:cs="Times New Roman"/>
                  <w:bCs/>
                  <w:szCs w:val="23"/>
                </w:rPr>
                <w:tag w:val="List species"/>
                <w:id w:val="1531535609"/>
                <w:placeholder>
                  <w:docPart w:val="5AE40478631F45289B9FC12740D0952B"/>
                </w:placeholder>
                <w:showingPlcHdr/>
              </w:sdtPr>
              <w:sdtEndPr/>
              <w:sdtContent>
                <w:r w:rsidR="00BB5C39">
                  <w:rPr>
                    <w:rStyle w:val="PlaceholderText"/>
                  </w:rPr>
                  <w:t>List species</w:t>
                </w:r>
                <w:r w:rsidR="00BB5C39" w:rsidRPr="003F5AA9">
                  <w:rPr>
                    <w:rStyle w:val="PlaceholderText"/>
                  </w:rPr>
                  <w:t>.</w:t>
                </w:r>
              </w:sdtContent>
            </w:sdt>
          </w:p>
        </w:tc>
        <w:sdt>
          <w:sdtPr>
            <w:rPr>
              <w:rFonts w:eastAsia="Arial" w:cs="Times New Roman"/>
              <w:bCs/>
              <w:szCs w:val="23"/>
            </w:rPr>
            <w:id w:val="1979251589"/>
            <w14:checkbox>
              <w14:checked w14:val="0"/>
              <w14:checkedState w14:val="2612" w14:font="MS Gothic"/>
              <w14:uncheckedState w14:val="2610" w14:font="MS Gothic"/>
            </w14:checkbox>
          </w:sdtPr>
          <w:sdtEndPr/>
          <w:sdtContent>
            <w:tc>
              <w:tcPr>
                <w:tcW w:w="1204" w:type="dxa"/>
                <w:vAlign w:val="center"/>
              </w:tcPr>
              <w:p w14:paraId="1B9BD885" w14:textId="05DA2F69" w:rsidR="00BB5C39" w:rsidRPr="000158D5" w:rsidRDefault="00BB5C39" w:rsidP="0038749C">
                <w:pPr>
                  <w:spacing w:before="20" w:after="20"/>
                  <w:jc w:val="center"/>
                  <w:rPr>
                    <w:rFonts w:eastAsia="Arial" w:cs="Times New Roman"/>
                    <w:b/>
                    <w:szCs w:val="23"/>
                  </w:rPr>
                </w:pPr>
                <w:r>
                  <w:rPr>
                    <w:rFonts w:ascii="MS Gothic" w:eastAsia="MS Gothic" w:hAnsi="MS Gothic" w:cs="Times New Roman" w:hint="eastAsia"/>
                    <w:bCs/>
                    <w:szCs w:val="23"/>
                  </w:rPr>
                  <w:t>☐</w:t>
                </w:r>
              </w:p>
            </w:tc>
          </w:sdtContent>
        </w:sdt>
        <w:tc>
          <w:tcPr>
            <w:tcW w:w="3060" w:type="dxa"/>
            <w:vAlign w:val="center"/>
          </w:tcPr>
          <w:sdt>
            <w:sdtPr>
              <w:rPr>
                <w:rFonts w:eastAsia="Arial" w:cs="Times New Roman"/>
                <w:bCs/>
                <w:color w:val="0070C0"/>
                <w:szCs w:val="23"/>
              </w:rPr>
              <w:id w:val="-1936668214"/>
              <w15:repeatingSection/>
            </w:sdtPr>
            <w:sdtEndPr/>
            <w:sdtContent>
              <w:sdt>
                <w:sdtPr>
                  <w:rPr>
                    <w:rFonts w:eastAsia="Arial" w:cs="Times New Roman"/>
                    <w:bCs/>
                    <w:color w:val="0070C0"/>
                    <w:szCs w:val="23"/>
                  </w:rPr>
                  <w:id w:val="-1464114490"/>
                  <w:placeholder>
                    <w:docPart w:val="286171E478884D509BDF9264CC58B911"/>
                  </w:placeholder>
                  <w15:repeatingSectionItem/>
                </w:sdtPr>
                <w:sdtEndPr/>
                <w:sdtContent>
                  <w:sdt>
                    <w:sdtPr>
                      <w:rPr>
                        <w:rFonts w:eastAsia="Arial" w:cs="Times New Roman"/>
                        <w:bCs/>
                        <w:color w:val="0070C0"/>
                        <w:szCs w:val="23"/>
                      </w:rPr>
                      <w:tag w:val="Select a determination"/>
                      <w:id w:val="-1465584967"/>
                      <w:placeholder>
                        <w:docPart w:val="B639CE962F5B4361BF5464C899CA1087"/>
                      </w:placeholder>
                      <w:showingPlcHdr/>
                      <w:dropDownList>
                        <w:listItem w:value="Choose an item."/>
                        <w:listItem w:displayText="No effect" w:value="No effect"/>
                        <w:listItem w:displayText="May affect, not likely to adversely affect" w:value="May affect, not likely to adversely affect"/>
                        <w:listItem w:displayText="May affect, likely to adversely affect" w:value="May affect, likely to adversely affect"/>
                      </w:dropDownList>
                    </w:sdtPr>
                    <w:sdtEndPr/>
                    <w:sdtContent>
                      <w:p w14:paraId="44CE2F5F" w14:textId="1E598FF6" w:rsidR="00BB5C39" w:rsidRPr="0047695B" w:rsidRDefault="00BB5C39" w:rsidP="0038749C">
                        <w:pPr>
                          <w:spacing w:before="20" w:after="20"/>
                          <w:jc w:val="left"/>
                          <w:rPr>
                            <w:rFonts w:eastAsia="Arial" w:cs="Times New Roman"/>
                            <w:bCs/>
                            <w:color w:val="0070C0"/>
                            <w:szCs w:val="23"/>
                          </w:rPr>
                        </w:pPr>
                        <w:r>
                          <w:rPr>
                            <w:rStyle w:val="PlaceholderText"/>
                          </w:rPr>
                          <w:t>Select a determination</w:t>
                        </w:r>
                        <w:r w:rsidRPr="00D57091">
                          <w:rPr>
                            <w:rStyle w:val="PlaceholderText"/>
                          </w:rPr>
                          <w:t>.</w:t>
                        </w:r>
                      </w:p>
                    </w:sdtContent>
                  </w:sdt>
                </w:sdtContent>
              </w:sdt>
            </w:sdtContent>
          </w:sdt>
        </w:tc>
        <w:sdt>
          <w:sdtPr>
            <w:rPr>
              <w:rFonts w:eastAsia="Arial" w:cs="Times New Roman"/>
              <w:bCs/>
              <w:color w:val="0070C0"/>
              <w:szCs w:val="23"/>
            </w:rPr>
            <w:id w:val="698438288"/>
            <w:placeholder>
              <w:docPart w:val="2AC94E2315174FFCA58A7364E4B422E9"/>
            </w:placeholder>
            <w:showingPlcHdr/>
            <w:dropDownList>
              <w:listItem w:value="Choose an item."/>
              <w:listItem w:displayText="No suitable habitat in response action area" w:value="No suitable habitat in response action area"/>
              <w:listItem w:displayText="Species does not occur in response action area" w:value="Species does not occur in response action area"/>
              <w:listItem w:displayText="Direct or indirect effects would not result from response actions" w:value="Direct or indirect effects would not result from response actions"/>
            </w:dropDownList>
          </w:sdtPr>
          <w:sdtEndPr/>
          <w:sdtContent>
            <w:tc>
              <w:tcPr>
                <w:tcW w:w="3330" w:type="dxa"/>
                <w:vAlign w:val="center"/>
              </w:tcPr>
              <w:p w14:paraId="34FC2D2C" w14:textId="5B0AD0F6" w:rsidR="00BB5C39" w:rsidRPr="0047695B" w:rsidRDefault="002F1447" w:rsidP="0038749C">
                <w:pPr>
                  <w:spacing w:before="20" w:after="20"/>
                  <w:jc w:val="left"/>
                  <w:rPr>
                    <w:rFonts w:eastAsia="Arial" w:cs="Times New Roman"/>
                    <w:bCs/>
                    <w:color w:val="0070C0"/>
                    <w:szCs w:val="23"/>
                  </w:rPr>
                </w:pPr>
                <w:r>
                  <w:rPr>
                    <w:rStyle w:val="PlaceholderText"/>
                  </w:rPr>
                  <w:t>Select most appropriate</w:t>
                </w:r>
                <w:r w:rsidRPr="00D57091">
                  <w:rPr>
                    <w:rStyle w:val="PlaceholderText"/>
                  </w:rPr>
                  <w:t>.</w:t>
                </w:r>
              </w:p>
            </w:tc>
          </w:sdtContent>
        </w:sdt>
      </w:tr>
      <w:tr w:rsidR="00BB5C39" w14:paraId="1E2EFB87" w14:textId="77777777" w:rsidTr="00405402">
        <w:tc>
          <w:tcPr>
            <w:tcW w:w="2576" w:type="dxa"/>
            <w:shd w:val="clear" w:color="auto" w:fill="F2F2F2" w:themeFill="background1" w:themeFillShade="F2"/>
            <w:vAlign w:val="center"/>
          </w:tcPr>
          <w:p w14:paraId="72F079FC" w14:textId="1F3F8294" w:rsidR="00BB5C39" w:rsidRPr="001422DE" w:rsidRDefault="00D532E8" w:rsidP="0038749C">
            <w:pPr>
              <w:spacing w:before="20" w:after="20"/>
              <w:jc w:val="left"/>
              <w:rPr>
                <w:rFonts w:eastAsia="Arial" w:cs="Times New Roman"/>
                <w:bCs/>
                <w:szCs w:val="23"/>
              </w:rPr>
            </w:pPr>
            <w:sdt>
              <w:sdtPr>
                <w:rPr>
                  <w:rFonts w:eastAsia="Arial" w:cs="Times New Roman"/>
                  <w:bCs/>
                  <w:szCs w:val="23"/>
                </w:rPr>
                <w:id w:val="1932006951"/>
                <w14:checkbox>
                  <w14:checked w14:val="0"/>
                  <w14:checkedState w14:val="2612" w14:font="MS Gothic"/>
                  <w14:uncheckedState w14:val="2610" w14:font="MS Gothic"/>
                </w14:checkbox>
              </w:sdtPr>
              <w:sdtEndPr/>
              <w:sdtContent>
                <w:r w:rsidR="00BB5C39">
                  <w:rPr>
                    <w:rFonts w:ascii="MS Gothic" w:eastAsia="MS Gothic" w:hAnsi="MS Gothic" w:cs="Times New Roman" w:hint="eastAsia"/>
                    <w:bCs/>
                    <w:szCs w:val="23"/>
                  </w:rPr>
                  <w:t>☐</w:t>
                </w:r>
              </w:sdtContent>
            </w:sdt>
            <w:r w:rsidR="00BB5C39">
              <w:rPr>
                <w:rFonts w:eastAsia="Arial" w:cs="Times New Roman"/>
                <w:bCs/>
                <w:szCs w:val="23"/>
              </w:rPr>
              <w:t xml:space="preserve"> </w:t>
            </w:r>
            <w:sdt>
              <w:sdtPr>
                <w:rPr>
                  <w:rFonts w:eastAsia="Arial" w:cs="Times New Roman"/>
                  <w:bCs/>
                  <w:szCs w:val="23"/>
                </w:rPr>
                <w:tag w:val="List species"/>
                <w:id w:val="350456396"/>
                <w:placeholder>
                  <w:docPart w:val="7DF7DB3E9E7B41F69362041FF6337B92"/>
                </w:placeholder>
                <w:showingPlcHdr/>
              </w:sdtPr>
              <w:sdtEndPr/>
              <w:sdtContent>
                <w:r w:rsidR="00BB5C39">
                  <w:rPr>
                    <w:rStyle w:val="PlaceholderText"/>
                  </w:rPr>
                  <w:t>List species</w:t>
                </w:r>
                <w:r w:rsidR="00BB5C39" w:rsidRPr="003F5AA9">
                  <w:rPr>
                    <w:rStyle w:val="PlaceholderText"/>
                  </w:rPr>
                  <w:t>.</w:t>
                </w:r>
              </w:sdtContent>
            </w:sdt>
          </w:p>
        </w:tc>
        <w:sdt>
          <w:sdtPr>
            <w:rPr>
              <w:rFonts w:eastAsia="Arial" w:cs="Times New Roman"/>
              <w:bCs/>
              <w:szCs w:val="23"/>
            </w:rPr>
            <w:id w:val="-725984678"/>
            <w14:checkbox>
              <w14:checked w14:val="0"/>
              <w14:checkedState w14:val="2612" w14:font="MS Gothic"/>
              <w14:uncheckedState w14:val="2610" w14:font="MS Gothic"/>
            </w14:checkbox>
          </w:sdtPr>
          <w:sdtEndPr/>
          <w:sdtContent>
            <w:tc>
              <w:tcPr>
                <w:tcW w:w="1204" w:type="dxa"/>
                <w:vAlign w:val="center"/>
              </w:tcPr>
              <w:p w14:paraId="0E84AAD1" w14:textId="1D38A1A6" w:rsidR="00BB5C39" w:rsidRPr="000158D5" w:rsidRDefault="00BB5C39" w:rsidP="0038749C">
                <w:pPr>
                  <w:spacing w:before="20" w:after="20"/>
                  <w:jc w:val="center"/>
                  <w:rPr>
                    <w:rFonts w:eastAsia="Arial" w:cs="Times New Roman"/>
                    <w:b/>
                    <w:szCs w:val="23"/>
                  </w:rPr>
                </w:pPr>
                <w:r>
                  <w:rPr>
                    <w:rFonts w:ascii="MS Gothic" w:eastAsia="MS Gothic" w:hAnsi="MS Gothic" w:cs="Times New Roman" w:hint="eastAsia"/>
                    <w:bCs/>
                    <w:szCs w:val="23"/>
                  </w:rPr>
                  <w:t>☐</w:t>
                </w:r>
              </w:p>
            </w:tc>
          </w:sdtContent>
        </w:sdt>
        <w:tc>
          <w:tcPr>
            <w:tcW w:w="3060" w:type="dxa"/>
            <w:vAlign w:val="center"/>
          </w:tcPr>
          <w:sdt>
            <w:sdtPr>
              <w:rPr>
                <w:rFonts w:eastAsia="Arial" w:cs="Times New Roman"/>
                <w:bCs/>
                <w:color w:val="0070C0"/>
                <w:szCs w:val="23"/>
              </w:rPr>
              <w:id w:val="-1933502706"/>
              <w15:repeatingSection/>
            </w:sdtPr>
            <w:sdtEndPr/>
            <w:sdtContent>
              <w:sdt>
                <w:sdtPr>
                  <w:rPr>
                    <w:rFonts w:eastAsia="Arial" w:cs="Times New Roman"/>
                    <w:bCs/>
                    <w:color w:val="0070C0"/>
                    <w:szCs w:val="23"/>
                  </w:rPr>
                  <w:id w:val="-1180965437"/>
                  <w:placeholder>
                    <w:docPart w:val="AED158498ADA45E8AE6DEAC970226807"/>
                  </w:placeholder>
                  <w15:repeatingSectionItem/>
                </w:sdtPr>
                <w:sdtEndPr/>
                <w:sdtContent>
                  <w:sdt>
                    <w:sdtPr>
                      <w:rPr>
                        <w:rFonts w:eastAsia="Arial" w:cs="Times New Roman"/>
                        <w:bCs/>
                        <w:color w:val="0070C0"/>
                        <w:szCs w:val="23"/>
                      </w:rPr>
                      <w:tag w:val="Select a determination"/>
                      <w:id w:val="-435908991"/>
                      <w:placeholder>
                        <w:docPart w:val="B79001A5090243EEAFE6531F6EE81192"/>
                      </w:placeholder>
                      <w:showingPlcHdr/>
                      <w:dropDownList>
                        <w:listItem w:value="Choose an item."/>
                        <w:listItem w:displayText="No effect" w:value="No effect"/>
                        <w:listItem w:displayText="May affect, not likely to adversely affect" w:value="May affect, not likely to adversely affect"/>
                        <w:listItem w:displayText="May affect, likely to adversely affect" w:value="May affect, likely to adversely affect"/>
                      </w:dropDownList>
                    </w:sdtPr>
                    <w:sdtEndPr/>
                    <w:sdtContent>
                      <w:p w14:paraId="1299C78E" w14:textId="209E1414" w:rsidR="00BB5C39" w:rsidRPr="0047695B" w:rsidRDefault="00BB5C39" w:rsidP="0038749C">
                        <w:pPr>
                          <w:spacing w:before="20" w:after="20"/>
                          <w:jc w:val="left"/>
                          <w:rPr>
                            <w:rFonts w:eastAsia="Arial" w:cs="Times New Roman"/>
                            <w:bCs/>
                            <w:color w:val="0070C0"/>
                            <w:szCs w:val="23"/>
                          </w:rPr>
                        </w:pPr>
                        <w:r>
                          <w:rPr>
                            <w:rStyle w:val="PlaceholderText"/>
                          </w:rPr>
                          <w:t>Select a determination</w:t>
                        </w:r>
                        <w:r w:rsidRPr="00D57091">
                          <w:rPr>
                            <w:rStyle w:val="PlaceholderText"/>
                          </w:rPr>
                          <w:t>.</w:t>
                        </w:r>
                      </w:p>
                    </w:sdtContent>
                  </w:sdt>
                </w:sdtContent>
              </w:sdt>
            </w:sdtContent>
          </w:sdt>
        </w:tc>
        <w:sdt>
          <w:sdtPr>
            <w:rPr>
              <w:rFonts w:eastAsia="Arial" w:cs="Times New Roman"/>
              <w:bCs/>
              <w:color w:val="0070C0"/>
              <w:szCs w:val="23"/>
            </w:rPr>
            <w:id w:val="-1495559385"/>
            <w:placeholder>
              <w:docPart w:val="1814640D97F248C8929D0C3635C2B1DF"/>
            </w:placeholder>
            <w:showingPlcHdr/>
            <w:dropDownList>
              <w:listItem w:value="Choose an item."/>
              <w:listItem w:displayText="No suitable habitat in response action area" w:value="No suitable habitat in response action area"/>
              <w:listItem w:displayText="Species does not occur in response action area" w:value="Species does not occur in response action area"/>
              <w:listItem w:displayText="Direct or indirect effects would not result from response actions" w:value="Direct or indirect effects would not result from response actions"/>
            </w:dropDownList>
          </w:sdtPr>
          <w:sdtEndPr/>
          <w:sdtContent>
            <w:tc>
              <w:tcPr>
                <w:tcW w:w="3330" w:type="dxa"/>
                <w:vAlign w:val="center"/>
              </w:tcPr>
              <w:p w14:paraId="30894BD5" w14:textId="4EA8A723" w:rsidR="00BB5C39" w:rsidRPr="0047695B" w:rsidRDefault="002F1447" w:rsidP="0038749C">
                <w:pPr>
                  <w:spacing w:before="20" w:after="20"/>
                  <w:jc w:val="left"/>
                  <w:rPr>
                    <w:rFonts w:eastAsia="Arial" w:cs="Times New Roman"/>
                    <w:bCs/>
                    <w:color w:val="0070C0"/>
                    <w:szCs w:val="23"/>
                  </w:rPr>
                </w:pPr>
                <w:r>
                  <w:rPr>
                    <w:rStyle w:val="PlaceholderText"/>
                  </w:rPr>
                  <w:t>Select most appropriate</w:t>
                </w:r>
                <w:r w:rsidRPr="00D57091">
                  <w:rPr>
                    <w:rStyle w:val="PlaceholderText"/>
                  </w:rPr>
                  <w:t>.</w:t>
                </w:r>
              </w:p>
            </w:tc>
          </w:sdtContent>
        </w:sdt>
      </w:tr>
    </w:tbl>
    <w:p w14:paraId="26B537AF" w14:textId="2BEE52B9" w:rsidR="008A3850" w:rsidRDefault="008A3850" w:rsidP="00BE3CB2">
      <w:pPr>
        <w:jc w:val="left"/>
        <w:rPr>
          <w:rFonts w:ascii="Calibri" w:eastAsia="Arial" w:hAnsi="Calibri" w:cs="Calibri"/>
          <w:b/>
          <w:sz w:val="24"/>
          <w:szCs w:val="24"/>
        </w:rPr>
      </w:pPr>
    </w:p>
    <w:tbl>
      <w:tblPr>
        <w:tblStyle w:val="TableGrid"/>
        <w:tblW w:w="10170" w:type="dxa"/>
        <w:tblInd w:w="-95" w:type="dxa"/>
        <w:tblLook w:val="04A0" w:firstRow="1" w:lastRow="0" w:firstColumn="1" w:lastColumn="0" w:noHBand="0" w:noVBand="1"/>
      </w:tblPr>
      <w:tblGrid>
        <w:gridCol w:w="2576"/>
        <w:gridCol w:w="1204"/>
        <w:gridCol w:w="3060"/>
        <w:gridCol w:w="3330"/>
      </w:tblGrid>
      <w:tr w:rsidR="00B75A18" w14:paraId="75867D6A" w14:textId="77777777" w:rsidTr="00405402">
        <w:trPr>
          <w:tblHeader/>
        </w:trPr>
        <w:tc>
          <w:tcPr>
            <w:tcW w:w="10170" w:type="dxa"/>
            <w:gridSpan w:val="4"/>
            <w:shd w:val="clear" w:color="auto" w:fill="BFBFBF" w:themeFill="background1" w:themeFillShade="BF"/>
            <w:vAlign w:val="center"/>
          </w:tcPr>
          <w:p w14:paraId="1B39FF00" w14:textId="2659F639" w:rsidR="00B75A18" w:rsidRDefault="00F1313E" w:rsidP="008F5C53">
            <w:pPr>
              <w:pStyle w:val="Heading3"/>
              <w:rPr>
                <w:rFonts w:eastAsia="Arial"/>
              </w:rPr>
            </w:pPr>
            <w:bookmarkStart w:id="9" w:name="_Toc167956952"/>
            <w:r>
              <w:rPr>
                <w:rFonts w:eastAsia="Arial"/>
              </w:rPr>
              <w:t xml:space="preserve">G.  </w:t>
            </w:r>
            <w:r w:rsidR="00B75A18" w:rsidRPr="00F1313E">
              <w:rPr>
                <w:rFonts w:eastAsia="Arial"/>
              </w:rPr>
              <w:t xml:space="preserve">USFWS </w:t>
            </w:r>
            <w:r w:rsidR="00E8731E" w:rsidRPr="00F1313E">
              <w:rPr>
                <w:rFonts w:eastAsia="Arial"/>
              </w:rPr>
              <w:t>Threatened / Endangered Species</w:t>
            </w:r>
            <w:r w:rsidR="00E8731E">
              <w:rPr>
                <w:rFonts w:eastAsia="Arial"/>
              </w:rPr>
              <w:t xml:space="preserve"> </w:t>
            </w:r>
            <w:r w:rsidR="00E8731E" w:rsidRPr="000158D5">
              <w:rPr>
                <w:rFonts w:eastAsia="Arial"/>
              </w:rPr>
              <w:t>&amp; Critical Habitat</w:t>
            </w:r>
            <w:r w:rsidR="00E8731E">
              <w:rPr>
                <w:rFonts w:eastAsia="Arial"/>
              </w:rPr>
              <w:t xml:space="preserve"> </w:t>
            </w:r>
            <w:r w:rsidR="00E8731E" w:rsidRPr="000416C9">
              <w:rPr>
                <w:rFonts w:eastAsia="Arial"/>
              </w:rPr>
              <w:t>Effects Determination</w:t>
            </w:r>
            <w:bookmarkEnd w:id="9"/>
          </w:p>
          <w:p w14:paraId="05465062" w14:textId="46D5D55D" w:rsidR="00FF7026" w:rsidRPr="000416C9" w:rsidRDefault="00EC285F" w:rsidP="00FF7026">
            <w:pPr>
              <w:pStyle w:val="ListParagraph"/>
              <w:spacing w:before="20" w:after="20"/>
              <w:ind w:left="346"/>
              <w:jc w:val="center"/>
              <w:rPr>
                <w:rFonts w:eastAsia="Arial" w:cs="Times New Roman"/>
                <w:b/>
                <w:sz w:val="28"/>
                <w:szCs w:val="28"/>
              </w:rPr>
            </w:pPr>
            <w:r>
              <w:rPr>
                <w:rFonts w:eastAsia="Arial" w:cs="Times New Roman"/>
                <w:b/>
                <w:i/>
                <w:iCs/>
                <w:sz w:val="24"/>
                <w:szCs w:val="24"/>
              </w:rPr>
              <w:t>(</w:t>
            </w:r>
            <w:r w:rsidRPr="00EC285F">
              <w:rPr>
                <w:rFonts w:eastAsia="Arial" w:cs="Times New Roman"/>
                <w:b/>
                <w:i/>
                <w:iCs/>
                <w:sz w:val="24"/>
                <w:szCs w:val="24"/>
              </w:rPr>
              <w:t xml:space="preserve">Must be completed and documented by </w:t>
            </w:r>
            <w:r>
              <w:rPr>
                <w:rFonts w:eastAsia="Arial" w:cs="Times New Roman"/>
                <w:b/>
                <w:i/>
                <w:iCs/>
                <w:sz w:val="24"/>
                <w:szCs w:val="24"/>
              </w:rPr>
              <w:t xml:space="preserve">the </w:t>
            </w:r>
            <w:r w:rsidRPr="00EC285F">
              <w:rPr>
                <w:rFonts w:eastAsia="Arial" w:cs="Times New Roman"/>
                <w:b/>
                <w:i/>
                <w:iCs/>
                <w:sz w:val="24"/>
                <w:szCs w:val="24"/>
              </w:rPr>
              <w:t>FOSC during Emergency Consultation)</w:t>
            </w:r>
          </w:p>
        </w:tc>
      </w:tr>
      <w:tr w:rsidR="00B75A18" w14:paraId="4E1F48AB" w14:textId="77777777" w:rsidTr="00405402">
        <w:tc>
          <w:tcPr>
            <w:tcW w:w="10170" w:type="dxa"/>
            <w:gridSpan w:val="4"/>
            <w:shd w:val="clear" w:color="auto" w:fill="F2F2F2" w:themeFill="background1" w:themeFillShade="F2"/>
          </w:tcPr>
          <w:p w14:paraId="43864617" w14:textId="1F3AE70E" w:rsidR="00B75A18" w:rsidRDefault="00B75A18" w:rsidP="00E6312E">
            <w:pPr>
              <w:spacing w:before="20" w:after="20"/>
              <w:jc w:val="left"/>
              <w:rPr>
                <w:rFonts w:eastAsia="Arial" w:cs="Times New Roman"/>
                <w:b/>
                <w:szCs w:val="23"/>
              </w:rPr>
            </w:pPr>
            <w:r>
              <w:rPr>
                <w:rFonts w:eastAsia="Arial" w:cs="Times New Roman"/>
                <w:b/>
                <w:szCs w:val="23"/>
              </w:rPr>
              <w:t>Identify</w:t>
            </w:r>
            <w:r w:rsidRPr="000158D5">
              <w:rPr>
                <w:rFonts w:eastAsia="Arial" w:cs="Times New Roman"/>
                <w:b/>
                <w:szCs w:val="23"/>
              </w:rPr>
              <w:t xml:space="preserve"> all species and critical habitat </w:t>
            </w:r>
            <w:r>
              <w:rPr>
                <w:rFonts w:eastAsia="Arial" w:cs="Times New Roman"/>
                <w:b/>
                <w:szCs w:val="23"/>
              </w:rPr>
              <w:t xml:space="preserve">under USFWS jurisdiction </w:t>
            </w:r>
            <w:r w:rsidRPr="000158D5">
              <w:rPr>
                <w:rFonts w:eastAsia="Arial" w:cs="Times New Roman"/>
                <w:b/>
                <w:szCs w:val="23"/>
              </w:rPr>
              <w:t>that may be found in the response action area.</w:t>
            </w:r>
          </w:p>
          <w:p w14:paraId="3A0F3F9C" w14:textId="67A6F0A3" w:rsidR="00B75A18" w:rsidRDefault="00B75A18" w:rsidP="00D8496F">
            <w:pPr>
              <w:pStyle w:val="ListParagraph"/>
              <w:numPr>
                <w:ilvl w:val="0"/>
                <w:numId w:val="8"/>
              </w:numPr>
              <w:spacing w:before="20" w:after="20"/>
              <w:jc w:val="left"/>
              <w:rPr>
                <w:rFonts w:eastAsia="Arial" w:cs="Times New Roman"/>
                <w:bCs/>
                <w:szCs w:val="23"/>
              </w:rPr>
            </w:pPr>
            <w:r>
              <w:rPr>
                <w:rFonts w:eastAsia="Arial" w:cs="Times New Roman"/>
                <w:bCs/>
                <w:szCs w:val="23"/>
              </w:rPr>
              <w:t>The USFWS Information for Planning and Consultation (</w:t>
            </w:r>
            <w:proofErr w:type="spellStart"/>
            <w:r>
              <w:rPr>
                <w:rFonts w:eastAsia="Arial" w:cs="Times New Roman"/>
                <w:bCs/>
                <w:szCs w:val="23"/>
              </w:rPr>
              <w:t>IPaC</w:t>
            </w:r>
            <w:proofErr w:type="spellEnd"/>
            <w:r>
              <w:rPr>
                <w:rFonts w:eastAsia="Arial" w:cs="Times New Roman"/>
                <w:bCs/>
                <w:szCs w:val="23"/>
              </w:rPr>
              <w:t>) tool may be used</w:t>
            </w:r>
            <w:r w:rsidRPr="00BB5C39">
              <w:rPr>
                <w:rFonts w:eastAsia="Arial" w:cs="Times New Roman"/>
                <w:bCs/>
                <w:szCs w:val="23"/>
              </w:rPr>
              <w:t xml:space="preserve"> to identify ESA-listed species and critical habitat in the action area: </w:t>
            </w:r>
            <w:hyperlink r:id="rId17" w:history="1">
              <w:r w:rsidRPr="007F597F">
                <w:rPr>
                  <w:rStyle w:val="Hyperlink"/>
                  <w:rFonts w:eastAsia="Arial" w:cs="Times New Roman"/>
                  <w:bCs/>
                  <w:szCs w:val="23"/>
                </w:rPr>
                <w:t>https://ecos.fws.gov/ipac/</w:t>
              </w:r>
            </w:hyperlink>
            <w:r>
              <w:rPr>
                <w:rFonts w:eastAsia="Arial" w:cs="Times New Roman"/>
                <w:bCs/>
                <w:szCs w:val="23"/>
              </w:rPr>
              <w:t xml:space="preserve"> </w:t>
            </w:r>
          </w:p>
          <w:p w14:paraId="0A6A83A5" w14:textId="77777777" w:rsidR="00B75A18" w:rsidRPr="00B75A18" w:rsidRDefault="00B75A18" w:rsidP="00E6312E">
            <w:pPr>
              <w:pStyle w:val="ListParagraph"/>
              <w:spacing w:before="20" w:after="20"/>
              <w:jc w:val="left"/>
              <w:rPr>
                <w:rFonts w:eastAsia="Arial" w:cs="Times New Roman"/>
                <w:bCs/>
                <w:szCs w:val="23"/>
              </w:rPr>
            </w:pPr>
          </w:p>
          <w:p w14:paraId="76081A83" w14:textId="2A7F5E03" w:rsidR="00B75A18" w:rsidRPr="000158D5" w:rsidRDefault="00B75A18" w:rsidP="00E6312E">
            <w:pPr>
              <w:spacing w:before="20" w:after="20"/>
              <w:jc w:val="left"/>
              <w:rPr>
                <w:rFonts w:eastAsia="Arial" w:cs="Times New Roman"/>
                <w:bCs/>
                <w:szCs w:val="23"/>
              </w:rPr>
            </w:pPr>
            <w:r w:rsidRPr="000158D5">
              <w:rPr>
                <w:rFonts w:eastAsia="Arial" w:cs="Times New Roman"/>
                <w:bCs/>
                <w:szCs w:val="23"/>
              </w:rPr>
              <w:t xml:space="preserve">If all consequences of proposed response actions occur in a location that does not contain any listed or proposed </w:t>
            </w:r>
            <w:r w:rsidR="002B595B">
              <w:rPr>
                <w:rFonts w:eastAsia="Arial" w:cs="Times New Roman"/>
                <w:bCs/>
                <w:szCs w:val="23"/>
              </w:rPr>
              <w:t>USFWS</w:t>
            </w:r>
            <w:r w:rsidRPr="000158D5">
              <w:rPr>
                <w:rFonts w:eastAsia="Arial" w:cs="Times New Roman"/>
                <w:bCs/>
                <w:szCs w:val="23"/>
              </w:rPr>
              <w:t xml:space="preserve"> species or designated/proposed critical habitats, OR if those response actions and their </w:t>
            </w:r>
            <w:r w:rsidRPr="000158D5">
              <w:rPr>
                <w:rFonts w:eastAsia="Arial" w:cs="Times New Roman"/>
                <w:bCs/>
                <w:szCs w:val="23"/>
              </w:rPr>
              <w:lastRenderedPageBreak/>
              <w:t>effects have been covered under previous existing consultations, please check the appropriate box below.  If one of these boxes is checked, you may skip this section</w:t>
            </w:r>
            <w:r w:rsidR="00BF2473">
              <w:rPr>
                <w:rFonts w:eastAsia="Arial" w:cs="Times New Roman"/>
                <w:bCs/>
                <w:szCs w:val="23"/>
              </w:rPr>
              <w:t>.</w:t>
            </w:r>
          </w:p>
          <w:p w14:paraId="2FEE0170" w14:textId="53E21476" w:rsidR="00B75A18" w:rsidRPr="000158D5" w:rsidRDefault="00B75A18" w:rsidP="00E6312E">
            <w:pPr>
              <w:spacing w:before="20" w:after="20"/>
              <w:ind w:left="600" w:hanging="270"/>
              <w:jc w:val="left"/>
              <w:rPr>
                <w:rFonts w:eastAsia="Arial" w:cs="Times New Roman"/>
                <w:bCs/>
                <w:szCs w:val="23"/>
              </w:rPr>
            </w:pPr>
            <w:proofErr w:type="gramStart"/>
            <w:r w:rsidRPr="000158D5">
              <w:rPr>
                <w:rFonts w:ascii="Segoe UI Symbol" w:eastAsia="Arial" w:hAnsi="Segoe UI Symbol" w:cs="Segoe UI Symbol"/>
                <w:bCs/>
                <w:szCs w:val="23"/>
              </w:rPr>
              <w:t>☐</w:t>
            </w:r>
            <w:r w:rsidRPr="000158D5">
              <w:rPr>
                <w:rFonts w:eastAsia="Arial" w:cs="Times New Roman"/>
                <w:bCs/>
                <w:szCs w:val="23"/>
              </w:rPr>
              <w:t xml:space="preserve">  All</w:t>
            </w:r>
            <w:proofErr w:type="gramEnd"/>
            <w:r w:rsidRPr="000158D5">
              <w:rPr>
                <w:rFonts w:eastAsia="Arial" w:cs="Times New Roman"/>
                <w:bCs/>
                <w:szCs w:val="23"/>
              </w:rPr>
              <w:t xml:space="preserve"> direct and indirect effects of the proposed response actions occur in a location that does not contain any listed or proposed </w:t>
            </w:r>
            <w:r w:rsidR="00DA2E9F">
              <w:rPr>
                <w:rFonts w:eastAsia="Arial" w:cs="Times New Roman"/>
                <w:bCs/>
                <w:szCs w:val="23"/>
              </w:rPr>
              <w:t>USFWS</w:t>
            </w:r>
            <w:r w:rsidR="00DA2E9F" w:rsidRPr="000158D5">
              <w:rPr>
                <w:rFonts w:eastAsia="Arial" w:cs="Times New Roman"/>
                <w:bCs/>
                <w:szCs w:val="23"/>
              </w:rPr>
              <w:t xml:space="preserve"> </w:t>
            </w:r>
            <w:r w:rsidRPr="000158D5">
              <w:rPr>
                <w:rFonts w:eastAsia="Arial" w:cs="Times New Roman"/>
                <w:bCs/>
                <w:szCs w:val="23"/>
              </w:rPr>
              <w:t>species or designated/proposed critical habitats.</w:t>
            </w:r>
          </w:p>
          <w:p w14:paraId="6E765EC9" w14:textId="0DFB705A" w:rsidR="00B75A18" w:rsidRPr="000416C9" w:rsidRDefault="00B75A18" w:rsidP="00E6312E">
            <w:pPr>
              <w:spacing w:before="20" w:after="20"/>
              <w:ind w:left="600" w:hanging="270"/>
              <w:jc w:val="left"/>
              <w:rPr>
                <w:rFonts w:eastAsia="Arial" w:cs="Times New Roman"/>
                <w:bCs/>
                <w:szCs w:val="23"/>
              </w:rPr>
            </w:pPr>
            <w:proofErr w:type="gramStart"/>
            <w:r w:rsidRPr="000158D5">
              <w:rPr>
                <w:rFonts w:ascii="Segoe UI Symbol" w:eastAsia="Arial" w:hAnsi="Segoe UI Symbol" w:cs="Segoe UI Symbol"/>
                <w:bCs/>
                <w:szCs w:val="23"/>
              </w:rPr>
              <w:t>☐</w:t>
            </w:r>
            <w:r w:rsidRPr="000158D5">
              <w:rPr>
                <w:rFonts w:eastAsia="Arial" w:cs="Times New Roman"/>
                <w:bCs/>
                <w:szCs w:val="23"/>
              </w:rPr>
              <w:t xml:space="preserve">  All</w:t>
            </w:r>
            <w:proofErr w:type="gramEnd"/>
            <w:r w:rsidRPr="000158D5">
              <w:rPr>
                <w:rFonts w:eastAsia="Arial" w:cs="Times New Roman"/>
                <w:bCs/>
                <w:szCs w:val="23"/>
              </w:rPr>
              <w:t xml:space="preserve"> direct and indirect effects of the proposed response actions have been accounted for under an existing ESA Section 7 consultation.</w:t>
            </w:r>
          </w:p>
        </w:tc>
      </w:tr>
      <w:tr w:rsidR="00B75A18" w14:paraId="7DDCE4D2" w14:textId="77777777" w:rsidTr="00405402">
        <w:tc>
          <w:tcPr>
            <w:tcW w:w="2576" w:type="dxa"/>
            <w:shd w:val="clear" w:color="auto" w:fill="D9D9D9" w:themeFill="background1" w:themeFillShade="D9"/>
          </w:tcPr>
          <w:p w14:paraId="2133A782" w14:textId="77777777" w:rsidR="00B75A18" w:rsidRPr="000158D5" w:rsidRDefault="00B75A18" w:rsidP="00E6312E">
            <w:pPr>
              <w:spacing w:before="20" w:after="20"/>
              <w:jc w:val="left"/>
              <w:rPr>
                <w:rFonts w:eastAsia="Arial" w:cs="Times New Roman"/>
                <w:b/>
                <w:szCs w:val="23"/>
              </w:rPr>
            </w:pPr>
            <w:r>
              <w:rPr>
                <w:rFonts w:eastAsia="Arial" w:cs="Times New Roman"/>
                <w:b/>
                <w:szCs w:val="23"/>
              </w:rPr>
              <w:lastRenderedPageBreak/>
              <w:t xml:space="preserve">Threatened / Endangered </w:t>
            </w:r>
            <w:r w:rsidRPr="000158D5">
              <w:rPr>
                <w:rFonts w:eastAsia="Arial" w:cs="Times New Roman"/>
                <w:b/>
                <w:szCs w:val="23"/>
              </w:rPr>
              <w:t>Species</w:t>
            </w:r>
          </w:p>
        </w:tc>
        <w:tc>
          <w:tcPr>
            <w:tcW w:w="1204" w:type="dxa"/>
            <w:shd w:val="clear" w:color="auto" w:fill="D9D9D9" w:themeFill="background1" w:themeFillShade="D9"/>
            <w:vAlign w:val="center"/>
          </w:tcPr>
          <w:p w14:paraId="55ADE278" w14:textId="77777777" w:rsidR="00B75A18" w:rsidRPr="000158D5" w:rsidRDefault="00B75A18" w:rsidP="00E6312E">
            <w:pPr>
              <w:spacing w:before="20" w:after="20"/>
              <w:jc w:val="center"/>
              <w:rPr>
                <w:rFonts w:eastAsia="Arial" w:cs="Times New Roman"/>
                <w:b/>
                <w:szCs w:val="23"/>
              </w:rPr>
            </w:pPr>
            <w:r>
              <w:rPr>
                <w:rFonts w:eastAsia="Arial" w:cs="Times New Roman"/>
                <w:b/>
                <w:szCs w:val="23"/>
              </w:rPr>
              <w:t>Critical Habitat</w:t>
            </w:r>
          </w:p>
        </w:tc>
        <w:tc>
          <w:tcPr>
            <w:tcW w:w="3060" w:type="dxa"/>
            <w:shd w:val="clear" w:color="auto" w:fill="D9D9D9" w:themeFill="background1" w:themeFillShade="D9"/>
            <w:vAlign w:val="center"/>
          </w:tcPr>
          <w:p w14:paraId="0AD5F0EF" w14:textId="77777777" w:rsidR="00B75A18" w:rsidRDefault="00B75A18" w:rsidP="00E6312E">
            <w:pPr>
              <w:spacing w:before="20" w:after="20"/>
              <w:jc w:val="left"/>
              <w:rPr>
                <w:rFonts w:eastAsia="Arial" w:cs="Times New Roman"/>
                <w:b/>
                <w:szCs w:val="23"/>
              </w:rPr>
            </w:pPr>
            <w:r>
              <w:rPr>
                <w:rFonts w:eastAsia="Arial" w:cs="Times New Roman"/>
                <w:b/>
                <w:szCs w:val="23"/>
              </w:rPr>
              <w:t>Determinations</w:t>
            </w:r>
          </w:p>
          <w:p w14:paraId="4C88C469" w14:textId="77777777" w:rsidR="00B75A18" w:rsidRPr="00A80347" w:rsidRDefault="00B75A18" w:rsidP="00E6312E">
            <w:pPr>
              <w:spacing w:before="20" w:after="20"/>
              <w:jc w:val="left"/>
              <w:rPr>
                <w:rFonts w:eastAsia="Arial" w:cs="Times New Roman"/>
                <w:bCs/>
                <w:szCs w:val="23"/>
              </w:rPr>
            </w:pPr>
            <w:r>
              <w:rPr>
                <w:rFonts w:eastAsia="Arial" w:cs="Times New Roman"/>
                <w:bCs/>
                <w:szCs w:val="23"/>
              </w:rPr>
              <w:t>(see definitions below)</w:t>
            </w:r>
          </w:p>
        </w:tc>
        <w:tc>
          <w:tcPr>
            <w:tcW w:w="3330" w:type="dxa"/>
            <w:shd w:val="clear" w:color="auto" w:fill="D9D9D9" w:themeFill="background1" w:themeFillShade="D9"/>
            <w:vAlign w:val="center"/>
          </w:tcPr>
          <w:p w14:paraId="35E3C3D7" w14:textId="77777777" w:rsidR="00B75A18" w:rsidRPr="000158D5" w:rsidRDefault="00B75A18" w:rsidP="00E6312E">
            <w:pPr>
              <w:spacing w:before="20" w:after="20"/>
              <w:jc w:val="left"/>
              <w:rPr>
                <w:rFonts w:eastAsia="Arial" w:cs="Times New Roman"/>
                <w:b/>
                <w:szCs w:val="23"/>
              </w:rPr>
            </w:pPr>
            <w:r>
              <w:rPr>
                <w:rFonts w:eastAsia="Arial" w:cs="Times New Roman"/>
                <w:b/>
                <w:szCs w:val="23"/>
              </w:rPr>
              <w:t>For “No Effect” select justification</w:t>
            </w:r>
          </w:p>
        </w:tc>
      </w:tr>
      <w:tr w:rsidR="00B75A18" w14:paraId="59C14564" w14:textId="77777777" w:rsidTr="00405402">
        <w:tc>
          <w:tcPr>
            <w:tcW w:w="2576" w:type="dxa"/>
            <w:shd w:val="clear" w:color="auto" w:fill="F2F2F2" w:themeFill="background1" w:themeFillShade="F2"/>
            <w:vAlign w:val="center"/>
          </w:tcPr>
          <w:p w14:paraId="1E4344B4" w14:textId="77777777" w:rsidR="00B75A18" w:rsidRPr="001422DE" w:rsidRDefault="00D532E8" w:rsidP="00E6312E">
            <w:pPr>
              <w:spacing w:before="20" w:after="20"/>
              <w:jc w:val="left"/>
              <w:rPr>
                <w:rFonts w:eastAsia="Arial" w:cs="Times New Roman"/>
                <w:bCs/>
                <w:szCs w:val="23"/>
              </w:rPr>
            </w:pPr>
            <w:sdt>
              <w:sdtPr>
                <w:rPr>
                  <w:rFonts w:eastAsia="Arial" w:cs="Times New Roman"/>
                  <w:bCs/>
                  <w:szCs w:val="23"/>
                </w:rPr>
                <w:id w:val="995461399"/>
                <w14:checkbox>
                  <w14:checked w14:val="0"/>
                  <w14:checkedState w14:val="2612" w14:font="MS Gothic"/>
                  <w14:uncheckedState w14:val="2610" w14:font="MS Gothic"/>
                </w14:checkbox>
              </w:sdtPr>
              <w:sdtEndPr/>
              <w:sdtContent>
                <w:r w:rsidR="00B75A18">
                  <w:rPr>
                    <w:rFonts w:ascii="MS Gothic" w:eastAsia="MS Gothic" w:hAnsi="MS Gothic" w:cs="Times New Roman" w:hint="eastAsia"/>
                    <w:bCs/>
                    <w:szCs w:val="23"/>
                  </w:rPr>
                  <w:t>☐</w:t>
                </w:r>
              </w:sdtContent>
            </w:sdt>
            <w:r w:rsidR="00B75A18">
              <w:rPr>
                <w:rFonts w:eastAsia="Arial" w:cs="Times New Roman"/>
                <w:bCs/>
                <w:szCs w:val="23"/>
              </w:rPr>
              <w:t xml:space="preserve"> </w:t>
            </w:r>
            <w:sdt>
              <w:sdtPr>
                <w:rPr>
                  <w:rFonts w:eastAsia="Arial" w:cs="Times New Roman"/>
                  <w:bCs/>
                  <w:szCs w:val="23"/>
                </w:rPr>
                <w:tag w:val="List species"/>
                <w:id w:val="-1887710601"/>
                <w:placeholder>
                  <w:docPart w:val="4A33F54964004DD69B19ED503FF22C09"/>
                </w:placeholder>
                <w:showingPlcHdr/>
              </w:sdtPr>
              <w:sdtEndPr/>
              <w:sdtContent>
                <w:r w:rsidR="00B75A18">
                  <w:rPr>
                    <w:rStyle w:val="PlaceholderText"/>
                  </w:rPr>
                  <w:t>List species</w:t>
                </w:r>
                <w:r w:rsidR="00B75A18" w:rsidRPr="003F5AA9">
                  <w:rPr>
                    <w:rStyle w:val="PlaceholderText"/>
                  </w:rPr>
                  <w:t>.</w:t>
                </w:r>
              </w:sdtContent>
            </w:sdt>
          </w:p>
        </w:tc>
        <w:sdt>
          <w:sdtPr>
            <w:rPr>
              <w:rFonts w:eastAsia="Arial" w:cs="Times New Roman"/>
              <w:bCs/>
              <w:szCs w:val="23"/>
            </w:rPr>
            <w:id w:val="2021425057"/>
            <w14:checkbox>
              <w14:checked w14:val="0"/>
              <w14:checkedState w14:val="2612" w14:font="MS Gothic"/>
              <w14:uncheckedState w14:val="2610" w14:font="MS Gothic"/>
            </w14:checkbox>
          </w:sdtPr>
          <w:sdtEndPr/>
          <w:sdtContent>
            <w:tc>
              <w:tcPr>
                <w:tcW w:w="1204" w:type="dxa"/>
                <w:vAlign w:val="center"/>
              </w:tcPr>
              <w:p w14:paraId="15AF5CF9" w14:textId="77777777" w:rsidR="00B75A18" w:rsidRPr="00DD5604" w:rsidRDefault="00B75A18" w:rsidP="00E6312E">
                <w:pPr>
                  <w:spacing w:before="20" w:after="20"/>
                  <w:jc w:val="center"/>
                  <w:rPr>
                    <w:rFonts w:eastAsia="Arial" w:cs="Times New Roman"/>
                    <w:bCs/>
                    <w:szCs w:val="23"/>
                  </w:rPr>
                </w:pPr>
                <w:r>
                  <w:rPr>
                    <w:rFonts w:ascii="MS Gothic" w:eastAsia="MS Gothic" w:hAnsi="MS Gothic" w:cs="Times New Roman" w:hint="eastAsia"/>
                    <w:bCs/>
                    <w:szCs w:val="23"/>
                  </w:rPr>
                  <w:t>☐</w:t>
                </w:r>
              </w:p>
            </w:tc>
          </w:sdtContent>
        </w:sdt>
        <w:tc>
          <w:tcPr>
            <w:tcW w:w="3060" w:type="dxa"/>
            <w:vAlign w:val="center"/>
          </w:tcPr>
          <w:sdt>
            <w:sdtPr>
              <w:rPr>
                <w:rFonts w:eastAsia="Arial" w:cs="Times New Roman"/>
                <w:bCs/>
                <w:color w:val="0070C0"/>
                <w:szCs w:val="23"/>
              </w:rPr>
              <w:id w:val="-1635633338"/>
              <w15:repeatingSection/>
            </w:sdtPr>
            <w:sdtEndPr/>
            <w:sdtContent>
              <w:sdt>
                <w:sdtPr>
                  <w:rPr>
                    <w:rFonts w:eastAsia="Arial" w:cs="Times New Roman"/>
                    <w:bCs/>
                    <w:color w:val="0070C0"/>
                    <w:szCs w:val="23"/>
                  </w:rPr>
                  <w:id w:val="-622458997"/>
                  <w:placeholder>
                    <w:docPart w:val="C387C9A04F714CD1A57E766805EBCD08"/>
                  </w:placeholder>
                  <w15:repeatingSectionItem/>
                </w:sdtPr>
                <w:sdtEndPr/>
                <w:sdtContent>
                  <w:sdt>
                    <w:sdtPr>
                      <w:rPr>
                        <w:rFonts w:eastAsia="Arial" w:cs="Times New Roman"/>
                        <w:bCs/>
                        <w:color w:val="0070C0"/>
                        <w:szCs w:val="23"/>
                      </w:rPr>
                      <w:tag w:val="Select a determination"/>
                      <w:id w:val="-1253351188"/>
                      <w:placeholder>
                        <w:docPart w:val="5F470323A1854702B290FA3A48FFC92B"/>
                      </w:placeholder>
                      <w:showingPlcHdr/>
                      <w:dropDownList>
                        <w:listItem w:value="Choose an item."/>
                        <w:listItem w:displayText="No effect" w:value="No effect"/>
                        <w:listItem w:displayText="May affect, not likely to adversely affect" w:value="May affect, not likely to adversely affect"/>
                        <w:listItem w:displayText="May affect, likely to adversely affect" w:value="May affect, likely to adversely affect"/>
                      </w:dropDownList>
                    </w:sdtPr>
                    <w:sdtEndPr/>
                    <w:sdtContent>
                      <w:p w14:paraId="038E7D0D" w14:textId="77777777" w:rsidR="00B75A18" w:rsidRPr="0047695B" w:rsidRDefault="00B75A18" w:rsidP="00E6312E">
                        <w:pPr>
                          <w:spacing w:before="20" w:after="20"/>
                          <w:jc w:val="left"/>
                          <w:rPr>
                            <w:rFonts w:eastAsia="Arial" w:cs="Times New Roman"/>
                            <w:bCs/>
                            <w:color w:val="0070C0"/>
                            <w:szCs w:val="23"/>
                          </w:rPr>
                        </w:pPr>
                        <w:r>
                          <w:rPr>
                            <w:rStyle w:val="PlaceholderText"/>
                          </w:rPr>
                          <w:t>Select a determination</w:t>
                        </w:r>
                        <w:r w:rsidRPr="00D57091">
                          <w:rPr>
                            <w:rStyle w:val="PlaceholderText"/>
                          </w:rPr>
                          <w:t>.</w:t>
                        </w:r>
                      </w:p>
                    </w:sdtContent>
                  </w:sdt>
                </w:sdtContent>
              </w:sdt>
            </w:sdtContent>
          </w:sdt>
        </w:tc>
        <w:sdt>
          <w:sdtPr>
            <w:rPr>
              <w:rFonts w:eastAsia="Arial" w:cs="Times New Roman"/>
              <w:bCs/>
              <w:color w:val="0070C0"/>
              <w:szCs w:val="23"/>
            </w:rPr>
            <w:id w:val="-1016930097"/>
            <w:placeholder>
              <w:docPart w:val="B0F59D11E1754FDD99075C6063138D49"/>
            </w:placeholder>
            <w:showingPlcHdr/>
            <w:dropDownList>
              <w:listItem w:value="Choose an item."/>
              <w:listItem w:displayText="No suitable habitat in response action area" w:value="No suitable habitat in response action area"/>
              <w:listItem w:displayText="Species does not occur in response action area" w:value="Species does not occur in response action area"/>
              <w:listItem w:displayText="Direct or indirect effects would not result from response actions" w:value="Direct or indirect effects would not result from response actions"/>
            </w:dropDownList>
          </w:sdtPr>
          <w:sdtEndPr/>
          <w:sdtContent>
            <w:tc>
              <w:tcPr>
                <w:tcW w:w="3330" w:type="dxa"/>
                <w:vAlign w:val="center"/>
              </w:tcPr>
              <w:p w14:paraId="0C5FFEDE" w14:textId="61F4031A" w:rsidR="00B75A18" w:rsidRPr="0047695B" w:rsidRDefault="002F1447" w:rsidP="00E6312E">
                <w:pPr>
                  <w:spacing w:before="20" w:after="20"/>
                  <w:jc w:val="left"/>
                  <w:rPr>
                    <w:rFonts w:eastAsia="Arial" w:cs="Times New Roman"/>
                    <w:bCs/>
                    <w:color w:val="0070C0"/>
                    <w:szCs w:val="23"/>
                  </w:rPr>
                </w:pPr>
                <w:r>
                  <w:rPr>
                    <w:rStyle w:val="PlaceholderText"/>
                  </w:rPr>
                  <w:t>Select most appropriate</w:t>
                </w:r>
                <w:r w:rsidRPr="00D57091">
                  <w:rPr>
                    <w:rStyle w:val="PlaceholderText"/>
                  </w:rPr>
                  <w:t>.</w:t>
                </w:r>
              </w:p>
            </w:tc>
          </w:sdtContent>
        </w:sdt>
      </w:tr>
      <w:tr w:rsidR="00B75A18" w14:paraId="2761528E" w14:textId="77777777" w:rsidTr="00405402">
        <w:tc>
          <w:tcPr>
            <w:tcW w:w="2576" w:type="dxa"/>
            <w:shd w:val="clear" w:color="auto" w:fill="F2F2F2" w:themeFill="background1" w:themeFillShade="F2"/>
            <w:vAlign w:val="center"/>
          </w:tcPr>
          <w:p w14:paraId="668FF6C0" w14:textId="77777777" w:rsidR="00B75A18" w:rsidRPr="001422DE" w:rsidRDefault="00D532E8" w:rsidP="00E6312E">
            <w:pPr>
              <w:spacing w:before="20" w:after="20"/>
              <w:jc w:val="left"/>
              <w:rPr>
                <w:rFonts w:eastAsia="Arial" w:cs="Times New Roman"/>
                <w:bCs/>
                <w:szCs w:val="23"/>
              </w:rPr>
            </w:pPr>
            <w:sdt>
              <w:sdtPr>
                <w:rPr>
                  <w:rFonts w:eastAsia="Arial" w:cs="Times New Roman"/>
                  <w:bCs/>
                  <w:szCs w:val="23"/>
                </w:rPr>
                <w:id w:val="657884190"/>
                <w14:checkbox>
                  <w14:checked w14:val="0"/>
                  <w14:checkedState w14:val="2612" w14:font="MS Gothic"/>
                  <w14:uncheckedState w14:val="2610" w14:font="MS Gothic"/>
                </w14:checkbox>
              </w:sdtPr>
              <w:sdtEndPr/>
              <w:sdtContent>
                <w:r w:rsidR="00B75A18">
                  <w:rPr>
                    <w:rFonts w:ascii="MS Gothic" w:eastAsia="MS Gothic" w:hAnsi="MS Gothic" w:cs="Times New Roman" w:hint="eastAsia"/>
                    <w:bCs/>
                    <w:szCs w:val="23"/>
                  </w:rPr>
                  <w:t>☐</w:t>
                </w:r>
              </w:sdtContent>
            </w:sdt>
            <w:r w:rsidR="00B75A18">
              <w:rPr>
                <w:rFonts w:eastAsia="Arial" w:cs="Times New Roman"/>
                <w:bCs/>
                <w:szCs w:val="23"/>
              </w:rPr>
              <w:t xml:space="preserve"> </w:t>
            </w:r>
            <w:sdt>
              <w:sdtPr>
                <w:rPr>
                  <w:rFonts w:eastAsia="Arial" w:cs="Times New Roman"/>
                  <w:bCs/>
                  <w:szCs w:val="23"/>
                </w:rPr>
                <w:tag w:val="List species"/>
                <w:id w:val="-962422649"/>
                <w:placeholder>
                  <w:docPart w:val="2CB4A7540BF5430CAF8BF338A804DC79"/>
                </w:placeholder>
                <w:showingPlcHdr/>
              </w:sdtPr>
              <w:sdtEndPr/>
              <w:sdtContent>
                <w:r w:rsidR="00B75A18">
                  <w:rPr>
                    <w:rStyle w:val="PlaceholderText"/>
                  </w:rPr>
                  <w:t>List species</w:t>
                </w:r>
                <w:r w:rsidR="00B75A18" w:rsidRPr="003F5AA9">
                  <w:rPr>
                    <w:rStyle w:val="PlaceholderText"/>
                  </w:rPr>
                  <w:t>.</w:t>
                </w:r>
              </w:sdtContent>
            </w:sdt>
          </w:p>
        </w:tc>
        <w:sdt>
          <w:sdtPr>
            <w:rPr>
              <w:rFonts w:eastAsia="Arial" w:cs="Times New Roman"/>
              <w:bCs/>
              <w:szCs w:val="23"/>
            </w:rPr>
            <w:id w:val="-958568736"/>
            <w14:checkbox>
              <w14:checked w14:val="0"/>
              <w14:checkedState w14:val="2612" w14:font="MS Gothic"/>
              <w14:uncheckedState w14:val="2610" w14:font="MS Gothic"/>
            </w14:checkbox>
          </w:sdtPr>
          <w:sdtEndPr/>
          <w:sdtContent>
            <w:tc>
              <w:tcPr>
                <w:tcW w:w="1204" w:type="dxa"/>
                <w:vAlign w:val="center"/>
              </w:tcPr>
              <w:p w14:paraId="3BFA1365" w14:textId="77777777" w:rsidR="00B75A18" w:rsidRPr="000158D5" w:rsidRDefault="00B75A18" w:rsidP="00E6312E">
                <w:pPr>
                  <w:spacing w:before="20" w:after="20"/>
                  <w:jc w:val="center"/>
                  <w:rPr>
                    <w:rFonts w:eastAsia="Arial" w:cs="Times New Roman"/>
                    <w:b/>
                    <w:szCs w:val="23"/>
                  </w:rPr>
                </w:pPr>
                <w:r>
                  <w:rPr>
                    <w:rFonts w:ascii="MS Gothic" w:eastAsia="MS Gothic" w:hAnsi="MS Gothic" w:cs="Times New Roman" w:hint="eastAsia"/>
                    <w:bCs/>
                    <w:szCs w:val="23"/>
                  </w:rPr>
                  <w:t>☐</w:t>
                </w:r>
              </w:p>
            </w:tc>
          </w:sdtContent>
        </w:sdt>
        <w:tc>
          <w:tcPr>
            <w:tcW w:w="3060" w:type="dxa"/>
            <w:vAlign w:val="center"/>
          </w:tcPr>
          <w:sdt>
            <w:sdtPr>
              <w:rPr>
                <w:rFonts w:eastAsia="Arial" w:cs="Times New Roman"/>
                <w:bCs/>
                <w:color w:val="0070C0"/>
                <w:szCs w:val="23"/>
              </w:rPr>
              <w:id w:val="-255442680"/>
              <w15:repeatingSection/>
            </w:sdtPr>
            <w:sdtEndPr/>
            <w:sdtContent>
              <w:sdt>
                <w:sdtPr>
                  <w:rPr>
                    <w:rFonts w:eastAsia="Arial" w:cs="Times New Roman"/>
                    <w:bCs/>
                    <w:color w:val="0070C0"/>
                    <w:szCs w:val="23"/>
                  </w:rPr>
                  <w:id w:val="651572598"/>
                  <w:placeholder>
                    <w:docPart w:val="6152BC9AFC0E46BA9E9E714FA82898F3"/>
                  </w:placeholder>
                  <w15:repeatingSectionItem/>
                </w:sdtPr>
                <w:sdtEndPr/>
                <w:sdtContent>
                  <w:sdt>
                    <w:sdtPr>
                      <w:rPr>
                        <w:rFonts w:eastAsia="Arial" w:cs="Times New Roman"/>
                        <w:bCs/>
                        <w:color w:val="0070C0"/>
                        <w:szCs w:val="23"/>
                      </w:rPr>
                      <w:tag w:val="Select a determination"/>
                      <w:id w:val="983659938"/>
                      <w:placeholder>
                        <w:docPart w:val="F2FB660CCEAB4F49A67C83B2FB481BD9"/>
                      </w:placeholder>
                      <w:showingPlcHdr/>
                      <w:dropDownList>
                        <w:listItem w:value="Choose an item."/>
                        <w:listItem w:displayText="No effect" w:value="No effect"/>
                        <w:listItem w:displayText="May affect, not likely to adversely affect" w:value="May affect, not likely to adversely affect"/>
                        <w:listItem w:displayText="May affect, likely to adversely affect" w:value="May affect, likely to adversely affect"/>
                      </w:dropDownList>
                    </w:sdtPr>
                    <w:sdtEndPr/>
                    <w:sdtContent>
                      <w:p w14:paraId="03C6D5E6" w14:textId="77777777" w:rsidR="00B75A18" w:rsidRPr="0047695B" w:rsidRDefault="00B75A18" w:rsidP="00E6312E">
                        <w:pPr>
                          <w:spacing w:before="20" w:after="20"/>
                          <w:jc w:val="left"/>
                          <w:rPr>
                            <w:rFonts w:eastAsia="Arial" w:cs="Times New Roman"/>
                            <w:bCs/>
                            <w:color w:val="0070C0"/>
                            <w:szCs w:val="23"/>
                          </w:rPr>
                        </w:pPr>
                        <w:r>
                          <w:rPr>
                            <w:rStyle w:val="PlaceholderText"/>
                          </w:rPr>
                          <w:t>Select a determination</w:t>
                        </w:r>
                        <w:r w:rsidRPr="00D57091">
                          <w:rPr>
                            <w:rStyle w:val="PlaceholderText"/>
                          </w:rPr>
                          <w:t>.</w:t>
                        </w:r>
                      </w:p>
                    </w:sdtContent>
                  </w:sdt>
                </w:sdtContent>
              </w:sdt>
            </w:sdtContent>
          </w:sdt>
        </w:tc>
        <w:sdt>
          <w:sdtPr>
            <w:rPr>
              <w:rFonts w:eastAsia="Arial" w:cs="Times New Roman"/>
              <w:bCs/>
              <w:color w:val="0070C0"/>
              <w:szCs w:val="23"/>
            </w:rPr>
            <w:id w:val="-993787766"/>
            <w:placeholder>
              <w:docPart w:val="B70AA9A31CD54648B5B57C9281EBF9FC"/>
            </w:placeholder>
            <w:showingPlcHdr/>
            <w:dropDownList>
              <w:listItem w:value="Choose an item."/>
              <w:listItem w:displayText="No suitable habitat in response action area" w:value="No suitable habitat in response action area"/>
              <w:listItem w:displayText="Species does not occur in response action area" w:value="Species does not occur in response action area"/>
              <w:listItem w:displayText="Direct or indirect effects would not result from response actions" w:value="Direct or indirect effects would not result from response actions"/>
            </w:dropDownList>
          </w:sdtPr>
          <w:sdtEndPr/>
          <w:sdtContent>
            <w:tc>
              <w:tcPr>
                <w:tcW w:w="3330" w:type="dxa"/>
                <w:vAlign w:val="center"/>
              </w:tcPr>
              <w:p w14:paraId="7E08819D" w14:textId="7945A10D" w:rsidR="00B75A18" w:rsidRPr="0047695B" w:rsidRDefault="002F1447" w:rsidP="00E6312E">
                <w:pPr>
                  <w:spacing w:before="20" w:after="20"/>
                  <w:jc w:val="left"/>
                  <w:rPr>
                    <w:rFonts w:eastAsia="Arial" w:cs="Times New Roman"/>
                    <w:bCs/>
                    <w:color w:val="0070C0"/>
                    <w:szCs w:val="23"/>
                  </w:rPr>
                </w:pPr>
                <w:r>
                  <w:rPr>
                    <w:rStyle w:val="PlaceholderText"/>
                  </w:rPr>
                  <w:t>Select most appropriate</w:t>
                </w:r>
                <w:r w:rsidRPr="00D57091">
                  <w:rPr>
                    <w:rStyle w:val="PlaceholderText"/>
                  </w:rPr>
                  <w:t>.</w:t>
                </w:r>
              </w:p>
            </w:tc>
          </w:sdtContent>
        </w:sdt>
      </w:tr>
      <w:tr w:rsidR="00B75A18" w14:paraId="3EF696CC" w14:textId="77777777" w:rsidTr="00405402">
        <w:tc>
          <w:tcPr>
            <w:tcW w:w="2576" w:type="dxa"/>
            <w:shd w:val="clear" w:color="auto" w:fill="F2F2F2" w:themeFill="background1" w:themeFillShade="F2"/>
            <w:vAlign w:val="center"/>
          </w:tcPr>
          <w:p w14:paraId="5BA8E86D" w14:textId="77777777" w:rsidR="00B75A18" w:rsidRPr="001422DE" w:rsidRDefault="00D532E8" w:rsidP="00E6312E">
            <w:pPr>
              <w:spacing w:before="20" w:after="20"/>
              <w:ind w:left="330" w:hanging="330"/>
              <w:jc w:val="left"/>
              <w:rPr>
                <w:rFonts w:eastAsia="Arial" w:cs="Times New Roman"/>
                <w:bCs/>
                <w:szCs w:val="23"/>
              </w:rPr>
            </w:pPr>
            <w:sdt>
              <w:sdtPr>
                <w:rPr>
                  <w:rFonts w:eastAsia="Arial" w:cs="Times New Roman"/>
                  <w:bCs/>
                  <w:szCs w:val="23"/>
                </w:rPr>
                <w:id w:val="533619544"/>
                <w14:checkbox>
                  <w14:checked w14:val="0"/>
                  <w14:checkedState w14:val="2612" w14:font="MS Gothic"/>
                  <w14:uncheckedState w14:val="2610" w14:font="MS Gothic"/>
                </w14:checkbox>
              </w:sdtPr>
              <w:sdtEndPr/>
              <w:sdtContent>
                <w:r w:rsidR="00B75A18">
                  <w:rPr>
                    <w:rFonts w:ascii="MS Gothic" w:eastAsia="MS Gothic" w:hAnsi="MS Gothic" w:cs="Times New Roman" w:hint="eastAsia"/>
                    <w:bCs/>
                    <w:szCs w:val="23"/>
                  </w:rPr>
                  <w:t>☐</w:t>
                </w:r>
              </w:sdtContent>
            </w:sdt>
            <w:r w:rsidR="00B75A18">
              <w:rPr>
                <w:rFonts w:eastAsia="Arial" w:cs="Times New Roman"/>
                <w:bCs/>
                <w:szCs w:val="23"/>
              </w:rPr>
              <w:t xml:space="preserve"> </w:t>
            </w:r>
            <w:sdt>
              <w:sdtPr>
                <w:rPr>
                  <w:rFonts w:eastAsia="Arial" w:cs="Times New Roman"/>
                  <w:bCs/>
                  <w:szCs w:val="23"/>
                </w:rPr>
                <w:tag w:val="List species"/>
                <w:id w:val="-1977293535"/>
                <w:placeholder>
                  <w:docPart w:val="8EA132341F384F1A80BDA549D16337B2"/>
                </w:placeholder>
                <w:showingPlcHdr/>
              </w:sdtPr>
              <w:sdtEndPr/>
              <w:sdtContent>
                <w:r w:rsidR="00B75A18">
                  <w:rPr>
                    <w:rStyle w:val="PlaceholderText"/>
                  </w:rPr>
                  <w:t>List species</w:t>
                </w:r>
                <w:r w:rsidR="00B75A18" w:rsidRPr="003F5AA9">
                  <w:rPr>
                    <w:rStyle w:val="PlaceholderText"/>
                  </w:rPr>
                  <w:t>.</w:t>
                </w:r>
              </w:sdtContent>
            </w:sdt>
          </w:p>
        </w:tc>
        <w:sdt>
          <w:sdtPr>
            <w:rPr>
              <w:rFonts w:eastAsia="Arial" w:cs="Times New Roman"/>
              <w:bCs/>
              <w:szCs w:val="23"/>
            </w:rPr>
            <w:id w:val="-1581207407"/>
            <w14:checkbox>
              <w14:checked w14:val="0"/>
              <w14:checkedState w14:val="2612" w14:font="MS Gothic"/>
              <w14:uncheckedState w14:val="2610" w14:font="MS Gothic"/>
            </w14:checkbox>
          </w:sdtPr>
          <w:sdtEndPr/>
          <w:sdtContent>
            <w:tc>
              <w:tcPr>
                <w:tcW w:w="1204" w:type="dxa"/>
                <w:vAlign w:val="center"/>
              </w:tcPr>
              <w:p w14:paraId="79E98B70" w14:textId="77777777" w:rsidR="00B75A18" w:rsidRPr="000158D5" w:rsidRDefault="00B75A18" w:rsidP="00E6312E">
                <w:pPr>
                  <w:spacing w:before="20" w:after="20"/>
                  <w:jc w:val="center"/>
                  <w:rPr>
                    <w:rFonts w:eastAsia="Arial" w:cs="Times New Roman"/>
                    <w:b/>
                    <w:szCs w:val="23"/>
                  </w:rPr>
                </w:pPr>
                <w:r>
                  <w:rPr>
                    <w:rFonts w:ascii="MS Gothic" w:eastAsia="MS Gothic" w:hAnsi="MS Gothic" w:cs="Times New Roman" w:hint="eastAsia"/>
                    <w:bCs/>
                    <w:szCs w:val="23"/>
                  </w:rPr>
                  <w:t>☐</w:t>
                </w:r>
              </w:p>
            </w:tc>
          </w:sdtContent>
        </w:sdt>
        <w:tc>
          <w:tcPr>
            <w:tcW w:w="3060" w:type="dxa"/>
            <w:vAlign w:val="center"/>
          </w:tcPr>
          <w:sdt>
            <w:sdtPr>
              <w:rPr>
                <w:rFonts w:eastAsia="Arial" w:cs="Times New Roman"/>
                <w:bCs/>
                <w:color w:val="0070C0"/>
                <w:szCs w:val="23"/>
              </w:rPr>
              <w:id w:val="107393885"/>
              <w15:repeatingSection/>
            </w:sdtPr>
            <w:sdtEndPr/>
            <w:sdtContent>
              <w:sdt>
                <w:sdtPr>
                  <w:rPr>
                    <w:rFonts w:eastAsia="Arial" w:cs="Times New Roman"/>
                    <w:bCs/>
                    <w:color w:val="0070C0"/>
                    <w:szCs w:val="23"/>
                  </w:rPr>
                  <w:id w:val="1805584236"/>
                  <w:placeholder>
                    <w:docPart w:val="16A63DFE304E4FBDB407CB8BB2AE8A89"/>
                  </w:placeholder>
                  <w15:repeatingSectionItem/>
                </w:sdtPr>
                <w:sdtEndPr/>
                <w:sdtContent>
                  <w:sdt>
                    <w:sdtPr>
                      <w:rPr>
                        <w:rFonts w:eastAsia="Arial" w:cs="Times New Roman"/>
                        <w:bCs/>
                        <w:color w:val="0070C0"/>
                        <w:szCs w:val="23"/>
                      </w:rPr>
                      <w:tag w:val="Select a determination"/>
                      <w:id w:val="249393098"/>
                      <w:placeholder>
                        <w:docPart w:val="304CB25355C94E27AB857A939FCF53F3"/>
                      </w:placeholder>
                      <w:showingPlcHdr/>
                      <w:dropDownList>
                        <w:listItem w:value="Choose an item."/>
                        <w:listItem w:displayText="No effect" w:value="No effect"/>
                        <w:listItem w:displayText="May affect, not likely to adversely affect" w:value="May affect, not likely to adversely affect"/>
                        <w:listItem w:displayText="May affect, likely to adversely affect" w:value="May affect, likely to adversely affect"/>
                      </w:dropDownList>
                    </w:sdtPr>
                    <w:sdtEndPr/>
                    <w:sdtContent>
                      <w:p w14:paraId="0F9752D5" w14:textId="77777777" w:rsidR="00B75A18" w:rsidRPr="0047695B" w:rsidRDefault="00B75A18" w:rsidP="00E6312E">
                        <w:pPr>
                          <w:spacing w:before="20" w:after="20"/>
                          <w:jc w:val="left"/>
                          <w:rPr>
                            <w:rFonts w:eastAsia="Arial" w:cs="Times New Roman"/>
                            <w:bCs/>
                            <w:color w:val="0070C0"/>
                            <w:szCs w:val="23"/>
                          </w:rPr>
                        </w:pPr>
                        <w:r>
                          <w:rPr>
                            <w:rStyle w:val="PlaceholderText"/>
                          </w:rPr>
                          <w:t>Select a determination</w:t>
                        </w:r>
                        <w:r w:rsidRPr="00D57091">
                          <w:rPr>
                            <w:rStyle w:val="PlaceholderText"/>
                          </w:rPr>
                          <w:t>.</w:t>
                        </w:r>
                      </w:p>
                    </w:sdtContent>
                  </w:sdt>
                </w:sdtContent>
              </w:sdt>
            </w:sdtContent>
          </w:sdt>
        </w:tc>
        <w:sdt>
          <w:sdtPr>
            <w:rPr>
              <w:rFonts w:eastAsia="Arial" w:cs="Times New Roman"/>
              <w:bCs/>
              <w:color w:val="0070C0"/>
              <w:szCs w:val="23"/>
            </w:rPr>
            <w:id w:val="2018883999"/>
            <w:placeholder>
              <w:docPart w:val="A1ADCC3CE0DC4810BF0FE81FD0E02508"/>
            </w:placeholder>
            <w:showingPlcHdr/>
            <w:dropDownList>
              <w:listItem w:value="Choose an item."/>
              <w:listItem w:displayText="No suitable habitat in response action area" w:value="No suitable habitat in response action area"/>
              <w:listItem w:displayText="Species does not occur in response action area" w:value="Species does not occur in response action area"/>
              <w:listItem w:displayText="Direct or indirect effects would not result from response actions" w:value="Direct or indirect effects would not result from response actions"/>
            </w:dropDownList>
          </w:sdtPr>
          <w:sdtEndPr/>
          <w:sdtContent>
            <w:tc>
              <w:tcPr>
                <w:tcW w:w="3330" w:type="dxa"/>
                <w:vAlign w:val="center"/>
              </w:tcPr>
              <w:p w14:paraId="3B5174B2" w14:textId="3AB371AA" w:rsidR="00B75A18" w:rsidRPr="0047695B" w:rsidRDefault="002F1447" w:rsidP="00E6312E">
                <w:pPr>
                  <w:spacing w:before="20" w:after="20"/>
                  <w:jc w:val="left"/>
                  <w:rPr>
                    <w:rFonts w:eastAsia="Arial" w:cs="Times New Roman"/>
                    <w:bCs/>
                    <w:color w:val="0070C0"/>
                    <w:szCs w:val="23"/>
                  </w:rPr>
                </w:pPr>
                <w:r>
                  <w:rPr>
                    <w:rStyle w:val="PlaceholderText"/>
                  </w:rPr>
                  <w:t>Select most appropriate</w:t>
                </w:r>
                <w:r w:rsidRPr="00D57091">
                  <w:rPr>
                    <w:rStyle w:val="PlaceholderText"/>
                  </w:rPr>
                  <w:t>.</w:t>
                </w:r>
              </w:p>
            </w:tc>
          </w:sdtContent>
        </w:sdt>
      </w:tr>
      <w:tr w:rsidR="00B75A18" w14:paraId="108DCE0A" w14:textId="77777777" w:rsidTr="00405402">
        <w:tc>
          <w:tcPr>
            <w:tcW w:w="2576" w:type="dxa"/>
            <w:shd w:val="clear" w:color="auto" w:fill="F2F2F2" w:themeFill="background1" w:themeFillShade="F2"/>
            <w:vAlign w:val="center"/>
          </w:tcPr>
          <w:p w14:paraId="1503EA8D" w14:textId="77777777" w:rsidR="00B75A18" w:rsidRPr="001422DE" w:rsidRDefault="00D532E8" w:rsidP="00E6312E">
            <w:pPr>
              <w:spacing w:before="20" w:after="20"/>
              <w:jc w:val="left"/>
              <w:rPr>
                <w:rFonts w:eastAsia="Arial" w:cs="Times New Roman"/>
                <w:bCs/>
                <w:szCs w:val="23"/>
              </w:rPr>
            </w:pPr>
            <w:sdt>
              <w:sdtPr>
                <w:rPr>
                  <w:rFonts w:eastAsia="Arial" w:cs="Times New Roman"/>
                  <w:bCs/>
                  <w:szCs w:val="23"/>
                </w:rPr>
                <w:id w:val="-462817422"/>
                <w14:checkbox>
                  <w14:checked w14:val="0"/>
                  <w14:checkedState w14:val="2612" w14:font="MS Gothic"/>
                  <w14:uncheckedState w14:val="2610" w14:font="MS Gothic"/>
                </w14:checkbox>
              </w:sdtPr>
              <w:sdtEndPr/>
              <w:sdtContent>
                <w:r w:rsidR="00B75A18">
                  <w:rPr>
                    <w:rFonts w:ascii="MS Gothic" w:eastAsia="MS Gothic" w:hAnsi="MS Gothic" w:cs="Times New Roman" w:hint="eastAsia"/>
                    <w:bCs/>
                    <w:szCs w:val="23"/>
                  </w:rPr>
                  <w:t>☐</w:t>
                </w:r>
              </w:sdtContent>
            </w:sdt>
            <w:r w:rsidR="00B75A18">
              <w:rPr>
                <w:rFonts w:eastAsia="Arial" w:cs="Times New Roman"/>
                <w:bCs/>
                <w:szCs w:val="23"/>
              </w:rPr>
              <w:t xml:space="preserve"> </w:t>
            </w:r>
            <w:sdt>
              <w:sdtPr>
                <w:rPr>
                  <w:rFonts w:eastAsia="Arial" w:cs="Times New Roman"/>
                  <w:bCs/>
                  <w:szCs w:val="23"/>
                </w:rPr>
                <w:tag w:val="List species"/>
                <w:id w:val="853068513"/>
                <w:placeholder>
                  <w:docPart w:val="F2E09A82102446D988D7F44C898E6105"/>
                </w:placeholder>
                <w:showingPlcHdr/>
              </w:sdtPr>
              <w:sdtEndPr/>
              <w:sdtContent>
                <w:r w:rsidR="00B75A18">
                  <w:rPr>
                    <w:rStyle w:val="PlaceholderText"/>
                  </w:rPr>
                  <w:t>List species</w:t>
                </w:r>
                <w:r w:rsidR="00B75A18" w:rsidRPr="003F5AA9">
                  <w:rPr>
                    <w:rStyle w:val="PlaceholderText"/>
                  </w:rPr>
                  <w:t>.</w:t>
                </w:r>
              </w:sdtContent>
            </w:sdt>
          </w:p>
        </w:tc>
        <w:sdt>
          <w:sdtPr>
            <w:rPr>
              <w:rFonts w:eastAsia="Arial" w:cs="Times New Roman"/>
              <w:bCs/>
              <w:szCs w:val="23"/>
            </w:rPr>
            <w:id w:val="2032993894"/>
            <w14:checkbox>
              <w14:checked w14:val="0"/>
              <w14:checkedState w14:val="2612" w14:font="MS Gothic"/>
              <w14:uncheckedState w14:val="2610" w14:font="MS Gothic"/>
            </w14:checkbox>
          </w:sdtPr>
          <w:sdtEndPr/>
          <w:sdtContent>
            <w:tc>
              <w:tcPr>
                <w:tcW w:w="1204" w:type="dxa"/>
                <w:vAlign w:val="center"/>
              </w:tcPr>
              <w:p w14:paraId="5249DFEA" w14:textId="77777777" w:rsidR="00B75A18" w:rsidRPr="000158D5" w:rsidRDefault="00B75A18" w:rsidP="00E6312E">
                <w:pPr>
                  <w:spacing w:before="20" w:after="20"/>
                  <w:jc w:val="center"/>
                  <w:rPr>
                    <w:rFonts w:eastAsia="Arial" w:cs="Times New Roman"/>
                    <w:b/>
                    <w:szCs w:val="23"/>
                  </w:rPr>
                </w:pPr>
                <w:r>
                  <w:rPr>
                    <w:rFonts w:ascii="MS Gothic" w:eastAsia="MS Gothic" w:hAnsi="MS Gothic" w:cs="Times New Roman" w:hint="eastAsia"/>
                    <w:bCs/>
                    <w:szCs w:val="23"/>
                  </w:rPr>
                  <w:t>☐</w:t>
                </w:r>
              </w:p>
            </w:tc>
          </w:sdtContent>
        </w:sdt>
        <w:tc>
          <w:tcPr>
            <w:tcW w:w="3060" w:type="dxa"/>
            <w:vAlign w:val="center"/>
          </w:tcPr>
          <w:sdt>
            <w:sdtPr>
              <w:rPr>
                <w:rFonts w:eastAsia="Arial" w:cs="Times New Roman"/>
                <w:bCs/>
                <w:color w:val="0070C0"/>
                <w:szCs w:val="23"/>
              </w:rPr>
              <w:id w:val="-945310434"/>
              <w15:repeatingSection/>
            </w:sdtPr>
            <w:sdtEndPr/>
            <w:sdtContent>
              <w:sdt>
                <w:sdtPr>
                  <w:rPr>
                    <w:rFonts w:eastAsia="Arial" w:cs="Times New Roman"/>
                    <w:bCs/>
                    <w:color w:val="0070C0"/>
                    <w:szCs w:val="23"/>
                  </w:rPr>
                  <w:id w:val="-1344008295"/>
                  <w:placeholder>
                    <w:docPart w:val="F3530BB793F44274B4A551068A7731EB"/>
                  </w:placeholder>
                  <w15:repeatingSectionItem/>
                </w:sdtPr>
                <w:sdtEndPr/>
                <w:sdtContent>
                  <w:sdt>
                    <w:sdtPr>
                      <w:rPr>
                        <w:rFonts w:eastAsia="Arial" w:cs="Times New Roman"/>
                        <w:bCs/>
                        <w:color w:val="0070C0"/>
                        <w:szCs w:val="23"/>
                      </w:rPr>
                      <w:tag w:val="Select a determination"/>
                      <w:id w:val="721032587"/>
                      <w:placeholder>
                        <w:docPart w:val="76A9578FC13247E982F76AE6F03A2F6A"/>
                      </w:placeholder>
                      <w:showingPlcHdr/>
                      <w:dropDownList>
                        <w:listItem w:value="Choose an item."/>
                        <w:listItem w:displayText="No effect" w:value="No effect"/>
                        <w:listItem w:displayText="May affect, not likely to adversely affect" w:value="May affect, not likely to adversely affect"/>
                        <w:listItem w:displayText="May affect, likely to adversely affect" w:value="May affect, likely to adversely affect"/>
                      </w:dropDownList>
                    </w:sdtPr>
                    <w:sdtEndPr/>
                    <w:sdtContent>
                      <w:p w14:paraId="771FF2CA" w14:textId="77777777" w:rsidR="00B75A18" w:rsidRPr="0047695B" w:rsidRDefault="00B75A18" w:rsidP="00E6312E">
                        <w:pPr>
                          <w:spacing w:before="20" w:after="20"/>
                          <w:jc w:val="left"/>
                          <w:rPr>
                            <w:rFonts w:eastAsia="Arial" w:cs="Times New Roman"/>
                            <w:bCs/>
                            <w:color w:val="0070C0"/>
                            <w:szCs w:val="23"/>
                          </w:rPr>
                        </w:pPr>
                        <w:r>
                          <w:rPr>
                            <w:rStyle w:val="PlaceholderText"/>
                          </w:rPr>
                          <w:t>Select a determination</w:t>
                        </w:r>
                        <w:r w:rsidRPr="00D57091">
                          <w:rPr>
                            <w:rStyle w:val="PlaceholderText"/>
                          </w:rPr>
                          <w:t>.</w:t>
                        </w:r>
                      </w:p>
                    </w:sdtContent>
                  </w:sdt>
                </w:sdtContent>
              </w:sdt>
            </w:sdtContent>
          </w:sdt>
        </w:tc>
        <w:sdt>
          <w:sdtPr>
            <w:rPr>
              <w:rFonts w:eastAsia="Arial" w:cs="Times New Roman"/>
              <w:bCs/>
              <w:color w:val="0070C0"/>
              <w:szCs w:val="23"/>
            </w:rPr>
            <w:id w:val="-1244951055"/>
            <w:placeholder>
              <w:docPart w:val="3933FB9C7EFB4BA9A8572B1B30B7E78E"/>
            </w:placeholder>
            <w:showingPlcHdr/>
            <w:dropDownList>
              <w:listItem w:value="Choose an item."/>
              <w:listItem w:displayText="No suitable habitat in response action area" w:value="No suitable habitat in response action area"/>
              <w:listItem w:displayText="Species does not occur in response action area" w:value="Species does not occur in response action area"/>
              <w:listItem w:displayText="Direct or indirect effects would not result from response actions" w:value="Direct or indirect effects would not result from response actions"/>
            </w:dropDownList>
          </w:sdtPr>
          <w:sdtEndPr/>
          <w:sdtContent>
            <w:tc>
              <w:tcPr>
                <w:tcW w:w="3330" w:type="dxa"/>
                <w:vAlign w:val="center"/>
              </w:tcPr>
              <w:p w14:paraId="1FB226F8" w14:textId="53ADAC09" w:rsidR="00B75A18" w:rsidRPr="0047695B" w:rsidRDefault="002F1447" w:rsidP="00E6312E">
                <w:pPr>
                  <w:spacing w:before="20" w:after="20"/>
                  <w:jc w:val="left"/>
                  <w:rPr>
                    <w:rFonts w:eastAsia="Arial" w:cs="Times New Roman"/>
                    <w:bCs/>
                    <w:color w:val="0070C0"/>
                    <w:szCs w:val="23"/>
                  </w:rPr>
                </w:pPr>
                <w:r>
                  <w:rPr>
                    <w:rStyle w:val="PlaceholderText"/>
                  </w:rPr>
                  <w:t>Select most appropriate</w:t>
                </w:r>
                <w:r w:rsidRPr="00D57091">
                  <w:rPr>
                    <w:rStyle w:val="PlaceholderText"/>
                  </w:rPr>
                  <w:t>.</w:t>
                </w:r>
              </w:p>
            </w:tc>
          </w:sdtContent>
        </w:sdt>
      </w:tr>
      <w:tr w:rsidR="00B75A18" w14:paraId="017F3C23" w14:textId="77777777" w:rsidTr="00405402">
        <w:tc>
          <w:tcPr>
            <w:tcW w:w="2576" w:type="dxa"/>
            <w:shd w:val="clear" w:color="auto" w:fill="F2F2F2" w:themeFill="background1" w:themeFillShade="F2"/>
            <w:vAlign w:val="center"/>
          </w:tcPr>
          <w:p w14:paraId="2B261639" w14:textId="77777777" w:rsidR="00B75A18" w:rsidRPr="001422DE" w:rsidRDefault="00D532E8" w:rsidP="00E6312E">
            <w:pPr>
              <w:spacing w:before="20" w:after="20"/>
              <w:ind w:left="330" w:hanging="360"/>
              <w:jc w:val="left"/>
              <w:rPr>
                <w:rFonts w:eastAsia="Arial" w:cs="Times New Roman"/>
                <w:bCs/>
                <w:szCs w:val="23"/>
              </w:rPr>
            </w:pPr>
            <w:sdt>
              <w:sdtPr>
                <w:rPr>
                  <w:rFonts w:eastAsia="Arial" w:cs="Times New Roman"/>
                  <w:bCs/>
                  <w:szCs w:val="23"/>
                </w:rPr>
                <w:id w:val="-2018770969"/>
                <w14:checkbox>
                  <w14:checked w14:val="0"/>
                  <w14:checkedState w14:val="2612" w14:font="MS Gothic"/>
                  <w14:uncheckedState w14:val="2610" w14:font="MS Gothic"/>
                </w14:checkbox>
              </w:sdtPr>
              <w:sdtEndPr/>
              <w:sdtContent>
                <w:r w:rsidR="00B75A18">
                  <w:rPr>
                    <w:rFonts w:ascii="MS Gothic" w:eastAsia="MS Gothic" w:hAnsi="MS Gothic" w:cs="Times New Roman" w:hint="eastAsia"/>
                    <w:bCs/>
                    <w:szCs w:val="23"/>
                  </w:rPr>
                  <w:t>☐</w:t>
                </w:r>
              </w:sdtContent>
            </w:sdt>
            <w:r w:rsidR="00B75A18">
              <w:rPr>
                <w:rFonts w:eastAsia="Arial" w:cs="Times New Roman"/>
                <w:bCs/>
                <w:szCs w:val="23"/>
              </w:rPr>
              <w:t xml:space="preserve"> </w:t>
            </w:r>
            <w:sdt>
              <w:sdtPr>
                <w:rPr>
                  <w:rFonts w:eastAsia="Arial" w:cs="Times New Roman"/>
                  <w:bCs/>
                  <w:szCs w:val="23"/>
                </w:rPr>
                <w:tag w:val="List species"/>
                <w:id w:val="-1484379993"/>
                <w:placeholder>
                  <w:docPart w:val="D3AB424817E2455EA0C7004912B26FC1"/>
                </w:placeholder>
                <w:showingPlcHdr/>
              </w:sdtPr>
              <w:sdtEndPr/>
              <w:sdtContent>
                <w:r w:rsidR="00B75A18">
                  <w:rPr>
                    <w:rStyle w:val="PlaceholderText"/>
                  </w:rPr>
                  <w:t>List species</w:t>
                </w:r>
                <w:r w:rsidR="00B75A18" w:rsidRPr="003F5AA9">
                  <w:rPr>
                    <w:rStyle w:val="PlaceholderText"/>
                  </w:rPr>
                  <w:t>.</w:t>
                </w:r>
              </w:sdtContent>
            </w:sdt>
          </w:p>
        </w:tc>
        <w:sdt>
          <w:sdtPr>
            <w:rPr>
              <w:rFonts w:eastAsia="Arial" w:cs="Times New Roman"/>
              <w:bCs/>
              <w:szCs w:val="23"/>
            </w:rPr>
            <w:id w:val="-508746614"/>
            <w14:checkbox>
              <w14:checked w14:val="0"/>
              <w14:checkedState w14:val="2612" w14:font="MS Gothic"/>
              <w14:uncheckedState w14:val="2610" w14:font="MS Gothic"/>
            </w14:checkbox>
          </w:sdtPr>
          <w:sdtEndPr/>
          <w:sdtContent>
            <w:tc>
              <w:tcPr>
                <w:tcW w:w="1204" w:type="dxa"/>
                <w:vAlign w:val="center"/>
              </w:tcPr>
              <w:p w14:paraId="6F2F5236" w14:textId="77777777" w:rsidR="00B75A18" w:rsidRPr="000158D5" w:rsidRDefault="00B75A18" w:rsidP="00E6312E">
                <w:pPr>
                  <w:spacing w:before="20" w:after="20"/>
                  <w:jc w:val="center"/>
                  <w:rPr>
                    <w:rFonts w:eastAsia="Arial" w:cs="Times New Roman"/>
                    <w:b/>
                    <w:szCs w:val="23"/>
                  </w:rPr>
                </w:pPr>
                <w:r>
                  <w:rPr>
                    <w:rFonts w:ascii="MS Gothic" w:eastAsia="MS Gothic" w:hAnsi="MS Gothic" w:cs="Times New Roman" w:hint="eastAsia"/>
                    <w:bCs/>
                    <w:szCs w:val="23"/>
                  </w:rPr>
                  <w:t>☐</w:t>
                </w:r>
              </w:p>
            </w:tc>
          </w:sdtContent>
        </w:sdt>
        <w:tc>
          <w:tcPr>
            <w:tcW w:w="3060" w:type="dxa"/>
            <w:vAlign w:val="center"/>
          </w:tcPr>
          <w:sdt>
            <w:sdtPr>
              <w:rPr>
                <w:rFonts w:eastAsia="Arial" w:cs="Times New Roman"/>
                <w:bCs/>
                <w:color w:val="0070C0"/>
                <w:szCs w:val="23"/>
              </w:rPr>
              <w:id w:val="207234212"/>
              <w15:repeatingSection/>
            </w:sdtPr>
            <w:sdtEndPr/>
            <w:sdtContent>
              <w:sdt>
                <w:sdtPr>
                  <w:rPr>
                    <w:rFonts w:eastAsia="Arial" w:cs="Times New Roman"/>
                    <w:bCs/>
                    <w:color w:val="0070C0"/>
                    <w:szCs w:val="23"/>
                  </w:rPr>
                  <w:id w:val="-339554082"/>
                  <w:placeholder>
                    <w:docPart w:val="21201CC23E284FBBA916480E35A82958"/>
                  </w:placeholder>
                  <w15:repeatingSectionItem/>
                </w:sdtPr>
                <w:sdtEndPr/>
                <w:sdtContent>
                  <w:sdt>
                    <w:sdtPr>
                      <w:rPr>
                        <w:rFonts w:eastAsia="Arial" w:cs="Times New Roman"/>
                        <w:bCs/>
                        <w:color w:val="0070C0"/>
                        <w:szCs w:val="23"/>
                      </w:rPr>
                      <w:tag w:val="Select a determination"/>
                      <w:id w:val="1069075322"/>
                      <w:placeholder>
                        <w:docPart w:val="5350D02840C94690AAD0CFA6B76D0278"/>
                      </w:placeholder>
                      <w:showingPlcHdr/>
                      <w:dropDownList>
                        <w:listItem w:value="Choose an item."/>
                        <w:listItem w:displayText="No effect" w:value="No effect"/>
                        <w:listItem w:displayText="May affect, not likely to adversely affect" w:value="May affect, not likely to adversely affect"/>
                        <w:listItem w:displayText="May affect, likely to adversely affect" w:value="May affect, likely to adversely affect"/>
                      </w:dropDownList>
                    </w:sdtPr>
                    <w:sdtEndPr/>
                    <w:sdtContent>
                      <w:p w14:paraId="0571C2BA" w14:textId="77777777" w:rsidR="00B75A18" w:rsidRPr="0047695B" w:rsidRDefault="00B75A18" w:rsidP="00E6312E">
                        <w:pPr>
                          <w:spacing w:before="20" w:after="20"/>
                          <w:jc w:val="left"/>
                          <w:rPr>
                            <w:rFonts w:eastAsia="Arial" w:cs="Times New Roman"/>
                            <w:bCs/>
                            <w:color w:val="0070C0"/>
                            <w:szCs w:val="23"/>
                          </w:rPr>
                        </w:pPr>
                        <w:r>
                          <w:rPr>
                            <w:rStyle w:val="PlaceholderText"/>
                          </w:rPr>
                          <w:t>Select a determination</w:t>
                        </w:r>
                        <w:r w:rsidRPr="00D57091">
                          <w:rPr>
                            <w:rStyle w:val="PlaceholderText"/>
                          </w:rPr>
                          <w:t>.</w:t>
                        </w:r>
                      </w:p>
                    </w:sdtContent>
                  </w:sdt>
                </w:sdtContent>
              </w:sdt>
            </w:sdtContent>
          </w:sdt>
        </w:tc>
        <w:sdt>
          <w:sdtPr>
            <w:rPr>
              <w:rFonts w:eastAsia="Arial" w:cs="Times New Roman"/>
              <w:bCs/>
              <w:color w:val="0070C0"/>
              <w:szCs w:val="23"/>
            </w:rPr>
            <w:id w:val="-37740622"/>
            <w:placeholder>
              <w:docPart w:val="4A88682CE59A4AEF92A7CDED76638927"/>
            </w:placeholder>
            <w:showingPlcHdr/>
            <w:dropDownList>
              <w:listItem w:value="Choose an item."/>
              <w:listItem w:displayText="No suitable habitat in response action area" w:value="No suitable habitat in response action area"/>
              <w:listItem w:displayText="Species does not occur in response action area" w:value="Species does not occur in response action area"/>
              <w:listItem w:displayText="Direct or indirect effects would not result from response actions" w:value="Direct or indirect effects would not result from response actions"/>
            </w:dropDownList>
          </w:sdtPr>
          <w:sdtEndPr/>
          <w:sdtContent>
            <w:tc>
              <w:tcPr>
                <w:tcW w:w="3330" w:type="dxa"/>
                <w:vAlign w:val="center"/>
              </w:tcPr>
              <w:p w14:paraId="78481CA1" w14:textId="162EA48C" w:rsidR="00B75A18" w:rsidRPr="0047695B" w:rsidRDefault="002F1447" w:rsidP="00E6312E">
                <w:pPr>
                  <w:spacing w:before="20" w:after="20"/>
                  <w:jc w:val="left"/>
                  <w:rPr>
                    <w:rFonts w:eastAsia="Arial" w:cs="Times New Roman"/>
                    <w:bCs/>
                    <w:color w:val="0070C0"/>
                    <w:szCs w:val="23"/>
                  </w:rPr>
                </w:pPr>
                <w:r>
                  <w:rPr>
                    <w:rStyle w:val="PlaceholderText"/>
                  </w:rPr>
                  <w:t>Select most appropriate</w:t>
                </w:r>
                <w:r w:rsidRPr="00D57091">
                  <w:rPr>
                    <w:rStyle w:val="PlaceholderText"/>
                  </w:rPr>
                  <w:t>.</w:t>
                </w:r>
              </w:p>
            </w:tc>
          </w:sdtContent>
        </w:sdt>
      </w:tr>
      <w:tr w:rsidR="00B75A18" w14:paraId="7A0CAB4D" w14:textId="77777777" w:rsidTr="00405402">
        <w:tc>
          <w:tcPr>
            <w:tcW w:w="2576" w:type="dxa"/>
            <w:shd w:val="clear" w:color="auto" w:fill="F2F2F2" w:themeFill="background1" w:themeFillShade="F2"/>
            <w:vAlign w:val="center"/>
          </w:tcPr>
          <w:p w14:paraId="0932B0B5" w14:textId="77777777" w:rsidR="00B75A18" w:rsidRPr="001422DE" w:rsidRDefault="00D532E8" w:rsidP="00E6312E">
            <w:pPr>
              <w:spacing w:before="20" w:after="20"/>
              <w:jc w:val="left"/>
              <w:rPr>
                <w:rFonts w:eastAsia="Arial" w:cs="Times New Roman"/>
                <w:bCs/>
                <w:szCs w:val="23"/>
              </w:rPr>
            </w:pPr>
            <w:sdt>
              <w:sdtPr>
                <w:rPr>
                  <w:rFonts w:eastAsia="Arial" w:cs="Times New Roman"/>
                  <w:bCs/>
                  <w:szCs w:val="23"/>
                </w:rPr>
                <w:id w:val="196735542"/>
                <w14:checkbox>
                  <w14:checked w14:val="0"/>
                  <w14:checkedState w14:val="2612" w14:font="MS Gothic"/>
                  <w14:uncheckedState w14:val="2610" w14:font="MS Gothic"/>
                </w14:checkbox>
              </w:sdtPr>
              <w:sdtEndPr/>
              <w:sdtContent>
                <w:r w:rsidR="00B75A18">
                  <w:rPr>
                    <w:rFonts w:ascii="MS Gothic" w:eastAsia="MS Gothic" w:hAnsi="MS Gothic" w:cs="Times New Roman" w:hint="eastAsia"/>
                    <w:bCs/>
                    <w:szCs w:val="23"/>
                  </w:rPr>
                  <w:t>☐</w:t>
                </w:r>
              </w:sdtContent>
            </w:sdt>
            <w:r w:rsidR="00B75A18">
              <w:rPr>
                <w:rFonts w:eastAsia="Arial" w:cs="Times New Roman"/>
                <w:bCs/>
                <w:szCs w:val="23"/>
              </w:rPr>
              <w:t xml:space="preserve"> </w:t>
            </w:r>
            <w:sdt>
              <w:sdtPr>
                <w:rPr>
                  <w:rFonts w:eastAsia="Arial" w:cs="Times New Roman"/>
                  <w:bCs/>
                  <w:szCs w:val="23"/>
                </w:rPr>
                <w:tag w:val="List species"/>
                <w:id w:val="-2114665222"/>
                <w:placeholder>
                  <w:docPart w:val="EE20E06CB3F245A89242189CAE03CD66"/>
                </w:placeholder>
                <w:showingPlcHdr/>
              </w:sdtPr>
              <w:sdtEndPr/>
              <w:sdtContent>
                <w:r w:rsidR="00B75A18">
                  <w:rPr>
                    <w:rStyle w:val="PlaceholderText"/>
                  </w:rPr>
                  <w:t>List species</w:t>
                </w:r>
                <w:r w:rsidR="00B75A18" w:rsidRPr="003F5AA9">
                  <w:rPr>
                    <w:rStyle w:val="PlaceholderText"/>
                  </w:rPr>
                  <w:t>.</w:t>
                </w:r>
              </w:sdtContent>
            </w:sdt>
          </w:p>
        </w:tc>
        <w:sdt>
          <w:sdtPr>
            <w:rPr>
              <w:rFonts w:eastAsia="Arial" w:cs="Times New Roman"/>
              <w:bCs/>
              <w:szCs w:val="23"/>
            </w:rPr>
            <w:id w:val="389925112"/>
            <w14:checkbox>
              <w14:checked w14:val="0"/>
              <w14:checkedState w14:val="2612" w14:font="MS Gothic"/>
              <w14:uncheckedState w14:val="2610" w14:font="MS Gothic"/>
            </w14:checkbox>
          </w:sdtPr>
          <w:sdtEndPr/>
          <w:sdtContent>
            <w:tc>
              <w:tcPr>
                <w:tcW w:w="1204" w:type="dxa"/>
                <w:vAlign w:val="center"/>
              </w:tcPr>
              <w:p w14:paraId="78B1C6C0" w14:textId="77777777" w:rsidR="00B75A18" w:rsidRPr="000158D5" w:rsidRDefault="00B75A18" w:rsidP="00E6312E">
                <w:pPr>
                  <w:spacing w:before="20" w:after="20"/>
                  <w:jc w:val="center"/>
                  <w:rPr>
                    <w:rFonts w:eastAsia="Arial" w:cs="Times New Roman"/>
                    <w:b/>
                    <w:szCs w:val="23"/>
                  </w:rPr>
                </w:pPr>
                <w:r>
                  <w:rPr>
                    <w:rFonts w:ascii="MS Gothic" w:eastAsia="MS Gothic" w:hAnsi="MS Gothic" w:cs="Times New Roman" w:hint="eastAsia"/>
                    <w:bCs/>
                    <w:szCs w:val="23"/>
                  </w:rPr>
                  <w:t>☐</w:t>
                </w:r>
              </w:p>
            </w:tc>
          </w:sdtContent>
        </w:sdt>
        <w:tc>
          <w:tcPr>
            <w:tcW w:w="3060" w:type="dxa"/>
            <w:vAlign w:val="center"/>
          </w:tcPr>
          <w:sdt>
            <w:sdtPr>
              <w:rPr>
                <w:rFonts w:eastAsia="Arial" w:cs="Times New Roman"/>
                <w:bCs/>
                <w:color w:val="0070C0"/>
                <w:szCs w:val="23"/>
              </w:rPr>
              <w:id w:val="861010188"/>
              <w15:repeatingSection/>
            </w:sdtPr>
            <w:sdtEndPr/>
            <w:sdtContent>
              <w:sdt>
                <w:sdtPr>
                  <w:rPr>
                    <w:rFonts w:eastAsia="Arial" w:cs="Times New Roman"/>
                    <w:bCs/>
                    <w:color w:val="0070C0"/>
                    <w:szCs w:val="23"/>
                  </w:rPr>
                  <w:id w:val="-1576208197"/>
                  <w:placeholder>
                    <w:docPart w:val="C963E04F3C6A416C8FC2E2072CA45B0C"/>
                  </w:placeholder>
                  <w15:repeatingSectionItem/>
                </w:sdtPr>
                <w:sdtEndPr/>
                <w:sdtContent>
                  <w:sdt>
                    <w:sdtPr>
                      <w:rPr>
                        <w:rFonts w:eastAsia="Arial" w:cs="Times New Roman"/>
                        <w:bCs/>
                        <w:color w:val="0070C0"/>
                        <w:szCs w:val="23"/>
                      </w:rPr>
                      <w:tag w:val="Select a determination"/>
                      <w:id w:val="-1660532651"/>
                      <w:placeholder>
                        <w:docPart w:val="3EA1E1783F70402BBBFD44D66D980AD5"/>
                      </w:placeholder>
                      <w:showingPlcHdr/>
                      <w:dropDownList>
                        <w:listItem w:value="Choose an item."/>
                        <w:listItem w:displayText="No effect" w:value="No effect"/>
                        <w:listItem w:displayText="May affect, not likely to adversely affect" w:value="May affect, not likely to adversely affect"/>
                        <w:listItem w:displayText="May affect, likely to adversely affect" w:value="May affect, likely to adversely affect"/>
                      </w:dropDownList>
                    </w:sdtPr>
                    <w:sdtEndPr/>
                    <w:sdtContent>
                      <w:p w14:paraId="5722A587" w14:textId="77777777" w:rsidR="00B75A18" w:rsidRPr="0047695B" w:rsidRDefault="00B75A18" w:rsidP="00E6312E">
                        <w:pPr>
                          <w:spacing w:before="20" w:after="20"/>
                          <w:jc w:val="left"/>
                          <w:rPr>
                            <w:rFonts w:eastAsia="Arial" w:cs="Times New Roman"/>
                            <w:bCs/>
                            <w:color w:val="0070C0"/>
                            <w:szCs w:val="23"/>
                          </w:rPr>
                        </w:pPr>
                        <w:r>
                          <w:rPr>
                            <w:rStyle w:val="PlaceholderText"/>
                          </w:rPr>
                          <w:t>Select a determination</w:t>
                        </w:r>
                        <w:r w:rsidRPr="00D57091">
                          <w:rPr>
                            <w:rStyle w:val="PlaceholderText"/>
                          </w:rPr>
                          <w:t>.</w:t>
                        </w:r>
                      </w:p>
                    </w:sdtContent>
                  </w:sdt>
                </w:sdtContent>
              </w:sdt>
            </w:sdtContent>
          </w:sdt>
        </w:tc>
        <w:sdt>
          <w:sdtPr>
            <w:rPr>
              <w:rFonts w:eastAsia="Arial" w:cs="Times New Roman"/>
              <w:bCs/>
              <w:color w:val="0070C0"/>
              <w:szCs w:val="23"/>
            </w:rPr>
            <w:id w:val="463629882"/>
            <w:placeholder>
              <w:docPart w:val="0A41EF1EF7814FFDA42890BAED952E59"/>
            </w:placeholder>
            <w:showingPlcHdr/>
            <w:dropDownList>
              <w:listItem w:value="Choose an item."/>
              <w:listItem w:displayText="No suitable habitat in response action area" w:value="No suitable habitat in response action area"/>
              <w:listItem w:displayText="Species does not occur in response action area" w:value="Species does not occur in response action area"/>
              <w:listItem w:displayText="Direct or indirect effects would not result from response actions" w:value="Direct or indirect effects would not result from response actions"/>
            </w:dropDownList>
          </w:sdtPr>
          <w:sdtEndPr/>
          <w:sdtContent>
            <w:tc>
              <w:tcPr>
                <w:tcW w:w="3330" w:type="dxa"/>
                <w:vAlign w:val="center"/>
              </w:tcPr>
              <w:p w14:paraId="67351251" w14:textId="7DAFFDF5" w:rsidR="00B75A18" w:rsidRPr="0047695B" w:rsidRDefault="002F1447" w:rsidP="00E6312E">
                <w:pPr>
                  <w:spacing w:before="20" w:after="20"/>
                  <w:jc w:val="left"/>
                  <w:rPr>
                    <w:rFonts w:eastAsia="Arial" w:cs="Times New Roman"/>
                    <w:bCs/>
                    <w:color w:val="0070C0"/>
                    <w:szCs w:val="23"/>
                  </w:rPr>
                </w:pPr>
                <w:r>
                  <w:rPr>
                    <w:rStyle w:val="PlaceholderText"/>
                  </w:rPr>
                  <w:t>Select most appropriate</w:t>
                </w:r>
                <w:r w:rsidRPr="00D57091">
                  <w:rPr>
                    <w:rStyle w:val="PlaceholderText"/>
                  </w:rPr>
                  <w:t>.</w:t>
                </w:r>
              </w:p>
            </w:tc>
          </w:sdtContent>
        </w:sdt>
      </w:tr>
      <w:tr w:rsidR="00B75A18" w14:paraId="4DF32528" w14:textId="77777777" w:rsidTr="00405402">
        <w:tc>
          <w:tcPr>
            <w:tcW w:w="2576" w:type="dxa"/>
            <w:shd w:val="clear" w:color="auto" w:fill="F2F2F2" w:themeFill="background1" w:themeFillShade="F2"/>
            <w:vAlign w:val="center"/>
          </w:tcPr>
          <w:p w14:paraId="5314AF2B" w14:textId="77777777" w:rsidR="00B75A18" w:rsidRPr="001422DE" w:rsidRDefault="00D532E8" w:rsidP="00E6312E">
            <w:pPr>
              <w:spacing w:before="20" w:after="20"/>
              <w:ind w:left="330" w:hanging="330"/>
              <w:jc w:val="left"/>
              <w:rPr>
                <w:rFonts w:eastAsia="Arial" w:cs="Times New Roman"/>
                <w:bCs/>
                <w:szCs w:val="23"/>
              </w:rPr>
            </w:pPr>
            <w:sdt>
              <w:sdtPr>
                <w:rPr>
                  <w:rFonts w:eastAsia="Arial" w:cs="Times New Roman"/>
                  <w:bCs/>
                  <w:szCs w:val="23"/>
                </w:rPr>
                <w:id w:val="-769547807"/>
                <w14:checkbox>
                  <w14:checked w14:val="0"/>
                  <w14:checkedState w14:val="2612" w14:font="MS Gothic"/>
                  <w14:uncheckedState w14:val="2610" w14:font="MS Gothic"/>
                </w14:checkbox>
              </w:sdtPr>
              <w:sdtEndPr/>
              <w:sdtContent>
                <w:r w:rsidR="00B75A18">
                  <w:rPr>
                    <w:rFonts w:ascii="MS Gothic" w:eastAsia="MS Gothic" w:hAnsi="MS Gothic" w:cs="Times New Roman" w:hint="eastAsia"/>
                    <w:bCs/>
                    <w:szCs w:val="23"/>
                  </w:rPr>
                  <w:t>☐</w:t>
                </w:r>
              </w:sdtContent>
            </w:sdt>
            <w:r w:rsidR="00B75A18">
              <w:rPr>
                <w:rFonts w:eastAsia="Arial" w:cs="Times New Roman"/>
                <w:bCs/>
                <w:szCs w:val="23"/>
              </w:rPr>
              <w:t xml:space="preserve"> </w:t>
            </w:r>
            <w:sdt>
              <w:sdtPr>
                <w:rPr>
                  <w:rFonts w:eastAsia="Arial" w:cs="Times New Roman"/>
                  <w:bCs/>
                  <w:szCs w:val="23"/>
                </w:rPr>
                <w:tag w:val="List species"/>
                <w:id w:val="-1708943470"/>
                <w:placeholder>
                  <w:docPart w:val="70889727FB7446FC81B8AA50E74D092E"/>
                </w:placeholder>
                <w:showingPlcHdr/>
              </w:sdtPr>
              <w:sdtEndPr/>
              <w:sdtContent>
                <w:r w:rsidR="00B75A18">
                  <w:rPr>
                    <w:rStyle w:val="PlaceholderText"/>
                  </w:rPr>
                  <w:t>List species</w:t>
                </w:r>
                <w:r w:rsidR="00B75A18" w:rsidRPr="003F5AA9">
                  <w:rPr>
                    <w:rStyle w:val="PlaceholderText"/>
                  </w:rPr>
                  <w:t>.</w:t>
                </w:r>
              </w:sdtContent>
            </w:sdt>
          </w:p>
        </w:tc>
        <w:sdt>
          <w:sdtPr>
            <w:rPr>
              <w:rFonts w:eastAsia="Arial" w:cs="Times New Roman"/>
              <w:bCs/>
              <w:szCs w:val="23"/>
            </w:rPr>
            <w:id w:val="366575924"/>
            <w14:checkbox>
              <w14:checked w14:val="0"/>
              <w14:checkedState w14:val="2612" w14:font="MS Gothic"/>
              <w14:uncheckedState w14:val="2610" w14:font="MS Gothic"/>
            </w14:checkbox>
          </w:sdtPr>
          <w:sdtEndPr/>
          <w:sdtContent>
            <w:tc>
              <w:tcPr>
                <w:tcW w:w="1204" w:type="dxa"/>
                <w:vAlign w:val="center"/>
              </w:tcPr>
              <w:p w14:paraId="5B90EABF" w14:textId="77777777" w:rsidR="00B75A18" w:rsidRPr="000158D5" w:rsidRDefault="00B75A18" w:rsidP="00E6312E">
                <w:pPr>
                  <w:spacing w:before="20" w:after="20"/>
                  <w:jc w:val="center"/>
                  <w:rPr>
                    <w:rFonts w:eastAsia="Arial" w:cs="Times New Roman"/>
                    <w:b/>
                    <w:szCs w:val="23"/>
                  </w:rPr>
                </w:pPr>
                <w:r>
                  <w:rPr>
                    <w:rFonts w:ascii="MS Gothic" w:eastAsia="MS Gothic" w:hAnsi="MS Gothic" w:cs="Times New Roman" w:hint="eastAsia"/>
                    <w:bCs/>
                    <w:szCs w:val="23"/>
                  </w:rPr>
                  <w:t>☐</w:t>
                </w:r>
              </w:p>
            </w:tc>
          </w:sdtContent>
        </w:sdt>
        <w:tc>
          <w:tcPr>
            <w:tcW w:w="3060" w:type="dxa"/>
            <w:vAlign w:val="center"/>
          </w:tcPr>
          <w:sdt>
            <w:sdtPr>
              <w:rPr>
                <w:rFonts w:eastAsia="Arial" w:cs="Times New Roman"/>
                <w:bCs/>
                <w:color w:val="0070C0"/>
                <w:szCs w:val="23"/>
              </w:rPr>
              <w:id w:val="57374066"/>
              <w15:repeatingSection/>
            </w:sdtPr>
            <w:sdtEndPr/>
            <w:sdtContent>
              <w:sdt>
                <w:sdtPr>
                  <w:rPr>
                    <w:rFonts w:eastAsia="Arial" w:cs="Times New Roman"/>
                    <w:bCs/>
                    <w:color w:val="0070C0"/>
                    <w:szCs w:val="23"/>
                  </w:rPr>
                  <w:id w:val="-28108800"/>
                  <w:placeholder>
                    <w:docPart w:val="0CCB033BD3254B7D8F45C9F3CF1C600E"/>
                  </w:placeholder>
                  <w15:repeatingSectionItem/>
                </w:sdtPr>
                <w:sdtEndPr/>
                <w:sdtContent>
                  <w:sdt>
                    <w:sdtPr>
                      <w:rPr>
                        <w:rFonts w:eastAsia="Arial" w:cs="Times New Roman"/>
                        <w:bCs/>
                        <w:color w:val="0070C0"/>
                        <w:szCs w:val="23"/>
                      </w:rPr>
                      <w:tag w:val="Select a determination"/>
                      <w:id w:val="356782862"/>
                      <w:placeholder>
                        <w:docPart w:val="330AD0733C3641E9960559E432BD6323"/>
                      </w:placeholder>
                      <w:showingPlcHdr/>
                      <w:dropDownList>
                        <w:listItem w:value="Choose an item."/>
                        <w:listItem w:displayText="No effect" w:value="No effect"/>
                        <w:listItem w:displayText="May affect, not likely to adversely affect" w:value="May affect, not likely to adversely affect"/>
                        <w:listItem w:displayText="May affect, likely to adversely affect" w:value="May affect, likely to adversely affect"/>
                      </w:dropDownList>
                    </w:sdtPr>
                    <w:sdtEndPr/>
                    <w:sdtContent>
                      <w:p w14:paraId="618A9154" w14:textId="77777777" w:rsidR="00B75A18" w:rsidRPr="0047695B" w:rsidRDefault="00B75A18" w:rsidP="00E6312E">
                        <w:pPr>
                          <w:spacing w:before="20" w:after="20"/>
                          <w:jc w:val="left"/>
                          <w:rPr>
                            <w:rFonts w:eastAsia="Arial" w:cs="Times New Roman"/>
                            <w:bCs/>
                            <w:color w:val="0070C0"/>
                            <w:szCs w:val="23"/>
                          </w:rPr>
                        </w:pPr>
                        <w:r>
                          <w:rPr>
                            <w:rStyle w:val="PlaceholderText"/>
                          </w:rPr>
                          <w:t>Select a determination</w:t>
                        </w:r>
                        <w:r w:rsidRPr="00D57091">
                          <w:rPr>
                            <w:rStyle w:val="PlaceholderText"/>
                          </w:rPr>
                          <w:t>.</w:t>
                        </w:r>
                      </w:p>
                    </w:sdtContent>
                  </w:sdt>
                </w:sdtContent>
              </w:sdt>
            </w:sdtContent>
          </w:sdt>
        </w:tc>
        <w:sdt>
          <w:sdtPr>
            <w:rPr>
              <w:rFonts w:eastAsia="Arial" w:cs="Times New Roman"/>
              <w:bCs/>
              <w:color w:val="0070C0"/>
              <w:szCs w:val="23"/>
            </w:rPr>
            <w:id w:val="-1848159683"/>
            <w:placeholder>
              <w:docPart w:val="48D8C3A1E7E144599C12739C95264A61"/>
            </w:placeholder>
            <w:showingPlcHdr/>
            <w:dropDownList>
              <w:listItem w:value="Choose an item."/>
              <w:listItem w:displayText="No suitable habitat in response action area" w:value="No suitable habitat in response action area"/>
              <w:listItem w:displayText="Species does not occur in response action area" w:value="Species does not occur in response action area"/>
              <w:listItem w:displayText="Direct or indirect effects would not result from response actions" w:value="Direct or indirect effects would not result from response actions"/>
            </w:dropDownList>
          </w:sdtPr>
          <w:sdtEndPr/>
          <w:sdtContent>
            <w:tc>
              <w:tcPr>
                <w:tcW w:w="3330" w:type="dxa"/>
                <w:vAlign w:val="center"/>
              </w:tcPr>
              <w:p w14:paraId="1BF62B98" w14:textId="1FA8B7E0" w:rsidR="00B75A18" w:rsidRPr="0047695B" w:rsidRDefault="002F1447" w:rsidP="00E6312E">
                <w:pPr>
                  <w:spacing w:before="20" w:after="20"/>
                  <w:jc w:val="left"/>
                  <w:rPr>
                    <w:rFonts w:eastAsia="Arial" w:cs="Times New Roman"/>
                    <w:bCs/>
                    <w:color w:val="0070C0"/>
                    <w:szCs w:val="23"/>
                  </w:rPr>
                </w:pPr>
                <w:r>
                  <w:rPr>
                    <w:rStyle w:val="PlaceholderText"/>
                  </w:rPr>
                  <w:t>Select most appropriate</w:t>
                </w:r>
                <w:r w:rsidRPr="00D57091">
                  <w:rPr>
                    <w:rStyle w:val="PlaceholderText"/>
                  </w:rPr>
                  <w:t>.</w:t>
                </w:r>
              </w:p>
            </w:tc>
          </w:sdtContent>
        </w:sdt>
      </w:tr>
      <w:tr w:rsidR="00B75A18" w14:paraId="7C63737A" w14:textId="77777777" w:rsidTr="00405402">
        <w:tc>
          <w:tcPr>
            <w:tcW w:w="2576" w:type="dxa"/>
            <w:shd w:val="clear" w:color="auto" w:fill="F2F2F2" w:themeFill="background1" w:themeFillShade="F2"/>
            <w:vAlign w:val="center"/>
          </w:tcPr>
          <w:p w14:paraId="03E55F8E" w14:textId="77777777" w:rsidR="00B75A18" w:rsidRPr="001422DE" w:rsidRDefault="00D532E8" w:rsidP="00E6312E">
            <w:pPr>
              <w:spacing w:before="20" w:after="20"/>
              <w:jc w:val="left"/>
              <w:rPr>
                <w:rFonts w:eastAsia="Arial" w:cs="Times New Roman"/>
                <w:bCs/>
                <w:szCs w:val="23"/>
              </w:rPr>
            </w:pPr>
            <w:sdt>
              <w:sdtPr>
                <w:rPr>
                  <w:rFonts w:eastAsia="Arial" w:cs="Times New Roman"/>
                  <w:bCs/>
                  <w:szCs w:val="23"/>
                </w:rPr>
                <w:id w:val="1341584383"/>
                <w14:checkbox>
                  <w14:checked w14:val="0"/>
                  <w14:checkedState w14:val="2612" w14:font="MS Gothic"/>
                  <w14:uncheckedState w14:val="2610" w14:font="MS Gothic"/>
                </w14:checkbox>
              </w:sdtPr>
              <w:sdtEndPr/>
              <w:sdtContent>
                <w:r w:rsidR="00B75A18">
                  <w:rPr>
                    <w:rFonts w:ascii="MS Gothic" w:eastAsia="MS Gothic" w:hAnsi="MS Gothic" w:cs="Times New Roman" w:hint="eastAsia"/>
                    <w:bCs/>
                    <w:szCs w:val="23"/>
                  </w:rPr>
                  <w:t>☐</w:t>
                </w:r>
              </w:sdtContent>
            </w:sdt>
            <w:r w:rsidR="00B75A18">
              <w:rPr>
                <w:rFonts w:eastAsia="Arial" w:cs="Times New Roman"/>
                <w:bCs/>
                <w:szCs w:val="23"/>
              </w:rPr>
              <w:t xml:space="preserve"> </w:t>
            </w:r>
            <w:sdt>
              <w:sdtPr>
                <w:rPr>
                  <w:rFonts w:eastAsia="Arial" w:cs="Times New Roman"/>
                  <w:bCs/>
                  <w:szCs w:val="23"/>
                </w:rPr>
                <w:tag w:val="List species"/>
                <w:id w:val="-83295455"/>
                <w:placeholder>
                  <w:docPart w:val="CC6C5BFE121B4FA0B5A529EAC0DB9CAE"/>
                </w:placeholder>
                <w:showingPlcHdr/>
              </w:sdtPr>
              <w:sdtEndPr/>
              <w:sdtContent>
                <w:r w:rsidR="00B75A18">
                  <w:rPr>
                    <w:rStyle w:val="PlaceholderText"/>
                  </w:rPr>
                  <w:t>List species</w:t>
                </w:r>
                <w:r w:rsidR="00B75A18" w:rsidRPr="003F5AA9">
                  <w:rPr>
                    <w:rStyle w:val="PlaceholderText"/>
                  </w:rPr>
                  <w:t>.</w:t>
                </w:r>
              </w:sdtContent>
            </w:sdt>
          </w:p>
        </w:tc>
        <w:sdt>
          <w:sdtPr>
            <w:rPr>
              <w:rFonts w:eastAsia="Arial" w:cs="Times New Roman"/>
              <w:bCs/>
              <w:szCs w:val="23"/>
            </w:rPr>
            <w:id w:val="1551648718"/>
            <w14:checkbox>
              <w14:checked w14:val="0"/>
              <w14:checkedState w14:val="2612" w14:font="MS Gothic"/>
              <w14:uncheckedState w14:val="2610" w14:font="MS Gothic"/>
            </w14:checkbox>
          </w:sdtPr>
          <w:sdtEndPr/>
          <w:sdtContent>
            <w:tc>
              <w:tcPr>
                <w:tcW w:w="1204" w:type="dxa"/>
                <w:vAlign w:val="center"/>
              </w:tcPr>
              <w:p w14:paraId="118F6CE8" w14:textId="77777777" w:rsidR="00B75A18" w:rsidRPr="000158D5" w:rsidRDefault="00B75A18" w:rsidP="00E6312E">
                <w:pPr>
                  <w:spacing w:before="20" w:after="20"/>
                  <w:jc w:val="center"/>
                  <w:rPr>
                    <w:rFonts w:eastAsia="Arial" w:cs="Times New Roman"/>
                    <w:b/>
                    <w:szCs w:val="23"/>
                  </w:rPr>
                </w:pPr>
                <w:r>
                  <w:rPr>
                    <w:rFonts w:ascii="MS Gothic" w:eastAsia="MS Gothic" w:hAnsi="MS Gothic" w:cs="Times New Roman" w:hint="eastAsia"/>
                    <w:bCs/>
                    <w:szCs w:val="23"/>
                  </w:rPr>
                  <w:t>☐</w:t>
                </w:r>
              </w:p>
            </w:tc>
          </w:sdtContent>
        </w:sdt>
        <w:tc>
          <w:tcPr>
            <w:tcW w:w="3060" w:type="dxa"/>
            <w:vAlign w:val="center"/>
          </w:tcPr>
          <w:sdt>
            <w:sdtPr>
              <w:rPr>
                <w:rFonts w:eastAsia="Arial" w:cs="Times New Roman"/>
                <w:bCs/>
                <w:color w:val="0070C0"/>
                <w:szCs w:val="23"/>
              </w:rPr>
              <w:id w:val="16522625"/>
              <w15:repeatingSection/>
            </w:sdtPr>
            <w:sdtEndPr/>
            <w:sdtContent>
              <w:sdt>
                <w:sdtPr>
                  <w:rPr>
                    <w:rFonts w:eastAsia="Arial" w:cs="Times New Roman"/>
                    <w:bCs/>
                    <w:color w:val="0070C0"/>
                    <w:szCs w:val="23"/>
                  </w:rPr>
                  <w:id w:val="539161576"/>
                  <w:placeholder>
                    <w:docPart w:val="6F9C3B2AFDE24793A27265765A277D0F"/>
                  </w:placeholder>
                  <w15:repeatingSectionItem/>
                </w:sdtPr>
                <w:sdtEndPr/>
                <w:sdtContent>
                  <w:sdt>
                    <w:sdtPr>
                      <w:rPr>
                        <w:rFonts w:eastAsia="Arial" w:cs="Times New Roman"/>
                        <w:bCs/>
                        <w:color w:val="0070C0"/>
                        <w:szCs w:val="23"/>
                      </w:rPr>
                      <w:tag w:val="Select a determination"/>
                      <w:id w:val="-2091297770"/>
                      <w:placeholder>
                        <w:docPart w:val="5306280698604262AC7234B6B37341C5"/>
                      </w:placeholder>
                      <w:showingPlcHdr/>
                      <w:dropDownList>
                        <w:listItem w:value="Choose an item."/>
                        <w:listItem w:displayText="No effect" w:value="No effect"/>
                        <w:listItem w:displayText="May affect, not likely to adversely affect" w:value="May affect, not likely to adversely affect"/>
                        <w:listItem w:displayText="May affect, likely to adversely affect" w:value="May affect, likely to adversely affect"/>
                      </w:dropDownList>
                    </w:sdtPr>
                    <w:sdtEndPr/>
                    <w:sdtContent>
                      <w:p w14:paraId="4651BB1A" w14:textId="77777777" w:rsidR="00B75A18" w:rsidRPr="0047695B" w:rsidRDefault="00B75A18" w:rsidP="00E6312E">
                        <w:pPr>
                          <w:spacing w:before="20" w:after="20"/>
                          <w:jc w:val="left"/>
                          <w:rPr>
                            <w:rFonts w:eastAsia="Arial" w:cs="Times New Roman"/>
                            <w:bCs/>
                            <w:color w:val="0070C0"/>
                            <w:szCs w:val="23"/>
                          </w:rPr>
                        </w:pPr>
                        <w:r>
                          <w:rPr>
                            <w:rStyle w:val="PlaceholderText"/>
                          </w:rPr>
                          <w:t>Select a determination</w:t>
                        </w:r>
                        <w:r w:rsidRPr="00D57091">
                          <w:rPr>
                            <w:rStyle w:val="PlaceholderText"/>
                          </w:rPr>
                          <w:t>.</w:t>
                        </w:r>
                      </w:p>
                    </w:sdtContent>
                  </w:sdt>
                </w:sdtContent>
              </w:sdt>
            </w:sdtContent>
          </w:sdt>
        </w:tc>
        <w:sdt>
          <w:sdtPr>
            <w:rPr>
              <w:rFonts w:eastAsia="Arial" w:cs="Times New Roman"/>
              <w:bCs/>
              <w:color w:val="0070C0"/>
              <w:szCs w:val="23"/>
            </w:rPr>
            <w:id w:val="405278800"/>
            <w:placeholder>
              <w:docPart w:val="F0ED3424D5D541E9A81C6F9CFE5C9DE8"/>
            </w:placeholder>
            <w:showingPlcHdr/>
            <w:dropDownList>
              <w:listItem w:value="Choose an item."/>
              <w:listItem w:displayText="No suitable habitat in response action area" w:value="No suitable habitat in response action area"/>
              <w:listItem w:displayText="Species does not occur in response action area" w:value="Species does not occur in response action area"/>
              <w:listItem w:displayText="Direct or indirect effects would not result from response actions" w:value="Direct or indirect effects would not result from response actions"/>
            </w:dropDownList>
          </w:sdtPr>
          <w:sdtEndPr/>
          <w:sdtContent>
            <w:tc>
              <w:tcPr>
                <w:tcW w:w="3330" w:type="dxa"/>
                <w:vAlign w:val="center"/>
              </w:tcPr>
              <w:p w14:paraId="48839E79" w14:textId="0EFFA381" w:rsidR="00B75A18" w:rsidRPr="0047695B" w:rsidRDefault="002F1447" w:rsidP="00E6312E">
                <w:pPr>
                  <w:spacing w:before="20" w:after="20"/>
                  <w:jc w:val="left"/>
                  <w:rPr>
                    <w:rFonts w:eastAsia="Arial" w:cs="Times New Roman"/>
                    <w:bCs/>
                    <w:color w:val="0070C0"/>
                    <w:szCs w:val="23"/>
                  </w:rPr>
                </w:pPr>
                <w:r>
                  <w:rPr>
                    <w:rStyle w:val="PlaceholderText"/>
                  </w:rPr>
                  <w:t>Select most appropriate</w:t>
                </w:r>
                <w:r w:rsidRPr="00D57091">
                  <w:rPr>
                    <w:rStyle w:val="PlaceholderText"/>
                  </w:rPr>
                  <w:t>.</w:t>
                </w:r>
              </w:p>
            </w:tc>
          </w:sdtContent>
        </w:sdt>
      </w:tr>
      <w:tr w:rsidR="00B75A18" w14:paraId="0ABB5CEF" w14:textId="77777777" w:rsidTr="00405402">
        <w:tc>
          <w:tcPr>
            <w:tcW w:w="2576" w:type="dxa"/>
            <w:shd w:val="clear" w:color="auto" w:fill="F2F2F2" w:themeFill="background1" w:themeFillShade="F2"/>
            <w:vAlign w:val="center"/>
          </w:tcPr>
          <w:p w14:paraId="0E520244" w14:textId="77777777" w:rsidR="00B75A18" w:rsidRPr="001422DE" w:rsidRDefault="00D532E8" w:rsidP="00E6312E">
            <w:pPr>
              <w:spacing w:before="20" w:after="20"/>
              <w:jc w:val="left"/>
              <w:rPr>
                <w:rFonts w:eastAsia="Arial" w:cs="Times New Roman"/>
                <w:bCs/>
                <w:szCs w:val="23"/>
              </w:rPr>
            </w:pPr>
            <w:sdt>
              <w:sdtPr>
                <w:rPr>
                  <w:rFonts w:eastAsia="Arial" w:cs="Times New Roman"/>
                  <w:bCs/>
                  <w:szCs w:val="23"/>
                </w:rPr>
                <w:id w:val="-2107728202"/>
                <w14:checkbox>
                  <w14:checked w14:val="0"/>
                  <w14:checkedState w14:val="2612" w14:font="MS Gothic"/>
                  <w14:uncheckedState w14:val="2610" w14:font="MS Gothic"/>
                </w14:checkbox>
              </w:sdtPr>
              <w:sdtEndPr/>
              <w:sdtContent>
                <w:r w:rsidR="00B75A18">
                  <w:rPr>
                    <w:rFonts w:ascii="MS Gothic" w:eastAsia="MS Gothic" w:hAnsi="MS Gothic" w:cs="Times New Roman" w:hint="eastAsia"/>
                    <w:bCs/>
                    <w:szCs w:val="23"/>
                  </w:rPr>
                  <w:t>☐</w:t>
                </w:r>
              </w:sdtContent>
            </w:sdt>
            <w:r w:rsidR="00B75A18">
              <w:rPr>
                <w:rFonts w:eastAsia="Arial" w:cs="Times New Roman"/>
                <w:bCs/>
                <w:szCs w:val="23"/>
              </w:rPr>
              <w:t xml:space="preserve"> </w:t>
            </w:r>
            <w:sdt>
              <w:sdtPr>
                <w:rPr>
                  <w:rFonts w:eastAsia="Arial" w:cs="Times New Roman"/>
                  <w:bCs/>
                  <w:szCs w:val="23"/>
                </w:rPr>
                <w:tag w:val="List species"/>
                <w:id w:val="53053315"/>
                <w:placeholder>
                  <w:docPart w:val="E764EB54BE4E428DA6C670226A285011"/>
                </w:placeholder>
                <w:showingPlcHdr/>
              </w:sdtPr>
              <w:sdtEndPr/>
              <w:sdtContent>
                <w:r w:rsidR="00B75A18">
                  <w:rPr>
                    <w:rStyle w:val="PlaceholderText"/>
                  </w:rPr>
                  <w:t>List species</w:t>
                </w:r>
                <w:r w:rsidR="00B75A18" w:rsidRPr="003F5AA9">
                  <w:rPr>
                    <w:rStyle w:val="PlaceholderText"/>
                  </w:rPr>
                  <w:t>.</w:t>
                </w:r>
              </w:sdtContent>
            </w:sdt>
          </w:p>
        </w:tc>
        <w:sdt>
          <w:sdtPr>
            <w:rPr>
              <w:rFonts w:eastAsia="Arial" w:cs="Times New Roman"/>
              <w:bCs/>
              <w:szCs w:val="23"/>
            </w:rPr>
            <w:id w:val="273602720"/>
            <w14:checkbox>
              <w14:checked w14:val="0"/>
              <w14:checkedState w14:val="2612" w14:font="MS Gothic"/>
              <w14:uncheckedState w14:val="2610" w14:font="MS Gothic"/>
            </w14:checkbox>
          </w:sdtPr>
          <w:sdtEndPr/>
          <w:sdtContent>
            <w:tc>
              <w:tcPr>
                <w:tcW w:w="1204" w:type="dxa"/>
                <w:vAlign w:val="center"/>
              </w:tcPr>
              <w:p w14:paraId="7B2D9064" w14:textId="77777777" w:rsidR="00B75A18" w:rsidRPr="000158D5" w:rsidRDefault="00B75A18" w:rsidP="00E6312E">
                <w:pPr>
                  <w:spacing w:before="20" w:after="20"/>
                  <w:jc w:val="center"/>
                  <w:rPr>
                    <w:rFonts w:eastAsia="Arial" w:cs="Times New Roman"/>
                    <w:b/>
                    <w:szCs w:val="23"/>
                  </w:rPr>
                </w:pPr>
                <w:r>
                  <w:rPr>
                    <w:rFonts w:ascii="MS Gothic" w:eastAsia="MS Gothic" w:hAnsi="MS Gothic" w:cs="Times New Roman" w:hint="eastAsia"/>
                    <w:bCs/>
                    <w:szCs w:val="23"/>
                  </w:rPr>
                  <w:t>☐</w:t>
                </w:r>
              </w:p>
            </w:tc>
          </w:sdtContent>
        </w:sdt>
        <w:tc>
          <w:tcPr>
            <w:tcW w:w="3060" w:type="dxa"/>
            <w:vAlign w:val="center"/>
          </w:tcPr>
          <w:sdt>
            <w:sdtPr>
              <w:rPr>
                <w:rFonts w:eastAsia="Arial" w:cs="Times New Roman"/>
                <w:bCs/>
                <w:color w:val="0070C0"/>
                <w:szCs w:val="23"/>
              </w:rPr>
              <w:id w:val="-777712865"/>
              <w15:repeatingSection/>
            </w:sdtPr>
            <w:sdtEndPr/>
            <w:sdtContent>
              <w:sdt>
                <w:sdtPr>
                  <w:rPr>
                    <w:rFonts w:eastAsia="Arial" w:cs="Times New Roman"/>
                    <w:bCs/>
                    <w:color w:val="0070C0"/>
                    <w:szCs w:val="23"/>
                  </w:rPr>
                  <w:id w:val="-358046594"/>
                  <w:placeholder>
                    <w:docPart w:val="887AB3728B224E06B8F18154BAD43824"/>
                  </w:placeholder>
                  <w15:repeatingSectionItem/>
                </w:sdtPr>
                <w:sdtEndPr/>
                <w:sdtContent>
                  <w:sdt>
                    <w:sdtPr>
                      <w:rPr>
                        <w:rFonts w:eastAsia="Arial" w:cs="Times New Roman"/>
                        <w:bCs/>
                        <w:color w:val="0070C0"/>
                        <w:szCs w:val="23"/>
                      </w:rPr>
                      <w:tag w:val="Select a determination"/>
                      <w:id w:val="-447003764"/>
                      <w:placeholder>
                        <w:docPart w:val="400983E523694728AE2C1364A5BA5496"/>
                      </w:placeholder>
                      <w:showingPlcHdr/>
                      <w:dropDownList>
                        <w:listItem w:value="Choose an item."/>
                        <w:listItem w:displayText="No effect" w:value="No effect"/>
                        <w:listItem w:displayText="May affect, not likely to adversely affect" w:value="May affect, not likely to adversely affect"/>
                        <w:listItem w:displayText="May affect, likely to adversely affect" w:value="May affect, likely to adversely affect"/>
                      </w:dropDownList>
                    </w:sdtPr>
                    <w:sdtEndPr/>
                    <w:sdtContent>
                      <w:p w14:paraId="1E09342E" w14:textId="77777777" w:rsidR="00B75A18" w:rsidRPr="0047695B" w:rsidRDefault="00B75A18" w:rsidP="00E6312E">
                        <w:pPr>
                          <w:spacing w:before="20" w:after="20"/>
                          <w:jc w:val="left"/>
                          <w:rPr>
                            <w:rFonts w:eastAsia="Arial" w:cs="Times New Roman"/>
                            <w:bCs/>
                            <w:color w:val="0070C0"/>
                            <w:szCs w:val="23"/>
                          </w:rPr>
                        </w:pPr>
                        <w:r>
                          <w:rPr>
                            <w:rStyle w:val="PlaceholderText"/>
                          </w:rPr>
                          <w:t>Select a determination</w:t>
                        </w:r>
                        <w:r w:rsidRPr="00D57091">
                          <w:rPr>
                            <w:rStyle w:val="PlaceholderText"/>
                          </w:rPr>
                          <w:t>.</w:t>
                        </w:r>
                      </w:p>
                    </w:sdtContent>
                  </w:sdt>
                </w:sdtContent>
              </w:sdt>
            </w:sdtContent>
          </w:sdt>
        </w:tc>
        <w:sdt>
          <w:sdtPr>
            <w:rPr>
              <w:rFonts w:eastAsia="Arial" w:cs="Times New Roman"/>
              <w:bCs/>
              <w:color w:val="0070C0"/>
              <w:szCs w:val="23"/>
            </w:rPr>
            <w:id w:val="1656027589"/>
            <w:placeholder>
              <w:docPart w:val="04DC15BDF4F14B70A9B689CA06FC0FA8"/>
            </w:placeholder>
            <w:showingPlcHdr/>
            <w:dropDownList>
              <w:listItem w:value="Choose an item."/>
              <w:listItem w:displayText="No suitable habitat in response action area" w:value="No suitable habitat in response action area"/>
              <w:listItem w:displayText="Species does not occur in response action area" w:value="Species does not occur in response action area"/>
              <w:listItem w:displayText="Direct or indirect effects would not result from response actions" w:value="Direct or indirect effects would not result from response actions"/>
            </w:dropDownList>
          </w:sdtPr>
          <w:sdtEndPr/>
          <w:sdtContent>
            <w:tc>
              <w:tcPr>
                <w:tcW w:w="3330" w:type="dxa"/>
                <w:vAlign w:val="center"/>
              </w:tcPr>
              <w:p w14:paraId="62239942" w14:textId="3344DCF0" w:rsidR="00B75A18" w:rsidRPr="0047695B" w:rsidRDefault="002F1447" w:rsidP="00E6312E">
                <w:pPr>
                  <w:spacing w:before="20" w:after="20"/>
                  <w:jc w:val="left"/>
                  <w:rPr>
                    <w:rFonts w:eastAsia="Arial" w:cs="Times New Roman"/>
                    <w:bCs/>
                    <w:color w:val="0070C0"/>
                    <w:szCs w:val="23"/>
                  </w:rPr>
                </w:pPr>
                <w:r>
                  <w:rPr>
                    <w:rStyle w:val="PlaceholderText"/>
                  </w:rPr>
                  <w:t>Select most appropriate</w:t>
                </w:r>
                <w:r w:rsidRPr="00D57091">
                  <w:rPr>
                    <w:rStyle w:val="PlaceholderText"/>
                  </w:rPr>
                  <w:t>.</w:t>
                </w:r>
              </w:p>
            </w:tc>
          </w:sdtContent>
        </w:sdt>
      </w:tr>
      <w:tr w:rsidR="00B75A18" w14:paraId="669464DC" w14:textId="77777777" w:rsidTr="00405402">
        <w:tc>
          <w:tcPr>
            <w:tcW w:w="2576" w:type="dxa"/>
            <w:shd w:val="clear" w:color="auto" w:fill="F2F2F2" w:themeFill="background1" w:themeFillShade="F2"/>
            <w:vAlign w:val="center"/>
          </w:tcPr>
          <w:p w14:paraId="50E8FC23" w14:textId="77777777" w:rsidR="00B75A18" w:rsidRPr="001422DE" w:rsidRDefault="00D532E8" w:rsidP="00E6312E">
            <w:pPr>
              <w:spacing w:before="20" w:after="20"/>
              <w:jc w:val="left"/>
              <w:rPr>
                <w:rFonts w:eastAsia="Arial" w:cs="Times New Roman"/>
                <w:bCs/>
                <w:szCs w:val="23"/>
              </w:rPr>
            </w:pPr>
            <w:sdt>
              <w:sdtPr>
                <w:rPr>
                  <w:rFonts w:eastAsia="Arial" w:cs="Times New Roman"/>
                  <w:bCs/>
                  <w:szCs w:val="23"/>
                </w:rPr>
                <w:id w:val="1679466698"/>
                <w14:checkbox>
                  <w14:checked w14:val="0"/>
                  <w14:checkedState w14:val="2612" w14:font="MS Gothic"/>
                  <w14:uncheckedState w14:val="2610" w14:font="MS Gothic"/>
                </w14:checkbox>
              </w:sdtPr>
              <w:sdtEndPr/>
              <w:sdtContent>
                <w:r w:rsidR="00B75A18">
                  <w:rPr>
                    <w:rFonts w:ascii="MS Gothic" w:eastAsia="MS Gothic" w:hAnsi="MS Gothic" w:cs="Times New Roman" w:hint="eastAsia"/>
                    <w:bCs/>
                    <w:szCs w:val="23"/>
                  </w:rPr>
                  <w:t>☐</w:t>
                </w:r>
              </w:sdtContent>
            </w:sdt>
            <w:r w:rsidR="00B75A18">
              <w:rPr>
                <w:rFonts w:eastAsia="Arial" w:cs="Times New Roman"/>
                <w:bCs/>
                <w:szCs w:val="23"/>
              </w:rPr>
              <w:t xml:space="preserve"> </w:t>
            </w:r>
            <w:sdt>
              <w:sdtPr>
                <w:rPr>
                  <w:rFonts w:eastAsia="Arial" w:cs="Times New Roman"/>
                  <w:bCs/>
                  <w:szCs w:val="23"/>
                </w:rPr>
                <w:tag w:val="List species"/>
                <w:id w:val="-975216881"/>
                <w:placeholder>
                  <w:docPart w:val="0DFEED31C6F24EBBA359B1D2858D3622"/>
                </w:placeholder>
                <w:showingPlcHdr/>
              </w:sdtPr>
              <w:sdtEndPr/>
              <w:sdtContent>
                <w:r w:rsidR="00B75A18">
                  <w:rPr>
                    <w:rStyle w:val="PlaceholderText"/>
                  </w:rPr>
                  <w:t>List species</w:t>
                </w:r>
                <w:r w:rsidR="00B75A18" w:rsidRPr="003F5AA9">
                  <w:rPr>
                    <w:rStyle w:val="PlaceholderText"/>
                  </w:rPr>
                  <w:t>.</w:t>
                </w:r>
              </w:sdtContent>
            </w:sdt>
          </w:p>
        </w:tc>
        <w:sdt>
          <w:sdtPr>
            <w:rPr>
              <w:rFonts w:eastAsia="Arial" w:cs="Times New Roman"/>
              <w:bCs/>
              <w:szCs w:val="23"/>
            </w:rPr>
            <w:id w:val="150794829"/>
            <w14:checkbox>
              <w14:checked w14:val="0"/>
              <w14:checkedState w14:val="2612" w14:font="MS Gothic"/>
              <w14:uncheckedState w14:val="2610" w14:font="MS Gothic"/>
            </w14:checkbox>
          </w:sdtPr>
          <w:sdtEndPr/>
          <w:sdtContent>
            <w:tc>
              <w:tcPr>
                <w:tcW w:w="1204" w:type="dxa"/>
                <w:vAlign w:val="center"/>
              </w:tcPr>
              <w:p w14:paraId="151DB737" w14:textId="77777777" w:rsidR="00B75A18" w:rsidRPr="000158D5" w:rsidRDefault="00B75A18" w:rsidP="00E6312E">
                <w:pPr>
                  <w:spacing w:before="20" w:after="20"/>
                  <w:jc w:val="center"/>
                  <w:rPr>
                    <w:rFonts w:eastAsia="Arial" w:cs="Times New Roman"/>
                    <w:b/>
                    <w:szCs w:val="23"/>
                  </w:rPr>
                </w:pPr>
                <w:r>
                  <w:rPr>
                    <w:rFonts w:ascii="MS Gothic" w:eastAsia="MS Gothic" w:hAnsi="MS Gothic" w:cs="Times New Roman" w:hint="eastAsia"/>
                    <w:bCs/>
                    <w:szCs w:val="23"/>
                  </w:rPr>
                  <w:t>☐</w:t>
                </w:r>
              </w:p>
            </w:tc>
          </w:sdtContent>
        </w:sdt>
        <w:tc>
          <w:tcPr>
            <w:tcW w:w="3060" w:type="dxa"/>
            <w:vAlign w:val="center"/>
          </w:tcPr>
          <w:sdt>
            <w:sdtPr>
              <w:rPr>
                <w:rFonts w:eastAsia="Arial" w:cs="Times New Roman"/>
                <w:bCs/>
                <w:color w:val="0070C0"/>
                <w:szCs w:val="23"/>
              </w:rPr>
              <w:id w:val="-338469394"/>
              <w15:repeatingSection/>
            </w:sdtPr>
            <w:sdtEndPr/>
            <w:sdtContent>
              <w:sdt>
                <w:sdtPr>
                  <w:rPr>
                    <w:rFonts w:eastAsia="Arial" w:cs="Times New Roman"/>
                    <w:bCs/>
                    <w:color w:val="0070C0"/>
                    <w:szCs w:val="23"/>
                  </w:rPr>
                  <w:id w:val="-1208483376"/>
                  <w:placeholder>
                    <w:docPart w:val="279138B3D897445384323AB5F4D8DB4C"/>
                  </w:placeholder>
                  <w15:repeatingSectionItem/>
                </w:sdtPr>
                <w:sdtEndPr/>
                <w:sdtContent>
                  <w:sdt>
                    <w:sdtPr>
                      <w:rPr>
                        <w:rFonts w:eastAsia="Arial" w:cs="Times New Roman"/>
                        <w:bCs/>
                        <w:color w:val="0070C0"/>
                        <w:szCs w:val="23"/>
                      </w:rPr>
                      <w:tag w:val="Select a determination"/>
                      <w:id w:val="-1084838781"/>
                      <w:placeholder>
                        <w:docPart w:val="2B076FF252734E70960D2E2D732B1DE1"/>
                      </w:placeholder>
                      <w:showingPlcHdr/>
                      <w:dropDownList>
                        <w:listItem w:value="Choose an item."/>
                        <w:listItem w:displayText="No effect" w:value="No effect"/>
                        <w:listItem w:displayText="May affect, not likely to adversely affect" w:value="May affect, not likely to adversely affect"/>
                        <w:listItem w:displayText="May affect, likely to adversely affect" w:value="May affect, likely to adversely affect"/>
                      </w:dropDownList>
                    </w:sdtPr>
                    <w:sdtEndPr/>
                    <w:sdtContent>
                      <w:p w14:paraId="300A6D0F" w14:textId="77777777" w:rsidR="00B75A18" w:rsidRPr="0047695B" w:rsidRDefault="00B75A18" w:rsidP="00E6312E">
                        <w:pPr>
                          <w:spacing w:before="20" w:after="20"/>
                          <w:jc w:val="left"/>
                          <w:rPr>
                            <w:rFonts w:eastAsia="Arial" w:cs="Times New Roman"/>
                            <w:bCs/>
                            <w:color w:val="0070C0"/>
                            <w:szCs w:val="23"/>
                          </w:rPr>
                        </w:pPr>
                        <w:r>
                          <w:rPr>
                            <w:rStyle w:val="PlaceholderText"/>
                          </w:rPr>
                          <w:t>Select a determination</w:t>
                        </w:r>
                        <w:r w:rsidRPr="00D57091">
                          <w:rPr>
                            <w:rStyle w:val="PlaceholderText"/>
                          </w:rPr>
                          <w:t>.</w:t>
                        </w:r>
                      </w:p>
                    </w:sdtContent>
                  </w:sdt>
                </w:sdtContent>
              </w:sdt>
            </w:sdtContent>
          </w:sdt>
        </w:tc>
        <w:sdt>
          <w:sdtPr>
            <w:rPr>
              <w:rFonts w:eastAsia="Arial" w:cs="Times New Roman"/>
              <w:bCs/>
              <w:color w:val="0070C0"/>
              <w:szCs w:val="23"/>
            </w:rPr>
            <w:id w:val="723873475"/>
            <w:placeholder>
              <w:docPart w:val="4DD26EC718804967BBD9EF6C23B3AF90"/>
            </w:placeholder>
            <w:showingPlcHdr/>
            <w:dropDownList>
              <w:listItem w:value="Choose an item."/>
              <w:listItem w:displayText="No suitable habitat in response action area" w:value="No suitable habitat in response action area"/>
              <w:listItem w:displayText="Species does not occur in response action area" w:value="Species does not occur in response action area"/>
              <w:listItem w:displayText="Direct or indirect effects would not result from response actions" w:value="Direct or indirect effects would not result from response actions"/>
            </w:dropDownList>
          </w:sdtPr>
          <w:sdtEndPr/>
          <w:sdtContent>
            <w:tc>
              <w:tcPr>
                <w:tcW w:w="3330" w:type="dxa"/>
                <w:vAlign w:val="center"/>
              </w:tcPr>
              <w:p w14:paraId="1B069525" w14:textId="434D6B4E" w:rsidR="00B75A18" w:rsidRPr="0047695B" w:rsidRDefault="002F1447" w:rsidP="00E6312E">
                <w:pPr>
                  <w:spacing w:before="20" w:after="20"/>
                  <w:jc w:val="left"/>
                  <w:rPr>
                    <w:rFonts w:eastAsia="Arial" w:cs="Times New Roman"/>
                    <w:bCs/>
                    <w:color w:val="0070C0"/>
                    <w:szCs w:val="23"/>
                  </w:rPr>
                </w:pPr>
                <w:r>
                  <w:rPr>
                    <w:rStyle w:val="PlaceholderText"/>
                  </w:rPr>
                  <w:t>Select most appropriate</w:t>
                </w:r>
                <w:r w:rsidRPr="00D57091">
                  <w:rPr>
                    <w:rStyle w:val="PlaceholderText"/>
                  </w:rPr>
                  <w:t>.</w:t>
                </w:r>
              </w:p>
            </w:tc>
          </w:sdtContent>
        </w:sdt>
      </w:tr>
      <w:tr w:rsidR="00B75A18" w14:paraId="5240A0E4" w14:textId="77777777" w:rsidTr="00405402">
        <w:tc>
          <w:tcPr>
            <w:tcW w:w="2576" w:type="dxa"/>
            <w:shd w:val="clear" w:color="auto" w:fill="F2F2F2" w:themeFill="background1" w:themeFillShade="F2"/>
            <w:vAlign w:val="center"/>
          </w:tcPr>
          <w:p w14:paraId="65EE4381" w14:textId="77777777" w:rsidR="00B75A18" w:rsidRPr="001422DE" w:rsidRDefault="00D532E8" w:rsidP="00E6312E">
            <w:pPr>
              <w:spacing w:before="20" w:after="20"/>
              <w:jc w:val="left"/>
              <w:rPr>
                <w:rFonts w:eastAsia="Arial" w:cs="Times New Roman"/>
                <w:bCs/>
                <w:szCs w:val="23"/>
              </w:rPr>
            </w:pPr>
            <w:sdt>
              <w:sdtPr>
                <w:rPr>
                  <w:rFonts w:eastAsia="Arial" w:cs="Times New Roman"/>
                  <w:bCs/>
                  <w:szCs w:val="23"/>
                </w:rPr>
                <w:id w:val="2089647543"/>
                <w14:checkbox>
                  <w14:checked w14:val="0"/>
                  <w14:checkedState w14:val="2612" w14:font="MS Gothic"/>
                  <w14:uncheckedState w14:val="2610" w14:font="MS Gothic"/>
                </w14:checkbox>
              </w:sdtPr>
              <w:sdtEndPr/>
              <w:sdtContent>
                <w:r w:rsidR="00B75A18">
                  <w:rPr>
                    <w:rFonts w:ascii="MS Gothic" w:eastAsia="MS Gothic" w:hAnsi="MS Gothic" w:cs="Times New Roman" w:hint="eastAsia"/>
                    <w:bCs/>
                    <w:szCs w:val="23"/>
                  </w:rPr>
                  <w:t>☐</w:t>
                </w:r>
              </w:sdtContent>
            </w:sdt>
            <w:r w:rsidR="00B75A18">
              <w:rPr>
                <w:rFonts w:eastAsia="Arial" w:cs="Times New Roman"/>
                <w:bCs/>
                <w:szCs w:val="23"/>
              </w:rPr>
              <w:t xml:space="preserve"> </w:t>
            </w:r>
            <w:sdt>
              <w:sdtPr>
                <w:rPr>
                  <w:rFonts w:eastAsia="Arial" w:cs="Times New Roman"/>
                  <w:bCs/>
                  <w:szCs w:val="23"/>
                </w:rPr>
                <w:tag w:val="List species"/>
                <w:id w:val="835040781"/>
                <w:placeholder>
                  <w:docPart w:val="A4688CCA8CB84170B93F3FE0C930135D"/>
                </w:placeholder>
                <w:showingPlcHdr/>
              </w:sdtPr>
              <w:sdtEndPr/>
              <w:sdtContent>
                <w:r w:rsidR="00B75A18">
                  <w:rPr>
                    <w:rStyle w:val="PlaceholderText"/>
                  </w:rPr>
                  <w:t>List species</w:t>
                </w:r>
                <w:r w:rsidR="00B75A18" w:rsidRPr="003F5AA9">
                  <w:rPr>
                    <w:rStyle w:val="PlaceholderText"/>
                  </w:rPr>
                  <w:t>.</w:t>
                </w:r>
              </w:sdtContent>
            </w:sdt>
          </w:p>
        </w:tc>
        <w:sdt>
          <w:sdtPr>
            <w:rPr>
              <w:rFonts w:eastAsia="Arial" w:cs="Times New Roman"/>
              <w:bCs/>
              <w:szCs w:val="23"/>
            </w:rPr>
            <w:id w:val="-2074726978"/>
            <w14:checkbox>
              <w14:checked w14:val="0"/>
              <w14:checkedState w14:val="2612" w14:font="MS Gothic"/>
              <w14:uncheckedState w14:val="2610" w14:font="MS Gothic"/>
            </w14:checkbox>
          </w:sdtPr>
          <w:sdtEndPr/>
          <w:sdtContent>
            <w:tc>
              <w:tcPr>
                <w:tcW w:w="1204" w:type="dxa"/>
                <w:vAlign w:val="center"/>
              </w:tcPr>
              <w:p w14:paraId="00A0A82C" w14:textId="77777777" w:rsidR="00B75A18" w:rsidRPr="000158D5" w:rsidRDefault="00B75A18" w:rsidP="00E6312E">
                <w:pPr>
                  <w:spacing w:before="20" w:after="20"/>
                  <w:jc w:val="center"/>
                  <w:rPr>
                    <w:rFonts w:eastAsia="Arial" w:cs="Times New Roman"/>
                    <w:b/>
                    <w:szCs w:val="23"/>
                  </w:rPr>
                </w:pPr>
                <w:r>
                  <w:rPr>
                    <w:rFonts w:ascii="MS Gothic" w:eastAsia="MS Gothic" w:hAnsi="MS Gothic" w:cs="Times New Roman" w:hint="eastAsia"/>
                    <w:bCs/>
                    <w:szCs w:val="23"/>
                  </w:rPr>
                  <w:t>☐</w:t>
                </w:r>
              </w:p>
            </w:tc>
          </w:sdtContent>
        </w:sdt>
        <w:tc>
          <w:tcPr>
            <w:tcW w:w="3060" w:type="dxa"/>
            <w:vAlign w:val="center"/>
          </w:tcPr>
          <w:sdt>
            <w:sdtPr>
              <w:rPr>
                <w:rFonts w:eastAsia="Arial" w:cs="Times New Roman"/>
                <w:bCs/>
                <w:color w:val="0070C0"/>
                <w:szCs w:val="23"/>
              </w:rPr>
              <w:id w:val="631755730"/>
              <w15:repeatingSection/>
            </w:sdtPr>
            <w:sdtEndPr/>
            <w:sdtContent>
              <w:sdt>
                <w:sdtPr>
                  <w:rPr>
                    <w:rFonts w:eastAsia="Arial" w:cs="Times New Roman"/>
                    <w:bCs/>
                    <w:color w:val="0070C0"/>
                    <w:szCs w:val="23"/>
                  </w:rPr>
                  <w:id w:val="-1919472190"/>
                  <w:placeholder>
                    <w:docPart w:val="CAF02668BE6549F0A8081324BDF4632A"/>
                  </w:placeholder>
                  <w15:repeatingSectionItem/>
                </w:sdtPr>
                <w:sdtEndPr/>
                <w:sdtContent>
                  <w:sdt>
                    <w:sdtPr>
                      <w:rPr>
                        <w:rFonts w:eastAsia="Arial" w:cs="Times New Roman"/>
                        <w:bCs/>
                        <w:color w:val="0070C0"/>
                        <w:szCs w:val="23"/>
                      </w:rPr>
                      <w:tag w:val="Select a determination"/>
                      <w:id w:val="-1429429049"/>
                      <w:placeholder>
                        <w:docPart w:val="D9A52291872C4CF3AB7510F21BF0FC0A"/>
                      </w:placeholder>
                      <w:showingPlcHdr/>
                      <w:dropDownList>
                        <w:listItem w:value="Choose an item."/>
                        <w:listItem w:displayText="No effect" w:value="No effect"/>
                        <w:listItem w:displayText="May affect, not likely to adversely affect" w:value="May affect, not likely to adversely affect"/>
                        <w:listItem w:displayText="May affect, likely to adversely affect" w:value="May affect, likely to adversely affect"/>
                      </w:dropDownList>
                    </w:sdtPr>
                    <w:sdtEndPr/>
                    <w:sdtContent>
                      <w:p w14:paraId="2E606093" w14:textId="77777777" w:rsidR="00B75A18" w:rsidRPr="0047695B" w:rsidRDefault="00B75A18" w:rsidP="00E6312E">
                        <w:pPr>
                          <w:spacing w:before="20" w:after="20"/>
                          <w:jc w:val="left"/>
                          <w:rPr>
                            <w:rFonts w:eastAsia="Arial" w:cs="Times New Roman"/>
                            <w:bCs/>
                            <w:color w:val="0070C0"/>
                            <w:szCs w:val="23"/>
                          </w:rPr>
                        </w:pPr>
                        <w:r>
                          <w:rPr>
                            <w:rStyle w:val="PlaceholderText"/>
                          </w:rPr>
                          <w:t>Select a determination</w:t>
                        </w:r>
                        <w:r w:rsidRPr="00D57091">
                          <w:rPr>
                            <w:rStyle w:val="PlaceholderText"/>
                          </w:rPr>
                          <w:t>.</w:t>
                        </w:r>
                      </w:p>
                    </w:sdtContent>
                  </w:sdt>
                </w:sdtContent>
              </w:sdt>
            </w:sdtContent>
          </w:sdt>
        </w:tc>
        <w:sdt>
          <w:sdtPr>
            <w:rPr>
              <w:rFonts w:eastAsia="Arial" w:cs="Times New Roman"/>
              <w:bCs/>
              <w:color w:val="0070C0"/>
              <w:szCs w:val="23"/>
            </w:rPr>
            <w:id w:val="2033448513"/>
            <w:placeholder>
              <w:docPart w:val="05812419FD4E45DBAA812245090616CA"/>
            </w:placeholder>
            <w:showingPlcHdr/>
            <w:dropDownList>
              <w:listItem w:value="Choose an item."/>
              <w:listItem w:displayText="No suitable habitat in response action area" w:value="No suitable habitat in response action area"/>
              <w:listItem w:displayText="Species does not occur in response action area" w:value="Species does not occur in response action area"/>
              <w:listItem w:displayText="Direct or indirect effects would not result from response actions" w:value="Direct or indirect effects would not result from response actions"/>
            </w:dropDownList>
          </w:sdtPr>
          <w:sdtEndPr/>
          <w:sdtContent>
            <w:tc>
              <w:tcPr>
                <w:tcW w:w="3330" w:type="dxa"/>
                <w:vAlign w:val="center"/>
              </w:tcPr>
              <w:p w14:paraId="4265B0E9" w14:textId="3F1E4A60" w:rsidR="00B75A18" w:rsidRPr="0047695B" w:rsidRDefault="002F1447" w:rsidP="00E6312E">
                <w:pPr>
                  <w:spacing w:before="20" w:after="20"/>
                  <w:jc w:val="left"/>
                  <w:rPr>
                    <w:rFonts w:eastAsia="Arial" w:cs="Times New Roman"/>
                    <w:bCs/>
                    <w:color w:val="0070C0"/>
                    <w:szCs w:val="23"/>
                  </w:rPr>
                </w:pPr>
                <w:r>
                  <w:rPr>
                    <w:rStyle w:val="PlaceholderText"/>
                  </w:rPr>
                  <w:t>Select most appropriate</w:t>
                </w:r>
                <w:r w:rsidRPr="00D57091">
                  <w:rPr>
                    <w:rStyle w:val="PlaceholderText"/>
                  </w:rPr>
                  <w:t>.</w:t>
                </w:r>
              </w:p>
            </w:tc>
          </w:sdtContent>
        </w:sdt>
      </w:tr>
      <w:tr w:rsidR="00B75A18" w14:paraId="38505815" w14:textId="77777777" w:rsidTr="00405402">
        <w:tc>
          <w:tcPr>
            <w:tcW w:w="2576" w:type="dxa"/>
            <w:shd w:val="clear" w:color="auto" w:fill="F2F2F2" w:themeFill="background1" w:themeFillShade="F2"/>
            <w:vAlign w:val="center"/>
          </w:tcPr>
          <w:p w14:paraId="14691C81" w14:textId="77777777" w:rsidR="00B75A18" w:rsidRPr="009C5664" w:rsidRDefault="00D532E8" w:rsidP="00E6312E">
            <w:pPr>
              <w:spacing w:before="20" w:after="20"/>
              <w:jc w:val="left"/>
              <w:rPr>
                <w:rFonts w:cs="Times New Roman"/>
                <w:szCs w:val="23"/>
              </w:rPr>
            </w:pPr>
            <w:sdt>
              <w:sdtPr>
                <w:rPr>
                  <w:rFonts w:eastAsia="Arial" w:cs="Times New Roman"/>
                  <w:bCs/>
                  <w:szCs w:val="23"/>
                </w:rPr>
                <w:id w:val="-1905289546"/>
                <w14:checkbox>
                  <w14:checked w14:val="0"/>
                  <w14:checkedState w14:val="2612" w14:font="MS Gothic"/>
                  <w14:uncheckedState w14:val="2610" w14:font="MS Gothic"/>
                </w14:checkbox>
              </w:sdtPr>
              <w:sdtEndPr/>
              <w:sdtContent>
                <w:r w:rsidR="00B75A18">
                  <w:rPr>
                    <w:rFonts w:ascii="MS Gothic" w:eastAsia="MS Gothic" w:hAnsi="MS Gothic" w:cs="Times New Roman" w:hint="eastAsia"/>
                    <w:bCs/>
                    <w:szCs w:val="23"/>
                  </w:rPr>
                  <w:t>☐</w:t>
                </w:r>
              </w:sdtContent>
            </w:sdt>
            <w:r w:rsidR="00B75A18">
              <w:rPr>
                <w:rFonts w:eastAsia="Arial" w:cs="Times New Roman"/>
                <w:bCs/>
                <w:szCs w:val="23"/>
              </w:rPr>
              <w:t xml:space="preserve"> </w:t>
            </w:r>
            <w:sdt>
              <w:sdtPr>
                <w:rPr>
                  <w:rFonts w:eastAsia="Arial" w:cs="Times New Roman"/>
                  <w:bCs/>
                  <w:szCs w:val="23"/>
                </w:rPr>
                <w:tag w:val="List species"/>
                <w:id w:val="874660598"/>
                <w:placeholder>
                  <w:docPart w:val="10D0D24BCCDC4E72910B37A51EDDD473"/>
                </w:placeholder>
                <w:showingPlcHdr/>
              </w:sdtPr>
              <w:sdtEndPr/>
              <w:sdtContent>
                <w:r w:rsidR="00B75A18">
                  <w:rPr>
                    <w:rStyle w:val="PlaceholderText"/>
                  </w:rPr>
                  <w:t>List species</w:t>
                </w:r>
                <w:r w:rsidR="00B75A18" w:rsidRPr="003F5AA9">
                  <w:rPr>
                    <w:rStyle w:val="PlaceholderText"/>
                  </w:rPr>
                  <w:t>.</w:t>
                </w:r>
              </w:sdtContent>
            </w:sdt>
          </w:p>
        </w:tc>
        <w:sdt>
          <w:sdtPr>
            <w:rPr>
              <w:rFonts w:eastAsia="Arial" w:cs="Times New Roman"/>
              <w:bCs/>
              <w:szCs w:val="23"/>
            </w:rPr>
            <w:id w:val="950900423"/>
            <w14:checkbox>
              <w14:checked w14:val="0"/>
              <w14:checkedState w14:val="2612" w14:font="MS Gothic"/>
              <w14:uncheckedState w14:val="2610" w14:font="MS Gothic"/>
            </w14:checkbox>
          </w:sdtPr>
          <w:sdtEndPr/>
          <w:sdtContent>
            <w:tc>
              <w:tcPr>
                <w:tcW w:w="1204" w:type="dxa"/>
                <w:vAlign w:val="center"/>
              </w:tcPr>
              <w:p w14:paraId="1F7733E4" w14:textId="77777777" w:rsidR="00B75A18" w:rsidRPr="000158D5" w:rsidRDefault="00B75A18" w:rsidP="00E6312E">
                <w:pPr>
                  <w:spacing w:before="20" w:after="20"/>
                  <w:jc w:val="center"/>
                  <w:rPr>
                    <w:rFonts w:eastAsia="Arial" w:cs="Times New Roman"/>
                    <w:b/>
                    <w:szCs w:val="23"/>
                  </w:rPr>
                </w:pPr>
                <w:r>
                  <w:rPr>
                    <w:rFonts w:ascii="MS Gothic" w:eastAsia="MS Gothic" w:hAnsi="MS Gothic" w:cs="Times New Roman" w:hint="eastAsia"/>
                    <w:bCs/>
                    <w:szCs w:val="23"/>
                  </w:rPr>
                  <w:t>☐</w:t>
                </w:r>
              </w:p>
            </w:tc>
          </w:sdtContent>
        </w:sdt>
        <w:tc>
          <w:tcPr>
            <w:tcW w:w="3060" w:type="dxa"/>
            <w:vAlign w:val="center"/>
          </w:tcPr>
          <w:sdt>
            <w:sdtPr>
              <w:rPr>
                <w:rFonts w:eastAsia="Arial" w:cs="Times New Roman"/>
                <w:bCs/>
                <w:color w:val="0070C0"/>
                <w:szCs w:val="23"/>
              </w:rPr>
              <w:id w:val="-1081676382"/>
              <w15:repeatingSection/>
            </w:sdtPr>
            <w:sdtEndPr/>
            <w:sdtContent>
              <w:sdt>
                <w:sdtPr>
                  <w:rPr>
                    <w:rFonts w:eastAsia="Arial" w:cs="Times New Roman"/>
                    <w:bCs/>
                    <w:color w:val="0070C0"/>
                    <w:szCs w:val="23"/>
                  </w:rPr>
                  <w:id w:val="-542674620"/>
                  <w:placeholder>
                    <w:docPart w:val="BA22B4C2039240B289B8A01790DD215F"/>
                  </w:placeholder>
                  <w15:repeatingSectionItem/>
                </w:sdtPr>
                <w:sdtEndPr/>
                <w:sdtContent>
                  <w:sdt>
                    <w:sdtPr>
                      <w:rPr>
                        <w:rFonts w:eastAsia="Arial" w:cs="Times New Roman"/>
                        <w:bCs/>
                        <w:color w:val="0070C0"/>
                        <w:szCs w:val="23"/>
                      </w:rPr>
                      <w:tag w:val="Select a determination"/>
                      <w:id w:val="-1454243593"/>
                      <w:placeholder>
                        <w:docPart w:val="191FA1E239C547BF8E01BAB29F0A252A"/>
                      </w:placeholder>
                      <w:showingPlcHdr/>
                      <w:dropDownList>
                        <w:listItem w:value="Choose an item."/>
                        <w:listItem w:displayText="No effect" w:value="No effect"/>
                        <w:listItem w:displayText="May affect, not likely to adversely affect" w:value="May affect, not likely to adversely affect"/>
                        <w:listItem w:displayText="May affect, likely to adversely affect" w:value="May affect, likely to adversely affect"/>
                      </w:dropDownList>
                    </w:sdtPr>
                    <w:sdtEndPr/>
                    <w:sdtContent>
                      <w:p w14:paraId="3B0E800E" w14:textId="77777777" w:rsidR="00B75A18" w:rsidRPr="0047695B" w:rsidRDefault="00B75A18" w:rsidP="00E6312E">
                        <w:pPr>
                          <w:spacing w:before="20" w:after="20"/>
                          <w:jc w:val="left"/>
                          <w:rPr>
                            <w:rFonts w:eastAsia="Arial" w:cs="Times New Roman"/>
                            <w:bCs/>
                            <w:color w:val="0070C0"/>
                            <w:szCs w:val="23"/>
                          </w:rPr>
                        </w:pPr>
                        <w:r>
                          <w:rPr>
                            <w:rStyle w:val="PlaceholderText"/>
                          </w:rPr>
                          <w:t>Select a determination</w:t>
                        </w:r>
                        <w:r w:rsidRPr="00D57091">
                          <w:rPr>
                            <w:rStyle w:val="PlaceholderText"/>
                          </w:rPr>
                          <w:t>.</w:t>
                        </w:r>
                      </w:p>
                    </w:sdtContent>
                  </w:sdt>
                </w:sdtContent>
              </w:sdt>
            </w:sdtContent>
          </w:sdt>
        </w:tc>
        <w:sdt>
          <w:sdtPr>
            <w:rPr>
              <w:rFonts w:eastAsia="Arial" w:cs="Times New Roman"/>
              <w:bCs/>
              <w:color w:val="0070C0"/>
              <w:szCs w:val="23"/>
            </w:rPr>
            <w:id w:val="750477971"/>
            <w:placeholder>
              <w:docPart w:val="CA970B97028449979CE7A7487EF9A86B"/>
            </w:placeholder>
            <w:showingPlcHdr/>
            <w:dropDownList>
              <w:listItem w:value="Choose an item."/>
              <w:listItem w:displayText="No suitable habitat in response action area" w:value="No suitable habitat in response action area"/>
              <w:listItem w:displayText="Species does not occur in response action area" w:value="Species does not occur in response action area"/>
              <w:listItem w:displayText="Direct or indirect effects would not result from response actions" w:value="Direct or indirect effects would not result from response actions"/>
            </w:dropDownList>
          </w:sdtPr>
          <w:sdtEndPr/>
          <w:sdtContent>
            <w:tc>
              <w:tcPr>
                <w:tcW w:w="3330" w:type="dxa"/>
                <w:vAlign w:val="center"/>
              </w:tcPr>
              <w:p w14:paraId="365364D7" w14:textId="76C0D2CD" w:rsidR="00B75A18" w:rsidRPr="0047695B" w:rsidRDefault="002F1447" w:rsidP="00E6312E">
                <w:pPr>
                  <w:spacing w:before="20" w:after="20"/>
                  <w:jc w:val="left"/>
                  <w:rPr>
                    <w:rFonts w:eastAsia="Arial" w:cs="Times New Roman"/>
                    <w:bCs/>
                    <w:color w:val="0070C0"/>
                    <w:szCs w:val="23"/>
                  </w:rPr>
                </w:pPr>
                <w:r>
                  <w:rPr>
                    <w:rStyle w:val="PlaceholderText"/>
                  </w:rPr>
                  <w:t>Select most appropriate</w:t>
                </w:r>
                <w:r w:rsidRPr="00D57091">
                  <w:rPr>
                    <w:rStyle w:val="PlaceholderText"/>
                  </w:rPr>
                  <w:t>.</w:t>
                </w:r>
              </w:p>
            </w:tc>
          </w:sdtContent>
        </w:sdt>
      </w:tr>
      <w:tr w:rsidR="00B75A18" w14:paraId="753DBFD0" w14:textId="77777777" w:rsidTr="00405402">
        <w:tc>
          <w:tcPr>
            <w:tcW w:w="2576" w:type="dxa"/>
            <w:shd w:val="clear" w:color="auto" w:fill="F2F2F2" w:themeFill="background1" w:themeFillShade="F2"/>
            <w:vAlign w:val="center"/>
          </w:tcPr>
          <w:p w14:paraId="7D4FFE82" w14:textId="77777777" w:rsidR="00B75A18" w:rsidRPr="009C5664" w:rsidRDefault="00D532E8" w:rsidP="00E6312E">
            <w:pPr>
              <w:spacing w:before="20" w:after="20"/>
              <w:jc w:val="left"/>
              <w:rPr>
                <w:rFonts w:cs="Times New Roman"/>
                <w:szCs w:val="23"/>
              </w:rPr>
            </w:pPr>
            <w:sdt>
              <w:sdtPr>
                <w:rPr>
                  <w:rFonts w:eastAsia="Arial" w:cs="Times New Roman"/>
                  <w:bCs/>
                  <w:szCs w:val="23"/>
                </w:rPr>
                <w:id w:val="487220003"/>
                <w14:checkbox>
                  <w14:checked w14:val="0"/>
                  <w14:checkedState w14:val="2612" w14:font="MS Gothic"/>
                  <w14:uncheckedState w14:val="2610" w14:font="MS Gothic"/>
                </w14:checkbox>
              </w:sdtPr>
              <w:sdtEndPr/>
              <w:sdtContent>
                <w:r w:rsidR="00B75A18">
                  <w:rPr>
                    <w:rFonts w:ascii="MS Gothic" w:eastAsia="MS Gothic" w:hAnsi="MS Gothic" w:cs="Times New Roman" w:hint="eastAsia"/>
                    <w:bCs/>
                    <w:szCs w:val="23"/>
                  </w:rPr>
                  <w:t>☐</w:t>
                </w:r>
              </w:sdtContent>
            </w:sdt>
            <w:r w:rsidR="00B75A18">
              <w:rPr>
                <w:rFonts w:eastAsia="Arial" w:cs="Times New Roman"/>
                <w:bCs/>
                <w:szCs w:val="23"/>
              </w:rPr>
              <w:t xml:space="preserve"> </w:t>
            </w:r>
            <w:sdt>
              <w:sdtPr>
                <w:rPr>
                  <w:rFonts w:eastAsia="Arial" w:cs="Times New Roman"/>
                  <w:bCs/>
                  <w:szCs w:val="23"/>
                </w:rPr>
                <w:tag w:val="List species"/>
                <w:id w:val="2102832629"/>
                <w:placeholder>
                  <w:docPart w:val="71DBDD54B4964B1FA7E67BC03F8C20E5"/>
                </w:placeholder>
                <w:showingPlcHdr/>
              </w:sdtPr>
              <w:sdtEndPr/>
              <w:sdtContent>
                <w:r w:rsidR="00B75A18">
                  <w:rPr>
                    <w:rStyle w:val="PlaceholderText"/>
                  </w:rPr>
                  <w:t>List species</w:t>
                </w:r>
                <w:r w:rsidR="00B75A18" w:rsidRPr="003F5AA9">
                  <w:rPr>
                    <w:rStyle w:val="PlaceholderText"/>
                  </w:rPr>
                  <w:t>.</w:t>
                </w:r>
              </w:sdtContent>
            </w:sdt>
          </w:p>
        </w:tc>
        <w:sdt>
          <w:sdtPr>
            <w:rPr>
              <w:rFonts w:eastAsia="Arial" w:cs="Times New Roman"/>
              <w:bCs/>
              <w:szCs w:val="23"/>
            </w:rPr>
            <w:id w:val="106321075"/>
            <w14:checkbox>
              <w14:checked w14:val="0"/>
              <w14:checkedState w14:val="2612" w14:font="MS Gothic"/>
              <w14:uncheckedState w14:val="2610" w14:font="MS Gothic"/>
            </w14:checkbox>
          </w:sdtPr>
          <w:sdtEndPr/>
          <w:sdtContent>
            <w:tc>
              <w:tcPr>
                <w:tcW w:w="1204" w:type="dxa"/>
                <w:vAlign w:val="center"/>
              </w:tcPr>
              <w:p w14:paraId="00E3BC1D" w14:textId="77777777" w:rsidR="00B75A18" w:rsidRPr="000158D5" w:rsidRDefault="00B75A18" w:rsidP="00E6312E">
                <w:pPr>
                  <w:spacing w:before="20" w:after="20"/>
                  <w:jc w:val="center"/>
                  <w:rPr>
                    <w:rFonts w:eastAsia="Arial" w:cs="Times New Roman"/>
                    <w:b/>
                    <w:szCs w:val="23"/>
                  </w:rPr>
                </w:pPr>
                <w:r>
                  <w:rPr>
                    <w:rFonts w:ascii="MS Gothic" w:eastAsia="MS Gothic" w:hAnsi="MS Gothic" w:cs="Times New Roman" w:hint="eastAsia"/>
                    <w:bCs/>
                    <w:szCs w:val="23"/>
                  </w:rPr>
                  <w:t>☐</w:t>
                </w:r>
              </w:p>
            </w:tc>
          </w:sdtContent>
        </w:sdt>
        <w:tc>
          <w:tcPr>
            <w:tcW w:w="3060" w:type="dxa"/>
            <w:vAlign w:val="center"/>
          </w:tcPr>
          <w:sdt>
            <w:sdtPr>
              <w:rPr>
                <w:rFonts w:eastAsia="Arial" w:cs="Times New Roman"/>
                <w:bCs/>
                <w:color w:val="0070C0"/>
                <w:szCs w:val="23"/>
              </w:rPr>
              <w:id w:val="-1229759006"/>
              <w15:repeatingSection/>
            </w:sdtPr>
            <w:sdtEndPr/>
            <w:sdtContent>
              <w:sdt>
                <w:sdtPr>
                  <w:rPr>
                    <w:rFonts w:eastAsia="Arial" w:cs="Times New Roman"/>
                    <w:bCs/>
                    <w:color w:val="0070C0"/>
                    <w:szCs w:val="23"/>
                  </w:rPr>
                  <w:id w:val="-326446966"/>
                  <w:placeholder>
                    <w:docPart w:val="32A484A98BE2465CBF2C26466690DBA5"/>
                  </w:placeholder>
                  <w15:repeatingSectionItem/>
                </w:sdtPr>
                <w:sdtEndPr/>
                <w:sdtContent>
                  <w:sdt>
                    <w:sdtPr>
                      <w:rPr>
                        <w:rFonts w:eastAsia="Arial" w:cs="Times New Roman"/>
                        <w:bCs/>
                        <w:color w:val="0070C0"/>
                        <w:szCs w:val="23"/>
                      </w:rPr>
                      <w:tag w:val="Select a determination"/>
                      <w:id w:val="-1672484524"/>
                      <w:placeholder>
                        <w:docPart w:val="47D2306C8C6D4C89B04716CC0D134C49"/>
                      </w:placeholder>
                      <w:showingPlcHdr/>
                      <w:dropDownList>
                        <w:listItem w:value="Choose an item."/>
                        <w:listItem w:displayText="No effect" w:value="No effect"/>
                        <w:listItem w:displayText="May affect, not likely to adversely affect" w:value="May affect, not likely to adversely affect"/>
                        <w:listItem w:displayText="May affect, likely to adversely affect" w:value="May affect, likely to adversely affect"/>
                      </w:dropDownList>
                    </w:sdtPr>
                    <w:sdtEndPr/>
                    <w:sdtContent>
                      <w:p w14:paraId="3BB453D1" w14:textId="77777777" w:rsidR="00B75A18" w:rsidRPr="0047695B" w:rsidRDefault="00B75A18" w:rsidP="00E6312E">
                        <w:pPr>
                          <w:spacing w:before="20" w:after="20"/>
                          <w:jc w:val="left"/>
                          <w:rPr>
                            <w:rFonts w:eastAsia="Arial" w:cs="Times New Roman"/>
                            <w:bCs/>
                            <w:color w:val="0070C0"/>
                            <w:szCs w:val="23"/>
                          </w:rPr>
                        </w:pPr>
                        <w:r>
                          <w:rPr>
                            <w:rStyle w:val="PlaceholderText"/>
                          </w:rPr>
                          <w:t>Select a determination</w:t>
                        </w:r>
                        <w:r w:rsidRPr="00D57091">
                          <w:rPr>
                            <w:rStyle w:val="PlaceholderText"/>
                          </w:rPr>
                          <w:t>.</w:t>
                        </w:r>
                      </w:p>
                    </w:sdtContent>
                  </w:sdt>
                </w:sdtContent>
              </w:sdt>
            </w:sdtContent>
          </w:sdt>
        </w:tc>
        <w:sdt>
          <w:sdtPr>
            <w:rPr>
              <w:rFonts w:eastAsia="Arial" w:cs="Times New Roman"/>
              <w:bCs/>
              <w:color w:val="0070C0"/>
              <w:szCs w:val="23"/>
            </w:rPr>
            <w:id w:val="-1694681814"/>
            <w:placeholder>
              <w:docPart w:val="2BAF3DF522F3434D8CCD13D66B4CDBBF"/>
            </w:placeholder>
            <w:showingPlcHdr/>
            <w:dropDownList>
              <w:listItem w:value="Choose an item."/>
              <w:listItem w:displayText="No suitable habitat in response action area" w:value="No suitable habitat in response action area"/>
              <w:listItem w:displayText="Species does not occur in response action area" w:value="Species does not occur in response action area"/>
              <w:listItem w:displayText="Direct or indirect effects would not result from response actions" w:value="Direct or indirect effects would not result from response actions"/>
            </w:dropDownList>
          </w:sdtPr>
          <w:sdtEndPr/>
          <w:sdtContent>
            <w:tc>
              <w:tcPr>
                <w:tcW w:w="3330" w:type="dxa"/>
                <w:vAlign w:val="center"/>
              </w:tcPr>
              <w:p w14:paraId="10004402" w14:textId="66FA5C72" w:rsidR="00B75A18" w:rsidRPr="0047695B" w:rsidRDefault="002F1447" w:rsidP="00E6312E">
                <w:pPr>
                  <w:spacing w:before="20" w:after="20"/>
                  <w:jc w:val="left"/>
                  <w:rPr>
                    <w:rFonts w:eastAsia="Arial" w:cs="Times New Roman"/>
                    <w:bCs/>
                    <w:color w:val="0070C0"/>
                    <w:szCs w:val="23"/>
                  </w:rPr>
                </w:pPr>
                <w:r>
                  <w:rPr>
                    <w:rStyle w:val="PlaceholderText"/>
                  </w:rPr>
                  <w:t>Select most appropriate</w:t>
                </w:r>
                <w:r w:rsidRPr="00D57091">
                  <w:rPr>
                    <w:rStyle w:val="PlaceholderText"/>
                  </w:rPr>
                  <w:t>.</w:t>
                </w:r>
              </w:p>
            </w:tc>
          </w:sdtContent>
        </w:sdt>
      </w:tr>
      <w:tr w:rsidR="00B75A18" w14:paraId="4060CBD9" w14:textId="77777777" w:rsidTr="00405402">
        <w:tc>
          <w:tcPr>
            <w:tcW w:w="2576" w:type="dxa"/>
            <w:shd w:val="clear" w:color="auto" w:fill="F2F2F2" w:themeFill="background1" w:themeFillShade="F2"/>
            <w:vAlign w:val="center"/>
          </w:tcPr>
          <w:p w14:paraId="5CF48C84" w14:textId="77777777" w:rsidR="00B75A18" w:rsidRPr="009C5664" w:rsidRDefault="00D532E8" w:rsidP="00E6312E">
            <w:pPr>
              <w:spacing w:before="20" w:after="20"/>
              <w:ind w:left="330" w:hanging="330"/>
              <w:jc w:val="left"/>
              <w:rPr>
                <w:rFonts w:cs="Times New Roman"/>
                <w:szCs w:val="23"/>
              </w:rPr>
            </w:pPr>
            <w:sdt>
              <w:sdtPr>
                <w:rPr>
                  <w:rFonts w:eastAsia="Arial" w:cs="Times New Roman"/>
                  <w:bCs/>
                  <w:szCs w:val="23"/>
                </w:rPr>
                <w:id w:val="205533258"/>
                <w14:checkbox>
                  <w14:checked w14:val="0"/>
                  <w14:checkedState w14:val="2612" w14:font="MS Gothic"/>
                  <w14:uncheckedState w14:val="2610" w14:font="MS Gothic"/>
                </w14:checkbox>
              </w:sdtPr>
              <w:sdtEndPr/>
              <w:sdtContent>
                <w:r w:rsidR="00B75A18">
                  <w:rPr>
                    <w:rFonts w:ascii="MS Gothic" w:eastAsia="MS Gothic" w:hAnsi="MS Gothic" w:cs="Times New Roman" w:hint="eastAsia"/>
                    <w:bCs/>
                    <w:szCs w:val="23"/>
                  </w:rPr>
                  <w:t>☐</w:t>
                </w:r>
              </w:sdtContent>
            </w:sdt>
            <w:r w:rsidR="00B75A18">
              <w:rPr>
                <w:rFonts w:eastAsia="Arial" w:cs="Times New Roman"/>
                <w:bCs/>
                <w:szCs w:val="23"/>
              </w:rPr>
              <w:t xml:space="preserve"> </w:t>
            </w:r>
            <w:sdt>
              <w:sdtPr>
                <w:rPr>
                  <w:rFonts w:eastAsia="Arial" w:cs="Times New Roman"/>
                  <w:bCs/>
                  <w:szCs w:val="23"/>
                </w:rPr>
                <w:tag w:val="List species"/>
                <w:id w:val="-889489516"/>
                <w:placeholder>
                  <w:docPart w:val="3D154181543545609C69338E9225DBD9"/>
                </w:placeholder>
                <w:showingPlcHdr/>
              </w:sdtPr>
              <w:sdtEndPr/>
              <w:sdtContent>
                <w:r w:rsidR="00B75A18">
                  <w:rPr>
                    <w:rStyle w:val="PlaceholderText"/>
                  </w:rPr>
                  <w:t>List species</w:t>
                </w:r>
                <w:r w:rsidR="00B75A18" w:rsidRPr="003F5AA9">
                  <w:rPr>
                    <w:rStyle w:val="PlaceholderText"/>
                  </w:rPr>
                  <w:t>.</w:t>
                </w:r>
              </w:sdtContent>
            </w:sdt>
          </w:p>
        </w:tc>
        <w:sdt>
          <w:sdtPr>
            <w:rPr>
              <w:rFonts w:eastAsia="Arial" w:cs="Times New Roman"/>
              <w:bCs/>
              <w:szCs w:val="23"/>
            </w:rPr>
            <w:id w:val="-1145737836"/>
            <w14:checkbox>
              <w14:checked w14:val="0"/>
              <w14:checkedState w14:val="2612" w14:font="MS Gothic"/>
              <w14:uncheckedState w14:val="2610" w14:font="MS Gothic"/>
            </w14:checkbox>
          </w:sdtPr>
          <w:sdtEndPr/>
          <w:sdtContent>
            <w:tc>
              <w:tcPr>
                <w:tcW w:w="1204" w:type="dxa"/>
                <w:vAlign w:val="center"/>
              </w:tcPr>
              <w:p w14:paraId="2CBF8AD5" w14:textId="77777777" w:rsidR="00B75A18" w:rsidRPr="000158D5" w:rsidRDefault="00B75A18" w:rsidP="00E6312E">
                <w:pPr>
                  <w:spacing w:before="20" w:after="20"/>
                  <w:jc w:val="center"/>
                  <w:rPr>
                    <w:rFonts w:eastAsia="Arial" w:cs="Times New Roman"/>
                    <w:b/>
                    <w:szCs w:val="23"/>
                  </w:rPr>
                </w:pPr>
                <w:r>
                  <w:rPr>
                    <w:rFonts w:ascii="MS Gothic" w:eastAsia="MS Gothic" w:hAnsi="MS Gothic" w:cs="Times New Roman" w:hint="eastAsia"/>
                    <w:bCs/>
                    <w:szCs w:val="23"/>
                  </w:rPr>
                  <w:t>☐</w:t>
                </w:r>
              </w:p>
            </w:tc>
          </w:sdtContent>
        </w:sdt>
        <w:tc>
          <w:tcPr>
            <w:tcW w:w="3060" w:type="dxa"/>
            <w:vAlign w:val="center"/>
          </w:tcPr>
          <w:sdt>
            <w:sdtPr>
              <w:rPr>
                <w:rFonts w:eastAsia="Arial" w:cs="Times New Roman"/>
                <w:bCs/>
                <w:color w:val="0070C0"/>
                <w:szCs w:val="23"/>
              </w:rPr>
              <w:id w:val="346598668"/>
              <w15:repeatingSection/>
            </w:sdtPr>
            <w:sdtEndPr/>
            <w:sdtContent>
              <w:sdt>
                <w:sdtPr>
                  <w:rPr>
                    <w:rFonts w:eastAsia="Arial" w:cs="Times New Roman"/>
                    <w:bCs/>
                    <w:color w:val="0070C0"/>
                    <w:szCs w:val="23"/>
                  </w:rPr>
                  <w:id w:val="286781086"/>
                  <w:placeholder>
                    <w:docPart w:val="BB8768200B3A46F5AAEA0F058DDFF1A8"/>
                  </w:placeholder>
                  <w15:repeatingSectionItem/>
                </w:sdtPr>
                <w:sdtEndPr/>
                <w:sdtContent>
                  <w:sdt>
                    <w:sdtPr>
                      <w:rPr>
                        <w:rFonts w:eastAsia="Arial" w:cs="Times New Roman"/>
                        <w:bCs/>
                        <w:color w:val="0070C0"/>
                        <w:szCs w:val="23"/>
                      </w:rPr>
                      <w:tag w:val="Select a determination"/>
                      <w:id w:val="-2050687680"/>
                      <w:placeholder>
                        <w:docPart w:val="BB500A1A70584DD0BA856ED370F65269"/>
                      </w:placeholder>
                      <w:showingPlcHdr/>
                      <w:dropDownList>
                        <w:listItem w:value="Choose an item."/>
                        <w:listItem w:displayText="No effect" w:value="No effect"/>
                        <w:listItem w:displayText="May affect, not likely to adversely affect" w:value="May affect, not likely to adversely affect"/>
                        <w:listItem w:displayText="May affect, likely to adversely affect" w:value="May affect, likely to adversely affect"/>
                      </w:dropDownList>
                    </w:sdtPr>
                    <w:sdtEndPr/>
                    <w:sdtContent>
                      <w:p w14:paraId="4B3DCFEA" w14:textId="77777777" w:rsidR="00B75A18" w:rsidRPr="0047695B" w:rsidRDefault="00B75A18" w:rsidP="00E6312E">
                        <w:pPr>
                          <w:spacing w:before="20" w:after="20"/>
                          <w:jc w:val="left"/>
                          <w:rPr>
                            <w:rFonts w:eastAsia="Arial" w:cs="Times New Roman"/>
                            <w:bCs/>
                            <w:color w:val="0070C0"/>
                            <w:szCs w:val="23"/>
                          </w:rPr>
                        </w:pPr>
                        <w:r>
                          <w:rPr>
                            <w:rStyle w:val="PlaceholderText"/>
                          </w:rPr>
                          <w:t>Select a determination</w:t>
                        </w:r>
                        <w:r w:rsidRPr="00D57091">
                          <w:rPr>
                            <w:rStyle w:val="PlaceholderText"/>
                          </w:rPr>
                          <w:t>.</w:t>
                        </w:r>
                      </w:p>
                    </w:sdtContent>
                  </w:sdt>
                </w:sdtContent>
              </w:sdt>
            </w:sdtContent>
          </w:sdt>
        </w:tc>
        <w:sdt>
          <w:sdtPr>
            <w:rPr>
              <w:rFonts w:eastAsia="Arial" w:cs="Times New Roman"/>
              <w:bCs/>
              <w:color w:val="0070C0"/>
              <w:szCs w:val="23"/>
            </w:rPr>
            <w:id w:val="-1860505184"/>
            <w:placeholder>
              <w:docPart w:val="A059757E7BD7424C908A48ED6E92E4DB"/>
            </w:placeholder>
            <w:showingPlcHdr/>
            <w:dropDownList>
              <w:listItem w:value="Choose an item."/>
              <w:listItem w:displayText="No suitable habitat in response action area" w:value="No suitable habitat in response action area"/>
              <w:listItem w:displayText="Species does not occur in response action area" w:value="Species does not occur in response action area"/>
              <w:listItem w:displayText="Direct or indirect effects would not result from response actions" w:value="Direct or indirect effects would not result from response actions"/>
            </w:dropDownList>
          </w:sdtPr>
          <w:sdtEndPr/>
          <w:sdtContent>
            <w:tc>
              <w:tcPr>
                <w:tcW w:w="3330" w:type="dxa"/>
                <w:vAlign w:val="center"/>
              </w:tcPr>
              <w:p w14:paraId="1D5E293D" w14:textId="02633854" w:rsidR="00B75A18" w:rsidRPr="0047695B" w:rsidRDefault="002F1447" w:rsidP="00E6312E">
                <w:pPr>
                  <w:spacing w:before="20" w:after="20"/>
                  <w:jc w:val="left"/>
                  <w:rPr>
                    <w:rFonts w:eastAsia="Arial" w:cs="Times New Roman"/>
                    <w:bCs/>
                    <w:color w:val="0070C0"/>
                    <w:szCs w:val="23"/>
                  </w:rPr>
                </w:pPr>
                <w:r>
                  <w:rPr>
                    <w:rStyle w:val="PlaceholderText"/>
                  </w:rPr>
                  <w:t>Select most appropriate</w:t>
                </w:r>
                <w:r w:rsidRPr="00D57091">
                  <w:rPr>
                    <w:rStyle w:val="PlaceholderText"/>
                  </w:rPr>
                  <w:t>.</w:t>
                </w:r>
              </w:p>
            </w:tc>
          </w:sdtContent>
        </w:sdt>
      </w:tr>
      <w:tr w:rsidR="00B75A18" w14:paraId="045359EB" w14:textId="77777777" w:rsidTr="00405402">
        <w:tc>
          <w:tcPr>
            <w:tcW w:w="2576" w:type="dxa"/>
            <w:shd w:val="clear" w:color="auto" w:fill="F2F2F2" w:themeFill="background1" w:themeFillShade="F2"/>
            <w:vAlign w:val="center"/>
          </w:tcPr>
          <w:p w14:paraId="5C7910A2" w14:textId="77777777" w:rsidR="00B75A18" w:rsidRPr="009C5664" w:rsidRDefault="00D532E8" w:rsidP="00E6312E">
            <w:pPr>
              <w:spacing w:before="20" w:after="20"/>
              <w:jc w:val="left"/>
              <w:rPr>
                <w:rFonts w:cs="Times New Roman"/>
                <w:szCs w:val="23"/>
              </w:rPr>
            </w:pPr>
            <w:sdt>
              <w:sdtPr>
                <w:rPr>
                  <w:rFonts w:eastAsia="Arial" w:cs="Times New Roman"/>
                  <w:bCs/>
                  <w:szCs w:val="23"/>
                </w:rPr>
                <w:id w:val="177095207"/>
                <w14:checkbox>
                  <w14:checked w14:val="0"/>
                  <w14:checkedState w14:val="2612" w14:font="MS Gothic"/>
                  <w14:uncheckedState w14:val="2610" w14:font="MS Gothic"/>
                </w14:checkbox>
              </w:sdtPr>
              <w:sdtEndPr/>
              <w:sdtContent>
                <w:r w:rsidR="00B75A18">
                  <w:rPr>
                    <w:rFonts w:ascii="MS Gothic" w:eastAsia="MS Gothic" w:hAnsi="MS Gothic" w:cs="Times New Roman" w:hint="eastAsia"/>
                    <w:bCs/>
                    <w:szCs w:val="23"/>
                  </w:rPr>
                  <w:t>☐</w:t>
                </w:r>
              </w:sdtContent>
            </w:sdt>
            <w:r w:rsidR="00B75A18">
              <w:rPr>
                <w:rFonts w:eastAsia="Arial" w:cs="Times New Roman"/>
                <w:bCs/>
                <w:szCs w:val="23"/>
              </w:rPr>
              <w:t xml:space="preserve"> </w:t>
            </w:r>
            <w:sdt>
              <w:sdtPr>
                <w:rPr>
                  <w:rFonts w:eastAsia="Arial" w:cs="Times New Roman"/>
                  <w:bCs/>
                  <w:szCs w:val="23"/>
                </w:rPr>
                <w:tag w:val="List species"/>
                <w:id w:val="907740317"/>
                <w:placeholder>
                  <w:docPart w:val="04A82A6BB6C54D16B250B3D7FBF67711"/>
                </w:placeholder>
                <w:showingPlcHdr/>
              </w:sdtPr>
              <w:sdtEndPr/>
              <w:sdtContent>
                <w:r w:rsidR="00B75A18">
                  <w:rPr>
                    <w:rStyle w:val="PlaceholderText"/>
                  </w:rPr>
                  <w:t>List species</w:t>
                </w:r>
                <w:r w:rsidR="00B75A18" w:rsidRPr="003F5AA9">
                  <w:rPr>
                    <w:rStyle w:val="PlaceholderText"/>
                  </w:rPr>
                  <w:t>.</w:t>
                </w:r>
              </w:sdtContent>
            </w:sdt>
          </w:p>
        </w:tc>
        <w:sdt>
          <w:sdtPr>
            <w:rPr>
              <w:rFonts w:eastAsia="Arial" w:cs="Times New Roman"/>
              <w:bCs/>
              <w:szCs w:val="23"/>
            </w:rPr>
            <w:id w:val="982281514"/>
            <w14:checkbox>
              <w14:checked w14:val="0"/>
              <w14:checkedState w14:val="2612" w14:font="MS Gothic"/>
              <w14:uncheckedState w14:val="2610" w14:font="MS Gothic"/>
            </w14:checkbox>
          </w:sdtPr>
          <w:sdtEndPr/>
          <w:sdtContent>
            <w:tc>
              <w:tcPr>
                <w:tcW w:w="1204" w:type="dxa"/>
                <w:vAlign w:val="center"/>
              </w:tcPr>
              <w:p w14:paraId="2B7FF7A9" w14:textId="77777777" w:rsidR="00B75A18" w:rsidRPr="000158D5" w:rsidRDefault="00B75A18" w:rsidP="00E6312E">
                <w:pPr>
                  <w:spacing w:before="20" w:after="20"/>
                  <w:jc w:val="center"/>
                  <w:rPr>
                    <w:rFonts w:eastAsia="Arial" w:cs="Times New Roman"/>
                    <w:b/>
                    <w:szCs w:val="23"/>
                  </w:rPr>
                </w:pPr>
                <w:r>
                  <w:rPr>
                    <w:rFonts w:ascii="MS Gothic" w:eastAsia="MS Gothic" w:hAnsi="MS Gothic" w:cs="Times New Roman" w:hint="eastAsia"/>
                    <w:bCs/>
                    <w:szCs w:val="23"/>
                  </w:rPr>
                  <w:t>☐</w:t>
                </w:r>
              </w:p>
            </w:tc>
          </w:sdtContent>
        </w:sdt>
        <w:tc>
          <w:tcPr>
            <w:tcW w:w="3060" w:type="dxa"/>
            <w:vAlign w:val="center"/>
          </w:tcPr>
          <w:sdt>
            <w:sdtPr>
              <w:rPr>
                <w:rFonts w:eastAsia="Arial" w:cs="Times New Roman"/>
                <w:bCs/>
                <w:color w:val="0070C0"/>
                <w:szCs w:val="23"/>
              </w:rPr>
              <w:id w:val="1345971969"/>
              <w15:repeatingSection/>
            </w:sdtPr>
            <w:sdtEndPr/>
            <w:sdtContent>
              <w:sdt>
                <w:sdtPr>
                  <w:rPr>
                    <w:rFonts w:eastAsia="Arial" w:cs="Times New Roman"/>
                    <w:bCs/>
                    <w:color w:val="0070C0"/>
                    <w:szCs w:val="23"/>
                  </w:rPr>
                  <w:id w:val="1989050908"/>
                  <w:placeholder>
                    <w:docPart w:val="AF61C471EB0F48F092CF9DF0ECB93CD5"/>
                  </w:placeholder>
                  <w15:repeatingSectionItem/>
                </w:sdtPr>
                <w:sdtEndPr/>
                <w:sdtContent>
                  <w:sdt>
                    <w:sdtPr>
                      <w:rPr>
                        <w:rFonts w:eastAsia="Arial" w:cs="Times New Roman"/>
                        <w:bCs/>
                        <w:color w:val="0070C0"/>
                        <w:szCs w:val="23"/>
                      </w:rPr>
                      <w:tag w:val="Select a determination"/>
                      <w:id w:val="-1009529998"/>
                      <w:placeholder>
                        <w:docPart w:val="0C1795A5EF1244818989AA7432BE81F1"/>
                      </w:placeholder>
                      <w:showingPlcHdr/>
                      <w:dropDownList>
                        <w:listItem w:value="Choose an item."/>
                        <w:listItem w:displayText="No effect" w:value="No effect"/>
                        <w:listItem w:displayText="May affect, not likely to adversely affect" w:value="May affect, not likely to adversely affect"/>
                        <w:listItem w:displayText="May affect, likely to adversely affect" w:value="May affect, likely to adversely affect"/>
                      </w:dropDownList>
                    </w:sdtPr>
                    <w:sdtEndPr/>
                    <w:sdtContent>
                      <w:p w14:paraId="674CDBF1" w14:textId="77777777" w:rsidR="00B75A18" w:rsidRPr="0047695B" w:rsidRDefault="00B75A18" w:rsidP="00E6312E">
                        <w:pPr>
                          <w:spacing w:before="20" w:after="20"/>
                          <w:jc w:val="left"/>
                          <w:rPr>
                            <w:rFonts w:eastAsia="Arial" w:cs="Times New Roman"/>
                            <w:bCs/>
                            <w:color w:val="0070C0"/>
                            <w:szCs w:val="23"/>
                          </w:rPr>
                        </w:pPr>
                        <w:r>
                          <w:rPr>
                            <w:rStyle w:val="PlaceholderText"/>
                          </w:rPr>
                          <w:t>Select a determination</w:t>
                        </w:r>
                        <w:r w:rsidRPr="00D57091">
                          <w:rPr>
                            <w:rStyle w:val="PlaceholderText"/>
                          </w:rPr>
                          <w:t>.</w:t>
                        </w:r>
                      </w:p>
                    </w:sdtContent>
                  </w:sdt>
                </w:sdtContent>
              </w:sdt>
            </w:sdtContent>
          </w:sdt>
        </w:tc>
        <w:sdt>
          <w:sdtPr>
            <w:rPr>
              <w:rFonts w:eastAsia="Arial" w:cs="Times New Roman"/>
              <w:bCs/>
              <w:color w:val="0070C0"/>
              <w:szCs w:val="23"/>
            </w:rPr>
            <w:id w:val="253097234"/>
            <w:placeholder>
              <w:docPart w:val="E0548870E58B414BAAAC68DF20396F9D"/>
            </w:placeholder>
            <w:showingPlcHdr/>
            <w:dropDownList>
              <w:listItem w:value="Choose an item."/>
              <w:listItem w:displayText="No suitable habitat in response action area" w:value="No suitable habitat in response action area"/>
              <w:listItem w:displayText="Species does not occur in response action area" w:value="Species does not occur in response action area"/>
              <w:listItem w:displayText="Direct or indirect effects would not result from response actions" w:value="Direct or indirect effects would not result from response actions"/>
            </w:dropDownList>
          </w:sdtPr>
          <w:sdtEndPr/>
          <w:sdtContent>
            <w:tc>
              <w:tcPr>
                <w:tcW w:w="3330" w:type="dxa"/>
                <w:vAlign w:val="center"/>
              </w:tcPr>
              <w:p w14:paraId="0A9EACAF" w14:textId="0CDD9587" w:rsidR="00B75A18" w:rsidRPr="0047695B" w:rsidRDefault="002F1447" w:rsidP="00E6312E">
                <w:pPr>
                  <w:spacing w:before="20" w:after="20"/>
                  <w:jc w:val="left"/>
                  <w:rPr>
                    <w:rFonts w:eastAsia="Arial" w:cs="Times New Roman"/>
                    <w:bCs/>
                    <w:color w:val="0070C0"/>
                    <w:szCs w:val="23"/>
                  </w:rPr>
                </w:pPr>
                <w:r>
                  <w:rPr>
                    <w:rStyle w:val="PlaceholderText"/>
                  </w:rPr>
                  <w:t>Select most appropriate</w:t>
                </w:r>
                <w:r w:rsidRPr="00D57091">
                  <w:rPr>
                    <w:rStyle w:val="PlaceholderText"/>
                  </w:rPr>
                  <w:t>.</w:t>
                </w:r>
              </w:p>
            </w:tc>
          </w:sdtContent>
        </w:sdt>
      </w:tr>
      <w:tr w:rsidR="00B75A18" w14:paraId="32E4B6AE" w14:textId="77777777" w:rsidTr="00405402">
        <w:tc>
          <w:tcPr>
            <w:tcW w:w="2576" w:type="dxa"/>
            <w:shd w:val="clear" w:color="auto" w:fill="F2F2F2" w:themeFill="background1" w:themeFillShade="F2"/>
            <w:vAlign w:val="center"/>
          </w:tcPr>
          <w:p w14:paraId="0CAD4386" w14:textId="77777777" w:rsidR="00B75A18" w:rsidRPr="009C5664" w:rsidRDefault="00D532E8" w:rsidP="00E6312E">
            <w:pPr>
              <w:spacing w:before="20" w:after="20"/>
              <w:jc w:val="left"/>
              <w:rPr>
                <w:rFonts w:cs="Times New Roman"/>
                <w:szCs w:val="23"/>
              </w:rPr>
            </w:pPr>
            <w:sdt>
              <w:sdtPr>
                <w:rPr>
                  <w:rFonts w:eastAsia="Arial" w:cs="Times New Roman"/>
                  <w:bCs/>
                  <w:szCs w:val="23"/>
                </w:rPr>
                <w:id w:val="-1154833111"/>
                <w14:checkbox>
                  <w14:checked w14:val="0"/>
                  <w14:checkedState w14:val="2612" w14:font="MS Gothic"/>
                  <w14:uncheckedState w14:val="2610" w14:font="MS Gothic"/>
                </w14:checkbox>
              </w:sdtPr>
              <w:sdtEndPr/>
              <w:sdtContent>
                <w:r w:rsidR="00B75A18">
                  <w:rPr>
                    <w:rFonts w:ascii="MS Gothic" w:eastAsia="MS Gothic" w:hAnsi="MS Gothic" w:cs="Times New Roman" w:hint="eastAsia"/>
                    <w:bCs/>
                    <w:szCs w:val="23"/>
                  </w:rPr>
                  <w:t>☐</w:t>
                </w:r>
              </w:sdtContent>
            </w:sdt>
            <w:r w:rsidR="00B75A18">
              <w:rPr>
                <w:rFonts w:eastAsia="Arial" w:cs="Times New Roman"/>
                <w:bCs/>
                <w:szCs w:val="23"/>
              </w:rPr>
              <w:t xml:space="preserve"> </w:t>
            </w:r>
            <w:sdt>
              <w:sdtPr>
                <w:rPr>
                  <w:rFonts w:eastAsia="Arial" w:cs="Times New Roman"/>
                  <w:bCs/>
                  <w:szCs w:val="23"/>
                </w:rPr>
                <w:tag w:val="List species"/>
                <w:id w:val="2127657611"/>
                <w:placeholder>
                  <w:docPart w:val="0FDA986A3C7C446AAB8B1AD97CB8558F"/>
                </w:placeholder>
                <w:showingPlcHdr/>
              </w:sdtPr>
              <w:sdtEndPr/>
              <w:sdtContent>
                <w:r w:rsidR="00B75A18">
                  <w:rPr>
                    <w:rStyle w:val="PlaceholderText"/>
                  </w:rPr>
                  <w:t>List species</w:t>
                </w:r>
                <w:r w:rsidR="00B75A18" w:rsidRPr="003F5AA9">
                  <w:rPr>
                    <w:rStyle w:val="PlaceholderText"/>
                  </w:rPr>
                  <w:t>.</w:t>
                </w:r>
              </w:sdtContent>
            </w:sdt>
          </w:p>
        </w:tc>
        <w:sdt>
          <w:sdtPr>
            <w:rPr>
              <w:rFonts w:eastAsia="Arial" w:cs="Times New Roman"/>
              <w:bCs/>
              <w:szCs w:val="23"/>
            </w:rPr>
            <w:id w:val="2051498861"/>
            <w14:checkbox>
              <w14:checked w14:val="0"/>
              <w14:checkedState w14:val="2612" w14:font="MS Gothic"/>
              <w14:uncheckedState w14:val="2610" w14:font="MS Gothic"/>
            </w14:checkbox>
          </w:sdtPr>
          <w:sdtEndPr/>
          <w:sdtContent>
            <w:tc>
              <w:tcPr>
                <w:tcW w:w="1204" w:type="dxa"/>
                <w:vAlign w:val="center"/>
              </w:tcPr>
              <w:p w14:paraId="6E04132A" w14:textId="77777777" w:rsidR="00B75A18" w:rsidRPr="000158D5" w:rsidRDefault="00B75A18" w:rsidP="00E6312E">
                <w:pPr>
                  <w:spacing w:before="20" w:after="20"/>
                  <w:jc w:val="center"/>
                  <w:rPr>
                    <w:rFonts w:eastAsia="Arial" w:cs="Times New Roman"/>
                    <w:b/>
                    <w:szCs w:val="23"/>
                  </w:rPr>
                </w:pPr>
                <w:r>
                  <w:rPr>
                    <w:rFonts w:ascii="MS Gothic" w:eastAsia="MS Gothic" w:hAnsi="MS Gothic" w:cs="Times New Roman" w:hint="eastAsia"/>
                    <w:bCs/>
                    <w:szCs w:val="23"/>
                  </w:rPr>
                  <w:t>☐</w:t>
                </w:r>
              </w:p>
            </w:tc>
          </w:sdtContent>
        </w:sdt>
        <w:tc>
          <w:tcPr>
            <w:tcW w:w="3060" w:type="dxa"/>
            <w:vAlign w:val="center"/>
          </w:tcPr>
          <w:sdt>
            <w:sdtPr>
              <w:rPr>
                <w:rFonts w:eastAsia="Arial" w:cs="Times New Roman"/>
                <w:bCs/>
                <w:color w:val="0070C0"/>
                <w:szCs w:val="23"/>
              </w:rPr>
              <w:id w:val="-1545662200"/>
              <w15:repeatingSection/>
            </w:sdtPr>
            <w:sdtEndPr/>
            <w:sdtContent>
              <w:sdt>
                <w:sdtPr>
                  <w:rPr>
                    <w:rFonts w:eastAsia="Arial" w:cs="Times New Roman"/>
                    <w:bCs/>
                    <w:color w:val="0070C0"/>
                    <w:szCs w:val="23"/>
                  </w:rPr>
                  <w:id w:val="-1609192092"/>
                  <w:placeholder>
                    <w:docPart w:val="320B8D9981524D9A91A614A232504FB7"/>
                  </w:placeholder>
                  <w15:repeatingSectionItem/>
                </w:sdtPr>
                <w:sdtEndPr/>
                <w:sdtContent>
                  <w:sdt>
                    <w:sdtPr>
                      <w:rPr>
                        <w:rFonts w:eastAsia="Arial" w:cs="Times New Roman"/>
                        <w:bCs/>
                        <w:color w:val="0070C0"/>
                        <w:szCs w:val="23"/>
                      </w:rPr>
                      <w:tag w:val="Select a determination"/>
                      <w:id w:val="770668222"/>
                      <w:placeholder>
                        <w:docPart w:val="D7497C79F53E4D57BEE8589CD876A1F9"/>
                      </w:placeholder>
                      <w:showingPlcHdr/>
                      <w:dropDownList>
                        <w:listItem w:value="Choose an item."/>
                        <w:listItem w:displayText="No effect" w:value="No effect"/>
                        <w:listItem w:displayText="May affect, not likely to adversely affect" w:value="May affect, not likely to adversely affect"/>
                        <w:listItem w:displayText="May affect, likely to adversely affect" w:value="May affect, likely to adversely affect"/>
                      </w:dropDownList>
                    </w:sdtPr>
                    <w:sdtEndPr/>
                    <w:sdtContent>
                      <w:p w14:paraId="2D6027E6" w14:textId="77777777" w:rsidR="00B75A18" w:rsidRPr="0047695B" w:rsidRDefault="00B75A18" w:rsidP="00E6312E">
                        <w:pPr>
                          <w:spacing w:before="20" w:after="20"/>
                          <w:jc w:val="left"/>
                          <w:rPr>
                            <w:rFonts w:eastAsia="Arial" w:cs="Times New Roman"/>
                            <w:bCs/>
                            <w:color w:val="0070C0"/>
                            <w:szCs w:val="23"/>
                          </w:rPr>
                        </w:pPr>
                        <w:r>
                          <w:rPr>
                            <w:rStyle w:val="PlaceholderText"/>
                          </w:rPr>
                          <w:t>Select a determination</w:t>
                        </w:r>
                        <w:r w:rsidRPr="00D57091">
                          <w:rPr>
                            <w:rStyle w:val="PlaceholderText"/>
                          </w:rPr>
                          <w:t>.</w:t>
                        </w:r>
                      </w:p>
                    </w:sdtContent>
                  </w:sdt>
                </w:sdtContent>
              </w:sdt>
            </w:sdtContent>
          </w:sdt>
        </w:tc>
        <w:sdt>
          <w:sdtPr>
            <w:rPr>
              <w:rFonts w:eastAsia="Arial" w:cs="Times New Roman"/>
              <w:bCs/>
              <w:color w:val="0070C0"/>
              <w:szCs w:val="23"/>
            </w:rPr>
            <w:id w:val="947201069"/>
            <w:placeholder>
              <w:docPart w:val="8714C22C596748709195146CDFF13A37"/>
            </w:placeholder>
            <w:showingPlcHdr/>
            <w:dropDownList>
              <w:listItem w:value="Choose an item."/>
              <w:listItem w:displayText="No suitable habitat in response action area" w:value="No suitable habitat in response action area"/>
              <w:listItem w:displayText="Species does not occur in response action area" w:value="Species does not occur in response action area"/>
              <w:listItem w:displayText="Direct or indirect effects would not result from response actions" w:value="Direct or indirect effects would not result from response actions"/>
            </w:dropDownList>
          </w:sdtPr>
          <w:sdtEndPr/>
          <w:sdtContent>
            <w:tc>
              <w:tcPr>
                <w:tcW w:w="3330" w:type="dxa"/>
                <w:vAlign w:val="center"/>
              </w:tcPr>
              <w:p w14:paraId="5CE75CEC" w14:textId="0BE176F0" w:rsidR="00B75A18" w:rsidRPr="0047695B" w:rsidRDefault="002F1447" w:rsidP="00E6312E">
                <w:pPr>
                  <w:spacing w:before="20" w:after="20"/>
                  <w:jc w:val="left"/>
                  <w:rPr>
                    <w:rFonts w:eastAsia="Arial" w:cs="Times New Roman"/>
                    <w:bCs/>
                    <w:color w:val="0070C0"/>
                    <w:szCs w:val="23"/>
                  </w:rPr>
                </w:pPr>
                <w:r>
                  <w:rPr>
                    <w:rStyle w:val="PlaceholderText"/>
                  </w:rPr>
                  <w:t>Select most appropriate</w:t>
                </w:r>
                <w:r w:rsidRPr="00D57091">
                  <w:rPr>
                    <w:rStyle w:val="PlaceholderText"/>
                  </w:rPr>
                  <w:t>.</w:t>
                </w:r>
              </w:p>
            </w:tc>
          </w:sdtContent>
        </w:sdt>
      </w:tr>
      <w:tr w:rsidR="00B75A18" w14:paraId="01EDFD64" w14:textId="77777777" w:rsidTr="00405402">
        <w:tc>
          <w:tcPr>
            <w:tcW w:w="2576" w:type="dxa"/>
            <w:shd w:val="clear" w:color="auto" w:fill="F2F2F2" w:themeFill="background1" w:themeFillShade="F2"/>
            <w:vAlign w:val="center"/>
          </w:tcPr>
          <w:p w14:paraId="0B410F1A" w14:textId="77777777" w:rsidR="00B75A18" w:rsidRPr="009C5664" w:rsidRDefault="00D532E8" w:rsidP="00E6312E">
            <w:pPr>
              <w:spacing w:before="20" w:after="20"/>
              <w:jc w:val="left"/>
              <w:rPr>
                <w:rFonts w:cs="Times New Roman"/>
                <w:szCs w:val="23"/>
              </w:rPr>
            </w:pPr>
            <w:sdt>
              <w:sdtPr>
                <w:rPr>
                  <w:rFonts w:eastAsia="Arial" w:cs="Times New Roman"/>
                  <w:bCs/>
                  <w:szCs w:val="23"/>
                </w:rPr>
                <w:id w:val="-548154336"/>
                <w14:checkbox>
                  <w14:checked w14:val="0"/>
                  <w14:checkedState w14:val="2612" w14:font="MS Gothic"/>
                  <w14:uncheckedState w14:val="2610" w14:font="MS Gothic"/>
                </w14:checkbox>
              </w:sdtPr>
              <w:sdtEndPr/>
              <w:sdtContent>
                <w:r w:rsidR="00B75A18">
                  <w:rPr>
                    <w:rFonts w:ascii="MS Gothic" w:eastAsia="MS Gothic" w:hAnsi="MS Gothic" w:cs="Times New Roman" w:hint="eastAsia"/>
                    <w:bCs/>
                    <w:szCs w:val="23"/>
                  </w:rPr>
                  <w:t>☐</w:t>
                </w:r>
              </w:sdtContent>
            </w:sdt>
            <w:r w:rsidR="00B75A18">
              <w:rPr>
                <w:rFonts w:eastAsia="Arial" w:cs="Times New Roman"/>
                <w:bCs/>
                <w:szCs w:val="23"/>
              </w:rPr>
              <w:t xml:space="preserve"> </w:t>
            </w:r>
            <w:sdt>
              <w:sdtPr>
                <w:rPr>
                  <w:rFonts w:eastAsia="Arial" w:cs="Times New Roman"/>
                  <w:bCs/>
                  <w:szCs w:val="23"/>
                </w:rPr>
                <w:tag w:val="List species"/>
                <w:id w:val="753245393"/>
                <w:placeholder>
                  <w:docPart w:val="8B72B9262E5649A2923DB93D1A1EF208"/>
                </w:placeholder>
                <w:showingPlcHdr/>
              </w:sdtPr>
              <w:sdtEndPr/>
              <w:sdtContent>
                <w:r w:rsidR="00B75A18">
                  <w:rPr>
                    <w:rStyle w:val="PlaceholderText"/>
                  </w:rPr>
                  <w:t>List species</w:t>
                </w:r>
                <w:r w:rsidR="00B75A18" w:rsidRPr="003F5AA9">
                  <w:rPr>
                    <w:rStyle w:val="PlaceholderText"/>
                  </w:rPr>
                  <w:t>.</w:t>
                </w:r>
              </w:sdtContent>
            </w:sdt>
          </w:p>
        </w:tc>
        <w:sdt>
          <w:sdtPr>
            <w:rPr>
              <w:rFonts w:eastAsia="Arial" w:cs="Times New Roman"/>
              <w:bCs/>
              <w:szCs w:val="23"/>
            </w:rPr>
            <w:id w:val="1852531410"/>
            <w14:checkbox>
              <w14:checked w14:val="0"/>
              <w14:checkedState w14:val="2612" w14:font="MS Gothic"/>
              <w14:uncheckedState w14:val="2610" w14:font="MS Gothic"/>
            </w14:checkbox>
          </w:sdtPr>
          <w:sdtEndPr/>
          <w:sdtContent>
            <w:tc>
              <w:tcPr>
                <w:tcW w:w="1204" w:type="dxa"/>
                <w:vAlign w:val="center"/>
              </w:tcPr>
              <w:p w14:paraId="59ECFC69" w14:textId="77777777" w:rsidR="00B75A18" w:rsidRPr="000158D5" w:rsidRDefault="00B75A18" w:rsidP="00E6312E">
                <w:pPr>
                  <w:spacing w:before="20" w:after="20"/>
                  <w:jc w:val="center"/>
                  <w:rPr>
                    <w:rFonts w:eastAsia="Arial" w:cs="Times New Roman"/>
                    <w:b/>
                    <w:szCs w:val="23"/>
                  </w:rPr>
                </w:pPr>
                <w:r>
                  <w:rPr>
                    <w:rFonts w:ascii="MS Gothic" w:eastAsia="MS Gothic" w:hAnsi="MS Gothic" w:cs="Times New Roman" w:hint="eastAsia"/>
                    <w:bCs/>
                    <w:szCs w:val="23"/>
                  </w:rPr>
                  <w:t>☐</w:t>
                </w:r>
              </w:p>
            </w:tc>
          </w:sdtContent>
        </w:sdt>
        <w:tc>
          <w:tcPr>
            <w:tcW w:w="3060" w:type="dxa"/>
            <w:vAlign w:val="center"/>
          </w:tcPr>
          <w:sdt>
            <w:sdtPr>
              <w:rPr>
                <w:rFonts w:eastAsia="Arial" w:cs="Times New Roman"/>
                <w:bCs/>
                <w:color w:val="0070C0"/>
                <w:szCs w:val="23"/>
              </w:rPr>
              <w:id w:val="1526604745"/>
              <w15:repeatingSection/>
            </w:sdtPr>
            <w:sdtEndPr/>
            <w:sdtContent>
              <w:sdt>
                <w:sdtPr>
                  <w:rPr>
                    <w:rFonts w:eastAsia="Arial" w:cs="Times New Roman"/>
                    <w:bCs/>
                    <w:color w:val="0070C0"/>
                    <w:szCs w:val="23"/>
                  </w:rPr>
                  <w:id w:val="900325967"/>
                  <w:placeholder>
                    <w:docPart w:val="BADC217CBA584AD18A3430495C6BC073"/>
                  </w:placeholder>
                  <w15:repeatingSectionItem/>
                </w:sdtPr>
                <w:sdtEndPr/>
                <w:sdtContent>
                  <w:sdt>
                    <w:sdtPr>
                      <w:rPr>
                        <w:rFonts w:eastAsia="Arial" w:cs="Times New Roman"/>
                        <w:bCs/>
                        <w:color w:val="0070C0"/>
                        <w:szCs w:val="23"/>
                      </w:rPr>
                      <w:tag w:val="Select a determination"/>
                      <w:id w:val="1564908908"/>
                      <w:placeholder>
                        <w:docPart w:val="D97A17C43CC54AB184CB4B84490EDB1B"/>
                      </w:placeholder>
                      <w:showingPlcHdr/>
                      <w:dropDownList>
                        <w:listItem w:value="Choose an item."/>
                        <w:listItem w:displayText="No effect" w:value="No effect"/>
                        <w:listItem w:displayText="May affect, not likely to adversely affect" w:value="May affect, not likely to adversely affect"/>
                        <w:listItem w:displayText="May affect, likely to adversely affect" w:value="May affect, likely to adversely affect"/>
                      </w:dropDownList>
                    </w:sdtPr>
                    <w:sdtEndPr/>
                    <w:sdtContent>
                      <w:p w14:paraId="739C292D" w14:textId="77777777" w:rsidR="00B75A18" w:rsidRPr="0047695B" w:rsidRDefault="00B75A18" w:rsidP="00E6312E">
                        <w:pPr>
                          <w:spacing w:before="20" w:after="20"/>
                          <w:jc w:val="left"/>
                          <w:rPr>
                            <w:rFonts w:eastAsia="Arial" w:cs="Times New Roman"/>
                            <w:bCs/>
                            <w:color w:val="0070C0"/>
                            <w:szCs w:val="23"/>
                          </w:rPr>
                        </w:pPr>
                        <w:r>
                          <w:rPr>
                            <w:rStyle w:val="PlaceholderText"/>
                          </w:rPr>
                          <w:t>Select a determination</w:t>
                        </w:r>
                        <w:r w:rsidRPr="00D57091">
                          <w:rPr>
                            <w:rStyle w:val="PlaceholderText"/>
                          </w:rPr>
                          <w:t>.</w:t>
                        </w:r>
                      </w:p>
                    </w:sdtContent>
                  </w:sdt>
                </w:sdtContent>
              </w:sdt>
            </w:sdtContent>
          </w:sdt>
        </w:tc>
        <w:sdt>
          <w:sdtPr>
            <w:rPr>
              <w:rFonts w:eastAsia="Arial" w:cs="Times New Roman"/>
              <w:bCs/>
              <w:color w:val="0070C0"/>
              <w:szCs w:val="23"/>
            </w:rPr>
            <w:id w:val="-1641961830"/>
            <w:placeholder>
              <w:docPart w:val="1C9BD8DD69C649D8BC45054FBDC95193"/>
            </w:placeholder>
            <w:showingPlcHdr/>
            <w:dropDownList>
              <w:listItem w:value="Choose an item."/>
              <w:listItem w:displayText="No suitable habitat in response action area" w:value="No suitable habitat in response action area"/>
              <w:listItem w:displayText="Species does not occur in response action area" w:value="Species does not occur in response action area"/>
              <w:listItem w:displayText="Direct or indirect effects would not result from response actions" w:value="Direct or indirect effects would not result from response actions"/>
            </w:dropDownList>
          </w:sdtPr>
          <w:sdtEndPr/>
          <w:sdtContent>
            <w:tc>
              <w:tcPr>
                <w:tcW w:w="3330" w:type="dxa"/>
                <w:vAlign w:val="center"/>
              </w:tcPr>
              <w:p w14:paraId="48E485CE" w14:textId="6472342C" w:rsidR="00B75A18" w:rsidRPr="0047695B" w:rsidRDefault="002F1447" w:rsidP="00E6312E">
                <w:pPr>
                  <w:spacing w:before="20" w:after="20"/>
                  <w:jc w:val="left"/>
                  <w:rPr>
                    <w:rFonts w:eastAsia="Arial" w:cs="Times New Roman"/>
                    <w:bCs/>
                    <w:color w:val="0070C0"/>
                    <w:szCs w:val="23"/>
                  </w:rPr>
                </w:pPr>
                <w:r>
                  <w:rPr>
                    <w:rStyle w:val="PlaceholderText"/>
                  </w:rPr>
                  <w:t>Select most appropriate</w:t>
                </w:r>
                <w:r w:rsidRPr="00D57091">
                  <w:rPr>
                    <w:rStyle w:val="PlaceholderText"/>
                  </w:rPr>
                  <w:t>.</w:t>
                </w:r>
              </w:p>
            </w:tc>
          </w:sdtContent>
        </w:sdt>
      </w:tr>
      <w:tr w:rsidR="00B75A18" w14:paraId="535A15F1" w14:textId="77777777" w:rsidTr="00405402">
        <w:tc>
          <w:tcPr>
            <w:tcW w:w="2576" w:type="dxa"/>
            <w:shd w:val="clear" w:color="auto" w:fill="F2F2F2" w:themeFill="background1" w:themeFillShade="F2"/>
            <w:vAlign w:val="center"/>
          </w:tcPr>
          <w:p w14:paraId="221E98BB" w14:textId="77777777" w:rsidR="00B75A18" w:rsidRPr="009C5664" w:rsidRDefault="00D532E8" w:rsidP="00E6312E">
            <w:pPr>
              <w:spacing w:before="20" w:after="20"/>
              <w:jc w:val="left"/>
              <w:rPr>
                <w:rFonts w:cs="Times New Roman"/>
                <w:szCs w:val="23"/>
              </w:rPr>
            </w:pPr>
            <w:sdt>
              <w:sdtPr>
                <w:rPr>
                  <w:rFonts w:eastAsia="Arial" w:cs="Times New Roman"/>
                  <w:bCs/>
                  <w:szCs w:val="23"/>
                </w:rPr>
                <w:id w:val="437254103"/>
                <w14:checkbox>
                  <w14:checked w14:val="0"/>
                  <w14:checkedState w14:val="2612" w14:font="MS Gothic"/>
                  <w14:uncheckedState w14:val="2610" w14:font="MS Gothic"/>
                </w14:checkbox>
              </w:sdtPr>
              <w:sdtEndPr/>
              <w:sdtContent>
                <w:r w:rsidR="00B75A18">
                  <w:rPr>
                    <w:rFonts w:ascii="MS Gothic" w:eastAsia="MS Gothic" w:hAnsi="MS Gothic" w:cs="Times New Roman" w:hint="eastAsia"/>
                    <w:bCs/>
                    <w:szCs w:val="23"/>
                  </w:rPr>
                  <w:t>☐</w:t>
                </w:r>
              </w:sdtContent>
            </w:sdt>
            <w:r w:rsidR="00B75A18">
              <w:rPr>
                <w:rFonts w:eastAsia="Arial" w:cs="Times New Roman"/>
                <w:bCs/>
                <w:szCs w:val="23"/>
              </w:rPr>
              <w:t xml:space="preserve"> </w:t>
            </w:r>
            <w:sdt>
              <w:sdtPr>
                <w:rPr>
                  <w:rFonts w:eastAsia="Arial" w:cs="Times New Roman"/>
                  <w:bCs/>
                  <w:szCs w:val="23"/>
                </w:rPr>
                <w:tag w:val="List species"/>
                <w:id w:val="1334418200"/>
                <w:placeholder>
                  <w:docPart w:val="D5C8866470564D2286C01FC6C5C9409E"/>
                </w:placeholder>
                <w:showingPlcHdr/>
              </w:sdtPr>
              <w:sdtEndPr/>
              <w:sdtContent>
                <w:r w:rsidR="00B75A18">
                  <w:rPr>
                    <w:rStyle w:val="PlaceholderText"/>
                  </w:rPr>
                  <w:t>List species</w:t>
                </w:r>
                <w:r w:rsidR="00B75A18" w:rsidRPr="003F5AA9">
                  <w:rPr>
                    <w:rStyle w:val="PlaceholderText"/>
                  </w:rPr>
                  <w:t>.</w:t>
                </w:r>
              </w:sdtContent>
            </w:sdt>
          </w:p>
        </w:tc>
        <w:sdt>
          <w:sdtPr>
            <w:rPr>
              <w:rFonts w:eastAsia="Arial" w:cs="Times New Roman"/>
              <w:bCs/>
              <w:szCs w:val="23"/>
            </w:rPr>
            <w:id w:val="1215394933"/>
            <w14:checkbox>
              <w14:checked w14:val="0"/>
              <w14:checkedState w14:val="2612" w14:font="MS Gothic"/>
              <w14:uncheckedState w14:val="2610" w14:font="MS Gothic"/>
            </w14:checkbox>
          </w:sdtPr>
          <w:sdtEndPr/>
          <w:sdtContent>
            <w:tc>
              <w:tcPr>
                <w:tcW w:w="1204" w:type="dxa"/>
                <w:vAlign w:val="center"/>
              </w:tcPr>
              <w:p w14:paraId="0AD608A5" w14:textId="77777777" w:rsidR="00B75A18" w:rsidRPr="000158D5" w:rsidRDefault="00B75A18" w:rsidP="00E6312E">
                <w:pPr>
                  <w:spacing w:before="20" w:after="20"/>
                  <w:jc w:val="center"/>
                  <w:rPr>
                    <w:rFonts w:eastAsia="Arial" w:cs="Times New Roman"/>
                    <w:b/>
                    <w:szCs w:val="23"/>
                  </w:rPr>
                </w:pPr>
                <w:r>
                  <w:rPr>
                    <w:rFonts w:ascii="MS Gothic" w:eastAsia="MS Gothic" w:hAnsi="MS Gothic" w:cs="Times New Roman" w:hint="eastAsia"/>
                    <w:bCs/>
                    <w:szCs w:val="23"/>
                  </w:rPr>
                  <w:t>☐</w:t>
                </w:r>
              </w:p>
            </w:tc>
          </w:sdtContent>
        </w:sdt>
        <w:tc>
          <w:tcPr>
            <w:tcW w:w="3060" w:type="dxa"/>
            <w:vAlign w:val="center"/>
          </w:tcPr>
          <w:sdt>
            <w:sdtPr>
              <w:rPr>
                <w:rFonts w:eastAsia="Arial" w:cs="Times New Roman"/>
                <w:bCs/>
                <w:color w:val="0070C0"/>
                <w:szCs w:val="23"/>
              </w:rPr>
              <w:id w:val="390084454"/>
              <w15:repeatingSection/>
            </w:sdtPr>
            <w:sdtEndPr/>
            <w:sdtContent>
              <w:sdt>
                <w:sdtPr>
                  <w:rPr>
                    <w:rFonts w:eastAsia="Arial" w:cs="Times New Roman"/>
                    <w:bCs/>
                    <w:color w:val="0070C0"/>
                    <w:szCs w:val="23"/>
                  </w:rPr>
                  <w:id w:val="-1563478427"/>
                  <w:placeholder>
                    <w:docPart w:val="C253EA439E2A4895AE8C42F21A65708A"/>
                  </w:placeholder>
                  <w15:repeatingSectionItem/>
                </w:sdtPr>
                <w:sdtEndPr/>
                <w:sdtContent>
                  <w:sdt>
                    <w:sdtPr>
                      <w:rPr>
                        <w:rFonts w:eastAsia="Arial" w:cs="Times New Roman"/>
                        <w:bCs/>
                        <w:color w:val="0070C0"/>
                        <w:szCs w:val="23"/>
                      </w:rPr>
                      <w:tag w:val="Select a determination"/>
                      <w:id w:val="201827312"/>
                      <w:placeholder>
                        <w:docPart w:val="F7F034A773354F979B722BFD37432002"/>
                      </w:placeholder>
                      <w:showingPlcHdr/>
                      <w:dropDownList>
                        <w:listItem w:value="Choose an item."/>
                        <w:listItem w:displayText="No effect" w:value="No effect"/>
                        <w:listItem w:displayText="May affect, not likely to adversely affect" w:value="May affect, not likely to adversely affect"/>
                        <w:listItem w:displayText="May affect, likely to adversely affect" w:value="May affect, likely to adversely affect"/>
                      </w:dropDownList>
                    </w:sdtPr>
                    <w:sdtEndPr/>
                    <w:sdtContent>
                      <w:p w14:paraId="501649BA" w14:textId="77777777" w:rsidR="00B75A18" w:rsidRPr="0047695B" w:rsidRDefault="00B75A18" w:rsidP="00E6312E">
                        <w:pPr>
                          <w:spacing w:before="20" w:after="20"/>
                          <w:jc w:val="left"/>
                          <w:rPr>
                            <w:rFonts w:eastAsia="Arial" w:cs="Times New Roman"/>
                            <w:bCs/>
                            <w:color w:val="0070C0"/>
                            <w:szCs w:val="23"/>
                          </w:rPr>
                        </w:pPr>
                        <w:r>
                          <w:rPr>
                            <w:rStyle w:val="PlaceholderText"/>
                          </w:rPr>
                          <w:t>Select a determination</w:t>
                        </w:r>
                        <w:r w:rsidRPr="00D57091">
                          <w:rPr>
                            <w:rStyle w:val="PlaceholderText"/>
                          </w:rPr>
                          <w:t>.</w:t>
                        </w:r>
                      </w:p>
                    </w:sdtContent>
                  </w:sdt>
                </w:sdtContent>
              </w:sdt>
            </w:sdtContent>
          </w:sdt>
        </w:tc>
        <w:sdt>
          <w:sdtPr>
            <w:rPr>
              <w:rFonts w:eastAsia="Arial" w:cs="Times New Roman"/>
              <w:bCs/>
              <w:color w:val="0070C0"/>
              <w:szCs w:val="23"/>
            </w:rPr>
            <w:id w:val="1165355388"/>
            <w:placeholder>
              <w:docPart w:val="34FFCE3D57F246D7B399556BFF8BD912"/>
            </w:placeholder>
            <w:showingPlcHdr/>
            <w:dropDownList>
              <w:listItem w:value="Choose an item."/>
              <w:listItem w:displayText="No suitable habitat in response action area" w:value="No suitable habitat in response action area"/>
              <w:listItem w:displayText="Species does not occur in response action area" w:value="Species does not occur in response action area"/>
              <w:listItem w:displayText="Direct or indirect effects would not result from response actions" w:value="Direct or indirect effects would not result from response actions"/>
            </w:dropDownList>
          </w:sdtPr>
          <w:sdtEndPr/>
          <w:sdtContent>
            <w:tc>
              <w:tcPr>
                <w:tcW w:w="3330" w:type="dxa"/>
                <w:vAlign w:val="center"/>
              </w:tcPr>
              <w:p w14:paraId="02174FB9" w14:textId="4FAD3108" w:rsidR="00B75A18" w:rsidRPr="0047695B" w:rsidRDefault="002F1447" w:rsidP="00E6312E">
                <w:pPr>
                  <w:spacing w:before="20" w:after="20"/>
                  <w:jc w:val="left"/>
                  <w:rPr>
                    <w:rFonts w:eastAsia="Arial" w:cs="Times New Roman"/>
                    <w:bCs/>
                    <w:color w:val="0070C0"/>
                    <w:szCs w:val="23"/>
                  </w:rPr>
                </w:pPr>
                <w:r>
                  <w:rPr>
                    <w:rStyle w:val="PlaceholderText"/>
                  </w:rPr>
                  <w:t>Select most appropriate</w:t>
                </w:r>
                <w:r w:rsidRPr="00D57091">
                  <w:rPr>
                    <w:rStyle w:val="PlaceholderText"/>
                  </w:rPr>
                  <w:t>.</w:t>
                </w:r>
              </w:p>
            </w:tc>
          </w:sdtContent>
        </w:sdt>
      </w:tr>
      <w:tr w:rsidR="00B75A18" w14:paraId="5F98026D" w14:textId="77777777" w:rsidTr="00405402">
        <w:tc>
          <w:tcPr>
            <w:tcW w:w="2576" w:type="dxa"/>
            <w:shd w:val="clear" w:color="auto" w:fill="F2F2F2" w:themeFill="background1" w:themeFillShade="F2"/>
            <w:vAlign w:val="center"/>
          </w:tcPr>
          <w:p w14:paraId="42089F10" w14:textId="77777777" w:rsidR="00B75A18" w:rsidRPr="009C5664" w:rsidRDefault="00D532E8" w:rsidP="00E6312E">
            <w:pPr>
              <w:spacing w:before="20" w:after="20"/>
              <w:jc w:val="left"/>
              <w:rPr>
                <w:rFonts w:cs="Times New Roman"/>
                <w:szCs w:val="23"/>
              </w:rPr>
            </w:pPr>
            <w:sdt>
              <w:sdtPr>
                <w:rPr>
                  <w:rFonts w:eastAsia="Arial" w:cs="Times New Roman"/>
                  <w:bCs/>
                  <w:szCs w:val="23"/>
                </w:rPr>
                <w:id w:val="1412811128"/>
                <w14:checkbox>
                  <w14:checked w14:val="0"/>
                  <w14:checkedState w14:val="2612" w14:font="MS Gothic"/>
                  <w14:uncheckedState w14:val="2610" w14:font="MS Gothic"/>
                </w14:checkbox>
              </w:sdtPr>
              <w:sdtEndPr/>
              <w:sdtContent>
                <w:r w:rsidR="00B75A18">
                  <w:rPr>
                    <w:rFonts w:ascii="MS Gothic" w:eastAsia="MS Gothic" w:hAnsi="MS Gothic" w:cs="Times New Roman" w:hint="eastAsia"/>
                    <w:bCs/>
                    <w:szCs w:val="23"/>
                  </w:rPr>
                  <w:t>☐</w:t>
                </w:r>
              </w:sdtContent>
            </w:sdt>
            <w:r w:rsidR="00B75A18">
              <w:rPr>
                <w:rFonts w:eastAsia="Arial" w:cs="Times New Roman"/>
                <w:bCs/>
                <w:szCs w:val="23"/>
              </w:rPr>
              <w:t xml:space="preserve"> </w:t>
            </w:r>
            <w:sdt>
              <w:sdtPr>
                <w:rPr>
                  <w:rFonts w:eastAsia="Arial" w:cs="Times New Roman"/>
                  <w:bCs/>
                  <w:szCs w:val="23"/>
                </w:rPr>
                <w:tag w:val="List species"/>
                <w:id w:val="1985967010"/>
                <w:placeholder>
                  <w:docPart w:val="E42EAF4670994C9A9D55B2FEFC43610B"/>
                </w:placeholder>
                <w:showingPlcHdr/>
              </w:sdtPr>
              <w:sdtEndPr/>
              <w:sdtContent>
                <w:r w:rsidR="00B75A18">
                  <w:rPr>
                    <w:rStyle w:val="PlaceholderText"/>
                  </w:rPr>
                  <w:t>List species</w:t>
                </w:r>
                <w:r w:rsidR="00B75A18" w:rsidRPr="003F5AA9">
                  <w:rPr>
                    <w:rStyle w:val="PlaceholderText"/>
                  </w:rPr>
                  <w:t>.</w:t>
                </w:r>
              </w:sdtContent>
            </w:sdt>
          </w:p>
        </w:tc>
        <w:sdt>
          <w:sdtPr>
            <w:rPr>
              <w:rFonts w:eastAsia="Arial" w:cs="Times New Roman"/>
              <w:bCs/>
              <w:szCs w:val="23"/>
            </w:rPr>
            <w:id w:val="1590821669"/>
            <w14:checkbox>
              <w14:checked w14:val="0"/>
              <w14:checkedState w14:val="2612" w14:font="MS Gothic"/>
              <w14:uncheckedState w14:val="2610" w14:font="MS Gothic"/>
            </w14:checkbox>
          </w:sdtPr>
          <w:sdtEndPr/>
          <w:sdtContent>
            <w:tc>
              <w:tcPr>
                <w:tcW w:w="1204" w:type="dxa"/>
                <w:vAlign w:val="center"/>
              </w:tcPr>
              <w:p w14:paraId="5FCAF17E" w14:textId="77777777" w:rsidR="00B75A18" w:rsidRPr="000158D5" w:rsidRDefault="00B75A18" w:rsidP="00E6312E">
                <w:pPr>
                  <w:spacing w:before="20" w:after="20"/>
                  <w:jc w:val="center"/>
                  <w:rPr>
                    <w:rFonts w:eastAsia="Arial" w:cs="Times New Roman"/>
                    <w:b/>
                    <w:szCs w:val="23"/>
                  </w:rPr>
                </w:pPr>
                <w:r>
                  <w:rPr>
                    <w:rFonts w:ascii="MS Gothic" w:eastAsia="MS Gothic" w:hAnsi="MS Gothic" w:cs="Times New Roman" w:hint="eastAsia"/>
                    <w:bCs/>
                    <w:szCs w:val="23"/>
                  </w:rPr>
                  <w:t>☐</w:t>
                </w:r>
              </w:p>
            </w:tc>
          </w:sdtContent>
        </w:sdt>
        <w:tc>
          <w:tcPr>
            <w:tcW w:w="3060" w:type="dxa"/>
            <w:vAlign w:val="center"/>
          </w:tcPr>
          <w:sdt>
            <w:sdtPr>
              <w:rPr>
                <w:rFonts w:eastAsia="Arial" w:cs="Times New Roman"/>
                <w:bCs/>
                <w:color w:val="0070C0"/>
                <w:szCs w:val="23"/>
              </w:rPr>
              <w:id w:val="-194540042"/>
              <w15:repeatingSection/>
            </w:sdtPr>
            <w:sdtEndPr/>
            <w:sdtContent>
              <w:sdt>
                <w:sdtPr>
                  <w:rPr>
                    <w:rFonts w:eastAsia="Arial" w:cs="Times New Roman"/>
                    <w:bCs/>
                    <w:color w:val="0070C0"/>
                    <w:szCs w:val="23"/>
                  </w:rPr>
                  <w:id w:val="1828623155"/>
                  <w:placeholder>
                    <w:docPart w:val="B81B5C434A47478482A4CAA24C54F8E3"/>
                  </w:placeholder>
                  <w15:repeatingSectionItem/>
                </w:sdtPr>
                <w:sdtEndPr/>
                <w:sdtContent>
                  <w:sdt>
                    <w:sdtPr>
                      <w:rPr>
                        <w:rFonts w:eastAsia="Arial" w:cs="Times New Roman"/>
                        <w:bCs/>
                        <w:color w:val="0070C0"/>
                        <w:szCs w:val="23"/>
                      </w:rPr>
                      <w:tag w:val="Select a determination"/>
                      <w:id w:val="1958133633"/>
                      <w:placeholder>
                        <w:docPart w:val="7981BEDC88694FA583BD0378523F0066"/>
                      </w:placeholder>
                      <w:showingPlcHdr/>
                      <w:dropDownList>
                        <w:listItem w:value="Choose an item."/>
                        <w:listItem w:displayText="No effect" w:value="No effect"/>
                        <w:listItem w:displayText="May affect, not likely to adversely affect" w:value="May affect, not likely to adversely affect"/>
                        <w:listItem w:displayText="May affect, likely to adversely affect" w:value="May affect, likely to adversely affect"/>
                      </w:dropDownList>
                    </w:sdtPr>
                    <w:sdtEndPr/>
                    <w:sdtContent>
                      <w:p w14:paraId="079F4FF6" w14:textId="77777777" w:rsidR="00B75A18" w:rsidRPr="0047695B" w:rsidRDefault="00B75A18" w:rsidP="00E6312E">
                        <w:pPr>
                          <w:spacing w:before="20" w:after="20"/>
                          <w:jc w:val="left"/>
                          <w:rPr>
                            <w:rFonts w:eastAsia="Arial" w:cs="Times New Roman"/>
                            <w:bCs/>
                            <w:color w:val="0070C0"/>
                            <w:szCs w:val="23"/>
                          </w:rPr>
                        </w:pPr>
                        <w:r>
                          <w:rPr>
                            <w:rStyle w:val="PlaceholderText"/>
                          </w:rPr>
                          <w:t>Select a determination</w:t>
                        </w:r>
                        <w:r w:rsidRPr="00D57091">
                          <w:rPr>
                            <w:rStyle w:val="PlaceholderText"/>
                          </w:rPr>
                          <w:t>.</w:t>
                        </w:r>
                      </w:p>
                    </w:sdtContent>
                  </w:sdt>
                </w:sdtContent>
              </w:sdt>
            </w:sdtContent>
          </w:sdt>
        </w:tc>
        <w:sdt>
          <w:sdtPr>
            <w:rPr>
              <w:rFonts w:eastAsia="Arial" w:cs="Times New Roman"/>
              <w:bCs/>
              <w:color w:val="0070C0"/>
              <w:szCs w:val="23"/>
            </w:rPr>
            <w:id w:val="-1338849768"/>
            <w:placeholder>
              <w:docPart w:val="554BA8E71C7A4ADDA3722F518FC544BC"/>
            </w:placeholder>
            <w:showingPlcHdr/>
            <w:dropDownList>
              <w:listItem w:value="Choose an item."/>
              <w:listItem w:displayText="No suitable habitat in response action area" w:value="No suitable habitat in response action area"/>
              <w:listItem w:displayText="Species does not occur in response action area" w:value="Species does not occur in response action area"/>
              <w:listItem w:displayText="Direct or indirect effects would not result from response actions" w:value="Direct or indirect effects would not result from response actions"/>
            </w:dropDownList>
          </w:sdtPr>
          <w:sdtEndPr/>
          <w:sdtContent>
            <w:tc>
              <w:tcPr>
                <w:tcW w:w="3330" w:type="dxa"/>
                <w:vAlign w:val="center"/>
              </w:tcPr>
              <w:p w14:paraId="05CB3409" w14:textId="78622277" w:rsidR="00B75A18" w:rsidRPr="0047695B" w:rsidRDefault="002F1447" w:rsidP="00E6312E">
                <w:pPr>
                  <w:spacing w:before="20" w:after="20"/>
                  <w:jc w:val="left"/>
                  <w:rPr>
                    <w:rFonts w:eastAsia="Arial" w:cs="Times New Roman"/>
                    <w:bCs/>
                    <w:color w:val="0070C0"/>
                    <w:szCs w:val="23"/>
                  </w:rPr>
                </w:pPr>
                <w:r>
                  <w:rPr>
                    <w:rStyle w:val="PlaceholderText"/>
                  </w:rPr>
                  <w:t>Select most appropriate</w:t>
                </w:r>
                <w:r w:rsidRPr="00D57091">
                  <w:rPr>
                    <w:rStyle w:val="PlaceholderText"/>
                  </w:rPr>
                  <w:t>.</w:t>
                </w:r>
              </w:p>
            </w:tc>
          </w:sdtContent>
        </w:sdt>
      </w:tr>
      <w:tr w:rsidR="00B75A18" w14:paraId="50E9C7C0" w14:textId="77777777" w:rsidTr="00405402">
        <w:tc>
          <w:tcPr>
            <w:tcW w:w="2576" w:type="dxa"/>
            <w:shd w:val="clear" w:color="auto" w:fill="F2F2F2" w:themeFill="background1" w:themeFillShade="F2"/>
            <w:vAlign w:val="center"/>
          </w:tcPr>
          <w:p w14:paraId="65A20289" w14:textId="77777777" w:rsidR="00B75A18" w:rsidRPr="001422DE" w:rsidRDefault="00D532E8" w:rsidP="00E6312E">
            <w:pPr>
              <w:spacing w:before="20" w:after="20"/>
              <w:jc w:val="left"/>
              <w:rPr>
                <w:rFonts w:eastAsia="Arial" w:cs="Times New Roman"/>
                <w:bCs/>
                <w:szCs w:val="23"/>
              </w:rPr>
            </w:pPr>
            <w:sdt>
              <w:sdtPr>
                <w:rPr>
                  <w:rFonts w:eastAsia="Arial" w:cs="Times New Roman"/>
                  <w:bCs/>
                  <w:szCs w:val="23"/>
                </w:rPr>
                <w:id w:val="-918095292"/>
                <w14:checkbox>
                  <w14:checked w14:val="0"/>
                  <w14:checkedState w14:val="2612" w14:font="MS Gothic"/>
                  <w14:uncheckedState w14:val="2610" w14:font="MS Gothic"/>
                </w14:checkbox>
              </w:sdtPr>
              <w:sdtEndPr/>
              <w:sdtContent>
                <w:r w:rsidR="00B75A18">
                  <w:rPr>
                    <w:rFonts w:ascii="MS Gothic" w:eastAsia="MS Gothic" w:hAnsi="MS Gothic" w:cs="Times New Roman" w:hint="eastAsia"/>
                    <w:bCs/>
                    <w:szCs w:val="23"/>
                  </w:rPr>
                  <w:t>☐</w:t>
                </w:r>
              </w:sdtContent>
            </w:sdt>
            <w:r w:rsidR="00B75A18">
              <w:rPr>
                <w:rFonts w:eastAsia="Arial" w:cs="Times New Roman"/>
                <w:bCs/>
                <w:szCs w:val="23"/>
              </w:rPr>
              <w:t xml:space="preserve"> </w:t>
            </w:r>
            <w:sdt>
              <w:sdtPr>
                <w:rPr>
                  <w:rFonts w:eastAsia="Arial" w:cs="Times New Roman"/>
                  <w:bCs/>
                  <w:szCs w:val="23"/>
                </w:rPr>
                <w:tag w:val="List species"/>
                <w:id w:val="1784233054"/>
                <w:placeholder>
                  <w:docPart w:val="69697F29F2A34A5EA54641DE80024B56"/>
                </w:placeholder>
                <w:showingPlcHdr/>
              </w:sdtPr>
              <w:sdtEndPr/>
              <w:sdtContent>
                <w:r w:rsidR="00B75A18">
                  <w:rPr>
                    <w:rStyle w:val="PlaceholderText"/>
                  </w:rPr>
                  <w:t>List species</w:t>
                </w:r>
                <w:r w:rsidR="00B75A18" w:rsidRPr="003F5AA9">
                  <w:rPr>
                    <w:rStyle w:val="PlaceholderText"/>
                  </w:rPr>
                  <w:t>.</w:t>
                </w:r>
              </w:sdtContent>
            </w:sdt>
          </w:p>
        </w:tc>
        <w:sdt>
          <w:sdtPr>
            <w:rPr>
              <w:rFonts w:eastAsia="Arial" w:cs="Times New Roman"/>
              <w:bCs/>
              <w:szCs w:val="23"/>
            </w:rPr>
            <w:id w:val="961068865"/>
            <w14:checkbox>
              <w14:checked w14:val="0"/>
              <w14:checkedState w14:val="2612" w14:font="MS Gothic"/>
              <w14:uncheckedState w14:val="2610" w14:font="MS Gothic"/>
            </w14:checkbox>
          </w:sdtPr>
          <w:sdtEndPr/>
          <w:sdtContent>
            <w:tc>
              <w:tcPr>
                <w:tcW w:w="1204" w:type="dxa"/>
                <w:vAlign w:val="center"/>
              </w:tcPr>
              <w:p w14:paraId="1348340A" w14:textId="77777777" w:rsidR="00B75A18" w:rsidRPr="000158D5" w:rsidRDefault="00B75A18" w:rsidP="00E6312E">
                <w:pPr>
                  <w:spacing w:before="20" w:after="20"/>
                  <w:jc w:val="center"/>
                  <w:rPr>
                    <w:rFonts w:eastAsia="Arial" w:cs="Times New Roman"/>
                    <w:b/>
                    <w:szCs w:val="23"/>
                  </w:rPr>
                </w:pPr>
                <w:r>
                  <w:rPr>
                    <w:rFonts w:ascii="MS Gothic" w:eastAsia="MS Gothic" w:hAnsi="MS Gothic" w:cs="Times New Roman" w:hint="eastAsia"/>
                    <w:bCs/>
                    <w:szCs w:val="23"/>
                  </w:rPr>
                  <w:t>☐</w:t>
                </w:r>
              </w:p>
            </w:tc>
          </w:sdtContent>
        </w:sdt>
        <w:tc>
          <w:tcPr>
            <w:tcW w:w="3060" w:type="dxa"/>
            <w:vAlign w:val="center"/>
          </w:tcPr>
          <w:sdt>
            <w:sdtPr>
              <w:rPr>
                <w:rFonts w:eastAsia="Arial" w:cs="Times New Roman"/>
                <w:bCs/>
                <w:color w:val="0070C0"/>
                <w:szCs w:val="23"/>
              </w:rPr>
              <w:id w:val="-1868672478"/>
              <w15:repeatingSection/>
            </w:sdtPr>
            <w:sdtEndPr/>
            <w:sdtContent>
              <w:sdt>
                <w:sdtPr>
                  <w:rPr>
                    <w:rFonts w:eastAsia="Arial" w:cs="Times New Roman"/>
                    <w:bCs/>
                    <w:color w:val="0070C0"/>
                    <w:szCs w:val="23"/>
                  </w:rPr>
                  <w:id w:val="840811713"/>
                  <w:placeholder>
                    <w:docPart w:val="226AA28FB1FA4B20B3374325F68CDEE2"/>
                  </w:placeholder>
                  <w15:repeatingSectionItem/>
                </w:sdtPr>
                <w:sdtEndPr/>
                <w:sdtContent>
                  <w:sdt>
                    <w:sdtPr>
                      <w:rPr>
                        <w:rFonts w:eastAsia="Arial" w:cs="Times New Roman"/>
                        <w:bCs/>
                        <w:color w:val="0070C0"/>
                        <w:szCs w:val="23"/>
                      </w:rPr>
                      <w:tag w:val="Select a determination"/>
                      <w:id w:val="-1968583864"/>
                      <w:placeholder>
                        <w:docPart w:val="D1BA7BFEE2A74338B9AE827FE68B553D"/>
                      </w:placeholder>
                      <w:showingPlcHdr/>
                      <w:dropDownList>
                        <w:listItem w:value="Choose an item."/>
                        <w:listItem w:displayText="No effect" w:value="No effect"/>
                        <w:listItem w:displayText="May affect, not likely to adversely affect" w:value="May affect, not likely to adversely affect"/>
                        <w:listItem w:displayText="May affect, likely to adversely affect" w:value="May affect, likely to adversely affect"/>
                      </w:dropDownList>
                    </w:sdtPr>
                    <w:sdtEndPr/>
                    <w:sdtContent>
                      <w:p w14:paraId="5401172F" w14:textId="77777777" w:rsidR="00B75A18" w:rsidRPr="0047695B" w:rsidRDefault="00B75A18" w:rsidP="00E6312E">
                        <w:pPr>
                          <w:spacing w:before="20" w:after="20"/>
                          <w:jc w:val="left"/>
                          <w:rPr>
                            <w:rFonts w:eastAsia="Arial" w:cs="Times New Roman"/>
                            <w:bCs/>
                            <w:color w:val="0070C0"/>
                            <w:szCs w:val="23"/>
                          </w:rPr>
                        </w:pPr>
                        <w:r>
                          <w:rPr>
                            <w:rStyle w:val="PlaceholderText"/>
                          </w:rPr>
                          <w:t>Select a determination</w:t>
                        </w:r>
                        <w:r w:rsidRPr="00D57091">
                          <w:rPr>
                            <w:rStyle w:val="PlaceholderText"/>
                          </w:rPr>
                          <w:t>.</w:t>
                        </w:r>
                      </w:p>
                    </w:sdtContent>
                  </w:sdt>
                </w:sdtContent>
              </w:sdt>
            </w:sdtContent>
          </w:sdt>
        </w:tc>
        <w:sdt>
          <w:sdtPr>
            <w:rPr>
              <w:rFonts w:eastAsia="Arial" w:cs="Times New Roman"/>
              <w:bCs/>
              <w:color w:val="0070C0"/>
              <w:szCs w:val="23"/>
            </w:rPr>
            <w:id w:val="-776415869"/>
            <w:placeholder>
              <w:docPart w:val="889EE3C747594D3D83EDB98B308AD8E6"/>
            </w:placeholder>
            <w:showingPlcHdr/>
            <w:dropDownList>
              <w:listItem w:value="Choose an item."/>
              <w:listItem w:displayText="No suitable habitat in response action area" w:value="No suitable habitat in response action area"/>
              <w:listItem w:displayText="Species does not occur in response action area" w:value="Species does not occur in response action area"/>
              <w:listItem w:displayText="Direct or indirect effects would not result from response actions" w:value="Direct or indirect effects would not result from response actions"/>
            </w:dropDownList>
          </w:sdtPr>
          <w:sdtEndPr/>
          <w:sdtContent>
            <w:tc>
              <w:tcPr>
                <w:tcW w:w="3330" w:type="dxa"/>
                <w:vAlign w:val="center"/>
              </w:tcPr>
              <w:p w14:paraId="48E33EB7" w14:textId="2E218DBD" w:rsidR="00B75A18" w:rsidRPr="0047695B" w:rsidRDefault="002F1447" w:rsidP="00E6312E">
                <w:pPr>
                  <w:spacing w:before="20" w:after="20"/>
                  <w:jc w:val="left"/>
                  <w:rPr>
                    <w:rFonts w:eastAsia="Arial" w:cs="Times New Roman"/>
                    <w:bCs/>
                    <w:color w:val="0070C0"/>
                    <w:szCs w:val="23"/>
                  </w:rPr>
                </w:pPr>
                <w:r>
                  <w:rPr>
                    <w:rStyle w:val="PlaceholderText"/>
                  </w:rPr>
                  <w:t>Select most appropriate</w:t>
                </w:r>
                <w:r w:rsidRPr="00D57091">
                  <w:rPr>
                    <w:rStyle w:val="PlaceholderText"/>
                  </w:rPr>
                  <w:t>.</w:t>
                </w:r>
              </w:p>
            </w:tc>
          </w:sdtContent>
        </w:sdt>
      </w:tr>
    </w:tbl>
    <w:p w14:paraId="70E85FAA" w14:textId="77777777" w:rsidR="00B75A18" w:rsidRPr="00BE3CB2" w:rsidRDefault="00B75A18" w:rsidP="00BE3CB2">
      <w:pPr>
        <w:jc w:val="left"/>
        <w:rPr>
          <w:rFonts w:ascii="Calibri" w:eastAsia="Arial" w:hAnsi="Calibri" w:cs="Calibri"/>
          <w:b/>
          <w:sz w:val="24"/>
          <w:szCs w:val="24"/>
        </w:rPr>
      </w:pPr>
    </w:p>
    <w:tbl>
      <w:tblPr>
        <w:tblStyle w:val="TableGrid"/>
        <w:tblW w:w="10170" w:type="dxa"/>
        <w:tblInd w:w="-95" w:type="dxa"/>
        <w:tblLook w:val="04A0" w:firstRow="1" w:lastRow="0" w:firstColumn="1" w:lastColumn="0" w:noHBand="0" w:noVBand="1"/>
      </w:tblPr>
      <w:tblGrid>
        <w:gridCol w:w="2610"/>
        <w:gridCol w:w="1440"/>
        <w:gridCol w:w="2799"/>
        <w:gridCol w:w="3321"/>
      </w:tblGrid>
      <w:tr w:rsidR="007072D1" w14:paraId="222364FB" w14:textId="77777777" w:rsidTr="00405402">
        <w:trPr>
          <w:tblHeader/>
        </w:trPr>
        <w:tc>
          <w:tcPr>
            <w:tcW w:w="10170" w:type="dxa"/>
            <w:gridSpan w:val="4"/>
            <w:shd w:val="clear" w:color="auto" w:fill="BFBFBF" w:themeFill="background1" w:themeFillShade="BF"/>
            <w:vAlign w:val="center"/>
          </w:tcPr>
          <w:p w14:paraId="59B133B0" w14:textId="764FA1AA" w:rsidR="007072D1" w:rsidRPr="00F1313E" w:rsidRDefault="00F1313E" w:rsidP="00F1313E">
            <w:pPr>
              <w:pStyle w:val="Heading3"/>
              <w:rPr>
                <w:rFonts w:eastAsia="Arial"/>
              </w:rPr>
            </w:pPr>
            <w:bookmarkStart w:id="10" w:name="_Toc167956953"/>
            <w:r>
              <w:rPr>
                <w:rFonts w:eastAsia="Arial"/>
              </w:rPr>
              <w:t xml:space="preserve">H.  </w:t>
            </w:r>
            <w:r w:rsidR="00E8731E" w:rsidRPr="00F1313E">
              <w:rPr>
                <w:rFonts w:eastAsia="Arial"/>
              </w:rPr>
              <w:t xml:space="preserve">Essential Fish Habitat Areas </w:t>
            </w:r>
            <w:r w:rsidR="00E8731E">
              <w:rPr>
                <w:rFonts w:eastAsia="Arial"/>
              </w:rPr>
              <w:t>o</w:t>
            </w:r>
            <w:r w:rsidR="00E8731E" w:rsidRPr="00F1313E">
              <w:rPr>
                <w:rFonts w:eastAsia="Arial"/>
              </w:rPr>
              <w:t>f Particular Concern</w:t>
            </w:r>
            <w:r w:rsidR="00E8731E">
              <w:rPr>
                <w:rFonts w:eastAsia="Arial"/>
              </w:rPr>
              <w:t xml:space="preserve"> </w:t>
            </w:r>
            <w:r w:rsidR="00E8731E" w:rsidRPr="00F1313E">
              <w:rPr>
                <w:rFonts w:eastAsia="Arial"/>
              </w:rPr>
              <w:t>Effects Determination</w:t>
            </w:r>
            <w:bookmarkEnd w:id="10"/>
          </w:p>
          <w:p w14:paraId="6C916D84" w14:textId="0B0B2839" w:rsidR="00FF7026" w:rsidRPr="000416C9" w:rsidRDefault="00EC285F" w:rsidP="00FF7026">
            <w:pPr>
              <w:pStyle w:val="ListParagraph"/>
              <w:spacing w:before="20" w:after="20"/>
              <w:ind w:left="346"/>
              <w:jc w:val="center"/>
              <w:rPr>
                <w:rFonts w:eastAsia="Arial" w:cs="Times New Roman"/>
                <w:b/>
                <w:sz w:val="28"/>
                <w:szCs w:val="28"/>
              </w:rPr>
            </w:pPr>
            <w:r>
              <w:rPr>
                <w:rFonts w:eastAsia="Arial" w:cs="Times New Roman"/>
                <w:b/>
                <w:i/>
                <w:iCs/>
                <w:sz w:val="24"/>
                <w:szCs w:val="24"/>
              </w:rPr>
              <w:t>(</w:t>
            </w:r>
            <w:r w:rsidRPr="00EC285F">
              <w:rPr>
                <w:rFonts w:eastAsia="Arial" w:cs="Times New Roman"/>
                <w:b/>
                <w:i/>
                <w:iCs/>
                <w:sz w:val="24"/>
                <w:szCs w:val="24"/>
              </w:rPr>
              <w:t xml:space="preserve">Must be completed and documented by </w:t>
            </w:r>
            <w:r>
              <w:rPr>
                <w:rFonts w:eastAsia="Arial" w:cs="Times New Roman"/>
                <w:b/>
                <w:i/>
                <w:iCs/>
                <w:sz w:val="24"/>
                <w:szCs w:val="24"/>
              </w:rPr>
              <w:t xml:space="preserve">the </w:t>
            </w:r>
            <w:r w:rsidRPr="00EC285F">
              <w:rPr>
                <w:rFonts w:eastAsia="Arial" w:cs="Times New Roman"/>
                <w:b/>
                <w:i/>
                <w:iCs/>
                <w:sz w:val="24"/>
                <w:szCs w:val="24"/>
              </w:rPr>
              <w:t>FOSC during Emergency Consultation)</w:t>
            </w:r>
          </w:p>
        </w:tc>
      </w:tr>
      <w:tr w:rsidR="007072D1" w14:paraId="566E977C" w14:textId="77777777" w:rsidTr="00405402">
        <w:tc>
          <w:tcPr>
            <w:tcW w:w="10170" w:type="dxa"/>
            <w:gridSpan w:val="4"/>
            <w:shd w:val="clear" w:color="auto" w:fill="F2F2F2" w:themeFill="background1" w:themeFillShade="F2"/>
          </w:tcPr>
          <w:p w14:paraId="42E5A6C2" w14:textId="3A743F54" w:rsidR="007072D1" w:rsidRDefault="007072D1" w:rsidP="00E6312E">
            <w:pPr>
              <w:spacing w:before="20" w:after="20"/>
              <w:jc w:val="left"/>
              <w:rPr>
                <w:rFonts w:eastAsia="Arial" w:cs="Times New Roman"/>
                <w:b/>
                <w:szCs w:val="23"/>
              </w:rPr>
            </w:pPr>
            <w:r>
              <w:rPr>
                <w:rFonts w:eastAsia="Arial" w:cs="Times New Roman"/>
                <w:b/>
                <w:szCs w:val="23"/>
              </w:rPr>
              <w:t>Identify</w:t>
            </w:r>
            <w:r w:rsidRPr="000158D5">
              <w:rPr>
                <w:rFonts w:eastAsia="Arial" w:cs="Times New Roman"/>
                <w:b/>
                <w:szCs w:val="23"/>
              </w:rPr>
              <w:t xml:space="preserve"> all </w:t>
            </w:r>
            <w:r w:rsidR="002770DD">
              <w:rPr>
                <w:rFonts w:eastAsia="Arial" w:cs="Times New Roman"/>
                <w:b/>
                <w:szCs w:val="23"/>
              </w:rPr>
              <w:t>Essential Fish Habitat (E</w:t>
            </w:r>
            <w:r w:rsidR="00BF2473">
              <w:rPr>
                <w:rFonts w:eastAsia="Arial" w:cs="Times New Roman"/>
                <w:b/>
                <w:szCs w:val="23"/>
              </w:rPr>
              <w:t>FH</w:t>
            </w:r>
            <w:r w:rsidR="002770DD">
              <w:rPr>
                <w:rFonts w:eastAsia="Arial" w:cs="Times New Roman"/>
                <w:b/>
                <w:szCs w:val="23"/>
              </w:rPr>
              <w:t>)</w:t>
            </w:r>
            <w:r w:rsidR="00BF2473">
              <w:rPr>
                <w:rFonts w:eastAsia="Arial" w:cs="Times New Roman"/>
                <w:b/>
                <w:szCs w:val="23"/>
              </w:rPr>
              <w:t xml:space="preserve"> </w:t>
            </w:r>
            <w:r w:rsidRPr="000158D5">
              <w:rPr>
                <w:rFonts w:eastAsia="Arial" w:cs="Times New Roman"/>
                <w:b/>
                <w:szCs w:val="23"/>
              </w:rPr>
              <w:t xml:space="preserve">species and </w:t>
            </w:r>
            <w:r w:rsidR="00BF2473" w:rsidRPr="00BF2473">
              <w:rPr>
                <w:rFonts w:eastAsia="Arial" w:cs="Times New Roman"/>
                <w:b/>
                <w:szCs w:val="23"/>
              </w:rPr>
              <w:t xml:space="preserve">Habitat Areas of Particular Concern (HAPC) </w:t>
            </w:r>
            <w:r w:rsidRPr="000158D5">
              <w:rPr>
                <w:rFonts w:eastAsia="Arial" w:cs="Times New Roman"/>
                <w:b/>
                <w:szCs w:val="23"/>
              </w:rPr>
              <w:t>that may be found in the response action area.</w:t>
            </w:r>
          </w:p>
          <w:p w14:paraId="7F3B3571" w14:textId="321D7752" w:rsidR="007072D1" w:rsidRDefault="007072D1" w:rsidP="00D8496F">
            <w:pPr>
              <w:pStyle w:val="ListParagraph"/>
              <w:numPr>
                <w:ilvl w:val="0"/>
                <w:numId w:val="8"/>
              </w:numPr>
              <w:spacing w:before="20" w:after="20"/>
              <w:jc w:val="left"/>
              <w:rPr>
                <w:rFonts w:eastAsia="Arial" w:cs="Times New Roman"/>
                <w:bCs/>
                <w:szCs w:val="23"/>
              </w:rPr>
            </w:pPr>
            <w:r>
              <w:rPr>
                <w:rFonts w:eastAsia="Arial" w:cs="Times New Roman"/>
                <w:bCs/>
                <w:szCs w:val="23"/>
              </w:rPr>
              <w:t xml:space="preserve">The </w:t>
            </w:r>
            <w:r w:rsidR="0016341F">
              <w:rPr>
                <w:rFonts w:eastAsia="Arial" w:cs="Times New Roman"/>
                <w:bCs/>
                <w:szCs w:val="23"/>
              </w:rPr>
              <w:t>Essential Fish Habitat Mapper tool may be used to</w:t>
            </w:r>
            <w:r w:rsidR="00BF2473">
              <w:rPr>
                <w:rFonts w:eastAsia="Arial" w:cs="Times New Roman"/>
                <w:bCs/>
                <w:szCs w:val="23"/>
              </w:rPr>
              <w:t xml:space="preserve"> identify EFH and/or HAPCs in</w:t>
            </w:r>
            <w:r w:rsidRPr="00BB5C39">
              <w:rPr>
                <w:rFonts w:eastAsia="Arial" w:cs="Times New Roman"/>
                <w:bCs/>
                <w:szCs w:val="23"/>
              </w:rPr>
              <w:t xml:space="preserve"> the action area: </w:t>
            </w:r>
            <w:hyperlink r:id="rId18" w:history="1">
              <w:r w:rsidR="0016341F" w:rsidRPr="007F597F">
                <w:rPr>
                  <w:rStyle w:val="Hyperlink"/>
                  <w:rFonts w:eastAsia="Arial" w:cs="Times New Roman"/>
                  <w:bCs/>
                  <w:szCs w:val="23"/>
                </w:rPr>
                <w:t>https://www.habitat.noaa.gov/apps/efhmapper/efhreport/</w:t>
              </w:r>
            </w:hyperlink>
            <w:r w:rsidR="0016341F">
              <w:rPr>
                <w:rFonts w:eastAsia="Arial" w:cs="Times New Roman"/>
                <w:bCs/>
                <w:szCs w:val="23"/>
              </w:rPr>
              <w:t xml:space="preserve"> </w:t>
            </w:r>
          </w:p>
          <w:p w14:paraId="1D7E2F82" w14:textId="77777777" w:rsidR="007072D1" w:rsidRPr="00B75A18" w:rsidRDefault="007072D1" w:rsidP="00E6312E">
            <w:pPr>
              <w:pStyle w:val="ListParagraph"/>
              <w:spacing w:before="20" w:after="20"/>
              <w:jc w:val="left"/>
              <w:rPr>
                <w:rFonts w:eastAsia="Arial" w:cs="Times New Roman"/>
                <w:bCs/>
                <w:szCs w:val="23"/>
              </w:rPr>
            </w:pPr>
          </w:p>
          <w:p w14:paraId="0CF140A8" w14:textId="2F774215" w:rsidR="007072D1" w:rsidRPr="000158D5" w:rsidRDefault="007072D1" w:rsidP="00E6312E">
            <w:pPr>
              <w:spacing w:before="20" w:after="20"/>
              <w:jc w:val="left"/>
              <w:rPr>
                <w:rFonts w:eastAsia="Arial" w:cs="Times New Roman"/>
                <w:bCs/>
                <w:szCs w:val="23"/>
              </w:rPr>
            </w:pPr>
            <w:r w:rsidRPr="000158D5">
              <w:rPr>
                <w:rFonts w:eastAsia="Arial" w:cs="Times New Roman"/>
                <w:bCs/>
                <w:szCs w:val="23"/>
              </w:rPr>
              <w:t xml:space="preserve">If all consequences of proposed response actions occur in a location that does not contain any </w:t>
            </w:r>
            <w:r w:rsidR="00BF2473">
              <w:rPr>
                <w:rFonts w:eastAsia="Arial" w:cs="Times New Roman"/>
                <w:bCs/>
                <w:szCs w:val="23"/>
              </w:rPr>
              <w:t>EFH</w:t>
            </w:r>
            <w:r w:rsidRPr="000158D5">
              <w:rPr>
                <w:rFonts w:eastAsia="Arial" w:cs="Times New Roman"/>
                <w:bCs/>
                <w:szCs w:val="23"/>
              </w:rPr>
              <w:t xml:space="preserve"> species or </w:t>
            </w:r>
            <w:r w:rsidR="00BF2473">
              <w:rPr>
                <w:rFonts w:eastAsia="Arial" w:cs="Times New Roman"/>
                <w:bCs/>
                <w:szCs w:val="23"/>
              </w:rPr>
              <w:t>HAPCs</w:t>
            </w:r>
            <w:r w:rsidRPr="000158D5">
              <w:rPr>
                <w:rFonts w:eastAsia="Arial" w:cs="Times New Roman"/>
                <w:bCs/>
                <w:szCs w:val="23"/>
              </w:rPr>
              <w:t xml:space="preserve">, OR if those response actions and their effects have been covered under previous existing </w:t>
            </w:r>
            <w:r w:rsidRPr="000158D5">
              <w:rPr>
                <w:rFonts w:eastAsia="Arial" w:cs="Times New Roman"/>
                <w:bCs/>
                <w:szCs w:val="23"/>
              </w:rPr>
              <w:lastRenderedPageBreak/>
              <w:t>consultations, please check the appropriate box below. If one of these boxes is checked, you may skip this section</w:t>
            </w:r>
            <w:r w:rsidR="00BF2473">
              <w:rPr>
                <w:rFonts w:eastAsia="Arial" w:cs="Times New Roman"/>
                <w:bCs/>
                <w:szCs w:val="23"/>
              </w:rPr>
              <w:t>.</w:t>
            </w:r>
          </w:p>
          <w:p w14:paraId="1E4A29E0" w14:textId="5864E7CD" w:rsidR="007072D1" w:rsidRPr="000158D5" w:rsidRDefault="007072D1" w:rsidP="00E6312E">
            <w:pPr>
              <w:spacing w:before="20" w:after="20"/>
              <w:ind w:left="600" w:hanging="270"/>
              <w:jc w:val="left"/>
              <w:rPr>
                <w:rFonts w:eastAsia="Arial" w:cs="Times New Roman"/>
                <w:bCs/>
                <w:szCs w:val="23"/>
              </w:rPr>
            </w:pPr>
            <w:proofErr w:type="gramStart"/>
            <w:r w:rsidRPr="000158D5">
              <w:rPr>
                <w:rFonts w:ascii="Segoe UI Symbol" w:eastAsia="Arial" w:hAnsi="Segoe UI Symbol" w:cs="Segoe UI Symbol"/>
                <w:bCs/>
                <w:szCs w:val="23"/>
              </w:rPr>
              <w:t>☐</w:t>
            </w:r>
            <w:r w:rsidRPr="000158D5">
              <w:rPr>
                <w:rFonts w:eastAsia="Arial" w:cs="Times New Roman"/>
                <w:bCs/>
                <w:szCs w:val="23"/>
              </w:rPr>
              <w:t xml:space="preserve">  All</w:t>
            </w:r>
            <w:proofErr w:type="gramEnd"/>
            <w:r w:rsidRPr="000158D5">
              <w:rPr>
                <w:rFonts w:eastAsia="Arial" w:cs="Times New Roman"/>
                <w:bCs/>
                <w:szCs w:val="23"/>
              </w:rPr>
              <w:t xml:space="preserve"> direct and indirect effects of the proposed response actions occur in a location that does not contain any </w:t>
            </w:r>
            <w:r w:rsidR="002F1447">
              <w:rPr>
                <w:rFonts w:eastAsia="Arial" w:cs="Times New Roman"/>
                <w:bCs/>
                <w:szCs w:val="23"/>
              </w:rPr>
              <w:t>EFH</w:t>
            </w:r>
            <w:r w:rsidRPr="000158D5">
              <w:rPr>
                <w:rFonts w:eastAsia="Arial" w:cs="Times New Roman"/>
                <w:bCs/>
                <w:szCs w:val="23"/>
              </w:rPr>
              <w:t xml:space="preserve"> species or </w:t>
            </w:r>
            <w:r w:rsidR="00BF2473">
              <w:rPr>
                <w:rFonts w:eastAsia="Arial" w:cs="Times New Roman"/>
                <w:bCs/>
                <w:szCs w:val="23"/>
              </w:rPr>
              <w:t>HAPCs</w:t>
            </w:r>
            <w:r w:rsidRPr="000158D5">
              <w:rPr>
                <w:rFonts w:eastAsia="Arial" w:cs="Times New Roman"/>
                <w:bCs/>
                <w:szCs w:val="23"/>
              </w:rPr>
              <w:t>.</w:t>
            </w:r>
          </w:p>
          <w:p w14:paraId="7B67C146" w14:textId="27015BD0" w:rsidR="007072D1" w:rsidRPr="000416C9" w:rsidRDefault="007072D1" w:rsidP="00E6312E">
            <w:pPr>
              <w:spacing w:before="20" w:after="20"/>
              <w:ind w:left="600" w:hanging="270"/>
              <w:jc w:val="left"/>
              <w:rPr>
                <w:rFonts w:eastAsia="Arial" w:cs="Times New Roman"/>
                <w:bCs/>
                <w:szCs w:val="23"/>
              </w:rPr>
            </w:pPr>
            <w:proofErr w:type="gramStart"/>
            <w:r w:rsidRPr="000158D5">
              <w:rPr>
                <w:rFonts w:ascii="Segoe UI Symbol" w:eastAsia="Arial" w:hAnsi="Segoe UI Symbol" w:cs="Segoe UI Symbol"/>
                <w:bCs/>
                <w:szCs w:val="23"/>
              </w:rPr>
              <w:t>☐</w:t>
            </w:r>
            <w:r w:rsidRPr="000158D5">
              <w:rPr>
                <w:rFonts w:eastAsia="Arial" w:cs="Times New Roman"/>
                <w:bCs/>
                <w:szCs w:val="23"/>
              </w:rPr>
              <w:t xml:space="preserve">  All</w:t>
            </w:r>
            <w:proofErr w:type="gramEnd"/>
            <w:r w:rsidRPr="000158D5">
              <w:rPr>
                <w:rFonts w:eastAsia="Arial" w:cs="Times New Roman"/>
                <w:bCs/>
                <w:szCs w:val="23"/>
              </w:rPr>
              <w:t xml:space="preserve"> direct and indirect effects of the proposed response actions have been accounted for under an existing </w:t>
            </w:r>
            <w:r w:rsidR="002F1447">
              <w:rPr>
                <w:rFonts w:eastAsia="Arial" w:cs="Times New Roman"/>
                <w:bCs/>
                <w:szCs w:val="23"/>
              </w:rPr>
              <w:t>EFH</w:t>
            </w:r>
            <w:r w:rsidRPr="000158D5">
              <w:rPr>
                <w:rFonts w:eastAsia="Arial" w:cs="Times New Roman"/>
                <w:bCs/>
                <w:szCs w:val="23"/>
              </w:rPr>
              <w:t xml:space="preserve"> consultation.</w:t>
            </w:r>
          </w:p>
        </w:tc>
      </w:tr>
      <w:tr w:rsidR="00575525" w14:paraId="7F6C7E8E" w14:textId="77777777" w:rsidTr="00405402">
        <w:tc>
          <w:tcPr>
            <w:tcW w:w="2610" w:type="dxa"/>
            <w:shd w:val="clear" w:color="auto" w:fill="D9D9D9" w:themeFill="background1" w:themeFillShade="D9"/>
            <w:vAlign w:val="center"/>
          </w:tcPr>
          <w:p w14:paraId="6BB65007" w14:textId="627CD60D" w:rsidR="007072D1" w:rsidRPr="000158D5" w:rsidRDefault="00575525" w:rsidP="00E6312E">
            <w:pPr>
              <w:spacing w:before="20" w:after="20"/>
              <w:jc w:val="left"/>
              <w:rPr>
                <w:rFonts w:eastAsia="Arial" w:cs="Times New Roman"/>
                <w:b/>
                <w:szCs w:val="23"/>
              </w:rPr>
            </w:pPr>
            <w:r>
              <w:rPr>
                <w:rFonts w:eastAsia="Arial" w:cs="Times New Roman"/>
                <w:b/>
                <w:szCs w:val="23"/>
              </w:rPr>
              <w:lastRenderedPageBreak/>
              <w:t xml:space="preserve">EFH </w:t>
            </w:r>
            <w:r w:rsidR="007072D1" w:rsidRPr="000158D5">
              <w:rPr>
                <w:rFonts w:eastAsia="Arial" w:cs="Times New Roman"/>
                <w:b/>
                <w:szCs w:val="23"/>
              </w:rPr>
              <w:t>Species</w:t>
            </w:r>
          </w:p>
        </w:tc>
        <w:tc>
          <w:tcPr>
            <w:tcW w:w="1440" w:type="dxa"/>
            <w:shd w:val="clear" w:color="auto" w:fill="D9D9D9" w:themeFill="background1" w:themeFillShade="D9"/>
            <w:vAlign w:val="center"/>
          </w:tcPr>
          <w:p w14:paraId="4C291088" w14:textId="5571AE79" w:rsidR="007072D1" w:rsidRPr="000158D5" w:rsidRDefault="00BF2473" w:rsidP="00E6312E">
            <w:pPr>
              <w:spacing w:before="20" w:after="20"/>
              <w:jc w:val="center"/>
              <w:rPr>
                <w:rFonts w:eastAsia="Arial" w:cs="Times New Roman"/>
                <w:b/>
                <w:szCs w:val="23"/>
              </w:rPr>
            </w:pPr>
            <w:r>
              <w:rPr>
                <w:rFonts w:eastAsia="Arial" w:cs="Times New Roman"/>
                <w:b/>
                <w:szCs w:val="23"/>
              </w:rPr>
              <w:t>HAPCs</w:t>
            </w:r>
          </w:p>
        </w:tc>
        <w:tc>
          <w:tcPr>
            <w:tcW w:w="2799" w:type="dxa"/>
            <w:shd w:val="clear" w:color="auto" w:fill="D9D9D9" w:themeFill="background1" w:themeFillShade="D9"/>
            <w:vAlign w:val="center"/>
          </w:tcPr>
          <w:p w14:paraId="5E6C1223" w14:textId="77777777" w:rsidR="007072D1" w:rsidRDefault="007072D1" w:rsidP="00E6312E">
            <w:pPr>
              <w:spacing w:before="20" w:after="20"/>
              <w:jc w:val="left"/>
              <w:rPr>
                <w:rFonts w:eastAsia="Arial" w:cs="Times New Roman"/>
                <w:b/>
                <w:szCs w:val="23"/>
              </w:rPr>
            </w:pPr>
            <w:r>
              <w:rPr>
                <w:rFonts w:eastAsia="Arial" w:cs="Times New Roman"/>
                <w:b/>
                <w:szCs w:val="23"/>
              </w:rPr>
              <w:t>Determinations</w:t>
            </w:r>
          </w:p>
          <w:p w14:paraId="7300B5A8" w14:textId="77777777" w:rsidR="007072D1" w:rsidRPr="00A80347" w:rsidRDefault="007072D1" w:rsidP="00E6312E">
            <w:pPr>
              <w:spacing w:before="20" w:after="20"/>
              <w:jc w:val="left"/>
              <w:rPr>
                <w:rFonts w:eastAsia="Arial" w:cs="Times New Roman"/>
                <w:bCs/>
                <w:szCs w:val="23"/>
              </w:rPr>
            </w:pPr>
            <w:r>
              <w:rPr>
                <w:rFonts w:eastAsia="Arial" w:cs="Times New Roman"/>
                <w:bCs/>
                <w:szCs w:val="23"/>
              </w:rPr>
              <w:t>(see definitions below)</w:t>
            </w:r>
          </w:p>
        </w:tc>
        <w:tc>
          <w:tcPr>
            <w:tcW w:w="3321" w:type="dxa"/>
            <w:shd w:val="clear" w:color="auto" w:fill="D9D9D9" w:themeFill="background1" w:themeFillShade="D9"/>
            <w:vAlign w:val="center"/>
          </w:tcPr>
          <w:p w14:paraId="7D45F247" w14:textId="52A82179" w:rsidR="007072D1" w:rsidRPr="000158D5" w:rsidRDefault="007072D1" w:rsidP="00E6312E">
            <w:pPr>
              <w:spacing w:before="20" w:after="20"/>
              <w:jc w:val="left"/>
              <w:rPr>
                <w:rFonts w:eastAsia="Arial" w:cs="Times New Roman"/>
                <w:b/>
                <w:szCs w:val="23"/>
              </w:rPr>
            </w:pPr>
            <w:r>
              <w:rPr>
                <w:rFonts w:eastAsia="Arial" w:cs="Times New Roman"/>
                <w:b/>
                <w:szCs w:val="23"/>
              </w:rPr>
              <w:t>For “</w:t>
            </w:r>
            <w:r w:rsidR="002F1447">
              <w:rPr>
                <w:rFonts w:eastAsia="Arial" w:cs="Times New Roman"/>
                <w:b/>
                <w:szCs w:val="23"/>
              </w:rPr>
              <w:t>Would not adversely affect</w:t>
            </w:r>
            <w:r>
              <w:rPr>
                <w:rFonts w:eastAsia="Arial" w:cs="Times New Roman"/>
                <w:b/>
                <w:szCs w:val="23"/>
              </w:rPr>
              <w:t>” select justification</w:t>
            </w:r>
          </w:p>
        </w:tc>
      </w:tr>
      <w:tr w:rsidR="00575525" w14:paraId="193FE619" w14:textId="77777777" w:rsidTr="00405402">
        <w:tc>
          <w:tcPr>
            <w:tcW w:w="2610" w:type="dxa"/>
            <w:shd w:val="clear" w:color="auto" w:fill="F2F2F2" w:themeFill="background1" w:themeFillShade="F2"/>
            <w:vAlign w:val="center"/>
          </w:tcPr>
          <w:p w14:paraId="00401C07" w14:textId="77777777" w:rsidR="007072D1" w:rsidRPr="001422DE" w:rsidRDefault="00D532E8" w:rsidP="00E6312E">
            <w:pPr>
              <w:spacing w:before="20" w:after="20"/>
              <w:jc w:val="left"/>
              <w:rPr>
                <w:rFonts w:eastAsia="Arial" w:cs="Times New Roman"/>
                <w:bCs/>
                <w:szCs w:val="23"/>
              </w:rPr>
            </w:pPr>
            <w:sdt>
              <w:sdtPr>
                <w:rPr>
                  <w:rFonts w:eastAsia="Arial" w:cs="Times New Roman"/>
                  <w:bCs/>
                  <w:szCs w:val="23"/>
                </w:rPr>
                <w:id w:val="-1083219210"/>
                <w14:checkbox>
                  <w14:checked w14:val="0"/>
                  <w14:checkedState w14:val="2612" w14:font="MS Gothic"/>
                  <w14:uncheckedState w14:val="2610" w14:font="MS Gothic"/>
                </w14:checkbox>
              </w:sdtPr>
              <w:sdtEndPr/>
              <w:sdtContent>
                <w:r w:rsidR="007072D1">
                  <w:rPr>
                    <w:rFonts w:ascii="MS Gothic" w:eastAsia="MS Gothic" w:hAnsi="MS Gothic" w:cs="Times New Roman" w:hint="eastAsia"/>
                    <w:bCs/>
                    <w:szCs w:val="23"/>
                  </w:rPr>
                  <w:t>☐</w:t>
                </w:r>
              </w:sdtContent>
            </w:sdt>
            <w:r w:rsidR="007072D1">
              <w:rPr>
                <w:rFonts w:eastAsia="Arial" w:cs="Times New Roman"/>
                <w:bCs/>
                <w:szCs w:val="23"/>
              </w:rPr>
              <w:t xml:space="preserve"> </w:t>
            </w:r>
            <w:sdt>
              <w:sdtPr>
                <w:rPr>
                  <w:rFonts w:eastAsia="Arial" w:cs="Times New Roman"/>
                  <w:bCs/>
                  <w:szCs w:val="23"/>
                </w:rPr>
                <w:tag w:val="List species"/>
                <w:id w:val="-1080373739"/>
                <w:placeholder>
                  <w:docPart w:val="07FBCB99A9884616B8B6B21D05F0DF89"/>
                </w:placeholder>
                <w:showingPlcHdr/>
              </w:sdtPr>
              <w:sdtEndPr/>
              <w:sdtContent>
                <w:r w:rsidR="007072D1">
                  <w:rPr>
                    <w:rStyle w:val="PlaceholderText"/>
                  </w:rPr>
                  <w:t>List species</w:t>
                </w:r>
                <w:r w:rsidR="007072D1" w:rsidRPr="003F5AA9">
                  <w:rPr>
                    <w:rStyle w:val="PlaceholderText"/>
                  </w:rPr>
                  <w:t>.</w:t>
                </w:r>
              </w:sdtContent>
            </w:sdt>
          </w:p>
        </w:tc>
        <w:sdt>
          <w:sdtPr>
            <w:rPr>
              <w:rFonts w:eastAsia="Arial" w:cs="Times New Roman"/>
              <w:bCs/>
              <w:szCs w:val="23"/>
            </w:rPr>
            <w:id w:val="1586729507"/>
            <w14:checkbox>
              <w14:checked w14:val="0"/>
              <w14:checkedState w14:val="2612" w14:font="MS Gothic"/>
              <w14:uncheckedState w14:val="2610" w14:font="MS Gothic"/>
            </w14:checkbox>
          </w:sdtPr>
          <w:sdtEndPr/>
          <w:sdtContent>
            <w:tc>
              <w:tcPr>
                <w:tcW w:w="1440" w:type="dxa"/>
                <w:vAlign w:val="center"/>
              </w:tcPr>
              <w:p w14:paraId="367FF78F" w14:textId="77777777" w:rsidR="007072D1" w:rsidRPr="00DD5604" w:rsidRDefault="007072D1" w:rsidP="00E6312E">
                <w:pPr>
                  <w:spacing w:before="20" w:after="20"/>
                  <w:jc w:val="center"/>
                  <w:rPr>
                    <w:rFonts w:eastAsia="Arial" w:cs="Times New Roman"/>
                    <w:bCs/>
                    <w:szCs w:val="23"/>
                  </w:rPr>
                </w:pPr>
                <w:r>
                  <w:rPr>
                    <w:rFonts w:ascii="MS Gothic" w:eastAsia="MS Gothic" w:hAnsi="MS Gothic" w:cs="Times New Roman" w:hint="eastAsia"/>
                    <w:bCs/>
                    <w:szCs w:val="23"/>
                  </w:rPr>
                  <w:t>☐</w:t>
                </w:r>
              </w:p>
            </w:tc>
          </w:sdtContent>
        </w:sdt>
        <w:tc>
          <w:tcPr>
            <w:tcW w:w="2799" w:type="dxa"/>
            <w:vAlign w:val="center"/>
          </w:tcPr>
          <w:sdt>
            <w:sdtPr>
              <w:rPr>
                <w:rFonts w:eastAsia="Arial" w:cs="Times New Roman"/>
                <w:bCs/>
                <w:color w:val="0000FF"/>
                <w:szCs w:val="23"/>
              </w:rPr>
              <w:id w:val="-1715957483"/>
              <w15:repeatingSection/>
            </w:sdtPr>
            <w:sdtEndPr/>
            <w:sdtContent>
              <w:sdt>
                <w:sdtPr>
                  <w:rPr>
                    <w:rFonts w:eastAsia="Arial" w:cs="Times New Roman"/>
                    <w:bCs/>
                    <w:color w:val="0000FF"/>
                    <w:szCs w:val="23"/>
                  </w:rPr>
                  <w:id w:val="1108773651"/>
                  <w:placeholder>
                    <w:docPart w:val="50F8409232E043F18C6F9522C563D2D9"/>
                  </w:placeholder>
                  <w15:repeatingSectionItem/>
                </w:sdtPr>
                <w:sdtEndPr/>
                <w:sdtContent>
                  <w:sdt>
                    <w:sdtPr>
                      <w:rPr>
                        <w:rFonts w:eastAsia="Arial" w:cs="Times New Roman"/>
                        <w:bCs/>
                        <w:color w:val="0070C0"/>
                        <w:szCs w:val="23"/>
                      </w:rPr>
                      <w:tag w:val="Select a determination"/>
                      <w:id w:val="-1421864582"/>
                      <w:placeholder>
                        <w:docPart w:val="5DFEB2001BE249179B6541DA7C636217"/>
                      </w:placeholder>
                      <w:showingPlcHdr/>
                      <w:dropDownList>
                        <w:listItem w:value="Choose an item."/>
                        <w:listItem w:displayText="Would not adversely affect" w:value="Would not adversely affect"/>
                        <w:listItem w:displayText="May adversely affect" w:value="May adversely affect"/>
                      </w:dropDownList>
                    </w:sdtPr>
                    <w:sdtEndPr/>
                    <w:sdtContent>
                      <w:p w14:paraId="6648F992" w14:textId="3B897D46" w:rsidR="007072D1" w:rsidRPr="00096D34" w:rsidRDefault="00A14F07" w:rsidP="00E6312E">
                        <w:pPr>
                          <w:spacing w:before="20" w:after="20"/>
                          <w:jc w:val="left"/>
                          <w:rPr>
                            <w:rFonts w:eastAsia="Arial" w:cs="Times New Roman"/>
                            <w:bCs/>
                            <w:color w:val="0000FF"/>
                            <w:szCs w:val="23"/>
                          </w:rPr>
                        </w:pPr>
                        <w:r>
                          <w:rPr>
                            <w:rStyle w:val="PlaceholderText"/>
                          </w:rPr>
                          <w:t>Select a determination</w:t>
                        </w:r>
                        <w:r w:rsidRPr="00D57091">
                          <w:rPr>
                            <w:rStyle w:val="PlaceholderText"/>
                          </w:rPr>
                          <w:t>.</w:t>
                        </w:r>
                      </w:p>
                    </w:sdtContent>
                  </w:sdt>
                </w:sdtContent>
              </w:sdt>
            </w:sdtContent>
          </w:sdt>
        </w:tc>
        <w:sdt>
          <w:sdtPr>
            <w:rPr>
              <w:rFonts w:eastAsia="Arial" w:cs="Times New Roman"/>
              <w:bCs/>
              <w:color w:val="0070C0"/>
              <w:szCs w:val="23"/>
            </w:rPr>
            <w:id w:val="-1078899304"/>
            <w:placeholder>
              <w:docPart w:val="AE1D991808764051855491B64F1153A5"/>
            </w:placeholder>
            <w:showingPlcHdr/>
            <w:dropDownList>
              <w:listItem w:value="Choose an item."/>
              <w:listItem w:displayText="No suitable habitat in response action area" w:value="No suitable habitat in response action area"/>
              <w:listItem w:displayText="Species does not occur in response action area" w:value="Species does not occur in response action area"/>
              <w:listItem w:displayText="Direct or indirect effects would not result from response actions" w:value="Direct or indirect effects would not result from response actions"/>
            </w:dropDownList>
          </w:sdtPr>
          <w:sdtEndPr/>
          <w:sdtContent>
            <w:tc>
              <w:tcPr>
                <w:tcW w:w="3321" w:type="dxa"/>
                <w:vAlign w:val="center"/>
              </w:tcPr>
              <w:p w14:paraId="189B4F5A" w14:textId="4D826083" w:rsidR="007072D1" w:rsidRPr="0047695B" w:rsidRDefault="00A14F07" w:rsidP="00E6312E">
                <w:pPr>
                  <w:spacing w:before="20" w:after="20"/>
                  <w:jc w:val="left"/>
                  <w:rPr>
                    <w:rFonts w:eastAsia="Arial" w:cs="Times New Roman"/>
                    <w:bCs/>
                    <w:color w:val="0070C0"/>
                    <w:szCs w:val="23"/>
                  </w:rPr>
                </w:pPr>
                <w:r>
                  <w:rPr>
                    <w:rStyle w:val="PlaceholderText"/>
                  </w:rPr>
                  <w:t>Select most appropriate</w:t>
                </w:r>
                <w:r w:rsidRPr="00D57091">
                  <w:rPr>
                    <w:rStyle w:val="PlaceholderText"/>
                  </w:rPr>
                  <w:t>.</w:t>
                </w:r>
              </w:p>
            </w:tc>
          </w:sdtContent>
        </w:sdt>
      </w:tr>
      <w:tr w:rsidR="00A14F07" w14:paraId="43D4A5F6" w14:textId="77777777" w:rsidTr="00405402">
        <w:tc>
          <w:tcPr>
            <w:tcW w:w="2610" w:type="dxa"/>
            <w:shd w:val="clear" w:color="auto" w:fill="F2F2F2" w:themeFill="background1" w:themeFillShade="F2"/>
            <w:vAlign w:val="center"/>
          </w:tcPr>
          <w:p w14:paraId="436AFB9D" w14:textId="77777777" w:rsidR="00A14F07" w:rsidRPr="001422DE" w:rsidRDefault="00D532E8" w:rsidP="00A14F07">
            <w:pPr>
              <w:spacing w:before="20" w:after="20"/>
              <w:jc w:val="left"/>
              <w:rPr>
                <w:rFonts w:eastAsia="Arial" w:cs="Times New Roman"/>
                <w:bCs/>
                <w:szCs w:val="23"/>
              </w:rPr>
            </w:pPr>
            <w:sdt>
              <w:sdtPr>
                <w:rPr>
                  <w:rFonts w:eastAsia="Arial" w:cs="Times New Roman"/>
                  <w:bCs/>
                  <w:szCs w:val="23"/>
                </w:rPr>
                <w:id w:val="453994535"/>
                <w14:checkbox>
                  <w14:checked w14:val="0"/>
                  <w14:checkedState w14:val="2612" w14:font="MS Gothic"/>
                  <w14:uncheckedState w14:val="2610" w14:font="MS Gothic"/>
                </w14:checkbox>
              </w:sdtPr>
              <w:sdtEndPr/>
              <w:sdtContent>
                <w:r w:rsidR="00A14F07">
                  <w:rPr>
                    <w:rFonts w:ascii="MS Gothic" w:eastAsia="MS Gothic" w:hAnsi="MS Gothic" w:cs="Times New Roman" w:hint="eastAsia"/>
                    <w:bCs/>
                    <w:szCs w:val="23"/>
                  </w:rPr>
                  <w:t>☐</w:t>
                </w:r>
              </w:sdtContent>
            </w:sdt>
            <w:r w:rsidR="00A14F07">
              <w:rPr>
                <w:rFonts w:eastAsia="Arial" w:cs="Times New Roman"/>
                <w:bCs/>
                <w:szCs w:val="23"/>
              </w:rPr>
              <w:t xml:space="preserve"> </w:t>
            </w:r>
            <w:sdt>
              <w:sdtPr>
                <w:rPr>
                  <w:rFonts w:eastAsia="Arial" w:cs="Times New Roman"/>
                  <w:bCs/>
                  <w:szCs w:val="23"/>
                </w:rPr>
                <w:tag w:val="List species"/>
                <w:id w:val="32308217"/>
                <w:placeholder>
                  <w:docPart w:val="D6F6521444FA41DDADF6BF03F68BCCB3"/>
                </w:placeholder>
                <w:showingPlcHdr/>
              </w:sdtPr>
              <w:sdtEndPr/>
              <w:sdtContent>
                <w:r w:rsidR="00A14F07">
                  <w:rPr>
                    <w:rStyle w:val="PlaceholderText"/>
                  </w:rPr>
                  <w:t>List species</w:t>
                </w:r>
                <w:r w:rsidR="00A14F07" w:rsidRPr="003F5AA9">
                  <w:rPr>
                    <w:rStyle w:val="PlaceholderText"/>
                  </w:rPr>
                  <w:t>.</w:t>
                </w:r>
              </w:sdtContent>
            </w:sdt>
          </w:p>
        </w:tc>
        <w:sdt>
          <w:sdtPr>
            <w:rPr>
              <w:rFonts w:eastAsia="Arial" w:cs="Times New Roman"/>
              <w:bCs/>
              <w:szCs w:val="23"/>
            </w:rPr>
            <w:id w:val="-137575485"/>
            <w14:checkbox>
              <w14:checked w14:val="0"/>
              <w14:checkedState w14:val="2612" w14:font="MS Gothic"/>
              <w14:uncheckedState w14:val="2610" w14:font="MS Gothic"/>
            </w14:checkbox>
          </w:sdtPr>
          <w:sdtEndPr/>
          <w:sdtContent>
            <w:tc>
              <w:tcPr>
                <w:tcW w:w="1440" w:type="dxa"/>
                <w:vAlign w:val="center"/>
              </w:tcPr>
              <w:p w14:paraId="7A438827" w14:textId="77777777" w:rsidR="00A14F07" w:rsidRPr="000158D5" w:rsidRDefault="00A14F07" w:rsidP="00A14F07">
                <w:pPr>
                  <w:spacing w:before="20" w:after="20"/>
                  <w:jc w:val="center"/>
                  <w:rPr>
                    <w:rFonts w:eastAsia="Arial" w:cs="Times New Roman"/>
                    <w:b/>
                    <w:szCs w:val="23"/>
                  </w:rPr>
                </w:pPr>
                <w:r>
                  <w:rPr>
                    <w:rFonts w:ascii="MS Gothic" w:eastAsia="MS Gothic" w:hAnsi="MS Gothic" w:cs="Times New Roman" w:hint="eastAsia"/>
                    <w:bCs/>
                    <w:szCs w:val="23"/>
                  </w:rPr>
                  <w:t>☐</w:t>
                </w:r>
              </w:p>
            </w:tc>
          </w:sdtContent>
        </w:sdt>
        <w:tc>
          <w:tcPr>
            <w:tcW w:w="2799" w:type="dxa"/>
            <w:vAlign w:val="center"/>
          </w:tcPr>
          <w:sdt>
            <w:sdtPr>
              <w:rPr>
                <w:rFonts w:eastAsia="Arial" w:cs="Times New Roman"/>
                <w:bCs/>
                <w:color w:val="0000FF"/>
                <w:szCs w:val="23"/>
              </w:rPr>
              <w:id w:val="-2041114715"/>
              <w15:repeatingSection/>
            </w:sdtPr>
            <w:sdtEndPr/>
            <w:sdtContent>
              <w:sdt>
                <w:sdtPr>
                  <w:rPr>
                    <w:rFonts w:eastAsia="Arial" w:cs="Times New Roman"/>
                    <w:bCs/>
                    <w:color w:val="0000FF"/>
                    <w:szCs w:val="23"/>
                  </w:rPr>
                  <w:id w:val="1781371286"/>
                  <w:placeholder>
                    <w:docPart w:val="111EFD79E0C247F599EE15D6F3A6DAEF"/>
                  </w:placeholder>
                  <w15:repeatingSectionItem/>
                </w:sdtPr>
                <w:sdtEndPr/>
                <w:sdtContent>
                  <w:sdt>
                    <w:sdtPr>
                      <w:rPr>
                        <w:rFonts w:eastAsia="Arial" w:cs="Times New Roman"/>
                        <w:bCs/>
                        <w:color w:val="0070C0"/>
                        <w:szCs w:val="23"/>
                      </w:rPr>
                      <w:tag w:val="Select a determination"/>
                      <w:id w:val="2109082921"/>
                      <w:placeholder>
                        <w:docPart w:val="852AC0ECCF544C9791D5FCBF3241858B"/>
                      </w:placeholder>
                      <w:showingPlcHdr/>
                      <w:dropDownList>
                        <w:listItem w:value="Choose an item."/>
                        <w:listItem w:displayText="Would not adversely affect" w:value="Would not adversely affect"/>
                        <w:listItem w:displayText="May adversely affect" w:value="May adversely affect"/>
                      </w:dropDownList>
                    </w:sdtPr>
                    <w:sdtEndPr/>
                    <w:sdtContent>
                      <w:p w14:paraId="0BCB435F" w14:textId="561F8F94" w:rsidR="00A14F07" w:rsidRPr="0047695B" w:rsidRDefault="00A14F07" w:rsidP="00A14F07">
                        <w:pPr>
                          <w:spacing w:before="20" w:after="20"/>
                          <w:jc w:val="left"/>
                          <w:rPr>
                            <w:rFonts w:eastAsia="Arial" w:cs="Times New Roman"/>
                            <w:bCs/>
                            <w:color w:val="0070C0"/>
                            <w:szCs w:val="23"/>
                          </w:rPr>
                        </w:pPr>
                        <w:r>
                          <w:rPr>
                            <w:rStyle w:val="PlaceholderText"/>
                          </w:rPr>
                          <w:t>Select a determination</w:t>
                        </w:r>
                        <w:r w:rsidRPr="00D57091">
                          <w:rPr>
                            <w:rStyle w:val="PlaceholderText"/>
                          </w:rPr>
                          <w:t>.</w:t>
                        </w:r>
                      </w:p>
                    </w:sdtContent>
                  </w:sdt>
                </w:sdtContent>
              </w:sdt>
            </w:sdtContent>
          </w:sdt>
        </w:tc>
        <w:sdt>
          <w:sdtPr>
            <w:rPr>
              <w:rFonts w:eastAsia="Arial" w:cs="Times New Roman"/>
              <w:bCs/>
              <w:color w:val="0070C0"/>
              <w:szCs w:val="23"/>
            </w:rPr>
            <w:id w:val="525524061"/>
            <w:placeholder>
              <w:docPart w:val="7B076D1D06724325851EC2C6B316F300"/>
            </w:placeholder>
            <w:showingPlcHdr/>
            <w:dropDownList>
              <w:listItem w:value="Choose an item."/>
              <w:listItem w:displayText="No suitable habitat in response action area" w:value="No suitable habitat in response action area"/>
              <w:listItem w:displayText="Species does not occur in response action area" w:value="Species does not occur in response action area"/>
              <w:listItem w:displayText="Direct or indirect effects would not result from response actions" w:value="Direct or indirect effects would not result from response actions"/>
            </w:dropDownList>
          </w:sdtPr>
          <w:sdtEndPr/>
          <w:sdtContent>
            <w:tc>
              <w:tcPr>
                <w:tcW w:w="3321" w:type="dxa"/>
                <w:vAlign w:val="center"/>
              </w:tcPr>
              <w:p w14:paraId="0FE44917" w14:textId="1676BEEE" w:rsidR="00A14F07" w:rsidRPr="0047695B" w:rsidRDefault="00A14F07" w:rsidP="00A14F07">
                <w:pPr>
                  <w:spacing w:before="20" w:after="20"/>
                  <w:jc w:val="left"/>
                  <w:rPr>
                    <w:rFonts w:eastAsia="Arial" w:cs="Times New Roman"/>
                    <w:bCs/>
                    <w:color w:val="0070C0"/>
                    <w:szCs w:val="23"/>
                  </w:rPr>
                </w:pPr>
                <w:r>
                  <w:rPr>
                    <w:rStyle w:val="PlaceholderText"/>
                  </w:rPr>
                  <w:t>Select most appropriate</w:t>
                </w:r>
                <w:r w:rsidRPr="00D57091">
                  <w:rPr>
                    <w:rStyle w:val="PlaceholderText"/>
                  </w:rPr>
                  <w:t>.</w:t>
                </w:r>
              </w:p>
            </w:tc>
          </w:sdtContent>
        </w:sdt>
      </w:tr>
      <w:tr w:rsidR="00A14F07" w14:paraId="26818B47" w14:textId="77777777" w:rsidTr="00405402">
        <w:tc>
          <w:tcPr>
            <w:tcW w:w="2610" w:type="dxa"/>
            <w:shd w:val="clear" w:color="auto" w:fill="F2F2F2" w:themeFill="background1" w:themeFillShade="F2"/>
            <w:vAlign w:val="center"/>
          </w:tcPr>
          <w:p w14:paraId="4FEFA775" w14:textId="77777777" w:rsidR="00A14F07" w:rsidRPr="001422DE" w:rsidRDefault="00D532E8" w:rsidP="00A14F07">
            <w:pPr>
              <w:spacing w:before="20" w:after="20"/>
              <w:ind w:left="330" w:hanging="330"/>
              <w:jc w:val="left"/>
              <w:rPr>
                <w:rFonts w:eastAsia="Arial" w:cs="Times New Roman"/>
                <w:bCs/>
                <w:szCs w:val="23"/>
              </w:rPr>
            </w:pPr>
            <w:sdt>
              <w:sdtPr>
                <w:rPr>
                  <w:rFonts w:eastAsia="Arial" w:cs="Times New Roman"/>
                  <w:bCs/>
                  <w:szCs w:val="23"/>
                </w:rPr>
                <w:id w:val="-722060076"/>
                <w14:checkbox>
                  <w14:checked w14:val="0"/>
                  <w14:checkedState w14:val="2612" w14:font="MS Gothic"/>
                  <w14:uncheckedState w14:val="2610" w14:font="MS Gothic"/>
                </w14:checkbox>
              </w:sdtPr>
              <w:sdtEndPr/>
              <w:sdtContent>
                <w:r w:rsidR="00A14F07">
                  <w:rPr>
                    <w:rFonts w:ascii="MS Gothic" w:eastAsia="MS Gothic" w:hAnsi="MS Gothic" w:cs="Times New Roman" w:hint="eastAsia"/>
                    <w:bCs/>
                    <w:szCs w:val="23"/>
                  </w:rPr>
                  <w:t>☐</w:t>
                </w:r>
              </w:sdtContent>
            </w:sdt>
            <w:r w:rsidR="00A14F07">
              <w:rPr>
                <w:rFonts w:eastAsia="Arial" w:cs="Times New Roman"/>
                <w:bCs/>
                <w:szCs w:val="23"/>
              </w:rPr>
              <w:t xml:space="preserve"> </w:t>
            </w:r>
            <w:sdt>
              <w:sdtPr>
                <w:rPr>
                  <w:rFonts w:eastAsia="Arial" w:cs="Times New Roman"/>
                  <w:bCs/>
                  <w:szCs w:val="23"/>
                </w:rPr>
                <w:tag w:val="List species"/>
                <w:id w:val="-249194491"/>
                <w:placeholder>
                  <w:docPart w:val="84A59469C8B249EFA1AF59C2B89176ED"/>
                </w:placeholder>
                <w:showingPlcHdr/>
              </w:sdtPr>
              <w:sdtEndPr/>
              <w:sdtContent>
                <w:r w:rsidR="00A14F07">
                  <w:rPr>
                    <w:rStyle w:val="PlaceholderText"/>
                  </w:rPr>
                  <w:t>List species</w:t>
                </w:r>
                <w:r w:rsidR="00A14F07" w:rsidRPr="003F5AA9">
                  <w:rPr>
                    <w:rStyle w:val="PlaceholderText"/>
                  </w:rPr>
                  <w:t>.</w:t>
                </w:r>
              </w:sdtContent>
            </w:sdt>
          </w:p>
        </w:tc>
        <w:sdt>
          <w:sdtPr>
            <w:rPr>
              <w:rFonts w:eastAsia="Arial" w:cs="Times New Roman"/>
              <w:bCs/>
              <w:szCs w:val="23"/>
            </w:rPr>
            <w:id w:val="1533841269"/>
            <w14:checkbox>
              <w14:checked w14:val="0"/>
              <w14:checkedState w14:val="2612" w14:font="MS Gothic"/>
              <w14:uncheckedState w14:val="2610" w14:font="MS Gothic"/>
            </w14:checkbox>
          </w:sdtPr>
          <w:sdtEndPr/>
          <w:sdtContent>
            <w:tc>
              <w:tcPr>
                <w:tcW w:w="1440" w:type="dxa"/>
                <w:vAlign w:val="center"/>
              </w:tcPr>
              <w:p w14:paraId="37F80C38" w14:textId="77777777" w:rsidR="00A14F07" w:rsidRPr="000158D5" w:rsidRDefault="00A14F07" w:rsidP="00A14F07">
                <w:pPr>
                  <w:spacing w:before="20" w:after="20"/>
                  <w:jc w:val="center"/>
                  <w:rPr>
                    <w:rFonts w:eastAsia="Arial" w:cs="Times New Roman"/>
                    <w:b/>
                    <w:szCs w:val="23"/>
                  </w:rPr>
                </w:pPr>
                <w:r>
                  <w:rPr>
                    <w:rFonts w:ascii="MS Gothic" w:eastAsia="MS Gothic" w:hAnsi="MS Gothic" w:cs="Times New Roman" w:hint="eastAsia"/>
                    <w:bCs/>
                    <w:szCs w:val="23"/>
                  </w:rPr>
                  <w:t>☐</w:t>
                </w:r>
              </w:p>
            </w:tc>
          </w:sdtContent>
        </w:sdt>
        <w:tc>
          <w:tcPr>
            <w:tcW w:w="2799" w:type="dxa"/>
            <w:vAlign w:val="center"/>
          </w:tcPr>
          <w:sdt>
            <w:sdtPr>
              <w:rPr>
                <w:rFonts w:eastAsia="Arial" w:cs="Times New Roman"/>
                <w:bCs/>
                <w:color w:val="0000FF"/>
                <w:szCs w:val="23"/>
              </w:rPr>
              <w:id w:val="-2101319664"/>
              <w15:repeatingSection/>
            </w:sdtPr>
            <w:sdtEndPr/>
            <w:sdtContent>
              <w:sdt>
                <w:sdtPr>
                  <w:rPr>
                    <w:rFonts w:eastAsia="Arial" w:cs="Times New Roman"/>
                    <w:bCs/>
                    <w:color w:val="0000FF"/>
                    <w:szCs w:val="23"/>
                  </w:rPr>
                  <w:id w:val="-2102797217"/>
                  <w:placeholder>
                    <w:docPart w:val="596DB50A933A44D78D6D0414E17C3439"/>
                  </w:placeholder>
                  <w15:repeatingSectionItem/>
                </w:sdtPr>
                <w:sdtEndPr/>
                <w:sdtContent>
                  <w:sdt>
                    <w:sdtPr>
                      <w:rPr>
                        <w:rFonts w:eastAsia="Arial" w:cs="Times New Roman"/>
                        <w:bCs/>
                        <w:color w:val="0070C0"/>
                        <w:szCs w:val="23"/>
                      </w:rPr>
                      <w:tag w:val="Select a determination"/>
                      <w:id w:val="-1550916586"/>
                      <w:placeholder>
                        <w:docPart w:val="9393D568503C4F399BF424731F882D3E"/>
                      </w:placeholder>
                      <w:showingPlcHdr/>
                      <w:dropDownList>
                        <w:listItem w:value="Choose an item."/>
                        <w:listItem w:displayText="Would not adversely affect" w:value="Would not adversely affect"/>
                        <w:listItem w:displayText="May adversely affect" w:value="May adversely affect"/>
                      </w:dropDownList>
                    </w:sdtPr>
                    <w:sdtEndPr/>
                    <w:sdtContent>
                      <w:p w14:paraId="41F99C95" w14:textId="65CBA88A" w:rsidR="00A14F07" w:rsidRPr="0047695B" w:rsidRDefault="00A14F07" w:rsidP="00A14F07">
                        <w:pPr>
                          <w:spacing w:before="20" w:after="20"/>
                          <w:jc w:val="left"/>
                          <w:rPr>
                            <w:rFonts w:eastAsia="Arial" w:cs="Times New Roman"/>
                            <w:bCs/>
                            <w:color w:val="0070C0"/>
                            <w:szCs w:val="23"/>
                          </w:rPr>
                        </w:pPr>
                        <w:r>
                          <w:rPr>
                            <w:rStyle w:val="PlaceholderText"/>
                          </w:rPr>
                          <w:t>Select a determination</w:t>
                        </w:r>
                        <w:r w:rsidRPr="00D57091">
                          <w:rPr>
                            <w:rStyle w:val="PlaceholderText"/>
                          </w:rPr>
                          <w:t>.</w:t>
                        </w:r>
                      </w:p>
                    </w:sdtContent>
                  </w:sdt>
                </w:sdtContent>
              </w:sdt>
            </w:sdtContent>
          </w:sdt>
        </w:tc>
        <w:sdt>
          <w:sdtPr>
            <w:rPr>
              <w:rFonts w:eastAsia="Arial" w:cs="Times New Roman"/>
              <w:bCs/>
              <w:color w:val="0070C0"/>
              <w:szCs w:val="23"/>
            </w:rPr>
            <w:id w:val="-1883699955"/>
            <w:placeholder>
              <w:docPart w:val="78220B21312B46F2A4F811475C9BC49E"/>
            </w:placeholder>
            <w:showingPlcHdr/>
            <w:dropDownList>
              <w:listItem w:value="Choose an item."/>
              <w:listItem w:displayText="No suitable habitat in response action area" w:value="No suitable habitat in response action area"/>
              <w:listItem w:displayText="Species does not occur in response action area" w:value="Species does not occur in response action area"/>
              <w:listItem w:displayText="Direct or indirect effects would not result from response actions" w:value="Direct or indirect effects would not result from response actions"/>
            </w:dropDownList>
          </w:sdtPr>
          <w:sdtEndPr/>
          <w:sdtContent>
            <w:tc>
              <w:tcPr>
                <w:tcW w:w="3321" w:type="dxa"/>
                <w:vAlign w:val="center"/>
              </w:tcPr>
              <w:p w14:paraId="1FF8CA9C" w14:textId="7F214FE6" w:rsidR="00A14F07" w:rsidRPr="0047695B" w:rsidRDefault="00A14F07" w:rsidP="00A14F07">
                <w:pPr>
                  <w:spacing w:before="20" w:after="20"/>
                  <w:jc w:val="left"/>
                  <w:rPr>
                    <w:rFonts w:eastAsia="Arial" w:cs="Times New Roman"/>
                    <w:bCs/>
                    <w:color w:val="0070C0"/>
                    <w:szCs w:val="23"/>
                  </w:rPr>
                </w:pPr>
                <w:r>
                  <w:rPr>
                    <w:rStyle w:val="PlaceholderText"/>
                  </w:rPr>
                  <w:t>Select most appropriate</w:t>
                </w:r>
                <w:r w:rsidRPr="00D57091">
                  <w:rPr>
                    <w:rStyle w:val="PlaceholderText"/>
                  </w:rPr>
                  <w:t>.</w:t>
                </w:r>
              </w:p>
            </w:tc>
          </w:sdtContent>
        </w:sdt>
      </w:tr>
      <w:tr w:rsidR="00A14F07" w14:paraId="4A73F1CD" w14:textId="77777777" w:rsidTr="00405402">
        <w:tc>
          <w:tcPr>
            <w:tcW w:w="2610" w:type="dxa"/>
            <w:shd w:val="clear" w:color="auto" w:fill="F2F2F2" w:themeFill="background1" w:themeFillShade="F2"/>
            <w:vAlign w:val="center"/>
          </w:tcPr>
          <w:p w14:paraId="52C8FD01" w14:textId="77777777" w:rsidR="00A14F07" w:rsidRPr="001422DE" w:rsidRDefault="00D532E8" w:rsidP="00A14F07">
            <w:pPr>
              <w:spacing w:before="20" w:after="20"/>
              <w:jc w:val="left"/>
              <w:rPr>
                <w:rFonts w:eastAsia="Arial" w:cs="Times New Roman"/>
                <w:bCs/>
                <w:szCs w:val="23"/>
              </w:rPr>
            </w:pPr>
            <w:sdt>
              <w:sdtPr>
                <w:rPr>
                  <w:rFonts w:eastAsia="Arial" w:cs="Times New Roman"/>
                  <w:bCs/>
                  <w:szCs w:val="23"/>
                </w:rPr>
                <w:id w:val="2093123389"/>
                <w14:checkbox>
                  <w14:checked w14:val="0"/>
                  <w14:checkedState w14:val="2612" w14:font="MS Gothic"/>
                  <w14:uncheckedState w14:val="2610" w14:font="MS Gothic"/>
                </w14:checkbox>
              </w:sdtPr>
              <w:sdtEndPr/>
              <w:sdtContent>
                <w:r w:rsidR="00A14F07">
                  <w:rPr>
                    <w:rFonts w:ascii="MS Gothic" w:eastAsia="MS Gothic" w:hAnsi="MS Gothic" w:cs="Times New Roman" w:hint="eastAsia"/>
                    <w:bCs/>
                    <w:szCs w:val="23"/>
                  </w:rPr>
                  <w:t>☐</w:t>
                </w:r>
              </w:sdtContent>
            </w:sdt>
            <w:r w:rsidR="00A14F07">
              <w:rPr>
                <w:rFonts w:eastAsia="Arial" w:cs="Times New Roman"/>
                <w:bCs/>
                <w:szCs w:val="23"/>
              </w:rPr>
              <w:t xml:space="preserve"> </w:t>
            </w:r>
            <w:sdt>
              <w:sdtPr>
                <w:rPr>
                  <w:rFonts w:eastAsia="Arial" w:cs="Times New Roman"/>
                  <w:bCs/>
                  <w:szCs w:val="23"/>
                </w:rPr>
                <w:tag w:val="List species"/>
                <w:id w:val="-2124141253"/>
                <w:placeholder>
                  <w:docPart w:val="E8B1A37A8CFA47CF80D302BA7387B1D1"/>
                </w:placeholder>
                <w:showingPlcHdr/>
              </w:sdtPr>
              <w:sdtEndPr/>
              <w:sdtContent>
                <w:r w:rsidR="00A14F07">
                  <w:rPr>
                    <w:rStyle w:val="PlaceholderText"/>
                  </w:rPr>
                  <w:t>List species</w:t>
                </w:r>
                <w:r w:rsidR="00A14F07" w:rsidRPr="003F5AA9">
                  <w:rPr>
                    <w:rStyle w:val="PlaceholderText"/>
                  </w:rPr>
                  <w:t>.</w:t>
                </w:r>
              </w:sdtContent>
            </w:sdt>
          </w:p>
        </w:tc>
        <w:sdt>
          <w:sdtPr>
            <w:rPr>
              <w:rFonts w:eastAsia="Arial" w:cs="Times New Roman"/>
              <w:bCs/>
              <w:szCs w:val="23"/>
            </w:rPr>
            <w:id w:val="2037375201"/>
            <w14:checkbox>
              <w14:checked w14:val="0"/>
              <w14:checkedState w14:val="2612" w14:font="MS Gothic"/>
              <w14:uncheckedState w14:val="2610" w14:font="MS Gothic"/>
            </w14:checkbox>
          </w:sdtPr>
          <w:sdtEndPr/>
          <w:sdtContent>
            <w:tc>
              <w:tcPr>
                <w:tcW w:w="1440" w:type="dxa"/>
                <w:vAlign w:val="center"/>
              </w:tcPr>
              <w:p w14:paraId="039F03E1" w14:textId="77777777" w:rsidR="00A14F07" w:rsidRPr="000158D5" w:rsidRDefault="00A14F07" w:rsidP="00A14F07">
                <w:pPr>
                  <w:spacing w:before="20" w:after="20"/>
                  <w:jc w:val="center"/>
                  <w:rPr>
                    <w:rFonts w:eastAsia="Arial" w:cs="Times New Roman"/>
                    <w:b/>
                    <w:szCs w:val="23"/>
                  </w:rPr>
                </w:pPr>
                <w:r>
                  <w:rPr>
                    <w:rFonts w:ascii="MS Gothic" w:eastAsia="MS Gothic" w:hAnsi="MS Gothic" w:cs="Times New Roman" w:hint="eastAsia"/>
                    <w:bCs/>
                    <w:szCs w:val="23"/>
                  </w:rPr>
                  <w:t>☐</w:t>
                </w:r>
              </w:p>
            </w:tc>
          </w:sdtContent>
        </w:sdt>
        <w:tc>
          <w:tcPr>
            <w:tcW w:w="2799" w:type="dxa"/>
            <w:vAlign w:val="center"/>
          </w:tcPr>
          <w:sdt>
            <w:sdtPr>
              <w:rPr>
                <w:rFonts w:eastAsia="Arial" w:cs="Times New Roman"/>
                <w:bCs/>
                <w:color w:val="0000FF"/>
                <w:szCs w:val="23"/>
              </w:rPr>
              <w:id w:val="-827826001"/>
              <w15:repeatingSection/>
            </w:sdtPr>
            <w:sdtEndPr/>
            <w:sdtContent>
              <w:sdt>
                <w:sdtPr>
                  <w:rPr>
                    <w:rFonts w:eastAsia="Arial" w:cs="Times New Roman"/>
                    <w:bCs/>
                    <w:color w:val="0000FF"/>
                    <w:szCs w:val="23"/>
                  </w:rPr>
                  <w:id w:val="2048563274"/>
                  <w:placeholder>
                    <w:docPart w:val="BC572E9072AB4D68B1DE8C0DA67A696C"/>
                  </w:placeholder>
                  <w15:repeatingSectionItem/>
                </w:sdtPr>
                <w:sdtEndPr/>
                <w:sdtContent>
                  <w:sdt>
                    <w:sdtPr>
                      <w:rPr>
                        <w:rFonts w:eastAsia="Arial" w:cs="Times New Roman"/>
                        <w:bCs/>
                        <w:color w:val="0070C0"/>
                        <w:szCs w:val="23"/>
                      </w:rPr>
                      <w:tag w:val="Select a determination"/>
                      <w:id w:val="-1409064019"/>
                      <w:placeholder>
                        <w:docPart w:val="F3F5D6F9D1CB4BFFB376E27194CF3754"/>
                      </w:placeholder>
                      <w:showingPlcHdr/>
                      <w:dropDownList>
                        <w:listItem w:value="Choose an item."/>
                        <w:listItem w:displayText="Would not adversely affect" w:value="Would not adversely affect"/>
                        <w:listItem w:displayText="May adversely affect" w:value="May adversely affect"/>
                      </w:dropDownList>
                    </w:sdtPr>
                    <w:sdtEndPr/>
                    <w:sdtContent>
                      <w:p w14:paraId="06649387" w14:textId="1C759C1A" w:rsidR="00A14F07" w:rsidRPr="0047695B" w:rsidRDefault="00A14F07" w:rsidP="00A14F07">
                        <w:pPr>
                          <w:spacing w:before="20" w:after="20"/>
                          <w:jc w:val="left"/>
                          <w:rPr>
                            <w:rFonts w:eastAsia="Arial" w:cs="Times New Roman"/>
                            <w:bCs/>
                            <w:color w:val="0070C0"/>
                            <w:szCs w:val="23"/>
                          </w:rPr>
                        </w:pPr>
                        <w:r>
                          <w:rPr>
                            <w:rStyle w:val="PlaceholderText"/>
                          </w:rPr>
                          <w:t>Select a determination</w:t>
                        </w:r>
                        <w:r w:rsidRPr="00D57091">
                          <w:rPr>
                            <w:rStyle w:val="PlaceholderText"/>
                          </w:rPr>
                          <w:t>.</w:t>
                        </w:r>
                      </w:p>
                    </w:sdtContent>
                  </w:sdt>
                </w:sdtContent>
              </w:sdt>
            </w:sdtContent>
          </w:sdt>
        </w:tc>
        <w:sdt>
          <w:sdtPr>
            <w:rPr>
              <w:rFonts w:eastAsia="Arial" w:cs="Times New Roman"/>
              <w:bCs/>
              <w:color w:val="0070C0"/>
              <w:szCs w:val="23"/>
            </w:rPr>
            <w:id w:val="1236745445"/>
            <w:placeholder>
              <w:docPart w:val="2C0D378915294240BC9DD7FBF5255292"/>
            </w:placeholder>
            <w:showingPlcHdr/>
            <w:dropDownList>
              <w:listItem w:value="Choose an item."/>
              <w:listItem w:displayText="No suitable habitat in response action area" w:value="No suitable habitat in response action area"/>
              <w:listItem w:displayText="Species does not occur in response action area" w:value="Species does not occur in response action area"/>
              <w:listItem w:displayText="Direct or indirect effects would not result from response actions" w:value="Direct or indirect effects would not result from response actions"/>
            </w:dropDownList>
          </w:sdtPr>
          <w:sdtEndPr/>
          <w:sdtContent>
            <w:tc>
              <w:tcPr>
                <w:tcW w:w="3321" w:type="dxa"/>
                <w:vAlign w:val="center"/>
              </w:tcPr>
              <w:p w14:paraId="5B7C4BC7" w14:textId="63068BD2" w:rsidR="00A14F07" w:rsidRPr="0047695B" w:rsidRDefault="00A14F07" w:rsidP="00A14F07">
                <w:pPr>
                  <w:spacing w:before="20" w:after="20"/>
                  <w:jc w:val="left"/>
                  <w:rPr>
                    <w:rFonts w:eastAsia="Arial" w:cs="Times New Roman"/>
                    <w:bCs/>
                    <w:color w:val="0070C0"/>
                    <w:szCs w:val="23"/>
                  </w:rPr>
                </w:pPr>
                <w:r>
                  <w:rPr>
                    <w:rStyle w:val="PlaceholderText"/>
                  </w:rPr>
                  <w:t>Select most appropriate</w:t>
                </w:r>
                <w:r w:rsidRPr="00D57091">
                  <w:rPr>
                    <w:rStyle w:val="PlaceholderText"/>
                  </w:rPr>
                  <w:t>.</w:t>
                </w:r>
              </w:p>
            </w:tc>
          </w:sdtContent>
        </w:sdt>
      </w:tr>
      <w:tr w:rsidR="00A14F07" w14:paraId="0A02DE28" w14:textId="77777777" w:rsidTr="00405402">
        <w:tc>
          <w:tcPr>
            <w:tcW w:w="2610" w:type="dxa"/>
            <w:shd w:val="clear" w:color="auto" w:fill="F2F2F2" w:themeFill="background1" w:themeFillShade="F2"/>
            <w:vAlign w:val="center"/>
          </w:tcPr>
          <w:p w14:paraId="5D101D83" w14:textId="77777777" w:rsidR="00A14F07" w:rsidRPr="001422DE" w:rsidRDefault="00D532E8" w:rsidP="00A14F07">
            <w:pPr>
              <w:spacing w:before="20" w:after="20"/>
              <w:ind w:left="330" w:hanging="360"/>
              <w:jc w:val="left"/>
              <w:rPr>
                <w:rFonts w:eastAsia="Arial" w:cs="Times New Roman"/>
                <w:bCs/>
                <w:szCs w:val="23"/>
              </w:rPr>
            </w:pPr>
            <w:sdt>
              <w:sdtPr>
                <w:rPr>
                  <w:rFonts w:eastAsia="Arial" w:cs="Times New Roman"/>
                  <w:bCs/>
                  <w:szCs w:val="23"/>
                </w:rPr>
                <w:id w:val="1597139490"/>
                <w14:checkbox>
                  <w14:checked w14:val="0"/>
                  <w14:checkedState w14:val="2612" w14:font="MS Gothic"/>
                  <w14:uncheckedState w14:val="2610" w14:font="MS Gothic"/>
                </w14:checkbox>
              </w:sdtPr>
              <w:sdtEndPr/>
              <w:sdtContent>
                <w:r w:rsidR="00A14F07">
                  <w:rPr>
                    <w:rFonts w:ascii="MS Gothic" w:eastAsia="MS Gothic" w:hAnsi="MS Gothic" w:cs="Times New Roman" w:hint="eastAsia"/>
                    <w:bCs/>
                    <w:szCs w:val="23"/>
                  </w:rPr>
                  <w:t>☐</w:t>
                </w:r>
              </w:sdtContent>
            </w:sdt>
            <w:r w:rsidR="00A14F07">
              <w:rPr>
                <w:rFonts w:eastAsia="Arial" w:cs="Times New Roman"/>
                <w:bCs/>
                <w:szCs w:val="23"/>
              </w:rPr>
              <w:t xml:space="preserve"> </w:t>
            </w:r>
            <w:sdt>
              <w:sdtPr>
                <w:rPr>
                  <w:rFonts w:eastAsia="Arial" w:cs="Times New Roman"/>
                  <w:bCs/>
                  <w:szCs w:val="23"/>
                </w:rPr>
                <w:tag w:val="List species"/>
                <w:id w:val="-131717282"/>
                <w:placeholder>
                  <w:docPart w:val="6EA9D60FFA194A3084FE3598D44BD10D"/>
                </w:placeholder>
                <w:showingPlcHdr/>
              </w:sdtPr>
              <w:sdtEndPr/>
              <w:sdtContent>
                <w:r w:rsidR="00A14F07">
                  <w:rPr>
                    <w:rStyle w:val="PlaceholderText"/>
                  </w:rPr>
                  <w:t>List species</w:t>
                </w:r>
                <w:r w:rsidR="00A14F07" w:rsidRPr="003F5AA9">
                  <w:rPr>
                    <w:rStyle w:val="PlaceholderText"/>
                  </w:rPr>
                  <w:t>.</w:t>
                </w:r>
              </w:sdtContent>
            </w:sdt>
          </w:p>
        </w:tc>
        <w:sdt>
          <w:sdtPr>
            <w:rPr>
              <w:rFonts w:eastAsia="Arial" w:cs="Times New Roman"/>
              <w:bCs/>
              <w:szCs w:val="23"/>
            </w:rPr>
            <w:id w:val="-1885018163"/>
            <w14:checkbox>
              <w14:checked w14:val="0"/>
              <w14:checkedState w14:val="2612" w14:font="MS Gothic"/>
              <w14:uncheckedState w14:val="2610" w14:font="MS Gothic"/>
            </w14:checkbox>
          </w:sdtPr>
          <w:sdtEndPr/>
          <w:sdtContent>
            <w:tc>
              <w:tcPr>
                <w:tcW w:w="1440" w:type="dxa"/>
                <w:vAlign w:val="center"/>
              </w:tcPr>
              <w:p w14:paraId="4E4914D6" w14:textId="77777777" w:rsidR="00A14F07" w:rsidRPr="000158D5" w:rsidRDefault="00A14F07" w:rsidP="00A14F07">
                <w:pPr>
                  <w:spacing w:before="20" w:after="20"/>
                  <w:jc w:val="center"/>
                  <w:rPr>
                    <w:rFonts w:eastAsia="Arial" w:cs="Times New Roman"/>
                    <w:b/>
                    <w:szCs w:val="23"/>
                  </w:rPr>
                </w:pPr>
                <w:r>
                  <w:rPr>
                    <w:rFonts w:ascii="MS Gothic" w:eastAsia="MS Gothic" w:hAnsi="MS Gothic" w:cs="Times New Roman" w:hint="eastAsia"/>
                    <w:bCs/>
                    <w:szCs w:val="23"/>
                  </w:rPr>
                  <w:t>☐</w:t>
                </w:r>
              </w:p>
            </w:tc>
          </w:sdtContent>
        </w:sdt>
        <w:tc>
          <w:tcPr>
            <w:tcW w:w="2799" w:type="dxa"/>
            <w:vAlign w:val="center"/>
          </w:tcPr>
          <w:sdt>
            <w:sdtPr>
              <w:rPr>
                <w:rFonts w:eastAsia="Arial" w:cs="Times New Roman"/>
                <w:bCs/>
                <w:color w:val="0000FF"/>
                <w:szCs w:val="23"/>
              </w:rPr>
              <w:id w:val="-1850783976"/>
              <w15:repeatingSection/>
            </w:sdtPr>
            <w:sdtEndPr/>
            <w:sdtContent>
              <w:sdt>
                <w:sdtPr>
                  <w:rPr>
                    <w:rFonts w:eastAsia="Arial" w:cs="Times New Roman"/>
                    <w:bCs/>
                    <w:color w:val="0000FF"/>
                    <w:szCs w:val="23"/>
                  </w:rPr>
                  <w:id w:val="-962270091"/>
                  <w:placeholder>
                    <w:docPart w:val="C6058FBBAF5543088E30CDF058AB1768"/>
                  </w:placeholder>
                  <w15:repeatingSectionItem/>
                </w:sdtPr>
                <w:sdtEndPr/>
                <w:sdtContent>
                  <w:sdt>
                    <w:sdtPr>
                      <w:rPr>
                        <w:rFonts w:eastAsia="Arial" w:cs="Times New Roman"/>
                        <w:bCs/>
                        <w:color w:val="0070C0"/>
                        <w:szCs w:val="23"/>
                      </w:rPr>
                      <w:tag w:val="Select a determination"/>
                      <w:id w:val="-1091926562"/>
                      <w:placeholder>
                        <w:docPart w:val="7D7066D968D2474E9A33810C30A49DAA"/>
                      </w:placeholder>
                      <w:showingPlcHdr/>
                      <w:dropDownList>
                        <w:listItem w:value="Choose an item."/>
                        <w:listItem w:displayText="Would not adversely affect" w:value="Would not adversely affect"/>
                        <w:listItem w:displayText="May adversely affect" w:value="May adversely affect"/>
                      </w:dropDownList>
                    </w:sdtPr>
                    <w:sdtEndPr/>
                    <w:sdtContent>
                      <w:p w14:paraId="64B1454F" w14:textId="6AB0DBCA" w:rsidR="00A14F07" w:rsidRPr="0047695B" w:rsidRDefault="00A14F07" w:rsidP="00A14F07">
                        <w:pPr>
                          <w:spacing w:before="20" w:after="20"/>
                          <w:jc w:val="left"/>
                          <w:rPr>
                            <w:rFonts w:eastAsia="Arial" w:cs="Times New Roman"/>
                            <w:bCs/>
                            <w:color w:val="0070C0"/>
                            <w:szCs w:val="23"/>
                          </w:rPr>
                        </w:pPr>
                        <w:r>
                          <w:rPr>
                            <w:rStyle w:val="PlaceholderText"/>
                          </w:rPr>
                          <w:t>Select a determination</w:t>
                        </w:r>
                        <w:r w:rsidRPr="00D57091">
                          <w:rPr>
                            <w:rStyle w:val="PlaceholderText"/>
                          </w:rPr>
                          <w:t>.</w:t>
                        </w:r>
                      </w:p>
                    </w:sdtContent>
                  </w:sdt>
                </w:sdtContent>
              </w:sdt>
            </w:sdtContent>
          </w:sdt>
        </w:tc>
        <w:sdt>
          <w:sdtPr>
            <w:rPr>
              <w:rFonts w:eastAsia="Arial" w:cs="Times New Roman"/>
              <w:bCs/>
              <w:color w:val="0070C0"/>
              <w:szCs w:val="23"/>
            </w:rPr>
            <w:id w:val="-430962963"/>
            <w:placeholder>
              <w:docPart w:val="014E8F487114489BB988C3FA0E583E93"/>
            </w:placeholder>
            <w:showingPlcHdr/>
            <w:dropDownList>
              <w:listItem w:value="Choose an item."/>
              <w:listItem w:displayText="No suitable habitat in response action area" w:value="No suitable habitat in response action area"/>
              <w:listItem w:displayText="Species does not occur in response action area" w:value="Species does not occur in response action area"/>
              <w:listItem w:displayText="Direct or indirect effects would not result from response actions" w:value="Direct or indirect effects would not result from response actions"/>
            </w:dropDownList>
          </w:sdtPr>
          <w:sdtEndPr/>
          <w:sdtContent>
            <w:tc>
              <w:tcPr>
                <w:tcW w:w="3321" w:type="dxa"/>
                <w:vAlign w:val="center"/>
              </w:tcPr>
              <w:p w14:paraId="7FBCD34B" w14:textId="4EAAEF07" w:rsidR="00A14F07" w:rsidRPr="0047695B" w:rsidRDefault="00A14F07" w:rsidP="00A14F07">
                <w:pPr>
                  <w:spacing w:before="20" w:after="20"/>
                  <w:jc w:val="left"/>
                  <w:rPr>
                    <w:rFonts w:eastAsia="Arial" w:cs="Times New Roman"/>
                    <w:bCs/>
                    <w:color w:val="0070C0"/>
                    <w:szCs w:val="23"/>
                  </w:rPr>
                </w:pPr>
                <w:r>
                  <w:rPr>
                    <w:rStyle w:val="PlaceholderText"/>
                  </w:rPr>
                  <w:t>Select most appropriate</w:t>
                </w:r>
                <w:r w:rsidRPr="00D57091">
                  <w:rPr>
                    <w:rStyle w:val="PlaceholderText"/>
                  </w:rPr>
                  <w:t>.</w:t>
                </w:r>
              </w:p>
            </w:tc>
          </w:sdtContent>
        </w:sdt>
      </w:tr>
      <w:tr w:rsidR="00A14F07" w14:paraId="000ACAB4" w14:textId="77777777" w:rsidTr="00405402">
        <w:tc>
          <w:tcPr>
            <w:tcW w:w="2610" w:type="dxa"/>
            <w:shd w:val="clear" w:color="auto" w:fill="F2F2F2" w:themeFill="background1" w:themeFillShade="F2"/>
            <w:vAlign w:val="center"/>
          </w:tcPr>
          <w:p w14:paraId="2B116C64" w14:textId="77777777" w:rsidR="00A14F07" w:rsidRPr="001422DE" w:rsidRDefault="00D532E8" w:rsidP="00A14F07">
            <w:pPr>
              <w:spacing w:before="20" w:after="20"/>
              <w:jc w:val="left"/>
              <w:rPr>
                <w:rFonts w:eastAsia="Arial" w:cs="Times New Roman"/>
                <w:bCs/>
                <w:szCs w:val="23"/>
              </w:rPr>
            </w:pPr>
            <w:sdt>
              <w:sdtPr>
                <w:rPr>
                  <w:rFonts w:eastAsia="Arial" w:cs="Times New Roman"/>
                  <w:bCs/>
                  <w:szCs w:val="23"/>
                </w:rPr>
                <w:id w:val="-494883804"/>
                <w14:checkbox>
                  <w14:checked w14:val="0"/>
                  <w14:checkedState w14:val="2612" w14:font="MS Gothic"/>
                  <w14:uncheckedState w14:val="2610" w14:font="MS Gothic"/>
                </w14:checkbox>
              </w:sdtPr>
              <w:sdtEndPr/>
              <w:sdtContent>
                <w:r w:rsidR="00A14F07">
                  <w:rPr>
                    <w:rFonts w:ascii="MS Gothic" w:eastAsia="MS Gothic" w:hAnsi="MS Gothic" w:cs="Times New Roman" w:hint="eastAsia"/>
                    <w:bCs/>
                    <w:szCs w:val="23"/>
                  </w:rPr>
                  <w:t>☐</w:t>
                </w:r>
              </w:sdtContent>
            </w:sdt>
            <w:r w:rsidR="00A14F07">
              <w:rPr>
                <w:rFonts w:eastAsia="Arial" w:cs="Times New Roman"/>
                <w:bCs/>
                <w:szCs w:val="23"/>
              </w:rPr>
              <w:t xml:space="preserve"> </w:t>
            </w:r>
            <w:sdt>
              <w:sdtPr>
                <w:rPr>
                  <w:rFonts w:eastAsia="Arial" w:cs="Times New Roman"/>
                  <w:bCs/>
                  <w:szCs w:val="23"/>
                </w:rPr>
                <w:tag w:val="List species"/>
                <w:id w:val="1211775479"/>
                <w:placeholder>
                  <w:docPart w:val="1DE53799EB6945388DB9AA7BEDC42105"/>
                </w:placeholder>
                <w:showingPlcHdr/>
              </w:sdtPr>
              <w:sdtEndPr/>
              <w:sdtContent>
                <w:r w:rsidR="00A14F07">
                  <w:rPr>
                    <w:rStyle w:val="PlaceholderText"/>
                  </w:rPr>
                  <w:t>List species</w:t>
                </w:r>
                <w:r w:rsidR="00A14F07" w:rsidRPr="003F5AA9">
                  <w:rPr>
                    <w:rStyle w:val="PlaceholderText"/>
                  </w:rPr>
                  <w:t>.</w:t>
                </w:r>
              </w:sdtContent>
            </w:sdt>
          </w:p>
        </w:tc>
        <w:sdt>
          <w:sdtPr>
            <w:rPr>
              <w:rFonts w:eastAsia="Arial" w:cs="Times New Roman"/>
              <w:bCs/>
              <w:szCs w:val="23"/>
            </w:rPr>
            <w:id w:val="164528041"/>
            <w14:checkbox>
              <w14:checked w14:val="0"/>
              <w14:checkedState w14:val="2612" w14:font="MS Gothic"/>
              <w14:uncheckedState w14:val="2610" w14:font="MS Gothic"/>
            </w14:checkbox>
          </w:sdtPr>
          <w:sdtEndPr/>
          <w:sdtContent>
            <w:tc>
              <w:tcPr>
                <w:tcW w:w="1440" w:type="dxa"/>
                <w:vAlign w:val="center"/>
              </w:tcPr>
              <w:p w14:paraId="5677F339" w14:textId="77777777" w:rsidR="00A14F07" w:rsidRPr="000158D5" w:rsidRDefault="00A14F07" w:rsidP="00A14F07">
                <w:pPr>
                  <w:spacing w:before="20" w:after="20"/>
                  <w:jc w:val="center"/>
                  <w:rPr>
                    <w:rFonts w:eastAsia="Arial" w:cs="Times New Roman"/>
                    <w:b/>
                    <w:szCs w:val="23"/>
                  </w:rPr>
                </w:pPr>
                <w:r>
                  <w:rPr>
                    <w:rFonts w:ascii="MS Gothic" w:eastAsia="MS Gothic" w:hAnsi="MS Gothic" w:cs="Times New Roman" w:hint="eastAsia"/>
                    <w:bCs/>
                    <w:szCs w:val="23"/>
                  </w:rPr>
                  <w:t>☐</w:t>
                </w:r>
              </w:p>
            </w:tc>
          </w:sdtContent>
        </w:sdt>
        <w:tc>
          <w:tcPr>
            <w:tcW w:w="2799" w:type="dxa"/>
            <w:vAlign w:val="center"/>
          </w:tcPr>
          <w:sdt>
            <w:sdtPr>
              <w:rPr>
                <w:rFonts w:eastAsia="Arial" w:cs="Times New Roman"/>
                <w:bCs/>
                <w:color w:val="0000FF"/>
                <w:szCs w:val="23"/>
              </w:rPr>
              <w:id w:val="-1314870239"/>
              <w15:repeatingSection/>
            </w:sdtPr>
            <w:sdtEndPr/>
            <w:sdtContent>
              <w:sdt>
                <w:sdtPr>
                  <w:rPr>
                    <w:rFonts w:eastAsia="Arial" w:cs="Times New Roman"/>
                    <w:bCs/>
                    <w:color w:val="0000FF"/>
                    <w:szCs w:val="23"/>
                  </w:rPr>
                  <w:id w:val="-609359481"/>
                  <w:placeholder>
                    <w:docPart w:val="E7A26CE7427A4D63960CAFD6DDACD475"/>
                  </w:placeholder>
                  <w15:repeatingSectionItem/>
                </w:sdtPr>
                <w:sdtEndPr/>
                <w:sdtContent>
                  <w:sdt>
                    <w:sdtPr>
                      <w:rPr>
                        <w:rFonts w:eastAsia="Arial" w:cs="Times New Roman"/>
                        <w:bCs/>
                        <w:color w:val="0070C0"/>
                        <w:szCs w:val="23"/>
                      </w:rPr>
                      <w:tag w:val="Select a determination"/>
                      <w:id w:val="1537538757"/>
                      <w:placeholder>
                        <w:docPart w:val="B22BB41DC1244536ABDBA66FBBEC1BFE"/>
                      </w:placeholder>
                      <w:showingPlcHdr/>
                      <w:dropDownList>
                        <w:listItem w:value="Choose an item."/>
                        <w:listItem w:displayText="Would not adversely affect" w:value="Would not adversely affect"/>
                        <w:listItem w:displayText="May adversely affect" w:value="May adversely affect"/>
                      </w:dropDownList>
                    </w:sdtPr>
                    <w:sdtEndPr/>
                    <w:sdtContent>
                      <w:p w14:paraId="52BAA2B4" w14:textId="225B4427" w:rsidR="00A14F07" w:rsidRPr="0047695B" w:rsidRDefault="00A14F07" w:rsidP="00A14F07">
                        <w:pPr>
                          <w:spacing w:before="20" w:after="20"/>
                          <w:jc w:val="left"/>
                          <w:rPr>
                            <w:rFonts w:eastAsia="Arial" w:cs="Times New Roman"/>
                            <w:bCs/>
                            <w:color w:val="0070C0"/>
                            <w:szCs w:val="23"/>
                          </w:rPr>
                        </w:pPr>
                        <w:r>
                          <w:rPr>
                            <w:rStyle w:val="PlaceholderText"/>
                          </w:rPr>
                          <w:t>Select a determination</w:t>
                        </w:r>
                        <w:r w:rsidRPr="00D57091">
                          <w:rPr>
                            <w:rStyle w:val="PlaceholderText"/>
                          </w:rPr>
                          <w:t>.</w:t>
                        </w:r>
                      </w:p>
                    </w:sdtContent>
                  </w:sdt>
                </w:sdtContent>
              </w:sdt>
            </w:sdtContent>
          </w:sdt>
        </w:tc>
        <w:sdt>
          <w:sdtPr>
            <w:rPr>
              <w:rFonts w:eastAsia="Arial" w:cs="Times New Roman"/>
              <w:bCs/>
              <w:color w:val="0070C0"/>
              <w:szCs w:val="23"/>
            </w:rPr>
            <w:id w:val="-946473427"/>
            <w:placeholder>
              <w:docPart w:val="7D0F4750F97A4A679070A8E7671FF4B9"/>
            </w:placeholder>
            <w:showingPlcHdr/>
            <w:dropDownList>
              <w:listItem w:value="Choose an item."/>
              <w:listItem w:displayText="No suitable habitat in response action area" w:value="No suitable habitat in response action area"/>
              <w:listItem w:displayText="Species does not occur in response action area" w:value="Species does not occur in response action area"/>
              <w:listItem w:displayText="Direct or indirect effects would not result from response actions" w:value="Direct or indirect effects would not result from response actions"/>
            </w:dropDownList>
          </w:sdtPr>
          <w:sdtEndPr/>
          <w:sdtContent>
            <w:tc>
              <w:tcPr>
                <w:tcW w:w="3321" w:type="dxa"/>
                <w:vAlign w:val="center"/>
              </w:tcPr>
              <w:p w14:paraId="5D00BACA" w14:textId="1AF2266E" w:rsidR="00A14F07" w:rsidRPr="0047695B" w:rsidRDefault="00A14F07" w:rsidP="00A14F07">
                <w:pPr>
                  <w:spacing w:before="20" w:after="20"/>
                  <w:jc w:val="left"/>
                  <w:rPr>
                    <w:rFonts w:eastAsia="Arial" w:cs="Times New Roman"/>
                    <w:bCs/>
                    <w:color w:val="0070C0"/>
                    <w:szCs w:val="23"/>
                  </w:rPr>
                </w:pPr>
                <w:r>
                  <w:rPr>
                    <w:rStyle w:val="PlaceholderText"/>
                  </w:rPr>
                  <w:t>Select most appropriate</w:t>
                </w:r>
                <w:r w:rsidRPr="00D57091">
                  <w:rPr>
                    <w:rStyle w:val="PlaceholderText"/>
                  </w:rPr>
                  <w:t>.</w:t>
                </w:r>
              </w:p>
            </w:tc>
          </w:sdtContent>
        </w:sdt>
      </w:tr>
      <w:tr w:rsidR="00A14F07" w14:paraId="3D060711" w14:textId="77777777" w:rsidTr="00405402">
        <w:tc>
          <w:tcPr>
            <w:tcW w:w="2610" w:type="dxa"/>
            <w:shd w:val="clear" w:color="auto" w:fill="F2F2F2" w:themeFill="background1" w:themeFillShade="F2"/>
            <w:vAlign w:val="center"/>
          </w:tcPr>
          <w:p w14:paraId="390EFD69" w14:textId="77777777" w:rsidR="00A14F07" w:rsidRPr="001422DE" w:rsidRDefault="00D532E8" w:rsidP="00A14F07">
            <w:pPr>
              <w:spacing w:before="20" w:after="20"/>
              <w:ind w:left="330" w:hanging="330"/>
              <w:jc w:val="left"/>
              <w:rPr>
                <w:rFonts w:eastAsia="Arial" w:cs="Times New Roman"/>
                <w:bCs/>
                <w:szCs w:val="23"/>
              </w:rPr>
            </w:pPr>
            <w:sdt>
              <w:sdtPr>
                <w:rPr>
                  <w:rFonts w:eastAsia="Arial" w:cs="Times New Roman"/>
                  <w:bCs/>
                  <w:szCs w:val="23"/>
                </w:rPr>
                <w:id w:val="-282732139"/>
                <w14:checkbox>
                  <w14:checked w14:val="0"/>
                  <w14:checkedState w14:val="2612" w14:font="MS Gothic"/>
                  <w14:uncheckedState w14:val="2610" w14:font="MS Gothic"/>
                </w14:checkbox>
              </w:sdtPr>
              <w:sdtEndPr/>
              <w:sdtContent>
                <w:r w:rsidR="00A14F07">
                  <w:rPr>
                    <w:rFonts w:ascii="MS Gothic" w:eastAsia="MS Gothic" w:hAnsi="MS Gothic" w:cs="Times New Roman" w:hint="eastAsia"/>
                    <w:bCs/>
                    <w:szCs w:val="23"/>
                  </w:rPr>
                  <w:t>☐</w:t>
                </w:r>
              </w:sdtContent>
            </w:sdt>
            <w:r w:rsidR="00A14F07">
              <w:rPr>
                <w:rFonts w:eastAsia="Arial" w:cs="Times New Roman"/>
                <w:bCs/>
                <w:szCs w:val="23"/>
              </w:rPr>
              <w:t xml:space="preserve"> </w:t>
            </w:r>
            <w:sdt>
              <w:sdtPr>
                <w:rPr>
                  <w:rFonts w:eastAsia="Arial" w:cs="Times New Roman"/>
                  <w:bCs/>
                  <w:szCs w:val="23"/>
                </w:rPr>
                <w:tag w:val="List species"/>
                <w:id w:val="-2037102061"/>
                <w:placeholder>
                  <w:docPart w:val="D40CFE5102DA4A20943383A6F108E63D"/>
                </w:placeholder>
                <w:showingPlcHdr/>
              </w:sdtPr>
              <w:sdtEndPr/>
              <w:sdtContent>
                <w:r w:rsidR="00A14F07">
                  <w:rPr>
                    <w:rStyle w:val="PlaceholderText"/>
                  </w:rPr>
                  <w:t>List species</w:t>
                </w:r>
                <w:r w:rsidR="00A14F07" w:rsidRPr="003F5AA9">
                  <w:rPr>
                    <w:rStyle w:val="PlaceholderText"/>
                  </w:rPr>
                  <w:t>.</w:t>
                </w:r>
              </w:sdtContent>
            </w:sdt>
          </w:p>
        </w:tc>
        <w:sdt>
          <w:sdtPr>
            <w:rPr>
              <w:rFonts w:eastAsia="Arial" w:cs="Times New Roman"/>
              <w:bCs/>
              <w:szCs w:val="23"/>
            </w:rPr>
            <w:id w:val="228966321"/>
            <w14:checkbox>
              <w14:checked w14:val="0"/>
              <w14:checkedState w14:val="2612" w14:font="MS Gothic"/>
              <w14:uncheckedState w14:val="2610" w14:font="MS Gothic"/>
            </w14:checkbox>
          </w:sdtPr>
          <w:sdtEndPr/>
          <w:sdtContent>
            <w:tc>
              <w:tcPr>
                <w:tcW w:w="1440" w:type="dxa"/>
                <w:vAlign w:val="center"/>
              </w:tcPr>
              <w:p w14:paraId="0F1C6A75" w14:textId="77777777" w:rsidR="00A14F07" w:rsidRPr="000158D5" w:rsidRDefault="00A14F07" w:rsidP="00A14F07">
                <w:pPr>
                  <w:spacing w:before="20" w:after="20"/>
                  <w:jc w:val="center"/>
                  <w:rPr>
                    <w:rFonts w:eastAsia="Arial" w:cs="Times New Roman"/>
                    <w:b/>
                    <w:szCs w:val="23"/>
                  </w:rPr>
                </w:pPr>
                <w:r>
                  <w:rPr>
                    <w:rFonts w:ascii="MS Gothic" w:eastAsia="MS Gothic" w:hAnsi="MS Gothic" w:cs="Times New Roman" w:hint="eastAsia"/>
                    <w:bCs/>
                    <w:szCs w:val="23"/>
                  </w:rPr>
                  <w:t>☐</w:t>
                </w:r>
              </w:p>
            </w:tc>
          </w:sdtContent>
        </w:sdt>
        <w:tc>
          <w:tcPr>
            <w:tcW w:w="2799" w:type="dxa"/>
            <w:vAlign w:val="center"/>
          </w:tcPr>
          <w:sdt>
            <w:sdtPr>
              <w:rPr>
                <w:rFonts w:eastAsia="Arial" w:cs="Times New Roman"/>
                <w:bCs/>
                <w:color w:val="0000FF"/>
                <w:szCs w:val="23"/>
              </w:rPr>
              <w:id w:val="-1500344338"/>
              <w15:repeatingSection/>
            </w:sdtPr>
            <w:sdtEndPr/>
            <w:sdtContent>
              <w:sdt>
                <w:sdtPr>
                  <w:rPr>
                    <w:rFonts w:eastAsia="Arial" w:cs="Times New Roman"/>
                    <w:bCs/>
                    <w:color w:val="0000FF"/>
                    <w:szCs w:val="23"/>
                  </w:rPr>
                  <w:id w:val="-324584041"/>
                  <w:placeholder>
                    <w:docPart w:val="99631C7FCF7A43659F190C1DF02B5A83"/>
                  </w:placeholder>
                  <w15:repeatingSectionItem/>
                </w:sdtPr>
                <w:sdtEndPr/>
                <w:sdtContent>
                  <w:sdt>
                    <w:sdtPr>
                      <w:rPr>
                        <w:rFonts w:eastAsia="Arial" w:cs="Times New Roman"/>
                        <w:bCs/>
                        <w:color w:val="0070C0"/>
                        <w:szCs w:val="23"/>
                      </w:rPr>
                      <w:tag w:val="Select a determination"/>
                      <w:id w:val="360705892"/>
                      <w:placeholder>
                        <w:docPart w:val="244E4CDE5E6947B180EA682E8EE4FD71"/>
                      </w:placeholder>
                      <w:showingPlcHdr/>
                      <w:dropDownList>
                        <w:listItem w:value="Choose an item."/>
                        <w:listItem w:displayText="Would not adversely affect" w:value="Would not adversely affect"/>
                        <w:listItem w:displayText="May adversely affect" w:value="May adversely affect"/>
                      </w:dropDownList>
                    </w:sdtPr>
                    <w:sdtEndPr/>
                    <w:sdtContent>
                      <w:p w14:paraId="502CCC4A" w14:textId="55DBDEEC" w:rsidR="00A14F07" w:rsidRPr="0047695B" w:rsidRDefault="00A14F07" w:rsidP="00A14F07">
                        <w:pPr>
                          <w:spacing w:before="20" w:after="20"/>
                          <w:jc w:val="left"/>
                          <w:rPr>
                            <w:rFonts w:eastAsia="Arial" w:cs="Times New Roman"/>
                            <w:bCs/>
                            <w:color w:val="0070C0"/>
                            <w:szCs w:val="23"/>
                          </w:rPr>
                        </w:pPr>
                        <w:r>
                          <w:rPr>
                            <w:rStyle w:val="PlaceholderText"/>
                          </w:rPr>
                          <w:t>Select a determination</w:t>
                        </w:r>
                        <w:r w:rsidRPr="00D57091">
                          <w:rPr>
                            <w:rStyle w:val="PlaceholderText"/>
                          </w:rPr>
                          <w:t>.</w:t>
                        </w:r>
                      </w:p>
                    </w:sdtContent>
                  </w:sdt>
                </w:sdtContent>
              </w:sdt>
            </w:sdtContent>
          </w:sdt>
        </w:tc>
        <w:sdt>
          <w:sdtPr>
            <w:rPr>
              <w:rFonts w:eastAsia="Arial" w:cs="Times New Roman"/>
              <w:bCs/>
              <w:color w:val="0070C0"/>
              <w:szCs w:val="23"/>
            </w:rPr>
            <w:id w:val="966791380"/>
            <w:placeholder>
              <w:docPart w:val="94BC652476FB4E2387940D7EAD985F0D"/>
            </w:placeholder>
            <w:showingPlcHdr/>
            <w:dropDownList>
              <w:listItem w:value="Choose an item."/>
              <w:listItem w:displayText="No suitable habitat in response action area" w:value="No suitable habitat in response action area"/>
              <w:listItem w:displayText="Species does not occur in response action area" w:value="Species does not occur in response action area"/>
              <w:listItem w:displayText="Direct or indirect effects would not result from response actions" w:value="Direct or indirect effects would not result from response actions"/>
            </w:dropDownList>
          </w:sdtPr>
          <w:sdtEndPr/>
          <w:sdtContent>
            <w:tc>
              <w:tcPr>
                <w:tcW w:w="3321" w:type="dxa"/>
                <w:vAlign w:val="center"/>
              </w:tcPr>
              <w:p w14:paraId="61A61F27" w14:textId="6D13FA30" w:rsidR="00A14F07" w:rsidRPr="0047695B" w:rsidRDefault="00A14F07" w:rsidP="00A14F07">
                <w:pPr>
                  <w:spacing w:before="20" w:after="20"/>
                  <w:jc w:val="left"/>
                  <w:rPr>
                    <w:rFonts w:eastAsia="Arial" w:cs="Times New Roman"/>
                    <w:bCs/>
                    <w:color w:val="0070C0"/>
                    <w:szCs w:val="23"/>
                  </w:rPr>
                </w:pPr>
                <w:r>
                  <w:rPr>
                    <w:rStyle w:val="PlaceholderText"/>
                  </w:rPr>
                  <w:t>Select most appropriate</w:t>
                </w:r>
                <w:r w:rsidRPr="00D57091">
                  <w:rPr>
                    <w:rStyle w:val="PlaceholderText"/>
                  </w:rPr>
                  <w:t>.</w:t>
                </w:r>
              </w:p>
            </w:tc>
          </w:sdtContent>
        </w:sdt>
      </w:tr>
      <w:tr w:rsidR="00A14F07" w14:paraId="6D6E3C4E" w14:textId="77777777" w:rsidTr="00405402">
        <w:tc>
          <w:tcPr>
            <w:tcW w:w="2610" w:type="dxa"/>
            <w:shd w:val="clear" w:color="auto" w:fill="F2F2F2" w:themeFill="background1" w:themeFillShade="F2"/>
            <w:vAlign w:val="center"/>
          </w:tcPr>
          <w:p w14:paraId="2B49E03C" w14:textId="77777777" w:rsidR="00A14F07" w:rsidRPr="001422DE" w:rsidRDefault="00D532E8" w:rsidP="00A14F07">
            <w:pPr>
              <w:spacing w:before="20" w:after="20"/>
              <w:jc w:val="left"/>
              <w:rPr>
                <w:rFonts w:eastAsia="Arial" w:cs="Times New Roman"/>
                <w:bCs/>
                <w:szCs w:val="23"/>
              </w:rPr>
            </w:pPr>
            <w:sdt>
              <w:sdtPr>
                <w:rPr>
                  <w:rFonts w:eastAsia="Arial" w:cs="Times New Roman"/>
                  <w:bCs/>
                  <w:szCs w:val="23"/>
                </w:rPr>
                <w:id w:val="-1468426551"/>
                <w14:checkbox>
                  <w14:checked w14:val="0"/>
                  <w14:checkedState w14:val="2612" w14:font="MS Gothic"/>
                  <w14:uncheckedState w14:val="2610" w14:font="MS Gothic"/>
                </w14:checkbox>
              </w:sdtPr>
              <w:sdtEndPr/>
              <w:sdtContent>
                <w:r w:rsidR="00A14F07">
                  <w:rPr>
                    <w:rFonts w:ascii="MS Gothic" w:eastAsia="MS Gothic" w:hAnsi="MS Gothic" w:cs="Times New Roman" w:hint="eastAsia"/>
                    <w:bCs/>
                    <w:szCs w:val="23"/>
                  </w:rPr>
                  <w:t>☐</w:t>
                </w:r>
              </w:sdtContent>
            </w:sdt>
            <w:r w:rsidR="00A14F07">
              <w:rPr>
                <w:rFonts w:eastAsia="Arial" w:cs="Times New Roman"/>
                <w:bCs/>
                <w:szCs w:val="23"/>
              </w:rPr>
              <w:t xml:space="preserve"> </w:t>
            </w:r>
            <w:sdt>
              <w:sdtPr>
                <w:rPr>
                  <w:rFonts w:eastAsia="Arial" w:cs="Times New Roman"/>
                  <w:bCs/>
                  <w:szCs w:val="23"/>
                </w:rPr>
                <w:tag w:val="List species"/>
                <w:id w:val="-49534321"/>
                <w:placeholder>
                  <w:docPart w:val="2DDD52D1ECA449A9950D2CFC9A61B92D"/>
                </w:placeholder>
                <w:showingPlcHdr/>
              </w:sdtPr>
              <w:sdtEndPr/>
              <w:sdtContent>
                <w:r w:rsidR="00A14F07">
                  <w:rPr>
                    <w:rStyle w:val="PlaceholderText"/>
                  </w:rPr>
                  <w:t>List species</w:t>
                </w:r>
                <w:r w:rsidR="00A14F07" w:rsidRPr="003F5AA9">
                  <w:rPr>
                    <w:rStyle w:val="PlaceholderText"/>
                  </w:rPr>
                  <w:t>.</w:t>
                </w:r>
              </w:sdtContent>
            </w:sdt>
          </w:p>
        </w:tc>
        <w:sdt>
          <w:sdtPr>
            <w:rPr>
              <w:rFonts w:eastAsia="Arial" w:cs="Times New Roman"/>
              <w:bCs/>
              <w:szCs w:val="23"/>
            </w:rPr>
            <w:id w:val="226966355"/>
            <w14:checkbox>
              <w14:checked w14:val="0"/>
              <w14:checkedState w14:val="2612" w14:font="MS Gothic"/>
              <w14:uncheckedState w14:val="2610" w14:font="MS Gothic"/>
            </w14:checkbox>
          </w:sdtPr>
          <w:sdtEndPr/>
          <w:sdtContent>
            <w:tc>
              <w:tcPr>
                <w:tcW w:w="1440" w:type="dxa"/>
                <w:vAlign w:val="center"/>
              </w:tcPr>
              <w:p w14:paraId="4C2C1518" w14:textId="77777777" w:rsidR="00A14F07" w:rsidRPr="000158D5" w:rsidRDefault="00A14F07" w:rsidP="00A14F07">
                <w:pPr>
                  <w:spacing w:before="20" w:after="20"/>
                  <w:jc w:val="center"/>
                  <w:rPr>
                    <w:rFonts w:eastAsia="Arial" w:cs="Times New Roman"/>
                    <w:b/>
                    <w:szCs w:val="23"/>
                  </w:rPr>
                </w:pPr>
                <w:r>
                  <w:rPr>
                    <w:rFonts w:ascii="MS Gothic" w:eastAsia="MS Gothic" w:hAnsi="MS Gothic" w:cs="Times New Roman" w:hint="eastAsia"/>
                    <w:bCs/>
                    <w:szCs w:val="23"/>
                  </w:rPr>
                  <w:t>☐</w:t>
                </w:r>
              </w:p>
            </w:tc>
          </w:sdtContent>
        </w:sdt>
        <w:tc>
          <w:tcPr>
            <w:tcW w:w="2799" w:type="dxa"/>
            <w:vAlign w:val="center"/>
          </w:tcPr>
          <w:sdt>
            <w:sdtPr>
              <w:rPr>
                <w:rFonts w:eastAsia="Arial" w:cs="Times New Roman"/>
                <w:bCs/>
                <w:color w:val="0000FF"/>
                <w:szCs w:val="23"/>
              </w:rPr>
              <w:id w:val="-1963644771"/>
              <w15:repeatingSection/>
            </w:sdtPr>
            <w:sdtEndPr/>
            <w:sdtContent>
              <w:sdt>
                <w:sdtPr>
                  <w:rPr>
                    <w:rFonts w:eastAsia="Arial" w:cs="Times New Roman"/>
                    <w:bCs/>
                    <w:color w:val="0000FF"/>
                    <w:szCs w:val="23"/>
                  </w:rPr>
                  <w:id w:val="1831482436"/>
                  <w:placeholder>
                    <w:docPart w:val="1D15FFFFE02C4EBCBCD88EC2EC695439"/>
                  </w:placeholder>
                  <w15:repeatingSectionItem/>
                </w:sdtPr>
                <w:sdtEndPr/>
                <w:sdtContent>
                  <w:sdt>
                    <w:sdtPr>
                      <w:rPr>
                        <w:rFonts w:eastAsia="Arial" w:cs="Times New Roman"/>
                        <w:bCs/>
                        <w:color w:val="0070C0"/>
                        <w:szCs w:val="23"/>
                      </w:rPr>
                      <w:tag w:val="Select a determination"/>
                      <w:id w:val="1921828495"/>
                      <w:placeholder>
                        <w:docPart w:val="185A2FF77E314B53A8E3CE740FA57245"/>
                      </w:placeholder>
                      <w:showingPlcHdr/>
                      <w:dropDownList>
                        <w:listItem w:value="Choose an item."/>
                        <w:listItem w:displayText="Would not adversely affect" w:value="Would not adversely affect"/>
                        <w:listItem w:displayText="May adversely affect" w:value="May adversely affect"/>
                      </w:dropDownList>
                    </w:sdtPr>
                    <w:sdtEndPr/>
                    <w:sdtContent>
                      <w:p w14:paraId="52321581" w14:textId="4152E752" w:rsidR="00A14F07" w:rsidRPr="0047695B" w:rsidRDefault="00A14F07" w:rsidP="00A14F07">
                        <w:pPr>
                          <w:spacing w:before="20" w:after="20"/>
                          <w:jc w:val="left"/>
                          <w:rPr>
                            <w:rFonts w:eastAsia="Arial" w:cs="Times New Roman"/>
                            <w:bCs/>
                            <w:color w:val="0070C0"/>
                            <w:szCs w:val="23"/>
                          </w:rPr>
                        </w:pPr>
                        <w:r>
                          <w:rPr>
                            <w:rStyle w:val="PlaceholderText"/>
                          </w:rPr>
                          <w:t>Select a determination</w:t>
                        </w:r>
                        <w:r w:rsidRPr="00D57091">
                          <w:rPr>
                            <w:rStyle w:val="PlaceholderText"/>
                          </w:rPr>
                          <w:t>.</w:t>
                        </w:r>
                      </w:p>
                    </w:sdtContent>
                  </w:sdt>
                </w:sdtContent>
              </w:sdt>
            </w:sdtContent>
          </w:sdt>
        </w:tc>
        <w:sdt>
          <w:sdtPr>
            <w:rPr>
              <w:rFonts w:eastAsia="Arial" w:cs="Times New Roman"/>
              <w:bCs/>
              <w:color w:val="0070C0"/>
              <w:szCs w:val="23"/>
            </w:rPr>
            <w:id w:val="-726298806"/>
            <w:placeholder>
              <w:docPart w:val="FD959EE65CCC4E39A70AF7E3794203C0"/>
            </w:placeholder>
            <w:showingPlcHdr/>
            <w:dropDownList>
              <w:listItem w:value="Choose an item."/>
              <w:listItem w:displayText="No suitable habitat in response action area" w:value="No suitable habitat in response action area"/>
              <w:listItem w:displayText="Species does not occur in response action area" w:value="Species does not occur in response action area"/>
              <w:listItem w:displayText="Direct or indirect effects would not result from response actions" w:value="Direct or indirect effects would not result from response actions"/>
            </w:dropDownList>
          </w:sdtPr>
          <w:sdtEndPr/>
          <w:sdtContent>
            <w:tc>
              <w:tcPr>
                <w:tcW w:w="3321" w:type="dxa"/>
                <w:vAlign w:val="center"/>
              </w:tcPr>
              <w:p w14:paraId="666FE342" w14:textId="202E011D" w:rsidR="00A14F07" w:rsidRPr="0047695B" w:rsidRDefault="00A14F07" w:rsidP="00A14F07">
                <w:pPr>
                  <w:spacing w:before="20" w:after="20"/>
                  <w:jc w:val="left"/>
                  <w:rPr>
                    <w:rFonts w:eastAsia="Arial" w:cs="Times New Roman"/>
                    <w:bCs/>
                    <w:color w:val="0070C0"/>
                    <w:szCs w:val="23"/>
                  </w:rPr>
                </w:pPr>
                <w:r>
                  <w:rPr>
                    <w:rStyle w:val="PlaceholderText"/>
                  </w:rPr>
                  <w:t>Select most appropriate</w:t>
                </w:r>
                <w:r w:rsidRPr="00D57091">
                  <w:rPr>
                    <w:rStyle w:val="PlaceholderText"/>
                  </w:rPr>
                  <w:t>.</w:t>
                </w:r>
              </w:p>
            </w:tc>
          </w:sdtContent>
        </w:sdt>
      </w:tr>
      <w:tr w:rsidR="00A14F07" w14:paraId="60C5198A" w14:textId="77777777" w:rsidTr="00405402">
        <w:tc>
          <w:tcPr>
            <w:tcW w:w="2610" w:type="dxa"/>
            <w:shd w:val="clear" w:color="auto" w:fill="F2F2F2" w:themeFill="background1" w:themeFillShade="F2"/>
            <w:vAlign w:val="center"/>
          </w:tcPr>
          <w:p w14:paraId="390C7AAA" w14:textId="77777777" w:rsidR="00A14F07" w:rsidRPr="001422DE" w:rsidRDefault="00D532E8" w:rsidP="00A14F07">
            <w:pPr>
              <w:spacing w:before="20" w:after="20"/>
              <w:jc w:val="left"/>
              <w:rPr>
                <w:rFonts w:eastAsia="Arial" w:cs="Times New Roman"/>
                <w:bCs/>
                <w:szCs w:val="23"/>
              </w:rPr>
            </w:pPr>
            <w:sdt>
              <w:sdtPr>
                <w:rPr>
                  <w:rFonts w:eastAsia="Arial" w:cs="Times New Roman"/>
                  <w:bCs/>
                  <w:szCs w:val="23"/>
                </w:rPr>
                <w:id w:val="1253086032"/>
                <w14:checkbox>
                  <w14:checked w14:val="0"/>
                  <w14:checkedState w14:val="2612" w14:font="MS Gothic"/>
                  <w14:uncheckedState w14:val="2610" w14:font="MS Gothic"/>
                </w14:checkbox>
              </w:sdtPr>
              <w:sdtEndPr/>
              <w:sdtContent>
                <w:r w:rsidR="00A14F07">
                  <w:rPr>
                    <w:rFonts w:ascii="MS Gothic" w:eastAsia="MS Gothic" w:hAnsi="MS Gothic" w:cs="Times New Roman" w:hint="eastAsia"/>
                    <w:bCs/>
                    <w:szCs w:val="23"/>
                  </w:rPr>
                  <w:t>☐</w:t>
                </w:r>
              </w:sdtContent>
            </w:sdt>
            <w:r w:rsidR="00A14F07">
              <w:rPr>
                <w:rFonts w:eastAsia="Arial" w:cs="Times New Roman"/>
                <w:bCs/>
                <w:szCs w:val="23"/>
              </w:rPr>
              <w:t xml:space="preserve"> </w:t>
            </w:r>
            <w:sdt>
              <w:sdtPr>
                <w:rPr>
                  <w:rFonts w:eastAsia="Arial" w:cs="Times New Roman"/>
                  <w:bCs/>
                  <w:szCs w:val="23"/>
                </w:rPr>
                <w:tag w:val="List species"/>
                <w:id w:val="-1267071831"/>
                <w:placeholder>
                  <w:docPart w:val="5EE25B827D084EB08008898D6C97986A"/>
                </w:placeholder>
                <w:showingPlcHdr/>
              </w:sdtPr>
              <w:sdtEndPr/>
              <w:sdtContent>
                <w:r w:rsidR="00A14F07">
                  <w:rPr>
                    <w:rStyle w:val="PlaceholderText"/>
                  </w:rPr>
                  <w:t>List species</w:t>
                </w:r>
                <w:r w:rsidR="00A14F07" w:rsidRPr="003F5AA9">
                  <w:rPr>
                    <w:rStyle w:val="PlaceholderText"/>
                  </w:rPr>
                  <w:t>.</w:t>
                </w:r>
              </w:sdtContent>
            </w:sdt>
          </w:p>
        </w:tc>
        <w:sdt>
          <w:sdtPr>
            <w:rPr>
              <w:rFonts w:eastAsia="Arial" w:cs="Times New Roman"/>
              <w:bCs/>
              <w:szCs w:val="23"/>
            </w:rPr>
            <w:id w:val="203141099"/>
            <w14:checkbox>
              <w14:checked w14:val="0"/>
              <w14:checkedState w14:val="2612" w14:font="MS Gothic"/>
              <w14:uncheckedState w14:val="2610" w14:font="MS Gothic"/>
            </w14:checkbox>
          </w:sdtPr>
          <w:sdtEndPr/>
          <w:sdtContent>
            <w:tc>
              <w:tcPr>
                <w:tcW w:w="1440" w:type="dxa"/>
                <w:vAlign w:val="center"/>
              </w:tcPr>
              <w:p w14:paraId="2ECAAF30" w14:textId="77777777" w:rsidR="00A14F07" w:rsidRPr="000158D5" w:rsidRDefault="00A14F07" w:rsidP="00A14F07">
                <w:pPr>
                  <w:spacing w:before="20" w:after="20"/>
                  <w:jc w:val="center"/>
                  <w:rPr>
                    <w:rFonts w:eastAsia="Arial" w:cs="Times New Roman"/>
                    <w:b/>
                    <w:szCs w:val="23"/>
                  </w:rPr>
                </w:pPr>
                <w:r>
                  <w:rPr>
                    <w:rFonts w:ascii="MS Gothic" w:eastAsia="MS Gothic" w:hAnsi="MS Gothic" w:cs="Times New Roman" w:hint="eastAsia"/>
                    <w:bCs/>
                    <w:szCs w:val="23"/>
                  </w:rPr>
                  <w:t>☐</w:t>
                </w:r>
              </w:p>
            </w:tc>
          </w:sdtContent>
        </w:sdt>
        <w:tc>
          <w:tcPr>
            <w:tcW w:w="2799" w:type="dxa"/>
            <w:vAlign w:val="center"/>
          </w:tcPr>
          <w:sdt>
            <w:sdtPr>
              <w:rPr>
                <w:rFonts w:eastAsia="Arial" w:cs="Times New Roman"/>
                <w:bCs/>
                <w:color w:val="0000FF"/>
                <w:szCs w:val="23"/>
              </w:rPr>
              <w:id w:val="50890224"/>
              <w15:repeatingSection/>
            </w:sdtPr>
            <w:sdtEndPr/>
            <w:sdtContent>
              <w:sdt>
                <w:sdtPr>
                  <w:rPr>
                    <w:rFonts w:eastAsia="Arial" w:cs="Times New Roman"/>
                    <w:bCs/>
                    <w:color w:val="0000FF"/>
                    <w:szCs w:val="23"/>
                  </w:rPr>
                  <w:id w:val="-1774938732"/>
                  <w:placeholder>
                    <w:docPart w:val="EE67E5CE1E2D4BD19A9F102ED72096F9"/>
                  </w:placeholder>
                  <w15:repeatingSectionItem/>
                </w:sdtPr>
                <w:sdtEndPr/>
                <w:sdtContent>
                  <w:sdt>
                    <w:sdtPr>
                      <w:rPr>
                        <w:rFonts w:eastAsia="Arial" w:cs="Times New Roman"/>
                        <w:bCs/>
                        <w:color w:val="0070C0"/>
                        <w:szCs w:val="23"/>
                      </w:rPr>
                      <w:tag w:val="Select a determination"/>
                      <w:id w:val="-1096855549"/>
                      <w:placeholder>
                        <w:docPart w:val="0D39089E601740778ED5EB4170EE5E54"/>
                      </w:placeholder>
                      <w:showingPlcHdr/>
                      <w:dropDownList>
                        <w:listItem w:value="Choose an item."/>
                        <w:listItem w:displayText="Would not adversely affect" w:value="Would not adversely affect"/>
                        <w:listItem w:displayText="May adversely affect" w:value="May adversely affect"/>
                      </w:dropDownList>
                    </w:sdtPr>
                    <w:sdtEndPr/>
                    <w:sdtContent>
                      <w:p w14:paraId="30AF9FB4" w14:textId="7B0BB603" w:rsidR="00A14F07" w:rsidRPr="0047695B" w:rsidRDefault="00A14F07" w:rsidP="00A14F07">
                        <w:pPr>
                          <w:spacing w:before="20" w:after="20"/>
                          <w:jc w:val="left"/>
                          <w:rPr>
                            <w:rFonts w:eastAsia="Arial" w:cs="Times New Roman"/>
                            <w:bCs/>
                            <w:color w:val="0070C0"/>
                            <w:szCs w:val="23"/>
                          </w:rPr>
                        </w:pPr>
                        <w:r>
                          <w:rPr>
                            <w:rStyle w:val="PlaceholderText"/>
                          </w:rPr>
                          <w:t>Select a determination</w:t>
                        </w:r>
                        <w:r w:rsidRPr="00D57091">
                          <w:rPr>
                            <w:rStyle w:val="PlaceholderText"/>
                          </w:rPr>
                          <w:t>.</w:t>
                        </w:r>
                      </w:p>
                    </w:sdtContent>
                  </w:sdt>
                </w:sdtContent>
              </w:sdt>
            </w:sdtContent>
          </w:sdt>
        </w:tc>
        <w:sdt>
          <w:sdtPr>
            <w:rPr>
              <w:rFonts w:eastAsia="Arial" w:cs="Times New Roman"/>
              <w:bCs/>
              <w:color w:val="0070C0"/>
              <w:szCs w:val="23"/>
            </w:rPr>
            <w:id w:val="-866913056"/>
            <w:placeholder>
              <w:docPart w:val="B4B612FB8B914A6686BD40AB1059EB70"/>
            </w:placeholder>
            <w:showingPlcHdr/>
            <w:dropDownList>
              <w:listItem w:value="Choose an item."/>
              <w:listItem w:displayText="No suitable habitat in response action area" w:value="No suitable habitat in response action area"/>
              <w:listItem w:displayText="Species does not occur in response action area" w:value="Species does not occur in response action area"/>
              <w:listItem w:displayText="Direct or indirect effects would not result from response actions" w:value="Direct or indirect effects would not result from response actions"/>
            </w:dropDownList>
          </w:sdtPr>
          <w:sdtEndPr/>
          <w:sdtContent>
            <w:tc>
              <w:tcPr>
                <w:tcW w:w="3321" w:type="dxa"/>
                <w:vAlign w:val="center"/>
              </w:tcPr>
              <w:p w14:paraId="5C8E7902" w14:textId="1BA0B249" w:rsidR="00A14F07" w:rsidRPr="0047695B" w:rsidRDefault="00A14F07" w:rsidP="00A14F07">
                <w:pPr>
                  <w:spacing w:before="20" w:after="20"/>
                  <w:jc w:val="left"/>
                  <w:rPr>
                    <w:rFonts w:eastAsia="Arial" w:cs="Times New Roman"/>
                    <w:bCs/>
                    <w:color w:val="0070C0"/>
                    <w:szCs w:val="23"/>
                  </w:rPr>
                </w:pPr>
                <w:r>
                  <w:rPr>
                    <w:rStyle w:val="PlaceholderText"/>
                  </w:rPr>
                  <w:t>Select most appropriate</w:t>
                </w:r>
                <w:r w:rsidRPr="00D57091">
                  <w:rPr>
                    <w:rStyle w:val="PlaceholderText"/>
                  </w:rPr>
                  <w:t>.</w:t>
                </w:r>
              </w:p>
            </w:tc>
          </w:sdtContent>
        </w:sdt>
      </w:tr>
      <w:tr w:rsidR="00A14F07" w14:paraId="1ED9E7C5" w14:textId="77777777" w:rsidTr="00405402">
        <w:tc>
          <w:tcPr>
            <w:tcW w:w="2610" w:type="dxa"/>
            <w:shd w:val="clear" w:color="auto" w:fill="F2F2F2" w:themeFill="background1" w:themeFillShade="F2"/>
            <w:vAlign w:val="center"/>
          </w:tcPr>
          <w:p w14:paraId="0471BED8" w14:textId="77777777" w:rsidR="00A14F07" w:rsidRPr="001422DE" w:rsidRDefault="00D532E8" w:rsidP="00A14F07">
            <w:pPr>
              <w:spacing w:before="20" w:after="20"/>
              <w:jc w:val="left"/>
              <w:rPr>
                <w:rFonts w:eastAsia="Arial" w:cs="Times New Roman"/>
                <w:bCs/>
                <w:szCs w:val="23"/>
              </w:rPr>
            </w:pPr>
            <w:sdt>
              <w:sdtPr>
                <w:rPr>
                  <w:rFonts w:eastAsia="Arial" w:cs="Times New Roman"/>
                  <w:bCs/>
                  <w:szCs w:val="23"/>
                </w:rPr>
                <w:id w:val="-715199907"/>
                <w14:checkbox>
                  <w14:checked w14:val="0"/>
                  <w14:checkedState w14:val="2612" w14:font="MS Gothic"/>
                  <w14:uncheckedState w14:val="2610" w14:font="MS Gothic"/>
                </w14:checkbox>
              </w:sdtPr>
              <w:sdtEndPr/>
              <w:sdtContent>
                <w:r w:rsidR="00A14F07">
                  <w:rPr>
                    <w:rFonts w:ascii="MS Gothic" w:eastAsia="MS Gothic" w:hAnsi="MS Gothic" w:cs="Times New Roman" w:hint="eastAsia"/>
                    <w:bCs/>
                    <w:szCs w:val="23"/>
                  </w:rPr>
                  <w:t>☐</w:t>
                </w:r>
              </w:sdtContent>
            </w:sdt>
            <w:r w:rsidR="00A14F07">
              <w:rPr>
                <w:rFonts w:eastAsia="Arial" w:cs="Times New Roman"/>
                <w:bCs/>
                <w:szCs w:val="23"/>
              </w:rPr>
              <w:t xml:space="preserve"> </w:t>
            </w:r>
            <w:sdt>
              <w:sdtPr>
                <w:rPr>
                  <w:rFonts w:eastAsia="Arial" w:cs="Times New Roman"/>
                  <w:bCs/>
                  <w:szCs w:val="23"/>
                </w:rPr>
                <w:tag w:val="List species"/>
                <w:id w:val="1721247352"/>
                <w:placeholder>
                  <w:docPart w:val="E79871FBE2B4470CA89E8970A8F4E386"/>
                </w:placeholder>
                <w:showingPlcHdr/>
              </w:sdtPr>
              <w:sdtEndPr/>
              <w:sdtContent>
                <w:r w:rsidR="00A14F07">
                  <w:rPr>
                    <w:rStyle w:val="PlaceholderText"/>
                  </w:rPr>
                  <w:t>List species</w:t>
                </w:r>
                <w:r w:rsidR="00A14F07" w:rsidRPr="003F5AA9">
                  <w:rPr>
                    <w:rStyle w:val="PlaceholderText"/>
                  </w:rPr>
                  <w:t>.</w:t>
                </w:r>
              </w:sdtContent>
            </w:sdt>
          </w:p>
        </w:tc>
        <w:sdt>
          <w:sdtPr>
            <w:rPr>
              <w:rFonts w:eastAsia="Arial" w:cs="Times New Roman"/>
              <w:bCs/>
              <w:szCs w:val="23"/>
            </w:rPr>
            <w:id w:val="221106676"/>
            <w14:checkbox>
              <w14:checked w14:val="0"/>
              <w14:checkedState w14:val="2612" w14:font="MS Gothic"/>
              <w14:uncheckedState w14:val="2610" w14:font="MS Gothic"/>
            </w14:checkbox>
          </w:sdtPr>
          <w:sdtEndPr/>
          <w:sdtContent>
            <w:tc>
              <w:tcPr>
                <w:tcW w:w="1440" w:type="dxa"/>
                <w:vAlign w:val="center"/>
              </w:tcPr>
              <w:p w14:paraId="1AB313AD" w14:textId="77777777" w:rsidR="00A14F07" w:rsidRPr="000158D5" w:rsidRDefault="00A14F07" w:rsidP="00A14F07">
                <w:pPr>
                  <w:spacing w:before="20" w:after="20"/>
                  <w:jc w:val="center"/>
                  <w:rPr>
                    <w:rFonts w:eastAsia="Arial" w:cs="Times New Roman"/>
                    <w:b/>
                    <w:szCs w:val="23"/>
                  </w:rPr>
                </w:pPr>
                <w:r>
                  <w:rPr>
                    <w:rFonts w:ascii="MS Gothic" w:eastAsia="MS Gothic" w:hAnsi="MS Gothic" w:cs="Times New Roman" w:hint="eastAsia"/>
                    <w:bCs/>
                    <w:szCs w:val="23"/>
                  </w:rPr>
                  <w:t>☐</w:t>
                </w:r>
              </w:p>
            </w:tc>
          </w:sdtContent>
        </w:sdt>
        <w:tc>
          <w:tcPr>
            <w:tcW w:w="2799" w:type="dxa"/>
            <w:vAlign w:val="center"/>
          </w:tcPr>
          <w:sdt>
            <w:sdtPr>
              <w:rPr>
                <w:rFonts w:eastAsia="Arial" w:cs="Times New Roman"/>
                <w:bCs/>
                <w:color w:val="0000FF"/>
                <w:szCs w:val="23"/>
              </w:rPr>
              <w:id w:val="-1461254004"/>
              <w15:repeatingSection/>
            </w:sdtPr>
            <w:sdtEndPr/>
            <w:sdtContent>
              <w:sdt>
                <w:sdtPr>
                  <w:rPr>
                    <w:rFonts w:eastAsia="Arial" w:cs="Times New Roman"/>
                    <w:bCs/>
                    <w:color w:val="0000FF"/>
                    <w:szCs w:val="23"/>
                  </w:rPr>
                  <w:id w:val="944731612"/>
                  <w:placeholder>
                    <w:docPart w:val="33C9EA5965A245ECA3D1FA3CA1D1C1C3"/>
                  </w:placeholder>
                  <w15:repeatingSectionItem/>
                </w:sdtPr>
                <w:sdtEndPr/>
                <w:sdtContent>
                  <w:sdt>
                    <w:sdtPr>
                      <w:rPr>
                        <w:rFonts w:eastAsia="Arial" w:cs="Times New Roman"/>
                        <w:bCs/>
                        <w:color w:val="0070C0"/>
                        <w:szCs w:val="23"/>
                      </w:rPr>
                      <w:tag w:val="Select a determination"/>
                      <w:id w:val="-814258095"/>
                      <w:placeholder>
                        <w:docPart w:val="9EB2CEDB2EBC4D8BA9DCD2683A86E723"/>
                      </w:placeholder>
                      <w:showingPlcHdr/>
                      <w:dropDownList>
                        <w:listItem w:value="Choose an item."/>
                        <w:listItem w:displayText="Would not adversely affect" w:value="Would not adversely affect"/>
                        <w:listItem w:displayText="May adversely affect" w:value="May adversely affect"/>
                      </w:dropDownList>
                    </w:sdtPr>
                    <w:sdtEndPr/>
                    <w:sdtContent>
                      <w:p w14:paraId="630697F5" w14:textId="39E2F9AE" w:rsidR="00A14F07" w:rsidRPr="0047695B" w:rsidRDefault="00A14F07" w:rsidP="00A14F07">
                        <w:pPr>
                          <w:spacing w:before="20" w:after="20"/>
                          <w:jc w:val="left"/>
                          <w:rPr>
                            <w:rFonts w:eastAsia="Arial" w:cs="Times New Roman"/>
                            <w:bCs/>
                            <w:color w:val="0070C0"/>
                            <w:szCs w:val="23"/>
                          </w:rPr>
                        </w:pPr>
                        <w:r>
                          <w:rPr>
                            <w:rStyle w:val="PlaceholderText"/>
                          </w:rPr>
                          <w:t>Select a determination</w:t>
                        </w:r>
                        <w:r w:rsidRPr="00D57091">
                          <w:rPr>
                            <w:rStyle w:val="PlaceholderText"/>
                          </w:rPr>
                          <w:t>.</w:t>
                        </w:r>
                      </w:p>
                    </w:sdtContent>
                  </w:sdt>
                </w:sdtContent>
              </w:sdt>
            </w:sdtContent>
          </w:sdt>
        </w:tc>
        <w:sdt>
          <w:sdtPr>
            <w:rPr>
              <w:rFonts w:eastAsia="Arial" w:cs="Times New Roman"/>
              <w:bCs/>
              <w:color w:val="0070C0"/>
              <w:szCs w:val="23"/>
            </w:rPr>
            <w:id w:val="1171070983"/>
            <w:placeholder>
              <w:docPart w:val="723324AFF2AD4996AF5B3D307C63E852"/>
            </w:placeholder>
            <w:showingPlcHdr/>
            <w:dropDownList>
              <w:listItem w:value="Choose an item."/>
              <w:listItem w:displayText="No suitable habitat in response action area" w:value="No suitable habitat in response action area"/>
              <w:listItem w:displayText="Species does not occur in response action area" w:value="Species does not occur in response action area"/>
              <w:listItem w:displayText="Direct or indirect effects would not result from response actions" w:value="Direct or indirect effects would not result from response actions"/>
            </w:dropDownList>
          </w:sdtPr>
          <w:sdtEndPr/>
          <w:sdtContent>
            <w:tc>
              <w:tcPr>
                <w:tcW w:w="3321" w:type="dxa"/>
                <w:vAlign w:val="center"/>
              </w:tcPr>
              <w:p w14:paraId="0F00701E" w14:textId="66D711FA" w:rsidR="00A14F07" w:rsidRPr="0047695B" w:rsidRDefault="00A14F07" w:rsidP="00A14F07">
                <w:pPr>
                  <w:spacing w:before="20" w:after="20"/>
                  <w:jc w:val="left"/>
                  <w:rPr>
                    <w:rFonts w:eastAsia="Arial" w:cs="Times New Roman"/>
                    <w:bCs/>
                    <w:color w:val="0070C0"/>
                    <w:szCs w:val="23"/>
                  </w:rPr>
                </w:pPr>
                <w:r>
                  <w:rPr>
                    <w:rStyle w:val="PlaceholderText"/>
                  </w:rPr>
                  <w:t>Select most appropriate</w:t>
                </w:r>
                <w:r w:rsidRPr="00D57091">
                  <w:rPr>
                    <w:rStyle w:val="PlaceholderText"/>
                  </w:rPr>
                  <w:t>.</w:t>
                </w:r>
              </w:p>
            </w:tc>
          </w:sdtContent>
        </w:sdt>
      </w:tr>
      <w:tr w:rsidR="00A14F07" w14:paraId="0953D926" w14:textId="77777777" w:rsidTr="00405402">
        <w:tc>
          <w:tcPr>
            <w:tcW w:w="2610" w:type="dxa"/>
            <w:shd w:val="clear" w:color="auto" w:fill="F2F2F2" w:themeFill="background1" w:themeFillShade="F2"/>
            <w:vAlign w:val="center"/>
          </w:tcPr>
          <w:p w14:paraId="289D453D" w14:textId="77777777" w:rsidR="00A14F07" w:rsidRPr="001422DE" w:rsidRDefault="00D532E8" w:rsidP="00A14F07">
            <w:pPr>
              <w:spacing w:before="20" w:after="20"/>
              <w:jc w:val="left"/>
              <w:rPr>
                <w:rFonts w:eastAsia="Arial" w:cs="Times New Roman"/>
                <w:bCs/>
                <w:szCs w:val="23"/>
              </w:rPr>
            </w:pPr>
            <w:sdt>
              <w:sdtPr>
                <w:rPr>
                  <w:rFonts w:eastAsia="Arial" w:cs="Times New Roman"/>
                  <w:bCs/>
                  <w:szCs w:val="23"/>
                </w:rPr>
                <w:id w:val="-1222048377"/>
                <w14:checkbox>
                  <w14:checked w14:val="0"/>
                  <w14:checkedState w14:val="2612" w14:font="MS Gothic"/>
                  <w14:uncheckedState w14:val="2610" w14:font="MS Gothic"/>
                </w14:checkbox>
              </w:sdtPr>
              <w:sdtEndPr/>
              <w:sdtContent>
                <w:r w:rsidR="00A14F07">
                  <w:rPr>
                    <w:rFonts w:ascii="MS Gothic" w:eastAsia="MS Gothic" w:hAnsi="MS Gothic" w:cs="Times New Roman" w:hint="eastAsia"/>
                    <w:bCs/>
                    <w:szCs w:val="23"/>
                  </w:rPr>
                  <w:t>☐</w:t>
                </w:r>
              </w:sdtContent>
            </w:sdt>
            <w:r w:rsidR="00A14F07">
              <w:rPr>
                <w:rFonts w:eastAsia="Arial" w:cs="Times New Roman"/>
                <w:bCs/>
                <w:szCs w:val="23"/>
              </w:rPr>
              <w:t xml:space="preserve"> </w:t>
            </w:r>
            <w:sdt>
              <w:sdtPr>
                <w:rPr>
                  <w:rFonts w:eastAsia="Arial" w:cs="Times New Roman"/>
                  <w:bCs/>
                  <w:szCs w:val="23"/>
                </w:rPr>
                <w:tag w:val="List species"/>
                <w:id w:val="1167755138"/>
                <w:placeholder>
                  <w:docPart w:val="2386C05832E14D21AE39911C4AB687AF"/>
                </w:placeholder>
                <w:showingPlcHdr/>
              </w:sdtPr>
              <w:sdtEndPr/>
              <w:sdtContent>
                <w:r w:rsidR="00A14F07">
                  <w:rPr>
                    <w:rStyle w:val="PlaceholderText"/>
                  </w:rPr>
                  <w:t>List species</w:t>
                </w:r>
                <w:r w:rsidR="00A14F07" w:rsidRPr="003F5AA9">
                  <w:rPr>
                    <w:rStyle w:val="PlaceholderText"/>
                  </w:rPr>
                  <w:t>.</w:t>
                </w:r>
              </w:sdtContent>
            </w:sdt>
          </w:p>
        </w:tc>
        <w:sdt>
          <w:sdtPr>
            <w:rPr>
              <w:rFonts w:eastAsia="Arial" w:cs="Times New Roman"/>
              <w:bCs/>
              <w:szCs w:val="23"/>
            </w:rPr>
            <w:id w:val="-511385694"/>
            <w14:checkbox>
              <w14:checked w14:val="0"/>
              <w14:checkedState w14:val="2612" w14:font="MS Gothic"/>
              <w14:uncheckedState w14:val="2610" w14:font="MS Gothic"/>
            </w14:checkbox>
          </w:sdtPr>
          <w:sdtEndPr/>
          <w:sdtContent>
            <w:tc>
              <w:tcPr>
                <w:tcW w:w="1440" w:type="dxa"/>
                <w:vAlign w:val="center"/>
              </w:tcPr>
              <w:p w14:paraId="3475F261" w14:textId="77777777" w:rsidR="00A14F07" w:rsidRPr="000158D5" w:rsidRDefault="00A14F07" w:rsidP="00A14F07">
                <w:pPr>
                  <w:spacing w:before="20" w:after="20"/>
                  <w:jc w:val="center"/>
                  <w:rPr>
                    <w:rFonts w:eastAsia="Arial" w:cs="Times New Roman"/>
                    <w:b/>
                    <w:szCs w:val="23"/>
                  </w:rPr>
                </w:pPr>
                <w:r>
                  <w:rPr>
                    <w:rFonts w:ascii="MS Gothic" w:eastAsia="MS Gothic" w:hAnsi="MS Gothic" w:cs="Times New Roman" w:hint="eastAsia"/>
                    <w:bCs/>
                    <w:szCs w:val="23"/>
                  </w:rPr>
                  <w:t>☐</w:t>
                </w:r>
              </w:p>
            </w:tc>
          </w:sdtContent>
        </w:sdt>
        <w:tc>
          <w:tcPr>
            <w:tcW w:w="2799" w:type="dxa"/>
            <w:vAlign w:val="center"/>
          </w:tcPr>
          <w:sdt>
            <w:sdtPr>
              <w:rPr>
                <w:rFonts w:eastAsia="Arial" w:cs="Times New Roman"/>
                <w:bCs/>
                <w:color w:val="0000FF"/>
                <w:szCs w:val="23"/>
              </w:rPr>
              <w:id w:val="-1280638404"/>
              <w15:repeatingSection/>
            </w:sdtPr>
            <w:sdtEndPr/>
            <w:sdtContent>
              <w:sdt>
                <w:sdtPr>
                  <w:rPr>
                    <w:rFonts w:eastAsia="Arial" w:cs="Times New Roman"/>
                    <w:bCs/>
                    <w:color w:val="0000FF"/>
                    <w:szCs w:val="23"/>
                  </w:rPr>
                  <w:id w:val="-43219255"/>
                  <w:placeholder>
                    <w:docPart w:val="FF0F8A26D87044388C3F39C747F797FA"/>
                  </w:placeholder>
                  <w15:repeatingSectionItem/>
                </w:sdtPr>
                <w:sdtEndPr/>
                <w:sdtContent>
                  <w:sdt>
                    <w:sdtPr>
                      <w:rPr>
                        <w:rFonts w:eastAsia="Arial" w:cs="Times New Roman"/>
                        <w:bCs/>
                        <w:color w:val="0070C0"/>
                        <w:szCs w:val="23"/>
                      </w:rPr>
                      <w:tag w:val="Select a determination"/>
                      <w:id w:val="426079660"/>
                      <w:placeholder>
                        <w:docPart w:val="9E9864A35E924F388DA8CFE4DB885672"/>
                      </w:placeholder>
                      <w:showingPlcHdr/>
                      <w:dropDownList>
                        <w:listItem w:value="Choose an item."/>
                        <w:listItem w:displayText="Would not adversely affect" w:value="Would not adversely affect"/>
                        <w:listItem w:displayText="May adversely affect" w:value="May adversely affect"/>
                      </w:dropDownList>
                    </w:sdtPr>
                    <w:sdtEndPr/>
                    <w:sdtContent>
                      <w:p w14:paraId="2BE03613" w14:textId="3747F34C" w:rsidR="00A14F07" w:rsidRPr="0047695B" w:rsidRDefault="00A14F07" w:rsidP="00A14F07">
                        <w:pPr>
                          <w:spacing w:before="20" w:after="20"/>
                          <w:jc w:val="left"/>
                          <w:rPr>
                            <w:rFonts w:eastAsia="Arial" w:cs="Times New Roman"/>
                            <w:bCs/>
                            <w:color w:val="0070C0"/>
                            <w:szCs w:val="23"/>
                          </w:rPr>
                        </w:pPr>
                        <w:r>
                          <w:rPr>
                            <w:rStyle w:val="PlaceholderText"/>
                          </w:rPr>
                          <w:t>Select a determination</w:t>
                        </w:r>
                        <w:r w:rsidRPr="00D57091">
                          <w:rPr>
                            <w:rStyle w:val="PlaceholderText"/>
                          </w:rPr>
                          <w:t>.</w:t>
                        </w:r>
                      </w:p>
                    </w:sdtContent>
                  </w:sdt>
                </w:sdtContent>
              </w:sdt>
            </w:sdtContent>
          </w:sdt>
        </w:tc>
        <w:sdt>
          <w:sdtPr>
            <w:rPr>
              <w:rFonts w:eastAsia="Arial" w:cs="Times New Roman"/>
              <w:bCs/>
              <w:color w:val="0070C0"/>
              <w:szCs w:val="23"/>
            </w:rPr>
            <w:id w:val="-1386178543"/>
            <w:placeholder>
              <w:docPart w:val="C20DDBE77F4E40F5BAB12BF8C3B72CE2"/>
            </w:placeholder>
            <w:showingPlcHdr/>
            <w:dropDownList>
              <w:listItem w:value="Choose an item."/>
              <w:listItem w:displayText="No suitable habitat in response action area" w:value="No suitable habitat in response action area"/>
              <w:listItem w:displayText="Species does not occur in response action area" w:value="Species does not occur in response action area"/>
              <w:listItem w:displayText="Direct or indirect effects would not result from response actions" w:value="Direct or indirect effects would not result from response actions"/>
            </w:dropDownList>
          </w:sdtPr>
          <w:sdtEndPr/>
          <w:sdtContent>
            <w:tc>
              <w:tcPr>
                <w:tcW w:w="3321" w:type="dxa"/>
                <w:vAlign w:val="center"/>
              </w:tcPr>
              <w:p w14:paraId="538751A4" w14:textId="20DF67BF" w:rsidR="00A14F07" w:rsidRPr="0047695B" w:rsidRDefault="00A14F07" w:rsidP="00A14F07">
                <w:pPr>
                  <w:spacing w:before="20" w:after="20"/>
                  <w:jc w:val="left"/>
                  <w:rPr>
                    <w:rFonts w:eastAsia="Arial" w:cs="Times New Roman"/>
                    <w:bCs/>
                    <w:color w:val="0070C0"/>
                    <w:szCs w:val="23"/>
                  </w:rPr>
                </w:pPr>
                <w:r>
                  <w:rPr>
                    <w:rStyle w:val="PlaceholderText"/>
                  </w:rPr>
                  <w:t>Select most appropriate</w:t>
                </w:r>
                <w:r w:rsidRPr="00D57091">
                  <w:rPr>
                    <w:rStyle w:val="PlaceholderText"/>
                  </w:rPr>
                  <w:t>.</w:t>
                </w:r>
              </w:p>
            </w:tc>
          </w:sdtContent>
        </w:sdt>
      </w:tr>
      <w:tr w:rsidR="00A14F07" w14:paraId="65534CA7" w14:textId="77777777" w:rsidTr="00405402">
        <w:tc>
          <w:tcPr>
            <w:tcW w:w="2610" w:type="dxa"/>
            <w:shd w:val="clear" w:color="auto" w:fill="F2F2F2" w:themeFill="background1" w:themeFillShade="F2"/>
            <w:vAlign w:val="center"/>
          </w:tcPr>
          <w:p w14:paraId="70BE2EBD" w14:textId="77777777" w:rsidR="00A14F07" w:rsidRPr="009C5664" w:rsidRDefault="00D532E8" w:rsidP="00A14F07">
            <w:pPr>
              <w:spacing w:before="20" w:after="20"/>
              <w:jc w:val="left"/>
              <w:rPr>
                <w:rFonts w:cs="Times New Roman"/>
                <w:szCs w:val="23"/>
              </w:rPr>
            </w:pPr>
            <w:sdt>
              <w:sdtPr>
                <w:rPr>
                  <w:rFonts w:eastAsia="Arial" w:cs="Times New Roman"/>
                  <w:bCs/>
                  <w:szCs w:val="23"/>
                </w:rPr>
                <w:id w:val="-932818610"/>
                <w14:checkbox>
                  <w14:checked w14:val="0"/>
                  <w14:checkedState w14:val="2612" w14:font="MS Gothic"/>
                  <w14:uncheckedState w14:val="2610" w14:font="MS Gothic"/>
                </w14:checkbox>
              </w:sdtPr>
              <w:sdtEndPr/>
              <w:sdtContent>
                <w:r w:rsidR="00A14F07">
                  <w:rPr>
                    <w:rFonts w:ascii="MS Gothic" w:eastAsia="MS Gothic" w:hAnsi="MS Gothic" w:cs="Times New Roman" w:hint="eastAsia"/>
                    <w:bCs/>
                    <w:szCs w:val="23"/>
                  </w:rPr>
                  <w:t>☐</w:t>
                </w:r>
              </w:sdtContent>
            </w:sdt>
            <w:r w:rsidR="00A14F07">
              <w:rPr>
                <w:rFonts w:eastAsia="Arial" w:cs="Times New Roman"/>
                <w:bCs/>
                <w:szCs w:val="23"/>
              </w:rPr>
              <w:t xml:space="preserve"> </w:t>
            </w:r>
            <w:sdt>
              <w:sdtPr>
                <w:rPr>
                  <w:rFonts w:eastAsia="Arial" w:cs="Times New Roman"/>
                  <w:bCs/>
                  <w:szCs w:val="23"/>
                </w:rPr>
                <w:tag w:val="List species"/>
                <w:id w:val="1695114393"/>
                <w:placeholder>
                  <w:docPart w:val="5FF14FB0C11E4D1FAD6D1120D5604C21"/>
                </w:placeholder>
                <w:showingPlcHdr/>
              </w:sdtPr>
              <w:sdtEndPr/>
              <w:sdtContent>
                <w:r w:rsidR="00A14F07">
                  <w:rPr>
                    <w:rStyle w:val="PlaceholderText"/>
                  </w:rPr>
                  <w:t>List species</w:t>
                </w:r>
                <w:r w:rsidR="00A14F07" w:rsidRPr="003F5AA9">
                  <w:rPr>
                    <w:rStyle w:val="PlaceholderText"/>
                  </w:rPr>
                  <w:t>.</w:t>
                </w:r>
              </w:sdtContent>
            </w:sdt>
          </w:p>
        </w:tc>
        <w:sdt>
          <w:sdtPr>
            <w:rPr>
              <w:rFonts w:eastAsia="Arial" w:cs="Times New Roman"/>
              <w:bCs/>
              <w:szCs w:val="23"/>
            </w:rPr>
            <w:id w:val="-1490948521"/>
            <w14:checkbox>
              <w14:checked w14:val="0"/>
              <w14:checkedState w14:val="2612" w14:font="MS Gothic"/>
              <w14:uncheckedState w14:val="2610" w14:font="MS Gothic"/>
            </w14:checkbox>
          </w:sdtPr>
          <w:sdtEndPr/>
          <w:sdtContent>
            <w:tc>
              <w:tcPr>
                <w:tcW w:w="1440" w:type="dxa"/>
                <w:vAlign w:val="center"/>
              </w:tcPr>
              <w:p w14:paraId="4B1401BE" w14:textId="77777777" w:rsidR="00A14F07" w:rsidRPr="000158D5" w:rsidRDefault="00A14F07" w:rsidP="00A14F07">
                <w:pPr>
                  <w:spacing w:before="20" w:after="20"/>
                  <w:jc w:val="center"/>
                  <w:rPr>
                    <w:rFonts w:eastAsia="Arial" w:cs="Times New Roman"/>
                    <w:b/>
                    <w:szCs w:val="23"/>
                  </w:rPr>
                </w:pPr>
                <w:r>
                  <w:rPr>
                    <w:rFonts w:ascii="MS Gothic" w:eastAsia="MS Gothic" w:hAnsi="MS Gothic" w:cs="Times New Roman" w:hint="eastAsia"/>
                    <w:bCs/>
                    <w:szCs w:val="23"/>
                  </w:rPr>
                  <w:t>☐</w:t>
                </w:r>
              </w:p>
            </w:tc>
          </w:sdtContent>
        </w:sdt>
        <w:tc>
          <w:tcPr>
            <w:tcW w:w="2799" w:type="dxa"/>
            <w:vAlign w:val="center"/>
          </w:tcPr>
          <w:sdt>
            <w:sdtPr>
              <w:rPr>
                <w:rFonts w:eastAsia="Arial" w:cs="Times New Roman"/>
                <w:bCs/>
                <w:color w:val="0000FF"/>
                <w:szCs w:val="23"/>
              </w:rPr>
              <w:id w:val="1840267403"/>
              <w15:repeatingSection/>
            </w:sdtPr>
            <w:sdtEndPr/>
            <w:sdtContent>
              <w:sdt>
                <w:sdtPr>
                  <w:rPr>
                    <w:rFonts w:eastAsia="Arial" w:cs="Times New Roman"/>
                    <w:bCs/>
                    <w:color w:val="0000FF"/>
                    <w:szCs w:val="23"/>
                  </w:rPr>
                  <w:id w:val="2027831583"/>
                  <w:placeholder>
                    <w:docPart w:val="55AD70109BB54EC6B6907E735F910A0C"/>
                  </w:placeholder>
                  <w15:repeatingSectionItem/>
                </w:sdtPr>
                <w:sdtEndPr/>
                <w:sdtContent>
                  <w:sdt>
                    <w:sdtPr>
                      <w:rPr>
                        <w:rFonts w:eastAsia="Arial" w:cs="Times New Roman"/>
                        <w:bCs/>
                        <w:color w:val="0070C0"/>
                        <w:szCs w:val="23"/>
                      </w:rPr>
                      <w:tag w:val="Select a determination"/>
                      <w:id w:val="-1487385254"/>
                      <w:placeholder>
                        <w:docPart w:val="301E13F0BF0E444E9A6E7338B9C8F695"/>
                      </w:placeholder>
                      <w:showingPlcHdr/>
                      <w:dropDownList>
                        <w:listItem w:value="Choose an item."/>
                        <w:listItem w:displayText="Would not adversely affect" w:value="Would not adversely affect"/>
                        <w:listItem w:displayText="May adversely affect" w:value="May adversely affect"/>
                      </w:dropDownList>
                    </w:sdtPr>
                    <w:sdtEndPr/>
                    <w:sdtContent>
                      <w:p w14:paraId="5993C43E" w14:textId="221420E4" w:rsidR="00A14F07" w:rsidRPr="0047695B" w:rsidRDefault="00A14F07" w:rsidP="00A14F07">
                        <w:pPr>
                          <w:spacing w:before="20" w:after="20"/>
                          <w:jc w:val="left"/>
                          <w:rPr>
                            <w:rFonts w:eastAsia="Arial" w:cs="Times New Roman"/>
                            <w:bCs/>
                            <w:color w:val="0070C0"/>
                            <w:szCs w:val="23"/>
                          </w:rPr>
                        </w:pPr>
                        <w:r>
                          <w:rPr>
                            <w:rStyle w:val="PlaceholderText"/>
                          </w:rPr>
                          <w:t>Select a determination</w:t>
                        </w:r>
                        <w:r w:rsidRPr="00D57091">
                          <w:rPr>
                            <w:rStyle w:val="PlaceholderText"/>
                          </w:rPr>
                          <w:t>.</w:t>
                        </w:r>
                      </w:p>
                    </w:sdtContent>
                  </w:sdt>
                </w:sdtContent>
              </w:sdt>
            </w:sdtContent>
          </w:sdt>
        </w:tc>
        <w:sdt>
          <w:sdtPr>
            <w:rPr>
              <w:rFonts w:eastAsia="Arial" w:cs="Times New Roman"/>
              <w:bCs/>
              <w:color w:val="0070C0"/>
              <w:szCs w:val="23"/>
            </w:rPr>
            <w:id w:val="-789818466"/>
            <w:placeholder>
              <w:docPart w:val="117D667DD8A74A2BACF2692D00C950EF"/>
            </w:placeholder>
            <w:showingPlcHdr/>
            <w:dropDownList>
              <w:listItem w:value="Choose an item."/>
              <w:listItem w:displayText="No suitable habitat in response action area" w:value="No suitable habitat in response action area"/>
              <w:listItem w:displayText="Species does not occur in response action area" w:value="Species does not occur in response action area"/>
              <w:listItem w:displayText="Direct or indirect effects would not result from response actions" w:value="Direct or indirect effects would not result from response actions"/>
            </w:dropDownList>
          </w:sdtPr>
          <w:sdtEndPr/>
          <w:sdtContent>
            <w:tc>
              <w:tcPr>
                <w:tcW w:w="3321" w:type="dxa"/>
                <w:vAlign w:val="center"/>
              </w:tcPr>
              <w:p w14:paraId="14DC5FC9" w14:textId="7AC52974" w:rsidR="00A14F07" w:rsidRPr="0047695B" w:rsidRDefault="00A14F07" w:rsidP="00A14F07">
                <w:pPr>
                  <w:spacing w:before="20" w:after="20"/>
                  <w:jc w:val="left"/>
                  <w:rPr>
                    <w:rFonts w:eastAsia="Arial" w:cs="Times New Roman"/>
                    <w:bCs/>
                    <w:color w:val="0070C0"/>
                    <w:szCs w:val="23"/>
                  </w:rPr>
                </w:pPr>
                <w:r>
                  <w:rPr>
                    <w:rStyle w:val="PlaceholderText"/>
                  </w:rPr>
                  <w:t>Select most appropriate</w:t>
                </w:r>
                <w:r w:rsidRPr="00D57091">
                  <w:rPr>
                    <w:rStyle w:val="PlaceholderText"/>
                  </w:rPr>
                  <w:t>.</w:t>
                </w:r>
              </w:p>
            </w:tc>
          </w:sdtContent>
        </w:sdt>
      </w:tr>
      <w:tr w:rsidR="00A14F07" w14:paraId="5A7A889E" w14:textId="77777777" w:rsidTr="00405402">
        <w:tc>
          <w:tcPr>
            <w:tcW w:w="2610" w:type="dxa"/>
            <w:shd w:val="clear" w:color="auto" w:fill="F2F2F2" w:themeFill="background1" w:themeFillShade="F2"/>
            <w:vAlign w:val="center"/>
          </w:tcPr>
          <w:p w14:paraId="47B08A12" w14:textId="77777777" w:rsidR="00A14F07" w:rsidRPr="009C5664" w:rsidRDefault="00D532E8" w:rsidP="00A14F07">
            <w:pPr>
              <w:spacing w:before="20" w:after="20"/>
              <w:jc w:val="left"/>
              <w:rPr>
                <w:rFonts w:cs="Times New Roman"/>
                <w:szCs w:val="23"/>
              </w:rPr>
            </w:pPr>
            <w:sdt>
              <w:sdtPr>
                <w:rPr>
                  <w:rFonts w:eastAsia="Arial" w:cs="Times New Roman"/>
                  <w:bCs/>
                  <w:szCs w:val="23"/>
                </w:rPr>
                <w:id w:val="-1841687882"/>
                <w14:checkbox>
                  <w14:checked w14:val="0"/>
                  <w14:checkedState w14:val="2612" w14:font="MS Gothic"/>
                  <w14:uncheckedState w14:val="2610" w14:font="MS Gothic"/>
                </w14:checkbox>
              </w:sdtPr>
              <w:sdtEndPr/>
              <w:sdtContent>
                <w:r w:rsidR="00A14F07">
                  <w:rPr>
                    <w:rFonts w:ascii="MS Gothic" w:eastAsia="MS Gothic" w:hAnsi="MS Gothic" w:cs="Times New Roman" w:hint="eastAsia"/>
                    <w:bCs/>
                    <w:szCs w:val="23"/>
                  </w:rPr>
                  <w:t>☐</w:t>
                </w:r>
              </w:sdtContent>
            </w:sdt>
            <w:r w:rsidR="00A14F07">
              <w:rPr>
                <w:rFonts w:eastAsia="Arial" w:cs="Times New Roman"/>
                <w:bCs/>
                <w:szCs w:val="23"/>
              </w:rPr>
              <w:t xml:space="preserve"> </w:t>
            </w:r>
            <w:sdt>
              <w:sdtPr>
                <w:rPr>
                  <w:rFonts w:eastAsia="Arial" w:cs="Times New Roman"/>
                  <w:bCs/>
                  <w:szCs w:val="23"/>
                </w:rPr>
                <w:tag w:val="List species"/>
                <w:id w:val="664293807"/>
                <w:placeholder>
                  <w:docPart w:val="FFBF611303544445A06B0A04173C8DBC"/>
                </w:placeholder>
                <w:showingPlcHdr/>
              </w:sdtPr>
              <w:sdtEndPr/>
              <w:sdtContent>
                <w:r w:rsidR="00A14F07">
                  <w:rPr>
                    <w:rStyle w:val="PlaceholderText"/>
                  </w:rPr>
                  <w:t>List species</w:t>
                </w:r>
                <w:r w:rsidR="00A14F07" w:rsidRPr="003F5AA9">
                  <w:rPr>
                    <w:rStyle w:val="PlaceholderText"/>
                  </w:rPr>
                  <w:t>.</w:t>
                </w:r>
              </w:sdtContent>
            </w:sdt>
          </w:p>
        </w:tc>
        <w:sdt>
          <w:sdtPr>
            <w:rPr>
              <w:rFonts w:eastAsia="Arial" w:cs="Times New Roman"/>
              <w:bCs/>
              <w:szCs w:val="23"/>
            </w:rPr>
            <w:id w:val="-26108666"/>
            <w14:checkbox>
              <w14:checked w14:val="0"/>
              <w14:checkedState w14:val="2612" w14:font="MS Gothic"/>
              <w14:uncheckedState w14:val="2610" w14:font="MS Gothic"/>
            </w14:checkbox>
          </w:sdtPr>
          <w:sdtEndPr/>
          <w:sdtContent>
            <w:tc>
              <w:tcPr>
                <w:tcW w:w="1440" w:type="dxa"/>
                <w:vAlign w:val="center"/>
              </w:tcPr>
              <w:p w14:paraId="5AADA17D" w14:textId="77777777" w:rsidR="00A14F07" w:rsidRPr="000158D5" w:rsidRDefault="00A14F07" w:rsidP="00A14F07">
                <w:pPr>
                  <w:spacing w:before="20" w:after="20"/>
                  <w:jc w:val="center"/>
                  <w:rPr>
                    <w:rFonts w:eastAsia="Arial" w:cs="Times New Roman"/>
                    <w:b/>
                    <w:szCs w:val="23"/>
                  </w:rPr>
                </w:pPr>
                <w:r>
                  <w:rPr>
                    <w:rFonts w:ascii="MS Gothic" w:eastAsia="MS Gothic" w:hAnsi="MS Gothic" w:cs="Times New Roman" w:hint="eastAsia"/>
                    <w:bCs/>
                    <w:szCs w:val="23"/>
                  </w:rPr>
                  <w:t>☐</w:t>
                </w:r>
              </w:p>
            </w:tc>
          </w:sdtContent>
        </w:sdt>
        <w:tc>
          <w:tcPr>
            <w:tcW w:w="2799" w:type="dxa"/>
            <w:vAlign w:val="center"/>
          </w:tcPr>
          <w:sdt>
            <w:sdtPr>
              <w:rPr>
                <w:rFonts w:eastAsia="Arial" w:cs="Times New Roman"/>
                <w:bCs/>
                <w:color w:val="0000FF"/>
                <w:szCs w:val="23"/>
              </w:rPr>
              <w:id w:val="-1311867054"/>
              <w15:repeatingSection/>
            </w:sdtPr>
            <w:sdtEndPr/>
            <w:sdtContent>
              <w:sdt>
                <w:sdtPr>
                  <w:rPr>
                    <w:rFonts w:eastAsia="Arial" w:cs="Times New Roman"/>
                    <w:bCs/>
                    <w:color w:val="0000FF"/>
                    <w:szCs w:val="23"/>
                  </w:rPr>
                  <w:id w:val="-1085998536"/>
                  <w:placeholder>
                    <w:docPart w:val="18D076614DCD41AF8BBF4E27AC24CABC"/>
                  </w:placeholder>
                  <w15:repeatingSectionItem/>
                </w:sdtPr>
                <w:sdtEndPr/>
                <w:sdtContent>
                  <w:sdt>
                    <w:sdtPr>
                      <w:rPr>
                        <w:rFonts w:eastAsia="Arial" w:cs="Times New Roman"/>
                        <w:bCs/>
                        <w:color w:val="0070C0"/>
                        <w:szCs w:val="23"/>
                      </w:rPr>
                      <w:tag w:val="Select a determination"/>
                      <w:id w:val="-1241626663"/>
                      <w:placeholder>
                        <w:docPart w:val="C1124B24929946668BC9ED2E0BBBD071"/>
                      </w:placeholder>
                      <w:showingPlcHdr/>
                      <w:dropDownList>
                        <w:listItem w:value="Choose an item."/>
                        <w:listItem w:displayText="Would not adversely affect" w:value="Would not adversely affect"/>
                        <w:listItem w:displayText="May adversely affect" w:value="May adversely affect"/>
                      </w:dropDownList>
                    </w:sdtPr>
                    <w:sdtEndPr/>
                    <w:sdtContent>
                      <w:p w14:paraId="52192727" w14:textId="438F75E3" w:rsidR="00A14F07" w:rsidRPr="0047695B" w:rsidRDefault="00A14F07" w:rsidP="00A14F07">
                        <w:pPr>
                          <w:spacing w:before="20" w:after="20"/>
                          <w:jc w:val="left"/>
                          <w:rPr>
                            <w:rFonts w:eastAsia="Arial" w:cs="Times New Roman"/>
                            <w:bCs/>
                            <w:color w:val="0070C0"/>
                            <w:szCs w:val="23"/>
                          </w:rPr>
                        </w:pPr>
                        <w:r>
                          <w:rPr>
                            <w:rStyle w:val="PlaceholderText"/>
                          </w:rPr>
                          <w:t>Select a determination</w:t>
                        </w:r>
                        <w:r w:rsidRPr="00D57091">
                          <w:rPr>
                            <w:rStyle w:val="PlaceholderText"/>
                          </w:rPr>
                          <w:t>.</w:t>
                        </w:r>
                      </w:p>
                    </w:sdtContent>
                  </w:sdt>
                </w:sdtContent>
              </w:sdt>
            </w:sdtContent>
          </w:sdt>
        </w:tc>
        <w:sdt>
          <w:sdtPr>
            <w:rPr>
              <w:rFonts w:eastAsia="Arial" w:cs="Times New Roman"/>
              <w:bCs/>
              <w:color w:val="0070C0"/>
              <w:szCs w:val="23"/>
            </w:rPr>
            <w:id w:val="-1864039283"/>
            <w:placeholder>
              <w:docPart w:val="95E22DBA97F141269FA7B743A458740D"/>
            </w:placeholder>
            <w:showingPlcHdr/>
            <w:dropDownList>
              <w:listItem w:value="Choose an item."/>
              <w:listItem w:displayText="No suitable habitat in response action area" w:value="No suitable habitat in response action area"/>
              <w:listItem w:displayText="Species does not occur in response action area" w:value="Species does not occur in response action area"/>
              <w:listItem w:displayText="Direct or indirect effects would not result from response actions" w:value="Direct or indirect effects would not result from response actions"/>
            </w:dropDownList>
          </w:sdtPr>
          <w:sdtEndPr/>
          <w:sdtContent>
            <w:tc>
              <w:tcPr>
                <w:tcW w:w="3321" w:type="dxa"/>
                <w:vAlign w:val="center"/>
              </w:tcPr>
              <w:p w14:paraId="29FFEED7" w14:textId="0706E44E" w:rsidR="00A14F07" w:rsidRPr="0047695B" w:rsidRDefault="00A14F07" w:rsidP="00A14F07">
                <w:pPr>
                  <w:spacing w:before="20" w:after="20"/>
                  <w:jc w:val="left"/>
                  <w:rPr>
                    <w:rFonts w:eastAsia="Arial" w:cs="Times New Roman"/>
                    <w:bCs/>
                    <w:color w:val="0070C0"/>
                    <w:szCs w:val="23"/>
                  </w:rPr>
                </w:pPr>
                <w:r>
                  <w:rPr>
                    <w:rStyle w:val="PlaceholderText"/>
                  </w:rPr>
                  <w:t>Select most appropriate</w:t>
                </w:r>
                <w:r w:rsidRPr="00D57091">
                  <w:rPr>
                    <w:rStyle w:val="PlaceholderText"/>
                  </w:rPr>
                  <w:t>.</w:t>
                </w:r>
              </w:p>
            </w:tc>
          </w:sdtContent>
        </w:sdt>
      </w:tr>
      <w:tr w:rsidR="00A14F07" w14:paraId="00B5E235" w14:textId="77777777" w:rsidTr="00405402">
        <w:tc>
          <w:tcPr>
            <w:tcW w:w="2610" w:type="dxa"/>
            <w:shd w:val="clear" w:color="auto" w:fill="F2F2F2" w:themeFill="background1" w:themeFillShade="F2"/>
            <w:vAlign w:val="center"/>
          </w:tcPr>
          <w:p w14:paraId="29D7FF6C" w14:textId="77777777" w:rsidR="00A14F07" w:rsidRPr="009C5664" w:rsidRDefault="00D532E8" w:rsidP="00A14F07">
            <w:pPr>
              <w:spacing w:before="20" w:after="20"/>
              <w:ind w:left="330" w:hanging="330"/>
              <w:jc w:val="left"/>
              <w:rPr>
                <w:rFonts w:cs="Times New Roman"/>
                <w:szCs w:val="23"/>
              </w:rPr>
            </w:pPr>
            <w:sdt>
              <w:sdtPr>
                <w:rPr>
                  <w:rFonts w:eastAsia="Arial" w:cs="Times New Roman"/>
                  <w:bCs/>
                  <w:szCs w:val="23"/>
                </w:rPr>
                <w:id w:val="1061669074"/>
                <w14:checkbox>
                  <w14:checked w14:val="0"/>
                  <w14:checkedState w14:val="2612" w14:font="MS Gothic"/>
                  <w14:uncheckedState w14:val="2610" w14:font="MS Gothic"/>
                </w14:checkbox>
              </w:sdtPr>
              <w:sdtEndPr/>
              <w:sdtContent>
                <w:r w:rsidR="00A14F07">
                  <w:rPr>
                    <w:rFonts w:ascii="MS Gothic" w:eastAsia="MS Gothic" w:hAnsi="MS Gothic" w:cs="Times New Roman" w:hint="eastAsia"/>
                    <w:bCs/>
                    <w:szCs w:val="23"/>
                  </w:rPr>
                  <w:t>☐</w:t>
                </w:r>
              </w:sdtContent>
            </w:sdt>
            <w:r w:rsidR="00A14F07">
              <w:rPr>
                <w:rFonts w:eastAsia="Arial" w:cs="Times New Roman"/>
                <w:bCs/>
                <w:szCs w:val="23"/>
              </w:rPr>
              <w:t xml:space="preserve"> </w:t>
            </w:r>
            <w:sdt>
              <w:sdtPr>
                <w:rPr>
                  <w:rFonts w:eastAsia="Arial" w:cs="Times New Roman"/>
                  <w:bCs/>
                  <w:szCs w:val="23"/>
                </w:rPr>
                <w:tag w:val="List species"/>
                <w:id w:val="-2063006871"/>
                <w:placeholder>
                  <w:docPart w:val="DB1096A284B74ED9AEE56D47D8ABA456"/>
                </w:placeholder>
                <w:showingPlcHdr/>
              </w:sdtPr>
              <w:sdtEndPr/>
              <w:sdtContent>
                <w:r w:rsidR="00A14F07">
                  <w:rPr>
                    <w:rStyle w:val="PlaceholderText"/>
                  </w:rPr>
                  <w:t>List species</w:t>
                </w:r>
                <w:r w:rsidR="00A14F07" w:rsidRPr="003F5AA9">
                  <w:rPr>
                    <w:rStyle w:val="PlaceholderText"/>
                  </w:rPr>
                  <w:t>.</w:t>
                </w:r>
              </w:sdtContent>
            </w:sdt>
          </w:p>
        </w:tc>
        <w:sdt>
          <w:sdtPr>
            <w:rPr>
              <w:rFonts w:eastAsia="Arial" w:cs="Times New Roman"/>
              <w:bCs/>
              <w:szCs w:val="23"/>
            </w:rPr>
            <w:id w:val="180402650"/>
            <w14:checkbox>
              <w14:checked w14:val="0"/>
              <w14:checkedState w14:val="2612" w14:font="MS Gothic"/>
              <w14:uncheckedState w14:val="2610" w14:font="MS Gothic"/>
            </w14:checkbox>
          </w:sdtPr>
          <w:sdtEndPr/>
          <w:sdtContent>
            <w:tc>
              <w:tcPr>
                <w:tcW w:w="1440" w:type="dxa"/>
                <w:vAlign w:val="center"/>
              </w:tcPr>
              <w:p w14:paraId="5E6EACE5" w14:textId="77777777" w:rsidR="00A14F07" w:rsidRPr="000158D5" w:rsidRDefault="00A14F07" w:rsidP="00A14F07">
                <w:pPr>
                  <w:spacing w:before="20" w:after="20"/>
                  <w:jc w:val="center"/>
                  <w:rPr>
                    <w:rFonts w:eastAsia="Arial" w:cs="Times New Roman"/>
                    <w:b/>
                    <w:szCs w:val="23"/>
                  </w:rPr>
                </w:pPr>
                <w:r>
                  <w:rPr>
                    <w:rFonts w:ascii="MS Gothic" w:eastAsia="MS Gothic" w:hAnsi="MS Gothic" w:cs="Times New Roman" w:hint="eastAsia"/>
                    <w:bCs/>
                    <w:szCs w:val="23"/>
                  </w:rPr>
                  <w:t>☐</w:t>
                </w:r>
              </w:p>
            </w:tc>
          </w:sdtContent>
        </w:sdt>
        <w:tc>
          <w:tcPr>
            <w:tcW w:w="2799" w:type="dxa"/>
            <w:vAlign w:val="center"/>
          </w:tcPr>
          <w:sdt>
            <w:sdtPr>
              <w:rPr>
                <w:rFonts w:eastAsia="Arial" w:cs="Times New Roman"/>
                <w:bCs/>
                <w:color w:val="0000FF"/>
                <w:szCs w:val="23"/>
              </w:rPr>
              <w:id w:val="-133018967"/>
              <w15:repeatingSection/>
            </w:sdtPr>
            <w:sdtEndPr/>
            <w:sdtContent>
              <w:sdt>
                <w:sdtPr>
                  <w:rPr>
                    <w:rFonts w:eastAsia="Arial" w:cs="Times New Roman"/>
                    <w:bCs/>
                    <w:color w:val="0000FF"/>
                    <w:szCs w:val="23"/>
                  </w:rPr>
                  <w:id w:val="-1852254836"/>
                  <w:placeholder>
                    <w:docPart w:val="422CF70350D24342A6D65A836C446997"/>
                  </w:placeholder>
                  <w15:repeatingSectionItem/>
                </w:sdtPr>
                <w:sdtEndPr/>
                <w:sdtContent>
                  <w:sdt>
                    <w:sdtPr>
                      <w:rPr>
                        <w:rFonts w:eastAsia="Arial" w:cs="Times New Roman"/>
                        <w:bCs/>
                        <w:color w:val="0070C0"/>
                        <w:szCs w:val="23"/>
                      </w:rPr>
                      <w:tag w:val="Select a determination"/>
                      <w:id w:val="-1107033887"/>
                      <w:placeholder>
                        <w:docPart w:val="46274B41F91041FFADFB2D260CC03C8F"/>
                      </w:placeholder>
                      <w:showingPlcHdr/>
                      <w:dropDownList>
                        <w:listItem w:value="Choose an item."/>
                        <w:listItem w:displayText="Would not adversely affect" w:value="Would not adversely affect"/>
                        <w:listItem w:displayText="May adversely affect" w:value="May adversely affect"/>
                      </w:dropDownList>
                    </w:sdtPr>
                    <w:sdtEndPr/>
                    <w:sdtContent>
                      <w:p w14:paraId="56EBC527" w14:textId="5AC03624" w:rsidR="00A14F07" w:rsidRPr="0047695B" w:rsidRDefault="00A14F07" w:rsidP="00A14F07">
                        <w:pPr>
                          <w:spacing w:before="20" w:after="20"/>
                          <w:jc w:val="left"/>
                          <w:rPr>
                            <w:rFonts w:eastAsia="Arial" w:cs="Times New Roman"/>
                            <w:bCs/>
                            <w:color w:val="0070C0"/>
                            <w:szCs w:val="23"/>
                          </w:rPr>
                        </w:pPr>
                        <w:r>
                          <w:rPr>
                            <w:rStyle w:val="PlaceholderText"/>
                          </w:rPr>
                          <w:t>Select a determination</w:t>
                        </w:r>
                        <w:r w:rsidRPr="00D57091">
                          <w:rPr>
                            <w:rStyle w:val="PlaceholderText"/>
                          </w:rPr>
                          <w:t>.</w:t>
                        </w:r>
                      </w:p>
                    </w:sdtContent>
                  </w:sdt>
                </w:sdtContent>
              </w:sdt>
            </w:sdtContent>
          </w:sdt>
        </w:tc>
        <w:sdt>
          <w:sdtPr>
            <w:rPr>
              <w:rFonts w:eastAsia="Arial" w:cs="Times New Roman"/>
              <w:bCs/>
              <w:color w:val="0070C0"/>
              <w:szCs w:val="23"/>
            </w:rPr>
            <w:id w:val="18364690"/>
            <w:placeholder>
              <w:docPart w:val="DF035117E7574FD9917F73359BF0650D"/>
            </w:placeholder>
            <w:showingPlcHdr/>
            <w:dropDownList>
              <w:listItem w:value="Choose an item."/>
              <w:listItem w:displayText="No suitable habitat in response action area" w:value="No suitable habitat in response action area"/>
              <w:listItem w:displayText="Species does not occur in response action area" w:value="Species does not occur in response action area"/>
              <w:listItem w:displayText="Direct or indirect effects would not result from response actions" w:value="Direct or indirect effects would not result from response actions"/>
            </w:dropDownList>
          </w:sdtPr>
          <w:sdtEndPr/>
          <w:sdtContent>
            <w:tc>
              <w:tcPr>
                <w:tcW w:w="3321" w:type="dxa"/>
                <w:vAlign w:val="center"/>
              </w:tcPr>
              <w:p w14:paraId="2DF73B97" w14:textId="415832C0" w:rsidR="00A14F07" w:rsidRPr="0047695B" w:rsidRDefault="00A14F07" w:rsidP="00A14F07">
                <w:pPr>
                  <w:spacing w:before="20" w:after="20"/>
                  <w:jc w:val="left"/>
                  <w:rPr>
                    <w:rFonts w:eastAsia="Arial" w:cs="Times New Roman"/>
                    <w:bCs/>
                    <w:color w:val="0070C0"/>
                    <w:szCs w:val="23"/>
                  </w:rPr>
                </w:pPr>
                <w:r>
                  <w:rPr>
                    <w:rStyle w:val="PlaceholderText"/>
                  </w:rPr>
                  <w:t>Select most appropriate</w:t>
                </w:r>
                <w:r w:rsidRPr="00D57091">
                  <w:rPr>
                    <w:rStyle w:val="PlaceholderText"/>
                  </w:rPr>
                  <w:t>.</w:t>
                </w:r>
              </w:p>
            </w:tc>
          </w:sdtContent>
        </w:sdt>
      </w:tr>
      <w:tr w:rsidR="00A14F07" w14:paraId="46860D4B" w14:textId="77777777" w:rsidTr="00405402">
        <w:tc>
          <w:tcPr>
            <w:tcW w:w="2610" w:type="dxa"/>
            <w:shd w:val="clear" w:color="auto" w:fill="F2F2F2" w:themeFill="background1" w:themeFillShade="F2"/>
            <w:vAlign w:val="center"/>
          </w:tcPr>
          <w:p w14:paraId="5CB3B044" w14:textId="77777777" w:rsidR="00A14F07" w:rsidRPr="009C5664" w:rsidRDefault="00D532E8" w:rsidP="00A14F07">
            <w:pPr>
              <w:spacing w:before="20" w:after="20"/>
              <w:jc w:val="left"/>
              <w:rPr>
                <w:rFonts w:cs="Times New Roman"/>
                <w:szCs w:val="23"/>
              </w:rPr>
            </w:pPr>
            <w:sdt>
              <w:sdtPr>
                <w:rPr>
                  <w:rFonts w:eastAsia="Arial" w:cs="Times New Roman"/>
                  <w:bCs/>
                  <w:szCs w:val="23"/>
                </w:rPr>
                <w:id w:val="-1880309855"/>
                <w14:checkbox>
                  <w14:checked w14:val="0"/>
                  <w14:checkedState w14:val="2612" w14:font="MS Gothic"/>
                  <w14:uncheckedState w14:val="2610" w14:font="MS Gothic"/>
                </w14:checkbox>
              </w:sdtPr>
              <w:sdtEndPr/>
              <w:sdtContent>
                <w:r w:rsidR="00A14F07">
                  <w:rPr>
                    <w:rFonts w:ascii="MS Gothic" w:eastAsia="MS Gothic" w:hAnsi="MS Gothic" w:cs="Times New Roman" w:hint="eastAsia"/>
                    <w:bCs/>
                    <w:szCs w:val="23"/>
                  </w:rPr>
                  <w:t>☐</w:t>
                </w:r>
              </w:sdtContent>
            </w:sdt>
            <w:r w:rsidR="00A14F07">
              <w:rPr>
                <w:rFonts w:eastAsia="Arial" w:cs="Times New Roman"/>
                <w:bCs/>
                <w:szCs w:val="23"/>
              </w:rPr>
              <w:t xml:space="preserve"> </w:t>
            </w:r>
            <w:sdt>
              <w:sdtPr>
                <w:rPr>
                  <w:rFonts w:eastAsia="Arial" w:cs="Times New Roman"/>
                  <w:bCs/>
                  <w:szCs w:val="23"/>
                </w:rPr>
                <w:tag w:val="List species"/>
                <w:id w:val="-226458357"/>
                <w:placeholder>
                  <w:docPart w:val="BBF49815D862400EB47CA7DD54BDD8E2"/>
                </w:placeholder>
                <w:showingPlcHdr/>
              </w:sdtPr>
              <w:sdtEndPr/>
              <w:sdtContent>
                <w:r w:rsidR="00A14F07">
                  <w:rPr>
                    <w:rStyle w:val="PlaceholderText"/>
                  </w:rPr>
                  <w:t>List species</w:t>
                </w:r>
                <w:r w:rsidR="00A14F07" w:rsidRPr="003F5AA9">
                  <w:rPr>
                    <w:rStyle w:val="PlaceholderText"/>
                  </w:rPr>
                  <w:t>.</w:t>
                </w:r>
              </w:sdtContent>
            </w:sdt>
          </w:p>
        </w:tc>
        <w:sdt>
          <w:sdtPr>
            <w:rPr>
              <w:rFonts w:eastAsia="Arial" w:cs="Times New Roman"/>
              <w:bCs/>
              <w:szCs w:val="23"/>
            </w:rPr>
            <w:id w:val="1400554551"/>
            <w14:checkbox>
              <w14:checked w14:val="0"/>
              <w14:checkedState w14:val="2612" w14:font="MS Gothic"/>
              <w14:uncheckedState w14:val="2610" w14:font="MS Gothic"/>
            </w14:checkbox>
          </w:sdtPr>
          <w:sdtEndPr/>
          <w:sdtContent>
            <w:tc>
              <w:tcPr>
                <w:tcW w:w="1440" w:type="dxa"/>
                <w:vAlign w:val="center"/>
              </w:tcPr>
              <w:p w14:paraId="747E1690" w14:textId="77777777" w:rsidR="00A14F07" w:rsidRPr="000158D5" w:rsidRDefault="00A14F07" w:rsidP="00A14F07">
                <w:pPr>
                  <w:spacing w:before="20" w:after="20"/>
                  <w:jc w:val="center"/>
                  <w:rPr>
                    <w:rFonts w:eastAsia="Arial" w:cs="Times New Roman"/>
                    <w:b/>
                    <w:szCs w:val="23"/>
                  </w:rPr>
                </w:pPr>
                <w:r>
                  <w:rPr>
                    <w:rFonts w:ascii="MS Gothic" w:eastAsia="MS Gothic" w:hAnsi="MS Gothic" w:cs="Times New Roman" w:hint="eastAsia"/>
                    <w:bCs/>
                    <w:szCs w:val="23"/>
                  </w:rPr>
                  <w:t>☐</w:t>
                </w:r>
              </w:p>
            </w:tc>
          </w:sdtContent>
        </w:sdt>
        <w:tc>
          <w:tcPr>
            <w:tcW w:w="2799" w:type="dxa"/>
            <w:vAlign w:val="center"/>
          </w:tcPr>
          <w:sdt>
            <w:sdtPr>
              <w:rPr>
                <w:rFonts w:eastAsia="Arial" w:cs="Times New Roman"/>
                <w:bCs/>
                <w:color w:val="0000FF"/>
                <w:szCs w:val="23"/>
              </w:rPr>
              <w:id w:val="128217825"/>
              <w15:repeatingSection/>
            </w:sdtPr>
            <w:sdtEndPr/>
            <w:sdtContent>
              <w:sdt>
                <w:sdtPr>
                  <w:rPr>
                    <w:rFonts w:eastAsia="Arial" w:cs="Times New Roman"/>
                    <w:bCs/>
                    <w:color w:val="0000FF"/>
                    <w:szCs w:val="23"/>
                  </w:rPr>
                  <w:id w:val="-1949843521"/>
                  <w:placeholder>
                    <w:docPart w:val="04214E646CB043BFA3776C421C12A5AA"/>
                  </w:placeholder>
                  <w15:repeatingSectionItem/>
                </w:sdtPr>
                <w:sdtEndPr/>
                <w:sdtContent>
                  <w:sdt>
                    <w:sdtPr>
                      <w:rPr>
                        <w:rFonts w:eastAsia="Arial" w:cs="Times New Roman"/>
                        <w:bCs/>
                        <w:color w:val="0070C0"/>
                        <w:szCs w:val="23"/>
                      </w:rPr>
                      <w:tag w:val="Select a determination"/>
                      <w:id w:val="1820835196"/>
                      <w:placeholder>
                        <w:docPart w:val="9035911B85E941AC88AA402B7E3380DA"/>
                      </w:placeholder>
                      <w:showingPlcHdr/>
                      <w:dropDownList>
                        <w:listItem w:value="Choose an item."/>
                        <w:listItem w:displayText="Would not adversely affect" w:value="Would not adversely affect"/>
                        <w:listItem w:displayText="May adversely affect" w:value="May adversely affect"/>
                      </w:dropDownList>
                    </w:sdtPr>
                    <w:sdtEndPr/>
                    <w:sdtContent>
                      <w:p w14:paraId="24349344" w14:textId="1E0F9B66" w:rsidR="00A14F07" w:rsidRPr="0047695B" w:rsidRDefault="00A14F07" w:rsidP="00A14F07">
                        <w:pPr>
                          <w:spacing w:before="20" w:after="20"/>
                          <w:jc w:val="left"/>
                          <w:rPr>
                            <w:rFonts w:eastAsia="Arial" w:cs="Times New Roman"/>
                            <w:bCs/>
                            <w:color w:val="0070C0"/>
                            <w:szCs w:val="23"/>
                          </w:rPr>
                        </w:pPr>
                        <w:r>
                          <w:rPr>
                            <w:rStyle w:val="PlaceholderText"/>
                          </w:rPr>
                          <w:t>Select a determination</w:t>
                        </w:r>
                        <w:r w:rsidRPr="00D57091">
                          <w:rPr>
                            <w:rStyle w:val="PlaceholderText"/>
                          </w:rPr>
                          <w:t>.</w:t>
                        </w:r>
                      </w:p>
                    </w:sdtContent>
                  </w:sdt>
                </w:sdtContent>
              </w:sdt>
            </w:sdtContent>
          </w:sdt>
        </w:tc>
        <w:sdt>
          <w:sdtPr>
            <w:rPr>
              <w:rFonts w:eastAsia="Arial" w:cs="Times New Roman"/>
              <w:bCs/>
              <w:color w:val="0070C0"/>
              <w:szCs w:val="23"/>
            </w:rPr>
            <w:id w:val="-1843767548"/>
            <w:placeholder>
              <w:docPart w:val="5BAEC09E0DA84C4D9E67607E5A6857CE"/>
            </w:placeholder>
            <w:showingPlcHdr/>
            <w:dropDownList>
              <w:listItem w:value="Choose an item."/>
              <w:listItem w:displayText="No suitable habitat in response action area" w:value="No suitable habitat in response action area"/>
              <w:listItem w:displayText="Species does not occur in response action area" w:value="Species does not occur in response action area"/>
              <w:listItem w:displayText="Direct or indirect effects would not result from response actions" w:value="Direct or indirect effects would not result from response actions"/>
            </w:dropDownList>
          </w:sdtPr>
          <w:sdtEndPr/>
          <w:sdtContent>
            <w:tc>
              <w:tcPr>
                <w:tcW w:w="3321" w:type="dxa"/>
                <w:vAlign w:val="center"/>
              </w:tcPr>
              <w:p w14:paraId="10026269" w14:textId="76332DCF" w:rsidR="00A14F07" w:rsidRPr="0047695B" w:rsidRDefault="00A14F07" w:rsidP="00A14F07">
                <w:pPr>
                  <w:spacing w:before="20" w:after="20"/>
                  <w:jc w:val="left"/>
                  <w:rPr>
                    <w:rFonts w:eastAsia="Arial" w:cs="Times New Roman"/>
                    <w:bCs/>
                    <w:color w:val="0070C0"/>
                    <w:szCs w:val="23"/>
                  </w:rPr>
                </w:pPr>
                <w:r>
                  <w:rPr>
                    <w:rStyle w:val="PlaceholderText"/>
                  </w:rPr>
                  <w:t>Select most appropriate</w:t>
                </w:r>
                <w:r w:rsidRPr="00D57091">
                  <w:rPr>
                    <w:rStyle w:val="PlaceholderText"/>
                  </w:rPr>
                  <w:t>.</w:t>
                </w:r>
              </w:p>
            </w:tc>
          </w:sdtContent>
        </w:sdt>
      </w:tr>
      <w:tr w:rsidR="00A14F07" w14:paraId="5B286F9E" w14:textId="77777777" w:rsidTr="00405402">
        <w:tc>
          <w:tcPr>
            <w:tcW w:w="2610" w:type="dxa"/>
            <w:shd w:val="clear" w:color="auto" w:fill="F2F2F2" w:themeFill="background1" w:themeFillShade="F2"/>
            <w:vAlign w:val="center"/>
          </w:tcPr>
          <w:p w14:paraId="1FB8C419" w14:textId="77777777" w:rsidR="00A14F07" w:rsidRPr="009C5664" w:rsidRDefault="00D532E8" w:rsidP="00A14F07">
            <w:pPr>
              <w:spacing w:before="20" w:after="20"/>
              <w:jc w:val="left"/>
              <w:rPr>
                <w:rFonts w:cs="Times New Roman"/>
                <w:szCs w:val="23"/>
              </w:rPr>
            </w:pPr>
            <w:sdt>
              <w:sdtPr>
                <w:rPr>
                  <w:rFonts w:eastAsia="Arial" w:cs="Times New Roman"/>
                  <w:bCs/>
                  <w:szCs w:val="23"/>
                </w:rPr>
                <w:id w:val="1600518977"/>
                <w14:checkbox>
                  <w14:checked w14:val="0"/>
                  <w14:checkedState w14:val="2612" w14:font="MS Gothic"/>
                  <w14:uncheckedState w14:val="2610" w14:font="MS Gothic"/>
                </w14:checkbox>
              </w:sdtPr>
              <w:sdtEndPr/>
              <w:sdtContent>
                <w:r w:rsidR="00A14F07">
                  <w:rPr>
                    <w:rFonts w:ascii="MS Gothic" w:eastAsia="MS Gothic" w:hAnsi="MS Gothic" w:cs="Times New Roman" w:hint="eastAsia"/>
                    <w:bCs/>
                    <w:szCs w:val="23"/>
                  </w:rPr>
                  <w:t>☐</w:t>
                </w:r>
              </w:sdtContent>
            </w:sdt>
            <w:r w:rsidR="00A14F07">
              <w:rPr>
                <w:rFonts w:eastAsia="Arial" w:cs="Times New Roman"/>
                <w:bCs/>
                <w:szCs w:val="23"/>
              </w:rPr>
              <w:t xml:space="preserve"> </w:t>
            </w:r>
            <w:sdt>
              <w:sdtPr>
                <w:rPr>
                  <w:rFonts w:eastAsia="Arial" w:cs="Times New Roman"/>
                  <w:bCs/>
                  <w:szCs w:val="23"/>
                </w:rPr>
                <w:tag w:val="List species"/>
                <w:id w:val="1732274016"/>
                <w:placeholder>
                  <w:docPart w:val="C41206A670EE44028FDE8E8C6F2E0A2F"/>
                </w:placeholder>
                <w:showingPlcHdr/>
              </w:sdtPr>
              <w:sdtEndPr/>
              <w:sdtContent>
                <w:r w:rsidR="00A14F07">
                  <w:rPr>
                    <w:rStyle w:val="PlaceholderText"/>
                  </w:rPr>
                  <w:t>List species</w:t>
                </w:r>
                <w:r w:rsidR="00A14F07" w:rsidRPr="003F5AA9">
                  <w:rPr>
                    <w:rStyle w:val="PlaceholderText"/>
                  </w:rPr>
                  <w:t>.</w:t>
                </w:r>
              </w:sdtContent>
            </w:sdt>
          </w:p>
        </w:tc>
        <w:sdt>
          <w:sdtPr>
            <w:rPr>
              <w:rFonts w:eastAsia="Arial" w:cs="Times New Roman"/>
              <w:bCs/>
              <w:szCs w:val="23"/>
            </w:rPr>
            <w:id w:val="725024043"/>
            <w14:checkbox>
              <w14:checked w14:val="0"/>
              <w14:checkedState w14:val="2612" w14:font="MS Gothic"/>
              <w14:uncheckedState w14:val="2610" w14:font="MS Gothic"/>
            </w14:checkbox>
          </w:sdtPr>
          <w:sdtEndPr/>
          <w:sdtContent>
            <w:tc>
              <w:tcPr>
                <w:tcW w:w="1440" w:type="dxa"/>
                <w:vAlign w:val="center"/>
              </w:tcPr>
              <w:p w14:paraId="0E47C25C" w14:textId="77777777" w:rsidR="00A14F07" w:rsidRPr="000158D5" w:rsidRDefault="00A14F07" w:rsidP="00A14F07">
                <w:pPr>
                  <w:spacing w:before="20" w:after="20"/>
                  <w:jc w:val="center"/>
                  <w:rPr>
                    <w:rFonts w:eastAsia="Arial" w:cs="Times New Roman"/>
                    <w:b/>
                    <w:szCs w:val="23"/>
                  </w:rPr>
                </w:pPr>
                <w:r>
                  <w:rPr>
                    <w:rFonts w:ascii="MS Gothic" w:eastAsia="MS Gothic" w:hAnsi="MS Gothic" w:cs="Times New Roman" w:hint="eastAsia"/>
                    <w:bCs/>
                    <w:szCs w:val="23"/>
                  </w:rPr>
                  <w:t>☐</w:t>
                </w:r>
              </w:p>
            </w:tc>
          </w:sdtContent>
        </w:sdt>
        <w:tc>
          <w:tcPr>
            <w:tcW w:w="2799" w:type="dxa"/>
            <w:vAlign w:val="center"/>
          </w:tcPr>
          <w:sdt>
            <w:sdtPr>
              <w:rPr>
                <w:rFonts w:eastAsia="Arial" w:cs="Times New Roman"/>
                <w:bCs/>
                <w:color w:val="0000FF"/>
                <w:szCs w:val="23"/>
              </w:rPr>
              <w:id w:val="-1431350705"/>
              <w15:repeatingSection/>
            </w:sdtPr>
            <w:sdtEndPr/>
            <w:sdtContent>
              <w:sdt>
                <w:sdtPr>
                  <w:rPr>
                    <w:rFonts w:eastAsia="Arial" w:cs="Times New Roman"/>
                    <w:bCs/>
                    <w:color w:val="0000FF"/>
                    <w:szCs w:val="23"/>
                  </w:rPr>
                  <w:id w:val="-15384606"/>
                  <w:placeholder>
                    <w:docPart w:val="9970BB1A933446DBBEF5F533E32653D7"/>
                  </w:placeholder>
                  <w15:repeatingSectionItem/>
                </w:sdtPr>
                <w:sdtEndPr/>
                <w:sdtContent>
                  <w:sdt>
                    <w:sdtPr>
                      <w:rPr>
                        <w:rFonts w:eastAsia="Arial" w:cs="Times New Roman"/>
                        <w:bCs/>
                        <w:color w:val="0070C0"/>
                        <w:szCs w:val="23"/>
                      </w:rPr>
                      <w:tag w:val="Select a determination"/>
                      <w:id w:val="65309752"/>
                      <w:placeholder>
                        <w:docPart w:val="6792B1CC53314186A5FF5C5B49BFD875"/>
                      </w:placeholder>
                      <w:showingPlcHdr/>
                      <w:dropDownList>
                        <w:listItem w:value="Choose an item."/>
                        <w:listItem w:displayText="Would not adversely affect" w:value="Would not adversely affect"/>
                        <w:listItem w:displayText="May adversely affect" w:value="May adversely affect"/>
                      </w:dropDownList>
                    </w:sdtPr>
                    <w:sdtEndPr/>
                    <w:sdtContent>
                      <w:p w14:paraId="71F7FDA3" w14:textId="33D319F9" w:rsidR="00A14F07" w:rsidRPr="0047695B" w:rsidRDefault="00A14F07" w:rsidP="00A14F07">
                        <w:pPr>
                          <w:spacing w:before="20" w:after="20"/>
                          <w:jc w:val="left"/>
                          <w:rPr>
                            <w:rFonts w:eastAsia="Arial" w:cs="Times New Roman"/>
                            <w:bCs/>
                            <w:color w:val="0070C0"/>
                            <w:szCs w:val="23"/>
                          </w:rPr>
                        </w:pPr>
                        <w:r>
                          <w:rPr>
                            <w:rStyle w:val="PlaceholderText"/>
                          </w:rPr>
                          <w:t>Select a determination</w:t>
                        </w:r>
                        <w:r w:rsidRPr="00D57091">
                          <w:rPr>
                            <w:rStyle w:val="PlaceholderText"/>
                          </w:rPr>
                          <w:t>.</w:t>
                        </w:r>
                      </w:p>
                    </w:sdtContent>
                  </w:sdt>
                </w:sdtContent>
              </w:sdt>
            </w:sdtContent>
          </w:sdt>
        </w:tc>
        <w:sdt>
          <w:sdtPr>
            <w:rPr>
              <w:rFonts w:eastAsia="Arial" w:cs="Times New Roman"/>
              <w:bCs/>
              <w:color w:val="0070C0"/>
              <w:szCs w:val="23"/>
            </w:rPr>
            <w:id w:val="-1484002022"/>
            <w:placeholder>
              <w:docPart w:val="1E736C84BC5E424BBB62B8EB277A4A96"/>
            </w:placeholder>
            <w:showingPlcHdr/>
            <w:dropDownList>
              <w:listItem w:value="Choose an item."/>
              <w:listItem w:displayText="No suitable habitat in response action area" w:value="No suitable habitat in response action area"/>
              <w:listItem w:displayText="Species does not occur in response action area" w:value="Species does not occur in response action area"/>
              <w:listItem w:displayText="Direct or indirect effects would not result from response actions" w:value="Direct or indirect effects would not result from response actions"/>
            </w:dropDownList>
          </w:sdtPr>
          <w:sdtEndPr/>
          <w:sdtContent>
            <w:tc>
              <w:tcPr>
                <w:tcW w:w="3321" w:type="dxa"/>
                <w:vAlign w:val="center"/>
              </w:tcPr>
              <w:p w14:paraId="51CA5B96" w14:textId="0DABFF20" w:rsidR="00A14F07" w:rsidRPr="0047695B" w:rsidRDefault="00A14F07" w:rsidP="00A14F07">
                <w:pPr>
                  <w:spacing w:before="20" w:after="20"/>
                  <w:jc w:val="left"/>
                  <w:rPr>
                    <w:rFonts w:eastAsia="Arial" w:cs="Times New Roman"/>
                    <w:bCs/>
                    <w:color w:val="0070C0"/>
                    <w:szCs w:val="23"/>
                  </w:rPr>
                </w:pPr>
                <w:r>
                  <w:rPr>
                    <w:rStyle w:val="PlaceholderText"/>
                  </w:rPr>
                  <w:t>Select most appropriate</w:t>
                </w:r>
                <w:r w:rsidRPr="00D57091">
                  <w:rPr>
                    <w:rStyle w:val="PlaceholderText"/>
                  </w:rPr>
                  <w:t>.</w:t>
                </w:r>
              </w:p>
            </w:tc>
          </w:sdtContent>
        </w:sdt>
      </w:tr>
      <w:tr w:rsidR="00A14F07" w14:paraId="64FB335A" w14:textId="77777777" w:rsidTr="00405402">
        <w:tc>
          <w:tcPr>
            <w:tcW w:w="2610" w:type="dxa"/>
            <w:shd w:val="clear" w:color="auto" w:fill="F2F2F2" w:themeFill="background1" w:themeFillShade="F2"/>
            <w:vAlign w:val="center"/>
          </w:tcPr>
          <w:p w14:paraId="394EF058" w14:textId="77777777" w:rsidR="00A14F07" w:rsidRPr="009C5664" w:rsidRDefault="00D532E8" w:rsidP="00A14F07">
            <w:pPr>
              <w:spacing w:before="20" w:after="20"/>
              <w:jc w:val="left"/>
              <w:rPr>
                <w:rFonts w:cs="Times New Roman"/>
                <w:szCs w:val="23"/>
              </w:rPr>
            </w:pPr>
            <w:sdt>
              <w:sdtPr>
                <w:rPr>
                  <w:rFonts w:eastAsia="Arial" w:cs="Times New Roman"/>
                  <w:bCs/>
                  <w:szCs w:val="23"/>
                </w:rPr>
                <w:id w:val="-182827762"/>
                <w14:checkbox>
                  <w14:checked w14:val="0"/>
                  <w14:checkedState w14:val="2612" w14:font="MS Gothic"/>
                  <w14:uncheckedState w14:val="2610" w14:font="MS Gothic"/>
                </w14:checkbox>
              </w:sdtPr>
              <w:sdtEndPr/>
              <w:sdtContent>
                <w:r w:rsidR="00A14F07">
                  <w:rPr>
                    <w:rFonts w:ascii="MS Gothic" w:eastAsia="MS Gothic" w:hAnsi="MS Gothic" w:cs="Times New Roman" w:hint="eastAsia"/>
                    <w:bCs/>
                    <w:szCs w:val="23"/>
                  </w:rPr>
                  <w:t>☐</w:t>
                </w:r>
              </w:sdtContent>
            </w:sdt>
            <w:r w:rsidR="00A14F07">
              <w:rPr>
                <w:rFonts w:eastAsia="Arial" w:cs="Times New Roman"/>
                <w:bCs/>
                <w:szCs w:val="23"/>
              </w:rPr>
              <w:t xml:space="preserve"> </w:t>
            </w:r>
            <w:sdt>
              <w:sdtPr>
                <w:rPr>
                  <w:rFonts w:eastAsia="Arial" w:cs="Times New Roman"/>
                  <w:bCs/>
                  <w:szCs w:val="23"/>
                </w:rPr>
                <w:tag w:val="List species"/>
                <w:id w:val="2105372937"/>
                <w:placeholder>
                  <w:docPart w:val="AB43CC0DE4D342BEADA01A4156FF2AE2"/>
                </w:placeholder>
                <w:showingPlcHdr/>
              </w:sdtPr>
              <w:sdtEndPr/>
              <w:sdtContent>
                <w:r w:rsidR="00A14F07">
                  <w:rPr>
                    <w:rStyle w:val="PlaceholderText"/>
                  </w:rPr>
                  <w:t>List species</w:t>
                </w:r>
                <w:r w:rsidR="00A14F07" w:rsidRPr="003F5AA9">
                  <w:rPr>
                    <w:rStyle w:val="PlaceholderText"/>
                  </w:rPr>
                  <w:t>.</w:t>
                </w:r>
              </w:sdtContent>
            </w:sdt>
          </w:p>
        </w:tc>
        <w:sdt>
          <w:sdtPr>
            <w:rPr>
              <w:rFonts w:eastAsia="Arial" w:cs="Times New Roman"/>
              <w:bCs/>
              <w:szCs w:val="23"/>
            </w:rPr>
            <w:id w:val="-1335911515"/>
            <w14:checkbox>
              <w14:checked w14:val="0"/>
              <w14:checkedState w14:val="2612" w14:font="MS Gothic"/>
              <w14:uncheckedState w14:val="2610" w14:font="MS Gothic"/>
            </w14:checkbox>
          </w:sdtPr>
          <w:sdtEndPr/>
          <w:sdtContent>
            <w:tc>
              <w:tcPr>
                <w:tcW w:w="1440" w:type="dxa"/>
                <w:vAlign w:val="center"/>
              </w:tcPr>
              <w:p w14:paraId="246721AF" w14:textId="77777777" w:rsidR="00A14F07" w:rsidRPr="000158D5" w:rsidRDefault="00A14F07" w:rsidP="00A14F07">
                <w:pPr>
                  <w:spacing w:before="20" w:after="20"/>
                  <w:jc w:val="center"/>
                  <w:rPr>
                    <w:rFonts w:eastAsia="Arial" w:cs="Times New Roman"/>
                    <w:b/>
                    <w:szCs w:val="23"/>
                  </w:rPr>
                </w:pPr>
                <w:r>
                  <w:rPr>
                    <w:rFonts w:ascii="MS Gothic" w:eastAsia="MS Gothic" w:hAnsi="MS Gothic" w:cs="Times New Roman" w:hint="eastAsia"/>
                    <w:bCs/>
                    <w:szCs w:val="23"/>
                  </w:rPr>
                  <w:t>☐</w:t>
                </w:r>
              </w:p>
            </w:tc>
          </w:sdtContent>
        </w:sdt>
        <w:tc>
          <w:tcPr>
            <w:tcW w:w="2799" w:type="dxa"/>
            <w:vAlign w:val="center"/>
          </w:tcPr>
          <w:sdt>
            <w:sdtPr>
              <w:rPr>
                <w:rFonts w:eastAsia="Arial" w:cs="Times New Roman"/>
                <w:bCs/>
                <w:color w:val="0000FF"/>
                <w:szCs w:val="23"/>
              </w:rPr>
              <w:id w:val="2053412932"/>
              <w15:repeatingSection/>
            </w:sdtPr>
            <w:sdtEndPr/>
            <w:sdtContent>
              <w:sdt>
                <w:sdtPr>
                  <w:rPr>
                    <w:rFonts w:eastAsia="Arial" w:cs="Times New Roman"/>
                    <w:bCs/>
                    <w:color w:val="0000FF"/>
                    <w:szCs w:val="23"/>
                  </w:rPr>
                  <w:id w:val="-1154301019"/>
                  <w:placeholder>
                    <w:docPart w:val="FB5381170A9E42558979DDFA16B1BB9D"/>
                  </w:placeholder>
                  <w15:repeatingSectionItem/>
                </w:sdtPr>
                <w:sdtEndPr/>
                <w:sdtContent>
                  <w:sdt>
                    <w:sdtPr>
                      <w:rPr>
                        <w:rFonts w:eastAsia="Arial" w:cs="Times New Roman"/>
                        <w:bCs/>
                        <w:color w:val="0070C0"/>
                        <w:szCs w:val="23"/>
                      </w:rPr>
                      <w:tag w:val="Select a determination"/>
                      <w:id w:val="-321737332"/>
                      <w:placeholder>
                        <w:docPart w:val="4C904340ED7B4E05A0C4B1B13FBE71DF"/>
                      </w:placeholder>
                      <w:showingPlcHdr/>
                      <w:dropDownList>
                        <w:listItem w:value="Choose an item."/>
                        <w:listItem w:displayText="Would not adversely affect" w:value="Would not adversely affect"/>
                        <w:listItem w:displayText="May adversely affect" w:value="May adversely affect"/>
                      </w:dropDownList>
                    </w:sdtPr>
                    <w:sdtEndPr/>
                    <w:sdtContent>
                      <w:p w14:paraId="2383F584" w14:textId="1447E391" w:rsidR="00A14F07" w:rsidRPr="0047695B" w:rsidRDefault="00A14F07" w:rsidP="00A14F07">
                        <w:pPr>
                          <w:spacing w:before="20" w:after="20"/>
                          <w:jc w:val="left"/>
                          <w:rPr>
                            <w:rFonts w:eastAsia="Arial" w:cs="Times New Roman"/>
                            <w:bCs/>
                            <w:color w:val="0070C0"/>
                            <w:szCs w:val="23"/>
                          </w:rPr>
                        </w:pPr>
                        <w:r>
                          <w:rPr>
                            <w:rStyle w:val="PlaceholderText"/>
                          </w:rPr>
                          <w:t>Select a determination</w:t>
                        </w:r>
                        <w:r w:rsidRPr="00D57091">
                          <w:rPr>
                            <w:rStyle w:val="PlaceholderText"/>
                          </w:rPr>
                          <w:t>.</w:t>
                        </w:r>
                      </w:p>
                    </w:sdtContent>
                  </w:sdt>
                </w:sdtContent>
              </w:sdt>
            </w:sdtContent>
          </w:sdt>
        </w:tc>
        <w:sdt>
          <w:sdtPr>
            <w:rPr>
              <w:rFonts w:eastAsia="Arial" w:cs="Times New Roman"/>
              <w:bCs/>
              <w:color w:val="0070C0"/>
              <w:szCs w:val="23"/>
            </w:rPr>
            <w:id w:val="1038172218"/>
            <w:placeholder>
              <w:docPart w:val="778E254FEA7C455CB8DC3D630136A278"/>
            </w:placeholder>
            <w:showingPlcHdr/>
            <w:dropDownList>
              <w:listItem w:value="Choose an item."/>
              <w:listItem w:displayText="No suitable habitat in response action area" w:value="No suitable habitat in response action area"/>
              <w:listItem w:displayText="Species does not occur in response action area" w:value="Species does not occur in response action area"/>
              <w:listItem w:displayText="Direct or indirect effects would not result from response actions" w:value="Direct or indirect effects would not result from response actions"/>
            </w:dropDownList>
          </w:sdtPr>
          <w:sdtEndPr/>
          <w:sdtContent>
            <w:tc>
              <w:tcPr>
                <w:tcW w:w="3321" w:type="dxa"/>
                <w:vAlign w:val="center"/>
              </w:tcPr>
              <w:p w14:paraId="186E929C" w14:textId="0EBFB95E" w:rsidR="00A14F07" w:rsidRPr="0047695B" w:rsidRDefault="00A14F07" w:rsidP="00A14F07">
                <w:pPr>
                  <w:spacing w:before="20" w:after="20"/>
                  <w:jc w:val="left"/>
                  <w:rPr>
                    <w:rFonts w:eastAsia="Arial" w:cs="Times New Roman"/>
                    <w:bCs/>
                    <w:color w:val="0070C0"/>
                    <w:szCs w:val="23"/>
                  </w:rPr>
                </w:pPr>
                <w:r>
                  <w:rPr>
                    <w:rStyle w:val="PlaceholderText"/>
                  </w:rPr>
                  <w:t>Select most appropriate</w:t>
                </w:r>
                <w:r w:rsidRPr="00D57091">
                  <w:rPr>
                    <w:rStyle w:val="PlaceholderText"/>
                  </w:rPr>
                  <w:t>.</w:t>
                </w:r>
              </w:p>
            </w:tc>
          </w:sdtContent>
        </w:sdt>
      </w:tr>
      <w:tr w:rsidR="00A14F07" w14:paraId="70DABCB4" w14:textId="77777777" w:rsidTr="00405402">
        <w:tc>
          <w:tcPr>
            <w:tcW w:w="2610" w:type="dxa"/>
            <w:shd w:val="clear" w:color="auto" w:fill="F2F2F2" w:themeFill="background1" w:themeFillShade="F2"/>
            <w:vAlign w:val="center"/>
          </w:tcPr>
          <w:p w14:paraId="13EDE4E1" w14:textId="77777777" w:rsidR="00A14F07" w:rsidRPr="009C5664" w:rsidRDefault="00D532E8" w:rsidP="00A14F07">
            <w:pPr>
              <w:spacing w:before="20" w:after="20"/>
              <w:jc w:val="left"/>
              <w:rPr>
                <w:rFonts w:cs="Times New Roman"/>
                <w:szCs w:val="23"/>
              </w:rPr>
            </w:pPr>
            <w:sdt>
              <w:sdtPr>
                <w:rPr>
                  <w:rFonts w:eastAsia="Arial" w:cs="Times New Roman"/>
                  <w:bCs/>
                  <w:szCs w:val="23"/>
                </w:rPr>
                <w:id w:val="-1221589086"/>
                <w14:checkbox>
                  <w14:checked w14:val="0"/>
                  <w14:checkedState w14:val="2612" w14:font="MS Gothic"/>
                  <w14:uncheckedState w14:val="2610" w14:font="MS Gothic"/>
                </w14:checkbox>
              </w:sdtPr>
              <w:sdtEndPr/>
              <w:sdtContent>
                <w:r w:rsidR="00A14F07">
                  <w:rPr>
                    <w:rFonts w:ascii="MS Gothic" w:eastAsia="MS Gothic" w:hAnsi="MS Gothic" w:cs="Times New Roman" w:hint="eastAsia"/>
                    <w:bCs/>
                    <w:szCs w:val="23"/>
                  </w:rPr>
                  <w:t>☐</w:t>
                </w:r>
              </w:sdtContent>
            </w:sdt>
            <w:r w:rsidR="00A14F07">
              <w:rPr>
                <w:rFonts w:eastAsia="Arial" w:cs="Times New Roman"/>
                <w:bCs/>
                <w:szCs w:val="23"/>
              </w:rPr>
              <w:t xml:space="preserve"> </w:t>
            </w:r>
            <w:sdt>
              <w:sdtPr>
                <w:rPr>
                  <w:rFonts w:eastAsia="Arial" w:cs="Times New Roman"/>
                  <w:bCs/>
                  <w:szCs w:val="23"/>
                </w:rPr>
                <w:tag w:val="List species"/>
                <w:id w:val="699751831"/>
                <w:placeholder>
                  <w:docPart w:val="6BABEA4D71AB4451BEF2C6077B2DF596"/>
                </w:placeholder>
                <w:showingPlcHdr/>
              </w:sdtPr>
              <w:sdtEndPr/>
              <w:sdtContent>
                <w:r w:rsidR="00A14F07">
                  <w:rPr>
                    <w:rStyle w:val="PlaceholderText"/>
                  </w:rPr>
                  <w:t>List species</w:t>
                </w:r>
                <w:r w:rsidR="00A14F07" w:rsidRPr="003F5AA9">
                  <w:rPr>
                    <w:rStyle w:val="PlaceholderText"/>
                  </w:rPr>
                  <w:t>.</w:t>
                </w:r>
              </w:sdtContent>
            </w:sdt>
          </w:p>
        </w:tc>
        <w:sdt>
          <w:sdtPr>
            <w:rPr>
              <w:rFonts w:eastAsia="Arial" w:cs="Times New Roman"/>
              <w:bCs/>
              <w:szCs w:val="23"/>
            </w:rPr>
            <w:id w:val="-1072424201"/>
            <w14:checkbox>
              <w14:checked w14:val="0"/>
              <w14:checkedState w14:val="2612" w14:font="MS Gothic"/>
              <w14:uncheckedState w14:val="2610" w14:font="MS Gothic"/>
            </w14:checkbox>
          </w:sdtPr>
          <w:sdtEndPr/>
          <w:sdtContent>
            <w:tc>
              <w:tcPr>
                <w:tcW w:w="1440" w:type="dxa"/>
                <w:vAlign w:val="center"/>
              </w:tcPr>
              <w:p w14:paraId="287255C5" w14:textId="77777777" w:rsidR="00A14F07" w:rsidRPr="000158D5" w:rsidRDefault="00A14F07" w:rsidP="00A14F07">
                <w:pPr>
                  <w:spacing w:before="20" w:after="20"/>
                  <w:jc w:val="center"/>
                  <w:rPr>
                    <w:rFonts w:eastAsia="Arial" w:cs="Times New Roman"/>
                    <w:b/>
                    <w:szCs w:val="23"/>
                  </w:rPr>
                </w:pPr>
                <w:r>
                  <w:rPr>
                    <w:rFonts w:ascii="MS Gothic" w:eastAsia="MS Gothic" w:hAnsi="MS Gothic" w:cs="Times New Roman" w:hint="eastAsia"/>
                    <w:bCs/>
                    <w:szCs w:val="23"/>
                  </w:rPr>
                  <w:t>☐</w:t>
                </w:r>
              </w:p>
            </w:tc>
          </w:sdtContent>
        </w:sdt>
        <w:tc>
          <w:tcPr>
            <w:tcW w:w="2799" w:type="dxa"/>
            <w:vAlign w:val="center"/>
          </w:tcPr>
          <w:sdt>
            <w:sdtPr>
              <w:rPr>
                <w:rFonts w:eastAsia="Arial" w:cs="Times New Roman"/>
                <w:bCs/>
                <w:color w:val="0000FF"/>
                <w:szCs w:val="23"/>
              </w:rPr>
              <w:id w:val="-323735049"/>
              <w15:repeatingSection/>
            </w:sdtPr>
            <w:sdtEndPr/>
            <w:sdtContent>
              <w:sdt>
                <w:sdtPr>
                  <w:rPr>
                    <w:rFonts w:eastAsia="Arial" w:cs="Times New Roman"/>
                    <w:bCs/>
                    <w:color w:val="0000FF"/>
                    <w:szCs w:val="23"/>
                  </w:rPr>
                  <w:id w:val="804582499"/>
                  <w:placeholder>
                    <w:docPart w:val="7BBF16A452EA41E7B7C817877CCFD39B"/>
                  </w:placeholder>
                  <w15:repeatingSectionItem/>
                </w:sdtPr>
                <w:sdtEndPr/>
                <w:sdtContent>
                  <w:sdt>
                    <w:sdtPr>
                      <w:rPr>
                        <w:rFonts w:eastAsia="Arial" w:cs="Times New Roman"/>
                        <w:bCs/>
                        <w:color w:val="0070C0"/>
                        <w:szCs w:val="23"/>
                      </w:rPr>
                      <w:tag w:val="Select a determination"/>
                      <w:id w:val="-392353707"/>
                      <w:placeholder>
                        <w:docPart w:val="9A02B18C69A34560ACFD2E9FF431525E"/>
                      </w:placeholder>
                      <w:showingPlcHdr/>
                      <w:dropDownList>
                        <w:listItem w:value="Choose an item."/>
                        <w:listItem w:displayText="Would not adversely affect" w:value="Would not adversely affect"/>
                        <w:listItem w:displayText="May adversely affect" w:value="May adversely affect"/>
                      </w:dropDownList>
                    </w:sdtPr>
                    <w:sdtEndPr/>
                    <w:sdtContent>
                      <w:p w14:paraId="45512BBA" w14:textId="1F07CD9D" w:rsidR="00A14F07" w:rsidRPr="0047695B" w:rsidRDefault="00A14F07" w:rsidP="00A14F07">
                        <w:pPr>
                          <w:spacing w:before="20" w:after="20"/>
                          <w:jc w:val="left"/>
                          <w:rPr>
                            <w:rFonts w:eastAsia="Arial" w:cs="Times New Roman"/>
                            <w:bCs/>
                            <w:color w:val="0070C0"/>
                            <w:szCs w:val="23"/>
                          </w:rPr>
                        </w:pPr>
                        <w:r>
                          <w:rPr>
                            <w:rStyle w:val="PlaceholderText"/>
                          </w:rPr>
                          <w:t>Select a determination</w:t>
                        </w:r>
                        <w:r w:rsidRPr="00D57091">
                          <w:rPr>
                            <w:rStyle w:val="PlaceholderText"/>
                          </w:rPr>
                          <w:t>.</w:t>
                        </w:r>
                      </w:p>
                    </w:sdtContent>
                  </w:sdt>
                </w:sdtContent>
              </w:sdt>
            </w:sdtContent>
          </w:sdt>
        </w:tc>
        <w:sdt>
          <w:sdtPr>
            <w:rPr>
              <w:rFonts w:eastAsia="Arial" w:cs="Times New Roman"/>
              <w:bCs/>
              <w:color w:val="0070C0"/>
              <w:szCs w:val="23"/>
            </w:rPr>
            <w:id w:val="-1823335141"/>
            <w:placeholder>
              <w:docPart w:val="972ACD365CD94AFEA674E4B1F6E0B493"/>
            </w:placeholder>
            <w:showingPlcHdr/>
            <w:dropDownList>
              <w:listItem w:value="Choose an item."/>
              <w:listItem w:displayText="No suitable habitat in response action area" w:value="No suitable habitat in response action area"/>
              <w:listItem w:displayText="Species does not occur in response action area" w:value="Species does not occur in response action area"/>
              <w:listItem w:displayText="Direct or indirect effects would not result from response actions" w:value="Direct or indirect effects would not result from response actions"/>
            </w:dropDownList>
          </w:sdtPr>
          <w:sdtEndPr/>
          <w:sdtContent>
            <w:tc>
              <w:tcPr>
                <w:tcW w:w="3321" w:type="dxa"/>
                <w:vAlign w:val="center"/>
              </w:tcPr>
              <w:p w14:paraId="56074B25" w14:textId="1A451A22" w:rsidR="00A14F07" w:rsidRPr="0047695B" w:rsidRDefault="00A14F07" w:rsidP="00A14F07">
                <w:pPr>
                  <w:spacing w:before="20" w:after="20"/>
                  <w:jc w:val="left"/>
                  <w:rPr>
                    <w:rFonts w:eastAsia="Arial" w:cs="Times New Roman"/>
                    <w:bCs/>
                    <w:color w:val="0070C0"/>
                    <w:szCs w:val="23"/>
                  </w:rPr>
                </w:pPr>
                <w:r>
                  <w:rPr>
                    <w:rStyle w:val="PlaceholderText"/>
                  </w:rPr>
                  <w:t>Select most appropriate</w:t>
                </w:r>
                <w:r w:rsidRPr="00D57091">
                  <w:rPr>
                    <w:rStyle w:val="PlaceholderText"/>
                  </w:rPr>
                  <w:t>.</w:t>
                </w:r>
              </w:p>
            </w:tc>
          </w:sdtContent>
        </w:sdt>
      </w:tr>
      <w:tr w:rsidR="00A14F07" w14:paraId="0B941F2A" w14:textId="77777777" w:rsidTr="00405402">
        <w:tc>
          <w:tcPr>
            <w:tcW w:w="2610" w:type="dxa"/>
            <w:shd w:val="clear" w:color="auto" w:fill="F2F2F2" w:themeFill="background1" w:themeFillShade="F2"/>
            <w:vAlign w:val="center"/>
          </w:tcPr>
          <w:p w14:paraId="128645AC" w14:textId="77777777" w:rsidR="00A14F07" w:rsidRPr="009C5664" w:rsidRDefault="00D532E8" w:rsidP="00A14F07">
            <w:pPr>
              <w:spacing w:before="20" w:after="20"/>
              <w:jc w:val="left"/>
              <w:rPr>
                <w:rFonts w:cs="Times New Roman"/>
                <w:szCs w:val="23"/>
              </w:rPr>
            </w:pPr>
            <w:sdt>
              <w:sdtPr>
                <w:rPr>
                  <w:rFonts w:eastAsia="Arial" w:cs="Times New Roman"/>
                  <w:bCs/>
                  <w:szCs w:val="23"/>
                </w:rPr>
                <w:id w:val="2132360173"/>
                <w14:checkbox>
                  <w14:checked w14:val="0"/>
                  <w14:checkedState w14:val="2612" w14:font="MS Gothic"/>
                  <w14:uncheckedState w14:val="2610" w14:font="MS Gothic"/>
                </w14:checkbox>
              </w:sdtPr>
              <w:sdtEndPr/>
              <w:sdtContent>
                <w:r w:rsidR="00A14F07">
                  <w:rPr>
                    <w:rFonts w:ascii="MS Gothic" w:eastAsia="MS Gothic" w:hAnsi="MS Gothic" w:cs="Times New Roman" w:hint="eastAsia"/>
                    <w:bCs/>
                    <w:szCs w:val="23"/>
                  </w:rPr>
                  <w:t>☐</w:t>
                </w:r>
              </w:sdtContent>
            </w:sdt>
            <w:r w:rsidR="00A14F07">
              <w:rPr>
                <w:rFonts w:eastAsia="Arial" w:cs="Times New Roman"/>
                <w:bCs/>
                <w:szCs w:val="23"/>
              </w:rPr>
              <w:t xml:space="preserve"> </w:t>
            </w:r>
            <w:sdt>
              <w:sdtPr>
                <w:rPr>
                  <w:rFonts w:eastAsia="Arial" w:cs="Times New Roman"/>
                  <w:bCs/>
                  <w:szCs w:val="23"/>
                </w:rPr>
                <w:tag w:val="List species"/>
                <w:id w:val="1152021132"/>
                <w:placeholder>
                  <w:docPart w:val="850BEFFA4A49445C9476C251E0936AB6"/>
                </w:placeholder>
                <w:showingPlcHdr/>
              </w:sdtPr>
              <w:sdtEndPr/>
              <w:sdtContent>
                <w:r w:rsidR="00A14F07">
                  <w:rPr>
                    <w:rStyle w:val="PlaceholderText"/>
                  </w:rPr>
                  <w:t>List species</w:t>
                </w:r>
                <w:r w:rsidR="00A14F07" w:rsidRPr="003F5AA9">
                  <w:rPr>
                    <w:rStyle w:val="PlaceholderText"/>
                  </w:rPr>
                  <w:t>.</w:t>
                </w:r>
              </w:sdtContent>
            </w:sdt>
          </w:p>
        </w:tc>
        <w:sdt>
          <w:sdtPr>
            <w:rPr>
              <w:rFonts w:eastAsia="Arial" w:cs="Times New Roman"/>
              <w:bCs/>
              <w:szCs w:val="23"/>
            </w:rPr>
            <w:id w:val="-1314323203"/>
            <w14:checkbox>
              <w14:checked w14:val="0"/>
              <w14:checkedState w14:val="2612" w14:font="MS Gothic"/>
              <w14:uncheckedState w14:val="2610" w14:font="MS Gothic"/>
            </w14:checkbox>
          </w:sdtPr>
          <w:sdtEndPr/>
          <w:sdtContent>
            <w:tc>
              <w:tcPr>
                <w:tcW w:w="1440" w:type="dxa"/>
                <w:vAlign w:val="center"/>
              </w:tcPr>
              <w:p w14:paraId="442B89C3" w14:textId="77777777" w:rsidR="00A14F07" w:rsidRPr="000158D5" w:rsidRDefault="00A14F07" w:rsidP="00A14F07">
                <w:pPr>
                  <w:spacing w:before="20" w:after="20"/>
                  <w:jc w:val="center"/>
                  <w:rPr>
                    <w:rFonts w:eastAsia="Arial" w:cs="Times New Roman"/>
                    <w:b/>
                    <w:szCs w:val="23"/>
                  </w:rPr>
                </w:pPr>
                <w:r>
                  <w:rPr>
                    <w:rFonts w:ascii="MS Gothic" w:eastAsia="MS Gothic" w:hAnsi="MS Gothic" w:cs="Times New Roman" w:hint="eastAsia"/>
                    <w:bCs/>
                    <w:szCs w:val="23"/>
                  </w:rPr>
                  <w:t>☐</w:t>
                </w:r>
              </w:p>
            </w:tc>
          </w:sdtContent>
        </w:sdt>
        <w:tc>
          <w:tcPr>
            <w:tcW w:w="2799" w:type="dxa"/>
            <w:vAlign w:val="center"/>
          </w:tcPr>
          <w:sdt>
            <w:sdtPr>
              <w:rPr>
                <w:rFonts w:eastAsia="Arial" w:cs="Times New Roman"/>
                <w:bCs/>
                <w:color w:val="0000FF"/>
                <w:szCs w:val="23"/>
              </w:rPr>
              <w:id w:val="334043627"/>
              <w15:repeatingSection/>
            </w:sdtPr>
            <w:sdtEndPr/>
            <w:sdtContent>
              <w:sdt>
                <w:sdtPr>
                  <w:rPr>
                    <w:rFonts w:eastAsia="Arial" w:cs="Times New Roman"/>
                    <w:bCs/>
                    <w:color w:val="0000FF"/>
                    <w:szCs w:val="23"/>
                  </w:rPr>
                  <w:id w:val="-1463571068"/>
                  <w:placeholder>
                    <w:docPart w:val="F0A4028214F04CBE82AFE22F6B3E2117"/>
                  </w:placeholder>
                  <w15:repeatingSectionItem/>
                </w:sdtPr>
                <w:sdtEndPr/>
                <w:sdtContent>
                  <w:sdt>
                    <w:sdtPr>
                      <w:rPr>
                        <w:rFonts w:eastAsia="Arial" w:cs="Times New Roman"/>
                        <w:bCs/>
                        <w:color w:val="0070C0"/>
                        <w:szCs w:val="23"/>
                      </w:rPr>
                      <w:tag w:val="Select a determination"/>
                      <w:id w:val="-2057536"/>
                      <w:placeholder>
                        <w:docPart w:val="1C874F501A9C422EB3B86F7EACA498E9"/>
                      </w:placeholder>
                      <w:showingPlcHdr/>
                      <w:dropDownList>
                        <w:listItem w:value="Choose an item."/>
                        <w:listItem w:displayText="Would not adversely affect" w:value="Would not adversely affect"/>
                        <w:listItem w:displayText="May adversely affect" w:value="May adversely affect"/>
                      </w:dropDownList>
                    </w:sdtPr>
                    <w:sdtEndPr/>
                    <w:sdtContent>
                      <w:p w14:paraId="5550D31B" w14:textId="4226028D" w:rsidR="00A14F07" w:rsidRPr="0047695B" w:rsidRDefault="00A14F07" w:rsidP="00A14F07">
                        <w:pPr>
                          <w:spacing w:before="20" w:after="20"/>
                          <w:jc w:val="left"/>
                          <w:rPr>
                            <w:rFonts w:eastAsia="Arial" w:cs="Times New Roman"/>
                            <w:bCs/>
                            <w:color w:val="0070C0"/>
                            <w:szCs w:val="23"/>
                          </w:rPr>
                        </w:pPr>
                        <w:r>
                          <w:rPr>
                            <w:rStyle w:val="PlaceholderText"/>
                          </w:rPr>
                          <w:t>Select a determination</w:t>
                        </w:r>
                        <w:r w:rsidRPr="00D57091">
                          <w:rPr>
                            <w:rStyle w:val="PlaceholderText"/>
                          </w:rPr>
                          <w:t>.</w:t>
                        </w:r>
                      </w:p>
                    </w:sdtContent>
                  </w:sdt>
                </w:sdtContent>
              </w:sdt>
            </w:sdtContent>
          </w:sdt>
        </w:tc>
        <w:sdt>
          <w:sdtPr>
            <w:rPr>
              <w:rFonts w:eastAsia="Arial" w:cs="Times New Roman"/>
              <w:bCs/>
              <w:color w:val="0070C0"/>
              <w:szCs w:val="23"/>
            </w:rPr>
            <w:id w:val="598296677"/>
            <w:placeholder>
              <w:docPart w:val="CD53622A6EFB4352A71C5DDD4B0543B0"/>
            </w:placeholder>
            <w:showingPlcHdr/>
            <w:dropDownList>
              <w:listItem w:value="Choose an item."/>
              <w:listItem w:displayText="No suitable habitat in response action area" w:value="No suitable habitat in response action area"/>
              <w:listItem w:displayText="Species does not occur in response action area" w:value="Species does not occur in response action area"/>
              <w:listItem w:displayText="Direct or indirect effects would not result from response actions" w:value="Direct or indirect effects would not result from response actions"/>
            </w:dropDownList>
          </w:sdtPr>
          <w:sdtEndPr/>
          <w:sdtContent>
            <w:tc>
              <w:tcPr>
                <w:tcW w:w="3321" w:type="dxa"/>
                <w:vAlign w:val="center"/>
              </w:tcPr>
              <w:p w14:paraId="18BFA7C6" w14:textId="5990E496" w:rsidR="00A14F07" w:rsidRPr="0047695B" w:rsidRDefault="00A14F07" w:rsidP="00A14F07">
                <w:pPr>
                  <w:spacing w:before="20" w:after="20"/>
                  <w:jc w:val="left"/>
                  <w:rPr>
                    <w:rFonts w:eastAsia="Arial" w:cs="Times New Roman"/>
                    <w:bCs/>
                    <w:color w:val="0070C0"/>
                    <w:szCs w:val="23"/>
                  </w:rPr>
                </w:pPr>
                <w:r>
                  <w:rPr>
                    <w:rStyle w:val="PlaceholderText"/>
                  </w:rPr>
                  <w:t>Select most appropriate</w:t>
                </w:r>
                <w:r w:rsidRPr="00D57091">
                  <w:rPr>
                    <w:rStyle w:val="PlaceholderText"/>
                  </w:rPr>
                  <w:t>.</w:t>
                </w:r>
              </w:p>
            </w:tc>
          </w:sdtContent>
        </w:sdt>
      </w:tr>
      <w:tr w:rsidR="00A14F07" w14:paraId="1E645C5F" w14:textId="77777777" w:rsidTr="00405402">
        <w:tc>
          <w:tcPr>
            <w:tcW w:w="2610" w:type="dxa"/>
            <w:shd w:val="clear" w:color="auto" w:fill="F2F2F2" w:themeFill="background1" w:themeFillShade="F2"/>
            <w:vAlign w:val="center"/>
          </w:tcPr>
          <w:p w14:paraId="4C7C45A1" w14:textId="77777777" w:rsidR="00A14F07" w:rsidRPr="001422DE" w:rsidRDefault="00D532E8" w:rsidP="00A14F07">
            <w:pPr>
              <w:spacing w:before="20" w:after="20"/>
              <w:jc w:val="left"/>
              <w:rPr>
                <w:rFonts w:eastAsia="Arial" w:cs="Times New Roman"/>
                <w:bCs/>
                <w:szCs w:val="23"/>
              </w:rPr>
            </w:pPr>
            <w:sdt>
              <w:sdtPr>
                <w:rPr>
                  <w:rFonts w:eastAsia="Arial" w:cs="Times New Roman"/>
                  <w:bCs/>
                  <w:szCs w:val="23"/>
                </w:rPr>
                <w:id w:val="-1594927429"/>
                <w14:checkbox>
                  <w14:checked w14:val="0"/>
                  <w14:checkedState w14:val="2612" w14:font="MS Gothic"/>
                  <w14:uncheckedState w14:val="2610" w14:font="MS Gothic"/>
                </w14:checkbox>
              </w:sdtPr>
              <w:sdtEndPr/>
              <w:sdtContent>
                <w:r w:rsidR="00A14F07">
                  <w:rPr>
                    <w:rFonts w:ascii="MS Gothic" w:eastAsia="MS Gothic" w:hAnsi="MS Gothic" w:cs="Times New Roman" w:hint="eastAsia"/>
                    <w:bCs/>
                    <w:szCs w:val="23"/>
                  </w:rPr>
                  <w:t>☐</w:t>
                </w:r>
              </w:sdtContent>
            </w:sdt>
            <w:r w:rsidR="00A14F07">
              <w:rPr>
                <w:rFonts w:eastAsia="Arial" w:cs="Times New Roman"/>
                <w:bCs/>
                <w:szCs w:val="23"/>
              </w:rPr>
              <w:t xml:space="preserve"> </w:t>
            </w:r>
            <w:sdt>
              <w:sdtPr>
                <w:rPr>
                  <w:rFonts w:eastAsia="Arial" w:cs="Times New Roman"/>
                  <w:bCs/>
                  <w:szCs w:val="23"/>
                </w:rPr>
                <w:tag w:val="List species"/>
                <w:id w:val="-1529475468"/>
                <w:placeholder>
                  <w:docPart w:val="F66076E1512E4FEABD44CE90CD50EFD0"/>
                </w:placeholder>
                <w:showingPlcHdr/>
              </w:sdtPr>
              <w:sdtEndPr/>
              <w:sdtContent>
                <w:r w:rsidR="00A14F07">
                  <w:rPr>
                    <w:rStyle w:val="PlaceholderText"/>
                  </w:rPr>
                  <w:t>List species</w:t>
                </w:r>
                <w:r w:rsidR="00A14F07" w:rsidRPr="003F5AA9">
                  <w:rPr>
                    <w:rStyle w:val="PlaceholderText"/>
                  </w:rPr>
                  <w:t>.</w:t>
                </w:r>
              </w:sdtContent>
            </w:sdt>
          </w:p>
        </w:tc>
        <w:sdt>
          <w:sdtPr>
            <w:rPr>
              <w:rFonts w:eastAsia="Arial" w:cs="Times New Roman"/>
              <w:bCs/>
              <w:szCs w:val="23"/>
            </w:rPr>
            <w:id w:val="-1231308606"/>
            <w14:checkbox>
              <w14:checked w14:val="0"/>
              <w14:checkedState w14:val="2612" w14:font="MS Gothic"/>
              <w14:uncheckedState w14:val="2610" w14:font="MS Gothic"/>
            </w14:checkbox>
          </w:sdtPr>
          <w:sdtEndPr/>
          <w:sdtContent>
            <w:tc>
              <w:tcPr>
                <w:tcW w:w="1440" w:type="dxa"/>
                <w:vAlign w:val="center"/>
              </w:tcPr>
              <w:p w14:paraId="5688143E" w14:textId="77777777" w:rsidR="00A14F07" w:rsidRPr="000158D5" w:rsidRDefault="00A14F07" w:rsidP="00A14F07">
                <w:pPr>
                  <w:spacing w:before="20" w:after="20"/>
                  <w:jc w:val="center"/>
                  <w:rPr>
                    <w:rFonts w:eastAsia="Arial" w:cs="Times New Roman"/>
                    <w:b/>
                    <w:szCs w:val="23"/>
                  </w:rPr>
                </w:pPr>
                <w:r>
                  <w:rPr>
                    <w:rFonts w:ascii="MS Gothic" w:eastAsia="MS Gothic" w:hAnsi="MS Gothic" w:cs="Times New Roman" w:hint="eastAsia"/>
                    <w:bCs/>
                    <w:szCs w:val="23"/>
                  </w:rPr>
                  <w:t>☐</w:t>
                </w:r>
              </w:p>
            </w:tc>
          </w:sdtContent>
        </w:sdt>
        <w:tc>
          <w:tcPr>
            <w:tcW w:w="2799" w:type="dxa"/>
            <w:vAlign w:val="center"/>
          </w:tcPr>
          <w:sdt>
            <w:sdtPr>
              <w:rPr>
                <w:rFonts w:eastAsia="Arial" w:cs="Times New Roman"/>
                <w:bCs/>
                <w:color w:val="0000FF"/>
                <w:szCs w:val="23"/>
              </w:rPr>
              <w:id w:val="36635741"/>
              <w15:repeatingSection/>
            </w:sdtPr>
            <w:sdtEndPr/>
            <w:sdtContent>
              <w:sdt>
                <w:sdtPr>
                  <w:rPr>
                    <w:rFonts w:eastAsia="Arial" w:cs="Times New Roman"/>
                    <w:bCs/>
                    <w:color w:val="0000FF"/>
                    <w:szCs w:val="23"/>
                  </w:rPr>
                  <w:id w:val="-1164779186"/>
                  <w:placeholder>
                    <w:docPart w:val="3F2E7BA50BBB434A8226C7032C34FC99"/>
                  </w:placeholder>
                  <w15:repeatingSectionItem/>
                </w:sdtPr>
                <w:sdtEndPr/>
                <w:sdtContent>
                  <w:sdt>
                    <w:sdtPr>
                      <w:rPr>
                        <w:rFonts w:eastAsia="Arial" w:cs="Times New Roman"/>
                        <w:bCs/>
                        <w:color w:val="0070C0"/>
                        <w:szCs w:val="23"/>
                      </w:rPr>
                      <w:tag w:val="Select a determination"/>
                      <w:id w:val="-982850466"/>
                      <w:placeholder>
                        <w:docPart w:val="40CA5B5C4164473895DCD595B109F648"/>
                      </w:placeholder>
                      <w:showingPlcHdr/>
                      <w:dropDownList>
                        <w:listItem w:value="Choose an item."/>
                        <w:listItem w:displayText="Would not adversely affect" w:value="Would not adversely affect"/>
                        <w:listItem w:displayText="May adversely affect" w:value="May adversely affect"/>
                      </w:dropDownList>
                    </w:sdtPr>
                    <w:sdtEndPr/>
                    <w:sdtContent>
                      <w:p w14:paraId="3D7D77CC" w14:textId="05530E67" w:rsidR="00A14F07" w:rsidRPr="0047695B" w:rsidRDefault="00A14F07" w:rsidP="00A14F07">
                        <w:pPr>
                          <w:spacing w:before="20" w:after="20"/>
                          <w:jc w:val="left"/>
                          <w:rPr>
                            <w:rFonts w:eastAsia="Arial" w:cs="Times New Roman"/>
                            <w:bCs/>
                            <w:color w:val="0070C0"/>
                            <w:szCs w:val="23"/>
                          </w:rPr>
                        </w:pPr>
                        <w:r>
                          <w:rPr>
                            <w:rStyle w:val="PlaceholderText"/>
                          </w:rPr>
                          <w:t>Select a determination</w:t>
                        </w:r>
                        <w:r w:rsidRPr="00D57091">
                          <w:rPr>
                            <w:rStyle w:val="PlaceholderText"/>
                          </w:rPr>
                          <w:t>.</w:t>
                        </w:r>
                      </w:p>
                    </w:sdtContent>
                  </w:sdt>
                </w:sdtContent>
              </w:sdt>
            </w:sdtContent>
          </w:sdt>
        </w:tc>
        <w:sdt>
          <w:sdtPr>
            <w:rPr>
              <w:rFonts w:eastAsia="Arial" w:cs="Times New Roman"/>
              <w:bCs/>
              <w:color w:val="0070C0"/>
              <w:szCs w:val="23"/>
            </w:rPr>
            <w:id w:val="1586727389"/>
            <w:placeholder>
              <w:docPart w:val="70E181DC05204272A7ECF28BA25D8D1A"/>
            </w:placeholder>
            <w:showingPlcHdr/>
            <w:dropDownList>
              <w:listItem w:value="Choose an item."/>
              <w:listItem w:displayText="No suitable habitat in response action area" w:value="No suitable habitat in response action area"/>
              <w:listItem w:displayText="Species does not occur in response action area" w:value="Species does not occur in response action area"/>
              <w:listItem w:displayText="Direct or indirect effects would not result from response actions" w:value="Direct or indirect effects would not result from response actions"/>
            </w:dropDownList>
          </w:sdtPr>
          <w:sdtEndPr/>
          <w:sdtContent>
            <w:tc>
              <w:tcPr>
                <w:tcW w:w="3321" w:type="dxa"/>
                <w:vAlign w:val="center"/>
              </w:tcPr>
              <w:p w14:paraId="1169AED2" w14:textId="4D2E0B1D" w:rsidR="00A14F07" w:rsidRPr="0047695B" w:rsidRDefault="00A14F07" w:rsidP="00A14F07">
                <w:pPr>
                  <w:spacing w:before="20" w:after="20"/>
                  <w:jc w:val="left"/>
                  <w:rPr>
                    <w:rFonts w:eastAsia="Arial" w:cs="Times New Roman"/>
                    <w:bCs/>
                    <w:color w:val="0070C0"/>
                    <w:szCs w:val="23"/>
                  </w:rPr>
                </w:pPr>
                <w:r>
                  <w:rPr>
                    <w:rStyle w:val="PlaceholderText"/>
                  </w:rPr>
                  <w:t>Select most appropriate</w:t>
                </w:r>
                <w:r w:rsidRPr="00D57091">
                  <w:rPr>
                    <w:rStyle w:val="PlaceholderText"/>
                  </w:rPr>
                  <w:t>.</w:t>
                </w:r>
              </w:p>
            </w:tc>
          </w:sdtContent>
        </w:sdt>
      </w:tr>
      <w:tr w:rsidR="00A14F07" w14:paraId="7939D306" w14:textId="77777777" w:rsidTr="00405402">
        <w:tc>
          <w:tcPr>
            <w:tcW w:w="10170" w:type="dxa"/>
            <w:gridSpan w:val="4"/>
            <w:shd w:val="clear" w:color="auto" w:fill="F2F2F2" w:themeFill="background1" w:themeFillShade="F2"/>
          </w:tcPr>
          <w:p w14:paraId="0B387731" w14:textId="76F4260A" w:rsidR="00A14F07" w:rsidRPr="00E14A1A" w:rsidRDefault="00A14F07" w:rsidP="00A14F07">
            <w:pPr>
              <w:spacing w:before="20" w:after="20"/>
              <w:jc w:val="left"/>
              <w:rPr>
                <w:rFonts w:eastAsia="Arial" w:cs="Times New Roman"/>
                <w:b/>
                <w:sz w:val="22"/>
              </w:rPr>
            </w:pPr>
            <w:r w:rsidRPr="00E14A1A">
              <w:rPr>
                <w:rFonts w:eastAsia="Arial" w:cs="Times New Roman"/>
                <w:b/>
                <w:sz w:val="22"/>
              </w:rPr>
              <w:t>Determination Definitions (</w:t>
            </w:r>
            <w:r>
              <w:rPr>
                <w:rFonts w:eastAsia="Arial" w:cs="Times New Roman"/>
                <w:b/>
                <w:sz w:val="22"/>
              </w:rPr>
              <w:t>applicable to</w:t>
            </w:r>
            <w:r w:rsidRPr="00E14A1A">
              <w:rPr>
                <w:rFonts w:eastAsia="Arial" w:cs="Times New Roman"/>
                <w:b/>
                <w:sz w:val="22"/>
              </w:rPr>
              <w:t xml:space="preserve"> both </w:t>
            </w:r>
            <w:r>
              <w:rPr>
                <w:rFonts w:eastAsia="Arial" w:cs="Times New Roman"/>
                <w:b/>
                <w:sz w:val="22"/>
              </w:rPr>
              <w:t>EFH</w:t>
            </w:r>
            <w:r w:rsidRPr="00E14A1A">
              <w:rPr>
                <w:rFonts w:eastAsia="Arial" w:cs="Times New Roman"/>
                <w:b/>
                <w:sz w:val="22"/>
              </w:rPr>
              <w:t xml:space="preserve"> and </w:t>
            </w:r>
            <w:r>
              <w:rPr>
                <w:rFonts w:eastAsia="Arial" w:cs="Times New Roman"/>
                <w:b/>
                <w:sz w:val="22"/>
              </w:rPr>
              <w:t>HAPC</w:t>
            </w:r>
            <w:r w:rsidRPr="00E14A1A">
              <w:rPr>
                <w:rFonts w:eastAsia="Arial" w:cs="Times New Roman"/>
                <w:b/>
                <w:sz w:val="22"/>
              </w:rPr>
              <w:t xml:space="preserve"> determination</w:t>
            </w:r>
            <w:r>
              <w:rPr>
                <w:rFonts w:eastAsia="Arial" w:cs="Times New Roman"/>
                <w:b/>
                <w:sz w:val="22"/>
              </w:rPr>
              <w:t>s</w:t>
            </w:r>
            <w:r w:rsidRPr="00E14A1A">
              <w:rPr>
                <w:rFonts w:eastAsia="Arial" w:cs="Times New Roman"/>
                <w:b/>
                <w:sz w:val="22"/>
              </w:rPr>
              <w:t>):</w:t>
            </w:r>
          </w:p>
          <w:p w14:paraId="100DC96B" w14:textId="167C31DB" w:rsidR="00A14F07" w:rsidRPr="00E14A1A" w:rsidRDefault="00A14F07" w:rsidP="00A14F07">
            <w:pPr>
              <w:spacing w:before="20" w:after="20"/>
              <w:jc w:val="left"/>
              <w:rPr>
                <w:rFonts w:eastAsia="Arial" w:cs="Times New Roman"/>
                <w:bCs/>
                <w:sz w:val="22"/>
              </w:rPr>
            </w:pPr>
            <w:r>
              <w:rPr>
                <w:rFonts w:eastAsia="Arial" w:cs="Times New Roman"/>
                <w:b/>
                <w:sz w:val="22"/>
              </w:rPr>
              <w:t>WNAA</w:t>
            </w:r>
            <w:r w:rsidRPr="00E14A1A">
              <w:rPr>
                <w:rFonts w:eastAsia="Arial" w:cs="Times New Roman"/>
                <w:b/>
                <w:sz w:val="22"/>
              </w:rPr>
              <w:t xml:space="preserve"> = </w:t>
            </w:r>
            <w:r>
              <w:rPr>
                <w:rFonts w:eastAsia="Arial" w:cs="Times New Roman"/>
                <w:b/>
                <w:sz w:val="22"/>
              </w:rPr>
              <w:t xml:space="preserve">would not adversely affect. </w:t>
            </w:r>
            <w:r>
              <w:rPr>
                <w:rFonts w:eastAsia="Arial" w:cs="Times New Roman"/>
                <w:bCs/>
                <w:sz w:val="20"/>
                <w:szCs w:val="20"/>
              </w:rPr>
              <w:t>Would not adversely affect is the appropriate determination if the response action and the stressors of that action would not affect EFH.</w:t>
            </w:r>
          </w:p>
          <w:p w14:paraId="7BF4CBC2" w14:textId="56CCA1D4" w:rsidR="00A14F07" w:rsidRPr="00E14A1A" w:rsidRDefault="00A14F07" w:rsidP="00A14F07">
            <w:pPr>
              <w:spacing w:before="20" w:after="20"/>
              <w:jc w:val="left"/>
              <w:rPr>
                <w:rFonts w:eastAsia="Arial" w:cs="Times New Roman"/>
                <w:bCs/>
                <w:sz w:val="22"/>
              </w:rPr>
            </w:pPr>
            <w:r>
              <w:rPr>
                <w:rFonts w:eastAsia="Arial" w:cs="Times New Roman"/>
                <w:b/>
                <w:sz w:val="22"/>
              </w:rPr>
              <w:t>MAA</w:t>
            </w:r>
            <w:r w:rsidRPr="00E14A1A">
              <w:rPr>
                <w:rFonts w:eastAsia="Arial" w:cs="Times New Roman"/>
                <w:b/>
                <w:sz w:val="22"/>
              </w:rPr>
              <w:t xml:space="preserve"> = may </w:t>
            </w:r>
            <w:r>
              <w:rPr>
                <w:rFonts w:eastAsia="Arial" w:cs="Times New Roman"/>
                <w:b/>
                <w:sz w:val="22"/>
              </w:rPr>
              <w:t xml:space="preserve">adversely </w:t>
            </w:r>
            <w:r w:rsidRPr="00E14A1A">
              <w:rPr>
                <w:rFonts w:eastAsia="Arial" w:cs="Times New Roman"/>
                <w:b/>
                <w:sz w:val="22"/>
              </w:rPr>
              <w:t>affect</w:t>
            </w:r>
            <w:r>
              <w:rPr>
                <w:rFonts w:eastAsia="Arial" w:cs="Times New Roman"/>
                <w:b/>
                <w:sz w:val="22"/>
              </w:rPr>
              <w:t xml:space="preserve">. </w:t>
            </w:r>
            <w:r>
              <w:rPr>
                <w:rFonts w:eastAsia="Arial" w:cs="Times New Roman"/>
                <w:bCs/>
                <w:sz w:val="20"/>
                <w:szCs w:val="20"/>
              </w:rPr>
              <w:t>Adverse Effects are anything that changes the quality or quantity of EFH.</w:t>
            </w:r>
          </w:p>
        </w:tc>
      </w:tr>
    </w:tbl>
    <w:p w14:paraId="4FA381FB" w14:textId="18382CF0" w:rsidR="00BE3CB2" w:rsidRDefault="00BE3CB2" w:rsidP="00BE3CB2">
      <w:pPr>
        <w:jc w:val="left"/>
        <w:rPr>
          <w:rFonts w:ascii="Calibri" w:eastAsia="Arial" w:hAnsi="Calibri" w:cs="Calibri"/>
          <w:b/>
          <w:sz w:val="24"/>
          <w:szCs w:val="24"/>
        </w:rPr>
      </w:pPr>
    </w:p>
    <w:tbl>
      <w:tblPr>
        <w:tblStyle w:val="TableGrid"/>
        <w:tblW w:w="10170" w:type="dxa"/>
        <w:tblInd w:w="-95" w:type="dxa"/>
        <w:tblLook w:val="04A0" w:firstRow="1" w:lastRow="0" w:firstColumn="1" w:lastColumn="0" w:noHBand="0" w:noVBand="1"/>
      </w:tblPr>
      <w:tblGrid>
        <w:gridCol w:w="4722"/>
        <w:gridCol w:w="5448"/>
      </w:tblGrid>
      <w:tr w:rsidR="00B02E9B" w14:paraId="4A6AA977" w14:textId="77777777" w:rsidTr="00405402">
        <w:trPr>
          <w:trHeight w:val="512"/>
          <w:tblHeader/>
        </w:trPr>
        <w:tc>
          <w:tcPr>
            <w:tcW w:w="10170" w:type="dxa"/>
            <w:gridSpan w:val="2"/>
            <w:shd w:val="clear" w:color="auto" w:fill="BFBFBF" w:themeFill="background1" w:themeFillShade="BF"/>
            <w:vAlign w:val="center"/>
          </w:tcPr>
          <w:p w14:paraId="585CB352" w14:textId="22951A9C" w:rsidR="00B02E9B" w:rsidRPr="00F1313E" w:rsidRDefault="00F1313E" w:rsidP="00F1313E">
            <w:pPr>
              <w:pStyle w:val="Heading3"/>
            </w:pPr>
            <w:bookmarkStart w:id="11" w:name="_Toc167956954"/>
            <w:r>
              <w:lastRenderedPageBreak/>
              <w:t xml:space="preserve">I.  </w:t>
            </w:r>
            <w:r w:rsidR="00E8731E" w:rsidRPr="00F1313E">
              <w:t xml:space="preserve">Effects </w:t>
            </w:r>
            <w:r w:rsidR="00E8731E">
              <w:t>o</w:t>
            </w:r>
            <w:r w:rsidR="00E8731E" w:rsidRPr="00F1313E">
              <w:t xml:space="preserve">f Response Actions &amp; Measures </w:t>
            </w:r>
            <w:r w:rsidR="00E8731E">
              <w:t>t</w:t>
            </w:r>
            <w:r w:rsidR="00E8731E" w:rsidRPr="00F1313E">
              <w:t>o Reduce Impacts</w:t>
            </w:r>
            <w:r w:rsidR="00E8731E">
              <w:t xml:space="preserve"> </w:t>
            </w:r>
            <w:proofErr w:type="gramStart"/>
            <w:r w:rsidR="00E8731E">
              <w:t>t</w:t>
            </w:r>
            <w:r w:rsidR="00E8731E" w:rsidRPr="00F1313E">
              <w:t>o</w:t>
            </w:r>
            <w:proofErr w:type="gramEnd"/>
            <w:r w:rsidR="00E8731E" w:rsidRPr="00F1313E">
              <w:t xml:space="preserve"> Listed Species </w:t>
            </w:r>
            <w:r w:rsidR="00E8731E">
              <w:t>&amp;</w:t>
            </w:r>
            <w:r w:rsidR="00E8731E" w:rsidRPr="00F1313E">
              <w:t xml:space="preserve"> Critical Habitats</w:t>
            </w:r>
            <w:bookmarkEnd w:id="11"/>
          </w:p>
          <w:p w14:paraId="091D76FE" w14:textId="5A551EB8" w:rsidR="00FF7026" w:rsidRPr="002D13BF" w:rsidRDefault="00EC285F" w:rsidP="00FF7026">
            <w:pPr>
              <w:pStyle w:val="ListParagraph"/>
              <w:spacing w:beforeLines="20" w:before="48" w:afterLines="20" w:after="48"/>
              <w:ind w:left="346"/>
              <w:jc w:val="center"/>
              <w:rPr>
                <w:b/>
                <w:sz w:val="28"/>
                <w:szCs w:val="28"/>
              </w:rPr>
            </w:pPr>
            <w:r>
              <w:rPr>
                <w:rFonts w:eastAsia="Arial" w:cs="Times New Roman"/>
                <w:b/>
                <w:i/>
                <w:iCs/>
                <w:sz w:val="24"/>
                <w:szCs w:val="24"/>
              </w:rPr>
              <w:t>(</w:t>
            </w:r>
            <w:r w:rsidRPr="00EC285F">
              <w:rPr>
                <w:rFonts w:eastAsia="Arial" w:cs="Times New Roman"/>
                <w:b/>
                <w:i/>
                <w:iCs/>
                <w:sz w:val="24"/>
                <w:szCs w:val="24"/>
              </w:rPr>
              <w:t xml:space="preserve">Must be completed and documented by </w:t>
            </w:r>
            <w:r>
              <w:rPr>
                <w:rFonts w:eastAsia="Arial" w:cs="Times New Roman"/>
                <w:b/>
                <w:i/>
                <w:iCs/>
                <w:sz w:val="24"/>
                <w:szCs w:val="24"/>
              </w:rPr>
              <w:t xml:space="preserve">the </w:t>
            </w:r>
            <w:r w:rsidRPr="00EC285F">
              <w:rPr>
                <w:rFonts w:eastAsia="Arial" w:cs="Times New Roman"/>
                <w:b/>
                <w:i/>
                <w:iCs/>
                <w:sz w:val="24"/>
                <w:szCs w:val="24"/>
              </w:rPr>
              <w:t>FOSC during Emergency Consultation)</w:t>
            </w:r>
          </w:p>
        </w:tc>
      </w:tr>
      <w:tr w:rsidR="00B02E9B" w14:paraId="3D94A93C" w14:textId="77777777" w:rsidTr="00405402">
        <w:trPr>
          <w:trHeight w:val="899"/>
        </w:trPr>
        <w:tc>
          <w:tcPr>
            <w:tcW w:w="10170" w:type="dxa"/>
            <w:gridSpan w:val="2"/>
            <w:shd w:val="clear" w:color="auto" w:fill="F2F2F2" w:themeFill="background1" w:themeFillShade="F2"/>
            <w:vAlign w:val="center"/>
          </w:tcPr>
          <w:p w14:paraId="78F42719" w14:textId="1FE7AB1D" w:rsidR="00B02E9B" w:rsidRPr="0038749C" w:rsidRDefault="00AC4A24" w:rsidP="00E6312E">
            <w:pPr>
              <w:spacing w:beforeLines="20" w:before="48" w:afterLines="20" w:after="48"/>
              <w:jc w:val="left"/>
              <w:rPr>
                <w:rFonts w:cs="Times New Roman"/>
                <w:b/>
                <w:szCs w:val="23"/>
              </w:rPr>
            </w:pPr>
            <w:r w:rsidRPr="0038749C">
              <w:rPr>
                <w:rFonts w:cs="Times New Roman"/>
                <w:b/>
                <w:szCs w:val="23"/>
              </w:rPr>
              <w:t>Explain the potential beneficial and adverse effects to each species</w:t>
            </w:r>
            <w:r w:rsidR="002D13BF">
              <w:rPr>
                <w:rFonts w:cs="Times New Roman"/>
                <w:b/>
                <w:szCs w:val="23"/>
              </w:rPr>
              <w:t xml:space="preserve"> and/or critical habitats</w:t>
            </w:r>
            <w:r w:rsidRPr="0038749C">
              <w:rPr>
                <w:rFonts w:cs="Times New Roman"/>
                <w:b/>
                <w:szCs w:val="23"/>
              </w:rPr>
              <w:t xml:space="preserve"> identified in the above tables</w:t>
            </w:r>
            <w:r w:rsidR="00B02E9B" w:rsidRPr="0038749C">
              <w:rPr>
                <w:rFonts w:cs="Times New Roman"/>
                <w:b/>
                <w:szCs w:val="23"/>
              </w:rPr>
              <w:t xml:space="preserve">. </w:t>
            </w:r>
          </w:p>
          <w:p w14:paraId="1524DCEC" w14:textId="77777777" w:rsidR="00106D70" w:rsidRDefault="00AC4A24" w:rsidP="00F167BF">
            <w:pPr>
              <w:pStyle w:val="Default"/>
              <w:spacing w:beforeLines="20" w:before="48" w:afterLines="20" w:after="48"/>
              <w:rPr>
                <w:rFonts w:ascii="Times New Roman" w:hAnsi="Times New Roman" w:cs="Times New Roman"/>
                <w:iCs/>
                <w:color w:val="auto"/>
                <w:sz w:val="23"/>
                <w:szCs w:val="23"/>
              </w:rPr>
            </w:pPr>
            <w:r w:rsidRPr="0038749C">
              <w:rPr>
                <w:rFonts w:ascii="Times New Roman" w:hAnsi="Times New Roman" w:cs="Times New Roman"/>
                <w:iCs/>
                <w:color w:val="auto"/>
                <w:sz w:val="23"/>
                <w:szCs w:val="23"/>
              </w:rPr>
              <w:t>Describe what, when, and how the species</w:t>
            </w:r>
            <w:r w:rsidR="002D13BF">
              <w:rPr>
                <w:rFonts w:ascii="Times New Roman" w:hAnsi="Times New Roman" w:cs="Times New Roman"/>
                <w:iCs/>
                <w:color w:val="auto"/>
                <w:sz w:val="23"/>
                <w:szCs w:val="23"/>
              </w:rPr>
              <w:t xml:space="preserve"> and/or critical habitat</w:t>
            </w:r>
            <w:r w:rsidRPr="0038749C">
              <w:rPr>
                <w:rFonts w:ascii="Times New Roman" w:hAnsi="Times New Roman" w:cs="Times New Roman"/>
                <w:iCs/>
                <w:color w:val="auto"/>
                <w:sz w:val="23"/>
                <w:szCs w:val="23"/>
              </w:rPr>
              <w:t xml:space="preserve"> will be impacted and the likely response to the impact. Be sure to include direct, indirect, and cumulative impacts, and where possible, quantify those effects. If species are present (or potentially present) and will not be adversely affected, describe your rationale. If species are unlikely to be present in the general area or action area, explain why. </w:t>
            </w:r>
            <w:r w:rsidR="00F27097" w:rsidRPr="00F27097">
              <w:rPr>
                <w:rFonts w:ascii="Times New Roman" w:hAnsi="Times New Roman" w:cs="Times New Roman"/>
                <w:iCs/>
                <w:color w:val="auto"/>
                <w:sz w:val="23"/>
                <w:szCs w:val="23"/>
              </w:rPr>
              <w:t xml:space="preserve">Describe your rationale if designated or proposed critical habitats are present and will not be adversely affected. </w:t>
            </w:r>
            <w:r w:rsidRPr="0038749C">
              <w:rPr>
                <w:rFonts w:ascii="Times New Roman" w:hAnsi="Times New Roman" w:cs="Times New Roman"/>
                <w:iCs/>
                <w:color w:val="auto"/>
                <w:sz w:val="23"/>
                <w:szCs w:val="23"/>
              </w:rPr>
              <w:t>This justification provides documentation for your administrative record, avoids the need for additional correspondence, and helps expedite review.</w:t>
            </w:r>
            <w:r w:rsidR="00F167BF">
              <w:rPr>
                <w:rFonts w:ascii="Times New Roman" w:hAnsi="Times New Roman" w:cs="Times New Roman"/>
                <w:iCs/>
                <w:color w:val="auto"/>
                <w:sz w:val="23"/>
                <w:szCs w:val="23"/>
              </w:rPr>
              <w:t xml:space="preserve"> </w:t>
            </w:r>
          </w:p>
          <w:p w14:paraId="498CE75D" w14:textId="62F2BC0B" w:rsidR="00AC4A24" w:rsidRPr="0038749C" w:rsidRDefault="00AC4A24" w:rsidP="00F167BF">
            <w:pPr>
              <w:pStyle w:val="Default"/>
              <w:spacing w:beforeLines="20" w:before="48" w:afterLines="20" w:after="48"/>
              <w:rPr>
                <w:rFonts w:ascii="Times New Roman" w:hAnsi="Times New Roman" w:cs="Times New Roman"/>
                <w:sz w:val="23"/>
                <w:szCs w:val="23"/>
              </w:rPr>
            </w:pPr>
            <w:r w:rsidRPr="0038749C">
              <w:rPr>
                <w:rFonts w:ascii="Times New Roman" w:hAnsi="Times New Roman" w:cs="Times New Roman"/>
                <w:sz w:val="23"/>
                <w:szCs w:val="23"/>
              </w:rPr>
              <w:t>NOTE: Species selected as “No Effect” with justification in the above tables do not need to be addressed.</w:t>
            </w:r>
          </w:p>
        </w:tc>
      </w:tr>
      <w:tr w:rsidR="00B02E9B" w14:paraId="62819F1E" w14:textId="77777777" w:rsidTr="00EF6722">
        <w:trPr>
          <w:trHeight w:val="899"/>
        </w:trPr>
        <w:tc>
          <w:tcPr>
            <w:tcW w:w="10170" w:type="dxa"/>
            <w:gridSpan w:val="2"/>
          </w:tcPr>
          <w:p w14:paraId="0B2D4375" w14:textId="5CD8CD00" w:rsidR="00B02E9B" w:rsidRPr="00EF6722" w:rsidRDefault="00D532E8" w:rsidP="00EF6722">
            <w:pPr>
              <w:spacing w:beforeLines="20" w:before="48" w:afterLines="20" w:after="48"/>
              <w:jc w:val="left"/>
              <w:rPr>
                <w:rFonts w:cs="Times New Roman"/>
                <w:color w:val="0070C0"/>
                <w:szCs w:val="23"/>
              </w:rPr>
            </w:pPr>
            <w:sdt>
              <w:sdtPr>
                <w:rPr>
                  <w:rFonts w:eastAsia="Arial" w:cs="Times New Roman"/>
                  <w:bCs/>
                  <w:color w:val="0070C0"/>
                  <w:szCs w:val="23"/>
                  <w:lang w:bidi="en-US"/>
                </w:rPr>
                <w:id w:val="1367569710"/>
                <w:placeholder>
                  <w:docPart w:val="262EF47DC1B0486DBDE9EFA419548C13"/>
                </w:placeholder>
                <w:showingPlcHdr/>
                <w:text w:multiLine="1"/>
              </w:sdtPr>
              <w:sdtEndPr/>
              <w:sdtContent>
                <w:r w:rsidR="00783A56">
                  <w:rPr>
                    <w:rStyle w:val="PlaceholderText"/>
                    <w:rFonts w:cstheme="minorHAnsi"/>
                  </w:rPr>
                  <w:t>Click or tap here to enter text.</w:t>
                </w:r>
              </w:sdtContent>
            </w:sdt>
          </w:p>
        </w:tc>
      </w:tr>
      <w:tr w:rsidR="00AC4A24" w14:paraId="640C7AB3" w14:textId="77777777" w:rsidTr="00405402">
        <w:trPr>
          <w:trHeight w:val="620"/>
        </w:trPr>
        <w:tc>
          <w:tcPr>
            <w:tcW w:w="10170" w:type="dxa"/>
            <w:gridSpan w:val="2"/>
            <w:shd w:val="clear" w:color="auto" w:fill="F2F2F2" w:themeFill="background1" w:themeFillShade="F2"/>
            <w:vAlign w:val="center"/>
          </w:tcPr>
          <w:p w14:paraId="3C777CDC" w14:textId="77777777" w:rsidR="00AC4A24" w:rsidRPr="0038749C" w:rsidRDefault="00AC4A24" w:rsidP="00E6312E">
            <w:pPr>
              <w:spacing w:beforeLines="20" w:before="48" w:afterLines="20" w:after="48"/>
              <w:jc w:val="left"/>
              <w:rPr>
                <w:rFonts w:cs="Times New Roman"/>
                <w:b/>
                <w:szCs w:val="23"/>
              </w:rPr>
            </w:pPr>
            <w:r w:rsidRPr="0038749C">
              <w:rPr>
                <w:rFonts w:cs="Times New Roman"/>
                <w:b/>
                <w:szCs w:val="23"/>
              </w:rPr>
              <w:t>Explain the measures taken to reduce adverse effects to the species identified above.</w:t>
            </w:r>
          </w:p>
          <w:p w14:paraId="234D358F" w14:textId="16F9C6C4" w:rsidR="00AC4A24" w:rsidRPr="0038749C" w:rsidRDefault="00AC4A24" w:rsidP="00E6312E">
            <w:pPr>
              <w:spacing w:beforeLines="20" w:before="48" w:afterLines="20" w:after="48"/>
              <w:jc w:val="left"/>
              <w:rPr>
                <w:rFonts w:cs="Times New Roman"/>
                <w:bCs/>
                <w:szCs w:val="23"/>
              </w:rPr>
            </w:pPr>
            <w:r w:rsidRPr="0038749C">
              <w:rPr>
                <w:rFonts w:cs="Times New Roman"/>
                <w:bCs/>
                <w:szCs w:val="23"/>
              </w:rPr>
              <w:t xml:space="preserve">For each species for which impacts were identified, describe any conservation measures (e.g., best management practices [BMPs]) that will be implemented to avoid or minimize the impacts. Conservation measures are designed to avoid or minimize effects to listed species and critical habitats or further the recovery of the species under review. Conservation measures are considered part of the proposed actions and their implementation </w:t>
            </w:r>
            <w:r w:rsidRPr="0038749C">
              <w:rPr>
                <w:rFonts w:cs="Times New Roman"/>
                <w:bCs/>
                <w:szCs w:val="23"/>
                <w:u w:val="single"/>
              </w:rPr>
              <w:t>is required</w:t>
            </w:r>
            <w:r w:rsidRPr="0038749C">
              <w:rPr>
                <w:rFonts w:cs="Times New Roman"/>
                <w:bCs/>
                <w:szCs w:val="23"/>
              </w:rPr>
              <w:t>. Any changes to, modifications of, or failure to implement these conservation measures may result in a need to reinitiate this consultation.</w:t>
            </w:r>
          </w:p>
        </w:tc>
      </w:tr>
      <w:tr w:rsidR="00AC4A24" w14:paraId="5FBCD16C" w14:textId="77777777" w:rsidTr="00EF6722">
        <w:trPr>
          <w:trHeight w:val="899"/>
        </w:trPr>
        <w:tc>
          <w:tcPr>
            <w:tcW w:w="10170" w:type="dxa"/>
            <w:gridSpan w:val="2"/>
          </w:tcPr>
          <w:p w14:paraId="29A95208" w14:textId="592540A9" w:rsidR="00AC4A24" w:rsidRPr="0038749C" w:rsidRDefault="00D532E8" w:rsidP="00EF6722">
            <w:pPr>
              <w:spacing w:beforeLines="20" w:before="48" w:afterLines="20" w:after="48"/>
              <w:jc w:val="left"/>
              <w:rPr>
                <w:rFonts w:cs="Times New Roman"/>
                <w:b/>
                <w:szCs w:val="23"/>
              </w:rPr>
            </w:pPr>
            <w:sdt>
              <w:sdtPr>
                <w:rPr>
                  <w:rFonts w:eastAsia="Arial" w:cs="Times New Roman"/>
                  <w:bCs/>
                  <w:color w:val="0070C0"/>
                  <w:szCs w:val="23"/>
                  <w:lang w:bidi="en-US"/>
                </w:rPr>
                <w:id w:val="1394852830"/>
                <w:placeholder>
                  <w:docPart w:val="3844A8B2617E49A5B7B980797DB8C4D6"/>
                </w:placeholder>
                <w:showingPlcHdr/>
                <w:text w:multiLine="1"/>
              </w:sdtPr>
              <w:sdtEndPr/>
              <w:sdtContent>
                <w:r w:rsidR="00783A56">
                  <w:rPr>
                    <w:rStyle w:val="PlaceholderText"/>
                    <w:rFonts w:cstheme="minorHAnsi"/>
                  </w:rPr>
                  <w:t>Click or tap here to enter text.</w:t>
                </w:r>
              </w:sdtContent>
            </w:sdt>
            <w:r w:rsidR="00783A56" w:rsidDel="00783A56">
              <w:rPr>
                <w:rFonts w:cs="Times New Roman"/>
                <w:b/>
                <w:szCs w:val="23"/>
              </w:rPr>
              <w:t xml:space="preserve"> </w:t>
            </w:r>
          </w:p>
        </w:tc>
      </w:tr>
      <w:tr w:rsidR="00E6312E" w14:paraId="2991B24C" w14:textId="77777777" w:rsidTr="00405402">
        <w:trPr>
          <w:trHeight w:val="899"/>
        </w:trPr>
        <w:tc>
          <w:tcPr>
            <w:tcW w:w="10170" w:type="dxa"/>
            <w:gridSpan w:val="2"/>
            <w:shd w:val="clear" w:color="auto" w:fill="D9D9D9" w:themeFill="background1" w:themeFillShade="D9"/>
            <w:vAlign w:val="center"/>
          </w:tcPr>
          <w:p w14:paraId="41C619F0" w14:textId="77777777" w:rsidR="00E6312E" w:rsidRPr="0038749C" w:rsidRDefault="00E6312E" w:rsidP="00E6312E">
            <w:pPr>
              <w:spacing w:beforeLines="20" w:before="48" w:afterLines="20" w:after="48"/>
              <w:jc w:val="left"/>
              <w:rPr>
                <w:rFonts w:cs="Times New Roman"/>
                <w:b/>
                <w:szCs w:val="23"/>
              </w:rPr>
            </w:pPr>
            <w:r>
              <w:rPr>
                <w:rFonts w:cs="Times New Roman"/>
                <w:b/>
                <w:szCs w:val="23"/>
              </w:rPr>
              <w:t>Frequently Recommended BMPs</w:t>
            </w:r>
          </w:p>
          <w:p w14:paraId="44E89465" w14:textId="67893B3A" w:rsidR="00E6312E" w:rsidRPr="00E6312E" w:rsidRDefault="00E6312E" w:rsidP="00E6312E">
            <w:pPr>
              <w:spacing w:beforeLines="20" w:before="48" w:afterLines="20" w:after="48"/>
              <w:jc w:val="left"/>
              <w:rPr>
                <w:rFonts w:cs="Times New Roman"/>
                <w:b/>
                <w:iCs/>
                <w:szCs w:val="23"/>
              </w:rPr>
            </w:pPr>
            <w:r w:rsidRPr="00E6312E">
              <w:rPr>
                <w:rFonts w:cs="Times New Roman"/>
                <w:bCs/>
                <w:iCs/>
                <w:szCs w:val="24"/>
              </w:rPr>
              <w:t xml:space="preserve">This checklist provides standard BMPs recommended by NMFS and </w:t>
            </w:r>
            <w:r w:rsidR="00A77BE7" w:rsidRPr="00E6312E">
              <w:rPr>
                <w:rFonts w:cs="Times New Roman"/>
                <w:bCs/>
                <w:iCs/>
                <w:szCs w:val="24"/>
              </w:rPr>
              <w:t>USFWS</w:t>
            </w:r>
            <w:r w:rsidR="00A77BE7">
              <w:rPr>
                <w:rFonts w:cs="Times New Roman"/>
                <w:bCs/>
                <w:iCs/>
                <w:szCs w:val="24"/>
              </w:rPr>
              <w:t xml:space="preserve"> or</w:t>
            </w:r>
            <w:r w:rsidR="007515F5">
              <w:rPr>
                <w:rFonts w:cs="Times New Roman"/>
                <w:bCs/>
                <w:iCs/>
                <w:szCs w:val="24"/>
              </w:rPr>
              <w:t xml:space="preserve"> developed in coordination with the Services</w:t>
            </w:r>
            <w:r w:rsidRPr="00E6312E">
              <w:rPr>
                <w:rFonts w:cs="Times New Roman"/>
                <w:bCs/>
                <w:iCs/>
                <w:szCs w:val="24"/>
              </w:rPr>
              <w:t>. Please select any BMPs that will be implemented (website links to BMPs</w:t>
            </w:r>
            <w:r w:rsidR="008934B9">
              <w:rPr>
                <w:rFonts w:cs="Times New Roman"/>
                <w:bCs/>
                <w:iCs/>
                <w:szCs w:val="24"/>
              </w:rPr>
              <w:t xml:space="preserve"> are provided</w:t>
            </w:r>
            <w:r w:rsidR="007515F5">
              <w:rPr>
                <w:rFonts w:cs="Times New Roman"/>
                <w:bCs/>
                <w:iCs/>
                <w:szCs w:val="24"/>
              </w:rPr>
              <w:t xml:space="preserve"> below</w:t>
            </w:r>
            <w:r w:rsidRPr="00E6312E">
              <w:rPr>
                <w:rFonts w:cs="Times New Roman"/>
                <w:bCs/>
                <w:iCs/>
                <w:szCs w:val="24"/>
              </w:rPr>
              <w:t>)</w:t>
            </w:r>
            <w:r w:rsidR="007515F5">
              <w:rPr>
                <w:rFonts w:cs="Times New Roman"/>
                <w:bCs/>
                <w:iCs/>
                <w:szCs w:val="24"/>
              </w:rPr>
              <w:t>.</w:t>
            </w:r>
          </w:p>
        </w:tc>
      </w:tr>
      <w:tr w:rsidR="00E847E0" w14:paraId="6CB746DB" w14:textId="77777777" w:rsidTr="00405402">
        <w:tc>
          <w:tcPr>
            <w:tcW w:w="4722" w:type="dxa"/>
            <w:shd w:val="clear" w:color="auto" w:fill="F2F2F2" w:themeFill="background1" w:themeFillShade="F2"/>
            <w:vAlign w:val="center"/>
          </w:tcPr>
          <w:p w14:paraId="2CB6E331" w14:textId="48964F69" w:rsidR="00E847E0" w:rsidRDefault="00D532E8" w:rsidP="007260B3">
            <w:pPr>
              <w:spacing w:beforeLines="20" w:before="48" w:afterLines="20" w:after="48"/>
              <w:ind w:left="333" w:hanging="333"/>
              <w:jc w:val="left"/>
            </w:pPr>
            <w:sdt>
              <w:sdtPr>
                <w:id w:val="-598253231"/>
                <w14:checkbox>
                  <w14:checked w14:val="0"/>
                  <w14:checkedState w14:val="2612" w14:font="MS Gothic"/>
                  <w14:uncheckedState w14:val="2610" w14:font="MS Gothic"/>
                </w14:checkbox>
              </w:sdtPr>
              <w:sdtEndPr/>
              <w:sdtContent>
                <w:r w:rsidR="00E847E0">
                  <w:rPr>
                    <w:rFonts w:ascii="MS Gothic" w:eastAsia="MS Gothic" w:hAnsi="MS Gothic" w:hint="eastAsia"/>
                  </w:rPr>
                  <w:t>☐</w:t>
                </w:r>
              </w:sdtContent>
            </w:sdt>
            <w:r w:rsidR="00E847E0">
              <w:t xml:space="preserve"> </w:t>
            </w:r>
            <w:r w:rsidR="007419FF">
              <w:t>Environmental BMPs for Oil Spill Response in Regional Response Team 3 Coastal Zone</w:t>
            </w:r>
          </w:p>
        </w:tc>
        <w:tc>
          <w:tcPr>
            <w:tcW w:w="5448" w:type="dxa"/>
            <w:vAlign w:val="center"/>
          </w:tcPr>
          <w:p w14:paraId="7F3699CD" w14:textId="6AD6C65F" w:rsidR="00FC04F5" w:rsidRPr="00D95D8D" w:rsidRDefault="00545EE3" w:rsidP="00D95D8D">
            <w:pPr>
              <w:spacing w:beforeLines="20" w:before="48" w:afterLines="20" w:after="48"/>
              <w:jc w:val="left"/>
              <w:rPr>
                <w:sz w:val="20"/>
                <w:szCs w:val="20"/>
                <w:highlight w:val="yellow"/>
              </w:rPr>
            </w:pPr>
            <w:hyperlink r:id="rId19" w:history="1">
              <w:r w:rsidRPr="00545EE3">
                <w:rPr>
                  <w:rStyle w:val="Hyperlink"/>
                  <w:sz w:val="20"/>
                  <w:szCs w:val="20"/>
                </w:rPr>
                <w:t>RRT3 Endangered Species Tools</w:t>
              </w:r>
            </w:hyperlink>
            <w:r w:rsidRPr="00545EE3">
              <w:rPr>
                <w:sz w:val="20"/>
                <w:szCs w:val="20"/>
              </w:rPr>
              <w:t xml:space="preserve"> </w:t>
            </w:r>
          </w:p>
        </w:tc>
      </w:tr>
      <w:tr w:rsidR="007260B3" w14:paraId="34BEB82E" w14:textId="77777777" w:rsidTr="00405402">
        <w:tc>
          <w:tcPr>
            <w:tcW w:w="4722" w:type="dxa"/>
            <w:shd w:val="clear" w:color="auto" w:fill="F2F2F2" w:themeFill="background1" w:themeFillShade="F2"/>
            <w:vAlign w:val="center"/>
          </w:tcPr>
          <w:p w14:paraId="5E695D9E" w14:textId="3105AFC3" w:rsidR="007260B3" w:rsidRPr="0038749C" w:rsidRDefault="00D532E8" w:rsidP="007260B3">
            <w:pPr>
              <w:spacing w:beforeLines="20" w:before="48" w:afterLines="20" w:after="48"/>
              <w:ind w:left="333" w:hanging="333"/>
              <w:jc w:val="left"/>
              <w:rPr>
                <w:rFonts w:cs="Times New Roman"/>
                <w:szCs w:val="23"/>
              </w:rPr>
            </w:pPr>
            <w:sdt>
              <w:sdtPr>
                <w:id w:val="1103073373"/>
                <w14:checkbox>
                  <w14:checked w14:val="0"/>
                  <w14:checkedState w14:val="2612" w14:font="MS Gothic"/>
                  <w14:uncheckedState w14:val="2610" w14:font="MS Gothic"/>
                </w14:checkbox>
              </w:sdtPr>
              <w:sdtEndPr/>
              <w:sdtContent>
                <w:r w:rsidR="007260B3">
                  <w:rPr>
                    <w:rFonts w:ascii="MS Gothic" w:eastAsia="MS Gothic" w:hAnsi="MS Gothic" w:hint="eastAsia"/>
                  </w:rPr>
                  <w:t>☐</w:t>
                </w:r>
              </w:sdtContent>
            </w:sdt>
            <w:r w:rsidR="007260B3">
              <w:t xml:space="preserve"> NMFS EFH BMPs for Certain Response Activities to Accidental Discharges of Oil and Other Hazardous Materials in the Southeastern United States</w:t>
            </w:r>
          </w:p>
        </w:tc>
        <w:tc>
          <w:tcPr>
            <w:tcW w:w="5448" w:type="dxa"/>
            <w:vAlign w:val="center"/>
          </w:tcPr>
          <w:p w14:paraId="0B396AB1" w14:textId="42349E56" w:rsidR="007260B3" w:rsidRPr="007515F5" w:rsidRDefault="007260B3" w:rsidP="007260B3">
            <w:pPr>
              <w:spacing w:beforeLines="20" w:before="48" w:afterLines="20" w:after="48"/>
              <w:jc w:val="left"/>
              <w:rPr>
                <w:rFonts w:cs="Times New Roman"/>
                <w:sz w:val="20"/>
                <w:szCs w:val="20"/>
              </w:rPr>
            </w:pPr>
            <w:hyperlink r:id="rId20" w:history="1">
              <w:r w:rsidRPr="007F597F">
                <w:rPr>
                  <w:rStyle w:val="Hyperlink"/>
                  <w:sz w:val="20"/>
                  <w:szCs w:val="20"/>
                </w:rPr>
                <w:t>https://media.fisheries.noaa.gov/dam-migration/sero_hazmat_bmps.pdf</w:t>
              </w:r>
            </w:hyperlink>
            <w:r>
              <w:rPr>
                <w:sz w:val="20"/>
                <w:szCs w:val="20"/>
              </w:rPr>
              <w:t xml:space="preserve"> </w:t>
            </w:r>
          </w:p>
        </w:tc>
      </w:tr>
      <w:tr w:rsidR="007260B3" w14:paraId="40745D58" w14:textId="77777777" w:rsidTr="00405402">
        <w:tc>
          <w:tcPr>
            <w:tcW w:w="4722" w:type="dxa"/>
            <w:shd w:val="clear" w:color="auto" w:fill="F2F2F2" w:themeFill="background1" w:themeFillShade="F2"/>
            <w:vAlign w:val="center"/>
          </w:tcPr>
          <w:p w14:paraId="2A2E61D1" w14:textId="0DF6002F" w:rsidR="007260B3" w:rsidRDefault="00D532E8" w:rsidP="007260B3">
            <w:pPr>
              <w:spacing w:beforeLines="20" w:before="48" w:afterLines="20" w:after="48"/>
              <w:ind w:left="333" w:hanging="333"/>
              <w:jc w:val="left"/>
            </w:pPr>
            <w:sdt>
              <w:sdtPr>
                <w:id w:val="-551773647"/>
                <w14:checkbox>
                  <w14:checked w14:val="0"/>
                  <w14:checkedState w14:val="2612" w14:font="MS Gothic"/>
                  <w14:uncheckedState w14:val="2610" w14:font="MS Gothic"/>
                </w14:checkbox>
              </w:sdtPr>
              <w:sdtEndPr/>
              <w:sdtContent>
                <w:r w:rsidR="007260B3">
                  <w:rPr>
                    <w:rFonts w:ascii="MS Gothic" w:eastAsia="MS Gothic" w:hAnsi="MS Gothic" w:hint="eastAsia"/>
                  </w:rPr>
                  <w:t>☐</w:t>
                </w:r>
              </w:sdtContent>
            </w:sdt>
            <w:r w:rsidR="007260B3">
              <w:t xml:space="preserve"> NMFS Marine Life Viewing Guidelines and Distances</w:t>
            </w:r>
          </w:p>
        </w:tc>
        <w:tc>
          <w:tcPr>
            <w:tcW w:w="5448" w:type="dxa"/>
            <w:vAlign w:val="center"/>
          </w:tcPr>
          <w:p w14:paraId="506B53A2" w14:textId="3171B15D" w:rsidR="007260B3" w:rsidRPr="007515F5" w:rsidRDefault="007260B3" w:rsidP="007260B3">
            <w:pPr>
              <w:spacing w:beforeLines="20" w:before="48" w:afterLines="20" w:after="48"/>
              <w:jc w:val="left"/>
              <w:rPr>
                <w:sz w:val="20"/>
                <w:szCs w:val="20"/>
              </w:rPr>
            </w:pPr>
            <w:hyperlink r:id="rId21" w:anchor="guidelines-&amp;-distances" w:history="1">
              <w:r w:rsidRPr="007515F5">
                <w:rPr>
                  <w:rStyle w:val="Hyperlink"/>
                  <w:sz w:val="20"/>
                  <w:szCs w:val="20"/>
                </w:rPr>
                <w:t>https://www.fisheries.noaa.gov/topic/marine-life-viewing-guidelines#guidelines-&amp;-distances</w:t>
              </w:r>
            </w:hyperlink>
            <w:r w:rsidRPr="007515F5">
              <w:rPr>
                <w:sz w:val="20"/>
                <w:szCs w:val="20"/>
              </w:rPr>
              <w:t xml:space="preserve"> </w:t>
            </w:r>
          </w:p>
        </w:tc>
      </w:tr>
      <w:tr w:rsidR="007260B3" w14:paraId="5B5054C1" w14:textId="77777777" w:rsidTr="00405402">
        <w:tc>
          <w:tcPr>
            <w:tcW w:w="4722" w:type="dxa"/>
            <w:shd w:val="clear" w:color="auto" w:fill="F2F2F2" w:themeFill="background1" w:themeFillShade="F2"/>
            <w:vAlign w:val="center"/>
          </w:tcPr>
          <w:p w14:paraId="13AC992D" w14:textId="45C67710" w:rsidR="007260B3" w:rsidRDefault="00D532E8" w:rsidP="007260B3">
            <w:pPr>
              <w:spacing w:beforeLines="20" w:before="48" w:afterLines="20" w:after="48"/>
              <w:ind w:left="333" w:hanging="333"/>
              <w:jc w:val="left"/>
            </w:pPr>
            <w:sdt>
              <w:sdtPr>
                <w:id w:val="652567183"/>
                <w14:checkbox>
                  <w14:checked w14:val="0"/>
                  <w14:checkedState w14:val="2612" w14:font="MS Gothic"/>
                  <w14:uncheckedState w14:val="2610" w14:font="MS Gothic"/>
                </w14:checkbox>
              </w:sdtPr>
              <w:sdtEndPr/>
              <w:sdtContent>
                <w:r w:rsidR="007260B3">
                  <w:rPr>
                    <w:rFonts w:ascii="MS Gothic" w:eastAsia="MS Gothic" w:hAnsi="MS Gothic" w:hint="eastAsia"/>
                  </w:rPr>
                  <w:t>☐</w:t>
                </w:r>
              </w:sdtContent>
            </w:sdt>
            <w:r w:rsidR="007260B3">
              <w:t xml:space="preserve"> NMFS Measures for Reducing the Entrapment Risk to Protected Species</w:t>
            </w:r>
          </w:p>
        </w:tc>
        <w:tc>
          <w:tcPr>
            <w:tcW w:w="5448" w:type="dxa"/>
            <w:vAlign w:val="center"/>
          </w:tcPr>
          <w:p w14:paraId="5F7D0C5E" w14:textId="69D28CC8" w:rsidR="007260B3" w:rsidRPr="007515F5" w:rsidRDefault="007260B3" w:rsidP="007260B3">
            <w:pPr>
              <w:spacing w:beforeLines="20" w:before="48" w:afterLines="20" w:after="48"/>
              <w:jc w:val="left"/>
              <w:rPr>
                <w:sz w:val="20"/>
                <w:szCs w:val="20"/>
              </w:rPr>
            </w:pPr>
            <w:hyperlink r:id="rId22" w:history="1">
              <w:r w:rsidRPr="007F597F">
                <w:rPr>
                  <w:rStyle w:val="Hyperlink"/>
                  <w:sz w:val="20"/>
                  <w:szCs w:val="20"/>
                </w:rPr>
                <w:t>https://media.fisheries.noaa.gov/dam-migration/entrapment_bmps_final.pdf</w:t>
              </w:r>
            </w:hyperlink>
            <w:r>
              <w:rPr>
                <w:sz w:val="20"/>
                <w:szCs w:val="20"/>
              </w:rPr>
              <w:t xml:space="preserve"> </w:t>
            </w:r>
          </w:p>
        </w:tc>
      </w:tr>
      <w:tr w:rsidR="007260B3" w14:paraId="0DB7BDE8" w14:textId="77777777" w:rsidTr="00405402">
        <w:tc>
          <w:tcPr>
            <w:tcW w:w="4722" w:type="dxa"/>
            <w:shd w:val="clear" w:color="auto" w:fill="F2F2F2" w:themeFill="background1" w:themeFillShade="F2"/>
            <w:vAlign w:val="center"/>
          </w:tcPr>
          <w:p w14:paraId="3C2DC71F" w14:textId="622E1CD1" w:rsidR="007260B3" w:rsidRDefault="00D532E8" w:rsidP="007260B3">
            <w:pPr>
              <w:spacing w:beforeLines="20" w:before="48" w:afterLines="20" w:after="48"/>
              <w:ind w:left="333" w:hanging="333"/>
              <w:jc w:val="left"/>
            </w:pPr>
            <w:sdt>
              <w:sdtPr>
                <w:id w:val="1901944211"/>
                <w14:checkbox>
                  <w14:checked w14:val="0"/>
                  <w14:checkedState w14:val="2612" w14:font="MS Gothic"/>
                  <w14:uncheckedState w14:val="2610" w14:font="MS Gothic"/>
                </w14:checkbox>
              </w:sdtPr>
              <w:sdtEndPr/>
              <w:sdtContent>
                <w:r w:rsidR="007260B3">
                  <w:rPr>
                    <w:rFonts w:ascii="MS Gothic" w:eastAsia="MS Gothic" w:hAnsi="MS Gothic" w:hint="eastAsia"/>
                  </w:rPr>
                  <w:t>☐</w:t>
                </w:r>
              </w:sdtContent>
            </w:sdt>
            <w:r w:rsidR="007260B3">
              <w:t xml:space="preserve"> NMFS Sea Turtle Handling and Resuscitation Requirements</w:t>
            </w:r>
          </w:p>
        </w:tc>
        <w:tc>
          <w:tcPr>
            <w:tcW w:w="5448" w:type="dxa"/>
            <w:vAlign w:val="center"/>
          </w:tcPr>
          <w:p w14:paraId="433CC754" w14:textId="40643EB2" w:rsidR="007260B3" w:rsidRPr="007515F5" w:rsidRDefault="007260B3" w:rsidP="007260B3">
            <w:pPr>
              <w:spacing w:beforeLines="20" w:before="48" w:afterLines="20" w:after="48"/>
              <w:jc w:val="left"/>
              <w:rPr>
                <w:sz w:val="20"/>
                <w:szCs w:val="20"/>
              </w:rPr>
            </w:pPr>
            <w:hyperlink r:id="rId23" w:history="1">
              <w:r w:rsidRPr="007F597F">
                <w:rPr>
                  <w:rStyle w:val="Hyperlink"/>
                  <w:rFonts w:cs="Times New Roman"/>
                  <w:sz w:val="20"/>
                  <w:szCs w:val="20"/>
                </w:rPr>
                <w:t>https://media.fisheries.noaa.gov/dam-migration/sea_turtle_handling_and_resuscitation_measures.pdf</w:t>
              </w:r>
            </w:hyperlink>
            <w:r>
              <w:rPr>
                <w:rFonts w:cs="Times New Roman"/>
                <w:sz w:val="20"/>
                <w:szCs w:val="20"/>
              </w:rPr>
              <w:t xml:space="preserve"> </w:t>
            </w:r>
          </w:p>
        </w:tc>
      </w:tr>
      <w:tr w:rsidR="007260B3" w14:paraId="13A709AD" w14:textId="77777777" w:rsidTr="00405402">
        <w:tc>
          <w:tcPr>
            <w:tcW w:w="4722" w:type="dxa"/>
            <w:shd w:val="clear" w:color="auto" w:fill="F2F2F2" w:themeFill="background1" w:themeFillShade="F2"/>
            <w:vAlign w:val="center"/>
          </w:tcPr>
          <w:p w14:paraId="636A50F5" w14:textId="6E26C293" w:rsidR="007260B3" w:rsidRDefault="00D532E8" w:rsidP="007260B3">
            <w:pPr>
              <w:spacing w:beforeLines="20" w:before="48" w:afterLines="20" w:after="48"/>
              <w:ind w:left="333" w:hanging="333"/>
              <w:jc w:val="left"/>
            </w:pPr>
            <w:sdt>
              <w:sdtPr>
                <w:id w:val="-436293584"/>
                <w14:checkbox>
                  <w14:checked w14:val="0"/>
                  <w14:checkedState w14:val="2612" w14:font="MS Gothic"/>
                  <w14:uncheckedState w14:val="2610" w14:font="MS Gothic"/>
                </w14:checkbox>
              </w:sdtPr>
              <w:sdtEndPr/>
              <w:sdtContent>
                <w:r w:rsidR="007260B3">
                  <w:rPr>
                    <w:rFonts w:ascii="MS Gothic" w:eastAsia="MS Gothic" w:hAnsi="MS Gothic" w:hint="eastAsia"/>
                  </w:rPr>
                  <w:t>☐</w:t>
                </w:r>
              </w:sdtContent>
            </w:sdt>
            <w:r w:rsidR="007260B3">
              <w:t xml:space="preserve"> NMFS Sturgeon Resuscitation Guidelines</w:t>
            </w:r>
          </w:p>
        </w:tc>
        <w:tc>
          <w:tcPr>
            <w:tcW w:w="5448" w:type="dxa"/>
            <w:vAlign w:val="center"/>
          </w:tcPr>
          <w:p w14:paraId="00B0A498" w14:textId="60037D8F" w:rsidR="007260B3" w:rsidRPr="007515F5" w:rsidRDefault="007260B3" w:rsidP="007260B3">
            <w:pPr>
              <w:spacing w:beforeLines="20" w:before="48" w:afterLines="20" w:after="48"/>
              <w:jc w:val="left"/>
              <w:rPr>
                <w:sz w:val="20"/>
                <w:szCs w:val="20"/>
              </w:rPr>
            </w:pPr>
            <w:hyperlink r:id="rId24" w:history="1">
              <w:r w:rsidRPr="007F597F">
                <w:rPr>
                  <w:rStyle w:val="Hyperlink"/>
                  <w:sz w:val="20"/>
                  <w:szCs w:val="20"/>
                </w:rPr>
                <w:t>https://media.fisheries.noaa.gov/dam-migration/sturgeon_resuscitation_card_06122020_508.pdf</w:t>
              </w:r>
            </w:hyperlink>
            <w:r>
              <w:rPr>
                <w:sz w:val="20"/>
                <w:szCs w:val="20"/>
              </w:rPr>
              <w:t xml:space="preserve"> </w:t>
            </w:r>
          </w:p>
        </w:tc>
      </w:tr>
      <w:tr w:rsidR="007260B3" w14:paraId="6B851AD5" w14:textId="77777777" w:rsidTr="00405402">
        <w:tc>
          <w:tcPr>
            <w:tcW w:w="4722" w:type="dxa"/>
            <w:shd w:val="clear" w:color="auto" w:fill="F2F2F2" w:themeFill="background1" w:themeFillShade="F2"/>
            <w:vAlign w:val="center"/>
          </w:tcPr>
          <w:p w14:paraId="70A38429" w14:textId="7418C6B3" w:rsidR="007260B3" w:rsidRDefault="00D532E8" w:rsidP="007260B3">
            <w:pPr>
              <w:spacing w:beforeLines="20" w:before="48" w:afterLines="20" w:after="48"/>
              <w:ind w:left="333" w:hanging="333"/>
              <w:jc w:val="left"/>
            </w:pPr>
            <w:sdt>
              <w:sdtPr>
                <w:id w:val="-2139644218"/>
                <w14:checkbox>
                  <w14:checked w14:val="0"/>
                  <w14:checkedState w14:val="2612" w14:font="MS Gothic"/>
                  <w14:uncheckedState w14:val="2610" w14:font="MS Gothic"/>
                </w14:checkbox>
              </w:sdtPr>
              <w:sdtEndPr/>
              <w:sdtContent>
                <w:r w:rsidR="007260B3">
                  <w:rPr>
                    <w:rFonts w:ascii="MS Gothic" w:eastAsia="MS Gothic" w:hAnsi="MS Gothic" w:hint="eastAsia"/>
                  </w:rPr>
                  <w:t>☐</w:t>
                </w:r>
              </w:sdtContent>
            </w:sdt>
            <w:r w:rsidR="007260B3">
              <w:t xml:space="preserve"> NMFS Vessel Strike Avoidance Measures and Reporting for Mariners</w:t>
            </w:r>
          </w:p>
        </w:tc>
        <w:tc>
          <w:tcPr>
            <w:tcW w:w="5448" w:type="dxa"/>
            <w:vAlign w:val="center"/>
          </w:tcPr>
          <w:p w14:paraId="4C120CE2" w14:textId="16257A10" w:rsidR="007260B3" w:rsidRPr="007515F5" w:rsidRDefault="007260B3" w:rsidP="007260B3">
            <w:pPr>
              <w:spacing w:beforeLines="20" w:before="48" w:afterLines="20" w:after="48"/>
              <w:jc w:val="left"/>
              <w:rPr>
                <w:sz w:val="20"/>
                <w:szCs w:val="20"/>
              </w:rPr>
            </w:pPr>
            <w:hyperlink r:id="rId25" w:history="1">
              <w:r w:rsidRPr="007F597F">
                <w:rPr>
                  <w:rStyle w:val="Hyperlink"/>
                  <w:sz w:val="20"/>
                  <w:szCs w:val="20"/>
                </w:rPr>
                <w:t>https://media.fisheries.noaa.gov/dam-migration/vessel_strike_avoidance_february_2008.pdf</w:t>
              </w:r>
            </w:hyperlink>
            <w:r>
              <w:rPr>
                <w:sz w:val="20"/>
                <w:szCs w:val="20"/>
              </w:rPr>
              <w:t xml:space="preserve"> </w:t>
            </w:r>
          </w:p>
        </w:tc>
      </w:tr>
      <w:tr w:rsidR="007260B3" w14:paraId="7D6DF76A" w14:textId="77777777" w:rsidTr="00405402">
        <w:tc>
          <w:tcPr>
            <w:tcW w:w="4722" w:type="dxa"/>
            <w:shd w:val="clear" w:color="auto" w:fill="F2F2F2" w:themeFill="background1" w:themeFillShade="F2"/>
            <w:vAlign w:val="center"/>
          </w:tcPr>
          <w:p w14:paraId="55E70A77" w14:textId="70E68C72" w:rsidR="007260B3" w:rsidRDefault="00D532E8" w:rsidP="007260B3">
            <w:pPr>
              <w:spacing w:beforeLines="20" w:before="48" w:afterLines="20" w:after="48"/>
              <w:ind w:left="333" w:hanging="333"/>
              <w:jc w:val="left"/>
            </w:pPr>
            <w:sdt>
              <w:sdtPr>
                <w:rPr>
                  <w:rFonts w:cs="Times New Roman"/>
                  <w:szCs w:val="23"/>
                </w:rPr>
                <w:id w:val="1722177735"/>
                <w14:checkbox>
                  <w14:checked w14:val="0"/>
                  <w14:checkedState w14:val="2612" w14:font="MS Gothic"/>
                  <w14:uncheckedState w14:val="2610" w14:font="MS Gothic"/>
                </w14:checkbox>
              </w:sdtPr>
              <w:sdtEndPr/>
              <w:sdtContent>
                <w:r w:rsidR="007260B3" w:rsidRPr="0038749C">
                  <w:rPr>
                    <w:rFonts w:ascii="Segoe UI Symbol" w:eastAsia="MS Gothic" w:hAnsi="Segoe UI Symbol" w:cs="Segoe UI Symbol"/>
                    <w:szCs w:val="23"/>
                  </w:rPr>
                  <w:t>☐</w:t>
                </w:r>
              </w:sdtContent>
            </w:sdt>
            <w:r w:rsidR="007260B3" w:rsidRPr="0038749C">
              <w:rPr>
                <w:rFonts w:cs="Times New Roman"/>
                <w:szCs w:val="23"/>
              </w:rPr>
              <w:t xml:space="preserve"> </w:t>
            </w:r>
            <w:r w:rsidR="007260B3">
              <w:rPr>
                <w:rFonts w:cs="Times New Roman"/>
                <w:szCs w:val="23"/>
              </w:rPr>
              <w:t>USFWS Avoidance and Minimization Measures for Piping Plover and Red Knot for Shoreline Activities</w:t>
            </w:r>
          </w:p>
        </w:tc>
        <w:tc>
          <w:tcPr>
            <w:tcW w:w="5448" w:type="dxa"/>
            <w:vAlign w:val="center"/>
          </w:tcPr>
          <w:p w14:paraId="1B894D7A" w14:textId="57A6EEFE" w:rsidR="007260B3" w:rsidRPr="007515F5" w:rsidRDefault="007260B3" w:rsidP="007260B3">
            <w:pPr>
              <w:spacing w:beforeLines="20" w:before="48" w:afterLines="20" w:after="48"/>
              <w:jc w:val="left"/>
              <w:rPr>
                <w:sz w:val="20"/>
                <w:szCs w:val="20"/>
              </w:rPr>
            </w:pPr>
            <w:hyperlink r:id="rId26" w:history="1">
              <w:r w:rsidRPr="007515F5">
                <w:rPr>
                  <w:rStyle w:val="Hyperlink"/>
                  <w:rFonts w:cs="Times New Roman"/>
                  <w:sz w:val="20"/>
                  <w:szCs w:val="20"/>
                </w:rPr>
                <w:t>https://www.fws.gov/southeast/pdf/best-management-practice/piping-plover-and-red-knots-for-shoreline-activities-in-louisiana.pdf</w:t>
              </w:r>
            </w:hyperlink>
            <w:r w:rsidRPr="007515F5">
              <w:rPr>
                <w:rFonts w:cs="Times New Roman"/>
                <w:sz w:val="20"/>
                <w:szCs w:val="20"/>
              </w:rPr>
              <w:t xml:space="preserve"> </w:t>
            </w:r>
          </w:p>
        </w:tc>
      </w:tr>
      <w:tr w:rsidR="007260B3" w14:paraId="30273246" w14:textId="77777777" w:rsidTr="00405402">
        <w:tc>
          <w:tcPr>
            <w:tcW w:w="4722" w:type="dxa"/>
            <w:shd w:val="clear" w:color="auto" w:fill="F2F2F2" w:themeFill="background1" w:themeFillShade="F2"/>
            <w:vAlign w:val="center"/>
          </w:tcPr>
          <w:p w14:paraId="57F4FAC4" w14:textId="576AB06E" w:rsidR="007260B3" w:rsidRPr="0038749C" w:rsidRDefault="00D532E8" w:rsidP="007260B3">
            <w:pPr>
              <w:spacing w:beforeLines="20" w:before="48" w:afterLines="20" w:after="48"/>
              <w:ind w:left="333" w:hanging="333"/>
              <w:jc w:val="left"/>
              <w:rPr>
                <w:rFonts w:cs="Times New Roman"/>
                <w:szCs w:val="23"/>
              </w:rPr>
            </w:pPr>
            <w:sdt>
              <w:sdtPr>
                <w:id w:val="-1709407771"/>
                <w14:checkbox>
                  <w14:checked w14:val="0"/>
                  <w14:checkedState w14:val="2612" w14:font="MS Gothic"/>
                  <w14:uncheckedState w14:val="2610" w14:font="MS Gothic"/>
                </w14:checkbox>
              </w:sdtPr>
              <w:sdtEndPr/>
              <w:sdtContent>
                <w:r w:rsidR="007260B3">
                  <w:rPr>
                    <w:rFonts w:ascii="MS Gothic" w:eastAsia="MS Gothic" w:hAnsi="MS Gothic" w:hint="eastAsia"/>
                  </w:rPr>
                  <w:t>☐</w:t>
                </w:r>
              </w:sdtContent>
            </w:sdt>
            <w:r w:rsidR="007260B3">
              <w:t xml:space="preserve"> USFWS Standard Manatee In-Water Conditions</w:t>
            </w:r>
          </w:p>
        </w:tc>
        <w:tc>
          <w:tcPr>
            <w:tcW w:w="5448" w:type="dxa"/>
            <w:vAlign w:val="center"/>
          </w:tcPr>
          <w:p w14:paraId="6C450D96" w14:textId="32FF4607" w:rsidR="007260B3" w:rsidRDefault="007260B3" w:rsidP="007260B3">
            <w:pPr>
              <w:spacing w:beforeLines="20" w:before="48" w:afterLines="20" w:after="48"/>
              <w:jc w:val="left"/>
              <w:rPr>
                <w:sz w:val="20"/>
                <w:szCs w:val="20"/>
              </w:rPr>
            </w:pPr>
            <w:hyperlink r:id="rId27" w:history="1">
              <w:r w:rsidRPr="007515F5">
                <w:rPr>
                  <w:rStyle w:val="Hyperlink"/>
                  <w:sz w:val="20"/>
                  <w:szCs w:val="20"/>
                </w:rPr>
                <w:t>https://www.fws.gov/southeast/pdf/guidelines/standard-manatee-conditions.pdf</w:t>
              </w:r>
            </w:hyperlink>
            <w:r w:rsidRPr="007515F5">
              <w:rPr>
                <w:sz w:val="20"/>
                <w:szCs w:val="20"/>
              </w:rPr>
              <w:t xml:space="preserve"> </w:t>
            </w:r>
          </w:p>
        </w:tc>
      </w:tr>
      <w:tr w:rsidR="007260B3" w14:paraId="5BA39644" w14:textId="77777777" w:rsidTr="00405402">
        <w:tc>
          <w:tcPr>
            <w:tcW w:w="4722" w:type="dxa"/>
            <w:shd w:val="clear" w:color="auto" w:fill="F2F2F2" w:themeFill="background1" w:themeFillShade="F2"/>
            <w:vAlign w:val="center"/>
          </w:tcPr>
          <w:p w14:paraId="7C8F5AFF" w14:textId="48871930" w:rsidR="007260B3" w:rsidRDefault="00D532E8" w:rsidP="007260B3">
            <w:pPr>
              <w:spacing w:beforeLines="20" w:before="48" w:afterLines="20" w:after="48"/>
              <w:ind w:left="333" w:hanging="333"/>
              <w:jc w:val="left"/>
            </w:pPr>
            <w:sdt>
              <w:sdtPr>
                <w:rPr>
                  <w:rFonts w:cs="Times New Roman"/>
                  <w:szCs w:val="23"/>
                </w:rPr>
                <w:id w:val="-534581393"/>
                <w14:checkbox>
                  <w14:checked w14:val="0"/>
                  <w14:checkedState w14:val="2612" w14:font="MS Gothic"/>
                  <w14:uncheckedState w14:val="2610" w14:font="MS Gothic"/>
                </w14:checkbox>
              </w:sdtPr>
              <w:sdtEndPr/>
              <w:sdtContent>
                <w:r w:rsidR="007260B3" w:rsidRPr="0038749C">
                  <w:rPr>
                    <w:rFonts w:ascii="Segoe UI Symbol" w:eastAsia="MS Gothic" w:hAnsi="Segoe UI Symbol" w:cs="Segoe UI Symbol"/>
                    <w:szCs w:val="23"/>
                  </w:rPr>
                  <w:t>☐</w:t>
                </w:r>
              </w:sdtContent>
            </w:sdt>
            <w:r w:rsidR="007260B3" w:rsidRPr="0038749C">
              <w:rPr>
                <w:rFonts w:cs="Times New Roman"/>
                <w:szCs w:val="23"/>
              </w:rPr>
              <w:t xml:space="preserve"> </w:t>
            </w:r>
            <w:r w:rsidR="007260B3">
              <w:rPr>
                <w:rFonts w:cs="Times New Roman"/>
                <w:szCs w:val="23"/>
              </w:rPr>
              <w:t>National Response Team General BMPs or Conservation Measures (Appendix D)</w:t>
            </w:r>
          </w:p>
        </w:tc>
        <w:tc>
          <w:tcPr>
            <w:tcW w:w="5448" w:type="dxa"/>
            <w:vAlign w:val="center"/>
          </w:tcPr>
          <w:p w14:paraId="22A2D3C9" w14:textId="07949709" w:rsidR="007260B3" w:rsidRPr="007515F5" w:rsidRDefault="007260B3" w:rsidP="007260B3">
            <w:pPr>
              <w:spacing w:beforeLines="20" w:before="48" w:afterLines="20" w:after="48"/>
              <w:jc w:val="left"/>
              <w:rPr>
                <w:sz w:val="20"/>
                <w:szCs w:val="20"/>
              </w:rPr>
            </w:pPr>
            <w:hyperlink r:id="rId28" w:history="1">
              <w:r w:rsidRPr="007F597F">
                <w:rPr>
                  <w:rStyle w:val="Hyperlink"/>
                  <w:sz w:val="20"/>
                  <w:szCs w:val="20"/>
                </w:rPr>
                <w:t>https://www.nrt.org/sites/2/files/Pre-Spill_BEOutline_%20updated%2031Oct2018%20FINAL.docx</w:t>
              </w:r>
            </w:hyperlink>
            <w:r>
              <w:rPr>
                <w:sz w:val="20"/>
                <w:szCs w:val="20"/>
              </w:rPr>
              <w:t xml:space="preserve"> </w:t>
            </w:r>
          </w:p>
        </w:tc>
      </w:tr>
      <w:tr w:rsidR="007260B3" w14:paraId="2359FDFD" w14:textId="77777777" w:rsidTr="00405402">
        <w:tc>
          <w:tcPr>
            <w:tcW w:w="4722" w:type="dxa"/>
            <w:shd w:val="clear" w:color="auto" w:fill="F2F2F2" w:themeFill="background1" w:themeFillShade="F2"/>
            <w:vAlign w:val="center"/>
          </w:tcPr>
          <w:p w14:paraId="4EBCFCDC" w14:textId="63CC5B02" w:rsidR="007260B3" w:rsidRDefault="00D532E8" w:rsidP="007260B3">
            <w:pPr>
              <w:spacing w:beforeLines="20" w:before="48" w:afterLines="20" w:after="48"/>
              <w:ind w:left="333" w:hanging="333"/>
              <w:jc w:val="left"/>
            </w:pPr>
            <w:sdt>
              <w:sdtPr>
                <w:id w:val="-2139017264"/>
                <w14:checkbox>
                  <w14:checked w14:val="0"/>
                  <w14:checkedState w14:val="2612" w14:font="MS Gothic"/>
                  <w14:uncheckedState w14:val="2610" w14:font="MS Gothic"/>
                </w14:checkbox>
              </w:sdtPr>
              <w:sdtEndPr/>
              <w:sdtContent>
                <w:r w:rsidR="007260B3">
                  <w:rPr>
                    <w:rFonts w:ascii="MS Gothic" w:eastAsia="MS Gothic" w:hAnsi="MS Gothic" w:hint="eastAsia"/>
                  </w:rPr>
                  <w:t>☐</w:t>
                </w:r>
              </w:sdtContent>
            </w:sdt>
            <w:r w:rsidR="007260B3">
              <w:t xml:space="preserve"> Caribbean Regional Response Team BMPs for Oil Spill Response Operations</w:t>
            </w:r>
          </w:p>
        </w:tc>
        <w:tc>
          <w:tcPr>
            <w:tcW w:w="5448" w:type="dxa"/>
            <w:vAlign w:val="center"/>
          </w:tcPr>
          <w:p w14:paraId="7672F281" w14:textId="3BAC20EE" w:rsidR="007260B3" w:rsidRPr="007515F5" w:rsidRDefault="007260B3" w:rsidP="007260B3">
            <w:pPr>
              <w:spacing w:beforeLines="20" w:before="48" w:afterLines="20" w:after="48"/>
              <w:jc w:val="left"/>
              <w:rPr>
                <w:rStyle w:val="Hyperlink"/>
                <w:sz w:val="20"/>
                <w:szCs w:val="20"/>
              </w:rPr>
            </w:pPr>
            <w:r w:rsidRPr="007515F5">
              <w:rPr>
                <w:sz w:val="20"/>
                <w:szCs w:val="20"/>
              </w:rPr>
              <w:fldChar w:fldCharType="begin"/>
            </w:r>
            <w:r w:rsidRPr="007515F5">
              <w:rPr>
                <w:sz w:val="20"/>
                <w:szCs w:val="20"/>
              </w:rPr>
              <w:instrText xml:space="preserve"> HYPERLINK "https://nrt.org/sites/33/files/App%207%20CRRT%20Compilation%20of%20BMPs%20Revised%204_2020.pdf" </w:instrText>
            </w:r>
            <w:r w:rsidRPr="007515F5">
              <w:rPr>
                <w:sz w:val="20"/>
                <w:szCs w:val="20"/>
              </w:rPr>
            </w:r>
            <w:r w:rsidRPr="007515F5">
              <w:rPr>
                <w:sz w:val="20"/>
                <w:szCs w:val="20"/>
              </w:rPr>
              <w:fldChar w:fldCharType="separate"/>
            </w:r>
            <w:r w:rsidRPr="007515F5">
              <w:rPr>
                <w:rStyle w:val="Hyperlink"/>
                <w:sz w:val="20"/>
                <w:szCs w:val="20"/>
              </w:rPr>
              <w:t>https://nrt.org/sites/33/files/App%207%20CRRT%</w:t>
            </w:r>
          </w:p>
          <w:p w14:paraId="433D57B1" w14:textId="5BF87A80" w:rsidR="007260B3" w:rsidRPr="007515F5" w:rsidRDefault="007260B3" w:rsidP="007260B3">
            <w:pPr>
              <w:spacing w:beforeLines="20" w:before="48" w:afterLines="20" w:after="48"/>
              <w:jc w:val="left"/>
              <w:rPr>
                <w:sz w:val="20"/>
                <w:szCs w:val="20"/>
              </w:rPr>
            </w:pPr>
            <w:r w:rsidRPr="007515F5">
              <w:rPr>
                <w:rStyle w:val="Hyperlink"/>
                <w:sz w:val="20"/>
                <w:szCs w:val="20"/>
              </w:rPr>
              <w:t>20Compilation%20of%20BMPs%20Revised% 204_2020.pdf</w:t>
            </w:r>
            <w:r w:rsidRPr="007515F5">
              <w:rPr>
                <w:sz w:val="20"/>
                <w:szCs w:val="20"/>
              </w:rPr>
              <w:fldChar w:fldCharType="end"/>
            </w:r>
          </w:p>
        </w:tc>
      </w:tr>
      <w:tr w:rsidR="007260B3" w14:paraId="48004EBB" w14:textId="77777777" w:rsidTr="00405402">
        <w:tc>
          <w:tcPr>
            <w:tcW w:w="4722" w:type="dxa"/>
            <w:shd w:val="clear" w:color="auto" w:fill="F2F2F2" w:themeFill="background1" w:themeFillShade="F2"/>
            <w:vAlign w:val="center"/>
          </w:tcPr>
          <w:p w14:paraId="05907DEF" w14:textId="77777777" w:rsidR="007260B3" w:rsidRDefault="00D532E8" w:rsidP="007260B3">
            <w:pPr>
              <w:spacing w:beforeLines="20" w:before="48" w:afterLines="20" w:after="48"/>
              <w:jc w:val="left"/>
              <w:rPr>
                <w:rFonts w:eastAsia="Arial" w:cs="Times New Roman"/>
                <w:szCs w:val="23"/>
                <w:lang w:bidi="en-US"/>
              </w:rPr>
            </w:pPr>
            <w:sdt>
              <w:sdtPr>
                <w:rPr>
                  <w:rFonts w:eastAsia="Arial" w:cs="Times New Roman"/>
                  <w:color w:val="000000"/>
                  <w:szCs w:val="23"/>
                  <w:lang w:bidi="en-US"/>
                </w:rPr>
                <w:id w:val="1587420097"/>
                <w14:checkbox>
                  <w14:checked w14:val="0"/>
                  <w14:checkedState w14:val="2612" w14:font="MS Gothic"/>
                  <w14:uncheckedState w14:val="2610" w14:font="MS Gothic"/>
                </w14:checkbox>
              </w:sdtPr>
              <w:sdtEndPr/>
              <w:sdtContent>
                <w:r w:rsidR="007260B3" w:rsidRPr="00BC6EAB">
                  <w:rPr>
                    <w:rFonts w:ascii="Segoe UI Symbol" w:eastAsia="Arial" w:hAnsi="Segoe UI Symbol" w:cs="Segoe UI Symbol"/>
                    <w:color w:val="000000"/>
                    <w:szCs w:val="23"/>
                    <w:lang w:bidi="en-US"/>
                  </w:rPr>
                  <w:t>☐</w:t>
                </w:r>
              </w:sdtContent>
            </w:sdt>
            <w:r w:rsidR="007260B3">
              <w:rPr>
                <w:rFonts w:eastAsia="Arial" w:cs="Times New Roman"/>
                <w:szCs w:val="23"/>
                <w:lang w:bidi="en-US"/>
              </w:rPr>
              <w:t xml:space="preserve"> OTHER (list below)</w:t>
            </w:r>
          </w:p>
          <w:sdt>
            <w:sdtPr>
              <w:id w:val="1805421059"/>
              <w:placeholder>
                <w:docPart w:val="99C6570FDA5C400ABECBA46B4C61A7E2"/>
              </w:placeholder>
              <w:showingPlcHdr/>
            </w:sdtPr>
            <w:sdtEndPr/>
            <w:sdtContent>
              <w:p w14:paraId="1C85EFC2" w14:textId="00FEE048" w:rsidR="007260B3" w:rsidRDefault="007260B3" w:rsidP="007260B3">
                <w:pPr>
                  <w:spacing w:beforeLines="20" w:before="48" w:afterLines="20" w:after="48"/>
                  <w:ind w:left="333" w:hanging="333"/>
                  <w:jc w:val="left"/>
                </w:pPr>
                <w:r>
                  <w:rPr>
                    <w:rStyle w:val="PlaceholderText"/>
                  </w:rPr>
                  <w:t>Name of BMP.</w:t>
                </w:r>
              </w:p>
            </w:sdtContent>
          </w:sdt>
        </w:tc>
        <w:sdt>
          <w:sdtPr>
            <w:rPr>
              <w:sz w:val="20"/>
              <w:szCs w:val="20"/>
            </w:rPr>
            <w:id w:val="1565293337"/>
            <w:placeholder>
              <w:docPart w:val="AE4CF40498014EF48D11F60238D504D6"/>
            </w:placeholder>
            <w:showingPlcHdr/>
          </w:sdtPr>
          <w:sdtEndPr/>
          <w:sdtContent>
            <w:tc>
              <w:tcPr>
                <w:tcW w:w="5448" w:type="dxa"/>
                <w:vAlign w:val="center"/>
              </w:tcPr>
              <w:p w14:paraId="594BB234" w14:textId="124D055B" w:rsidR="007260B3" w:rsidRPr="007515F5" w:rsidRDefault="007260B3" w:rsidP="007260B3">
                <w:pPr>
                  <w:spacing w:beforeLines="20" w:before="48" w:afterLines="20" w:after="48"/>
                  <w:jc w:val="left"/>
                  <w:rPr>
                    <w:sz w:val="20"/>
                    <w:szCs w:val="20"/>
                  </w:rPr>
                </w:pPr>
                <w:r>
                  <w:rPr>
                    <w:rStyle w:val="PlaceholderText"/>
                  </w:rPr>
                  <w:t>Provide a link to BMP</w:t>
                </w:r>
                <w:r w:rsidRPr="003F5AA9">
                  <w:rPr>
                    <w:rStyle w:val="PlaceholderText"/>
                  </w:rPr>
                  <w:t>.</w:t>
                </w:r>
              </w:p>
            </w:tc>
          </w:sdtContent>
        </w:sdt>
      </w:tr>
    </w:tbl>
    <w:p w14:paraId="72AEB926" w14:textId="77777777" w:rsidR="00A77BE7" w:rsidRDefault="00A77BE7" w:rsidP="00BE3CB2"/>
    <w:tbl>
      <w:tblPr>
        <w:tblStyle w:val="TableGrid"/>
        <w:tblW w:w="10170" w:type="dxa"/>
        <w:tblInd w:w="-95" w:type="dxa"/>
        <w:tblLook w:val="04A0" w:firstRow="1" w:lastRow="0" w:firstColumn="1" w:lastColumn="0" w:noHBand="0" w:noVBand="1"/>
      </w:tblPr>
      <w:tblGrid>
        <w:gridCol w:w="10170"/>
      </w:tblGrid>
      <w:tr w:rsidR="009657A4" w14:paraId="59186A8A" w14:textId="77777777" w:rsidTr="00AC5791">
        <w:trPr>
          <w:trHeight w:val="512"/>
        </w:trPr>
        <w:tc>
          <w:tcPr>
            <w:tcW w:w="10170" w:type="dxa"/>
            <w:shd w:val="clear" w:color="auto" w:fill="BFBFBF" w:themeFill="background1" w:themeFillShade="BF"/>
            <w:vAlign w:val="center"/>
          </w:tcPr>
          <w:p w14:paraId="00F52EFE" w14:textId="77777777" w:rsidR="009657A4" w:rsidRPr="00F167BF" w:rsidRDefault="009657A4" w:rsidP="00AC5791">
            <w:pPr>
              <w:pStyle w:val="ListParagraph"/>
              <w:spacing w:beforeLines="20" w:before="48" w:afterLines="20" w:after="48"/>
              <w:ind w:left="346"/>
              <w:jc w:val="center"/>
              <w:rPr>
                <w:b/>
                <w:sz w:val="28"/>
                <w:szCs w:val="28"/>
              </w:rPr>
            </w:pPr>
            <w:r>
              <w:rPr>
                <w:b/>
                <w:sz w:val="28"/>
                <w:szCs w:val="28"/>
              </w:rPr>
              <w:t>SUBMITTING CONSULTATION FORM</w:t>
            </w:r>
          </w:p>
        </w:tc>
      </w:tr>
      <w:tr w:rsidR="009657A4" w14:paraId="0058F84A" w14:textId="77777777" w:rsidTr="00AC5791">
        <w:tc>
          <w:tcPr>
            <w:tcW w:w="10170" w:type="dxa"/>
            <w:shd w:val="clear" w:color="auto" w:fill="F2F2F2" w:themeFill="background1" w:themeFillShade="F2"/>
            <w:vAlign w:val="center"/>
          </w:tcPr>
          <w:p w14:paraId="18BC06AE" w14:textId="77777777" w:rsidR="009657A4" w:rsidRPr="000D1AC6" w:rsidRDefault="009657A4" w:rsidP="00AC5791">
            <w:pPr>
              <w:spacing w:beforeLines="20" w:before="48" w:afterLines="20" w:after="48"/>
              <w:jc w:val="left"/>
              <w:rPr>
                <w:rFonts w:cs="Times New Roman"/>
              </w:rPr>
            </w:pPr>
            <w:r w:rsidRPr="000D1AC6">
              <w:rPr>
                <w:rFonts w:cs="Times New Roman"/>
                <w:szCs w:val="23"/>
              </w:rPr>
              <w:t xml:space="preserve">The USFWS and NMFS request that all </w:t>
            </w:r>
            <w:r>
              <w:rPr>
                <w:rFonts w:cs="Times New Roman"/>
                <w:szCs w:val="23"/>
              </w:rPr>
              <w:t>consultation</w:t>
            </w:r>
            <w:r w:rsidRPr="000D1AC6">
              <w:rPr>
                <w:rFonts w:cs="Times New Roman"/>
                <w:szCs w:val="23"/>
              </w:rPr>
              <w:t xml:space="preserve"> forms be emailed to the appropriate p</w:t>
            </w:r>
            <w:r>
              <w:rPr>
                <w:rFonts w:cs="Times New Roman"/>
                <w:szCs w:val="23"/>
              </w:rPr>
              <w:t>oint of contact for review (see Enclosure 1 for list of contacts</w:t>
            </w:r>
            <w:r w:rsidRPr="000D1AC6">
              <w:rPr>
                <w:rFonts w:cs="Times New Roman"/>
                <w:szCs w:val="23"/>
              </w:rPr>
              <w:t>). Upon receipt, USFWS/NMFS representative</w:t>
            </w:r>
            <w:r>
              <w:rPr>
                <w:rFonts w:cs="Times New Roman"/>
                <w:szCs w:val="23"/>
              </w:rPr>
              <w:t>s</w:t>
            </w:r>
            <w:r w:rsidRPr="000D1AC6">
              <w:rPr>
                <w:rFonts w:cs="Times New Roman"/>
                <w:szCs w:val="23"/>
              </w:rPr>
              <w:t xml:space="preserve"> will conduct a preliminary review and provide any comments and feedback, including any requests for modifications</w:t>
            </w:r>
            <w:r>
              <w:rPr>
                <w:rFonts w:cs="Times New Roman"/>
                <w:szCs w:val="23"/>
              </w:rPr>
              <w:t xml:space="preserve"> or additional information for Sections II and III.</w:t>
            </w:r>
            <w:r w:rsidRPr="000D1AC6">
              <w:rPr>
                <w:rFonts w:cs="Times New Roman"/>
                <w:szCs w:val="23"/>
              </w:rPr>
              <w:t xml:space="preserve"> If modifications or additional information is necessary, </w:t>
            </w:r>
            <w:r>
              <w:rPr>
                <w:rFonts w:cs="Times New Roman"/>
                <w:szCs w:val="23"/>
              </w:rPr>
              <w:t xml:space="preserve">the </w:t>
            </w:r>
            <w:r w:rsidRPr="000D1AC6">
              <w:rPr>
                <w:rFonts w:cs="Times New Roman"/>
                <w:szCs w:val="23"/>
              </w:rPr>
              <w:t>USFWS/</w:t>
            </w:r>
            <w:r>
              <w:rPr>
                <w:rFonts w:cs="Times New Roman"/>
                <w:szCs w:val="23"/>
              </w:rPr>
              <w:t xml:space="preserve"> </w:t>
            </w:r>
            <w:r w:rsidRPr="000D1AC6">
              <w:rPr>
                <w:rFonts w:cs="Times New Roman"/>
                <w:szCs w:val="23"/>
              </w:rPr>
              <w:t>NMFS representative</w:t>
            </w:r>
            <w:r>
              <w:rPr>
                <w:rFonts w:cs="Times New Roman"/>
                <w:szCs w:val="23"/>
              </w:rPr>
              <w:t>s</w:t>
            </w:r>
            <w:r w:rsidRPr="000D1AC6">
              <w:rPr>
                <w:rFonts w:cs="Times New Roman"/>
                <w:szCs w:val="23"/>
              </w:rPr>
              <w:t xml:space="preserve"> will work with the USCG until the </w:t>
            </w:r>
            <w:r>
              <w:rPr>
                <w:rFonts w:cs="Times New Roman"/>
                <w:szCs w:val="23"/>
              </w:rPr>
              <w:t xml:space="preserve">consultation forms are considered complete. </w:t>
            </w:r>
            <w:r w:rsidRPr="000D1AC6">
              <w:rPr>
                <w:rFonts w:cs="Times New Roman"/>
                <w:szCs w:val="23"/>
              </w:rPr>
              <w:t>Once complete, the USCG will use the form to initiate and/or conduct any appropriate consultation.</w:t>
            </w:r>
            <w:r>
              <w:rPr>
                <w:rFonts w:cs="Times New Roman"/>
                <w:szCs w:val="23"/>
              </w:rPr>
              <w:t xml:space="preserve"> </w:t>
            </w:r>
            <w:r w:rsidRPr="00843868">
              <w:rPr>
                <w:rFonts w:cs="Times New Roman"/>
              </w:rPr>
              <w:t xml:space="preserve">For informational purposes, please add the </w:t>
            </w:r>
            <w:r w:rsidRPr="00843868">
              <w:rPr>
                <w:rFonts w:cs="Times New Roman"/>
                <w:b/>
                <w:bCs/>
              </w:rPr>
              <w:t>U.S. Dept. of the Interior’s (DOI) Regional Environmental Officer (REO)</w:t>
            </w:r>
            <w:r w:rsidRPr="00843868">
              <w:rPr>
                <w:rFonts w:cs="Times New Roman"/>
              </w:rPr>
              <w:t xml:space="preserve"> and the </w:t>
            </w:r>
            <w:r>
              <w:rPr>
                <w:rFonts w:cs="Times New Roman"/>
                <w:b/>
                <w:bCs/>
              </w:rPr>
              <w:t>NOAA Scientific</w:t>
            </w:r>
            <w:r w:rsidRPr="00843868">
              <w:rPr>
                <w:rFonts w:cs="Times New Roman"/>
                <w:b/>
                <w:bCs/>
              </w:rPr>
              <w:t xml:space="preserve"> Support Coordinator (SSC)</w:t>
            </w:r>
            <w:r w:rsidRPr="00843868">
              <w:rPr>
                <w:rFonts w:cs="Times New Roman"/>
              </w:rPr>
              <w:t xml:space="preserve"> as</w:t>
            </w:r>
            <w:r>
              <w:rPr>
                <w:rFonts w:cs="Times New Roman"/>
              </w:rPr>
              <w:t>signed to the incident to the “C</w:t>
            </w:r>
            <w:r w:rsidRPr="00843868">
              <w:rPr>
                <w:rFonts w:cs="Times New Roman"/>
              </w:rPr>
              <w:t xml:space="preserve">c” line of your email when submitting any version of this form to the USFWS and NMFS for review and/or concurrence.  </w:t>
            </w:r>
            <w:r w:rsidRPr="00D82F39">
              <w:rPr>
                <w:rFonts w:cs="Times New Roman"/>
                <w:b/>
              </w:rPr>
              <w:t>Additionally</w:t>
            </w:r>
            <w:r>
              <w:rPr>
                <w:rFonts w:cs="Times New Roman"/>
              </w:rPr>
              <w:t>, please also “C</w:t>
            </w:r>
            <w:r w:rsidRPr="00843868">
              <w:rPr>
                <w:rFonts w:cs="Times New Roman"/>
              </w:rPr>
              <w:t xml:space="preserve">c” the </w:t>
            </w:r>
            <w:r>
              <w:rPr>
                <w:rFonts w:cs="Times New Roman"/>
              </w:rPr>
              <w:t xml:space="preserve">East </w:t>
            </w:r>
            <w:r w:rsidRPr="00843868">
              <w:rPr>
                <w:rFonts w:cs="Times New Roman"/>
              </w:rPr>
              <w:t>District Response Advisory Team</w:t>
            </w:r>
            <w:r>
              <w:rPr>
                <w:rFonts w:cs="Times New Roman"/>
              </w:rPr>
              <w:t xml:space="preserve"> (DRAT) </w:t>
            </w:r>
            <w:hyperlink r:id="rId29" w:history="1">
              <w:r w:rsidRPr="005C1514">
                <w:rPr>
                  <w:rStyle w:val="Hyperlink"/>
                  <w:rFonts w:cs="Times New Roman"/>
                </w:rPr>
                <w:t>Elisha.FS.Cook@uscg.mil</w:t>
              </w:r>
            </w:hyperlink>
            <w:r>
              <w:rPr>
                <w:rFonts w:cs="Times New Roman"/>
              </w:rPr>
              <w:t xml:space="preserve"> </w:t>
            </w:r>
            <w:r w:rsidRPr="00843868">
              <w:rPr>
                <w:rFonts w:cs="Times New Roman"/>
              </w:rPr>
              <w:t>to your email when submitting any version of this form to the USFWS and NMFS for review and/or concurrence.</w:t>
            </w:r>
            <w:r>
              <w:rPr>
                <w:rFonts w:cs="Times New Roman"/>
              </w:rPr>
              <w:t xml:space="preserve"> Also “Cc” the appropriate Environmental Protection Agency (EPA) Region 2, 3, or 4 On-scene Coordinator.</w:t>
            </w:r>
          </w:p>
        </w:tc>
      </w:tr>
    </w:tbl>
    <w:p w14:paraId="7584C1A0" w14:textId="77777777" w:rsidR="009657A4" w:rsidRDefault="009657A4" w:rsidP="001E6496">
      <w:pPr>
        <w:jc w:val="center"/>
        <w:rPr>
          <w:rFonts w:cs="Times New Roman"/>
          <w:b/>
          <w:color w:val="0070C0"/>
          <w:sz w:val="36"/>
          <w:szCs w:val="36"/>
        </w:rPr>
        <w:sectPr w:rsidR="009657A4" w:rsidSect="00800F00">
          <w:footerReference w:type="default" r:id="rId30"/>
          <w:pgSz w:w="12240" w:h="15840" w:code="1"/>
          <w:pgMar w:top="1152" w:right="1152" w:bottom="1152" w:left="1152" w:header="720" w:footer="720" w:gutter="0"/>
          <w:cols w:space="720"/>
          <w:docGrid w:linePitch="360"/>
        </w:sectPr>
      </w:pPr>
    </w:p>
    <w:p w14:paraId="69F71678" w14:textId="2EE6F346" w:rsidR="001E6496" w:rsidRDefault="001E6496" w:rsidP="00F1313E">
      <w:pPr>
        <w:pStyle w:val="Heading2"/>
      </w:pPr>
      <w:bookmarkStart w:id="12" w:name="_Toc167956955"/>
      <w:r w:rsidRPr="00D27679">
        <w:lastRenderedPageBreak/>
        <w:t>SECTION I</w:t>
      </w:r>
      <w:r>
        <w:t>II. OTHER SPECIES</w:t>
      </w:r>
      <w:bookmarkEnd w:id="12"/>
    </w:p>
    <w:tbl>
      <w:tblPr>
        <w:tblStyle w:val="TableGrid"/>
        <w:tblW w:w="10170" w:type="dxa"/>
        <w:tblInd w:w="-95" w:type="dxa"/>
        <w:tblLook w:val="04A0" w:firstRow="1" w:lastRow="0" w:firstColumn="1" w:lastColumn="0" w:noHBand="0" w:noVBand="1"/>
      </w:tblPr>
      <w:tblGrid>
        <w:gridCol w:w="1800"/>
        <w:gridCol w:w="2160"/>
        <w:gridCol w:w="1098"/>
        <w:gridCol w:w="5112"/>
      </w:tblGrid>
      <w:tr w:rsidR="00A14327" w14:paraId="0FB85F02" w14:textId="77777777" w:rsidTr="00405402">
        <w:trPr>
          <w:trHeight w:val="512"/>
          <w:tblHeader/>
        </w:trPr>
        <w:tc>
          <w:tcPr>
            <w:tcW w:w="10170" w:type="dxa"/>
            <w:gridSpan w:val="4"/>
            <w:shd w:val="clear" w:color="auto" w:fill="BFBFBF" w:themeFill="background1" w:themeFillShade="BF"/>
            <w:vAlign w:val="center"/>
          </w:tcPr>
          <w:p w14:paraId="65DE7D85" w14:textId="2C6194FB" w:rsidR="00A14327" w:rsidRPr="00F1313E" w:rsidRDefault="00F1313E" w:rsidP="00F1313E">
            <w:pPr>
              <w:pStyle w:val="Heading3"/>
            </w:pPr>
            <w:bookmarkStart w:id="13" w:name="_Toc167956956"/>
            <w:r>
              <w:t xml:space="preserve">J.  </w:t>
            </w:r>
            <w:r w:rsidR="00E8731E" w:rsidRPr="00F1313E">
              <w:t>Marine Mammals</w:t>
            </w:r>
            <w:bookmarkEnd w:id="13"/>
          </w:p>
          <w:p w14:paraId="377146DD" w14:textId="51692246" w:rsidR="00FF7026" w:rsidRPr="00EC285F" w:rsidRDefault="00FF7026" w:rsidP="00FF7026">
            <w:pPr>
              <w:pStyle w:val="ListParagraph"/>
              <w:spacing w:beforeLines="20" w:before="48" w:afterLines="20" w:after="48"/>
              <w:ind w:left="346"/>
              <w:jc w:val="center"/>
              <w:rPr>
                <w:b/>
                <w:i/>
                <w:iCs/>
                <w:sz w:val="28"/>
                <w:szCs w:val="28"/>
              </w:rPr>
            </w:pPr>
            <w:r w:rsidRPr="00EC285F">
              <w:rPr>
                <w:rFonts w:eastAsia="Arial" w:cs="Times New Roman"/>
                <w:b/>
                <w:i/>
                <w:iCs/>
                <w:sz w:val="24"/>
                <w:szCs w:val="24"/>
              </w:rPr>
              <w:t>(Optional to complete prior to Emergency Consultation)</w:t>
            </w:r>
          </w:p>
        </w:tc>
      </w:tr>
      <w:tr w:rsidR="00133321" w14:paraId="07A61286" w14:textId="77777777" w:rsidTr="00405402">
        <w:trPr>
          <w:trHeight w:val="512"/>
        </w:trPr>
        <w:tc>
          <w:tcPr>
            <w:tcW w:w="10170" w:type="dxa"/>
            <w:gridSpan w:val="4"/>
            <w:shd w:val="clear" w:color="auto" w:fill="F2F2F2" w:themeFill="background1" w:themeFillShade="F2"/>
            <w:vAlign w:val="center"/>
          </w:tcPr>
          <w:p w14:paraId="2E979118" w14:textId="20858AD3" w:rsidR="00133321" w:rsidRPr="00133321" w:rsidRDefault="00133321" w:rsidP="00133321">
            <w:pPr>
              <w:pStyle w:val="ListParagraph"/>
              <w:spacing w:beforeLines="20" w:before="48" w:afterLines="20" w:after="48"/>
              <w:ind w:left="-30"/>
              <w:rPr>
                <w:szCs w:val="23"/>
              </w:rPr>
            </w:pPr>
            <w:r w:rsidRPr="0099505A">
              <w:rPr>
                <w:b/>
                <w:bCs/>
                <w:szCs w:val="23"/>
              </w:rPr>
              <w:t>The Marine Mammal Protection Act (MMPA) prohibits the taking (including disruption of behavior, entrapment, injury, or death) of all marine mammals.</w:t>
            </w:r>
            <w:r>
              <w:rPr>
                <w:szCs w:val="23"/>
              </w:rPr>
              <w:t xml:space="preserve"> T</w:t>
            </w:r>
            <w:r w:rsidRPr="00D85A34">
              <w:rPr>
                <w:szCs w:val="23"/>
              </w:rPr>
              <w:t xml:space="preserve">he MMPA allows limited exceptions to the take prohibition, if authorized, such as the incidental take of marine mammals. </w:t>
            </w:r>
            <w:r>
              <w:rPr>
                <w:szCs w:val="23"/>
              </w:rPr>
              <w:t>The Atlantic Marine Assessment Program for Protected Species (A</w:t>
            </w:r>
            <w:r w:rsidRPr="00133321">
              <w:rPr>
                <w:szCs w:val="23"/>
              </w:rPr>
              <w:t>MAPPS</w:t>
            </w:r>
            <w:r>
              <w:rPr>
                <w:szCs w:val="23"/>
              </w:rPr>
              <w:t>)</w:t>
            </w:r>
            <w:r w:rsidRPr="00133321">
              <w:rPr>
                <w:szCs w:val="23"/>
              </w:rPr>
              <w:t xml:space="preserve"> Marine Ma</w:t>
            </w:r>
            <w:r>
              <w:rPr>
                <w:szCs w:val="23"/>
              </w:rPr>
              <w:t>m</w:t>
            </w:r>
            <w:r w:rsidRPr="00133321">
              <w:rPr>
                <w:szCs w:val="23"/>
              </w:rPr>
              <w:t>mal Model Viewer</w:t>
            </w:r>
            <w:r>
              <w:rPr>
                <w:szCs w:val="23"/>
              </w:rPr>
              <w:t xml:space="preserve"> (</w:t>
            </w:r>
            <w:hyperlink r:id="rId31" w:history="1">
              <w:r w:rsidRPr="005C1514">
                <w:rPr>
                  <w:rStyle w:val="Hyperlink"/>
                  <w:szCs w:val="23"/>
                </w:rPr>
                <w:t>https://apps-nefsc.fisheries.noaa.gov/AMAPPSviewer/</w:t>
              </w:r>
            </w:hyperlink>
            <w:r>
              <w:rPr>
                <w:szCs w:val="23"/>
              </w:rPr>
              <w:t xml:space="preserve">) maps marine life sightings and ocean conditions to help inform marine resource management decisions. The maps use </w:t>
            </w:r>
            <w:proofErr w:type="gramStart"/>
            <w:r>
              <w:rPr>
                <w:szCs w:val="23"/>
              </w:rPr>
              <w:t>whale</w:t>
            </w:r>
            <w:proofErr w:type="gramEnd"/>
            <w:r>
              <w:rPr>
                <w:szCs w:val="23"/>
              </w:rPr>
              <w:t xml:space="preserve">, </w:t>
            </w:r>
            <w:proofErr w:type="gramStart"/>
            <w:r>
              <w:rPr>
                <w:szCs w:val="23"/>
              </w:rPr>
              <w:t>dolphin</w:t>
            </w:r>
            <w:proofErr w:type="gramEnd"/>
            <w:r>
              <w:rPr>
                <w:szCs w:val="23"/>
              </w:rPr>
              <w:t xml:space="preserve">, and porpoise sightings data and can be sued to predict marine mammal densities.  </w:t>
            </w:r>
          </w:p>
        </w:tc>
      </w:tr>
      <w:tr w:rsidR="00A14327" w14:paraId="0546A2C6" w14:textId="77777777" w:rsidTr="00405402">
        <w:tc>
          <w:tcPr>
            <w:tcW w:w="3960" w:type="dxa"/>
            <w:gridSpan w:val="2"/>
            <w:shd w:val="clear" w:color="auto" w:fill="D9D9D9" w:themeFill="background1" w:themeFillShade="D9"/>
            <w:vAlign w:val="center"/>
          </w:tcPr>
          <w:p w14:paraId="2F219796" w14:textId="77777777" w:rsidR="00A14327" w:rsidRPr="00B073FE" w:rsidRDefault="00A14327" w:rsidP="00B073FE">
            <w:pPr>
              <w:spacing w:beforeLines="20" w:before="48" w:afterLines="20" w:after="48"/>
              <w:jc w:val="left"/>
              <w:rPr>
                <w:b/>
                <w:bCs/>
              </w:rPr>
            </w:pPr>
            <w:r w:rsidRPr="00B073FE">
              <w:rPr>
                <w:b/>
                <w:bCs/>
              </w:rPr>
              <w:t xml:space="preserve">Marine Mammals that </w:t>
            </w:r>
            <w:r w:rsidRPr="00B073FE">
              <w:rPr>
                <w:b/>
                <w:bCs/>
                <w:i/>
                <w:iCs/>
                <w:u w:val="single"/>
              </w:rPr>
              <w:t>may be</w:t>
            </w:r>
            <w:r w:rsidRPr="00B073FE">
              <w:rPr>
                <w:b/>
                <w:bCs/>
                <w:i/>
                <w:iCs/>
              </w:rPr>
              <w:t xml:space="preserve"> </w:t>
            </w:r>
            <w:r w:rsidRPr="00B073FE">
              <w:rPr>
                <w:b/>
                <w:bCs/>
              </w:rPr>
              <w:t>present within the response action area</w:t>
            </w:r>
          </w:p>
        </w:tc>
        <w:tc>
          <w:tcPr>
            <w:tcW w:w="6210" w:type="dxa"/>
            <w:gridSpan w:val="2"/>
            <w:shd w:val="clear" w:color="auto" w:fill="D9D9D9" w:themeFill="background1" w:themeFillShade="D9"/>
            <w:vAlign w:val="center"/>
          </w:tcPr>
          <w:p w14:paraId="36C11063" w14:textId="77777777" w:rsidR="00A14327" w:rsidRPr="00BC6EAB" w:rsidRDefault="00A14327" w:rsidP="00F167BF">
            <w:pPr>
              <w:spacing w:beforeLines="20" w:before="48" w:afterLines="20" w:after="48"/>
              <w:jc w:val="left"/>
              <w:rPr>
                <w:rFonts w:cs="Times New Roman"/>
                <w:b/>
                <w:szCs w:val="23"/>
              </w:rPr>
            </w:pPr>
            <w:r w:rsidRPr="00BC6EAB">
              <w:rPr>
                <w:rFonts w:cs="Times New Roman"/>
                <w:b/>
                <w:szCs w:val="23"/>
              </w:rPr>
              <w:t>Details / Notes</w:t>
            </w:r>
          </w:p>
          <w:p w14:paraId="279E76F7" w14:textId="77777777" w:rsidR="00A14327" w:rsidRPr="007515F5" w:rsidRDefault="00A14327" w:rsidP="00F167BF">
            <w:pPr>
              <w:spacing w:beforeLines="20" w:before="48" w:afterLines="20" w:after="48"/>
              <w:jc w:val="left"/>
              <w:rPr>
                <w:rFonts w:cs="Times New Roman"/>
                <w:sz w:val="20"/>
                <w:szCs w:val="20"/>
              </w:rPr>
            </w:pPr>
            <w:r w:rsidRPr="00BC6EAB">
              <w:rPr>
                <w:rFonts w:cs="Times New Roman"/>
                <w:szCs w:val="23"/>
              </w:rPr>
              <w:t>(</w:t>
            </w:r>
            <w:r>
              <w:rPr>
                <w:rFonts w:cs="Times New Roman"/>
                <w:szCs w:val="23"/>
              </w:rPr>
              <w:t>If applicable, indicate and describe the species that may be present in the response action area)</w:t>
            </w:r>
          </w:p>
        </w:tc>
      </w:tr>
      <w:tr w:rsidR="00A14327" w14:paraId="60C34256" w14:textId="77777777" w:rsidTr="00405402">
        <w:tc>
          <w:tcPr>
            <w:tcW w:w="3960" w:type="dxa"/>
            <w:gridSpan w:val="2"/>
            <w:shd w:val="clear" w:color="auto" w:fill="F2F2F2" w:themeFill="background1" w:themeFillShade="F2"/>
            <w:vAlign w:val="center"/>
          </w:tcPr>
          <w:p w14:paraId="01DF2C86" w14:textId="77777777" w:rsidR="00A14327" w:rsidRPr="0038749C" w:rsidRDefault="00A14327" w:rsidP="006A09CA">
            <w:pPr>
              <w:spacing w:beforeLines="20" w:before="48" w:afterLines="20" w:after="48"/>
              <w:ind w:left="333" w:hanging="333"/>
              <w:jc w:val="left"/>
              <w:rPr>
                <w:rFonts w:cs="Times New Roman"/>
                <w:szCs w:val="23"/>
              </w:rPr>
            </w:pPr>
            <w:r>
              <w:t xml:space="preserve">Dolphins    </w:t>
            </w:r>
            <w:sdt>
              <w:sdtPr>
                <w:id w:val="-303001671"/>
                <w14:checkbox>
                  <w14:checked w14:val="0"/>
                  <w14:checkedState w14:val="2612" w14:font="MS Gothic"/>
                  <w14:uncheckedState w14:val="2610" w14:font="MS Gothic"/>
                </w14:checkbox>
              </w:sdtPr>
              <w:sdtEndPr/>
              <w:sdtContent>
                <w:r>
                  <w:rPr>
                    <w:rFonts w:ascii="MS Gothic" w:eastAsia="MS Gothic" w:hAnsi="MS Gothic" w:hint="eastAsia"/>
                  </w:rPr>
                  <w:t>☐</w:t>
                </w:r>
              </w:sdtContent>
            </w:sdt>
            <w:r>
              <w:t xml:space="preserve"> Yes     </w:t>
            </w:r>
            <w:sdt>
              <w:sdtPr>
                <w:id w:val="2137056642"/>
                <w14:checkbox>
                  <w14:checked w14:val="0"/>
                  <w14:checkedState w14:val="2612" w14:font="MS Gothic"/>
                  <w14:uncheckedState w14:val="2610" w14:font="MS Gothic"/>
                </w14:checkbox>
              </w:sdtPr>
              <w:sdtEndPr/>
              <w:sdtContent>
                <w:r>
                  <w:rPr>
                    <w:rFonts w:ascii="MS Gothic" w:eastAsia="MS Gothic" w:hAnsi="MS Gothic" w:hint="eastAsia"/>
                  </w:rPr>
                  <w:t>☐</w:t>
                </w:r>
              </w:sdtContent>
            </w:sdt>
            <w:r>
              <w:t xml:space="preserve"> No</w:t>
            </w:r>
          </w:p>
        </w:tc>
        <w:tc>
          <w:tcPr>
            <w:tcW w:w="6210" w:type="dxa"/>
            <w:gridSpan w:val="2"/>
            <w:vAlign w:val="center"/>
          </w:tcPr>
          <w:p w14:paraId="69BBB2B2" w14:textId="70913DB8" w:rsidR="00A14327" w:rsidRPr="00EF6722" w:rsidRDefault="00D532E8" w:rsidP="00EF6722">
            <w:pPr>
              <w:spacing w:beforeLines="20" w:before="48" w:afterLines="20" w:after="48"/>
              <w:jc w:val="left"/>
              <w:rPr>
                <w:rFonts w:cs="Times New Roman"/>
                <w:color w:val="0070C0"/>
                <w:szCs w:val="23"/>
              </w:rPr>
            </w:pPr>
            <w:sdt>
              <w:sdtPr>
                <w:rPr>
                  <w:rFonts w:eastAsia="Arial" w:cs="Times New Roman"/>
                  <w:bCs/>
                  <w:color w:val="0070C0"/>
                  <w:szCs w:val="23"/>
                  <w:lang w:bidi="en-US"/>
                </w:rPr>
                <w:id w:val="263129722"/>
                <w:placeholder>
                  <w:docPart w:val="10768FF10F264D92A29BE62B6C1E5974"/>
                </w:placeholder>
                <w:showingPlcHdr/>
                <w:text w:multiLine="1"/>
              </w:sdtPr>
              <w:sdtEndPr/>
              <w:sdtContent>
                <w:r w:rsidR="00783A56">
                  <w:rPr>
                    <w:rStyle w:val="PlaceholderText"/>
                    <w:rFonts w:cstheme="minorHAnsi"/>
                  </w:rPr>
                  <w:t>Click or tap here to enter text.</w:t>
                </w:r>
              </w:sdtContent>
            </w:sdt>
          </w:p>
        </w:tc>
      </w:tr>
      <w:tr w:rsidR="00A14327" w14:paraId="0D9882D1" w14:textId="77777777" w:rsidTr="00405402">
        <w:tc>
          <w:tcPr>
            <w:tcW w:w="3960" w:type="dxa"/>
            <w:gridSpan w:val="2"/>
            <w:shd w:val="clear" w:color="auto" w:fill="F2F2F2" w:themeFill="background1" w:themeFillShade="F2"/>
            <w:vAlign w:val="center"/>
          </w:tcPr>
          <w:p w14:paraId="3DD4CEC2" w14:textId="77777777" w:rsidR="00A14327" w:rsidRDefault="00A14327" w:rsidP="00B073FE">
            <w:pPr>
              <w:spacing w:beforeLines="20" w:before="48" w:afterLines="20" w:after="48"/>
              <w:ind w:left="333" w:hanging="333"/>
              <w:jc w:val="left"/>
            </w:pPr>
            <w:r>
              <w:t xml:space="preserve">Manatees   </w:t>
            </w:r>
            <w:sdt>
              <w:sdtPr>
                <w:id w:val="-1682199929"/>
                <w14:checkbox>
                  <w14:checked w14:val="0"/>
                  <w14:checkedState w14:val="2612" w14:font="MS Gothic"/>
                  <w14:uncheckedState w14:val="2610" w14:font="MS Gothic"/>
                </w14:checkbox>
              </w:sdtPr>
              <w:sdtEndPr/>
              <w:sdtContent>
                <w:r>
                  <w:rPr>
                    <w:rFonts w:ascii="MS Gothic" w:eastAsia="MS Gothic" w:hAnsi="MS Gothic" w:hint="eastAsia"/>
                  </w:rPr>
                  <w:t>☐</w:t>
                </w:r>
              </w:sdtContent>
            </w:sdt>
            <w:r>
              <w:t xml:space="preserve"> Yes     </w:t>
            </w:r>
            <w:sdt>
              <w:sdtPr>
                <w:id w:val="1388830460"/>
                <w14:checkbox>
                  <w14:checked w14:val="0"/>
                  <w14:checkedState w14:val="2612" w14:font="MS Gothic"/>
                  <w14:uncheckedState w14:val="2610" w14:font="MS Gothic"/>
                </w14:checkbox>
              </w:sdtPr>
              <w:sdtEndPr/>
              <w:sdtContent>
                <w:r>
                  <w:rPr>
                    <w:rFonts w:ascii="MS Gothic" w:eastAsia="MS Gothic" w:hAnsi="MS Gothic" w:hint="eastAsia"/>
                  </w:rPr>
                  <w:t>☐</w:t>
                </w:r>
              </w:sdtContent>
            </w:sdt>
            <w:r>
              <w:t xml:space="preserve"> No</w:t>
            </w:r>
          </w:p>
        </w:tc>
        <w:tc>
          <w:tcPr>
            <w:tcW w:w="6210" w:type="dxa"/>
            <w:gridSpan w:val="2"/>
            <w:vAlign w:val="center"/>
          </w:tcPr>
          <w:p w14:paraId="280CC970" w14:textId="0DA6F7B2" w:rsidR="00A14327" w:rsidRPr="00EF6722" w:rsidRDefault="00D532E8" w:rsidP="00B073FE">
            <w:pPr>
              <w:spacing w:beforeLines="20" w:before="48" w:afterLines="20" w:after="48"/>
              <w:jc w:val="left"/>
              <w:rPr>
                <w:color w:val="0070C0"/>
                <w:szCs w:val="23"/>
              </w:rPr>
            </w:pPr>
            <w:sdt>
              <w:sdtPr>
                <w:rPr>
                  <w:rFonts w:eastAsia="Arial" w:cs="Times New Roman"/>
                  <w:bCs/>
                  <w:color w:val="0070C0"/>
                  <w:szCs w:val="23"/>
                  <w:lang w:bidi="en-US"/>
                </w:rPr>
                <w:id w:val="1356540760"/>
                <w:placeholder>
                  <w:docPart w:val="6C87401A0DA544E69BA05C9030C9AC17"/>
                </w:placeholder>
                <w:showingPlcHdr/>
                <w:text w:multiLine="1"/>
              </w:sdtPr>
              <w:sdtEndPr/>
              <w:sdtContent>
                <w:r w:rsidR="00783A56">
                  <w:rPr>
                    <w:rStyle w:val="PlaceholderText"/>
                    <w:rFonts w:cstheme="minorHAnsi"/>
                  </w:rPr>
                  <w:t>Click or tap here to enter text.</w:t>
                </w:r>
              </w:sdtContent>
            </w:sdt>
          </w:p>
        </w:tc>
      </w:tr>
      <w:tr w:rsidR="00A14327" w14:paraId="753D75E1" w14:textId="77777777" w:rsidTr="00405402">
        <w:tc>
          <w:tcPr>
            <w:tcW w:w="3960" w:type="dxa"/>
            <w:gridSpan w:val="2"/>
            <w:shd w:val="clear" w:color="auto" w:fill="F2F2F2" w:themeFill="background1" w:themeFillShade="F2"/>
            <w:vAlign w:val="center"/>
          </w:tcPr>
          <w:p w14:paraId="2EDF3716" w14:textId="77777777" w:rsidR="00A14327" w:rsidRDefault="00A14327" w:rsidP="00B073FE">
            <w:pPr>
              <w:spacing w:beforeLines="20" w:before="48" w:afterLines="20" w:after="48"/>
              <w:ind w:left="333" w:hanging="333"/>
              <w:jc w:val="left"/>
            </w:pPr>
            <w:r>
              <w:t xml:space="preserve">Porpoise    </w:t>
            </w:r>
            <w:sdt>
              <w:sdtPr>
                <w:id w:val="1746686976"/>
                <w14:checkbox>
                  <w14:checked w14:val="0"/>
                  <w14:checkedState w14:val="2612" w14:font="MS Gothic"/>
                  <w14:uncheckedState w14:val="2610" w14:font="MS Gothic"/>
                </w14:checkbox>
              </w:sdtPr>
              <w:sdtEndPr/>
              <w:sdtContent>
                <w:r>
                  <w:rPr>
                    <w:rFonts w:ascii="MS Gothic" w:eastAsia="MS Gothic" w:hAnsi="MS Gothic" w:hint="eastAsia"/>
                  </w:rPr>
                  <w:t>☐</w:t>
                </w:r>
              </w:sdtContent>
            </w:sdt>
            <w:r>
              <w:t xml:space="preserve"> Yes     </w:t>
            </w:r>
            <w:sdt>
              <w:sdtPr>
                <w:id w:val="-349097349"/>
                <w14:checkbox>
                  <w14:checked w14:val="0"/>
                  <w14:checkedState w14:val="2612" w14:font="MS Gothic"/>
                  <w14:uncheckedState w14:val="2610" w14:font="MS Gothic"/>
                </w14:checkbox>
              </w:sdtPr>
              <w:sdtEndPr/>
              <w:sdtContent>
                <w:r>
                  <w:rPr>
                    <w:rFonts w:ascii="MS Gothic" w:eastAsia="MS Gothic" w:hAnsi="MS Gothic" w:hint="eastAsia"/>
                  </w:rPr>
                  <w:t>☐</w:t>
                </w:r>
              </w:sdtContent>
            </w:sdt>
            <w:r>
              <w:t xml:space="preserve"> No</w:t>
            </w:r>
          </w:p>
        </w:tc>
        <w:tc>
          <w:tcPr>
            <w:tcW w:w="6210" w:type="dxa"/>
            <w:gridSpan w:val="2"/>
            <w:vAlign w:val="center"/>
          </w:tcPr>
          <w:p w14:paraId="44511272" w14:textId="663939C7" w:rsidR="00A14327" w:rsidRPr="00EF6722" w:rsidRDefault="00D532E8" w:rsidP="00B073FE">
            <w:pPr>
              <w:spacing w:beforeLines="20" w:before="48" w:afterLines="20" w:after="48"/>
              <w:jc w:val="left"/>
              <w:rPr>
                <w:color w:val="0070C0"/>
                <w:szCs w:val="23"/>
              </w:rPr>
            </w:pPr>
            <w:sdt>
              <w:sdtPr>
                <w:rPr>
                  <w:rFonts w:eastAsia="Arial" w:cs="Times New Roman"/>
                  <w:bCs/>
                  <w:color w:val="0070C0"/>
                  <w:szCs w:val="23"/>
                  <w:lang w:bidi="en-US"/>
                </w:rPr>
                <w:id w:val="637302082"/>
                <w:placeholder>
                  <w:docPart w:val="891CB2899D384E2C9D98D3111E0F7F80"/>
                </w:placeholder>
                <w:showingPlcHdr/>
                <w:text w:multiLine="1"/>
              </w:sdtPr>
              <w:sdtEndPr/>
              <w:sdtContent>
                <w:r w:rsidR="00783A56">
                  <w:rPr>
                    <w:rStyle w:val="PlaceholderText"/>
                    <w:rFonts w:cstheme="minorHAnsi"/>
                  </w:rPr>
                  <w:t>Click or tap here to enter text.</w:t>
                </w:r>
              </w:sdtContent>
            </w:sdt>
          </w:p>
        </w:tc>
      </w:tr>
      <w:tr w:rsidR="00A14327" w14:paraId="0F47289F" w14:textId="77777777" w:rsidTr="00405402">
        <w:tc>
          <w:tcPr>
            <w:tcW w:w="3960" w:type="dxa"/>
            <w:gridSpan w:val="2"/>
            <w:shd w:val="clear" w:color="auto" w:fill="F2F2F2" w:themeFill="background1" w:themeFillShade="F2"/>
            <w:vAlign w:val="center"/>
          </w:tcPr>
          <w:p w14:paraId="51E02A1B" w14:textId="77777777" w:rsidR="00A14327" w:rsidRDefault="00A14327" w:rsidP="00B073FE">
            <w:pPr>
              <w:spacing w:beforeLines="20" w:before="48" w:afterLines="20" w:after="48"/>
              <w:ind w:left="333" w:hanging="333"/>
              <w:jc w:val="left"/>
            </w:pPr>
            <w:r>
              <w:t xml:space="preserve">Seals          </w:t>
            </w:r>
            <w:sdt>
              <w:sdtPr>
                <w:id w:val="568081706"/>
                <w14:checkbox>
                  <w14:checked w14:val="0"/>
                  <w14:checkedState w14:val="2612" w14:font="MS Gothic"/>
                  <w14:uncheckedState w14:val="2610" w14:font="MS Gothic"/>
                </w14:checkbox>
              </w:sdtPr>
              <w:sdtEndPr/>
              <w:sdtContent>
                <w:r>
                  <w:rPr>
                    <w:rFonts w:ascii="MS Gothic" w:eastAsia="MS Gothic" w:hAnsi="MS Gothic" w:hint="eastAsia"/>
                  </w:rPr>
                  <w:t>☐</w:t>
                </w:r>
              </w:sdtContent>
            </w:sdt>
            <w:r>
              <w:t xml:space="preserve"> Yes     </w:t>
            </w:r>
            <w:sdt>
              <w:sdtPr>
                <w:id w:val="-1273088430"/>
                <w14:checkbox>
                  <w14:checked w14:val="0"/>
                  <w14:checkedState w14:val="2612" w14:font="MS Gothic"/>
                  <w14:uncheckedState w14:val="2610" w14:font="MS Gothic"/>
                </w14:checkbox>
              </w:sdtPr>
              <w:sdtEndPr/>
              <w:sdtContent>
                <w:r>
                  <w:rPr>
                    <w:rFonts w:ascii="MS Gothic" w:eastAsia="MS Gothic" w:hAnsi="MS Gothic" w:hint="eastAsia"/>
                  </w:rPr>
                  <w:t>☐</w:t>
                </w:r>
              </w:sdtContent>
            </w:sdt>
            <w:r>
              <w:t xml:space="preserve"> No</w:t>
            </w:r>
          </w:p>
        </w:tc>
        <w:tc>
          <w:tcPr>
            <w:tcW w:w="6210" w:type="dxa"/>
            <w:gridSpan w:val="2"/>
            <w:vAlign w:val="center"/>
          </w:tcPr>
          <w:p w14:paraId="1FBC20E8" w14:textId="6E4D3059" w:rsidR="00A14327" w:rsidRPr="00EF6722" w:rsidRDefault="00D532E8" w:rsidP="00B073FE">
            <w:pPr>
              <w:spacing w:beforeLines="20" w:before="48" w:afterLines="20" w:after="48"/>
              <w:jc w:val="left"/>
              <w:rPr>
                <w:color w:val="0070C0"/>
                <w:szCs w:val="23"/>
              </w:rPr>
            </w:pPr>
            <w:sdt>
              <w:sdtPr>
                <w:rPr>
                  <w:rFonts w:eastAsia="Arial" w:cs="Times New Roman"/>
                  <w:bCs/>
                  <w:color w:val="0070C0"/>
                  <w:szCs w:val="23"/>
                  <w:lang w:bidi="en-US"/>
                </w:rPr>
                <w:id w:val="262967731"/>
                <w:placeholder>
                  <w:docPart w:val="0E054BF8FB814A66A025DB7BA63D89DB"/>
                </w:placeholder>
                <w:showingPlcHdr/>
                <w:text w:multiLine="1"/>
              </w:sdtPr>
              <w:sdtEndPr/>
              <w:sdtContent>
                <w:r w:rsidR="00783A56">
                  <w:rPr>
                    <w:rStyle w:val="PlaceholderText"/>
                    <w:rFonts w:cstheme="minorHAnsi"/>
                  </w:rPr>
                  <w:t>Click or tap here to enter text.</w:t>
                </w:r>
              </w:sdtContent>
            </w:sdt>
          </w:p>
        </w:tc>
      </w:tr>
      <w:tr w:rsidR="00A14327" w14:paraId="4018C003" w14:textId="77777777" w:rsidTr="00405402">
        <w:tc>
          <w:tcPr>
            <w:tcW w:w="3960" w:type="dxa"/>
            <w:gridSpan w:val="2"/>
            <w:shd w:val="clear" w:color="auto" w:fill="F2F2F2" w:themeFill="background1" w:themeFillShade="F2"/>
            <w:vAlign w:val="center"/>
          </w:tcPr>
          <w:p w14:paraId="37EE020D" w14:textId="77777777" w:rsidR="00A14327" w:rsidRDefault="00A14327" w:rsidP="00B073FE">
            <w:pPr>
              <w:spacing w:beforeLines="20" w:before="48" w:afterLines="20" w:after="48"/>
              <w:ind w:left="333" w:hanging="333"/>
              <w:jc w:val="left"/>
            </w:pPr>
            <w:r>
              <w:t xml:space="preserve">Whales      </w:t>
            </w:r>
            <w:sdt>
              <w:sdtPr>
                <w:id w:val="998851596"/>
                <w14:checkbox>
                  <w14:checked w14:val="0"/>
                  <w14:checkedState w14:val="2612" w14:font="MS Gothic"/>
                  <w14:uncheckedState w14:val="2610" w14:font="MS Gothic"/>
                </w14:checkbox>
              </w:sdtPr>
              <w:sdtEndPr/>
              <w:sdtContent>
                <w:r>
                  <w:rPr>
                    <w:rFonts w:ascii="MS Gothic" w:eastAsia="MS Gothic" w:hAnsi="MS Gothic" w:hint="eastAsia"/>
                  </w:rPr>
                  <w:t>☐</w:t>
                </w:r>
              </w:sdtContent>
            </w:sdt>
            <w:r>
              <w:t xml:space="preserve"> Yes     </w:t>
            </w:r>
            <w:sdt>
              <w:sdtPr>
                <w:id w:val="-938208957"/>
                <w14:checkbox>
                  <w14:checked w14:val="0"/>
                  <w14:checkedState w14:val="2612" w14:font="MS Gothic"/>
                  <w14:uncheckedState w14:val="2610" w14:font="MS Gothic"/>
                </w14:checkbox>
              </w:sdtPr>
              <w:sdtEndPr/>
              <w:sdtContent>
                <w:r>
                  <w:rPr>
                    <w:rFonts w:ascii="MS Gothic" w:eastAsia="MS Gothic" w:hAnsi="MS Gothic" w:hint="eastAsia"/>
                  </w:rPr>
                  <w:t>☐</w:t>
                </w:r>
              </w:sdtContent>
            </w:sdt>
            <w:r>
              <w:t xml:space="preserve"> No</w:t>
            </w:r>
          </w:p>
        </w:tc>
        <w:tc>
          <w:tcPr>
            <w:tcW w:w="6210" w:type="dxa"/>
            <w:gridSpan w:val="2"/>
            <w:vAlign w:val="center"/>
          </w:tcPr>
          <w:p w14:paraId="40D17F98" w14:textId="09E232EC" w:rsidR="00A14327" w:rsidRPr="00EF6722" w:rsidRDefault="00D532E8" w:rsidP="00B073FE">
            <w:pPr>
              <w:spacing w:beforeLines="20" w:before="48" w:afterLines="20" w:after="48"/>
              <w:jc w:val="left"/>
              <w:rPr>
                <w:color w:val="0070C0"/>
                <w:szCs w:val="23"/>
              </w:rPr>
            </w:pPr>
            <w:sdt>
              <w:sdtPr>
                <w:rPr>
                  <w:rFonts w:eastAsia="Arial" w:cs="Times New Roman"/>
                  <w:bCs/>
                  <w:color w:val="0070C0"/>
                  <w:szCs w:val="23"/>
                  <w:lang w:bidi="en-US"/>
                </w:rPr>
                <w:id w:val="-127852329"/>
                <w:placeholder>
                  <w:docPart w:val="F35D5B234E9740ADA12E15960F6E82B6"/>
                </w:placeholder>
                <w:showingPlcHdr/>
                <w:text w:multiLine="1"/>
              </w:sdtPr>
              <w:sdtEndPr/>
              <w:sdtContent>
                <w:r w:rsidR="00783A56">
                  <w:rPr>
                    <w:rStyle w:val="PlaceholderText"/>
                    <w:rFonts w:cstheme="minorHAnsi"/>
                  </w:rPr>
                  <w:t>Click or tap here to enter text.</w:t>
                </w:r>
              </w:sdtContent>
            </w:sdt>
          </w:p>
        </w:tc>
      </w:tr>
      <w:tr w:rsidR="00A14327" w14:paraId="79A940C6" w14:textId="77777777" w:rsidTr="00405402">
        <w:tc>
          <w:tcPr>
            <w:tcW w:w="10170" w:type="dxa"/>
            <w:gridSpan w:val="4"/>
            <w:shd w:val="clear" w:color="auto" w:fill="F2F2F2" w:themeFill="background1" w:themeFillShade="F2"/>
            <w:vAlign w:val="center"/>
          </w:tcPr>
          <w:p w14:paraId="108B0C1C" w14:textId="618ACF89" w:rsidR="00A14327" w:rsidRDefault="00A14327" w:rsidP="00B073FE">
            <w:pPr>
              <w:spacing w:beforeLines="20" w:before="48" w:afterLines="20" w:after="48"/>
              <w:jc w:val="left"/>
              <w:rPr>
                <w:szCs w:val="23"/>
              </w:rPr>
            </w:pPr>
            <w:r w:rsidRPr="0099505A">
              <w:rPr>
                <w:b/>
                <w:bCs/>
                <w:szCs w:val="23"/>
              </w:rPr>
              <w:t>The following questions are designed to allow the NMFS and/or USFWS to quickly determine if response actions have the potential to result in take to marine mammals.</w:t>
            </w:r>
            <w:r w:rsidRPr="00D85A34">
              <w:rPr>
                <w:szCs w:val="23"/>
              </w:rPr>
              <w:t xml:space="preserve"> If the information provided indicates that incidental take is possible, further discussion with the NMFS and/or USFWS </w:t>
            </w:r>
            <w:r w:rsidRPr="0099505A">
              <w:rPr>
                <w:szCs w:val="23"/>
                <w:u w:val="single"/>
              </w:rPr>
              <w:t>is required</w:t>
            </w:r>
            <w:r w:rsidRPr="00D85A34">
              <w:rPr>
                <w:szCs w:val="23"/>
              </w:rPr>
              <w:t>.</w:t>
            </w:r>
          </w:p>
          <w:p w14:paraId="415C398E" w14:textId="77777777" w:rsidR="00A14327" w:rsidRDefault="00A14327" w:rsidP="00B073FE">
            <w:pPr>
              <w:spacing w:beforeLines="20" w:before="48" w:afterLines="20" w:after="48"/>
              <w:jc w:val="left"/>
              <w:rPr>
                <w:b/>
                <w:bCs/>
              </w:rPr>
            </w:pPr>
          </w:p>
          <w:p w14:paraId="0A18DCF3" w14:textId="77777777" w:rsidR="00A14327" w:rsidRDefault="00A14327" w:rsidP="00D8496F">
            <w:pPr>
              <w:pStyle w:val="ListParagraph"/>
              <w:numPr>
                <w:ilvl w:val="0"/>
                <w:numId w:val="9"/>
              </w:numPr>
              <w:spacing w:beforeLines="20" w:before="48" w:afterLines="20" w:after="48"/>
              <w:jc w:val="left"/>
            </w:pPr>
            <w:r w:rsidRPr="00B93726">
              <w:rPr>
                <w:b/>
                <w:bCs/>
              </w:rPr>
              <w:t xml:space="preserve">Is your action occurring in or on marine or estuarine waters? </w:t>
            </w:r>
            <w:sdt>
              <w:sdtPr>
                <w:rPr>
                  <w:rFonts w:ascii="MS Gothic" w:eastAsia="MS Gothic" w:hAnsi="MS Gothic"/>
                </w:rPr>
                <w:id w:val="-1626692582"/>
                <w14:checkbox>
                  <w14:checked w14:val="0"/>
                  <w14:checkedState w14:val="2612" w14:font="MS Gothic"/>
                  <w14:uncheckedState w14:val="2610" w14:font="MS Gothic"/>
                </w14:checkbox>
              </w:sdtPr>
              <w:sdtEndPr/>
              <w:sdtContent>
                <w:r w:rsidRPr="00B93726">
                  <w:rPr>
                    <w:rFonts w:ascii="MS Gothic" w:eastAsia="MS Gothic" w:hAnsi="MS Gothic" w:hint="eastAsia"/>
                  </w:rPr>
                  <w:t>☐</w:t>
                </w:r>
              </w:sdtContent>
            </w:sdt>
            <w:r>
              <w:t xml:space="preserve"> Yes     </w:t>
            </w:r>
            <w:sdt>
              <w:sdtPr>
                <w:rPr>
                  <w:rFonts w:ascii="MS Gothic" w:eastAsia="MS Gothic" w:hAnsi="MS Gothic"/>
                </w:rPr>
                <w:id w:val="-901057799"/>
                <w14:checkbox>
                  <w14:checked w14:val="0"/>
                  <w14:checkedState w14:val="2612" w14:font="MS Gothic"/>
                  <w14:uncheckedState w14:val="2610" w14:font="MS Gothic"/>
                </w14:checkbox>
              </w:sdtPr>
              <w:sdtEndPr/>
              <w:sdtContent>
                <w:r w:rsidRPr="00B93726">
                  <w:rPr>
                    <w:rFonts w:ascii="MS Gothic" w:eastAsia="MS Gothic" w:hAnsi="MS Gothic" w:hint="eastAsia"/>
                  </w:rPr>
                  <w:t>☐</w:t>
                </w:r>
              </w:sdtContent>
            </w:sdt>
            <w:r>
              <w:t xml:space="preserve"> No</w:t>
            </w:r>
          </w:p>
          <w:p w14:paraId="76E0FA04" w14:textId="77777777" w:rsidR="00A14327" w:rsidRDefault="00A14327" w:rsidP="00B93726">
            <w:pPr>
              <w:pStyle w:val="ListParagraph"/>
              <w:spacing w:beforeLines="20" w:before="48" w:afterLines="20" w:after="48"/>
              <w:jc w:val="left"/>
            </w:pPr>
          </w:p>
          <w:p w14:paraId="2FE45DF2" w14:textId="77777777" w:rsidR="00A14327" w:rsidRDefault="00A14327" w:rsidP="00D8496F">
            <w:pPr>
              <w:pStyle w:val="ListParagraph"/>
              <w:numPr>
                <w:ilvl w:val="0"/>
                <w:numId w:val="9"/>
              </w:numPr>
              <w:spacing w:beforeLines="20" w:before="48" w:afterLines="20" w:after="48"/>
              <w:jc w:val="left"/>
            </w:pPr>
            <w:r w:rsidRPr="00B93726">
              <w:rPr>
                <w:b/>
                <w:bCs/>
              </w:rPr>
              <w:t xml:space="preserve">If yes, is your action likely to cause large-scale, ecosystem level impacts </w:t>
            </w:r>
            <w:proofErr w:type="gramStart"/>
            <w:r w:rsidRPr="00B93726">
              <w:rPr>
                <w:b/>
                <w:bCs/>
              </w:rPr>
              <w:t>to</w:t>
            </w:r>
            <w:proofErr w:type="gramEnd"/>
            <w:r w:rsidRPr="00B93726">
              <w:rPr>
                <w:b/>
                <w:bCs/>
              </w:rPr>
              <w:t xml:space="preserve"> the quality (e.g., salinity, temperature) of marine or estuarine waters? </w:t>
            </w:r>
            <w:sdt>
              <w:sdtPr>
                <w:rPr>
                  <w:rFonts w:ascii="MS Gothic" w:eastAsia="MS Gothic" w:hAnsi="MS Gothic"/>
                </w:rPr>
                <w:id w:val="-1150125493"/>
                <w14:checkbox>
                  <w14:checked w14:val="0"/>
                  <w14:checkedState w14:val="2612" w14:font="MS Gothic"/>
                  <w14:uncheckedState w14:val="2610" w14:font="MS Gothic"/>
                </w14:checkbox>
              </w:sdtPr>
              <w:sdtEndPr/>
              <w:sdtContent>
                <w:r w:rsidRPr="00B93726">
                  <w:rPr>
                    <w:rFonts w:ascii="MS Gothic" w:eastAsia="MS Gothic" w:hAnsi="MS Gothic" w:hint="eastAsia"/>
                  </w:rPr>
                  <w:t>☐</w:t>
                </w:r>
              </w:sdtContent>
            </w:sdt>
            <w:r>
              <w:t xml:space="preserve"> Yes     </w:t>
            </w:r>
            <w:sdt>
              <w:sdtPr>
                <w:rPr>
                  <w:rFonts w:ascii="MS Gothic" w:eastAsia="MS Gothic" w:hAnsi="MS Gothic"/>
                </w:rPr>
                <w:id w:val="-111278421"/>
                <w14:checkbox>
                  <w14:checked w14:val="0"/>
                  <w14:checkedState w14:val="2612" w14:font="MS Gothic"/>
                  <w14:uncheckedState w14:val="2610" w14:font="MS Gothic"/>
                </w14:checkbox>
              </w:sdtPr>
              <w:sdtEndPr/>
              <w:sdtContent>
                <w:r w:rsidRPr="00B93726">
                  <w:rPr>
                    <w:rFonts w:ascii="MS Gothic" w:eastAsia="MS Gothic" w:hAnsi="MS Gothic" w:hint="eastAsia"/>
                  </w:rPr>
                  <w:t>☐</w:t>
                </w:r>
              </w:sdtContent>
            </w:sdt>
            <w:r>
              <w:t xml:space="preserve"> No</w:t>
            </w:r>
          </w:p>
          <w:p w14:paraId="66F4D55E" w14:textId="77777777" w:rsidR="00A14327" w:rsidRDefault="00A14327" w:rsidP="00B93726">
            <w:pPr>
              <w:pStyle w:val="ListParagraph"/>
            </w:pPr>
          </w:p>
          <w:p w14:paraId="59AA69CA" w14:textId="77777777" w:rsidR="00A14327" w:rsidRPr="00D85A34" w:rsidRDefault="00A14327" w:rsidP="00D8496F">
            <w:pPr>
              <w:pStyle w:val="ListParagraph"/>
              <w:numPr>
                <w:ilvl w:val="0"/>
                <w:numId w:val="9"/>
              </w:numPr>
              <w:spacing w:beforeLines="20" w:before="48" w:afterLines="20" w:after="48"/>
              <w:jc w:val="left"/>
              <w:rPr>
                <w:szCs w:val="23"/>
              </w:rPr>
            </w:pPr>
            <w:r w:rsidRPr="00B93726">
              <w:rPr>
                <w:b/>
                <w:bCs/>
              </w:rPr>
              <w:t>If yes, describe actions further using checkboxes in the table below. Does your action involve any of the following:</w:t>
            </w:r>
          </w:p>
        </w:tc>
      </w:tr>
      <w:tr w:rsidR="00A14327" w14:paraId="430CAF76" w14:textId="77777777" w:rsidTr="00405402">
        <w:tc>
          <w:tcPr>
            <w:tcW w:w="1800" w:type="dxa"/>
            <w:vAlign w:val="center"/>
          </w:tcPr>
          <w:p w14:paraId="6D26D653" w14:textId="77777777" w:rsidR="00A14327" w:rsidRDefault="00D532E8" w:rsidP="00B93726">
            <w:pPr>
              <w:spacing w:beforeLines="20" w:before="48" w:afterLines="20" w:after="48"/>
              <w:jc w:val="left"/>
            </w:pPr>
            <w:sdt>
              <w:sdtPr>
                <w:id w:val="1416202933"/>
                <w14:checkbox>
                  <w14:checked w14:val="0"/>
                  <w14:checkedState w14:val="2612" w14:font="MS Gothic"/>
                  <w14:uncheckedState w14:val="2610" w14:font="MS Gothic"/>
                </w14:checkbox>
              </w:sdtPr>
              <w:sdtEndPr/>
              <w:sdtContent>
                <w:r w:rsidR="00A14327">
                  <w:rPr>
                    <w:rFonts w:ascii="MS Gothic" w:eastAsia="MS Gothic" w:hAnsi="MS Gothic" w:hint="eastAsia"/>
                  </w:rPr>
                  <w:t>☐</w:t>
                </w:r>
              </w:sdtContent>
            </w:sdt>
            <w:r w:rsidR="00A14327">
              <w:t xml:space="preserve"> Yes    </w:t>
            </w:r>
            <w:sdt>
              <w:sdtPr>
                <w:id w:val="-1324426485"/>
                <w14:checkbox>
                  <w14:checked w14:val="0"/>
                  <w14:checkedState w14:val="2612" w14:font="MS Gothic"/>
                  <w14:uncheckedState w14:val="2610" w14:font="MS Gothic"/>
                </w14:checkbox>
              </w:sdtPr>
              <w:sdtEndPr/>
              <w:sdtContent>
                <w:r w:rsidR="00A14327">
                  <w:rPr>
                    <w:rFonts w:ascii="MS Gothic" w:eastAsia="MS Gothic" w:hAnsi="MS Gothic" w:hint="eastAsia"/>
                  </w:rPr>
                  <w:t>☐</w:t>
                </w:r>
              </w:sdtContent>
            </w:sdt>
            <w:r w:rsidR="00A14327">
              <w:t xml:space="preserve"> No</w:t>
            </w:r>
          </w:p>
        </w:tc>
        <w:tc>
          <w:tcPr>
            <w:tcW w:w="8370" w:type="dxa"/>
            <w:gridSpan w:val="3"/>
            <w:tcBorders>
              <w:top w:val="single" w:sz="4" w:space="0" w:color="auto"/>
              <w:left w:val="single" w:sz="4" w:space="0" w:color="auto"/>
              <w:bottom w:val="single" w:sz="4" w:space="0" w:color="auto"/>
              <w:right w:val="single" w:sz="4" w:space="0" w:color="auto"/>
            </w:tcBorders>
            <w:vAlign w:val="center"/>
          </w:tcPr>
          <w:p w14:paraId="05F92BA9" w14:textId="77777777" w:rsidR="00A14327" w:rsidRDefault="00D532E8" w:rsidP="00B93726">
            <w:pPr>
              <w:jc w:val="left"/>
            </w:pPr>
            <w:sdt>
              <w:sdtPr>
                <w:rPr>
                  <w:rFonts w:cs="Times New Roman"/>
                  <w:b/>
                  <w:bCs/>
                  <w:color w:val="2E74B5" w:themeColor="accent5" w:themeShade="BF"/>
                </w:rPr>
                <w:id w:val="-1916460849"/>
                <w:lock w:val="contentLocked"/>
                <w:placeholder>
                  <w:docPart w:val="C62141F30EA34F969149FE4708897F26"/>
                </w:placeholder>
                <w:showingPlcHdr/>
              </w:sdtPr>
              <w:sdtEndPr/>
              <w:sdtContent>
                <w:r w:rsidR="00A14327">
                  <w:rPr>
                    <w:rFonts w:cs="Times New Roman"/>
                  </w:rPr>
                  <w:t>Use of active acoustic equipment (e.g., echosounder) producing sound below 200 kHz</w:t>
                </w:r>
              </w:sdtContent>
            </w:sdt>
          </w:p>
        </w:tc>
      </w:tr>
      <w:tr w:rsidR="00A14327" w14:paraId="57F7CAE9" w14:textId="77777777" w:rsidTr="00405402">
        <w:tc>
          <w:tcPr>
            <w:tcW w:w="1800" w:type="dxa"/>
            <w:vAlign w:val="center"/>
          </w:tcPr>
          <w:p w14:paraId="58B41D21" w14:textId="77777777" w:rsidR="00A14327" w:rsidRDefault="00D532E8" w:rsidP="00B93726">
            <w:pPr>
              <w:jc w:val="left"/>
            </w:pPr>
            <w:sdt>
              <w:sdtPr>
                <w:id w:val="-159932965"/>
                <w14:checkbox>
                  <w14:checked w14:val="0"/>
                  <w14:checkedState w14:val="2612" w14:font="MS Gothic"/>
                  <w14:uncheckedState w14:val="2610" w14:font="MS Gothic"/>
                </w14:checkbox>
              </w:sdtPr>
              <w:sdtEndPr/>
              <w:sdtContent>
                <w:r w:rsidR="00A14327">
                  <w:rPr>
                    <w:rFonts w:ascii="MS Gothic" w:eastAsia="MS Gothic" w:hAnsi="MS Gothic" w:hint="eastAsia"/>
                  </w:rPr>
                  <w:t>☐</w:t>
                </w:r>
              </w:sdtContent>
            </w:sdt>
            <w:r w:rsidR="00A14327">
              <w:t xml:space="preserve"> Yes    </w:t>
            </w:r>
            <w:sdt>
              <w:sdtPr>
                <w:id w:val="1092810607"/>
                <w14:checkbox>
                  <w14:checked w14:val="0"/>
                  <w14:checkedState w14:val="2612" w14:font="MS Gothic"/>
                  <w14:uncheckedState w14:val="2610" w14:font="MS Gothic"/>
                </w14:checkbox>
              </w:sdtPr>
              <w:sdtEndPr/>
              <w:sdtContent>
                <w:r w:rsidR="00A14327">
                  <w:rPr>
                    <w:rFonts w:ascii="MS Gothic" w:eastAsia="MS Gothic" w:hAnsi="MS Gothic" w:hint="eastAsia"/>
                  </w:rPr>
                  <w:t>☐</w:t>
                </w:r>
              </w:sdtContent>
            </w:sdt>
            <w:r w:rsidR="00A14327">
              <w:t xml:space="preserve"> No</w:t>
            </w:r>
          </w:p>
        </w:tc>
        <w:tc>
          <w:tcPr>
            <w:tcW w:w="8370" w:type="dxa"/>
            <w:gridSpan w:val="3"/>
            <w:tcBorders>
              <w:top w:val="single" w:sz="4" w:space="0" w:color="auto"/>
              <w:left w:val="single" w:sz="4" w:space="0" w:color="auto"/>
              <w:bottom w:val="single" w:sz="4" w:space="0" w:color="auto"/>
              <w:right w:val="single" w:sz="4" w:space="0" w:color="auto"/>
            </w:tcBorders>
          </w:tcPr>
          <w:p w14:paraId="10CE5DF9" w14:textId="77777777" w:rsidR="00A14327" w:rsidRDefault="00D532E8" w:rsidP="00BE3CB2">
            <w:sdt>
              <w:sdtPr>
                <w:rPr>
                  <w:rFonts w:cs="Times New Roman"/>
                  <w:b/>
                  <w:bCs/>
                  <w:color w:val="2E74B5" w:themeColor="accent5" w:themeShade="BF"/>
                </w:rPr>
                <w:id w:val="-796144823"/>
                <w:lock w:val="contentLocked"/>
                <w:placeholder>
                  <w:docPart w:val="C941EE1F44BE4CED957E1D82B793A2DA"/>
                </w:placeholder>
                <w:showingPlcHdr/>
              </w:sdtPr>
              <w:sdtEndPr/>
              <w:sdtContent>
                <w:r w:rsidR="00A14327">
                  <w:rPr>
                    <w:rFonts w:cs="Times New Roman"/>
                  </w:rPr>
                  <w:t>In-water construction or demolition</w:t>
                </w:r>
              </w:sdtContent>
            </w:sdt>
          </w:p>
        </w:tc>
      </w:tr>
      <w:tr w:rsidR="00A14327" w14:paraId="6A0F7ECB" w14:textId="77777777" w:rsidTr="00405402">
        <w:tc>
          <w:tcPr>
            <w:tcW w:w="1800" w:type="dxa"/>
            <w:vAlign w:val="center"/>
          </w:tcPr>
          <w:p w14:paraId="583021FD" w14:textId="77777777" w:rsidR="00A14327" w:rsidRDefault="00D532E8" w:rsidP="00B93726">
            <w:pPr>
              <w:jc w:val="left"/>
            </w:pPr>
            <w:sdt>
              <w:sdtPr>
                <w:id w:val="-1477438473"/>
                <w14:checkbox>
                  <w14:checked w14:val="0"/>
                  <w14:checkedState w14:val="2612" w14:font="MS Gothic"/>
                  <w14:uncheckedState w14:val="2610" w14:font="MS Gothic"/>
                </w14:checkbox>
              </w:sdtPr>
              <w:sdtEndPr/>
              <w:sdtContent>
                <w:r w:rsidR="00A14327">
                  <w:rPr>
                    <w:rFonts w:ascii="MS Gothic" w:eastAsia="MS Gothic" w:hAnsi="MS Gothic" w:hint="eastAsia"/>
                  </w:rPr>
                  <w:t>☐</w:t>
                </w:r>
              </w:sdtContent>
            </w:sdt>
            <w:r w:rsidR="00A14327">
              <w:t xml:space="preserve"> Yes    </w:t>
            </w:r>
            <w:sdt>
              <w:sdtPr>
                <w:id w:val="856317527"/>
                <w14:checkbox>
                  <w14:checked w14:val="0"/>
                  <w14:checkedState w14:val="2612" w14:font="MS Gothic"/>
                  <w14:uncheckedState w14:val="2610" w14:font="MS Gothic"/>
                </w14:checkbox>
              </w:sdtPr>
              <w:sdtEndPr/>
              <w:sdtContent>
                <w:r w:rsidR="00A14327">
                  <w:rPr>
                    <w:rFonts w:ascii="MS Gothic" w:eastAsia="MS Gothic" w:hAnsi="MS Gothic" w:hint="eastAsia"/>
                  </w:rPr>
                  <w:t>☐</w:t>
                </w:r>
              </w:sdtContent>
            </w:sdt>
            <w:r w:rsidR="00A14327">
              <w:t xml:space="preserve"> No</w:t>
            </w:r>
          </w:p>
        </w:tc>
        <w:tc>
          <w:tcPr>
            <w:tcW w:w="8370" w:type="dxa"/>
            <w:gridSpan w:val="3"/>
            <w:tcBorders>
              <w:top w:val="single" w:sz="4" w:space="0" w:color="auto"/>
              <w:left w:val="single" w:sz="4" w:space="0" w:color="auto"/>
              <w:bottom w:val="single" w:sz="4" w:space="0" w:color="auto"/>
              <w:right w:val="single" w:sz="4" w:space="0" w:color="auto"/>
            </w:tcBorders>
          </w:tcPr>
          <w:p w14:paraId="4994BC7A" w14:textId="77777777" w:rsidR="00A14327" w:rsidRDefault="00D532E8" w:rsidP="00BE3CB2">
            <w:sdt>
              <w:sdtPr>
                <w:rPr>
                  <w:rFonts w:cs="Times New Roman"/>
                  <w:b/>
                  <w:bCs/>
                  <w:color w:val="2E74B5" w:themeColor="accent5" w:themeShade="BF"/>
                </w:rPr>
                <w:id w:val="-1647975482"/>
                <w:lock w:val="contentLocked"/>
                <w:placeholder>
                  <w:docPart w:val="27495F6E90E744DD8E24BF3E56241747"/>
                </w:placeholder>
                <w:showingPlcHdr/>
              </w:sdtPr>
              <w:sdtEndPr/>
              <w:sdtContent>
                <w:r w:rsidR="00A14327">
                  <w:rPr>
                    <w:rFonts w:cs="Times New Roman"/>
                  </w:rPr>
                  <w:t>Temporary or fixed use of active or passive sampling gear (e.g., nets, lines, traps; turtle relocation trawls)</w:t>
                </w:r>
              </w:sdtContent>
            </w:sdt>
          </w:p>
        </w:tc>
      </w:tr>
      <w:tr w:rsidR="00A14327" w14:paraId="0A82F77E" w14:textId="77777777" w:rsidTr="00405402">
        <w:tc>
          <w:tcPr>
            <w:tcW w:w="1800" w:type="dxa"/>
            <w:vAlign w:val="center"/>
          </w:tcPr>
          <w:p w14:paraId="6F800FDA" w14:textId="77777777" w:rsidR="00A14327" w:rsidRDefault="00D532E8" w:rsidP="00B93726">
            <w:pPr>
              <w:jc w:val="left"/>
            </w:pPr>
            <w:sdt>
              <w:sdtPr>
                <w:id w:val="1933396196"/>
                <w14:checkbox>
                  <w14:checked w14:val="0"/>
                  <w14:checkedState w14:val="2612" w14:font="MS Gothic"/>
                  <w14:uncheckedState w14:val="2610" w14:font="MS Gothic"/>
                </w14:checkbox>
              </w:sdtPr>
              <w:sdtEndPr/>
              <w:sdtContent>
                <w:r w:rsidR="00A14327">
                  <w:rPr>
                    <w:rFonts w:ascii="MS Gothic" w:eastAsia="MS Gothic" w:hAnsi="MS Gothic" w:hint="eastAsia"/>
                  </w:rPr>
                  <w:t>☐</w:t>
                </w:r>
              </w:sdtContent>
            </w:sdt>
            <w:r w:rsidR="00A14327">
              <w:t xml:space="preserve"> Yes    </w:t>
            </w:r>
            <w:sdt>
              <w:sdtPr>
                <w:id w:val="-1184511458"/>
                <w14:checkbox>
                  <w14:checked w14:val="0"/>
                  <w14:checkedState w14:val="2612" w14:font="MS Gothic"/>
                  <w14:uncheckedState w14:val="2610" w14:font="MS Gothic"/>
                </w14:checkbox>
              </w:sdtPr>
              <w:sdtEndPr/>
              <w:sdtContent>
                <w:r w:rsidR="00A14327">
                  <w:rPr>
                    <w:rFonts w:ascii="MS Gothic" w:eastAsia="MS Gothic" w:hAnsi="MS Gothic" w:hint="eastAsia"/>
                  </w:rPr>
                  <w:t>☐</w:t>
                </w:r>
              </w:sdtContent>
            </w:sdt>
            <w:r w:rsidR="00A14327">
              <w:t xml:space="preserve"> No</w:t>
            </w:r>
          </w:p>
        </w:tc>
        <w:tc>
          <w:tcPr>
            <w:tcW w:w="8370" w:type="dxa"/>
            <w:gridSpan w:val="3"/>
            <w:tcBorders>
              <w:top w:val="single" w:sz="4" w:space="0" w:color="auto"/>
              <w:left w:val="single" w:sz="4" w:space="0" w:color="auto"/>
              <w:bottom w:val="single" w:sz="4" w:space="0" w:color="auto"/>
              <w:right w:val="single" w:sz="4" w:space="0" w:color="auto"/>
            </w:tcBorders>
          </w:tcPr>
          <w:p w14:paraId="1EED23CB" w14:textId="77777777" w:rsidR="00A14327" w:rsidRDefault="00D532E8" w:rsidP="00BE3CB2">
            <w:sdt>
              <w:sdtPr>
                <w:rPr>
                  <w:rFonts w:cs="Times New Roman"/>
                  <w:b/>
                  <w:bCs/>
                  <w:color w:val="2E74B5" w:themeColor="accent5" w:themeShade="BF"/>
                </w:rPr>
                <w:id w:val="-1644805734"/>
                <w:lock w:val="contentLocked"/>
                <w:placeholder>
                  <w:docPart w:val="BFB7A25BA074451ABA21E62D447A79A6"/>
                </w:placeholder>
                <w:showingPlcHdr/>
              </w:sdtPr>
              <w:sdtEndPr/>
              <w:sdtContent>
                <w:r w:rsidR="00A14327">
                  <w:rPr>
                    <w:rFonts w:cs="Times New Roman"/>
                  </w:rPr>
                  <w:t>In-water explosive detonation</w:t>
                </w:r>
              </w:sdtContent>
            </w:sdt>
          </w:p>
        </w:tc>
      </w:tr>
      <w:tr w:rsidR="00A14327" w14:paraId="376E0CBE" w14:textId="77777777" w:rsidTr="00405402">
        <w:tc>
          <w:tcPr>
            <w:tcW w:w="1800" w:type="dxa"/>
            <w:vAlign w:val="center"/>
          </w:tcPr>
          <w:p w14:paraId="5D5D60F5" w14:textId="77777777" w:rsidR="00A14327" w:rsidRDefault="00D532E8" w:rsidP="00B93726">
            <w:pPr>
              <w:jc w:val="left"/>
            </w:pPr>
            <w:sdt>
              <w:sdtPr>
                <w:id w:val="1471320823"/>
                <w14:checkbox>
                  <w14:checked w14:val="0"/>
                  <w14:checkedState w14:val="2612" w14:font="MS Gothic"/>
                  <w14:uncheckedState w14:val="2610" w14:font="MS Gothic"/>
                </w14:checkbox>
              </w:sdtPr>
              <w:sdtEndPr/>
              <w:sdtContent>
                <w:r w:rsidR="00A14327">
                  <w:rPr>
                    <w:rFonts w:ascii="MS Gothic" w:eastAsia="MS Gothic" w:hAnsi="MS Gothic" w:hint="eastAsia"/>
                  </w:rPr>
                  <w:t>☐</w:t>
                </w:r>
              </w:sdtContent>
            </w:sdt>
            <w:r w:rsidR="00A14327">
              <w:t xml:space="preserve"> Yes    </w:t>
            </w:r>
            <w:sdt>
              <w:sdtPr>
                <w:id w:val="1753537796"/>
                <w14:checkbox>
                  <w14:checked w14:val="0"/>
                  <w14:checkedState w14:val="2612" w14:font="MS Gothic"/>
                  <w14:uncheckedState w14:val="2610" w14:font="MS Gothic"/>
                </w14:checkbox>
              </w:sdtPr>
              <w:sdtEndPr/>
              <w:sdtContent>
                <w:r w:rsidR="00A14327">
                  <w:rPr>
                    <w:rFonts w:ascii="MS Gothic" w:eastAsia="MS Gothic" w:hAnsi="MS Gothic" w:hint="eastAsia"/>
                  </w:rPr>
                  <w:t>☐</w:t>
                </w:r>
              </w:sdtContent>
            </w:sdt>
            <w:r w:rsidR="00A14327">
              <w:t xml:space="preserve"> No</w:t>
            </w:r>
          </w:p>
        </w:tc>
        <w:tc>
          <w:tcPr>
            <w:tcW w:w="8370" w:type="dxa"/>
            <w:gridSpan w:val="3"/>
            <w:tcBorders>
              <w:top w:val="single" w:sz="4" w:space="0" w:color="auto"/>
              <w:left w:val="single" w:sz="4" w:space="0" w:color="auto"/>
              <w:bottom w:val="single" w:sz="4" w:space="0" w:color="auto"/>
              <w:right w:val="single" w:sz="4" w:space="0" w:color="auto"/>
            </w:tcBorders>
          </w:tcPr>
          <w:p w14:paraId="625D7C15" w14:textId="77777777" w:rsidR="00A14327" w:rsidRDefault="00D532E8" w:rsidP="00BE3CB2">
            <w:sdt>
              <w:sdtPr>
                <w:rPr>
                  <w:rFonts w:cs="Times New Roman"/>
                  <w:b/>
                  <w:bCs/>
                  <w:color w:val="2E74B5" w:themeColor="accent5" w:themeShade="BF"/>
                </w:rPr>
                <w:id w:val="1628661682"/>
                <w:lock w:val="contentLocked"/>
                <w:placeholder>
                  <w:docPart w:val="8D93C37ADB5B40DB9F53B345057CD501"/>
                </w:placeholder>
                <w:showingPlcHdr/>
              </w:sdtPr>
              <w:sdtEndPr/>
              <w:sdtContent>
                <w:r w:rsidR="00A14327">
                  <w:rPr>
                    <w:rFonts w:cs="Times New Roman"/>
                  </w:rPr>
                  <w:t>Aquaculture</w:t>
                </w:r>
              </w:sdtContent>
            </w:sdt>
          </w:p>
        </w:tc>
      </w:tr>
      <w:tr w:rsidR="00A14327" w14:paraId="30428864" w14:textId="77777777" w:rsidTr="00405402">
        <w:tc>
          <w:tcPr>
            <w:tcW w:w="1800" w:type="dxa"/>
            <w:vAlign w:val="center"/>
          </w:tcPr>
          <w:p w14:paraId="13EBAA12" w14:textId="77777777" w:rsidR="00A14327" w:rsidRDefault="00D532E8" w:rsidP="00B93726">
            <w:pPr>
              <w:jc w:val="left"/>
            </w:pPr>
            <w:sdt>
              <w:sdtPr>
                <w:id w:val="456612124"/>
                <w14:checkbox>
                  <w14:checked w14:val="0"/>
                  <w14:checkedState w14:val="2612" w14:font="MS Gothic"/>
                  <w14:uncheckedState w14:val="2610" w14:font="MS Gothic"/>
                </w14:checkbox>
              </w:sdtPr>
              <w:sdtEndPr/>
              <w:sdtContent>
                <w:r w:rsidR="00A14327">
                  <w:rPr>
                    <w:rFonts w:ascii="MS Gothic" w:eastAsia="MS Gothic" w:hAnsi="MS Gothic" w:hint="eastAsia"/>
                  </w:rPr>
                  <w:t>☐</w:t>
                </w:r>
              </w:sdtContent>
            </w:sdt>
            <w:r w:rsidR="00A14327">
              <w:t xml:space="preserve"> Yes    </w:t>
            </w:r>
            <w:sdt>
              <w:sdtPr>
                <w:id w:val="-447076285"/>
                <w14:checkbox>
                  <w14:checked w14:val="0"/>
                  <w14:checkedState w14:val="2612" w14:font="MS Gothic"/>
                  <w14:uncheckedState w14:val="2610" w14:font="MS Gothic"/>
                </w14:checkbox>
              </w:sdtPr>
              <w:sdtEndPr/>
              <w:sdtContent>
                <w:r w:rsidR="00A14327">
                  <w:rPr>
                    <w:rFonts w:ascii="MS Gothic" w:eastAsia="MS Gothic" w:hAnsi="MS Gothic" w:hint="eastAsia"/>
                  </w:rPr>
                  <w:t>☐</w:t>
                </w:r>
              </w:sdtContent>
            </w:sdt>
            <w:r w:rsidR="00A14327">
              <w:t xml:space="preserve"> No</w:t>
            </w:r>
          </w:p>
        </w:tc>
        <w:tc>
          <w:tcPr>
            <w:tcW w:w="8370" w:type="dxa"/>
            <w:gridSpan w:val="3"/>
            <w:tcBorders>
              <w:top w:val="single" w:sz="4" w:space="0" w:color="auto"/>
              <w:left w:val="single" w:sz="4" w:space="0" w:color="auto"/>
              <w:bottom w:val="single" w:sz="4" w:space="0" w:color="auto"/>
              <w:right w:val="single" w:sz="4" w:space="0" w:color="auto"/>
            </w:tcBorders>
          </w:tcPr>
          <w:p w14:paraId="52E82E3C" w14:textId="77777777" w:rsidR="00A14327" w:rsidRDefault="00D532E8" w:rsidP="00BE3CB2">
            <w:sdt>
              <w:sdtPr>
                <w:rPr>
                  <w:rFonts w:cs="Times New Roman"/>
                  <w:b/>
                  <w:bCs/>
                  <w:color w:val="2E74B5" w:themeColor="accent5" w:themeShade="BF"/>
                </w:rPr>
                <w:id w:val="473484502"/>
                <w:lock w:val="contentLocked"/>
                <w:placeholder>
                  <w:docPart w:val="5A5D0C42F72F4337AC602B5C3F67AF93"/>
                </w:placeholder>
                <w:showingPlcHdr/>
              </w:sdtPr>
              <w:sdtEndPr/>
              <w:sdtContent>
                <w:r w:rsidR="00A14327">
                  <w:rPr>
                    <w:rFonts w:cs="Times New Roman"/>
                  </w:rPr>
                  <w:t>Restoration of barrier islands, levee construction, or similar projects</w:t>
                </w:r>
              </w:sdtContent>
            </w:sdt>
          </w:p>
        </w:tc>
      </w:tr>
      <w:tr w:rsidR="00A14327" w14:paraId="409C6997" w14:textId="77777777" w:rsidTr="00405402">
        <w:tc>
          <w:tcPr>
            <w:tcW w:w="1800" w:type="dxa"/>
            <w:vAlign w:val="center"/>
          </w:tcPr>
          <w:p w14:paraId="037740F2" w14:textId="77777777" w:rsidR="00A14327" w:rsidRDefault="00D532E8" w:rsidP="00B93726">
            <w:pPr>
              <w:jc w:val="left"/>
            </w:pPr>
            <w:sdt>
              <w:sdtPr>
                <w:id w:val="-2090524300"/>
                <w14:checkbox>
                  <w14:checked w14:val="0"/>
                  <w14:checkedState w14:val="2612" w14:font="MS Gothic"/>
                  <w14:uncheckedState w14:val="2610" w14:font="MS Gothic"/>
                </w14:checkbox>
              </w:sdtPr>
              <w:sdtEndPr/>
              <w:sdtContent>
                <w:r w:rsidR="00A14327">
                  <w:rPr>
                    <w:rFonts w:ascii="MS Gothic" w:eastAsia="MS Gothic" w:hAnsi="MS Gothic" w:hint="eastAsia"/>
                  </w:rPr>
                  <w:t>☐</w:t>
                </w:r>
              </w:sdtContent>
            </w:sdt>
            <w:r w:rsidR="00A14327">
              <w:t xml:space="preserve"> Yes    </w:t>
            </w:r>
            <w:sdt>
              <w:sdtPr>
                <w:id w:val="-1542980529"/>
                <w14:checkbox>
                  <w14:checked w14:val="0"/>
                  <w14:checkedState w14:val="2612" w14:font="MS Gothic"/>
                  <w14:uncheckedState w14:val="2610" w14:font="MS Gothic"/>
                </w14:checkbox>
              </w:sdtPr>
              <w:sdtEndPr/>
              <w:sdtContent>
                <w:r w:rsidR="00A14327">
                  <w:rPr>
                    <w:rFonts w:ascii="MS Gothic" w:eastAsia="MS Gothic" w:hAnsi="MS Gothic" w:hint="eastAsia"/>
                  </w:rPr>
                  <w:t>☐</w:t>
                </w:r>
              </w:sdtContent>
            </w:sdt>
            <w:r w:rsidR="00A14327">
              <w:t xml:space="preserve"> No</w:t>
            </w:r>
          </w:p>
        </w:tc>
        <w:tc>
          <w:tcPr>
            <w:tcW w:w="8370" w:type="dxa"/>
            <w:gridSpan w:val="3"/>
            <w:tcBorders>
              <w:top w:val="single" w:sz="4" w:space="0" w:color="auto"/>
              <w:left w:val="single" w:sz="4" w:space="0" w:color="auto"/>
              <w:bottom w:val="single" w:sz="4" w:space="0" w:color="auto"/>
              <w:right w:val="single" w:sz="4" w:space="0" w:color="auto"/>
            </w:tcBorders>
          </w:tcPr>
          <w:p w14:paraId="11032483" w14:textId="77777777" w:rsidR="00A14327" w:rsidRDefault="00D532E8" w:rsidP="00BE3CB2">
            <w:sdt>
              <w:sdtPr>
                <w:rPr>
                  <w:rFonts w:cs="Times New Roman"/>
                  <w:b/>
                  <w:bCs/>
                  <w:color w:val="2E74B5" w:themeColor="accent5" w:themeShade="BF"/>
                </w:rPr>
                <w:id w:val="2127967617"/>
                <w:lock w:val="contentLocked"/>
                <w:placeholder>
                  <w:docPart w:val="16560F4AB3444F40ADE07B1832AB44A1"/>
                </w:placeholder>
                <w:showingPlcHdr/>
              </w:sdtPr>
              <w:sdtEndPr/>
              <w:sdtContent>
                <w:r w:rsidR="00A14327">
                  <w:rPr>
                    <w:rFonts w:cs="Times New Roman"/>
                  </w:rPr>
                  <w:t>Fresh-water river diversions</w:t>
                </w:r>
              </w:sdtContent>
            </w:sdt>
          </w:p>
        </w:tc>
      </w:tr>
      <w:tr w:rsidR="00A14327" w14:paraId="4769C25A" w14:textId="77777777" w:rsidTr="00405402">
        <w:tc>
          <w:tcPr>
            <w:tcW w:w="1800" w:type="dxa"/>
            <w:vAlign w:val="center"/>
          </w:tcPr>
          <w:p w14:paraId="4B8BA1F1" w14:textId="77777777" w:rsidR="00A14327" w:rsidRDefault="00D532E8" w:rsidP="00B93726">
            <w:pPr>
              <w:jc w:val="left"/>
            </w:pPr>
            <w:sdt>
              <w:sdtPr>
                <w:id w:val="-1060473680"/>
                <w14:checkbox>
                  <w14:checked w14:val="0"/>
                  <w14:checkedState w14:val="2612" w14:font="MS Gothic"/>
                  <w14:uncheckedState w14:val="2610" w14:font="MS Gothic"/>
                </w14:checkbox>
              </w:sdtPr>
              <w:sdtEndPr/>
              <w:sdtContent>
                <w:r w:rsidR="00A14327">
                  <w:rPr>
                    <w:rFonts w:ascii="MS Gothic" w:eastAsia="MS Gothic" w:hAnsi="MS Gothic" w:hint="eastAsia"/>
                  </w:rPr>
                  <w:t>☐</w:t>
                </w:r>
              </w:sdtContent>
            </w:sdt>
            <w:r w:rsidR="00A14327">
              <w:t xml:space="preserve"> Yes    </w:t>
            </w:r>
            <w:sdt>
              <w:sdtPr>
                <w:id w:val="-413163717"/>
                <w14:checkbox>
                  <w14:checked w14:val="0"/>
                  <w14:checkedState w14:val="2612" w14:font="MS Gothic"/>
                  <w14:uncheckedState w14:val="2610" w14:font="MS Gothic"/>
                </w14:checkbox>
              </w:sdtPr>
              <w:sdtEndPr/>
              <w:sdtContent>
                <w:r w:rsidR="00A14327">
                  <w:rPr>
                    <w:rFonts w:ascii="MS Gothic" w:eastAsia="MS Gothic" w:hAnsi="MS Gothic" w:hint="eastAsia"/>
                  </w:rPr>
                  <w:t>☐</w:t>
                </w:r>
              </w:sdtContent>
            </w:sdt>
            <w:r w:rsidR="00A14327">
              <w:t xml:space="preserve"> No</w:t>
            </w:r>
          </w:p>
        </w:tc>
        <w:tc>
          <w:tcPr>
            <w:tcW w:w="8370" w:type="dxa"/>
            <w:gridSpan w:val="3"/>
            <w:tcBorders>
              <w:top w:val="single" w:sz="4" w:space="0" w:color="auto"/>
              <w:left w:val="single" w:sz="4" w:space="0" w:color="auto"/>
              <w:bottom w:val="single" w:sz="4" w:space="0" w:color="auto"/>
              <w:right w:val="single" w:sz="4" w:space="0" w:color="auto"/>
            </w:tcBorders>
          </w:tcPr>
          <w:p w14:paraId="46D07D75" w14:textId="77777777" w:rsidR="00A14327" w:rsidRDefault="00D532E8" w:rsidP="00BE3CB2">
            <w:sdt>
              <w:sdtPr>
                <w:rPr>
                  <w:rFonts w:cs="Times New Roman"/>
                  <w:b/>
                  <w:bCs/>
                </w:rPr>
                <w:id w:val="-2033333345"/>
                <w:lock w:val="contentLocked"/>
                <w:placeholder>
                  <w:docPart w:val="E8195FFD5B664C9E9E3EBD0F5126FB54"/>
                </w:placeholder>
                <w:showingPlcHdr/>
              </w:sdtPr>
              <w:sdtEndPr/>
              <w:sdtContent>
                <w:r w:rsidR="00A14327">
                  <w:rPr>
                    <w:rFonts w:cs="Times New Roman"/>
                  </w:rPr>
                  <w:t>Building or enhancing areas for water-related recreational use or fishing opportunities (e.g., fishing piers, bridges, boat ramps, marinas)</w:t>
                </w:r>
              </w:sdtContent>
            </w:sdt>
          </w:p>
        </w:tc>
      </w:tr>
      <w:tr w:rsidR="00A14327" w14:paraId="0FDD5BFD" w14:textId="77777777" w:rsidTr="00405402">
        <w:tc>
          <w:tcPr>
            <w:tcW w:w="1800" w:type="dxa"/>
            <w:vAlign w:val="center"/>
          </w:tcPr>
          <w:p w14:paraId="3F51D029" w14:textId="77777777" w:rsidR="00A14327" w:rsidRDefault="00D532E8" w:rsidP="00B93726">
            <w:pPr>
              <w:jc w:val="left"/>
            </w:pPr>
            <w:sdt>
              <w:sdtPr>
                <w:id w:val="462243172"/>
                <w14:checkbox>
                  <w14:checked w14:val="0"/>
                  <w14:checkedState w14:val="2612" w14:font="MS Gothic"/>
                  <w14:uncheckedState w14:val="2610" w14:font="MS Gothic"/>
                </w14:checkbox>
              </w:sdtPr>
              <w:sdtEndPr/>
              <w:sdtContent>
                <w:r w:rsidR="00A14327">
                  <w:rPr>
                    <w:rFonts w:ascii="MS Gothic" w:eastAsia="MS Gothic" w:hAnsi="MS Gothic" w:hint="eastAsia"/>
                  </w:rPr>
                  <w:t>☐</w:t>
                </w:r>
              </w:sdtContent>
            </w:sdt>
            <w:r w:rsidR="00A14327">
              <w:t xml:space="preserve"> Yes    </w:t>
            </w:r>
            <w:sdt>
              <w:sdtPr>
                <w:id w:val="1466318847"/>
                <w14:checkbox>
                  <w14:checked w14:val="0"/>
                  <w14:checkedState w14:val="2612" w14:font="MS Gothic"/>
                  <w14:uncheckedState w14:val="2610" w14:font="MS Gothic"/>
                </w14:checkbox>
              </w:sdtPr>
              <w:sdtEndPr/>
              <w:sdtContent>
                <w:r w:rsidR="00A14327">
                  <w:rPr>
                    <w:rFonts w:ascii="MS Gothic" w:eastAsia="MS Gothic" w:hAnsi="MS Gothic" w:hint="eastAsia"/>
                  </w:rPr>
                  <w:t>☐</w:t>
                </w:r>
              </w:sdtContent>
            </w:sdt>
            <w:r w:rsidR="00A14327">
              <w:t xml:space="preserve"> No</w:t>
            </w:r>
          </w:p>
        </w:tc>
        <w:tc>
          <w:tcPr>
            <w:tcW w:w="8370" w:type="dxa"/>
            <w:gridSpan w:val="3"/>
            <w:tcBorders>
              <w:top w:val="single" w:sz="4" w:space="0" w:color="auto"/>
              <w:left w:val="single" w:sz="4" w:space="0" w:color="auto"/>
              <w:bottom w:val="single" w:sz="4" w:space="0" w:color="auto"/>
              <w:right w:val="single" w:sz="4" w:space="0" w:color="auto"/>
            </w:tcBorders>
          </w:tcPr>
          <w:p w14:paraId="40AB8A17" w14:textId="77777777" w:rsidR="00A14327" w:rsidRDefault="00D532E8" w:rsidP="00BE3CB2">
            <w:sdt>
              <w:sdtPr>
                <w:rPr>
                  <w:rFonts w:cs="Times New Roman"/>
                  <w:b/>
                  <w:bCs/>
                </w:rPr>
                <w:id w:val="1810671928"/>
                <w:lock w:val="contentLocked"/>
                <w:placeholder>
                  <w:docPart w:val="50415F0154594B1F8519EE18CC7C63CC"/>
                </w:placeholder>
                <w:showingPlcHdr/>
              </w:sdtPr>
              <w:sdtEndPr/>
              <w:sdtContent>
                <w:r w:rsidR="00A14327">
                  <w:rPr>
                    <w:rFonts w:cs="Times New Roman"/>
                  </w:rPr>
                  <w:t>Dredging or in-water construction actions to change hydrologic conditions or connectivity, create breakwaters and living shorelines, etc.</w:t>
                </w:r>
              </w:sdtContent>
            </w:sdt>
          </w:p>
        </w:tc>
      </w:tr>
      <w:tr w:rsidR="00A14327" w14:paraId="2D5D514E" w14:textId="77777777" w:rsidTr="00405402">
        <w:tc>
          <w:tcPr>
            <w:tcW w:w="1800" w:type="dxa"/>
            <w:vAlign w:val="center"/>
          </w:tcPr>
          <w:p w14:paraId="3A1EC543" w14:textId="77777777" w:rsidR="00A14327" w:rsidRDefault="00D532E8" w:rsidP="00B93726">
            <w:pPr>
              <w:jc w:val="left"/>
            </w:pPr>
            <w:sdt>
              <w:sdtPr>
                <w:id w:val="288102864"/>
                <w14:checkbox>
                  <w14:checked w14:val="0"/>
                  <w14:checkedState w14:val="2612" w14:font="MS Gothic"/>
                  <w14:uncheckedState w14:val="2610" w14:font="MS Gothic"/>
                </w14:checkbox>
              </w:sdtPr>
              <w:sdtEndPr/>
              <w:sdtContent>
                <w:r w:rsidR="00A14327">
                  <w:rPr>
                    <w:rFonts w:ascii="MS Gothic" w:eastAsia="MS Gothic" w:hAnsi="MS Gothic" w:hint="eastAsia"/>
                  </w:rPr>
                  <w:t>☐</w:t>
                </w:r>
              </w:sdtContent>
            </w:sdt>
            <w:r w:rsidR="00A14327">
              <w:t xml:space="preserve"> Yes    </w:t>
            </w:r>
            <w:sdt>
              <w:sdtPr>
                <w:id w:val="-1813402275"/>
                <w14:checkbox>
                  <w14:checked w14:val="0"/>
                  <w14:checkedState w14:val="2612" w14:font="MS Gothic"/>
                  <w14:uncheckedState w14:val="2610" w14:font="MS Gothic"/>
                </w14:checkbox>
              </w:sdtPr>
              <w:sdtEndPr/>
              <w:sdtContent>
                <w:r w:rsidR="00A14327">
                  <w:rPr>
                    <w:rFonts w:ascii="MS Gothic" w:eastAsia="MS Gothic" w:hAnsi="MS Gothic" w:hint="eastAsia"/>
                  </w:rPr>
                  <w:t>☐</w:t>
                </w:r>
              </w:sdtContent>
            </w:sdt>
            <w:r w:rsidR="00A14327">
              <w:t xml:space="preserve"> No</w:t>
            </w:r>
          </w:p>
        </w:tc>
        <w:tc>
          <w:tcPr>
            <w:tcW w:w="8370" w:type="dxa"/>
            <w:gridSpan w:val="3"/>
            <w:tcBorders>
              <w:top w:val="single" w:sz="4" w:space="0" w:color="auto"/>
              <w:left w:val="single" w:sz="4" w:space="0" w:color="auto"/>
              <w:bottom w:val="single" w:sz="4" w:space="0" w:color="auto"/>
              <w:right w:val="single" w:sz="4" w:space="0" w:color="auto"/>
            </w:tcBorders>
          </w:tcPr>
          <w:p w14:paraId="498278B3" w14:textId="77777777" w:rsidR="00A14327" w:rsidRDefault="00D532E8" w:rsidP="00BE3CB2">
            <w:sdt>
              <w:sdtPr>
                <w:rPr>
                  <w:rFonts w:cs="Times New Roman"/>
                  <w:b/>
                  <w:bCs/>
                </w:rPr>
                <w:id w:val="-1015307223"/>
                <w:lock w:val="contentLocked"/>
                <w:placeholder>
                  <w:docPart w:val="67497CD771AE4C0796CAF8F1B7D18CA3"/>
                </w:placeholder>
                <w:showingPlcHdr/>
              </w:sdtPr>
              <w:sdtEndPr/>
              <w:sdtContent>
                <w:r w:rsidR="00A14327">
                  <w:rPr>
                    <w:rFonts w:cs="Times New Roman"/>
                  </w:rPr>
                  <w:t>Conducting driving of sheet piles or pilings</w:t>
                </w:r>
              </w:sdtContent>
            </w:sdt>
          </w:p>
        </w:tc>
      </w:tr>
      <w:tr w:rsidR="00A14327" w14:paraId="654305AB" w14:textId="77777777" w:rsidTr="00405402">
        <w:tc>
          <w:tcPr>
            <w:tcW w:w="1800" w:type="dxa"/>
            <w:vAlign w:val="center"/>
          </w:tcPr>
          <w:p w14:paraId="7004F4D9" w14:textId="77777777" w:rsidR="00A14327" w:rsidRDefault="00D532E8" w:rsidP="00B93726">
            <w:pPr>
              <w:jc w:val="left"/>
            </w:pPr>
            <w:sdt>
              <w:sdtPr>
                <w:id w:val="1912811437"/>
                <w14:checkbox>
                  <w14:checked w14:val="0"/>
                  <w14:checkedState w14:val="2612" w14:font="MS Gothic"/>
                  <w14:uncheckedState w14:val="2610" w14:font="MS Gothic"/>
                </w14:checkbox>
              </w:sdtPr>
              <w:sdtEndPr/>
              <w:sdtContent>
                <w:r w:rsidR="00A14327">
                  <w:rPr>
                    <w:rFonts w:ascii="MS Gothic" w:eastAsia="MS Gothic" w:hAnsi="MS Gothic" w:hint="eastAsia"/>
                  </w:rPr>
                  <w:t>☐</w:t>
                </w:r>
              </w:sdtContent>
            </w:sdt>
            <w:r w:rsidR="00A14327">
              <w:t xml:space="preserve"> Yes    </w:t>
            </w:r>
            <w:sdt>
              <w:sdtPr>
                <w:id w:val="1513107966"/>
                <w14:checkbox>
                  <w14:checked w14:val="0"/>
                  <w14:checkedState w14:val="2612" w14:font="MS Gothic"/>
                  <w14:uncheckedState w14:val="2610" w14:font="MS Gothic"/>
                </w14:checkbox>
              </w:sdtPr>
              <w:sdtEndPr/>
              <w:sdtContent>
                <w:r w:rsidR="00A14327">
                  <w:rPr>
                    <w:rFonts w:ascii="MS Gothic" w:eastAsia="MS Gothic" w:hAnsi="MS Gothic" w:hint="eastAsia"/>
                  </w:rPr>
                  <w:t>☐</w:t>
                </w:r>
              </w:sdtContent>
            </w:sdt>
            <w:r w:rsidR="00A14327">
              <w:t xml:space="preserve"> No</w:t>
            </w:r>
          </w:p>
        </w:tc>
        <w:tc>
          <w:tcPr>
            <w:tcW w:w="8370" w:type="dxa"/>
            <w:gridSpan w:val="3"/>
            <w:tcBorders>
              <w:top w:val="single" w:sz="4" w:space="0" w:color="auto"/>
              <w:left w:val="single" w:sz="4" w:space="0" w:color="auto"/>
              <w:bottom w:val="single" w:sz="4" w:space="0" w:color="auto"/>
              <w:right w:val="single" w:sz="4" w:space="0" w:color="auto"/>
            </w:tcBorders>
          </w:tcPr>
          <w:p w14:paraId="09322F08" w14:textId="77777777" w:rsidR="00A14327" w:rsidRDefault="00D532E8" w:rsidP="00BE3CB2">
            <w:sdt>
              <w:sdtPr>
                <w:rPr>
                  <w:rFonts w:cs="Times New Roman"/>
                  <w:b/>
                  <w:bCs/>
                </w:rPr>
                <w:id w:val="659582624"/>
                <w:lock w:val="contentLocked"/>
                <w:placeholder>
                  <w:docPart w:val="A7B8E28D815D4C5991E2868A51A1CCAC"/>
                </w:placeholder>
                <w:showingPlcHdr/>
              </w:sdtPr>
              <w:sdtEndPr/>
              <w:sdtContent>
                <w:r w:rsidR="00A14327">
                  <w:rPr>
                    <w:rFonts w:cs="Times New Roman"/>
                  </w:rPr>
                  <w:t>Use of floating pipeline during dredging actions</w:t>
                </w:r>
              </w:sdtContent>
            </w:sdt>
          </w:p>
        </w:tc>
      </w:tr>
      <w:tr w:rsidR="00A14327" w14:paraId="7BC0866A" w14:textId="77777777" w:rsidTr="00405402">
        <w:tc>
          <w:tcPr>
            <w:tcW w:w="10170" w:type="dxa"/>
            <w:gridSpan w:val="4"/>
            <w:shd w:val="clear" w:color="auto" w:fill="D9D9D9" w:themeFill="background1" w:themeFillShade="D9"/>
          </w:tcPr>
          <w:p w14:paraId="0A0EFB04" w14:textId="4D3E6883" w:rsidR="00A14327" w:rsidRPr="00A14327" w:rsidRDefault="00A14327" w:rsidP="00A14327">
            <w:pPr>
              <w:rPr>
                <w:b/>
                <w:bCs/>
                <w:u w:val="single"/>
              </w:rPr>
            </w:pPr>
            <w:r>
              <w:rPr>
                <w:b/>
                <w:bCs/>
              </w:rPr>
              <w:t xml:space="preserve">If you checked “Yes” to any of the actions immediately above, or if the action </w:t>
            </w:r>
            <w:r w:rsidRPr="00A14327">
              <w:rPr>
                <w:b/>
                <w:bCs/>
                <w:i/>
                <w:iCs/>
                <w:u w:val="single"/>
              </w:rPr>
              <w:t>could impact</w:t>
            </w:r>
            <w:r w:rsidRPr="00A14327">
              <w:rPr>
                <w:b/>
                <w:bCs/>
              </w:rPr>
              <w:t xml:space="preserve"> the quality of marine</w:t>
            </w:r>
            <w:r>
              <w:rPr>
                <w:b/>
                <w:bCs/>
              </w:rPr>
              <w:t xml:space="preserve"> or estuarine waters, please describe the nature of the actions in more detail or indicate which section of the form already includes these descriptions.</w:t>
            </w:r>
          </w:p>
        </w:tc>
      </w:tr>
      <w:tr w:rsidR="00A14327" w14:paraId="3CAD3361" w14:textId="77777777" w:rsidTr="00405402">
        <w:trPr>
          <w:trHeight w:val="557"/>
        </w:trPr>
        <w:sdt>
          <w:sdtPr>
            <w:id w:val="1477342159"/>
            <w:placeholder>
              <w:docPart w:val="12145258189D43399F8C5A30B95279AC"/>
            </w:placeholder>
            <w:showingPlcHdr/>
          </w:sdtPr>
          <w:sdtEndPr/>
          <w:sdtContent>
            <w:tc>
              <w:tcPr>
                <w:tcW w:w="10170" w:type="dxa"/>
                <w:gridSpan w:val="4"/>
                <w:vAlign w:val="center"/>
              </w:tcPr>
              <w:p w14:paraId="06887996" w14:textId="10120B5E" w:rsidR="00A14327" w:rsidRDefault="00A14327" w:rsidP="00A14327">
                <w:pPr>
                  <w:jc w:val="left"/>
                </w:pPr>
                <w:r w:rsidRPr="003F5AA9">
                  <w:rPr>
                    <w:rStyle w:val="PlaceholderText"/>
                  </w:rPr>
                  <w:t>Click or tap here to enter text.</w:t>
                </w:r>
              </w:p>
            </w:tc>
          </w:sdtContent>
        </w:sdt>
      </w:tr>
      <w:tr w:rsidR="00A77BE7" w14:paraId="0D9146DA" w14:textId="77777777" w:rsidTr="00405402">
        <w:tc>
          <w:tcPr>
            <w:tcW w:w="10170" w:type="dxa"/>
            <w:gridSpan w:val="4"/>
            <w:shd w:val="clear" w:color="auto" w:fill="D9D9D9" w:themeFill="background1" w:themeFillShade="D9"/>
          </w:tcPr>
          <w:p w14:paraId="11DAAFA7" w14:textId="6A5D2271" w:rsidR="00A77BE7" w:rsidRPr="00A77BE7" w:rsidRDefault="00A77BE7" w:rsidP="00BE3CB2">
            <w:pPr>
              <w:rPr>
                <w:b/>
                <w:bCs/>
              </w:rPr>
            </w:pPr>
            <w:r w:rsidRPr="00A77BE7">
              <w:rPr>
                <w:b/>
                <w:bCs/>
              </w:rPr>
              <w:t xml:space="preserve">If not already identified in Table I, please describe any additional BMPs or conservation </w:t>
            </w:r>
            <w:proofErr w:type="gramStart"/>
            <w:r w:rsidRPr="00A77BE7">
              <w:rPr>
                <w:b/>
                <w:bCs/>
              </w:rPr>
              <w:t>measure</w:t>
            </w:r>
            <w:proofErr w:type="gramEnd"/>
            <w:r w:rsidRPr="00A77BE7">
              <w:rPr>
                <w:b/>
                <w:bCs/>
              </w:rPr>
              <w:t xml:space="preserve"> that may be implemented for marine mammals.</w:t>
            </w:r>
          </w:p>
        </w:tc>
      </w:tr>
      <w:tr w:rsidR="00A77BE7" w14:paraId="5ABD544A" w14:textId="77777777" w:rsidTr="00405402">
        <w:tc>
          <w:tcPr>
            <w:tcW w:w="5058" w:type="dxa"/>
            <w:gridSpan w:val="3"/>
            <w:vAlign w:val="center"/>
          </w:tcPr>
          <w:p w14:paraId="23A7F4E9" w14:textId="77777777" w:rsidR="00A77BE7" w:rsidRDefault="00D532E8" w:rsidP="00A77BE7">
            <w:pPr>
              <w:spacing w:beforeLines="20" w:before="48" w:afterLines="20" w:after="48"/>
              <w:jc w:val="left"/>
              <w:rPr>
                <w:rFonts w:eastAsia="Arial" w:cs="Times New Roman"/>
                <w:szCs w:val="23"/>
                <w:lang w:bidi="en-US"/>
              </w:rPr>
            </w:pPr>
            <w:sdt>
              <w:sdtPr>
                <w:rPr>
                  <w:rFonts w:eastAsia="Arial" w:cs="Times New Roman"/>
                  <w:color w:val="000000"/>
                  <w:szCs w:val="23"/>
                  <w:lang w:bidi="en-US"/>
                </w:rPr>
                <w:id w:val="313466580"/>
                <w14:checkbox>
                  <w14:checked w14:val="0"/>
                  <w14:checkedState w14:val="2612" w14:font="MS Gothic"/>
                  <w14:uncheckedState w14:val="2610" w14:font="MS Gothic"/>
                </w14:checkbox>
              </w:sdtPr>
              <w:sdtEndPr/>
              <w:sdtContent>
                <w:r w:rsidR="00A77BE7" w:rsidRPr="00BC6EAB">
                  <w:rPr>
                    <w:rFonts w:ascii="Segoe UI Symbol" w:eastAsia="Arial" w:hAnsi="Segoe UI Symbol" w:cs="Segoe UI Symbol"/>
                    <w:color w:val="000000"/>
                    <w:szCs w:val="23"/>
                    <w:lang w:bidi="en-US"/>
                  </w:rPr>
                  <w:t>☐</w:t>
                </w:r>
              </w:sdtContent>
            </w:sdt>
            <w:r w:rsidR="00A77BE7">
              <w:rPr>
                <w:rFonts w:eastAsia="Arial" w:cs="Times New Roman"/>
                <w:szCs w:val="23"/>
                <w:lang w:bidi="en-US"/>
              </w:rPr>
              <w:t xml:space="preserve"> OTHER (list below)</w:t>
            </w:r>
          </w:p>
          <w:sdt>
            <w:sdtPr>
              <w:id w:val="69863144"/>
              <w:placeholder>
                <w:docPart w:val="D525DE96B46D47B990D7439CACF160FA"/>
              </w:placeholder>
              <w:showingPlcHdr/>
            </w:sdtPr>
            <w:sdtEndPr/>
            <w:sdtContent>
              <w:p w14:paraId="1957E0FB" w14:textId="7D6B4FE5" w:rsidR="00A77BE7" w:rsidRDefault="00A77BE7" w:rsidP="00A77BE7">
                <w:r>
                  <w:rPr>
                    <w:rStyle w:val="PlaceholderText"/>
                  </w:rPr>
                  <w:t>Name of BMP.</w:t>
                </w:r>
              </w:p>
            </w:sdtContent>
          </w:sdt>
        </w:tc>
        <w:sdt>
          <w:sdtPr>
            <w:rPr>
              <w:sz w:val="20"/>
              <w:szCs w:val="20"/>
            </w:rPr>
            <w:id w:val="-213126396"/>
            <w:placeholder>
              <w:docPart w:val="66D9CFC0D9F24076A37D296BD4B467DC"/>
            </w:placeholder>
            <w:showingPlcHdr/>
          </w:sdtPr>
          <w:sdtEndPr/>
          <w:sdtContent>
            <w:tc>
              <w:tcPr>
                <w:tcW w:w="5112" w:type="dxa"/>
                <w:vAlign w:val="center"/>
              </w:tcPr>
              <w:p w14:paraId="5B5EB11C" w14:textId="1DCB25D8" w:rsidR="00A77BE7" w:rsidRDefault="00A77BE7" w:rsidP="00A77BE7">
                <w:r>
                  <w:rPr>
                    <w:rStyle w:val="PlaceholderText"/>
                  </w:rPr>
                  <w:t>Provide a link to BMP</w:t>
                </w:r>
                <w:r w:rsidRPr="003F5AA9">
                  <w:rPr>
                    <w:rStyle w:val="PlaceholderText"/>
                  </w:rPr>
                  <w:t>.</w:t>
                </w:r>
              </w:p>
            </w:tc>
          </w:sdtContent>
        </w:sdt>
      </w:tr>
      <w:tr w:rsidR="00A77BE7" w14:paraId="3B1B93E3" w14:textId="77777777" w:rsidTr="00405402">
        <w:tc>
          <w:tcPr>
            <w:tcW w:w="5058" w:type="dxa"/>
            <w:gridSpan w:val="3"/>
            <w:vAlign w:val="center"/>
          </w:tcPr>
          <w:p w14:paraId="0979FBD3" w14:textId="77777777" w:rsidR="00A77BE7" w:rsidRDefault="00D532E8" w:rsidP="00A77BE7">
            <w:pPr>
              <w:spacing w:beforeLines="20" w:before="48" w:afterLines="20" w:after="48"/>
              <w:jc w:val="left"/>
              <w:rPr>
                <w:rFonts w:eastAsia="Arial" w:cs="Times New Roman"/>
                <w:szCs w:val="23"/>
                <w:lang w:bidi="en-US"/>
              </w:rPr>
            </w:pPr>
            <w:sdt>
              <w:sdtPr>
                <w:rPr>
                  <w:rFonts w:eastAsia="Arial" w:cs="Times New Roman"/>
                  <w:color w:val="000000"/>
                  <w:szCs w:val="23"/>
                  <w:lang w:bidi="en-US"/>
                </w:rPr>
                <w:id w:val="1464843238"/>
                <w14:checkbox>
                  <w14:checked w14:val="0"/>
                  <w14:checkedState w14:val="2612" w14:font="MS Gothic"/>
                  <w14:uncheckedState w14:val="2610" w14:font="MS Gothic"/>
                </w14:checkbox>
              </w:sdtPr>
              <w:sdtEndPr/>
              <w:sdtContent>
                <w:r w:rsidR="00A77BE7" w:rsidRPr="00BC6EAB">
                  <w:rPr>
                    <w:rFonts w:ascii="Segoe UI Symbol" w:eastAsia="Arial" w:hAnsi="Segoe UI Symbol" w:cs="Segoe UI Symbol"/>
                    <w:color w:val="000000"/>
                    <w:szCs w:val="23"/>
                    <w:lang w:bidi="en-US"/>
                  </w:rPr>
                  <w:t>☐</w:t>
                </w:r>
              </w:sdtContent>
            </w:sdt>
            <w:r w:rsidR="00A77BE7">
              <w:rPr>
                <w:rFonts w:eastAsia="Arial" w:cs="Times New Roman"/>
                <w:szCs w:val="23"/>
                <w:lang w:bidi="en-US"/>
              </w:rPr>
              <w:t xml:space="preserve"> OTHER (list below)</w:t>
            </w:r>
          </w:p>
          <w:sdt>
            <w:sdtPr>
              <w:id w:val="-625309597"/>
              <w:placeholder>
                <w:docPart w:val="66D312E8C2FE4F3D99A309C0E57350DD"/>
              </w:placeholder>
              <w:showingPlcHdr/>
            </w:sdtPr>
            <w:sdtEndPr/>
            <w:sdtContent>
              <w:p w14:paraId="2C5781E9" w14:textId="27BE8028" w:rsidR="00A77BE7" w:rsidRDefault="00A77BE7" w:rsidP="00A77BE7">
                <w:r>
                  <w:rPr>
                    <w:rStyle w:val="PlaceholderText"/>
                  </w:rPr>
                  <w:t>Name of BMP.</w:t>
                </w:r>
              </w:p>
            </w:sdtContent>
          </w:sdt>
        </w:tc>
        <w:sdt>
          <w:sdtPr>
            <w:rPr>
              <w:sz w:val="20"/>
              <w:szCs w:val="20"/>
            </w:rPr>
            <w:id w:val="-1705090495"/>
            <w:placeholder>
              <w:docPart w:val="A77387AA03D24C68B8B1DD5A7870E1BA"/>
            </w:placeholder>
            <w:showingPlcHdr/>
          </w:sdtPr>
          <w:sdtEndPr/>
          <w:sdtContent>
            <w:tc>
              <w:tcPr>
                <w:tcW w:w="5112" w:type="dxa"/>
                <w:vAlign w:val="center"/>
              </w:tcPr>
              <w:p w14:paraId="341F981E" w14:textId="508F26E1" w:rsidR="00A77BE7" w:rsidRDefault="00A77BE7" w:rsidP="00A77BE7">
                <w:r>
                  <w:rPr>
                    <w:rStyle w:val="PlaceholderText"/>
                  </w:rPr>
                  <w:t>Provide a link to BMP</w:t>
                </w:r>
                <w:r w:rsidRPr="003F5AA9">
                  <w:rPr>
                    <w:rStyle w:val="PlaceholderText"/>
                  </w:rPr>
                  <w:t>.</w:t>
                </w:r>
              </w:p>
            </w:tc>
          </w:sdtContent>
        </w:sdt>
      </w:tr>
    </w:tbl>
    <w:p w14:paraId="49F52253" w14:textId="35150433" w:rsidR="00A14327" w:rsidRDefault="00A14327" w:rsidP="00BE3CB2"/>
    <w:tbl>
      <w:tblPr>
        <w:tblStyle w:val="TableGrid"/>
        <w:tblW w:w="10170" w:type="dxa"/>
        <w:tblInd w:w="-95" w:type="dxa"/>
        <w:tblLook w:val="04A0" w:firstRow="1" w:lastRow="0" w:firstColumn="1" w:lastColumn="0" w:noHBand="0" w:noVBand="1"/>
      </w:tblPr>
      <w:tblGrid>
        <w:gridCol w:w="10170"/>
      </w:tblGrid>
      <w:tr w:rsidR="00106D70" w14:paraId="5E266F3A" w14:textId="77777777" w:rsidTr="00405402">
        <w:trPr>
          <w:trHeight w:val="512"/>
          <w:tblHeader/>
        </w:trPr>
        <w:tc>
          <w:tcPr>
            <w:tcW w:w="10170" w:type="dxa"/>
            <w:shd w:val="clear" w:color="auto" w:fill="BFBFBF" w:themeFill="background1" w:themeFillShade="BF"/>
            <w:vAlign w:val="center"/>
          </w:tcPr>
          <w:p w14:paraId="6BD4F846" w14:textId="0731D927" w:rsidR="00106D70" w:rsidRPr="00F1313E" w:rsidRDefault="00F1313E" w:rsidP="00F1313E">
            <w:pPr>
              <w:pStyle w:val="Heading3"/>
            </w:pPr>
            <w:bookmarkStart w:id="14" w:name="_Toc167956957"/>
            <w:r>
              <w:t xml:space="preserve">K.  </w:t>
            </w:r>
            <w:r w:rsidR="00E8731E" w:rsidRPr="00F1313E">
              <w:t>Bald Eagles</w:t>
            </w:r>
            <w:bookmarkEnd w:id="14"/>
          </w:p>
          <w:p w14:paraId="68C8104E" w14:textId="67B7C5C5" w:rsidR="00FF7026" w:rsidRPr="00EC285F" w:rsidRDefault="00FF7026" w:rsidP="00FF7026">
            <w:pPr>
              <w:pStyle w:val="ListParagraph"/>
              <w:spacing w:beforeLines="20" w:before="48" w:afterLines="20" w:after="48"/>
              <w:ind w:left="346"/>
              <w:jc w:val="center"/>
              <w:rPr>
                <w:b/>
                <w:i/>
                <w:iCs/>
                <w:sz w:val="28"/>
                <w:szCs w:val="28"/>
              </w:rPr>
            </w:pPr>
            <w:r w:rsidRPr="00EC285F">
              <w:rPr>
                <w:rFonts w:eastAsia="Arial" w:cs="Times New Roman"/>
                <w:b/>
                <w:i/>
                <w:iCs/>
                <w:sz w:val="24"/>
                <w:szCs w:val="24"/>
              </w:rPr>
              <w:t>(Optional to complete prior to Emergency Consultation)</w:t>
            </w:r>
          </w:p>
        </w:tc>
      </w:tr>
      <w:tr w:rsidR="00C54215" w14:paraId="46986F20" w14:textId="77777777" w:rsidTr="00405402">
        <w:tc>
          <w:tcPr>
            <w:tcW w:w="10170" w:type="dxa"/>
            <w:shd w:val="clear" w:color="auto" w:fill="F2F2F2" w:themeFill="background1" w:themeFillShade="F2"/>
            <w:vAlign w:val="center"/>
          </w:tcPr>
          <w:p w14:paraId="0C819489" w14:textId="0F360F83" w:rsidR="00C54215" w:rsidRPr="006C479F" w:rsidRDefault="00C54215" w:rsidP="006A09CA">
            <w:pPr>
              <w:spacing w:beforeLines="20" w:before="48" w:afterLines="20" w:after="48"/>
              <w:jc w:val="left"/>
              <w:rPr>
                <w:rFonts w:cs="Times New Roman"/>
                <w:szCs w:val="23"/>
              </w:rPr>
            </w:pPr>
            <w:r w:rsidRPr="006C479F">
              <w:rPr>
                <w:rFonts w:cs="Times New Roman"/>
                <w:b/>
                <w:bCs/>
                <w:szCs w:val="23"/>
              </w:rPr>
              <w:t>Are bald eagles present in the response area?</w:t>
            </w:r>
            <w:r w:rsidR="006C479F">
              <w:rPr>
                <w:rFonts w:cs="Times New Roman"/>
                <w:b/>
                <w:bCs/>
                <w:szCs w:val="23"/>
              </w:rPr>
              <w:t xml:space="preserve">     </w:t>
            </w:r>
            <w:r w:rsidRPr="006C479F">
              <w:rPr>
                <w:rFonts w:cs="Times New Roman"/>
                <w:b/>
                <w:bCs/>
                <w:szCs w:val="23"/>
              </w:rPr>
              <w:t xml:space="preserve"> </w:t>
            </w:r>
            <w:sdt>
              <w:sdtPr>
                <w:rPr>
                  <w:rFonts w:cs="Times New Roman"/>
                  <w:szCs w:val="23"/>
                </w:rPr>
                <w:id w:val="1819070253"/>
                <w14:checkbox>
                  <w14:checked w14:val="0"/>
                  <w14:checkedState w14:val="2612" w14:font="MS Gothic"/>
                  <w14:uncheckedState w14:val="2610" w14:font="MS Gothic"/>
                </w14:checkbox>
              </w:sdtPr>
              <w:sdtEndPr/>
              <w:sdtContent>
                <w:r w:rsidRPr="006C479F">
                  <w:rPr>
                    <w:rFonts w:ascii="Segoe UI Symbol" w:eastAsia="MS Gothic" w:hAnsi="Segoe UI Symbol" w:cs="Segoe UI Symbol"/>
                    <w:szCs w:val="23"/>
                  </w:rPr>
                  <w:t>☐</w:t>
                </w:r>
              </w:sdtContent>
            </w:sdt>
            <w:r w:rsidRPr="006C479F">
              <w:rPr>
                <w:rFonts w:cs="Times New Roman"/>
                <w:szCs w:val="23"/>
              </w:rPr>
              <w:t xml:space="preserve"> Yes     </w:t>
            </w:r>
            <w:sdt>
              <w:sdtPr>
                <w:rPr>
                  <w:rFonts w:cs="Times New Roman"/>
                  <w:szCs w:val="23"/>
                </w:rPr>
                <w:id w:val="1273362285"/>
                <w14:checkbox>
                  <w14:checked w14:val="0"/>
                  <w14:checkedState w14:val="2612" w14:font="MS Gothic"/>
                  <w14:uncheckedState w14:val="2610" w14:font="MS Gothic"/>
                </w14:checkbox>
              </w:sdtPr>
              <w:sdtEndPr/>
              <w:sdtContent>
                <w:r w:rsidRPr="006C479F">
                  <w:rPr>
                    <w:rFonts w:ascii="Segoe UI Symbol" w:eastAsia="MS Gothic" w:hAnsi="Segoe UI Symbol" w:cs="Segoe UI Symbol"/>
                    <w:szCs w:val="23"/>
                  </w:rPr>
                  <w:t>☐</w:t>
                </w:r>
              </w:sdtContent>
            </w:sdt>
            <w:r w:rsidRPr="006C479F">
              <w:rPr>
                <w:rFonts w:cs="Times New Roman"/>
                <w:szCs w:val="23"/>
              </w:rPr>
              <w:t xml:space="preserve"> No</w:t>
            </w:r>
          </w:p>
          <w:p w14:paraId="4E6FF419" w14:textId="77777777" w:rsidR="00C54215" w:rsidRPr="006C479F" w:rsidRDefault="00C54215" w:rsidP="006A09CA">
            <w:pPr>
              <w:spacing w:beforeLines="20" w:before="48" w:afterLines="20" w:after="48"/>
              <w:jc w:val="left"/>
              <w:rPr>
                <w:rFonts w:cs="Times New Roman"/>
                <w:szCs w:val="23"/>
              </w:rPr>
            </w:pPr>
          </w:p>
          <w:p w14:paraId="1DE8207B" w14:textId="4DBA1844" w:rsidR="00C54215" w:rsidRPr="006C479F" w:rsidRDefault="00C54215" w:rsidP="006A09CA">
            <w:pPr>
              <w:spacing w:beforeLines="20" w:before="48" w:afterLines="20" w:after="48"/>
              <w:jc w:val="left"/>
              <w:rPr>
                <w:rFonts w:cs="Times New Roman"/>
                <w:b/>
                <w:bCs/>
                <w:szCs w:val="23"/>
              </w:rPr>
            </w:pPr>
            <w:r w:rsidRPr="006C479F">
              <w:rPr>
                <w:rFonts w:cs="Times New Roman"/>
                <w:b/>
                <w:bCs/>
                <w:szCs w:val="23"/>
              </w:rPr>
              <w:t>If YES, the following conservation measures should be implemented</w:t>
            </w:r>
            <w:r w:rsidR="002434B2">
              <w:rPr>
                <w:rFonts w:cs="Times New Roman"/>
                <w:b/>
                <w:bCs/>
                <w:szCs w:val="23"/>
              </w:rPr>
              <w:t xml:space="preserve"> per the National Bald Eagle Management Guidelines: </w:t>
            </w:r>
            <w:hyperlink r:id="rId32" w:history="1">
              <w:r w:rsidR="002434B2" w:rsidRPr="002434B2">
                <w:rPr>
                  <w:rStyle w:val="Hyperlink"/>
                  <w:rFonts w:cs="Times New Roman"/>
                  <w:szCs w:val="23"/>
                </w:rPr>
                <w:t>https://www.fws.gov/northeast/ecologicalservices/eagle.html</w:t>
              </w:r>
            </w:hyperlink>
            <w:r w:rsidR="002434B2" w:rsidRPr="002434B2">
              <w:rPr>
                <w:rFonts w:cs="Times New Roman"/>
                <w:szCs w:val="23"/>
              </w:rPr>
              <w:t xml:space="preserve"> </w:t>
            </w:r>
          </w:p>
          <w:p w14:paraId="586ECFA7" w14:textId="4C72BA14" w:rsidR="00C54215" w:rsidRPr="002434B2" w:rsidRDefault="00C54215" w:rsidP="00D8496F">
            <w:pPr>
              <w:pStyle w:val="ListParagraph"/>
              <w:numPr>
                <w:ilvl w:val="0"/>
                <w:numId w:val="10"/>
              </w:numPr>
              <w:spacing w:beforeLines="20" w:before="48" w:afterLines="20" w:after="48"/>
              <w:jc w:val="left"/>
              <w:rPr>
                <w:rFonts w:cs="Times New Roman"/>
                <w:szCs w:val="23"/>
              </w:rPr>
            </w:pPr>
            <w:r w:rsidRPr="006C479F">
              <w:rPr>
                <w:rFonts w:cs="Times New Roman"/>
                <w:szCs w:val="23"/>
              </w:rPr>
              <w:t xml:space="preserve">If bald eagle breeding or nesting behaviors are observed or a nest is discovered or known, all actions (e.g., </w:t>
            </w:r>
            <w:r w:rsidRPr="002434B2">
              <w:rPr>
                <w:rFonts w:cs="Times New Roman"/>
                <w:szCs w:val="23"/>
              </w:rPr>
              <w:t>walking, camping, clean-up, use of a UTV, ATV, or boat) should avoid the nest by a minimum of 660 feet. If the nest is protected by a vegetated buffer where there is no line of sight to the nest, then the minimum avoidance distance is 330 feet. This avoidance distance shall be maintained from the onset of breeding/courtship behaviors until any eggs have hatched and eaglets have fledged (approximately 6 months).</w:t>
            </w:r>
          </w:p>
          <w:p w14:paraId="133DB7A9" w14:textId="77777777" w:rsidR="00C54215" w:rsidRPr="002434B2" w:rsidRDefault="00C54215" w:rsidP="00D8496F">
            <w:pPr>
              <w:pStyle w:val="ListParagraph"/>
              <w:numPr>
                <w:ilvl w:val="0"/>
                <w:numId w:val="10"/>
              </w:numPr>
              <w:spacing w:beforeLines="20" w:before="48" w:afterLines="20" w:after="48"/>
              <w:jc w:val="left"/>
              <w:rPr>
                <w:rFonts w:cs="Times New Roman"/>
                <w:szCs w:val="23"/>
              </w:rPr>
            </w:pPr>
            <w:r w:rsidRPr="002434B2">
              <w:rPr>
                <w:rFonts w:cs="Times New Roman"/>
                <w:szCs w:val="23"/>
              </w:rPr>
              <w:t>If a similar action (e.g., driving on a roadway) is closer than 660 feet to a nest, then you may maintain a distance buffer as close to the nest as the existing tolerated action.</w:t>
            </w:r>
          </w:p>
          <w:p w14:paraId="0CC47B2D" w14:textId="77777777" w:rsidR="00C54215" w:rsidRPr="002434B2" w:rsidRDefault="00C54215" w:rsidP="00D8496F">
            <w:pPr>
              <w:pStyle w:val="ListParagraph"/>
              <w:numPr>
                <w:ilvl w:val="0"/>
                <w:numId w:val="10"/>
              </w:numPr>
              <w:spacing w:beforeLines="20" w:before="48" w:afterLines="20" w:after="48"/>
              <w:jc w:val="left"/>
              <w:rPr>
                <w:rFonts w:cs="Times New Roman"/>
                <w:szCs w:val="23"/>
              </w:rPr>
            </w:pPr>
            <w:r w:rsidRPr="002434B2">
              <w:rPr>
                <w:rFonts w:cs="Times New Roman"/>
                <w:szCs w:val="23"/>
              </w:rPr>
              <w:t>If a vegetated buffer is present and there is no line of sight to the nest and a similar action is closer than 330 feet to a nest, then you may maintain a distance buffer as close to the nest as the existing tolerated action.</w:t>
            </w:r>
          </w:p>
          <w:p w14:paraId="013EDCD9" w14:textId="594F0BEE" w:rsidR="009C0AB3" w:rsidRDefault="00C54215" w:rsidP="009C0AB3">
            <w:pPr>
              <w:pStyle w:val="ListParagraph"/>
              <w:numPr>
                <w:ilvl w:val="0"/>
                <w:numId w:val="10"/>
              </w:numPr>
              <w:spacing w:beforeLines="20" w:before="48" w:afterLines="20" w:after="48"/>
              <w:jc w:val="left"/>
              <w:rPr>
                <w:rFonts w:cs="Times New Roman"/>
                <w:szCs w:val="23"/>
              </w:rPr>
            </w:pPr>
            <w:r w:rsidRPr="002434B2">
              <w:rPr>
                <w:rFonts w:cs="Times New Roman"/>
                <w:szCs w:val="23"/>
              </w:rPr>
              <w:t>In some instances, actions conducted at a distance greater than 660 feet of a nest may result in disturbance. If an action appears to cause initial disturbance, the action shall stop and all individuals and equipment will be moved away until the eagles</w:t>
            </w:r>
            <w:r w:rsidRPr="006C479F">
              <w:rPr>
                <w:rFonts w:cs="Times New Roman"/>
                <w:szCs w:val="23"/>
              </w:rPr>
              <w:t xml:space="preserve"> are no longer displaying disturbance behaviors.</w:t>
            </w:r>
          </w:p>
          <w:p w14:paraId="4889A072" w14:textId="1DA370C2" w:rsidR="009C0AB3" w:rsidRPr="006550D7" w:rsidRDefault="009C0AB3" w:rsidP="006550D7">
            <w:pPr>
              <w:pStyle w:val="ListParagraph"/>
              <w:numPr>
                <w:ilvl w:val="0"/>
                <w:numId w:val="11"/>
              </w:numPr>
              <w:rPr>
                <w:rFonts w:cs="Times New Roman"/>
                <w:szCs w:val="23"/>
              </w:rPr>
            </w:pPr>
            <w:r w:rsidRPr="006550D7">
              <w:rPr>
                <w:rFonts w:cs="Times New Roman"/>
                <w:szCs w:val="23"/>
              </w:rPr>
              <w:t>For additional information, contact the Northeast Division of Migratory Birds, Permit Branch, Eagle Coordinator</w:t>
            </w:r>
            <w:r w:rsidR="006550D7" w:rsidRPr="006550D7">
              <w:rPr>
                <w:rFonts w:cs="Times New Roman"/>
                <w:szCs w:val="23"/>
              </w:rPr>
              <w:t xml:space="preserve">. Contact information for the USFWS Northeast Division of Migratory Birds can be found at: </w:t>
            </w:r>
            <w:hyperlink r:id="rId33" w:history="1">
              <w:r w:rsidR="006550D7" w:rsidRPr="00FF38AA">
                <w:rPr>
                  <w:rStyle w:val="Hyperlink"/>
                  <w:rFonts w:cs="Times New Roman"/>
                  <w:szCs w:val="23"/>
                </w:rPr>
                <w:t>https://www.fws.gov/northeast/migratorybirds/contactus.html</w:t>
              </w:r>
            </w:hyperlink>
            <w:r w:rsidR="00163916">
              <w:rPr>
                <w:rFonts w:cs="Times New Roman"/>
                <w:szCs w:val="23"/>
              </w:rPr>
              <w:t>.</w:t>
            </w:r>
            <w:r w:rsidR="006550D7">
              <w:rPr>
                <w:rFonts w:cs="Times New Roman"/>
                <w:szCs w:val="23"/>
              </w:rPr>
              <w:t xml:space="preserve"> </w:t>
            </w:r>
          </w:p>
          <w:p w14:paraId="5C4E1DD2" w14:textId="77777777" w:rsidR="00C54215" w:rsidRPr="00C16647" w:rsidRDefault="00C54215" w:rsidP="00C54215">
            <w:pPr>
              <w:spacing w:beforeLines="20" w:before="48" w:afterLines="20" w:after="48"/>
              <w:jc w:val="left"/>
              <w:rPr>
                <w:rFonts w:cs="Times New Roman"/>
                <w:b/>
                <w:bCs/>
                <w:szCs w:val="23"/>
              </w:rPr>
            </w:pPr>
          </w:p>
          <w:p w14:paraId="41079C99" w14:textId="4D7A1DDC" w:rsidR="00C54215" w:rsidRPr="00C16647" w:rsidRDefault="00C54215" w:rsidP="00C54215">
            <w:pPr>
              <w:spacing w:beforeLines="20" w:before="48" w:afterLines="20" w:after="48"/>
              <w:jc w:val="left"/>
              <w:rPr>
                <w:rFonts w:cs="Times New Roman"/>
                <w:b/>
                <w:bCs/>
                <w:szCs w:val="23"/>
              </w:rPr>
            </w:pPr>
            <w:r w:rsidRPr="00C16647">
              <w:rPr>
                <w:rFonts w:cs="Times New Roman"/>
                <w:b/>
                <w:bCs/>
                <w:szCs w:val="23"/>
              </w:rPr>
              <w:t>Will you implement the above measures?</w:t>
            </w:r>
            <w:r w:rsidRPr="00C16647">
              <w:rPr>
                <w:rFonts w:cs="Times New Roman"/>
                <w:b/>
                <w:bCs/>
                <w:szCs w:val="23"/>
              </w:rPr>
              <w:tab/>
            </w:r>
            <w:proofErr w:type="gramStart"/>
            <w:r w:rsidRPr="00C16647">
              <w:rPr>
                <w:rFonts w:ascii="Segoe UI Symbol" w:hAnsi="Segoe UI Symbol" w:cs="Segoe UI Symbol"/>
                <w:szCs w:val="23"/>
              </w:rPr>
              <w:t>☐</w:t>
            </w:r>
            <w:r w:rsidR="00AD4799" w:rsidRPr="00C16647">
              <w:rPr>
                <w:rFonts w:cs="Times New Roman"/>
                <w:szCs w:val="23"/>
              </w:rPr>
              <w:t xml:space="preserve">  Yes</w:t>
            </w:r>
            <w:proofErr w:type="gramEnd"/>
            <w:r w:rsidR="00AD4799" w:rsidRPr="00C16647">
              <w:rPr>
                <w:rFonts w:cs="Times New Roman"/>
                <w:szCs w:val="23"/>
              </w:rPr>
              <w:t xml:space="preserve"> </w:t>
            </w:r>
            <w:r w:rsidRPr="00C16647">
              <w:rPr>
                <w:rFonts w:cs="Times New Roman"/>
                <w:szCs w:val="23"/>
              </w:rPr>
              <w:tab/>
            </w:r>
            <w:proofErr w:type="gramStart"/>
            <w:r w:rsidRPr="00C16647">
              <w:rPr>
                <w:rFonts w:ascii="Segoe UI Symbol" w:hAnsi="Segoe UI Symbol" w:cs="Segoe UI Symbol"/>
                <w:szCs w:val="23"/>
              </w:rPr>
              <w:t>☐</w:t>
            </w:r>
            <w:r w:rsidRPr="00C16647">
              <w:rPr>
                <w:rFonts w:cs="Times New Roman"/>
                <w:szCs w:val="23"/>
              </w:rPr>
              <w:t xml:space="preserve">  N</w:t>
            </w:r>
            <w:r w:rsidR="00AD4799" w:rsidRPr="00C16647">
              <w:rPr>
                <w:rFonts w:cs="Times New Roman"/>
                <w:szCs w:val="23"/>
              </w:rPr>
              <w:t>o</w:t>
            </w:r>
            <w:proofErr w:type="gramEnd"/>
          </w:p>
          <w:p w14:paraId="4BEFBFA4" w14:textId="77777777" w:rsidR="00C54215" w:rsidRPr="00C16647" w:rsidRDefault="00C54215" w:rsidP="006A09CA">
            <w:pPr>
              <w:spacing w:beforeLines="20" w:before="48" w:afterLines="20" w:after="48"/>
              <w:jc w:val="left"/>
              <w:rPr>
                <w:rFonts w:cs="Times New Roman"/>
                <w:b/>
                <w:bCs/>
                <w:szCs w:val="23"/>
              </w:rPr>
            </w:pPr>
          </w:p>
          <w:p w14:paraId="447AED79" w14:textId="77777777" w:rsidR="00C54215" w:rsidRPr="00C16647" w:rsidRDefault="00C54215" w:rsidP="00C54215">
            <w:pPr>
              <w:pStyle w:val="Default"/>
              <w:rPr>
                <w:rFonts w:ascii="Times New Roman" w:hAnsi="Times New Roman" w:cs="Times New Roman"/>
                <w:color w:val="auto"/>
                <w:sz w:val="23"/>
                <w:szCs w:val="23"/>
              </w:rPr>
            </w:pPr>
            <w:r w:rsidRPr="00C16647">
              <w:rPr>
                <w:rFonts w:ascii="Times New Roman" w:hAnsi="Times New Roman" w:cs="Times New Roman"/>
                <w:color w:val="auto"/>
                <w:sz w:val="23"/>
                <w:szCs w:val="23"/>
              </w:rPr>
              <w:t xml:space="preserve">If these measures cannot be implemented, then you must contact the Service’s Migratory Bird Permit Office.  </w:t>
            </w:r>
          </w:p>
          <w:p w14:paraId="277480D7" w14:textId="36CB1A56" w:rsidR="006C479F" w:rsidRPr="00C16647" w:rsidRDefault="00D8496F" w:rsidP="00D8496F">
            <w:pPr>
              <w:pStyle w:val="ListParagraph"/>
              <w:numPr>
                <w:ilvl w:val="0"/>
                <w:numId w:val="11"/>
              </w:numPr>
              <w:spacing w:beforeLines="20" w:before="48" w:afterLines="20" w:after="48"/>
              <w:jc w:val="left"/>
              <w:rPr>
                <w:rFonts w:cs="Times New Roman"/>
                <w:szCs w:val="23"/>
              </w:rPr>
            </w:pPr>
            <w:r w:rsidRPr="00C16647">
              <w:rPr>
                <w:rFonts w:cs="Times New Roman"/>
                <w:szCs w:val="23"/>
              </w:rPr>
              <w:lastRenderedPageBreak/>
              <w:t xml:space="preserve">Permit Office for </w:t>
            </w:r>
            <w:r w:rsidR="006C479F" w:rsidRPr="00C16647">
              <w:rPr>
                <w:rFonts w:cs="Times New Roman"/>
                <w:szCs w:val="23"/>
              </w:rPr>
              <w:t xml:space="preserve">District of Columbia, Delaware, Maryland, New Jersey, New York, Pennsylvania, Virginia, West Virginia: (413) 253-8643 or by email: </w:t>
            </w:r>
            <w:hyperlink r:id="rId34" w:history="1">
              <w:r w:rsidR="006C479F" w:rsidRPr="00C16647">
                <w:rPr>
                  <w:rStyle w:val="Hyperlink"/>
                  <w:rFonts w:cs="Times New Roman"/>
                  <w:szCs w:val="23"/>
                </w:rPr>
                <w:t>permitsR5MB@fws.gov</w:t>
              </w:r>
            </w:hyperlink>
            <w:r w:rsidR="006C479F" w:rsidRPr="00C16647">
              <w:rPr>
                <w:rFonts w:cs="Times New Roman"/>
                <w:sz w:val="20"/>
                <w:szCs w:val="20"/>
              </w:rPr>
              <w:t xml:space="preserve"> </w:t>
            </w:r>
          </w:p>
          <w:p w14:paraId="313B2F75" w14:textId="6735FEE3" w:rsidR="00C54215" w:rsidRPr="006C479F" w:rsidRDefault="00D8496F" w:rsidP="00D8496F">
            <w:pPr>
              <w:pStyle w:val="ListParagraph"/>
              <w:numPr>
                <w:ilvl w:val="0"/>
                <w:numId w:val="11"/>
              </w:numPr>
              <w:spacing w:beforeLines="20" w:before="48" w:afterLines="20" w:after="48"/>
              <w:jc w:val="left"/>
              <w:rPr>
                <w:rFonts w:cs="Times New Roman"/>
                <w:szCs w:val="23"/>
              </w:rPr>
            </w:pPr>
            <w:r w:rsidRPr="00C16647">
              <w:rPr>
                <w:rFonts w:cs="Times New Roman"/>
                <w:szCs w:val="23"/>
              </w:rPr>
              <w:t xml:space="preserve">Permit Office for </w:t>
            </w:r>
            <w:r w:rsidR="00C54215" w:rsidRPr="00C16647">
              <w:rPr>
                <w:rFonts w:cs="Times New Roman"/>
                <w:szCs w:val="23"/>
              </w:rPr>
              <w:t>North Carolina:</w:t>
            </w:r>
            <w:r w:rsidR="006C479F" w:rsidRPr="00C16647">
              <w:rPr>
                <w:rFonts w:cs="Times New Roman"/>
                <w:szCs w:val="23"/>
              </w:rPr>
              <w:t xml:space="preserve"> (404) 679-7070 or by email: </w:t>
            </w:r>
            <w:hyperlink r:id="rId35" w:history="1">
              <w:r w:rsidR="006C479F" w:rsidRPr="00C16647">
                <w:rPr>
                  <w:rStyle w:val="Hyperlink"/>
                  <w:rFonts w:cs="Times New Roman"/>
                  <w:szCs w:val="23"/>
                </w:rPr>
                <w:t>permitsR4MB@fws.gov</w:t>
              </w:r>
            </w:hyperlink>
            <w:r w:rsidR="006C479F" w:rsidRPr="006C479F">
              <w:rPr>
                <w:rFonts w:cs="Times New Roman"/>
                <w:szCs w:val="23"/>
              </w:rPr>
              <w:t xml:space="preserve"> </w:t>
            </w:r>
          </w:p>
        </w:tc>
      </w:tr>
    </w:tbl>
    <w:p w14:paraId="024EE230" w14:textId="083B1DAD" w:rsidR="00106D70" w:rsidRDefault="00106D70" w:rsidP="00BE3CB2"/>
    <w:tbl>
      <w:tblPr>
        <w:tblStyle w:val="TableGrid"/>
        <w:tblW w:w="10170" w:type="dxa"/>
        <w:tblInd w:w="-95" w:type="dxa"/>
        <w:tblLook w:val="04A0" w:firstRow="1" w:lastRow="0" w:firstColumn="1" w:lastColumn="0" w:noHBand="0" w:noVBand="1"/>
      </w:tblPr>
      <w:tblGrid>
        <w:gridCol w:w="10170"/>
      </w:tblGrid>
      <w:tr w:rsidR="006C479F" w14:paraId="3B8A5153" w14:textId="77777777" w:rsidTr="00405402">
        <w:trPr>
          <w:trHeight w:val="512"/>
          <w:tblHeader/>
        </w:trPr>
        <w:tc>
          <w:tcPr>
            <w:tcW w:w="10170" w:type="dxa"/>
            <w:shd w:val="clear" w:color="auto" w:fill="BFBFBF" w:themeFill="background1" w:themeFillShade="BF"/>
            <w:vAlign w:val="center"/>
          </w:tcPr>
          <w:p w14:paraId="7687D20F" w14:textId="377F65AA" w:rsidR="006C479F" w:rsidRPr="00F1313E" w:rsidRDefault="00F1313E" w:rsidP="00F1313E">
            <w:pPr>
              <w:pStyle w:val="Heading3"/>
            </w:pPr>
            <w:bookmarkStart w:id="15" w:name="_Toc167956958"/>
            <w:r>
              <w:t xml:space="preserve">L.  </w:t>
            </w:r>
            <w:r w:rsidR="00E8731E" w:rsidRPr="00F1313E">
              <w:t>Migratory Birds</w:t>
            </w:r>
            <w:bookmarkEnd w:id="15"/>
          </w:p>
          <w:p w14:paraId="71D60BA9" w14:textId="06832F23" w:rsidR="00FF7026" w:rsidRPr="00EC285F" w:rsidRDefault="00FF7026" w:rsidP="00FF7026">
            <w:pPr>
              <w:pStyle w:val="ListParagraph"/>
              <w:spacing w:beforeLines="20" w:before="48" w:afterLines="20" w:after="48"/>
              <w:ind w:left="346"/>
              <w:jc w:val="center"/>
              <w:rPr>
                <w:b/>
                <w:i/>
                <w:iCs/>
                <w:sz w:val="28"/>
                <w:szCs w:val="28"/>
              </w:rPr>
            </w:pPr>
            <w:r w:rsidRPr="00EC285F">
              <w:rPr>
                <w:rFonts w:eastAsia="Arial" w:cs="Times New Roman"/>
                <w:b/>
                <w:i/>
                <w:iCs/>
                <w:sz w:val="24"/>
                <w:szCs w:val="24"/>
              </w:rPr>
              <w:t>(Optional to complete prior to Emergency Consultation)</w:t>
            </w:r>
          </w:p>
        </w:tc>
      </w:tr>
      <w:tr w:rsidR="006C479F" w14:paraId="1631F015" w14:textId="77777777" w:rsidTr="00405402">
        <w:tc>
          <w:tcPr>
            <w:tcW w:w="10170" w:type="dxa"/>
            <w:shd w:val="clear" w:color="auto" w:fill="F2F2F2" w:themeFill="background1" w:themeFillShade="F2"/>
            <w:vAlign w:val="center"/>
          </w:tcPr>
          <w:p w14:paraId="1263FB70" w14:textId="673C8742" w:rsidR="006C479F" w:rsidRPr="005A67FC" w:rsidRDefault="009C0AB3" w:rsidP="006A09CA">
            <w:pPr>
              <w:spacing w:beforeLines="20" w:before="48" w:afterLines="20" w:after="48"/>
              <w:jc w:val="left"/>
              <w:rPr>
                <w:rFonts w:cs="Times New Roman"/>
                <w:szCs w:val="23"/>
              </w:rPr>
            </w:pPr>
            <w:r>
              <w:rPr>
                <w:rFonts w:cs="Times New Roman"/>
                <w:szCs w:val="23"/>
              </w:rPr>
              <w:t>Shorebirds</w:t>
            </w:r>
            <w:r w:rsidR="00FE0BD4">
              <w:rPr>
                <w:rFonts w:cs="Times New Roman"/>
                <w:szCs w:val="23"/>
              </w:rPr>
              <w:t xml:space="preserve">, coastal marsh birds, and </w:t>
            </w:r>
            <w:r>
              <w:rPr>
                <w:rFonts w:cs="Times New Roman"/>
                <w:szCs w:val="23"/>
              </w:rPr>
              <w:t>marine birds can be found throughout the coastal zone.</w:t>
            </w:r>
            <w:r w:rsidR="006C479F" w:rsidRPr="006C479F">
              <w:rPr>
                <w:rFonts w:cs="Times New Roman"/>
                <w:szCs w:val="23"/>
              </w:rPr>
              <w:t xml:space="preserve"> In accordance with the Migratory Bird Treaty Act of 1918 (as amended) and Fish and Wildlife Coordination Act (48 Stat. 401, as amended; 16 U.S.C. 661 et seq.), please be advised that proposed response actions may </w:t>
            </w:r>
            <w:proofErr w:type="gramStart"/>
            <w:r w:rsidR="006C479F" w:rsidRPr="006C479F">
              <w:rPr>
                <w:rFonts w:cs="Times New Roman"/>
                <w:szCs w:val="23"/>
              </w:rPr>
              <w:t>be located in</w:t>
            </w:r>
            <w:proofErr w:type="gramEnd"/>
            <w:r w:rsidR="006C479F" w:rsidRPr="006C479F">
              <w:rPr>
                <w:rFonts w:cs="Times New Roman"/>
                <w:szCs w:val="23"/>
              </w:rPr>
              <w:t xml:space="preserve"> habitats which are commonly inhabited </w:t>
            </w:r>
            <w:r w:rsidR="005E7CB1">
              <w:rPr>
                <w:rFonts w:cs="Times New Roman"/>
                <w:szCs w:val="23"/>
              </w:rPr>
              <w:t>by these important species.</w:t>
            </w:r>
          </w:p>
          <w:p w14:paraId="227E2506" w14:textId="52E4BE86" w:rsidR="005A67FC" w:rsidRPr="005A67FC" w:rsidRDefault="005A67FC" w:rsidP="006A09CA">
            <w:pPr>
              <w:spacing w:beforeLines="20" w:before="48" w:afterLines="20" w:after="48"/>
              <w:jc w:val="left"/>
              <w:rPr>
                <w:rFonts w:cs="Times New Roman"/>
                <w:szCs w:val="23"/>
              </w:rPr>
            </w:pPr>
            <w:r w:rsidRPr="005A67FC">
              <w:rPr>
                <w:rFonts w:cs="Times New Roman"/>
                <w:szCs w:val="23"/>
              </w:rPr>
              <w:t xml:space="preserve">Although several surveys have been conducted to determine the location of nesting colonies, the USFWS recommends that a qualified biologist inspect the proposed response area for the presence of nesting colonies during the nesting season </w:t>
            </w:r>
            <w:r w:rsidR="00596425">
              <w:rPr>
                <w:rFonts w:cs="Times New Roman"/>
                <w:szCs w:val="23"/>
              </w:rPr>
              <w:t xml:space="preserve">since they </w:t>
            </w:r>
            <w:r w:rsidRPr="005A67FC">
              <w:rPr>
                <w:rFonts w:cs="Times New Roman"/>
                <w:szCs w:val="23"/>
              </w:rPr>
              <w:t xml:space="preserve">may change locations year-to-year.  </w:t>
            </w:r>
          </w:p>
          <w:p w14:paraId="1F5C53A9" w14:textId="77777777" w:rsidR="001862E5" w:rsidRPr="006A09CA" w:rsidRDefault="001862E5" w:rsidP="001862E5">
            <w:pPr>
              <w:pStyle w:val="Default"/>
              <w:numPr>
                <w:ilvl w:val="0"/>
                <w:numId w:val="12"/>
              </w:numPr>
              <w:rPr>
                <w:rFonts w:ascii="Times New Roman" w:hAnsi="Times New Roman" w:cs="Times New Roman"/>
                <w:color w:val="auto"/>
              </w:rPr>
            </w:pPr>
            <w:r w:rsidRPr="006A09CA">
              <w:rPr>
                <w:rFonts w:ascii="Times New Roman" w:hAnsi="Times New Roman" w:cs="Times New Roman"/>
                <w:color w:val="auto"/>
              </w:rPr>
              <w:t>For general informa</w:t>
            </w:r>
            <w:r>
              <w:rPr>
                <w:rFonts w:ascii="Times New Roman" w:hAnsi="Times New Roman" w:cs="Times New Roman"/>
                <w:color w:val="auto"/>
              </w:rPr>
              <w:t xml:space="preserve">tion regarding migratory birds: </w:t>
            </w:r>
            <w:hyperlink r:id="rId36" w:history="1">
              <w:r w:rsidRPr="001862E5">
                <w:rPr>
                  <w:rStyle w:val="Hyperlink"/>
                  <w:rFonts w:ascii="Times New Roman" w:hAnsi="Times New Roman" w:cs="Times New Roman"/>
                </w:rPr>
                <w:t>https://www.fws.gov/northeast/migratorybirds/</w:t>
              </w:r>
            </w:hyperlink>
            <w:r>
              <w:rPr>
                <w:rFonts w:ascii="Times New Roman" w:hAnsi="Times New Roman" w:cs="Times New Roman"/>
                <w:color w:val="auto"/>
              </w:rPr>
              <w:t xml:space="preserve">. </w:t>
            </w:r>
          </w:p>
          <w:p w14:paraId="23B45FDD" w14:textId="6EF21314" w:rsidR="00CC769A" w:rsidRDefault="00CC769A" w:rsidP="00CC769A">
            <w:pPr>
              <w:pStyle w:val="Default"/>
              <w:numPr>
                <w:ilvl w:val="0"/>
                <w:numId w:val="12"/>
              </w:numPr>
              <w:rPr>
                <w:rFonts w:ascii="Times New Roman" w:hAnsi="Times New Roman" w:cs="Times New Roman"/>
                <w:color w:val="auto"/>
              </w:rPr>
            </w:pPr>
            <w:r w:rsidRPr="006A09CA">
              <w:rPr>
                <w:rFonts w:ascii="Times New Roman" w:hAnsi="Times New Roman" w:cs="Times New Roman"/>
                <w:color w:val="auto"/>
              </w:rPr>
              <w:t>For information regarding which bird species may be present in the area, please v</w:t>
            </w:r>
            <w:r>
              <w:rPr>
                <w:rFonts w:ascii="Times New Roman" w:hAnsi="Times New Roman" w:cs="Times New Roman"/>
                <w:color w:val="auto"/>
              </w:rPr>
              <w:t xml:space="preserve">isit: </w:t>
            </w:r>
            <w:hyperlink r:id="rId37" w:history="1">
              <w:r w:rsidRPr="005C1514">
                <w:rPr>
                  <w:rStyle w:val="Hyperlink"/>
                  <w:rFonts w:ascii="Times New Roman" w:hAnsi="Times New Roman" w:cs="Times New Roman"/>
                </w:rPr>
                <w:t>https://ebird.org/explore</w:t>
              </w:r>
            </w:hyperlink>
            <w:r w:rsidR="001862E5">
              <w:rPr>
                <w:rFonts w:ascii="Times New Roman" w:hAnsi="Times New Roman" w:cs="Times New Roman"/>
                <w:color w:val="auto"/>
              </w:rPr>
              <w:t>.</w:t>
            </w:r>
          </w:p>
          <w:p w14:paraId="57D2DC20" w14:textId="6E6458A6" w:rsidR="001862E5" w:rsidRPr="006A09CA" w:rsidRDefault="001862E5" w:rsidP="001862E5">
            <w:pPr>
              <w:pStyle w:val="Default"/>
              <w:numPr>
                <w:ilvl w:val="0"/>
                <w:numId w:val="12"/>
              </w:numPr>
              <w:rPr>
                <w:rFonts w:ascii="Times New Roman" w:hAnsi="Times New Roman" w:cs="Times New Roman"/>
                <w:color w:val="auto"/>
              </w:rPr>
            </w:pPr>
            <w:r>
              <w:rPr>
                <w:rFonts w:ascii="Times New Roman" w:hAnsi="Times New Roman" w:cs="Times New Roman"/>
                <w:color w:val="auto"/>
              </w:rPr>
              <w:t xml:space="preserve">For USFWS general conservation measures to avoid and minimize impacts to birds: </w:t>
            </w:r>
            <w:hyperlink r:id="rId38" w:history="1">
              <w:r w:rsidRPr="005C1514">
                <w:rPr>
                  <w:rStyle w:val="Hyperlink"/>
                  <w:rFonts w:ascii="Times New Roman" w:hAnsi="Times New Roman" w:cs="Times New Roman"/>
                </w:rPr>
                <w:t>https://www.fws.gov/birds/management/project-assessment-tools-and-guidance/conservation-measures.php</w:t>
              </w:r>
            </w:hyperlink>
            <w:r>
              <w:rPr>
                <w:rFonts w:ascii="Times New Roman" w:hAnsi="Times New Roman" w:cs="Times New Roman"/>
                <w:color w:val="auto"/>
              </w:rPr>
              <w:t xml:space="preserve"> </w:t>
            </w:r>
          </w:p>
          <w:p w14:paraId="08215D98" w14:textId="67378F8A" w:rsidR="00F172C4" w:rsidRPr="00F172C4" w:rsidRDefault="00596425" w:rsidP="00C16647">
            <w:pPr>
              <w:pStyle w:val="Default"/>
              <w:numPr>
                <w:ilvl w:val="0"/>
                <w:numId w:val="12"/>
              </w:numPr>
              <w:rPr>
                <w:rFonts w:ascii="Times New Roman" w:hAnsi="Times New Roman" w:cs="Times New Roman"/>
                <w:color w:val="auto"/>
              </w:rPr>
            </w:pPr>
            <w:r>
              <w:rPr>
                <w:rFonts w:ascii="Times New Roman" w:hAnsi="Times New Roman" w:cs="Times New Roman"/>
                <w:color w:val="auto"/>
              </w:rPr>
              <w:t xml:space="preserve">The Mid-Atlantic coast provides </w:t>
            </w:r>
            <w:r w:rsidRPr="00596425">
              <w:rPr>
                <w:rFonts w:ascii="Times New Roman" w:hAnsi="Times New Roman" w:cs="Times New Roman"/>
                <w:color w:val="auto"/>
              </w:rPr>
              <w:t>critical year</w:t>
            </w:r>
            <w:r>
              <w:rPr>
                <w:rFonts w:ascii="Times New Roman" w:hAnsi="Times New Roman" w:cs="Times New Roman"/>
                <w:color w:val="auto"/>
              </w:rPr>
              <w:t xml:space="preserve">-round habitats for shorebirds and is part of the Atlantic Flyway. </w:t>
            </w:r>
            <w:r w:rsidRPr="00596425">
              <w:rPr>
                <w:rFonts w:ascii="Times New Roman" w:hAnsi="Times New Roman" w:cs="Times New Roman"/>
                <w:color w:val="auto"/>
              </w:rPr>
              <w:t>The most important habitats are the outer coastal strand of beaches, inlets, tidal flats, and saltmarsh. Providing and maintaining quality nesting, migration stopover, and wintering sites in the southeastern U.S. is extremely important for population health and stability of Atlantic Flyway shore</w:t>
            </w:r>
            <w:r>
              <w:rPr>
                <w:rFonts w:ascii="Times New Roman" w:hAnsi="Times New Roman" w:cs="Times New Roman"/>
                <w:color w:val="auto"/>
              </w:rPr>
              <w:t>bird populations. The focal g</w:t>
            </w:r>
            <w:r w:rsidRPr="00596425">
              <w:rPr>
                <w:rFonts w:ascii="Times New Roman" w:hAnsi="Times New Roman" w:cs="Times New Roman"/>
                <w:color w:val="auto"/>
              </w:rPr>
              <w:t>eographic area includes the important spring staging sites of Delaware Bay, and large areas of undeveloped barrier islands and saltmarshes</w:t>
            </w:r>
            <w:r>
              <w:rPr>
                <w:rFonts w:ascii="Times New Roman" w:hAnsi="Times New Roman" w:cs="Times New Roman"/>
                <w:color w:val="auto"/>
              </w:rPr>
              <w:t xml:space="preserve"> extending</w:t>
            </w:r>
            <w:r w:rsidRPr="00596425">
              <w:rPr>
                <w:rFonts w:ascii="Times New Roman" w:hAnsi="Times New Roman" w:cs="Times New Roman"/>
                <w:color w:val="auto"/>
              </w:rPr>
              <w:t xml:space="preserve"> from Virginia to Georgia.</w:t>
            </w:r>
            <w:r>
              <w:rPr>
                <w:rFonts w:ascii="Times New Roman" w:hAnsi="Times New Roman" w:cs="Times New Roman"/>
                <w:color w:val="auto"/>
              </w:rPr>
              <w:t xml:space="preserve"> Atlantic Flyway Shore</w:t>
            </w:r>
            <w:r w:rsidR="001862E5">
              <w:rPr>
                <w:rFonts w:ascii="Times New Roman" w:hAnsi="Times New Roman" w:cs="Times New Roman"/>
                <w:color w:val="auto"/>
              </w:rPr>
              <w:t xml:space="preserve">bird species include </w:t>
            </w:r>
            <w:r>
              <w:rPr>
                <w:rFonts w:ascii="Times New Roman" w:hAnsi="Times New Roman" w:cs="Times New Roman"/>
                <w:color w:val="auto"/>
              </w:rPr>
              <w:t xml:space="preserve">the American Oystercatcher, American Golden-Plover, Snowy Plover, Wilson’s Plover, </w:t>
            </w:r>
            <w:r w:rsidRPr="00596425">
              <w:rPr>
                <w:rFonts w:ascii="Times New Roman" w:hAnsi="Times New Roman" w:cs="Times New Roman"/>
                <w:color w:val="auto"/>
              </w:rPr>
              <w:t>Marbled G</w:t>
            </w:r>
            <w:r>
              <w:rPr>
                <w:rFonts w:ascii="Times New Roman" w:hAnsi="Times New Roman" w:cs="Times New Roman"/>
                <w:color w:val="auto"/>
              </w:rPr>
              <w:t xml:space="preserve">odwit, Ruddy Turnstone, Red Knot, Sanderling, Piping Plover, Greater Yellowlegs, Lesser Yellowlegs, Whimbrel, Purple Sandpiper, Semipalmated </w:t>
            </w:r>
            <w:r w:rsidR="00CC769A">
              <w:rPr>
                <w:rFonts w:ascii="Times New Roman" w:hAnsi="Times New Roman" w:cs="Times New Roman"/>
                <w:color w:val="auto"/>
              </w:rPr>
              <w:t>Sandpiper, Red-necked Phalarope, or Eskimo Curlew.</w:t>
            </w:r>
            <w:r w:rsidR="00C16647">
              <w:rPr>
                <w:rFonts w:ascii="Times New Roman" w:hAnsi="Times New Roman" w:cs="Times New Roman"/>
                <w:color w:val="auto"/>
              </w:rPr>
              <w:t xml:space="preserve"> The Atlantic Flyway Shorebird Initiative focuses on these birds: </w:t>
            </w:r>
            <w:hyperlink r:id="rId39" w:history="1">
              <w:r w:rsidR="00C16647" w:rsidRPr="00FF38AA">
                <w:rPr>
                  <w:rStyle w:val="Hyperlink"/>
                  <w:rFonts w:ascii="Times New Roman" w:hAnsi="Times New Roman" w:cs="Times New Roman"/>
                </w:rPr>
                <w:t>https://atlanticflywayshorebirds.org/</w:t>
              </w:r>
            </w:hyperlink>
            <w:r w:rsidR="00C16647">
              <w:rPr>
                <w:rFonts w:ascii="Times New Roman" w:hAnsi="Times New Roman" w:cs="Times New Roman"/>
                <w:color w:val="auto"/>
              </w:rPr>
              <w:t xml:space="preserve">. </w:t>
            </w:r>
          </w:p>
          <w:p w14:paraId="6AD5346E" w14:textId="078947DC" w:rsidR="00CC769A" w:rsidRPr="001862E5" w:rsidRDefault="00F172C4" w:rsidP="001862E5">
            <w:pPr>
              <w:pStyle w:val="Default"/>
              <w:numPr>
                <w:ilvl w:val="0"/>
                <w:numId w:val="12"/>
              </w:numPr>
              <w:rPr>
                <w:rFonts w:ascii="Times New Roman" w:hAnsi="Times New Roman" w:cs="Times New Roman"/>
                <w:color w:val="auto"/>
              </w:rPr>
            </w:pPr>
            <w:r w:rsidRPr="001862E5">
              <w:rPr>
                <w:rFonts w:ascii="Times New Roman" w:hAnsi="Times New Roman" w:cs="Times New Roman"/>
                <w:color w:val="auto"/>
              </w:rPr>
              <w:t>Tidal</w:t>
            </w:r>
            <w:r w:rsidR="00CC769A" w:rsidRPr="001862E5">
              <w:rPr>
                <w:rFonts w:ascii="Times New Roman" w:hAnsi="Times New Roman" w:cs="Times New Roman"/>
                <w:color w:val="auto"/>
              </w:rPr>
              <w:t xml:space="preserve"> marsh birds such as the Saltmarsh Sparrow, Black Rail, American Black Duck, </w:t>
            </w:r>
            <w:r w:rsidR="001862E5" w:rsidRPr="001862E5">
              <w:rPr>
                <w:rFonts w:ascii="Times New Roman" w:hAnsi="Times New Roman" w:cs="Times New Roman"/>
                <w:color w:val="auto"/>
              </w:rPr>
              <w:t xml:space="preserve">Bicknell’s Thrush, Cerulean Warbler, Wood Thrush, </w:t>
            </w:r>
            <w:r w:rsidR="001862E5">
              <w:rPr>
                <w:rFonts w:ascii="Times New Roman" w:hAnsi="Times New Roman" w:cs="Times New Roman"/>
                <w:color w:val="auto"/>
              </w:rPr>
              <w:t xml:space="preserve">Golden-winged Warbler, </w:t>
            </w:r>
            <w:r w:rsidR="001862E5" w:rsidRPr="001862E5">
              <w:rPr>
                <w:rFonts w:ascii="Times New Roman" w:hAnsi="Times New Roman" w:cs="Times New Roman"/>
                <w:color w:val="auto"/>
              </w:rPr>
              <w:t xml:space="preserve">American Woodcock, </w:t>
            </w:r>
            <w:r w:rsidR="00CC769A" w:rsidRPr="001862E5">
              <w:rPr>
                <w:rFonts w:ascii="Times New Roman" w:hAnsi="Times New Roman" w:cs="Times New Roman"/>
                <w:color w:val="auto"/>
              </w:rPr>
              <w:t>and the coastal marsh habitat they inhabit</w:t>
            </w:r>
            <w:r w:rsidRPr="001862E5">
              <w:rPr>
                <w:rFonts w:ascii="Times New Roman" w:hAnsi="Times New Roman" w:cs="Times New Roman"/>
                <w:color w:val="auto"/>
              </w:rPr>
              <w:t xml:space="preserve"> are a focus for USFWS</w:t>
            </w:r>
            <w:r w:rsidR="00C16647">
              <w:rPr>
                <w:rFonts w:ascii="Times New Roman" w:hAnsi="Times New Roman" w:cs="Times New Roman"/>
                <w:color w:val="auto"/>
              </w:rPr>
              <w:t>. The</w:t>
            </w:r>
            <w:r w:rsidR="005E7CB1">
              <w:rPr>
                <w:rFonts w:ascii="Times New Roman" w:hAnsi="Times New Roman" w:cs="Times New Roman"/>
                <w:color w:val="auto"/>
              </w:rPr>
              <w:t xml:space="preserve"> </w:t>
            </w:r>
            <w:r w:rsidR="005E7CB1" w:rsidRPr="001862E5">
              <w:rPr>
                <w:rFonts w:ascii="Times New Roman" w:hAnsi="Times New Roman" w:cs="Times New Roman"/>
                <w:color w:val="auto"/>
              </w:rPr>
              <w:t>Atlantic Coast Joint Venture</w:t>
            </w:r>
            <w:r w:rsidR="005E7CB1">
              <w:rPr>
                <w:rFonts w:ascii="Times New Roman" w:hAnsi="Times New Roman" w:cs="Times New Roman"/>
                <w:color w:val="auto"/>
              </w:rPr>
              <w:t xml:space="preserve"> (ACJV) focuses on these birds</w:t>
            </w:r>
            <w:r w:rsidR="00C16647">
              <w:rPr>
                <w:rFonts w:ascii="Times New Roman" w:hAnsi="Times New Roman" w:cs="Times New Roman"/>
                <w:color w:val="auto"/>
              </w:rPr>
              <w:t xml:space="preserve">: </w:t>
            </w:r>
            <w:hyperlink r:id="rId40" w:history="1">
              <w:r w:rsidR="00C16647" w:rsidRPr="00FF38AA">
                <w:rPr>
                  <w:rStyle w:val="Hyperlink"/>
                  <w:rFonts w:ascii="Times New Roman" w:hAnsi="Times New Roman" w:cs="Times New Roman"/>
                </w:rPr>
                <w:t>https://acjv.org/</w:t>
              </w:r>
            </w:hyperlink>
            <w:r w:rsidR="00C16647">
              <w:rPr>
                <w:rFonts w:ascii="Times New Roman" w:hAnsi="Times New Roman" w:cs="Times New Roman"/>
                <w:color w:val="auto"/>
              </w:rPr>
              <w:t>.</w:t>
            </w:r>
          </w:p>
          <w:p w14:paraId="544E82B7" w14:textId="7F648607" w:rsidR="00F172C4" w:rsidRPr="00F172C4" w:rsidRDefault="001862E5" w:rsidP="00C16647">
            <w:pPr>
              <w:pStyle w:val="Default"/>
              <w:numPr>
                <w:ilvl w:val="0"/>
                <w:numId w:val="12"/>
              </w:numPr>
              <w:rPr>
                <w:rFonts w:ascii="Times New Roman" w:hAnsi="Times New Roman" w:cs="Times New Roman"/>
                <w:color w:val="auto"/>
              </w:rPr>
            </w:pPr>
            <w:r>
              <w:rPr>
                <w:rFonts w:ascii="Times New Roman" w:hAnsi="Times New Roman" w:cs="Times New Roman"/>
                <w:color w:val="auto"/>
              </w:rPr>
              <w:t>Marine birds are also a focal species</w:t>
            </w:r>
            <w:r w:rsidR="00F172C4" w:rsidRPr="00F172C4">
              <w:rPr>
                <w:rFonts w:ascii="Times New Roman" w:hAnsi="Times New Roman" w:cs="Times New Roman"/>
                <w:color w:val="auto"/>
              </w:rPr>
              <w:t xml:space="preserve"> for management and monitoring</w:t>
            </w:r>
            <w:r>
              <w:rPr>
                <w:rFonts w:ascii="Times New Roman" w:hAnsi="Times New Roman" w:cs="Times New Roman"/>
                <w:color w:val="auto"/>
              </w:rPr>
              <w:t xml:space="preserve">, </w:t>
            </w:r>
            <w:r w:rsidR="00F172C4" w:rsidRPr="00F172C4">
              <w:rPr>
                <w:rFonts w:ascii="Times New Roman" w:hAnsi="Times New Roman" w:cs="Times New Roman"/>
                <w:color w:val="auto"/>
              </w:rPr>
              <w:t>which include colonial waterbirds, as well as nesting shorebirds. The Atlantic Marine Bird Cooperative</w:t>
            </w:r>
            <w:r w:rsidR="00C16647">
              <w:rPr>
                <w:rFonts w:ascii="Times New Roman" w:hAnsi="Times New Roman" w:cs="Times New Roman"/>
                <w:color w:val="auto"/>
              </w:rPr>
              <w:t xml:space="preserve"> (AMBC) focuses on these birds: </w:t>
            </w:r>
            <w:hyperlink r:id="rId41" w:history="1">
              <w:r w:rsidR="00C16647" w:rsidRPr="00FF38AA">
                <w:rPr>
                  <w:rStyle w:val="Hyperlink"/>
                  <w:rFonts w:ascii="Times New Roman" w:hAnsi="Times New Roman" w:cs="Times New Roman"/>
                </w:rPr>
                <w:t>https://atlanticmarinebirds.org/</w:t>
              </w:r>
            </w:hyperlink>
            <w:r w:rsidR="00C16647">
              <w:rPr>
                <w:rFonts w:ascii="Times New Roman" w:hAnsi="Times New Roman" w:cs="Times New Roman"/>
                <w:color w:val="auto"/>
              </w:rPr>
              <w:t>.</w:t>
            </w:r>
          </w:p>
          <w:p w14:paraId="323F6273" w14:textId="04D9062C" w:rsidR="006A09CA" w:rsidRDefault="006A09CA" w:rsidP="00D8496F">
            <w:pPr>
              <w:pStyle w:val="Default"/>
              <w:numPr>
                <w:ilvl w:val="0"/>
                <w:numId w:val="12"/>
              </w:numPr>
              <w:rPr>
                <w:rFonts w:ascii="Times New Roman" w:hAnsi="Times New Roman" w:cs="Times New Roman"/>
                <w:color w:val="auto"/>
              </w:rPr>
            </w:pPr>
            <w:r w:rsidRPr="006A09CA">
              <w:rPr>
                <w:rFonts w:ascii="Times New Roman" w:hAnsi="Times New Roman" w:cs="Times New Roman"/>
                <w:color w:val="auto"/>
              </w:rPr>
              <w:t xml:space="preserve">If the USCG would like to report any banded birds observed during response actions to aid in resighting efforts, reporting can be done here: </w:t>
            </w:r>
            <w:hyperlink r:id="rId42" w:history="1">
              <w:r w:rsidRPr="005C1514">
                <w:rPr>
                  <w:rStyle w:val="Hyperlink"/>
                  <w:rFonts w:ascii="Times New Roman" w:hAnsi="Times New Roman" w:cs="Times New Roman"/>
                </w:rPr>
                <w:t>https://www.usgs.gov/centers/pwrc/science/bird-banding-laboratory</w:t>
              </w:r>
            </w:hyperlink>
            <w:r>
              <w:rPr>
                <w:rFonts w:ascii="Times New Roman" w:hAnsi="Times New Roman" w:cs="Times New Roman"/>
                <w:color w:val="auto"/>
              </w:rPr>
              <w:t xml:space="preserve">. </w:t>
            </w:r>
          </w:p>
          <w:p w14:paraId="14CE85C0" w14:textId="2A0A82D8" w:rsidR="00C16647" w:rsidRPr="006A09CA" w:rsidRDefault="00C16647" w:rsidP="006550D7">
            <w:pPr>
              <w:pStyle w:val="Default"/>
              <w:numPr>
                <w:ilvl w:val="0"/>
                <w:numId w:val="12"/>
              </w:numPr>
              <w:rPr>
                <w:rFonts w:ascii="Times New Roman" w:hAnsi="Times New Roman" w:cs="Times New Roman"/>
                <w:color w:val="auto"/>
              </w:rPr>
            </w:pPr>
            <w:r>
              <w:rPr>
                <w:rFonts w:ascii="Times New Roman" w:hAnsi="Times New Roman" w:cs="Times New Roman"/>
                <w:color w:val="auto"/>
              </w:rPr>
              <w:lastRenderedPageBreak/>
              <w:t xml:space="preserve">Contact information for the USFWS </w:t>
            </w:r>
            <w:r w:rsidR="006550D7" w:rsidRPr="006550D7">
              <w:rPr>
                <w:rFonts w:ascii="Times New Roman" w:hAnsi="Times New Roman" w:cs="Times New Roman"/>
                <w:color w:val="auto"/>
              </w:rPr>
              <w:t xml:space="preserve">Northeast </w:t>
            </w:r>
            <w:r>
              <w:rPr>
                <w:rFonts w:ascii="Times New Roman" w:hAnsi="Times New Roman" w:cs="Times New Roman"/>
                <w:color w:val="auto"/>
              </w:rPr>
              <w:t xml:space="preserve">Division of Migratory Birds can be found at: </w:t>
            </w:r>
            <w:hyperlink r:id="rId43" w:history="1">
              <w:r w:rsidRPr="00FF38AA">
                <w:rPr>
                  <w:rStyle w:val="Hyperlink"/>
                  <w:rFonts w:ascii="Times New Roman" w:hAnsi="Times New Roman" w:cs="Times New Roman"/>
                </w:rPr>
                <w:t>https://www.fws.gov/northeast/migratorybirds/contactus.html</w:t>
              </w:r>
            </w:hyperlink>
            <w:r>
              <w:rPr>
                <w:rFonts w:ascii="Times New Roman" w:hAnsi="Times New Roman" w:cs="Times New Roman"/>
                <w:color w:val="auto"/>
              </w:rPr>
              <w:t>.</w:t>
            </w:r>
          </w:p>
          <w:p w14:paraId="05C9EDB6" w14:textId="77777777" w:rsidR="00AD4799" w:rsidRDefault="00AD4799" w:rsidP="006A09CA">
            <w:pPr>
              <w:spacing w:beforeLines="20" w:before="48" w:afterLines="20" w:after="48"/>
              <w:jc w:val="left"/>
              <w:rPr>
                <w:rFonts w:cs="Times New Roman"/>
                <w:b/>
                <w:bCs/>
                <w:szCs w:val="23"/>
              </w:rPr>
            </w:pPr>
          </w:p>
          <w:p w14:paraId="2F8D50E8" w14:textId="16F169F4" w:rsidR="00AD4799" w:rsidRDefault="006C479F" w:rsidP="006A09CA">
            <w:pPr>
              <w:spacing w:beforeLines="20" w:before="48" w:afterLines="20" w:after="48"/>
              <w:jc w:val="left"/>
              <w:rPr>
                <w:rFonts w:cs="Times New Roman"/>
                <w:b/>
                <w:bCs/>
                <w:szCs w:val="23"/>
              </w:rPr>
            </w:pPr>
            <w:r w:rsidRPr="006C479F">
              <w:rPr>
                <w:rFonts w:cs="Times New Roman"/>
                <w:b/>
                <w:bCs/>
                <w:szCs w:val="23"/>
              </w:rPr>
              <w:t xml:space="preserve">Will you implement </w:t>
            </w:r>
            <w:r w:rsidR="005E7CB1">
              <w:rPr>
                <w:rFonts w:cs="Times New Roman"/>
                <w:b/>
                <w:bCs/>
                <w:szCs w:val="23"/>
              </w:rPr>
              <w:t>conservation</w:t>
            </w:r>
            <w:r w:rsidRPr="006C479F">
              <w:rPr>
                <w:rFonts w:cs="Times New Roman"/>
                <w:b/>
                <w:bCs/>
                <w:szCs w:val="23"/>
              </w:rPr>
              <w:t xml:space="preserve"> measures</w:t>
            </w:r>
            <w:r w:rsidR="00AD4799">
              <w:rPr>
                <w:rFonts w:cs="Times New Roman"/>
                <w:b/>
                <w:bCs/>
                <w:szCs w:val="23"/>
              </w:rPr>
              <w:t xml:space="preserve"> for </w:t>
            </w:r>
            <w:r w:rsidR="005E7CB1">
              <w:rPr>
                <w:rFonts w:cs="Times New Roman"/>
                <w:b/>
                <w:bCs/>
                <w:szCs w:val="23"/>
              </w:rPr>
              <w:t>s</w:t>
            </w:r>
            <w:r w:rsidR="005E7CB1" w:rsidRPr="005E7CB1">
              <w:rPr>
                <w:rFonts w:cs="Times New Roman"/>
                <w:b/>
                <w:bCs/>
                <w:szCs w:val="23"/>
              </w:rPr>
              <w:t xml:space="preserve">horebirds, coastal marsh birds, and marine birds </w:t>
            </w:r>
            <w:r w:rsidR="00AD4799">
              <w:rPr>
                <w:rFonts w:cs="Times New Roman"/>
                <w:b/>
                <w:bCs/>
                <w:szCs w:val="23"/>
              </w:rPr>
              <w:t>(indicate which species may be present)?</w:t>
            </w:r>
          </w:p>
          <w:p w14:paraId="6BDD9A90" w14:textId="550AE354" w:rsidR="00AD4799" w:rsidRDefault="00D532E8" w:rsidP="006A09CA">
            <w:pPr>
              <w:spacing w:beforeLines="20" w:before="48" w:afterLines="20" w:after="48"/>
              <w:jc w:val="left"/>
              <w:rPr>
                <w:rFonts w:cs="Times New Roman"/>
                <w:szCs w:val="23"/>
              </w:rPr>
            </w:pPr>
            <w:sdt>
              <w:sdtPr>
                <w:rPr>
                  <w:rFonts w:cs="Times New Roman"/>
                  <w:szCs w:val="23"/>
                </w:rPr>
                <w:id w:val="-600563478"/>
                <w14:checkbox>
                  <w14:checked w14:val="0"/>
                  <w14:checkedState w14:val="2612" w14:font="MS Gothic"/>
                  <w14:uncheckedState w14:val="2610" w14:font="MS Gothic"/>
                </w14:checkbox>
              </w:sdtPr>
              <w:sdtEndPr/>
              <w:sdtContent>
                <w:r w:rsidR="00AD4799">
                  <w:rPr>
                    <w:rFonts w:ascii="MS Gothic" w:eastAsia="MS Gothic" w:hAnsi="MS Gothic" w:cs="Times New Roman" w:hint="eastAsia"/>
                    <w:szCs w:val="23"/>
                  </w:rPr>
                  <w:t>☐</w:t>
                </w:r>
              </w:sdtContent>
            </w:sdt>
            <w:r w:rsidR="00AD4799">
              <w:rPr>
                <w:rFonts w:cs="Times New Roman"/>
                <w:szCs w:val="23"/>
              </w:rPr>
              <w:t xml:space="preserve"> </w:t>
            </w:r>
            <w:r w:rsidR="006C479F" w:rsidRPr="006C479F">
              <w:rPr>
                <w:rFonts w:cs="Times New Roman"/>
                <w:szCs w:val="23"/>
              </w:rPr>
              <w:t>Y</w:t>
            </w:r>
            <w:r w:rsidR="00AD4799">
              <w:rPr>
                <w:rFonts w:cs="Times New Roman"/>
                <w:szCs w:val="23"/>
              </w:rPr>
              <w:t xml:space="preserve">es     </w:t>
            </w:r>
            <w:sdt>
              <w:sdtPr>
                <w:rPr>
                  <w:rFonts w:cs="Times New Roman"/>
                  <w:color w:val="0000FF"/>
                  <w:szCs w:val="23"/>
                </w:rPr>
                <w:id w:val="-80153325"/>
                <w:placeholder>
                  <w:docPart w:val="DBA943013D354E649948BCB32B6DFA6D"/>
                </w:placeholder>
                <w:showingPlcHdr/>
              </w:sdtPr>
              <w:sdtEndPr>
                <w:rPr>
                  <w:color w:val="auto"/>
                </w:rPr>
              </w:sdtEndPr>
              <w:sdtContent>
                <w:r w:rsidR="00AD4799">
                  <w:rPr>
                    <w:rStyle w:val="PlaceholderText"/>
                  </w:rPr>
                  <w:t>Enter list of bird species.</w:t>
                </w:r>
              </w:sdtContent>
            </w:sdt>
            <w:r w:rsidR="006C479F" w:rsidRPr="006C479F">
              <w:rPr>
                <w:rFonts w:cs="Times New Roman"/>
                <w:szCs w:val="23"/>
              </w:rPr>
              <w:tab/>
            </w:r>
          </w:p>
          <w:p w14:paraId="137B2361" w14:textId="69E03DA6" w:rsidR="006C479F" w:rsidRDefault="00D532E8" w:rsidP="006A09CA">
            <w:pPr>
              <w:spacing w:beforeLines="20" w:before="48" w:afterLines="20" w:after="48"/>
              <w:jc w:val="left"/>
              <w:rPr>
                <w:rFonts w:cs="Times New Roman"/>
                <w:szCs w:val="23"/>
              </w:rPr>
            </w:pPr>
            <w:sdt>
              <w:sdtPr>
                <w:rPr>
                  <w:rFonts w:ascii="Segoe UI Symbol" w:hAnsi="Segoe UI Symbol" w:cs="Segoe UI Symbol"/>
                  <w:szCs w:val="23"/>
                </w:rPr>
                <w:id w:val="-1359578203"/>
                <w14:checkbox>
                  <w14:checked w14:val="0"/>
                  <w14:checkedState w14:val="2612" w14:font="MS Gothic"/>
                  <w14:uncheckedState w14:val="2610" w14:font="MS Gothic"/>
                </w14:checkbox>
              </w:sdtPr>
              <w:sdtEndPr/>
              <w:sdtContent>
                <w:r w:rsidR="00AD4799">
                  <w:rPr>
                    <w:rFonts w:ascii="MS Gothic" w:eastAsia="MS Gothic" w:hAnsi="MS Gothic" w:cs="Segoe UI Symbol" w:hint="eastAsia"/>
                    <w:szCs w:val="23"/>
                  </w:rPr>
                  <w:t>☐</w:t>
                </w:r>
              </w:sdtContent>
            </w:sdt>
            <w:r w:rsidR="00AD4799">
              <w:rPr>
                <w:rFonts w:ascii="Segoe UI Symbol" w:hAnsi="Segoe UI Symbol" w:cs="Segoe UI Symbol"/>
                <w:szCs w:val="23"/>
              </w:rPr>
              <w:t xml:space="preserve"> </w:t>
            </w:r>
            <w:r w:rsidR="006C479F" w:rsidRPr="006C479F">
              <w:rPr>
                <w:rFonts w:cs="Times New Roman"/>
                <w:szCs w:val="23"/>
              </w:rPr>
              <w:t>N</w:t>
            </w:r>
            <w:r w:rsidR="00AD4799">
              <w:rPr>
                <w:rFonts w:cs="Times New Roman"/>
                <w:szCs w:val="23"/>
              </w:rPr>
              <w:t xml:space="preserve">o      </w:t>
            </w:r>
            <w:sdt>
              <w:sdtPr>
                <w:rPr>
                  <w:rFonts w:cs="Times New Roman"/>
                  <w:szCs w:val="23"/>
                </w:rPr>
                <w:id w:val="-196999548"/>
                <w:placeholder>
                  <w:docPart w:val="3BEEA5C43A93434A9453F3D724364068"/>
                </w:placeholder>
                <w:showingPlcHdr/>
              </w:sdtPr>
              <w:sdtEndPr/>
              <w:sdtContent>
                <w:r w:rsidR="00AD4799">
                  <w:rPr>
                    <w:rStyle w:val="PlaceholderText"/>
                  </w:rPr>
                  <w:t>Indicate why conservation measures will not be implemented.</w:t>
                </w:r>
              </w:sdtContent>
            </w:sdt>
          </w:p>
          <w:p w14:paraId="19420E79" w14:textId="48C43B19" w:rsidR="006C479F" w:rsidRPr="00ED1F0F" w:rsidRDefault="00D532E8" w:rsidP="005E7CB1">
            <w:pPr>
              <w:spacing w:beforeLines="20" w:before="48" w:afterLines="20" w:after="48"/>
              <w:jc w:val="left"/>
              <w:rPr>
                <w:rFonts w:cs="Times New Roman"/>
                <w:b/>
                <w:bCs/>
                <w:szCs w:val="23"/>
              </w:rPr>
            </w:pPr>
            <w:sdt>
              <w:sdtPr>
                <w:rPr>
                  <w:rFonts w:cs="Times New Roman"/>
                  <w:szCs w:val="23"/>
                </w:rPr>
                <w:id w:val="-913309444"/>
                <w14:checkbox>
                  <w14:checked w14:val="0"/>
                  <w14:checkedState w14:val="2612" w14:font="MS Gothic"/>
                  <w14:uncheckedState w14:val="2610" w14:font="MS Gothic"/>
                </w14:checkbox>
              </w:sdtPr>
              <w:sdtEndPr/>
              <w:sdtContent>
                <w:r w:rsidR="00AD4799">
                  <w:rPr>
                    <w:rFonts w:ascii="MS Gothic" w:eastAsia="MS Gothic" w:hAnsi="MS Gothic" w:cs="Times New Roman" w:hint="eastAsia"/>
                    <w:szCs w:val="23"/>
                  </w:rPr>
                  <w:t>☐</w:t>
                </w:r>
              </w:sdtContent>
            </w:sdt>
            <w:r w:rsidR="00AD4799">
              <w:rPr>
                <w:rFonts w:cs="Times New Roman"/>
                <w:szCs w:val="23"/>
              </w:rPr>
              <w:t xml:space="preserve"> Not Applicable (i.e., not present in the action area)</w:t>
            </w:r>
          </w:p>
        </w:tc>
      </w:tr>
    </w:tbl>
    <w:p w14:paraId="0DD4971B" w14:textId="2FB5AAEB" w:rsidR="006C479F" w:rsidRDefault="006C479F" w:rsidP="00BE3CB2"/>
    <w:p w14:paraId="7CC8C008" w14:textId="77777777" w:rsidR="00106D70" w:rsidRDefault="00106D70" w:rsidP="00BE3CB2"/>
    <w:p w14:paraId="1F7F054A" w14:textId="66FAB4AF" w:rsidR="00A14327" w:rsidRDefault="00A14327" w:rsidP="00BE3CB2"/>
    <w:p w14:paraId="3AF27E62" w14:textId="77777777" w:rsidR="00A14327" w:rsidRDefault="00A14327" w:rsidP="00BE3CB2"/>
    <w:p w14:paraId="1EF06DC1" w14:textId="366395AE" w:rsidR="005D7D5D" w:rsidRDefault="005D7D5D" w:rsidP="00BE3CB2">
      <w:pPr>
        <w:sectPr w:rsidR="005D7D5D" w:rsidSect="00800F00">
          <w:footerReference w:type="default" r:id="rId44"/>
          <w:pgSz w:w="12240" w:h="15840" w:code="1"/>
          <w:pgMar w:top="1152" w:right="1152" w:bottom="1152" w:left="1152" w:header="720" w:footer="720" w:gutter="0"/>
          <w:cols w:space="720"/>
          <w:docGrid w:linePitch="360"/>
        </w:sectPr>
      </w:pPr>
    </w:p>
    <w:p w14:paraId="57155E86" w14:textId="26F50184" w:rsidR="001E23BF" w:rsidRPr="002B59E0" w:rsidRDefault="001E23BF" w:rsidP="00F1313E">
      <w:pPr>
        <w:pStyle w:val="Heading1"/>
      </w:pPr>
      <w:bookmarkStart w:id="16" w:name="_Toc167956959"/>
      <w:r w:rsidRPr="002B59E0">
        <w:lastRenderedPageBreak/>
        <w:t xml:space="preserve">ENCLOSURE </w:t>
      </w:r>
      <w:r>
        <w:t>3</w:t>
      </w:r>
      <w:r w:rsidRPr="002B59E0">
        <w:t xml:space="preserve">: </w:t>
      </w:r>
      <w:r>
        <w:t>NMFS / USFWS R</w:t>
      </w:r>
      <w:r w:rsidR="002D3BC9">
        <w:t xml:space="preserve">ESPONSE </w:t>
      </w:r>
      <w:r w:rsidR="00BD75E9">
        <w:t>TO ENVIRONMENTAL CONSULTATION</w:t>
      </w:r>
      <w:bookmarkEnd w:id="16"/>
      <w:r w:rsidRPr="002B59E0">
        <w:t xml:space="preserve"> </w:t>
      </w:r>
    </w:p>
    <w:p w14:paraId="38337E1F" w14:textId="13BF9C4C" w:rsidR="00BD75E9" w:rsidRPr="00040D87" w:rsidRDefault="00BD75E9" w:rsidP="00BD75E9">
      <w:pPr>
        <w:spacing w:line="240" w:lineRule="auto"/>
        <w:rPr>
          <w:rFonts w:cs="Times New Roman"/>
          <w:b/>
          <w:bCs/>
          <w:szCs w:val="24"/>
        </w:rPr>
      </w:pPr>
      <w:r w:rsidRPr="00843868">
        <w:rPr>
          <w:rFonts w:cs="Times New Roman"/>
          <w:szCs w:val="24"/>
        </w:rPr>
        <w:t>This fo</w:t>
      </w:r>
      <w:r>
        <w:rPr>
          <w:rFonts w:cs="Times New Roman"/>
          <w:szCs w:val="24"/>
        </w:rPr>
        <w:t xml:space="preserve">rm will be utilized by the </w:t>
      </w:r>
      <w:r w:rsidR="00A67F21">
        <w:rPr>
          <w:rFonts w:cs="Times New Roman"/>
          <w:szCs w:val="24"/>
        </w:rPr>
        <w:t xml:space="preserve">Department of the Interior’s (DOI) </w:t>
      </w:r>
      <w:r w:rsidR="00A67F21" w:rsidRPr="00843868">
        <w:rPr>
          <w:rFonts w:cs="Times New Roman"/>
          <w:szCs w:val="24"/>
        </w:rPr>
        <w:t>U</w:t>
      </w:r>
      <w:r w:rsidR="00A67F21">
        <w:rPr>
          <w:rFonts w:cs="Times New Roman"/>
          <w:szCs w:val="24"/>
        </w:rPr>
        <w:t>.</w:t>
      </w:r>
      <w:r w:rsidR="00A67F21" w:rsidRPr="00843868">
        <w:rPr>
          <w:rFonts w:cs="Times New Roman"/>
          <w:szCs w:val="24"/>
        </w:rPr>
        <w:t>S</w:t>
      </w:r>
      <w:r w:rsidR="00A67F21">
        <w:rPr>
          <w:rFonts w:cs="Times New Roman"/>
          <w:szCs w:val="24"/>
        </w:rPr>
        <w:t xml:space="preserve">. </w:t>
      </w:r>
      <w:r w:rsidR="00A67F21" w:rsidRPr="00843868">
        <w:rPr>
          <w:rFonts w:cs="Times New Roman"/>
          <w:szCs w:val="24"/>
        </w:rPr>
        <w:t>F</w:t>
      </w:r>
      <w:r w:rsidR="00A67F21">
        <w:rPr>
          <w:rFonts w:cs="Times New Roman"/>
          <w:szCs w:val="24"/>
        </w:rPr>
        <w:t>ish &amp; Wildlife Service (USFWS)</w:t>
      </w:r>
      <w:r w:rsidR="00A67F21" w:rsidRPr="00843868">
        <w:rPr>
          <w:rFonts w:cs="Times New Roman"/>
          <w:szCs w:val="24"/>
        </w:rPr>
        <w:t xml:space="preserve"> and </w:t>
      </w:r>
      <w:r w:rsidR="00A67F21">
        <w:rPr>
          <w:rFonts w:cs="Times New Roman"/>
          <w:szCs w:val="24"/>
        </w:rPr>
        <w:t>the National Oceanic and Atmospheric Administration’s (NOAA)</w:t>
      </w:r>
      <w:r w:rsidR="00A67F21" w:rsidRPr="00843868">
        <w:rPr>
          <w:rFonts w:cs="Times New Roman"/>
          <w:szCs w:val="24"/>
        </w:rPr>
        <w:t xml:space="preserve"> </w:t>
      </w:r>
      <w:r w:rsidR="00A67F21">
        <w:rPr>
          <w:rFonts w:cs="Times New Roman"/>
          <w:szCs w:val="24"/>
        </w:rPr>
        <w:t>National Marine Fisheries Service (</w:t>
      </w:r>
      <w:r w:rsidR="00A67F21" w:rsidRPr="00843868">
        <w:rPr>
          <w:rFonts w:cs="Times New Roman"/>
          <w:szCs w:val="24"/>
        </w:rPr>
        <w:t>NMFS</w:t>
      </w:r>
      <w:r w:rsidR="00A67F21">
        <w:rPr>
          <w:rFonts w:cs="Times New Roman"/>
          <w:szCs w:val="24"/>
        </w:rPr>
        <w:t>)</w:t>
      </w:r>
      <w:r w:rsidR="00A67F21" w:rsidRPr="00843868">
        <w:rPr>
          <w:rFonts w:cs="Times New Roman"/>
          <w:szCs w:val="24"/>
        </w:rPr>
        <w:t xml:space="preserve"> to </w:t>
      </w:r>
      <w:r w:rsidR="00A67F21">
        <w:rPr>
          <w:rFonts w:cs="Times New Roman"/>
          <w:szCs w:val="24"/>
        </w:rPr>
        <w:t xml:space="preserve">respond to U.S. Coast Guard (USCG) Federal On-Scene Coordinator (FOSC) </w:t>
      </w:r>
      <w:r w:rsidR="005632EF">
        <w:rPr>
          <w:rFonts w:cs="Times New Roman"/>
          <w:szCs w:val="24"/>
        </w:rPr>
        <w:t>requests for</w:t>
      </w:r>
      <w:r w:rsidR="00A67F21" w:rsidRPr="00843868">
        <w:rPr>
          <w:rFonts w:cs="Times New Roman"/>
          <w:szCs w:val="24"/>
        </w:rPr>
        <w:t xml:space="preserve"> </w:t>
      </w:r>
      <w:r w:rsidR="00A67F21">
        <w:rPr>
          <w:rFonts w:cs="Times New Roman"/>
          <w:szCs w:val="24"/>
        </w:rPr>
        <w:t xml:space="preserve">pre-spill, emergency, and post-response </w:t>
      </w:r>
      <w:r w:rsidR="005632EF">
        <w:rPr>
          <w:rFonts w:cs="Times New Roman"/>
          <w:szCs w:val="24"/>
        </w:rPr>
        <w:t xml:space="preserve">consultation. </w:t>
      </w:r>
      <w:r w:rsidR="001F33FF" w:rsidRPr="00040D87">
        <w:rPr>
          <w:rFonts w:cs="Times New Roman"/>
          <w:b/>
          <w:bCs/>
          <w:szCs w:val="24"/>
        </w:rPr>
        <w:t>The purpose of this</w:t>
      </w:r>
      <w:r w:rsidRPr="00040D87">
        <w:rPr>
          <w:rFonts w:cs="Times New Roman"/>
          <w:b/>
          <w:bCs/>
          <w:szCs w:val="24"/>
        </w:rPr>
        <w:t xml:space="preserve"> form </w:t>
      </w:r>
      <w:r w:rsidR="001F33FF" w:rsidRPr="00040D87">
        <w:rPr>
          <w:rFonts w:cs="Times New Roman"/>
          <w:b/>
          <w:bCs/>
          <w:szCs w:val="24"/>
        </w:rPr>
        <w:t>is to document Service</w:t>
      </w:r>
      <w:r w:rsidRPr="00040D87">
        <w:rPr>
          <w:rFonts w:cs="Times New Roman"/>
          <w:b/>
          <w:bCs/>
          <w:szCs w:val="24"/>
        </w:rPr>
        <w:t xml:space="preserve"> </w:t>
      </w:r>
      <w:r w:rsidR="001F33FF" w:rsidRPr="00040D87">
        <w:rPr>
          <w:rFonts w:cs="Times New Roman"/>
          <w:b/>
          <w:bCs/>
          <w:szCs w:val="24"/>
        </w:rPr>
        <w:t>recommendations</w:t>
      </w:r>
      <w:r w:rsidRPr="00040D87">
        <w:rPr>
          <w:rFonts w:cs="Times New Roman"/>
          <w:b/>
          <w:bCs/>
          <w:szCs w:val="24"/>
        </w:rPr>
        <w:t xml:space="preserve"> to </w:t>
      </w:r>
      <w:r w:rsidR="004802DD" w:rsidRPr="00040D87">
        <w:rPr>
          <w:rFonts w:cs="Times New Roman"/>
          <w:b/>
          <w:bCs/>
          <w:szCs w:val="24"/>
        </w:rPr>
        <w:t xml:space="preserve">help inform the FOSC of </w:t>
      </w:r>
      <w:r w:rsidR="00C82F4C" w:rsidRPr="00040D87">
        <w:rPr>
          <w:rFonts w:cs="Times New Roman"/>
          <w:b/>
          <w:bCs/>
          <w:szCs w:val="24"/>
        </w:rPr>
        <w:t>measures to reduce</w:t>
      </w:r>
      <w:r w:rsidR="001F33FF" w:rsidRPr="00040D87">
        <w:rPr>
          <w:rFonts w:cs="Times New Roman"/>
          <w:b/>
          <w:bCs/>
          <w:szCs w:val="24"/>
        </w:rPr>
        <w:t xml:space="preserve"> response action</w:t>
      </w:r>
      <w:r w:rsidR="00C82F4C" w:rsidRPr="00040D87">
        <w:rPr>
          <w:rFonts w:cs="Times New Roman"/>
          <w:b/>
          <w:bCs/>
          <w:szCs w:val="24"/>
        </w:rPr>
        <w:t xml:space="preserve"> impacts </w:t>
      </w:r>
      <w:r w:rsidR="00040D87" w:rsidRPr="00040D87">
        <w:rPr>
          <w:rFonts w:cs="Times New Roman"/>
          <w:b/>
          <w:bCs/>
          <w:szCs w:val="24"/>
        </w:rPr>
        <w:t>to</w:t>
      </w:r>
      <w:r w:rsidR="00C82F4C" w:rsidRPr="00040D87">
        <w:rPr>
          <w:rFonts w:cs="Times New Roman"/>
          <w:b/>
          <w:bCs/>
          <w:szCs w:val="24"/>
        </w:rPr>
        <w:t xml:space="preserve"> protected species and habitats.</w:t>
      </w:r>
    </w:p>
    <w:p w14:paraId="0B3FD5FE" w14:textId="1C9451CD" w:rsidR="004520B8" w:rsidRDefault="00BD75E9" w:rsidP="00BD75E9">
      <w:pPr>
        <w:spacing w:line="240" w:lineRule="auto"/>
        <w:rPr>
          <w:rFonts w:cs="Times New Roman"/>
          <w:szCs w:val="24"/>
        </w:rPr>
      </w:pPr>
      <w:r w:rsidRPr="00E06AF4">
        <w:t>FOSCs (or their designated representative) should complete Section I (Tables A – E)</w:t>
      </w:r>
      <w:r w:rsidR="00040D87">
        <w:t xml:space="preserve"> </w:t>
      </w:r>
      <w:r w:rsidR="0081394A">
        <w:t xml:space="preserve">and Section II (Tables F – I) </w:t>
      </w:r>
      <w:r w:rsidR="00040D87">
        <w:t>with the best available information</w:t>
      </w:r>
      <w:r w:rsidR="001A52F9">
        <w:t xml:space="preserve"> accounting for all response actions taken or being considered.</w:t>
      </w:r>
      <w:r w:rsidRPr="00E06AF4">
        <w:t xml:space="preserve"> </w:t>
      </w:r>
      <w:r>
        <w:t xml:space="preserve">FOSCs </w:t>
      </w:r>
      <w:r w:rsidR="0081394A" w:rsidRPr="0081394A">
        <w:rPr>
          <w:i/>
          <w:iCs/>
        </w:rPr>
        <w:t>must</w:t>
      </w:r>
      <w:r>
        <w:t xml:space="preserve"> work with Service representatives during the emergency consultation process to </w:t>
      </w:r>
      <w:r w:rsidR="0081394A">
        <w:t>validate and document</w:t>
      </w:r>
      <w:r>
        <w:t xml:space="preserve"> the presence and effects to species/</w:t>
      </w:r>
      <w:proofErr w:type="gramStart"/>
      <w:r>
        <w:t>habitats</w:t>
      </w:r>
      <w:proofErr w:type="gramEnd"/>
      <w:r>
        <w:t xml:space="preserve"> and implementation of conservation measures in Section II.</w:t>
      </w:r>
      <w:r w:rsidRPr="002B59E0">
        <w:t xml:space="preserve"> </w:t>
      </w:r>
      <w:r>
        <w:t>In addition to ESA/EFH consultation, w</w:t>
      </w:r>
      <w:r w:rsidRPr="00843868">
        <w:rPr>
          <w:rFonts w:cs="Times New Roman"/>
          <w:szCs w:val="24"/>
        </w:rPr>
        <w:t>hen needed</w:t>
      </w:r>
      <w:r w:rsidR="001A52F9">
        <w:rPr>
          <w:rFonts w:cs="Times New Roman"/>
          <w:szCs w:val="24"/>
        </w:rPr>
        <w:t>/</w:t>
      </w:r>
      <w:r w:rsidRPr="00843868">
        <w:rPr>
          <w:rFonts w:cs="Times New Roman"/>
          <w:szCs w:val="24"/>
        </w:rPr>
        <w:t xml:space="preserve">applicable, </w:t>
      </w:r>
      <w:r>
        <w:rPr>
          <w:rFonts w:cs="Times New Roman"/>
          <w:szCs w:val="24"/>
        </w:rPr>
        <w:t>Section III</w:t>
      </w:r>
      <w:r w:rsidRPr="00843868">
        <w:rPr>
          <w:rFonts w:cs="Times New Roman"/>
          <w:szCs w:val="24"/>
        </w:rPr>
        <w:t xml:space="preserve"> </w:t>
      </w:r>
      <w:r>
        <w:rPr>
          <w:rFonts w:cs="Times New Roman"/>
          <w:szCs w:val="24"/>
        </w:rPr>
        <w:t>should</w:t>
      </w:r>
      <w:r w:rsidRPr="00843868">
        <w:rPr>
          <w:rFonts w:cs="Times New Roman"/>
          <w:szCs w:val="24"/>
        </w:rPr>
        <w:t xml:space="preserve"> be </w:t>
      </w:r>
      <w:r>
        <w:rPr>
          <w:rFonts w:cs="Times New Roman"/>
          <w:szCs w:val="24"/>
        </w:rPr>
        <w:t xml:space="preserve">reviewed </w:t>
      </w:r>
      <w:r w:rsidR="0081394A">
        <w:rPr>
          <w:rFonts w:cs="Times New Roman"/>
          <w:szCs w:val="24"/>
        </w:rPr>
        <w:t xml:space="preserve">and </w:t>
      </w:r>
      <w:r w:rsidRPr="00843868">
        <w:rPr>
          <w:rFonts w:cs="Times New Roman"/>
          <w:szCs w:val="24"/>
        </w:rPr>
        <w:t xml:space="preserve">completed </w:t>
      </w:r>
      <w:r w:rsidR="007A1315">
        <w:rPr>
          <w:rFonts w:cs="Times New Roman"/>
          <w:szCs w:val="24"/>
        </w:rPr>
        <w:t xml:space="preserve">by the FOSC </w:t>
      </w:r>
      <w:r w:rsidRPr="00843868">
        <w:rPr>
          <w:rFonts w:cs="Times New Roman"/>
          <w:szCs w:val="24"/>
        </w:rPr>
        <w:t>to inform and evaluate additional needs for compliance with the following authorities: Marine Mammal Protection Act (MMPA), Bald and Golde</w:t>
      </w:r>
      <w:r>
        <w:rPr>
          <w:rFonts w:cs="Times New Roman"/>
          <w:szCs w:val="24"/>
        </w:rPr>
        <w:t xml:space="preserve">n Eagle Protection Act (BGEPA), and </w:t>
      </w:r>
      <w:r w:rsidRPr="00843868">
        <w:rPr>
          <w:rFonts w:cs="Times New Roman"/>
          <w:szCs w:val="24"/>
        </w:rPr>
        <w:t>Migratory Bird Treaty Act (MBTA)</w:t>
      </w:r>
      <w:r>
        <w:rPr>
          <w:rFonts w:cs="Times New Roman"/>
          <w:szCs w:val="24"/>
        </w:rPr>
        <w:t xml:space="preserve">. </w:t>
      </w:r>
    </w:p>
    <w:p w14:paraId="132AB0F5" w14:textId="27B5851E" w:rsidR="00D218C5" w:rsidRPr="00AB5CC4" w:rsidRDefault="00BD75E9" w:rsidP="00A1451E">
      <w:pPr>
        <w:spacing w:after="240" w:line="240" w:lineRule="auto"/>
      </w:pPr>
      <w:r>
        <w:rPr>
          <w:b/>
          <w:bCs/>
        </w:rPr>
        <w:t>Enclosure (3)</w:t>
      </w:r>
      <w:r w:rsidRPr="00F17568">
        <w:rPr>
          <w:b/>
          <w:bCs/>
        </w:rPr>
        <w:t xml:space="preserve"> is intended to be submitted blank to the Services</w:t>
      </w:r>
      <w:r w:rsidR="001A52F9">
        <w:rPr>
          <w:b/>
          <w:bCs/>
        </w:rPr>
        <w:t xml:space="preserve"> by the FOSC</w:t>
      </w:r>
      <w:r w:rsidRPr="00F17568">
        <w:rPr>
          <w:b/>
          <w:bCs/>
        </w:rPr>
        <w:t>, so the Services can both acknowledge the request for consultation as well as begin to consider the FOSC’s actions or proposed actions during the emergency response</w:t>
      </w:r>
      <w:r w:rsidR="001A52F9">
        <w:rPr>
          <w:b/>
          <w:bCs/>
        </w:rPr>
        <w:t xml:space="preserve"> and provide recommendations</w:t>
      </w:r>
      <w:r w:rsidRPr="00F17568">
        <w:rPr>
          <w:b/>
          <w:bCs/>
        </w:rPr>
        <w:t>.</w:t>
      </w:r>
      <w:r>
        <w:t xml:space="preserve"> This form should </w:t>
      </w:r>
      <w:r w:rsidR="00C06218">
        <w:t>be used to document Service recommendations (</w:t>
      </w:r>
      <w:r w:rsidR="006F4243">
        <w:t xml:space="preserve">conservation measures, </w:t>
      </w:r>
      <w:r w:rsidR="008C2070" w:rsidRPr="008C2070">
        <w:t>avoidance and minimization measures</w:t>
      </w:r>
      <w:r w:rsidR="006F4243">
        <w:t xml:space="preserve">, </w:t>
      </w:r>
      <w:r w:rsidR="008C2070">
        <w:t xml:space="preserve">best management practices, </w:t>
      </w:r>
      <w:r w:rsidR="006F4243">
        <w:t xml:space="preserve">etc.) as well as provide </w:t>
      </w:r>
      <w:r>
        <w:t>update</w:t>
      </w:r>
      <w:r w:rsidR="006F4243">
        <w:t xml:space="preserve">d </w:t>
      </w:r>
      <w:r w:rsidR="00D423D9">
        <w:t>recommendations</w:t>
      </w:r>
      <w:r>
        <w:t xml:space="preserve"> as the incident evolves and FOSC actions are adjusted based on operational objectives. </w:t>
      </w:r>
    </w:p>
    <w:tbl>
      <w:tblPr>
        <w:tblW w:w="5147" w:type="pct"/>
        <w:jc w:val="center"/>
        <w:tblBorders>
          <w:top w:val="single" w:sz="4" w:space="0" w:color="auto"/>
          <w:left w:val="single" w:sz="4" w:space="0" w:color="auto"/>
          <w:bottom w:val="single" w:sz="4" w:space="0" w:color="auto"/>
          <w:right w:val="single" w:sz="4" w:space="0" w:color="auto"/>
          <w:insideH w:val="single" w:sz="4" w:space="0" w:color="auto"/>
          <w:insideV w:val="single" w:sz="4" w:space="0" w:color="auto"/>
        </w:tblBorders>
        <w:tblCellMar>
          <w:left w:w="0" w:type="dxa"/>
          <w:right w:w="0" w:type="dxa"/>
        </w:tblCellMar>
        <w:tblLook w:val="01E0" w:firstRow="1" w:lastRow="1" w:firstColumn="1" w:lastColumn="1" w:noHBand="0" w:noVBand="0"/>
      </w:tblPr>
      <w:tblGrid>
        <w:gridCol w:w="2695"/>
        <w:gridCol w:w="4140"/>
        <w:gridCol w:w="3383"/>
      </w:tblGrid>
      <w:tr w:rsidR="00405402" w:rsidRPr="000B7331" w14:paraId="33A590DF" w14:textId="77777777" w:rsidTr="00ED1F0F">
        <w:trPr>
          <w:trHeight w:val="451"/>
          <w:jc w:val="center"/>
        </w:trPr>
        <w:tc>
          <w:tcPr>
            <w:tcW w:w="10218" w:type="dxa"/>
            <w:gridSpan w:val="3"/>
            <w:shd w:val="clear" w:color="auto" w:fill="BFBFBF" w:themeFill="background1" w:themeFillShade="BF"/>
            <w:tcMar>
              <w:top w:w="43" w:type="dxa"/>
              <w:left w:w="0" w:type="dxa"/>
              <w:bottom w:w="43" w:type="dxa"/>
              <w:right w:w="0" w:type="dxa"/>
            </w:tcMar>
            <w:vAlign w:val="center"/>
          </w:tcPr>
          <w:p w14:paraId="7943A889" w14:textId="3F934889" w:rsidR="00405402" w:rsidRPr="00ED1F0F" w:rsidRDefault="00405402" w:rsidP="00ED1F0F">
            <w:pPr>
              <w:widowControl w:val="0"/>
              <w:autoSpaceDE w:val="0"/>
              <w:autoSpaceDN w:val="0"/>
              <w:spacing w:after="0" w:line="240" w:lineRule="auto"/>
              <w:ind w:left="101"/>
              <w:jc w:val="left"/>
              <w:rPr>
                <w:rFonts w:cs="Times New Roman"/>
                <w:b/>
                <w:szCs w:val="24"/>
              </w:rPr>
            </w:pPr>
            <w:r>
              <w:rPr>
                <w:rFonts w:cs="Times New Roman"/>
                <w:b/>
                <w:szCs w:val="24"/>
              </w:rPr>
              <w:t xml:space="preserve">Name of Incident: </w:t>
            </w:r>
            <w:sdt>
              <w:sdtPr>
                <w:rPr>
                  <w:rFonts w:cs="Times New Roman"/>
                  <w:b/>
                  <w:szCs w:val="24"/>
                </w:rPr>
                <w:id w:val="560606967"/>
                <w:placeholder>
                  <w:docPart w:val="36EE35A9666E4129B8E11DDFE5B0C80D"/>
                </w:placeholder>
                <w:showingPlcHdr/>
              </w:sdtPr>
              <w:sdtEndPr/>
              <w:sdtContent>
                <w:r w:rsidRPr="003F5AA9">
                  <w:rPr>
                    <w:rStyle w:val="PlaceholderText"/>
                  </w:rPr>
                  <w:t>Click or tap here to enter text.</w:t>
                </w:r>
              </w:sdtContent>
            </w:sdt>
          </w:p>
        </w:tc>
      </w:tr>
      <w:tr w:rsidR="00ED1F0F" w:rsidRPr="000B7331" w14:paraId="65DEA5A9" w14:textId="77777777" w:rsidTr="00405402">
        <w:trPr>
          <w:trHeight w:val="451"/>
          <w:jc w:val="center"/>
        </w:trPr>
        <w:tc>
          <w:tcPr>
            <w:tcW w:w="10218" w:type="dxa"/>
            <w:gridSpan w:val="3"/>
            <w:shd w:val="clear" w:color="auto" w:fill="D9D9D9" w:themeFill="background1" w:themeFillShade="D9"/>
            <w:tcMar>
              <w:top w:w="43" w:type="dxa"/>
              <w:left w:w="0" w:type="dxa"/>
              <w:bottom w:w="43" w:type="dxa"/>
              <w:right w:w="0" w:type="dxa"/>
            </w:tcMar>
            <w:vAlign w:val="center"/>
          </w:tcPr>
          <w:p w14:paraId="5F73505B" w14:textId="48FA0DA1" w:rsidR="00ED1F0F" w:rsidRPr="000B7331" w:rsidRDefault="00ED1F0F" w:rsidP="00ED1F0F">
            <w:pPr>
              <w:widowControl w:val="0"/>
              <w:autoSpaceDE w:val="0"/>
              <w:autoSpaceDN w:val="0"/>
              <w:spacing w:after="0" w:line="240" w:lineRule="auto"/>
              <w:ind w:left="101"/>
              <w:jc w:val="left"/>
              <w:rPr>
                <w:rFonts w:eastAsia="Arial" w:cs="Times New Roman"/>
                <w:b/>
                <w:szCs w:val="23"/>
                <w:lang w:bidi="en-US"/>
              </w:rPr>
            </w:pPr>
            <w:r w:rsidRPr="00ED1F0F">
              <w:rPr>
                <w:rFonts w:cs="Times New Roman"/>
                <w:b/>
                <w:szCs w:val="24"/>
              </w:rPr>
              <w:t>Date of Transmittal:</w:t>
            </w:r>
            <w:r>
              <w:rPr>
                <w:rFonts w:cs="Times New Roman"/>
                <w:szCs w:val="24"/>
              </w:rPr>
              <w:t xml:space="preserve"> </w:t>
            </w:r>
            <w:sdt>
              <w:sdtPr>
                <w:rPr>
                  <w:rFonts w:cs="Times New Roman"/>
                  <w:szCs w:val="24"/>
                </w:rPr>
                <w:id w:val="-948001402"/>
                <w14:checkbox>
                  <w14:checked w14:val="0"/>
                  <w14:checkedState w14:val="2612" w14:font="MS Gothic"/>
                  <w14:uncheckedState w14:val="2610" w14:font="MS Gothic"/>
                </w14:checkbox>
              </w:sdtPr>
              <w:sdtEndPr/>
              <w:sdtContent>
                <w:r w:rsidR="00C3437F">
                  <w:rPr>
                    <w:rFonts w:ascii="MS Gothic" w:eastAsia="MS Gothic" w:hAnsi="MS Gothic" w:cs="Times New Roman" w:hint="eastAsia"/>
                    <w:szCs w:val="24"/>
                  </w:rPr>
                  <w:t>☐</w:t>
                </w:r>
              </w:sdtContent>
            </w:sdt>
            <w:r w:rsidR="00C3437F">
              <w:rPr>
                <w:rFonts w:cs="Times New Roman"/>
                <w:szCs w:val="24"/>
              </w:rPr>
              <w:t xml:space="preserve"> Initial Response </w:t>
            </w:r>
            <w:sdt>
              <w:sdtPr>
                <w:rPr>
                  <w:rStyle w:val="Style6"/>
                  <w:rFonts w:cs="Times New Roman"/>
                  <w:color w:val="0000FF"/>
                  <w:szCs w:val="24"/>
                </w:rPr>
                <w:id w:val="1702277019"/>
                <w:placeholder>
                  <w:docPart w:val="FF39A657091A4197B0DD81F60A14F89E"/>
                </w:placeholder>
                <w:showingPlcHdr/>
                <w:date>
                  <w:dateFormat w:val="d-MMM-yy"/>
                  <w:lid w:val="en-US"/>
                  <w:storeMappedDataAs w:val="dateTime"/>
                  <w:calendar w:val="gregorian"/>
                </w:date>
              </w:sdtPr>
              <w:sdtEndPr>
                <w:rPr>
                  <w:rStyle w:val="DefaultParagraphFont"/>
                </w:rPr>
              </w:sdtEndPr>
              <w:sdtContent>
                <w:r w:rsidR="00C3437F" w:rsidRPr="00D44FD0">
                  <w:rPr>
                    <w:rStyle w:val="Style6"/>
                    <w:rFonts w:cs="Times New Roman"/>
                    <w:color w:val="808080" w:themeColor="background1" w:themeShade="80"/>
                    <w:szCs w:val="24"/>
                  </w:rPr>
                  <w:t>[</w:t>
                </w:r>
                <w:r w:rsidR="00C3437F" w:rsidRPr="00494714">
                  <w:rPr>
                    <w:rFonts w:cs="Times New Roman"/>
                    <w:color w:val="808080" w:themeColor="background1" w:themeShade="80"/>
                    <w:szCs w:val="24"/>
                  </w:rPr>
                  <w:t>Date</w:t>
                </w:r>
                <w:r w:rsidR="00C3437F">
                  <w:rPr>
                    <w:rFonts w:cs="Times New Roman"/>
                    <w:color w:val="808080" w:themeColor="background1" w:themeShade="80"/>
                    <w:szCs w:val="24"/>
                  </w:rPr>
                  <w:t>]</w:t>
                </w:r>
              </w:sdtContent>
            </w:sdt>
            <w:r w:rsidR="00C3437F">
              <w:rPr>
                <w:rFonts w:cs="Times New Roman"/>
                <w:szCs w:val="24"/>
              </w:rPr>
              <w:t xml:space="preserve">        </w:t>
            </w:r>
            <w:sdt>
              <w:sdtPr>
                <w:rPr>
                  <w:rFonts w:cs="Times New Roman"/>
                  <w:szCs w:val="24"/>
                </w:rPr>
                <w:id w:val="830948754"/>
                <w14:checkbox>
                  <w14:checked w14:val="0"/>
                  <w14:checkedState w14:val="2612" w14:font="MS Gothic"/>
                  <w14:uncheckedState w14:val="2610" w14:font="MS Gothic"/>
                </w14:checkbox>
              </w:sdtPr>
              <w:sdtEndPr/>
              <w:sdtContent>
                <w:r w:rsidR="00C3437F">
                  <w:rPr>
                    <w:rFonts w:ascii="MS Gothic" w:eastAsia="MS Gothic" w:hAnsi="MS Gothic" w:cs="Times New Roman" w:hint="eastAsia"/>
                    <w:szCs w:val="24"/>
                  </w:rPr>
                  <w:t>☐</w:t>
                </w:r>
              </w:sdtContent>
            </w:sdt>
            <w:r w:rsidR="00C3437F">
              <w:rPr>
                <w:rFonts w:cs="Times New Roman"/>
                <w:szCs w:val="24"/>
              </w:rPr>
              <w:t xml:space="preserve"> Updated Response </w:t>
            </w:r>
            <w:sdt>
              <w:sdtPr>
                <w:rPr>
                  <w:rStyle w:val="Style6"/>
                  <w:rFonts w:cs="Times New Roman"/>
                  <w:color w:val="0000FF"/>
                  <w:szCs w:val="24"/>
                </w:rPr>
                <w:id w:val="1182405258"/>
                <w:placeholder>
                  <w:docPart w:val="945767C590B44936BC767D11F9833756"/>
                </w:placeholder>
                <w:showingPlcHdr/>
                <w:date>
                  <w:dateFormat w:val="d-MMM-yy"/>
                  <w:lid w:val="en-US"/>
                  <w:storeMappedDataAs w:val="dateTime"/>
                  <w:calendar w:val="gregorian"/>
                </w:date>
              </w:sdtPr>
              <w:sdtEndPr>
                <w:rPr>
                  <w:rStyle w:val="DefaultParagraphFont"/>
                </w:rPr>
              </w:sdtEndPr>
              <w:sdtContent>
                <w:r w:rsidR="00C3437F" w:rsidRPr="00D44FD0">
                  <w:rPr>
                    <w:rStyle w:val="Style6"/>
                    <w:rFonts w:cs="Times New Roman"/>
                    <w:color w:val="808080" w:themeColor="background1" w:themeShade="80"/>
                    <w:szCs w:val="24"/>
                  </w:rPr>
                  <w:t>[</w:t>
                </w:r>
                <w:r w:rsidR="00C3437F" w:rsidRPr="00494714">
                  <w:rPr>
                    <w:rFonts w:cs="Times New Roman"/>
                    <w:color w:val="808080" w:themeColor="background1" w:themeShade="80"/>
                    <w:szCs w:val="24"/>
                  </w:rPr>
                  <w:t>Date</w:t>
                </w:r>
                <w:r w:rsidR="00C3437F">
                  <w:rPr>
                    <w:rFonts w:cs="Times New Roman"/>
                    <w:color w:val="808080" w:themeColor="background1" w:themeShade="80"/>
                    <w:szCs w:val="24"/>
                  </w:rPr>
                  <w:t>]</w:t>
                </w:r>
              </w:sdtContent>
            </w:sdt>
          </w:p>
        </w:tc>
      </w:tr>
      <w:tr w:rsidR="00ED1F0F" w:rsidRPr="000B7331" w14:paraId="0AC01BA5" w14:textId="77777777" w:rsidTr="00866A6E">
        <w:trPr>
          <w:trHeight w:val="541"/>
          <w:jc w:val="center"/>
        </w:trPr>
        <w:tc>
          <w:tcPr>
            <w:tcW w:w="2695" w:type="dxa"/>
            <w:shd w:val="clear" w:color="auto" w:fill="D9D9D9" w:themeFill="background1" w:themeFillShade="D9"/>
            <w:tcMar>
              <w:top w:w="43" w:type="dxa"/>
              <w:left w:w="0" w:type="dxa"/>
              <w:bottom w:w="43" w:type="dxa"/>
              <w:right w:w="0" w:type="dxa"/>
            </w:tcMar>
            <w:vAlign w:val="center"/>
          </w:tcPr>
          <w:p w14:paraId="2E7434F9" w14:textId="1C25DCAD" w:rsidR="00ED1F0F" w:rsidRDefault="00ED1F0F" w:rsidP="00ED1F0F">
            <w:pPr>
              <w:widowControl w:val="0"/>
              <w:autoSpaceDE w:val="0"/>
              <w:autoSpaceDN w:val="0"/>
              <w:spacing w:after="0" w:line="240" w:lineRule="auto"/>
              <w:ind w:left="72"/>
              <w:jc w:val="left"/>
              <w:rPr>
                <w:rFonts w:eastAsia="Arial" w:cs="Times New Roman"/>
                <w:b/>
                <w:szCs w:val="23"/>
                <w:lang w:bidi="en-US"/>
              </w:rPr>
            </w:pPr>
            <w:r>
              <w:rPr>
                <w:rFonts w:eastAsia="Arial" w:cs="Times New Roman"/>
                <w:b/>
                <w:szCs w:val="23"/>
                <w:lang w:bidi="en-US"/>
              </w:rPr>
              <w:t>FROM:</w:t>
            </w:r>
            <w:r w:rsidR="000819C7" w:rsidRPr="00BE3CB2">
              <w:rPr>
                <w:rFonts w:ascii="Calibri" w:eastAsia="Arial" w:hAnsi="Calibri" w:cs="Calibri"/>
                <w:b/>
                <w:spacing w:val="55"/>
                <w:sz w:val="24"/>
                <w:szCs w:val="24"/>
                <w:lang w:bidi="en-US"/>
              </w:rPr>
              <w:t xml:space="preserve"> </w:t>
            </w:r>
            <w:sdt>
              <w:sdtPr>
                <w:rPr>
                  <w:rFonts w:ascii="Calibri" w:eastAsia="Arial" w:hAnsi="Calibri" w:cs="Calibri"/>
                  <w:spacing w:val="55"/>
                  <w:sz w:val="24"/>
                  <w:szCs w:val="24"/>
                  <w:lang w:bidi="en-US"/>
                </w:rPr>
                <w:id w:val="-1282643890"/>
                <w:placeholder>
                  <w:docPart w:val="290E99CEBEBF42F890A26943BDEDD863"/>
                </w:placeholder>
                <w:showingPlcHdr/>
                <w:dropDownList>
                  <w:listItem w:value="Choose an item."/>
                  <w:listItem w:displayText="NMFS ESA" w:value="NMFS ESA"/>
                  <w:listItem w:displayText="NMFS EFH" w:value="NMFS EFH"/>
                  <w:listItem w:displayText="USFWS ESA" w:value="USFWS ESA"/>
                </w:dropDownList>
              </w:sdtPr>
              <w:sdtEndPr/>
              <w:sdtContent>
                <w:r w:rsidR="000819C7" w:rsidRPr="005C1514">
                  <w:rPr>
                    <w:rStyle w:val="PlaceholderText"/>
                  </w:rPr>
                  <w:t xml:space="preserve">Choose </w:t>
                </w:r>
                <w:r w:rsidR="000819C7">
                  <w:rPr>
                    <w:rStyle w:val="PlaceholderText"/>
                  </w:rPr>
                  <w:t>Service</w:t>
                </w:r>
              </w:sdtContent>
            </w:sdt>
          </w:p>
        </w:tc>
        <w:tc>
          <w:tcPr>
            <w:tcW w:w="4140" w:type="dxa"/>
            <w:tcMar>
              <w:top w:w="43" w:type="dxa"/>
              <w:left w:w="0" w:type="dxa"/>
              <w:bottom w:w="43" w:type="dxa"/>
              <w:right w:w="0" w:type="dxa"/>
            </w:tcMar>
            <w:vAlign w:val="center"/>
          </w:tcPr>
          <w:p w14:paraId="35A7C3AF" w14:textId="35D68E7B" w:rsidR="00ED1F0F" w:rsidRPr="000B7331" w:rsidRDefault="00ED1F0F" w:rsidP="00ED1F0F">
            <w:pPr>
              <w:widowControl w:val="0"/>
              <w:autoSpaceDE w:val="0"/>
              <w:autoSpaceDN w:val="0"/>
              <w:spacing w:after="0" w:line="240" w:lineRule="auto"/>
              <w:ind w:left="101"/>
              <w:jc w:val="left"/>
              <w:rPr>
                <w:rFonts w:eastAsia="Arial" w:cs="Times New Roman"/>
                <w:szCs w:val="23"/>
                <w:lang w:bidi="en-US"/>
              </w:rPr>
            </w:pPr>
            <w:r w:rsidRPr="000B7331">
              <w:rPr>
                <w:rFonts w:eastAsia="Arial" w:cs="Times New Roman"/>
                <w:b/>
                <w:szCs w:val="23"/>
                <w:lang w:bidi="en-US"/>
              </w:rPr>
              <w:t>Name:</w:t>
            </w:r>
            <w:r w:rsidRPr="000B7331">
              <w:rPr>
                <w:rFonts w:eastAsia="Arial" w:cs="Times New Roman"/>
                <w:color w:val="808080"/>
                <w:szCs w:val="23"/>
                <w:lang w:bidi="en-US"/>
              </w:rPr>
              <w:t xml:space="preserve"> </w:t>
            </w:r>
            <w:sdt>
              <w:sdtPr>
                <w:rPr>
                  <w:rFonts w:eastAsia="Arial" w:cs="Times New Roman"/>
                  <w:bCs/>
                  <w:color w:val="0070C0"/>
                  <w:szCs w:val="23"/>
                  <w:lang w:bidi="en-US"/>
                </w:rPr>
                <w:id w:val="-107123040"/>
                <w:placeholder>
                  <w:docPart w:val="D9B787B904DB466E8FD9D67F7BDE573F"/>
                </w:placeholder>
                <w:showingPlcHdr/>
                <w:text w:multiLine="1"/>
              </w:sdtPr>
              <w:sdtEndPr/>
              <w:sdtContent>
                <w:r w:rsidR="00686790">
                  <w:rPr>
                    <w:rStyle w:val="PlaceholderText"/>
                    <w:rFonts w:cstheme="minorHAnsi"/>
                  </w:rPr>
                  <w:t>Click or tap here to enter text.</w:t>
                </w:r>
              </w:sdtContent>
            </w:sdt>
          </w:p>
          <w:p w14:paraId="3B20F63F" w14:textId="000ADDC2" w:rsidR="00ED1F0F" w:rsidRPr="000B7331" w:rsidRDefault="00ED1F0F" w:rsidP="00ED1F0F">
            <w:pPr>
              <w:widowControl w:val="0"/>
              <w:autoSpaceDE w:val="0"/>
              <w:autoSpaceDN w:val="0"/>
              <w:spacing w:after="0" w:line="240" w:lineRule="auto"/>
              <w:ind w:left="101"/>
              <w:jc w:val="left"/>
              <w:rPr>
                <w:rFonts w:eastAsia="Arial" w:cs="Times New Roman"/>
                <w:b/>
                <w:szCs w:val="23"/>
                <w:lang w:bidi="en-US"/>
              </w:rPr>
            </w:pPr>
            <w:r w:rsidRPr="000B7331">
              <w:rPr>
                <w:rFonts w:eastAsia="Arial" w:cs="Times New Roman"/>
                <w:b/>
                <w:szCs w:val="23"/>
                <w:lang w:bidi="en-US"/>
              </w:rPr>
              <w:t>Email:</w:t>
            </w:r>
            <w:r w:rsidRPr="000B7331">
              <w:rPr>
                <w:rFonts w:eastAsia="Arial" w:cs="Times New Roman"/>
                <w:color w:val="808080"/>
                <w:szCs w:val="23"/>
                <w:lang w:bidi="en-US"/>
              </w:rPr>
              <w:t xml:space="preserve"> </w:t>
            </w:r>
            <w:sdt>
              <w:sdtPr>
                <w:rPr>
                  <w:rFonts w:eastAsia="Arial" w:cs="Times New Roman"/>
                  <w:bCs/>
                  <w:color w:val="0070C0"/>
                  <w:szCs w:val="23"/>
                  <w:lang w:bidi="en-US"/>
                </w:rPr>
                <w:id w:val="1272907337"/>
                <w:placeholder>
                  <w:docPart w:val="9699A1BF8AA04043886D641707C518C5"/>
                </w:placeholder>
                <w:showingPlcHdr/>
                <w:text w:multiLine="1"/>
              </w:sdtPr>
              <w:sdtEndPr/>
              <w:sdtContent>
                <w:r>
                  <w:rPr>
                    <w:rStyle w:val="PlaceholderText"/>
                    <w:rFonts w:cstheme="minorHAnsi"/>
                  </w:rPr>
                  <w:t>Click or tap here to enter text.</w:t>
                </w:r>
              </w:sdtContent>
            </w:sdt>
          </w:p>
        </w:tc>
        <w:tc>
          <w:tcPr>
            <w:tcW w:w="3383" w:type="dxa"/>
            <w:tcMar>
              <w:top w:w="43" w:type="dxa"/>
              <w:left w:w="0" w:type="dxa"/>
              <w:bottom w:w="43" w:type="dxa"/>
              <w:right w:w="0" w:type="dxa"/>
            </w:tcMar>
            <w:vAlign w:val="center"/>
          </w:tcPr>
          <w:p w14:paraId="5E966BD4" w14:textId="77777777" w:rsidR="00ED1F0F" w:rsidRPr="000B7331" w:rsidRDefault="00ED1F0F" w:rsidP="00ED1F0F">
            <w:pPr>
              <w:widowControl w:val="0"/>
              <w:autoSpaceDE w:val="0"/>
              <w:autoSpaceDN w:val="0"/>
              <w:spacing w:after="0" w:line="240" w:lineRule="auto"/>
              <w:ind w:left="101"/>
              <w:jc w:val="left"/>
              <w:rPr>
                <w:rFonts w:eastAsia="Arial" w:cs="Times New Roman"/>
                <w:szCs w:val="23"/>
                <w:lang w:bidi="en-US"/>
              </w:rPr>
            </w:pPr>
            <w:r w:rsidRPr="000B7331">
              <w:rPr>
                <w:rFonts w:eastAsia="Arial" w:cs="Times New Roman"/>
                <w:b/>
                <w:szCs w:val="23"/>
                <w:lang w:bidi="en-US"/>
              </w:rPr>
              <w:t xml:space="preserve">T: </w:t>
            </w:r>
            <w:sdt>
              <w:sdtPr>
                <w:rPr>
                  <w:rFonts w:eastAsia="Arial" w:cs="Times New Roman"/>
                  <w:bCs/>
                  <w:color w:val="0070C0"/>
                  <w:szCs w:val="23"/>
                  <w:lang w:bidi="en-US"/>
                </w:rPr>
                <w:id w:val="-1011373677"/>
                <w:placeholder>
                  <w:docPart w:val="FC3BE710B8EE4FF79A69F16D8AB182CB"/>
                </w:placeholder>
                <w:showingPlcHdr/>
                <w:text w:multiLine="1"/>
              </w:sdtPr>
              <w:sdtEndPr/>
              <w:sdtContent>
                <w:r>
                  <w:rPr>
                    <w:rStyle w:val="PlaceholderText"/>
                    <w:rFonts w:cstheme="minorHAnsi"/>
                  </w:rPr>
                  <w:t>Click or tap here to enter text.</w:t>
                </w:r>
              </w:sdtContent>
            </w:sdt>
          </w:p>
          <w:p w14:paraId="7A9394CB" w14:textId="4BB399BA" w:rsidR="00ED1F0F" w:rsidRPr="000B7331" w:rsidRDefault="00ED1F0F" w:rsidP="00ED1F0F">
            <w:pPr>
              <w:widowControl w:val="0"/>
              <w:autoSpaceDE w:val="0"/>
              <w:autoSpaceDN w:val="0"/>
              <w:spacing w:after="0" w:line="240" w:lineRule="auto"/>
              <w:ind w:left="101"/>
              <w:jc w:val="left"/>
              <w:rPr>
                <w:rFonts w:eastAsia="Arial" w:cs="Times New Roman"/>
                <w:b/>
                <w:szCs w:val="23"/>
                <w:lang w:bidi="en-US"/>
              </w:rPr>
            </w:pPr>
            <w:r w:rsidRPr="000B7331">
              <w:rPr>
                <w:rFonts w:eastAsia="Arial" w:cs="Times New Roman"/>
                <w:b/>
                <w:szCs w:val="23"/>
                <w:lang w:bidi="en-US"/>
              </w:rPr>
              <w:t>C</w:t>
            </w:r>
            <w:r w:rsidRPr="00096D34">
              <w:rPr>
                <w:rFonts w:eastAsia="Arial" w:cs="Times New Roman"/>
                <w:b/>
                <w:szCs w:val="23"/>
                <w:lang w:bidi="en-US"/>
              </w:rPr>
              <w:t>:</w:t>
            </w:r>
            <w:r w:rsidRPr="00096D34">
              <w:rPr>
                <w:rFonts w:eastAsia="Arial" w:cs="Times New Roman"/>
                <w:b/>
                <w:color w:val="0070C0"/>
                <w:szCs w:val="23"/>
                <w:lang w:bidi="en-US"/>
              </w:rPr>
              <w:t xml:space="preserve"> </w:t>
            </w:r>
            <w:sdt>
              <w:sdtPr>
                <w:rPr>
                  <w:rFonts w:eastAsia="Arial" w:cs="Times New Roman"/>
                  <w:bCs/>
                  <w:color w:val="0070C0"/>
                  <w:szCs w:val="23"/>
                  <w:lang w:bidi="en-US"/>
                </w:rPr>
                <w:id w:val="-976839755"/>
                <w:placeholder>
                  <w:docPart w:val="E7EBCE71413E42939430E0036AB1FA56"/>
                </w:placeholder>
                <w:showingPlcHdr/>
                <w:text w:multiLine="1"/>
              </w:sdtPr>
              <w:sdtEndPr/>
              <w:sdtContent>
                <w:r>
                  <w:rPr>
                    <w:rStyle w:val="PlaceholderText"/>
                    <w:rFonts w:cstheme="minorHAnsi"/>
                  </w:rPr>
                  <w:t>Click or tap here to enter text.</w:t>
                </w:r>
              </w:sdtContent>
            </w:sdt>
          </w:p>
        </w:tc>
      </w:tr>
      <w:tr w:rsidR="00405402" w:rsidRPr="000B7331" w14:paraId="2E9E9C4E" w14:textId="77777777" w:rsidTr="00866A6E">
        <w:trPr>
          <w:trHeight w:val="541"/>
          <w:jc w:val="center"/>
        </w:trPr>
        <w:tc>
          <w:tcPr>
            <w:tcW w:w="2695" w:type="dxa"/>
            <w:shd w:val="clear" w:color="auto" w:fill="D9D9D9" w:themeFill="background1" w:themeFillShade="D9"/>
            <w:tcMar>
              <w:top w:w="43" w:type="dxa"/>
              <w:left w:w="0" w:type="dxa"/>
              <w:bottom w:w="43" w:type="dxa"/>
              <w:right w:w="0" w:type="dxa"/>
            </w:tcMar>
            <w:vAlign w:val="center"/>
            <w:hideMark/>
          </w:tcPr>
          <w:p w14:paraId="20761A0B" w14:textId="77777777" w:rsidR="00866A6E" w:rsidRDefault="00405402" w:rsidP="00866A6E">
            <w:pPr>
              <w:widowControl w:val="0"/>
              <w:autoSpaceDE w:val="0"/>
              <w:autoSpaceDN w:val="0"/>
              <w:spacing w:after="0" w:line="240" w:lineRule="auto"/>
              <w:ind w:left="72"/>
              <w:jc w:val="left"/>
              <w:rPr>
                <w:rFonts w:eastAsia="Arial" w:cs="Times New Roman"/>
                <w:szCs w:val="23"/>
                <w:lang w:bidi="en-US"/>
              </w:rPr>
            </w:pPr>
            <w:r>
              <w:rPr>
                <w:rFonts w:eastAsia="Arial" w:cs="Times New Roman"/>
                <w:b/>
                <w:szCs w:val="23"/>
                <w:lang w:bidi="en-US"/>
              </w:rPr>
              <w:t xml:space="preserve">TO: </w:t>
            </w:r>
            <w:r w:rsidR="00866A6E">
              <w:rPr>
                <w:rFonts w:eastAsia="Arial" w:cs="Times New Roman"/>
                <w:szCs w:val="23"/>
                <w:lang w:bidi="en-US"/>
              </w:rPr>
              <w:t>FOSC</w:t>
            </w:r>
          </w:p>
          <w:sdt>
            <w:sdtPr>
              <w:rPr>
                <w:rFonts w:eastAsia="Arial" w:cs="Times New Roman"/>
                <w:szCs w:val="23"/>
                <w:lang w:bidi="en-US"/>
              </w:rPr>
              <w:id w:val="-763217229"/>
              <w:placeholder>
                <w:docPart w:val="F3C22D7CB05143A895E6A958E9B6F5BB"/>
              </w:placeholder>
              <w:showingPlcHdr/>
            </w:sdtPr>
            <w:sdtEndPr/>
            <w:sdtContent>
              <w:p w14:paraId="29862A73" w14:textId="6DD1CF5E" w:rsidR="00405402" w:rsidRPr="000B7331" w:rsidRDefault="00866A6E" w:rsidP="00866A6E">
                <w:pPr>
                  <w:widowControl w:val="0"/>
                  <w:autoSpaceDE w:val="0"/>
                  <w:autoSpaceDN w:val="0"/>
                  <w:spacing w:after="0" w:line="240" w:lineRule="auto"/>
                  <w:ind w:left="72"/>
                  <w:jc w:val="left"/>
                  <w:rPr>
                    <w:rFonts w:eastAsia="Arial" w:cs="Times New Roman"/>
                    <w:b/>
                    <w:szCs w:val="23"/>
                    <w:lang w:bidi="en-US"/>
                  </w:rPr>
                </w:pPr>
                <w:r>
                  <w:rPr>
                    <w:rStyle w:val="PlaceholderText"/>
                  </w:rPr>
                  <w:t>Insert USCG FOSC Unit</w:t>
                </w:r>
              </w:p>
            </w:sdtContent>
          </w:sdt>
        </w:tc>
        <w:tc>
          <w:tcPr>
            <w:tcW w:w="4140" w:type="dxa"/>
            <w:tcMar>
              <w:top w:w="43" w:type="dxa"/>
              <w:left w:w="0" w:type="dxa"/>
              <w:bottom w:w="43" w:type="dxa"/>
              <w:right w:w="0" w:type="dxa"/>
            </w:tcMar>
            <w:vAlign w:val="center"/>
            <w:hideMark/>
          </w:tcPr>
          <w:p w14:paraId="50C423DA" w14:textId="77777777" w:rsidR="00405402" w:rsidRPr="000B7331" w:rsidRDefault="00405402" w:rsidP="00405402">
            <w:pPr>
              <w:widowControl w:val="0"/>
              <w:autoSpaceDE w:val="0"/>
              <w:autoSpaceDN w:val="0"/>
              <w:spacing w:after="0" w:line="240" w:lineRule="auto"/>
              <w:ind w:left="101"/>
              <w:jc w:val="left"/>
              <w:rPr>
                <w:rFonts w:eastAsia="Arial" w:cs="Times New Roman"/>
                <w:szCs w:val="23"/>
                <w:lang w:bidi="en-US"/>
              </w:rPr>
            </w:pPr>
            <w:r w:rsidRPr="000B7331">
              <w:rPr>
                <w:rFonts w:eastAsia="Arial" w:cs="Times New Roman"/>
                <w:b/>
                <w:szCs w:val="23"/>
                <w:lang w:bidi="en-US"/>
              </w:rPr>
              <w:t>Name:</w:t>
            </w:r>
            <w:r w:rsidRPr="000B7331">
              <w:rPr>
                <w:rFonts w:eastAsia="Arial" w:cs="Times New Roman"/>
                <w:color w:val="808080"/>
                <w:szCs w:val="23"/>
                <w:lang w:bidi="en-US"/>
              </w:rPr>
              <w:t xml:space="preserve"> </w:t>
            </w:r>
            <w:sdt>
              <w:sdtPr>
                <w:rPr>
                  <w:rFonts w:eastAsia="Arial" w:cs="Times New Roman"/>
                  <w:bCs/>
                  <w:color w:val="0070C0"/>
                  <w:szCs w:val="23"/>
                  <w:lang w:bidi="en-US"/>
                </w:rPr>
                <w:id w:val="1843963662"/>
                <w:placeholder>
                  <w:docPart w:val="FE63A17EFB294F3DA13BF79E6778A357"/>
                </w:placeholder>
                <w:showingPlcHdr/>
                <w:text w:multiLine="1"/>
              </w:sdtPr>
              <w:sdtEndPr/>
              <w:sdtContent>
                <w:r>
                  <w:rPr>
                    <w:rStyle w:val="PlaceholderText"/>
                    <w:rFonts w:cstheme="minorHAnsi"/>
                  </w:rPr>
                  <w:t>Click or tap here to enter text.</w:t>
                </w:r>
              </w:sdtContent>
            </w:sdt>
          </w:p>
          <w:p w14:paraId="660E0229" w14:textId="0FA04E52" w:rsidR="00405402" w:rsidRPr="000B7331" w:rsidRDefault="00405402" w:rsidP="00405402">
            <w:pPr>
              <w:widowControl w:val="0"/>
              <w:autoSpaceDE w:val="0"/>
              <w:autoSpaceDN w:val="0"/>
              <w:spacing w:after="0" w:line="240" w:lineRule="auto"/>
              <w:ind w:left="101"/>
              <w:jc w:val="left"/>
              <w:rPr>
                <w:rFonts w:eastAsia="Arial" w:cs="Times New Roman"/>
                <w:szCs w:val="23"/>
                <w:lang w:bidi="en-US"/>
              </w:rPr>
            </w:pPr>
            <w:r w:rsidRPr="000B7331">
              <w:rPr>
                <w:rFonts w:eastAsia="Arial" w:cs="Times New Roman"/>
                <w:b/>
                <w:szCs w:val="23"/>
                <w:lang w:bidi="en-US"/>
              </w:rPr>
              <w:t>Email:</w:t>
            </w:r>
            <w:r w:rsidRPr="000B7331">
              <w:rPr>
                <w:rFonts w:eastAsia="Arial" w:cs="Times New Roman"/>
                <w:color w:val="808080"/>
                <w:szCs w:val="23"/>
                <w:lang w:bidi="en-US"/>
              </w:rPr>
              <w:t xml:space="preserve"> </w:t>
            </w:r>
            <w:sdt>
              <w:sdtPr>
                <w:rPr>
                  <w:rFonts w:eastAsia="Arial" w:cs="Times New Roman"/>
                  <w:bCs/>
                  <w:color w:val="0070C0"/>
                  <w:szCs w:val="23"/>
                  <w:lang w:bidi="en-US"/>
                </w:rPr>
                <w:id w:val="661278774"/>
                <w:placeholder>
                  <w:docPart w:val="B3C73FCB66C94152BE7BA97F237774AA"/>
                </w:placeholder>
                <w:showingPlcHdr/>
                <w:text w:multiLine="1"/>
              </w:sdtPr>
              <w:sdtEndPr/>
              <w:sdtContent>
                <w:r>
                  <w:rPr>
                    <w:rStyle w:val="PlaceholderText"/>
                    <w:rFonts w:cstheme="minorHAnsi"/>
                  </w:rPr>
                  <w:t>Click or tap here to enter text.</w:t>
                </w:r>
              </w:sdtContent>
            </w:sdt>
          </w:p>
        </w:tc>
        <w:tc>
          <w:tcPr>
            <w:tcW w:w="3383" w:type="dxa"/>
            <w:tcMar>
              <w:top w:w="43" w:type="dxa"/>
              <w:left w:w="0" w:type="dxa"/>
              <w:bottom w:w="43" w:type="dxa"/>
              <w:right w:w="0" w:type="dxa"/>
            </w:tcMar>
            <w:vAlign w:val="center"/>
            <w:hideMark/>
          </w:tcPr>
          <w:p w14:paraId="0D0FE0A2" w14:textId="77777777" w:rsidR="00405402" w:rsidRPr="000B7331" w:rsidRDefault="00405402" w:rsidP="00405402">
            <w:pPr>
              <w:widowControl w:val="0"/>
              <w:autoSpaceDE w:val="0"/>
              <w:autoSpaceDN w:val="0"/>
              <w:spacing w:after="0" w:line="240" w:lineRule="auto"/>
              <w:ind w:left="101"/>
              <w:jc w:val="left"/>
              <w:rPr>
                <w:rFonts w:eastAsia="Arial" w:cs="Times New Roman"/>
                <w:szCs w:val="23"/>
                <w:lang w:bidi="en-US"/>
              </w:rPr>
            </w:pPr>
            <w:r w:rsidRPr="000B7331">
              <w:rPr>
                <w:rFonts w:eastAsia="Arial" w:cs="Times New Roman"/>
                <w:b/>
                <w:szCs w:val="23"/>
                <w:lang w:bidi="en-US"/>
              </w:rPr>
              <w:t xml:space="preserve">T: </w:t>
            </w:r>
            <w:sdt>
              <w:sdtPr>
                <w:rPr>
                  <w:rFonts w:eastAsia="Arial" w:cs="Times New Roman"/>
                  <w:bCs/>
                  <w:color w:val="0070C0"/>
                  <w:szCs w:val="23"/>
                  <w:lang w:bidi="en-US"/>
                </w:rPr>
                <w:id w:val="1948810076"/>
                <w:placeholder>
                  <w:docPart w:val="4931D309D30149C08B8BC5CD70E04EA4"/>
                </w:placeholder>
                <w:showingPlcHdr/>
                <w:text w:multiLine="1"/>
              </w:sdtPr>
              <w:sdtEndPr/>
              <w:sdtContent>
                <w:r>
                  <w:rPr>
                    <w:rStyle w:val="PlaceholderText"/>
                    <w:rFonts w:cstheme="minorHAnsi"/>
                  </w:rPr>
                  <w:t>Click or tap here to enter text.</w:t>
                </w:r>
              </w:sdtContent>
            </w:sdt>
          </w:p>
          <w:p w14:paraId="3AE642D4" w14:textId="35295708" w:rsidR="00405402" w:rsidRPr="000B7331" w:rsidRDefault="00405402" w:rsidP="00405402">
            <w:pPr>
              <w:widowControl w:val="0"/>
              <w:autoSpaceDE w:val="0"/>
              <w:autoSpaceDN w:val="0"/>
              <w:spacing w:after="0" w:line="240" w:lineRule="auto"/>
              <w:ind w:left="101"/>
              <w:jc w:val="left"/>
              <w:rPr>
                <w:rFonts w:eastAsia="Arial" w:cs="Times New Roman"/>
                <w:szCs w:val="23"/>
                <w:lang w:bidi="en-US"/>
              </w:rPr>
            </w:pPr>
            <w:r w:rsidRPr="000B7331">
              <w:rPr>
                <w:rFonts w:eastAsia="Arial" w:cs="Times New Roman"/>
                <w:b/>
                <w:szCs w:val="23"/>
                <w:lang w:bidi="en-US"/>
              </w:rPr>
              <w:t>C</w:t>
            </w:r>
            <w:r w:rsidRPr="00096D34">
              <w:rPr>
                <w:rFonts w:eastAsia="Arial" w:cs="Times New Roman"/>
                <w:b/>
                <w:szCs w:val="23"/>
                <w:lang w:bidi="en-US"/>
              </w:rPr>
              <w:t>:</w:t>
            </w:r>
            <w:r w:rsidRPr="00096D34">
              <w:rPr>
                <w:rFonts w:eastAsia="Arial" w:cs="Times New Roman"/>
                <w:b/>
                <w:color w:val="0070C0"/>
                <w:szCs w:val="23"/>
                <w:lang w:bidi="en-US"/>
              </w:rPr>
              <w:t xml:space="preserve"> </w:t>
            </w:r>
            <w:sdt>
              <w:sdtPr>
                <w:rPr>
                  <w:rFonts w:eastAsia="Arial" w:cs="Times New Roman"/>
                  <w:bCs/>
                  <w:color w:val="0070C0"/>
                  <w:szCs w:val="23"/>
                  <w:lang w:bidi="en-US"/>
                </w:rPr>
                <w:id w:val="-1015454184"/>
                <w:placeholder>
                  <w:docPart w:val="03442FA69DA2438E96B76DCAD979AA21"/>
                </w:placeholder>
                <w:showingPlcHdr/>
                <w:text w:multiLine="1"/>
              </w:sdtPr>
              <w:sdtEndPr/>
              <w:sdtContent>
                <w:r>
                  <w:rPr>
                    <w:rStyle w:val="PlaceholderText"/>
                    <w:rFonts w:cstheme="minorHAnsi"/>
                  </w:rPr>
                  <w:t>Click or tap here to enter text.</w:t>
                </w:r>
              </w:sdtContent>
            </w:sdt>
          </w:p>
        </w:tc>
      </w:tr>
      <w:tr w:rsidR="00ED1F0F" w:rsidRPr="000B7331" w14:paraId="0F75C73C" w14:textId="77777777" w:rsidTr="00866A6E">
        <w:trPr>
          <w:trHeight w:val="586"/>
          <w:jc w:val="center"/>
        </w:trPr>
        <w:tc>
          <w:tcPr>
            <w:tcW w:w="2695" w:type="dxa"/>
            <w:shd w:val="clear" w:color="auto" w:fill="D9D9D9" w:themeFill="background1" w:themeFillShade="D9"/>
            <w:tcMar>
              <w:top w:w="43" w:type="dxa"/>
              <w:left w:w="0" w:type="dxa"/>
              <w:bottom w:w="43" w:type="dxa"/>
              <w:right w:w="0" w:type="dxa"/>
            </w:tcMar>
            <w:vAlign w:val="center"/>
            <w:hideMark/>
          </w:tcPr>
          <w:p w14:paraId="78722A93" w14:textId="77777777" w:rsidR="00ED1F0F" w:rsidRPr="000B7331" w:rsidRDefault="00ED1F0F" w:rsidP="00ED1F0F">
            <w:pPr>
              <w:widowControl w:val="0"/>
              <w:autoSpaceDE w:val="0"/>
              <w:autoSpaceDN w:val="0"/>
              <w:spacing w:after="0" w:line="240" w:lineRule="auto"/>
              <w:ind w:left="72"/>
              <w:jc w:val="left"/>
              <w:rPr>
                <w:rFonts w:eastAsia="Arial" w:cs="Times New Roman"/>
                <w:b/>
                <w:szCs w:val="23"/>
                <w:lang w:bidi="en-US"/>
              </w:rPr>
            </w:pPr>
            <w:r w:rsidRPr="000B7331">
              <w:rPr>
                <w:rFonts w:eastAsia="Arial" w:cs="Times New Roman"/>
                <w:b/>
                <w:szCs w:val="23"/>
                <w:lang w:bidi="en-US"/>
              </w:rPr>
              <w:t xml:space="preserve">COPY: </w:t>
            </w:r>
            <w:r w:rsidRPr="000B7331">
              <w:rPr>
                <w:rFonts w:eastAsia="Arial" w:cs="Times New Roman"/>
                <w:szCs w:val="23"/>
                <w:lang w:bidi="en-US"/>
              </w:rPr>
              <w:t>NOAA Scientific Support Coordinator</w:t>
            </w:r>
            <w:r w:rsidRPr="000B7331">
              <w:rPr>
                <w:rFonts w:eastAsia="Arial" w:cs="Times New Roman"/>
                <w:b/>
                <w:szCs w:val="23"/>
                <w:lang w:bidi="en-US"/>
              </w:rPr>
              <w:t xml:space="preserve"> </w:t>
            </w:r>
          </w:p>
        </w:tc>
        <w:tc>
          <w:tcPr>
            <w:tcW w:w="4140" w:type="dxa"/>
            <w:tcMar>
              <w:top w:w="43" w:type="dxa"/>
              <w:left w:w="0" w:type="dxa"/>
              <w:bottom w:w="43" w:type="dxa"/>
              <w:right w:w="0" w:type="dxa"/>
            </w:tcMar>
            <w:vAlign w:val="center"/>
            <w:hideMark/>
          </w:tcPr>
          <w:p w14:paraId="4ED8482E" w14:textId="77777777" w:rsidR="00ED1F0F" w:rsidRPr="000B7331" w:rsidRDefault="00ED1F0F" w:rsidP="00ED1F0F">
            <w:pPr>
              <w:widowControl w:val="0"/>
              <w:autoSpaceDE w:val="0"/>
              <w:autoSpaceDN w:val="0"/>
              <w:spacing w:after="0" w:line="240" w:lineRule="auto"/>
              <w:ind w:left="101"/>
              <w:jc w:val="left"/>
              <w:rPr>
                <w:rFonts w:eastAsia="Arial" w:cs="Times New Roman"/>
                <w:szCs w:val="23"/>
                <w:lang w:bidi="en-US"/>
              </w:rPr>
            </w:pPr>
            <w:r w:rsidRPr="000B7331">
              <w:rPr>
                <w:rFonts w:eastAsia="Arial" w:cs="Times New Roman"/>
                <w:b/>
                <w:szCs w:val="23"/>
                <w:lang w:bidi="en-US"/>
              </w:rPr>
              <w:t>Name:</w:t>
            </w:r>
            <w:r w:rsidRPr="000B7331">
              <w:rPr>
                <w:rFonts w:eastAsia="Arial" w:cs="Times New Roman"/>
                <w:color w:val="808080"/>
                <w:szCs w:val="23"/>
                <w:lang w:bidi="en-US"/>
              </w:rPr>
              <w:t xml:space="preserve"> </w:t>
            </w:r>
            <w:sdt>
              <w:sdtPr>
                <w:rPr>
                  <w:rFonts w:eastAsia="Arial" w:cs="Times New Roman"/>
                  <w:bCs/>
                  <w:color w:val="0070C0"/>
                  <w:szCs w:val="23"/>
                  <w:lang w:bidi="en-US"/>
                </w:rPr>
                <w:id w:val="-1864052391"/>
                <w:placeholder>
                  <w:docPart w:val="A8DA546251F44B11831D95A8DF1B33D3"/>
                </w:placeholder>
                <w:showingPlcHdr/>
                <w:text w:multiLine="1"/>
              </w:sdtPr>
              <w:sdtEndPr/>
              <w:sdtContent>
                <w:r>
                  <w:rPr>
                    <w:rStyle w:val="PlaceholderText"/>
                    <w:rFonts w:cstheme="minorHAnsi"/>
                  </w:rPr>
                  <w:t>Click or tap here to enter text.</w:t>
                </w:r>
              </w:sdtContent>
            </w:sdt>
          </w:p>
          <w:p w14:paraId="5A55F370" w14:textId="77777777" w:rsidR="00ED1F0F" w:rsidRPr="000B7331" w:rsidRDefault="00ED1F0F" w:rsidP="00ED1F0F">
            <w:pPr>
              <w:widowControl w:val="0"/>
              <w:tabs>
                <w:tab w:val="left" w:pos="1305"/>
              </w:tabs>
              <w:autoSpaceDE w:val="0"/>
              <w:autoSpaceDN w:val="0"/>
              <w:spacing w:after="0" w:line="240" w:lineRule="auto"/>
              <w:ind w:left="101"/>
              <w:jc w:val="left"/>
              <w:rPr>
                <w:rFonts w:eastAsia="Arial" w:cs="Times New Roman"/>
                <w:b/>
                <w:szCs w:val="23"/>
                <w:lang w:bidi="en-US"/>
              </w:rPr>
            </w:pPr>
            <w:r w:rsidRPr="000B7331">
              <w:rPr>
                <w:rFonts w:eastAsia="Arial" w:cs="Times New Roman"/>
                <w:b/>
                <w:szCs w:val="23"/>
                <w:lang w:bidi="en-US"/>
              </w:rPr>
              <w:t>Email:</w:t>
            </w:r>
            <w:r w:rsidRPr="000B7331">
              <w:rPr>
                <w:rFonts w:eastAsia="Arial" w:cs="Times New Roman"/>
                <w:color w:val="808080"/>
                <w:szCs w:val="23"/>
                <w:lang w:bidi="en-US"/>
              </w:rPr>
              <w:t xml:space="preserve"> </w:t>
            </w:r>
            <w:sdt>
              <w:sdtPr>
                <w:rPr>
                  <w:rFonts w:eastAsia="Arial" w:cs="Times New Roman"/>
                  <w:bCs/>
                  <w:color w:val="0070C0"/>
                  <w:szCs w:val="23"/>
                  <w:lang w:bidi="en-US"/>
                </w:rPr>
                <w:id w:val="-1184890785"/>
                <w:placeholder>
                  <w:docPart w:val="4AE819D2948C428FA01F64665B4B51FD"/>
                </w:placeholder>
                <w:showingPlcHdr/>
                <w:text w:multiLine="1"/>
              </w:sdtPr>
              <w:sdtEndPr/>
              <w:sdtContent>
                <w:r>
                  <w:rPr>
                    <w:rStyle w:val="PlaceholderText"/>
                    <w:rFonts w:cstheme="minorHAnsi"/>
                  </w:rPr>
                  <w:t>Click or tap here to enter text.</w:t>
                </w:r>
              </w:sdtContent>
            </w:sdt>
          </w:p>
        </w:tc>
        <w:tc>
          <w:tcPr>
            <w:tcW w:w="3383" w:type="dxa"/>
            <w:tcMar>
              <w:top w:w="43" w:type="dxa"/>
              <w:left w:w="0" w:type="dxa"/>
              <w:bottom w:w="43" w:type="dxa"/>
              <w:right w:w="0" w:type="dxa"/>
            </w:tcMar>
            <w:vAlign w:val="center"/>
            <w:hideMark/>
          </w:tcPr>
          <w:p w14:paraId="2E68EAA7" w14:textId="77777777" w:rsidR="00ED1F0F" w:rsidRPr="000B7331" w:rsidRDefault="00ED1F0F" w:rsidP="00ED1F0F">
            <w:pPr>
              <w:widowControl w:val="0"/>
              <w:autoSpaceDE w:val="0"/>
              <w:autoSpaceDN w:val="0"/>
              <w:spacing w:after="0" w:line="240" w:lineRule="auto"/>
              <w:ind w:left="101"/>
              <w:jc w:val="left"/>
              <w:rPr>
                <w:rFonts w:eastAsia="Arial" w:cs="Times New Roman"/>
                <w:szCs w:val="23"/>
                <w:lang w:bidi="en-US"/>
              </w:rPr>
            </w:pPr>
            <w:r w:rsidRPr="000B7331">
              <w:rPr>
                <w:rFonts w:eastAsia="Arial" w:cs="Times New Roman"/>
                <w:b/>
                <w:szCs w:val="23"/>
                <w:lang w:bidi="en-US"/>
              </w:rPr>
              <w:t xml:space="preserve">T: </w:t>
            </w:r>
            <w:sdt>
              <w:sdtPr>
                <w:rPr>
                  <w:rFonts w:eastAsia="Arial" w:cs="Times New Roman"/>
                  <w:bCs/>
                  <w:color w:val="0070C0"/>
                  <w:szCs w:val="23"/>
                  <w:lang w:bidi="en-US"/>
                </w:rPr>
                <w:id w:val="-2120368147"/>
                <w:placeholder>
                  <w:docPart w:val="D43C7CB8769C446A87F3E36069C5B13A"/>
                </w:placeholder>
                <w:showingPlcHdr/>
                <w:text w:multiLine="1"/>
              </w:sdtPr>
              <w:sdtEndPr/>
              <w:sdtContent>
                <w:r>
                  <w:rPr>
                    <w:rStyle w:val="PlaceholderText"/>
                    <w:rFonts w:cstheme="minorHAnsi"/>
                  </w:rPr>
                  <w:t>Click or tap here to enter text.</w:t>
                </w:r>
              </w:sdtContent>
            </w:sdt>
          </w:p>
          <w:p w14:paraId="09FECFC7" w14:textId="77777777" w:rsidR="00ED1F0F" w:rsidRPr="000B7331" w:rsidRDefault="00ED1F0F" w:rsidP="00ED1F0F">
            <w:pPr>
              <w:widowControl w:val="0"/>
              <w:autoSpaceDE w:val="0"/>
              <w:autoSpaceDN w:val="0"/>
              <w:spacing w:after="0" w:line="240" w:lineRule="auto"/>
              <w:ind w:left="101"/>
              <w:jc w:val="left"/>
              <w:rPr>
                <w:rFonts w:eastAsia="Arial" w:cs="Times New Roman"/>
                <w:b/>
                <w:szCs w:val="23"/>
                <w:lang w:bidi="en-US"/>
              </w:rPr>
            </w:pPr>
            <w:r w:rsidRPr="000B7331">
              <w:rPr>
                <w:rFonts w:eastAsia="Arial" w:cs="Times New Roman"/>
                <w:b/>
                <w:szCs w:val="23"/>
                <w:lang w:bidi="en-US"/>
              </w:rPr>
              <w:t>C</w:t>
            </w:r>
            <w:r w:rsidRPr="00096D34">
              <w:rPr>
                <w:rFonts w:eastAsia="Arial" w:cs="Times New Roman"/>
                <w:b/>
                <w:szCs w:val="23"/>
                <w:lang w:bidi="en-US"/>
              </w:rPr>
              <w:t>:</w:t>
            </w:r>
            <w:r w:rsidRPr="00096D34">
              <w:rPr>
                <w:rFonts w:eastAsia="Arial" w:cs="Times New Roman"/>
                <w:b/>
                <w:color w:val="0070C0"/>
                <w:szCs w:val="23"/>
                <w:lang w:bidi="en-US"/>
              </w:rPr>
              <w:t xml:space="preserve"> </w:t>
            </w:r>
            <w:sdt>
              <w:sdtPr>
                <w:rPr>
                  <w:rFonts w:eastAsia="Arial" w:cs="Times New Roman"/>
                  <w:bCs/>
                  <w:color w:val="0070C0"/>
                  <w:szCs w:val="23"/>
                  <w:lang w:bidi="en-US"/>
                </w:rPr>
                <w:id w:val="1425301473"/>
                <w:placeholder>
                  <w:docPart w:val="2C71D2FBCEAF415F8A02589903A6BD5C"/>
                </w:placeholder>
                <w:showingPlcHdr/>
                <w:text w:multiLine="1"/>
              </w:sdtPr>
              <w:sdtEndPr/>
              <w:sdtContent>
                <w:r>
                  <w:rPr>
                    <w:rStyle w:val="PlaceholderText"/>
                    <w:rFonts w:cstheme="minorHAnsi"/>
                  </w:rPr>
                  <w:t>Click or tap here to enter text.</w:t>
                </w:r>
              </w:sdtContent>
            </w:sdt>
          </w:p>
        </w:tc>
      </w:tr>
      <w:tr w:rsidR="00ED1F0F" w:rsidRPr="000B7331" w14:paraId="1970014C" w14:textId="77777777" w:rsidTr="00866A6E">
        <w:trPr>
          <w:trHeight w:val="577"/>
          <w:jc w:val="center"/>
        </w:trPr>
        <w:tc>
          <w:tcPr>
            <w:tcW w:w="2695" w:type="dxa"/>
            <w:shd w:val="clear" w:color="auto" w:fill="D9D9D9" w:themeFill="background1" w:themeFillShade="D9"/>
            <w:tcMar>
              <w:top w:w="43" w:type="dxa"/>
              <w:left w:w="0" w:type="dxa"/>
              <w:bottom w:w="43" w:type="dxa"/>
              <w:right w:w="0" w:type="dxa"/>
            </w:tcMar>
            <w:vAlign w:val="center"/>
            <w:hideMark/>
          </w:tcPr>
          <w:p w14:paraId="3468F648" w14:textId="77777777" w:rsidR="00ED1F0F" w:rsidRPr="000B7331" w:rsidRDefault="00ED1F0F" w:rsidP="00ED1F0F">
            <w:pPr>
              <w:widowControl w:val="0"/>
              <w:autoSpaceDE w:val="0"/>
              <w:autoSpaceDN w:val="0"/>
              <w:spacing w:after="0" w:line="240" w:lineRule="auto"/>
              <w:ind w:left="72"/>
              <w:jc w:val="left"/>
              <w:rPr>
                <w:rFonts w:eastAsia="Arial" w:cs="Times New Roman"/>
                <w:b/>
                <w:szCs w:val="23"/>
                <w:lang w:bidi="en-US"/>
              </w:rPr>
            </w:pPr>
            <w:r w:rsidRPr="000B7331">
              <w:rPr>
                <w:rFonts w:eastAsia="Arial" w:cs="Times New Roman"/>
                <w:b/>
                <w:szCs w:val="23"/>
                <w:lang w:bidi="en-US"/>
              </w:rPr>
              <w:t xml:space="preserve">COPY: </w:t>
            </w:r>
            <w:r w:rsidRPr="000B7331">
              <w:rPr>
                <w:rFonts w:eastAsia="Arial" w:cs="Times New Roman"/>
                <w:szCs w:val="23"/>
                <w:lang w:bidi="en-US"/>
              </w:rPr>
              <w:t>DOI Regional Environmental Officer</w:t>
            </w:r>
          </w:p>
        </w:tc>
        <w:tc>
          <w:tcPr>
            <w:tcW w:w="4140" w:type="dxa"/>
            <w:tcMar>
              <w:top w:w="43" w:type="dxa"/>
              <w:left w:w="0" w:type="dxa"/>
              <w:bottom w:w="43" w:type="dxa"/>
              <w:right w:w="0" w:type="dxa"/>
            </w:tcMar>
            <w:vAlign w:val="center"/>
            <w:hideMark/>
          </w:tcPr>
          <w:p w14:paraId="39BCE573" w14:textId="77777777" w:rsidR="00ED1F0F" w:rsidRPr="000B7331" w:rsidRDefault="00ED1F0F" w:rsidP="00ED1F0F">
            <w:pPr>
              <w:widowControl w:val="0"/>
              <w:autoSpaceDE w:val="0"/>
              <w:autoSpaceDN w:val="0"/>
              <w:spacing w:after="0" w:line="240" w:lineRule="auto"/>
              <w:ind w:left="101"/>
              <w:jc w:val="left"/>
              <w:rPr>
                <w:rFonts w:eastAsia="Arial" w:cs="Times New Roman"/>
                <w:szCs w:val="23"/>
                <w:lang w:bidi="en-US"/>
              </w:rPr>
            </w:pPr>
            <w:r w:rsidRPr="000B7331">
              <w:rPr>
                <w:rFonts w:eastAsia="Arial" w:cs="Times New Roman"/>
                <w:b/>
                <w:szCs w:val="23"/>
                <w:lang w:bidi="en-US"/>
              </w:rPr>
              <w:t>Name:</w:t>
            </w:r>
            <w:r w:rsidRPr="000B7331">
              <w:rPr>
                <w:rFonts w:eastAsia="Arial" w:cs="Times New Roman"/>
                <w:color w:val="808080"/>
                <w:szCs w:val="23"/>
                <w:lang w:bidi="en-US"/>
              </w:rPr>
              <w:t xml:space="preserve"> </w:t>
            </w:r>
            <w:sdt>
              <w:sdtPr>
                <w:rPr>
                  <w:rFonts w:eastAsia="Arial" w:cs="Times New Roman"/>
                  <w:bCs/>
                  <w:color w:val="0070C0"/>
                  <w:szCs w:val="23"/>
                  <w:lang w:bidi="en-US"/>
                </w:rPr>
                <w:id w:val="2146462360"/>
                <w:placeholder>
                  <w:docPart w:val="BBBF57861AA446DF939AAD7C80FF2F6B"/>
                </w:placeholder>
                <w:showingPlcHdr/>
                <w:text w:multiLine="1"/>
              </w:sdtPr>
              <w:sdtEndPr/>
              <w:sdtContent>
                <w:r>
                  <w:rPr>
                    <w:rStyle w:val="PlaceholderText"/>
                    <w:rFonts w:cstheme="minorHAnsi"/>
                  </w:rPr>
                  <w:t>Click or tap here to enter text.</w:t>
                </w:r>
              </w:sdtContent>
            </w:sdt>
          </w:p>
          <w:p w14:paraId="1EBB3696" w14:textId="77777777" w:rsidR="00ED1F0F" w:rsidRPr="000B7331" w:rsidRDefault="00ED1F0F" w:rsidP="00ED1F0F">
            <w:pPr>
              <w:widowControl w:val="0"/>
              <w:autoSpaceDE w:val="0"/>
              <w:autoSpaceDN w:val="0"/>
              <w:spacing w:after="0" w:line="240" w:lineRule="auto"/>
              <w:ind w:left="101"/>
              <w:jc w:val="left"/>
              <w:rPr>
                <w:rFonts w:eastAsia="Arial" w:cs="Times New Roman"/>
                <w:b/>
                <w:szCs w:val="23"/>
                <w:lang w:bidi="en-US"/>
              </w:rPr>
            </w:pPr>
            <w:r w:rsidRPr="000B7331">
              <w:rPr>
                <w:rFonts w:eastAsia="Arial" w:cs="Times New Roman"/>
                <w:b/>
                <w:szCs w:val="23"/>
                <w:lang w:bidi="en-US"/>
              </w:rPr>
              <w:t>Email:</w:t>
            </w:r>
            <w:r w:rsidRPr="000B7331">
              <w:rPr>
                <w:rFonts w:eastAsia="Arial" w:cs="Times New Roman"/>
                <w:color w:val="808080"/>
                <w:szCs w:val="23"/>
                <w:lang w:bidi="en-US"/>
              </w:rPr>
              <w:t xml:space="preserve"> </w:t>
            </w:r>
            <w:sdt>
              <w:sdtPr>
                <w:rPr>
                  <w:rFonts w:eastAsia="Arial" w:cs="Times New Roman"/>
                  <w:bCs/>
                  <w:color w:val="0070C0"/>
                  <w:szCs w:val="23"/>
                  <w:lang w:bidi="en-US"/>
                </w:rPr>
                <w:id w:val="-1630937126"/>
                <w:placeholder>
                  <w:docPart w:val="7FEA3350499644C3BC05FC46F4655CF9"/>
                </w:placeholder>
                <w:showingPlcHdr/>
                <w:text w:multiLine="1"/>
              </w:sdtPr>
              <w:sdtEndPr/>
              <w:sdtContent>
                <w:r>
                  <w:rPr>
                    <w:rStyle w:val="PlaceholderText"/>
                    <w:rFonts w:cstheme="minorHAnsi"/>
                  </w:rPr>
                  <w:t>Click or tap here to enter text.</w:t>
                </w:r>
              </w:sdtContent>
            </w:sdt>
          </w:p>
        </w:tc>
        <w:tc>
          <w:tcPr>
            <w:tcW w:w="3383" w:type="dxa"/>
            <w:tcMar>
              <w:top w:w="43" w:type="dxa"/>
              <w:left w:w="0" w:type="dxa"/>
              <w:bottom w:w="43" w:type="dxa"/>
              <w:right w:w="0" w:type="dxa"/>
            </w:tcMar>
            <w:vAlign w:val="center"/>
            <w:hideMark/>
          </w:tcPr>
          <w:p w14:paraId="0F29C8C0" w14:textId="77777777" w:rsidR="00ED1F0F" w:rsidRPr="000B7331" w:rsidRDefault="00ED1F0F" w:rsidP="00ED1F0F">
            <w:pPr>
              <w:widowControl w:val="0"/>
              <w:autoSpaceDE w:val="0"/>
              <w:autoSpaceDN w:val="0"/>
              <w:spacing w:after="0" w:line="240" w:lineRule="auto"/>
              <w:ind w:left="101"/>
              <w:jc w:val="left"/>
              <w:rPr>
                <w:rFonts w:eastAsia="Arial" w:cs="Times New Roman"/>
                <w:szCs w:val="23"/>
                <w:lang w:bidi="en-US"/>
              </w:rPr>
            </w:pPr>
            <w:r w:rsidRPr="000B7331">
              <w:rPr>
                <w:rFonts w:eastAsia="Arial" w:cs="Times New Roman"/>
                <w:b/>
                <w:szCs w:val="23"/>
                <w:lang w:bidi="en-US"/>
              </w:rPr>
              <w:t xml:space="preserve">T: </w:t>
            </w:r>
            <w:sdt>
              <w:sdtPr>
                <w:rPr>
                  <w:rFonts w:eastAsia="Arial" w:cs="Times New Roman"/>
                  <w:bCs/>
                  <w:color w:val="0070C0"/>
                  <w:szCs w:val="23"/>
                  <w:lang w:bidi="en-US"/>
                </w:rPr>
                <w:id w:val="134306538"/>
                <w:placeholder>
                  <w:docPart w:val="C1F178E0D5AA486E995BC6EBC73116A1"/>
                </w:placeholder>
                <w:showingPlcHdr/>
                <w:text w:multiLine="1"/>
              </w:sdtPr>
              <w:sdtEndPr/>
              <w:sdtContent>
                <w:r>
                  <w:rPr>
                    <w:rStyle w:val="PlaceholderText"/>
                    <w:rFonts w:cstheme="minorHAnsi"/>
                  </w:rPr>
                  <w:t>Click or tap here to enter text.</w:t>
                </w:r>
              </w:sdtContent>
            </w:sdt>
          </w:p>
          <w:p w14:paraId="51072053" w14:textId="77777777" w:rsidR="00ED1F0F" w:rsidRPr="000B7331" w:rsidRDefault="00ED1F0F" w:rsidP="00ED1F0F">
            <w:pPr>
              <w:widowControl w:val="0"/>
              <w:autoSpaceDE w:val="0"/>
              <w:autoSpaceDN w:val="0"/>
              <w:spacing w:after="0" w:line="240" w:lineRule="auto"/>
              <w:ind w:left="101"/>
              <w:jc w:val="left"/>
              <w:rPr>
                <w:rFonts w:eastAsia="Arial" w:cs="Times New Roman"/>
                <w:b/>
                <w:szCs w:val="23"/>
                <w:lang w:bidi="en-US"/>
              </w:rPr>
            </w:pPr>
            <w:r w:rsidRPr="000B7331">
              <w:rPr>
                <w:rFonts w:eastAsia="Arial" w:cs="Times New Roman"/>
                <w:b/>
                <w:szCs w:val="23"/>
                <w:lang w:bidi="en-US"/>
              </w:rPr>
              <w:t>C</w:t>
            </w:r>
            <w:r w:rsidRPr="00096D34">
              <w:rPr>
                <w:rFonts w:eastAsia="Arial" w:cs="Times New Roman"/>
                <w:b/>
                <w:szCs w:val="23"/>
                <w:lang w:bidi="en-US"/>
              </w:rPr>
              <w:t>:</w:t>
            </w:r>
            <w:r w:rsidRPr="00096D34">
              <w:rPr>
                <w:rFonts w:eastAsia="Arial" w:cs="Times New Roman"/>
                <w:b/>
                <w:color w:val="0070C0"/>
                <w:szCs w:val="23"/>
                <w:lang w:bidi="en-US"/>
              </w:rPr>
              <w:t xml:space="preserve"> </w:t>
            </w:r>
            <w:sdt>
              <w:sdtPr>
                <w:rPr>
                  <w:rFonts w:eastAsia="Arial" w:cs="Times New Roman"/>
                  <w:bCs/>
                  <w:color w:val="0070C0"/>
                  <w:szCs w:val="23"/>
                  <w:lang w:bidi="en-US"/>
                </w:rPr>
                <w:id w:val="297889469"/>
                <w:placeholder>
                  <w:docPart w:val="9A530BB326244C2892D66B18BCD0992B"/>
                </w:placeholder>
                <w:showingPlcHdr/>
                <w:text w:multiLine="1"/>
              </w:sdtPr>
              <w:sdtEndPr/>
              <w:sdtContent>
                <w:r>
                  <w:rPr>
                    <w:rStyle w:val="PlaceholderText"/>
                    <w:rFonts w:cstheme="minorHAnsi"/>
                  </w:rPr>
                  <w:t>Click or tap here to enter text.</w:t>
                </w:r>
              </w:sdtContent>
            </w:sdt>
          </w:p>
        </w:tc>
      </w:tr>
      <w:tr w:rsidR="00ED1F0F" w:rsidRPr="000B7331" w14:paraId="03511BFB" w14:textId="77777777" w:rsidTr="00866A6E">
        <w:trPr>
          <w:trHeight w:val="532"/>
          <w:jc w:val="center"/>
        </w:trPr>
        <w:tc>
          <w:tcPr>
            <w:tcW w:w="2695" w:type="dxa"/>
            <w:vMerge w:val="restart"/>
            <w:shd w:val="clear" w:color="auto" w:fill="D9D9D9" w:themeFill="background1" w:themeFillShade="D9"/>
            <w:tcMar>
              <w:top w:w="43" w:type="dxa"/>
              <w:left w:w="0" w:type="dxa"/>
              <w:bottom w:w="43" w:type="dxa"/>
              <w:right w:w="0" w:type="dxa"/>
            </w:tcMar>
            <w:vAlign w:val="center"/>
          </w:tcPr>
          <w:p w14:paraId="78EE7EB9" w14:textId="077D3BF7" w:rsidR="00ED1F0F" w:rsidRPr="000B7331" w:rsidRDefault="00ED1F0F" w:rsidP="00ED1F0F">
            <w:pPr>
              <w:widowControl w:val="0"/>
              <w:autoSpaceDE w:val="0"/>
              <w:autoSpaceDN w:val="0"/>
              <w:spacing w:after="0" w:line="240" w:lineRule="auto"/>
              <w:ind w:left="72"/>
              <w:jc w:val="left"/>
              <w:rPr>
                <w:rFonts w:eastAsia="Arial" w:cs="Times New Roman"/>
                <w:b/>
                <w:szCs w:val="23"/>
                <w:lang w:bidi="en-US"/>
              </w:rPr>
            </w:pPr>
            <w:r w:rsidRPr="000B7331">
              <w:rPr>
                <w:rFonts w:eastAsia="Arial" w:cs="Times New Roman"/>
                <w:b/>
                <w:szCs w:val="23"/>
                <w:lang w:bidi="en-US"/>
              </w:rPr>
              <w:t xml:space="preserve">COPY: </w:t>
            </w:r>
            <w:r w:rsidR="002E0194">
              <w:rPr>
                <w:rFonts w:eastAsia="Arial" w:cs="Times New Roman"/>
                <w:szCs w:val="23"/>
                <w:lang w:bidi="en-US"/>
              </w:rPr>
              <w:t>East</w:t>
            </w:r>
            <w:r>
              <w:rPr>
                <w:rFonts w:eastAsia="Arial" w:cs="Times New Roman"/>
                <w:szCs w:val="23"/>
                <w:lang w:bidi="en-US"/>
              </w:rPr>
              <w:t xml:space="preserve"> District Response Advisory Team</w:t>
            </w:r>
            <w:r w:rsidR="00393CB0">
              <w:rPr>
                <w:rFonts w:eastAsia="Arial" w:cs="Times New Roman"/>
                <w:szCs w:val="23"/>
                <w:lang w:bidi="en-US"/>
              </w:rPr>
              <w:t xml:space="preserve"> (</w:t>
            </w:r>
            <w:r w:rsidR="002E0194">
              <w:rPr>
                <w:rFonts w:eastAsia="Arial" w:cs="Times New Roman"/>
                <w:szCs w:val="23"/>
                <w:lang w:bidi="en-US"/>
              </w:rPr>
              <w:t>CGD-E</w:t>
            </w:r>
            <w:r w:rsidR="00393CB0">
              <w:rPr>
                <w:rFonts w:eastAsia="Arial" w:cs="Times New Roman"/>
                <w:szCs w:val="23"/>
                <w:lang w:bidi="en-US"/>
              </w:rPr>
              <w:t xml:space="preserve"> DRAT)</w:t>
            </w:r>
          </w:p>
        </w:tc>
        <w:tc>
          <w:tcPr>
            <w:tcW w:w="4140" w:type="dxa"/>
            <w:tcMar>
              <w:top w:w="43" w:type="dxa"/>
              <w:left w:w="0" w:type="dxa"/>
              <w:bottom w:w="43" w:type="dxa"/>
              <w:right w:w="0" w:type="dxa"/>
            </w:tcMar>
            <w:vAlign w:val="center"/>
          </w:tcPr>
          <w:p w14:paraId="70806F4C" w14:textId="2E00F008" w:rsidR="00ED1F0F" w:rsidRPr="000B7331" w:rsidRDefault="00ED1F0F" w:rsidP="00ED1F0F">
            <w:pPr>
              <w:widowControl w:val="0"/>
              <w:autoSpaceDE w:val="0"/>
              <w:autoSpaceDN w:val="0"/>
              <w:spacing w:after="0" w:line="240" w:lineRule="auto"/>
              <w:ind w:left="101"/>
              <w:jc w:val="left"/>
              <w:rPr>
                <w:rFonts w:eastAsia="Arial" w:cs="Times New Roman"/>
                <w:szCs w:val="23"/>
                <w:lang w:bidi="en-US"/>
              </w:rPr>
            </w:pPr>
            <w:r w:rsidRPr="000B7331">
              <w:rPr>
                <w:rFonts w:eastAsia="Arial" w:cs="Times New Roman"/>
                <w:b/>
                <w:szCs w:val="23"/>
                <w:lang w:bidi="en-US"/>
              </w:rPr>
              <w:t>Name:</w:t>
            </w:r>
            <w:r w:rsidRPr="000B7331">
              <w:rPr>
                <w:rFonts w:eastAsia="Arial" w:cs="Times New Roman"/>
                <w:color w:val="808080"/>
                <w:szCs w:val="23"/>
                <w:lang w:bidi="en-US"/>
              </w:rPr>
              <w:t xml:space="preserve"> </w:t>
            </w:r>
            <w:sdt>
              <w:sdtPr>
                <w:rPr>
                  <w:rFonts w:eastAsia="Arial" w:cs="Times New Roman"/>
                  <w:bCs/>
                  <w:color w:val="0070C0"/>
                  <w:szCs w:val="23"/>
                  <w:lang w:bidi="en-US"/>
                </w:rPr>
                <w:id w:val="-1683662913"/>
                <w:placeholder>
                  <w:docPart w:val="3DC8E986BD8443C1AC11D8C17BFA1A27"/>
                </w:placeholder>
                <w:text w:multiLine="1"/>
              </w:sdtPr>
              <w:sdtEndPr/>
              <w:sdtContent>
                <w:r w:rsidR="00545EE3">
                  <w:rPr>
                    <w:rFonts w:eastAsia="Arial" w:cs="Times New Roman"/>
                    <w:bCs/>
                    <w:color w:val="0070C0"/>
                    <w:szCs w:val="23"/>
                    <w:lang w:bidi="en-US"/>
                  </w:rPr>
                  <w:t>Elisha Cook</w:t>
                </w:r>
              </w:sdtContent>
            </w:sdt>
          </w:p>
          <w:p w14:paraId="0A3AACA0" w14:textId="15A22D2C" w:rsidR="00ED1F0F" w:rsidRPr="000B7331" w:rsidRDefault="00ED1F0F" w:rsidP="00ED1F0F">
            <w:pPr>
              <w:widowControl w:val="0"/>
              <w:autoSpaceDE w:val="0"/>
              <w:autoSpaceDN w:val="0"/>
              <w:spacing w:after="0" w:line="240" w:lineRule="auto"/>
              <w:ind w:left="101"/>
              <w:jc w:val="left"/>
              <w:rPr>
                <w:rFonts w:eastAsia="Arial" w:cs="Times New Roman"/>
                <w:b/>
                <w:szCs w:val="23"/>
                <w:lang w:bidi="en-US"/>
              </w:rPr>
            </w:pPr>
            <w:r w:rsidRPr="000B7331">
              <w:rPr>
                <w:rFonts w:eastAsia="Arial" w:cs="Times New Roman"/>
                <w:b/>
                <w:szCs w:val="23"/>
                <w:lang w:bidi="en-US"/>
              </w:rPr>
              <w:t>Email:</w:t>
            </w:r>
            <w:r w:rsidRPr="000B7331">
              <w:rPr>
                <w:rFonts w:eastAsia="Arial" w:cs="Times New Roman"/>
                <w:color w:val="808080"/>
                <w:szCs w:val="23"/>
                <w:lang w:bidi="en-US"/>
              </w:rPr>
              <w:t xml:space="preserve"> </w:t>
            </w:r>
            <w:sdt>
              <w:sdtPr>
                <w:rPr>
                  <w:rFonts w:eastAsia="Arial" w:cs="Times New Roman"/>
                  <w:bCs/>
                  <w:color w:val="0070C0"/>
                  <w:szCs w:val="23"/>
                  <w:lang w:bidi="en-US"/>
                </w:rPr>
                <w:id w:val="-1857568107"/>
                <w:placeholder>
                  <w:docPart w:val="1EFEB5281AD04199973C5D315A70C893"/>
                </w:placeholder>
                <w:text w:multiLine="1"/>
              </w:sdtPr>
              <w:sdtEndPr/>
              <w:sdtContent>
                <w:r w:rsidR="00545EE3">
                  <w:rPr>
                    <w:rFonts w:eastAsia="Arial" w:cs="Times New Roman"/>
                    <w:bCs/>
                    <w:color w:val="0070C0"/>
                    <w:szCs w:val="23"/>
                    <w:lang w:bidi="en-US"/>
                  </w:rPr>
                  <w:t>Elisha.FS.Cook@uscg.mil</w:t>
                </w:r>
              </w:sdtContent>
            </w:sdt>
          </w:p>
        </w:tc>
        <w:tc>
          <w:tcPr>
            <w:tcW w:w="3383" w:type="dxa"/>
            <w:tcMar>
              <w:top w:w="43" w:type="dxa"/>
              <w:left w:w="0" w:type="dxa"/>
              <w:bottom w:w="43" w:type="dxa"/>
              <w:right w:w="0" w:type="dxa"/>
            </w:tcMar>
            <w:vAlign w:val="center"/>
          </w:tcPr>
          <w:p w14:paraId="07FD2CE7" w14:textId="7E91229B" w:rsidR="00ED1F0F" w:rsidRPr="000B7331" w:rsidRDefault="00ED1F0F" w:rsidP="00ED1F0F">
            <w:pPr>
              <w:widowControl w:val="0"/>
              <w:autoSpaceDE w:val="0"/>
              <w:autoSpaceDN w:val="0"/>
              <w:spacing w:after="0" w:line="240" w:lineRule="auto"/>
              <w:ind w:left="101"/>
              <w:jc w:val="left"/>
              <w:rPr>
                <w:rFonts w:eastAsia="Arial" w:cs="Times New Roman"/>
                <w:szCs w:val="23"/>
                <w:lang w:bidi="en-US"/>
              </w:rPr>
            </w:pPr>
            <w:r w:rsidRPr="000B7331">
              <w:rPr>
                <w:rFonts w:eastAsia="Arial" w:cs="Times New Roman"/>
                <w:b/>
                <w:szCs w:val="23"/>
                <w:lang w:bidi="en-US"/>
              </w:rPr>
              <w:t xml:space="preserve">T: </w:t>
            </w:r>
            <w:sdt>
              <w:sdtPr>
                <w:rPr>
                  <w:rFonts w:eastAsia="Arial" w:cs="Times New Roman"/>
                  <w:bCs/>
                  <w:color w:val="0070C0"/>
                  <w:szCs w:val="23"/>
                  <w:lang w:bidi="en-US"/>
                </w:rPr>
                <w:id w:val="576629872"/>
                <w:placeholder>
                  <w:docPart w:val="627D0EB692C64400AE075CEFDAAC7301"/>
                </w:placeholder>
                <w:text w:multiLine="1"/>
              </w:sdtPr>
              <w:sdtEndPr/>
              <w:sdtContent>
                <w:r w:rsidR="001C24D5" w:rsidRPr="003B1CB5">
                  <w:rPr>
                    <w:rFonts w:eastAsia="Arial" w:cs="Times New Roman"/>
                    <w:bCs/>
                    <w:color w:val="0070C0"/>
                    <w:szCs w:val="23"/>
                    <w:lang w:bidi="en-US"/>
                  </w:rPr>
                  <w:t>(571) 608-5556</w:t>
                </w:r>
              </w:sdtContent>
            </w:sdt>
          </w:p>
          <w:p w14:paraId="16B044EE" w14:textId="6D2577B5" w:rsidR="00ED1F0F" w:rsidRPr="000B7331" w:rsidRDefault="00ED1F0F" w:rsidP="00ED1F0F">
            <w:pPr>
              <w:widowControl w:val="0"/>
              <w:autoSpaceDE w:val="0"/>
              <w:autoSpaceDN w:val="0"/>
              <w:spacing w:after="0" w:line="240" w:lineRule="auto"/>
              <w:ind w:left="101"/>
              <w:jc w:val="left"/>
              <w:rPr>
                <w:rFonts w:eastAsia="Arial" w:cs="Times New Roman"/>
                <w:b/>
                <w:szCs w:val="23"/>
                <w:lang w:bidi="en-US"/>
              </w:rPr>
            </w:pPr>
            <w:r w:rsidRPr="000B7331">
              <w:rPr>
                <w:rFonts w:eastAsia="Arial" w:cs="Times New Roman"/>
                <w:b/>
                <w:szCs w:val="23"/>
                <w:lang w:bidi="en-US"/>
              </w:rPr>
              <w:t xml:space="preserve">C: </w:t>
            </w:r>
            <w:sdt>
              <w:sdtPr>
                <w:rPr>
                  <w:rFonts w:eastAsia="Arial" w:cs="Times New Roman"/>
                  <w:bCs/>
                  <w:color w:val="0070C0"/>
                  <w:szCs w:val="23"/>
                  <w:lang w:bidi="en-US"/>
                </w:rPr>
                <w:id w:val="-1177337867"/>
                <w:placeholder>
                  <w:docPart w:val="8EC6F7F7332B4016B41DCB994828F373"/>
                </w:placeholder>
                <w:text w:multiLine="1"/>
              </w:sdtPr>
              <w:sdtEndPr/>
              <w:sdtContent>
                <w:r w:rsidR="001C24D5" w:rsidRPr="00B87AD1">
                  <w:rPr>
                    <w:rFonts w:eastAsia="Arial" w:cs="Times New Roman"/>
                    <w:bCs/>
                    <w:color w:val="0070C0"/>
                    <w:szCs w:val="23"/>
                    <w:lang w:bidi="en-US"/>
                  </w:rPr>
                  <w:t>(757) 630-1430</w:t>
                </w:r>
              </w:sdtContent>
            </w:sdt>
          </w:p>
        </w:tc>
      </w:tr>
      <w:tr w:rsidR="00ED1F0F" w:rsidRPr="000B7331" w14:paraId="50618BA1" w14:textId="77777777" w:rsidTr="00866A6E">
        <w:trPr>
          <w:trHeight w:val="532"/>
          <w:jc w:val="center"/>
        </w:trPr>
        <w:tc>
          <w:tcPr>
            <w:tcW w:w="2695" w:type="dxa"/>
            <w:vMerge/>
            <w:shd w:val="clear" w:color="auto" w:fill="D9D9D9" w:themeFill="background1" w:themeFillShade="D9"/>
            <w:tcMar>
              <w:top w:w="43" w:type="dxa"/>
              <w:left w:w="0" w:type="dxa"/>
              <w:bottom w:w="43" w:type="dxa"/>
              <w:right w:w="0" w:type="dxa"/>
            </w:tcMar>
            <w:vAlign w:val="center"/>
          </w:tcPr>
          <w:p w14:paraId="59AB2487" w14:textId="77777777" w:rsidR="00ED1F0F" w:rsidRPr="000B7331" w:rsidRDefault="00ED1F0F" w:rsidP="00ED1F0F">
            <w:pPr>
              <w:widowControl w:val="0"/>
              <w:autoSpaceDE w:val="0"/>
              <w:autoSpaceDN w:val="0"/>
              <w:spacing w:after="0" w:line="240" w:lineRule="auto"/>
              <w:ind w:left="72"/>
              <w:jc w:val="left"/>
              <w:rPr>
                <w:rFonts w:eastAsia="Arial" w:cs="Times New Roman"/>
                <w:b/>
                <w:szCs w:val="23"/>
                <w:lang w:bidi="en-US"/>
              </w:rPr>
            </w:pPr>
          </w:p>
        </w:tc>
        <w:tc>
          <w:tcPr>
            <w:tcW w:w="4140" w:type="dxa"/>
            <w:tcMar>
              <w:top w:w="43" w:type="dxa"/>
              <w:left w:w="0" w:type="dxa"/>
              <w:bottom w:w="43" w:type="dxa"/>
              <w:right w:w="0" w:type="dxa"/>
            </w:tcMar>
            <w:vAlign w:val="center"/>
          </w:tcPr>
          <w:p w14:paraId="15A53FAA" w14:textId="378E5190" w:rsidR="00ED1F0F" w:rsidRPr="000B7331" w:rsidRDefault="00ED1F0F" w:rsidP="00ED1F0F">
            <w:pPr>
              <w:widowControl w:val="0"/>
              <w:autoSpaceDE w:val="0"/>
              <w:autoSpaceDN w:val="0"/>
              <w:spacing w:after="0" w:line="240" w:lineRule="auto"/>
              <w:ind w:left="101"/>
              <w:jc w:val="left"/>
              <w:rPr>
                <w:rFonts w:eastAsia="Arial" w:cs="Times New Roman"/>
                <w:szCs w:val="23"/>
                <w:lang w:bidi="en-US"/>
              </w:rPr>
            </w:pPr>
            <w:r w:rsidRPr="000B7331">
              <w:rPr>
                <w:rFonts w:eastAsia="Arial" w:cs="Times New Roman"/>
                <w:b/>
                <w:szCs w:val="23"/>
                <w:lang w:bidi="en-US"/>
              </w:rPr>
              <w:t>Name:</w:t>
            </w:r>
            <w:r w:rsidRPr="000B7331">
              <w:rPr>
                <w:rFonts w:eastAsia="Arial" w:cs="Times New Roman"/>
                <w:color w:val="808080"/>
                <w:szCs w:val="23"/>
                <w:lang w:bidi="en-US"/>
              </w:rPr>
              <w:t xml:space="preserve"> </w:t>
            </w:r>
            <w:sdt>
              <w:sdtPr>
                <w:rPr>
                  <w:rFonts w:eastAsia="Arial" w:cs="Times New Roman"/>
                  <w:bCs/>
                  <w:color w:val="0070C0"/>
                  <w:szCs w:val="23"/>
                  <w:lang w:bidi="en-US"/>
                </w:rPr>
                <w:id w:val="-384869516"/>
                <w:placeholder>
                  <w:docPart w:val="F5BB3A6F8CA64656A654C9BBE9BCF970"/>
                </w:placeholder>
                <w:showingPlcHdr/>
                <w:text w:multiLine="1"/>
              </w:sdtPr>
              <w:sdtEndPr/>
              <w:sdtContent>
                <w:r w:rsidR="001C24D5">
                  <w:rPr>
                    <w:rStyle w:val="PlaceholderText"/>
                    <w:rFonts w:cstheme="minorHAnsi"/>
                  </w:rPr>
                  <w:t>Click or tap here to enter text.</w:t>
                </w:r>
              </w:sdtContent>
            </w:sdt>
          </w:p>
          <w:p w14:paraId="7F882775" w14:textId="21817377" w:rsidR="00ED1F0F" w:rsidRPr="000B7331" w:rsidRDefault="00ED1F0F" w:rsidP="00ED1F0F">
            <w:pPr>
              <w:widowControl w:val="0"/>
              <w:autoSpaceDE w:val="0"/>
              <w:autoSpaceDN w:val="0"/>
              <w:spacing w:after="0" w:line="240" w:lineRule="auto"/>
              <w:ind w:left="101"/>
              <w:jc w:val="left"/>
              <w:rPr>
                <w:rFonts w:eastAsia="Arial" w:cs="Times New Roman"/>
                <w:b/>
                <w:szCs w:val="23"/>
                <w:lang w:bidi="en-US"/>
              </w:rPr>
            </w:pPr>
            <w:r w:rsidRPr="000B7331">
              <w:rPr>
                <w:rFonts w:eastAsia="Arial" w:cs="Times New Roman"/>
                <w:b/>
                <w:szCs w:val="23"/>
                <w:lang w:bidi="en-US"/>
              </w:rPr>
              <w:t>Email:</w:t>
            </w:r>
            <w:r w:rsidRPr="000B7331">
              <w:rPr>
                <w:rFonts w:eastAsia="Arial" w:cs="Times New Roman"/>
                <w:color w:val="808080"/>
                <w:szCs w:val="23"/>
                <w:lang w:bidi="en-US"/>
              </w:rPr>
              <w:t xml:space="preserve"> </w:t>
            </w:r>
            <w:sdt>
              <w:sdtPr>
                <w:rPr>
                  <w:rFonts w:eastAsia="Arial" w:cs="Times New Roman"/>
                  <w:bCs/>
                  <w:color w:val="0070C0"/>
                  <w:szCs w:val="23"/>
                  <w:lang w:bidi="en-US"/>
                </w:rPr>
                <w:id w:val="-1233231580"/>
                <w:placeholder>
                  <w:docPart w:val="1C7BDB320A0B4CD19C09B3E9A87209D2"/>
                </w:placeholder>
                <w:showingPlcHdr/>
                <w:text w:multiLine="1"/>
              </w:sdtPr>
              <w:sdtEndPr/>
              <w:sdtContent>
                <w:r w:rsidR="001C24D5">
                  <w:rPr>
                    <w:rStyle w:val="PlaceholderText"/>
                    <w:rFonts w:cstheme="minorHAnsi"/>
                  </w:rPr>
                  <w:t>Click or tap here to enter text.</w:t>
                </w:r>
              </w:sdtContent>
            </w:sdt>
          </w:p>
        </w:tc>
        <w:tc>
          <w:tcPr>
            <w:tcW w:w="3383" w:type="dxa"/>
            <w:tcMar>
              <w:top w:w="43" w:type="dxa"/>
              <w:left w:w="0" w:type="dxa"/>
              <w:bottom w:w="43" w:type="dxa"/>
              <w:right w:w="0" w:type="dxa"/>
            </w:tcMar>
            <w:vAlign w:val="center"/>
          </w:tcPr>
          <w:p w14:paraId="255EB761" w14:textId="6BEFF25C" w:rsidR="00ED1F0F" w:rsidRPr="000B7331" w:rsidRDefault="00ED1F0F" w:rsidP="00ED1F0F">
            <w:pPr>
              <w:widowControl w:val="0"/>
              <w:autoSpaceDE w:val="0"/>
              <w:autoSpaceDN w:val="0"/>
              <w:spacing w:after="0" w:line="240" w:lineRule="auto"/>
              <w:ind w:left="101"/>
              <w:jc w:val="left"/>
              <w:rPr>
                <w:rFonts w:eastAsia="Arial" w:cs="Times New Roman"/>
                <w:szCs w:val="23"/>
                <w:lang w:bidi="en-US"/>
              </w:rPr>
            </w:pPr>
            <w:r w:rsidRPr="000B7331">
              <w:rPr>
                <w:rFonts w:eastAsia="Arial" w:cs="Times New Roman"/>
                <w:b/>
                <w:szCs w:val="23"/>
                <w:lang w:bidi="en-US"/>
              </w:rPr>
              <w:t xml:space="preserve">T: </w:t>
            </w:r>
            <w:sdt>
              <w:sdtPr>
                <w:rPr>
                  <w:rFonts w:eastAsia="Arial" w:cs="Times New Roman"/>
                  <w:bCs/>
                  <w:color w:val="0070C0"/>
                  <w:szCs w:val="23"/>
                  <w:lang w:bidi="en-US"/>
                </w:rPr>
                <w:id w:val="-28801776"/>
                <w:placeholder>
                  <w:docPart w:val="65429A12EE1442CAA089F52AD2ECDC75"/>
                </w:placeholder>
                <w:showingPlcHdr/>
                <w:text w:multiLine="1"/>
              </w:sdtPr>
              <w:sdtEndPr/>
              <w:sdtContent>
                <w:r w:rsidR="001C24D5">
                  <w:rPr>
                    <w:rStyle w:val="PlaceholderText"/>
                    <w:rFonts w:cstheme="minorHAnsi"/>
                  </w:rPr>
                  <w:t>Click or tap here to enter text.</w:t>
                </w:r>
              </w:sdtContent>
            </w:sdt>
          </w:p>
          <w:p w14:paraId="3DADD217" w14:textId="45033BEC" w:rsidR="00ED1F0F" w:rsidRPr="000B7331" w:rsidRDefault="00ED1F0F" w:rsidP="00ED1F0F">
            <w:pPr>
              <w:widowControl w:val="0"/>
              <w:autoSpaceDE w:val="0"/>
              <w:autoSpaceDN w:val="0"/>
              <w:spacing w:after="0" w:line="240" w:lineRule="auto"/>
              <w:ind w:left="101"/>
              <w:jc w:val="left"/>
              <w:rPr>
                <w:rFonts w:eastAsia="Arial" w:cs="Times New Roman"/>
                <w:b/>
                <w:szCs w:val="23"/>
                <w:lang w:bidi="en-US"/>
              </w:rPr>
            </w:pPr>
            <w:r w:rsidRPr="000B7331">
              <w:rPr>
                <w:rFonts w:eastAsia="Arial" w:cs="Times New Roman"/>
                <w:b/>
                <w:szCs w:val="23"/>
                <w:lang w:bidi="en-US"/>
              </w:rPr>
              <w:t xml:space="preserve">C: </w:t>
            </w:r>
            <w:sdt>
              <w:sdtPr>
                <w:rPr>
                  <w:rFonts w:eastAsia="Arial" w:cs="Times New Roman"/>
                  <w:bCs/>
                  <w:color w:val="0070C0"/>
                  <w:szCs w:val="23"/>
                  <w:lang w:bidi="en-US"/>
                </w:rPr>
                <w:id w:val="28463740"/>
                <w:placeholder>
                  <w:docPart w:val="460AB73BC05D43719E7FC67B80B6DD02"/>
                </w:placeholder>
                <w:showingPlcHdr/>
                <w:text w:multiLine="1"/>
              </w:sdtPr>
              <w:sdtEndPr/>
              <w:sdtContent>
                <w:r w:rsidR="001C24D5">
                  <w:rPr>
                    <w:rStyle w:val="PlaceholderText"/>
                    <w:rFonts w:cstheme="minorHAnsi"/>
                  </w:rPr>
                  <w:t>Click or tap here to enter text.</w:t>
                </w:r>
              </w:sdtContent>
            </w:sdt>
          </w:p>
        </w:tc>
      </w:tr>
      <w:tr w:rsidR="00F12948" w:rsidRPr="000B7331" w14:paraId="5BA07A46" w14:textId="77777777" w:rsidTr="00866A6E">
        <w:trPr>
          <w:trHeight w:val="532"/>
          <w:jc w:val="center"/>
        </w:trPr>
        <w:tc>
          <w:tcPr>
            <w:tcW w:w="2695" w:type="dxa"/>
            <w:shd w:val="clear" w:color="auto" w:fill="D9D9D9" w:themeFill="background1" w:themeFillShade="D9"/>
            <w:tcMar>
              <w:top w:w="43" w:type="dxa"/>
              <w:left w:w="0" w:type="dxa"/>
              <w:bottom w:w="43" w:type="dxa"/>
              <w:right w:w="0" w:type="dxa"/>
            </w:tcMar>
            <w:vAlign w:val="center"/>
          </w:tcPr>
          <w:p w14:paraId="09D74C5A" w14:textId="18805883" w:rsidR="00F12948" w:rsidRPr="00F12948" w:rsidRDefault="00866A6E" w:rsidP="00F12948">
            <w:pPr>
              <w:widowControl w:val="0"/>
              <w:autoSpaceDE w:val="0"/>
              <w:autoSpaceDN w:val="0"/>
              <w:spacing w:after="0" w:line="240" w:lineRule="auto"/>
              <w:ind w:left="72"/>
              <w:jc w:val="left"/>
              <w:rPr>
                <w:rFonts w:eastAsia="Arial" w:cs="Times New Roman"/>
                <w:szCs w:val="23"/>
                <w:lang w:bidi="en-US"/>
              </w:rPr>
            </w:pPr>
            <w:r>
              <w:rPr>
                <w:rFonts w:eastAsia="Arial" w:cs="Times New Roman"/>
                <w:b/>
                <w:szCs w:val="23"/>
                <w:lang w:bidi="en-US"/>
              </w:rPr>
              <w:t xml:space="preserve">COPY: </w:t>
            </w:r>
            <w:r w:rsidR="00C54CA5">
              <w:rPr>
                <w:rFonts w:eastAsia="Arial" w:cs="Times New Roman"/>
                <w:szCs w:val="23"/>
                <w:lang w:bidi="en-US"/>
              </w:rPr>
              <w:t>EPA On-Scene Coordinator for Region</w:t>
            </w:r>
          </w:p>
        </w:tc>
        <w:tc>
          <w:tcPr>
            <w:tcW w:w="4140" w:type="dxa"/>
            <w:tcMar>
              <w:top w:w="43" w:type="dxa"/>
              <w:left w:w="0" w:type="dxa"/>
              <w:bottom w:w="43" w:type="dxa"/>
              <w:right w:w="0" w:type="dxa"/>
            </w:tcMar>
            <w:vAlign w:val="center"/>
          </w:tcPr>
          <w:p w14:paraId="02F7C03C" w14:textId="77777777" w:rsidR="00F12948" w:rsidRPr="000B7331" w:rsidRDefault="00F12948" w:rsidP="00F12948">
            <w:pPr>
              <w:widowControl w:val="0"/>
              <w:autoSpaceDE w:val="0"/>
              <w:autoSpaceDN w:val="0"/>
              <w:spacing w:after="0" w:line="240" w:lineRule="auto"/>
              <w:ind w:left="101"/>
              <w:jc w:val="left"/>
              <w:rPr>
                <w:rFonts w:eastAsia="Arial" w:cs="Times New Roman"/>
                <w:szCs w:val="23"/>
                <w:lang w:bidi="en-US"/>
              </w:rPr>
            </w:pPr>
            <w:r w:rsidRPr="000B7331">
              <w:rPr>
                <w:rFonts w:eastAsia="Arial" w:cs="Times New Roman"/>
                <w:b/>
                <w:szCs w:val="23"/>
                <w:lang w:bidi="en-US"/>
              </w:rPr>
              <w:t>Name:</w:t>
            </w:r>
            <w:r w:rsidRPr="000B7331">
              <w:rPr>
                <w:rFonts w:eastAsia="Arial" w:cs="Times New Roman"/>
                <w:color w:val="808080"/>
                <w:szCs w:val="23"/>
                <w:lang w:bidi="en-US"/>
              </w:rPr>
              <w:t xml:space="preserve"> </w:t>
            </w:r>
            <w:sdt>
              <w:sdtPr>
                <w:rPr>
                  <w:rFonts w:eastAsia="Arial" w:cs="Times New Roman"/>
                  <w:bCs/>
                  <w:color w:val="0070C0"/>
                  <w:szCs w:val="23"/>
                  <w:lang w:bidi="en-US"/>
                </w:rPr>
                <w:id w:val="-435133441"/>
                <w:placeholder>
                  <w:docPart w:val="ACBCA6FAC3914F18B5469053F417757A"/>
                </w:placeholder>
                <w:showingPlcHdr/>
                <w:text w:multiLine="1"/>
              </w:sdtPr>
              <w:sdtEndPr/>
              <w:sdtContent>
                <w:r>
                  <w:rPr>
                    <w:rStyle w:val="PlaceholderText"/>
                    <w:rFonts w:cstheme="minorHAnsi"/>
                  </w:rPr>
                  <w:t>Click or tap here to enter text.</w:t>
                </w:r>
              </w:sdtContent>
            </w:sdt>
          </w:p>
          <w:p w14:paraId="2398DD68" w14:textId="75966FD9" w:rsidR="00F12948" w:rsidRPr="000B7331" w:rsidRDefault="00F12948" w:rsidP="00F12948">
            <w:pPr>
              <w:widowControl w:val="0"/>
              <w:autoSpaceDE w:val="0"/>
              <w:autoSpaceDN w:val="0"/>
              <w:spacing w:after="0" w:line="240" w:lineRule="auto"/>
              <w:ind w:left="101"/>
              <w:jc w:val="left"/>
              <w:rPr>
                <w:rFonts w:eastAsia="Arial" w:cs="Times New Roman"/>
                <w:b/>
                <w:szCs w:val="23"/>
                <w:lang w:bidi="en-US"/>
              </w:rPr>
            </w:pPr>
            <w:r w:rsidRPr="000B7331">
              <w:rPr>
                <w:rFonts w:eastAsia="Arial" w:cs="Times New Roman"/>
                <w:b/>
                <w:szCs w:val="23"/>
                <w:lang w:bidi="en-US"/>
              </w:rPr>
              <w:t>Email:</w:t>
            </w:r>
            <w:r w:rsidRPr="000B7331">
              <w:rPr>
                <w:rFonts w:eastAsia="Arial" w:cs="Times New Roman"/>
                <w:color w:val="808080"/>
                <w:szCs w:val="23"/>
                <w:lang w:bidi="en-US"/>
              </w:rPr>
              <w:t xml:space="preserve"> </w:t>
            </w:r>
            <w:sdt>
              <w:sdtPr>
                <w:rPr>
                  <w:rFonts w:eastAsia="Arial" w:cs="Times New Roman"/>
                  <w:bCs/>
                  <w:color w:val="0070C0"/>
                  <w:szCs w:val="23"/>
                  <w:lang w:bidi="en-US"/>
                </w:rPr>
                <w:id w:val="1948114772"/>
                <w:placeholder>
                  <w:docPart w:val="1E41E159E1B242A9BF7EF2AF820E1A08"/>
                </w:placeholder>
                <w:showingPlcHdr/>
                <w:text w:multiLine="1"/>
              </w:sdtPr>
              <w:sdtEndPr/>
              <w:sdtContent>
                <w:r>
                  <w:rPr>
                    <w:rStyle w:val="PlaceholderText"/>
                    <w:rFonts w:cstheme="minorHAnsi"/>
                  </w:rPr>
                  <w:t>Click or tap here to enter text.</w:t>
                </w:r>
              </w:sdtContent>
            </w:sdt>
          </w:p>
        </w:tc>
        <w:tc>
          <w:tcPr>
            <w:tcW w:w="3383" w:type="dxa"/>
            <w:tcMar>
              <w:top w:w="43" w:type="dxa"/>
              <w:left w:w="0" w:type="dxa"/>
              <w:bottom w:w="43" w:type="dxa"/>
              <w:right w:w="0" w:type="dxa"/>
            </w:tcMar>
            <w:vAlign w:val="center"/>
          </w:tcPr>
          <w:p w14:paraId="559697DA" w14:textId="77777777" w:rsidR="00F12948" w:rsidRPr="000B7331" w:rsidRDefault="00F12948" w:rsidP="00F12948">
            <w:pPr>
              <w:widowControl w:val="0"/>
              <w:autoSpaceDE w:val="0"/>
              <w:autoSpaceDN w:val="0"/>
              <w:spacing w:after="0" w:line="240" w:lineRule="auto"/>
              <w:ind w:left="101"/>
              <w:jc w:val="left"/>
              <w:rPr>
                <w:rFonts w:eastAsia="Arial" w:cs="Times New Roman"/>
                <w:szCs w:val="23"/>
                <w:lang w:bidi="en-US"/>
              </w:rPr>
            </w:pPr>
            <w:r w:rsidRPr="000B7331">
              <w:rPr>
                <w:rFonts w:eastAsia="Arial" w:cs="Times New Roman"/>
                <w:b/>
                <w:szCs w:val="23"/>
                <w:lang w:bidi="en-US"/>
              </w:rPr>
              <w:t xml:space="preserve">T: </w:t>
            </w:r>
            <w:sdt>
              <w:sdtPr>
                <w:rPr>
                  <w:rFonts w:eastAsia="Arial" w:cs="Times New Roman"/>
                  <w:bCs/>
                  <w:color w:val="0070C0"/>
                  <w:szCs w:val="23"/>
                  <w:lang w:bidi="en-US"/>
                </w:rPr>
                <w:id w:val="52355315"/>
                <w:placeholder>
                  <w:docPart w:val="366D8A5C35BC40F884343A1509146819"/>
                </w:placeholder>
                <w:showingPlcHdr/>
                <w:text w:multiLine="1"/>
              </w:sdtPr>
              <w:sdtEndPr/>
              <w:sdtContent>
                <w:r>
                  <w:rPr>
                    <w:rStyle w:val="PlaceholderText"/>
                    <w:rFonts w:cstheme="minorHAnsi"/>
                  </w:rPr>
                  <w:t>Click or tap here to enter text.</w:t>
                </w:r>
              </w:sdtContent>
            </w:sdt>
          </w:p>
          <w:p w14:paraId="3A72A7E9" w14:textId="0D4C711F" w:rsidR="00F12948" w:rsidRPr="000B7331" w:rsidRDefault="00F12948" w:rsidP="00F12948">
            <w:pPr>
              <w:widowControl w:val="0"/>
              <w:autoSpaceDE w:val="0"/>
              <w:autoSpaceDN w:val="0"/>
              <w:spacing w:after="0" w:line="240" w:lineRule="auto"/>
              <w:ind w:left="101"/>
              <w:jc w:val="left"/>
              <w:rPr>
                <w:rFonts w:eastAsia="Arial" w:cs="Times New Roman"/>
                <w:b/>
                <w:szCs w:val="23"/>
                <w:lang w:bidi="en-US"/>
              </w:rPr>
            </w:pPr>
            <w:r w:rsidRPr="000B7331">
              <w:rPr>
                <w:rFonts w:eastAsia="Arial" w:cs="Times New Roman"/>
                <w:b/>
                <w:szCs w:val="23"/>
                <w:lang w:bidi="en-US"/>
              </w:rPr>
              <w:t>C</w:t>
            </w:r>
            <w:r w:rsidRPr="00096D34">
              <w:rPr>
                <w:rFonts w:eastAsia="Arial" w:cs="Times New Roman"/>
                <w:b/>
                <w:szCs w:val="23"/>
                <w:lang w:bidi="en-US"/>
              </w:rPr>
              <w:t>:</w:t>
            </w:r>
            <w:r w:rsidRPr="00096D34">
              <w:rPr>
                <w:rFonts w:eastAsia="Arial" w:cs="Times New Roman"/>
                <w:b/>
                <w:color w:val="0070C0"/>
                <w:szCs w:val="23"/>
                <w:lang w:bidi="en-US"/>
              </w:rPr>
              <w:t xml:space="preserve"> </w:t>
            </w:r>
            <w:sdt>
              <w:sdtPr>
                <w:rPr>
                  <w:rFonts w:eastAsia="Arial" w:cs="Times New Roman"/>
                  <w:bCs/>
                  <w:color w:val="0070C0"/>
                  <w:szCs w:val="23"/>
                  <w:lang w:bidi="en-US"/>
                </w:rPr>
                <w:id w:val="1139993299"/>
                <w:placeholder>
                  <w:docPart w:val="0BCEB37F5101493692C150CE428297DC"/>
                </w:placeholder>
                <w:showingPlcHdr/>
                <w:text w:multiLine="1"/>
              </w:sdtPr>
              <w:sdtEndPr/>
              <w:sdtContent>
                <w:r>
                  <w:rPr>
                    <w:rStyle w:val="PlaceholderText"/>
                    <w:rFonts w:cstheme="minorHAnsi"/>
                  </w:rPr>
                  <w:t>Click or tap here to enter text.</w:t>
                </w:r>
              </w:sdtContent>
            </w:sdt>
          </w:p>
        </w:tc>
      </w:tr>
    </w:tbl>
    <w:p w14:paraId="00A507CE" w14:textId="77777777" w:rsidR="00BD75E9" w:rsidRDefault="00BD75E9" w:rsidP="00BD75E9">
      <w:pPr>
        <w:spacing w:after="0"/>
        <w:jc w:val="center"/>
        <w:rPr>
          <w:rFonts w:cs="Times New Roman"/>
          <w:b/>
          <w:color w:val="0070C0"/>
          <w:sz w:val="36"/>
          <w:szCs w:val="36"/>
        </w:rPr>
      </w:pPr>
    </w:p>
    <w:p w14:paraId="56A838FF" w14:textId="77777777" w:rsidR="00D423D9" w:rsidRDefault="00D423D9" w:rsidP="00BD75E9">
      <w:pPr>
        <w:spacing w:after="0"/>
        <w:jc w:val="center"/>
        <w:rPr>
          <w:rFonts w:cs="Times New Roman"/>
          <w:b/>
          <w:color w:val="0070C0"/>
          <w:sz w:val="36"/>
          <w:szCs w:val="36"/>
        </w:rPr>
        <w:sectPr w:rsidR="00D423D9" w:rsidSect="00070F3B">
          <w:headerReference w:type="default" r:id="rId45"/>
          <w:footerReference w:type="default" r:id="rId46"/>
          <w:pgSz w:w="12240" w:h="15840" w:code="1"/>
          <w:pgMar w:top="1152" w:right="1152" w:bottom="1152" w:left="1152" w:header="720" w:footer="720" w:gutter="0"/>
          <w:cols w:space="720"/>
          <w:docGrid w:linePitch="360"/>
        </w:sectPr>
      </w:pPr>
    </w:p>
    <w:p w14:paraId="1EB79287" w14:textId="4F6DFB4A" w:rsidR="00ED1F0F" w:rsidRDefault="00BD75E9" w:rsidP="00F1313E">
      <w:pPr>
        <w:pStyle w:val="Heading2"/>
      </w:pPr>
      <w:bookmarkStart w:id="17" w:name="_Toc167956960"/>
      <w:r w:rsidRPr="00D27679">
        <w:lastRenderedPageBreak/>
        <w:t>SECTION I</w:t>
      </w:r>
      <w:r>
        <w:t>. ESA / EFH RECOMMENDATIONS</w:t>
      </w:r>
      <w:bookmarkEnd w:id="17"/>
    </w:p>
    <w:p w14:paraId="7A7BFDF5" w14:textId="2C4F4CAC" w:rsidR="00C946D5" w:rsidRDefault="00C946D5" w:rsidP="00A1451E">
      <w:pPr>
        <w:spacing w:after="240" w:line="240" w:lineRule="auto"/>
      </w:pPr>
      <w:r>
        <w:t>This form should be used to document Service recommendations related to ESA / EFH</w:t>
      </w:r>
      <w:r w:rsidR="00B90757">
        <w:t xml:space="preserve"> to include </w:t>
      </w:r>
      <w:r>
        <w:t xml:space="preserve">conservation measures, </w:t>
      </w:r>
      <w:r w:rsidRPr="008C2070">
        <w:t>avoidance and minimization measures</w:t>
      </w:r>
      <w:r>
        <w:t>, best management practices, etc</w:t>
      </w:r>
      <w:r w:rsidR="00B90757">
        <w:t xml:space="preserve">. As </w:t>
      </w:r>
      <w:r>
        <w:t>the incident evolves and FOSC actions are adjusted based on operational objectives</w:t>
      </w:r>
      <w:r w:rsidR="00B90757">
        <w:t xml:space="preserve">, </w:t>
      </w:r>
      <w:r w:rsidR="00125E37">
        <w:t xml:space="preserve">the FOSC should provide updated </w:t>
      </w:r>
      <w:r w:rsidR="00F727E1">
        <w:t xml:space="preserve">consultation </w:t>
      </w:r>
      <w:proofErr w:type="gramStart"/>
      <w:r w:rsidR="00F727E1">
        <w:t>forms</w:t>
      </w:r>
      <w:proofErr w:type="gramEnd"/>
      <w:r w:rsidR="00F727E1">
        <w:t xml:space="preserve"> and the Services </w:t>
      </w:r>
      <w:proofErr w:type="gramStart"/>
      <w:r w:rsidR="00F727E1">
        <w:t>s</w:t>
      </w:r>
      <w:r w:rsidR="00125E37">
        <w:t>hould be</w:t>
      </w:r>
      <w:proofErr w:type="gramEnd"/>
      <w:r w:rsidR="00125E37">
        <w:t xml:space="preserve"> </w:t>
      </w:r>
      <w:proofErr w:type="gramStart"/>
      <w:r w:rsidR="00125E37">
        <w:t>provide</w:t>
      </w:r>
      <w:proofErr w:type="gramEnd"/>
      <w:r w:rsidR="00125E37">
        <w:t xml:space="preserve"> updated recommendations</w:t>
      </w:r>
      <w:r>
        <w:t xml:space="preserve"> </w:t>
      </w:r>
      <w:r w:rsidR="00F727E1">
        <w:t>respectively.</w:t>
      </w:r>
    </w:p>
    <w:tbl>
      <w:tblPr>
        <w:tblStyle w:val="TableGrid"/>
        <w:tblW w:w="10260" w:type="dxa"/>
        <w:tblInd w:w="-185" w:type="dxa"/>
        <w:tblLook w:val="04A0" w:firstRow="1" w:lastRow="0" w:firstColumn="1" w:lastColumn="0" w:noHBand="0" w:noVBand="1"/>
      </w:tblPr>
      <w:tblGrid>
        <w:gridCol w:w="10260"/>
      </w:tblGrid>
      <w:tr w:rsidR="00405402" w14:paraId="2A317692" w14:textId="77777777" w:rsidTr="00913685">
        <w:trPr>
          <w:trHeight w:val="512"/>
        </w:trPr>
        <w:tc>
          <w:tcPr>
            <w:tcW w:w="10260" w:type="dxa"/>
            <w:shd w:val="clear" w:color="auto" w:fill="BFBFBF" w:themeFill="background1" w:themeFillShade="BF"/>
            <w:vAlign w:val="center"/>
          </w:tcPr>
          <w:p w14:paraId="5205238B" w14:textId="4CA40F2D" w:rsidR="00405402" w:rsidRPr="00405402" w:rsidRDefault="00BD75E9" w:rsidP="00F1313E">
            <w:pPr>
              <w:pStyle w:val="Heading3"/>
            </w:pPr>
            <w:bookmarkStart w:id="18" w:name="_Toc167956961"/>
            <w:r>
              <w:t xml:space="preserve">A. </w:t>
            </w:r>
            <w:r w:rsidR="00F1313E">
              <w:t xml:space="preserve"> </w:t>
            </w:r>
            <w:r>
              <w:t>ESA</w:t>
            </w:r>
            <w:r w:rsidR="00405402">
              <w:t xml:space="preserve"> </w:t>
            </w:r>
            <w:r w:rsidR="00E8731E">
              <w:t>Recommendations</w:t>
            </w:r>
            <w:bookmarkEnd w:id="18"/>
          </w:p>
        </w:tc>
      </w:tr>
      <w:tr w:rsidR="00405402" w14:paraId="44C174EB" w14:textId="77777777" w:rsidTr="00913685">
        <w:tc>
          <w:tcPr>
            <w:tcW w:w="10260" w:type="dxa"/>
            <w:shd w:val="clear" w:color="auto" w:fill="F2F2F2" w:themeFill="background1" w:themeFillShade="F2"/>
            <w:vAlign w:val="center"/>
          </w:tcPr>
          <w:p w14:paraId="4ADABE40" w14:textId="166236D3" w:rsidR="00405402" w:rsidRPr="00405402" w:rsidRDefault="00405402" w:rsidP="00CB2FD1">
            <w:pPr>
              <w:pStyle w:val="Default"/>
              <w:rPr>
                <w:rFonts w:ascii="Times New Roman" w:hAnsi="Times New Roman" w:cs="Times New Roman"/>
                <w:color w:val="auto"/>
                <w:sz w:val="23"/>
                <w:szCs w:val="23"/>
              </w:rPr>
            </w:pPr>
            <w:r w:rsidRPr="00405402">
              <w:rPr>
                <w:rFonts w:ascii="Times New Roman" w:eastAsia="Arial" w:hAnsi="Times New Roman" w:cs="Times New Roman"/>
                <w:color w:val="212121"/>
                <w:sz w:val="23"/>
                <w:szCs w:val="23"/>
              </w:rPr>
              <w:t>Service recommendations may include information on species and designated Critical Habitats in the area, suggested conservation measures</w:t>
            </w:r>
            <w:r>
              <w:rPr>
                <w:rFonts w:ascii="Times New Roman" w:eastAsia="Arial" w:hAnsi="Times New Roman" w:cs="Times New Roman"/>
                <w:color w:val="212121"/>
                <w:sz w:val="23"/>
                <w:szCs w:val="23"/>
              </w:rPr>
              <w:t xml:space="preserve"> / </w:t>
            </w:r>
            <w:r w:rsidR="00223D85" w:rsidRPr="00223D85">
              <w:rPr>
                <w:rFonts w:ascii="Times New Roman" w:eastAsia="Arial" w:hAnsi="Times New Roman" w:cs="Times New Roman"/>
                <w:color w:val="212121"/>
                <w:sz w:val="23"/>
                <w:szCs w:val="23"/>
              </w:rPr>
              <w:t>avoidance and minimization measures</w:t>
            </w:r>
            <w:r w:rsidR="00223D85">
              <w:rPr>
                <w:rFonts w:ascii="Times New Roman" w:eastAsia="Arial" w:hAnsi="Times New Roman" w:cs="Times New Roman"/>
                <w:color w:val="212121"/>
                <w:sz w:val="23"/>
                <w:szCs w:val="23"/>
              </w:rPr>
              <w:t>.</w:t>
            </w:r>
            <w:r w:rsidR="00F727E1">
              <w:rPr>
                <w:rFonts w:ascii="Times New Roman" w:eastAsia="Arial" w:hAnsi="Times New Roman" w:cs="Times New Roman"/>
                <w:color w:val="212121"/>
                <w:sz w:val="23"/>
                <w:szCs w:val="23"/>
              </w:rPr>
              <w:t xml:space="preserve"> </w:t>
            </w:r>
            <w:r w:rsidR="00251B53">
              <w:rPr>
                <w:rFonts w:ascii="Times New Roman" w:eastAsia="Arial" w:hAnsi="Times New Roman" w:cs="Times New Roman"/>
                <w:color w:val="212121"/>
                <w:sz w:val="23"/>
                <w:szCs w:val="23"/>
              </w:rPr>
              <w:t>Supplemental information or documentation may be attached with this form and noted below.</w:t>
            </w:r>
          </w:p>
        </w:tc>
      </w:tr>
      <w:tr w:rsidR="00405402" w14:paraId="02C5CF41" w14:textId="77777777" w:rsidTr="00686790">
        <w:trPr>
          <w:trHeight w:val="467"/>
        </w:trPr>
        <w:tc>
          <w:tcPr>
            <w:tcW w:w="10260" w:type="dxa"/>
            <w:vAlign w:val="center"/>
          </w:tcPr>
          <w:p w14:paraId="72355333" w14:textId="1AE5660E" w:rsidR="00405402" w:rsidRPr="00405402" w:rsidRDefault="00D532E8" w:rsidP="00686790">
            <w:pPr>
              <w:pStyle w:val="Default"/>
              <w:rPr>
                <w:rFonts w:ascii="Times New Roman" w:eastAsia="Arial" w:hAnsi="Times New Roman" w:cs="Times New Roman"/>
                <w:color w:val="212121"/>
                <w:sz w:val="23"/>
                <w:szCs w:val="23"/>
              </w:rPr>
            </w:pPr>
            <w:sdt>
              <w:sdtPr>
                <w:rPr>
                  <w:rFonts w:ascii="Times New Roman" w:eastAsia="Arial" w:hAnsi="Times New Roman" w:cs="Times New Roman"/>
                  <w:bCs/>
                  <w:color w:val="0070C0"/>
                  <w:sz w:val="23"/>
                  <w:szCs w:val="23"/>
                  <w:lang w:bidi="en-US"/>
                </w:rPr>
                <w:id w:val="-1102411103"/>
                <w:placeholder>
                  <w:docPart w:val="DE2893FEFDE442C390C9D0506A5EB18B"/>
                </w:placeholder>
                <w:showingPlcHdr/>
                <w:text w:multiLine="1"/>
              </w:sdtPr>
              <w:sdtEndPr/>
              <w:sdtContent>
                <w:r w:rsidR="00686790" w:rsidRPr="00686790">
                  <w:rPr>
                    <w:rStyle w:val="PlaceholderText"/>
                    <w:rFonts w:ascii="Times New Roman" w:hAnsi="Times New Roman" w:cs="Times New Roman"/>
                    <w:sz w:val="23"/>
                    <w:szCs w:val="23"/>
                  </w:rPr>
                  <w:t>Click or tap here to enter text.</w:t>
                </w:r>
              </w:sdtContent>
            </w:sdt>
          </w:p>
        </w:tc>
      </w:tr>
    </w:tbl>
    <w:p w14:paraId="7CE68D32" w14:textId="100B1F74" w:rsidR="00405402" w:rsidRDefault="00405402" w:rsidP="00BE3CB2"/>
    <w:tbl>
      <w:tblPr>
        <w:tblStyle w:val="TableGrid"/>
        <w:tblW w:w="10260" w:type="dxa"/>
        <w:tblInd w:w="-185" w:type="dxa"/>
        <w:tblLook w:val="04A0" w:firstRow="1" w:lastRow="0" w:firstColumn="1" w:lastColumn="0" w:noHBand="0" w:noVBand="1"/>
      </w:tblPr>
      <w:tblGrid>
        <w:gridCol w:w="10260"/>
      </w:tblGrid>
      <w:tr w:rsidR="00C671AC" w14:paraId="1ACEA9D9" w14:textId="77777777" w:rsidTr="003A0DA4">
        <w:trPr>
          <w:trHeight w:val="512"/>
        </w:trPr>
        <w:tc>
          <w:tcPr>
            <w:tcW w:w="10260" w:type="dxa"/>
            <w:shd w:val="clear" w:color="auto" w:fill="BFBFBF" w:themeFill="background1" w:themeFillShade="BF"/>
            <w:vAlign w:val="center"/>
          </w:tcPr>
          <w:p w14:paraId="006E1956" w14:textId="51132AB0" w:rsidR="00C671AC" w:rsidRPr="00405402" w:rsidRDefault="00BD75E9" w:rsidP="00F1313E">
            <w:pPr>
              <w:pStyle w:val="Heading3"/>
            </w:pPr>
            <w:bookmarkStart w:id="19" w:name="_Toc167956962"/>
            <w:r>
              <w:t xml:space="preserve">B. EFH </w:t>
            </w:r>
            <w:r w:rsidR="00E8731E">
              <w:t>Recommendations</w:t>
            </w:r>
            <w:bookmarkEnd w:id="19"/>
          </w:p>
        </w:tc>
      </w:tr>
      <w:tr w:rsidR="00C671AC" w14:paraId="6847EC93" w14:textId="77777777" w:rsidTr="003A0DA4">
        <w:tc>
          <w:tcPr>
            <w:tcW w:w="10260" w:type="dxa"/>
            <w:shd w:val="clear" w:color="auto" w:fill="F2F2F2" w:themeFill="background1" w:themeFillShade="F2"/>
            <w:vAlign w:val="center"/>
          </w:tcPr>
          <w:p w14:paraId="0556A6C1" w14:textId="2B8D6A88" w:rsidR="00C671AC" w:rsidRPr="00405402" w:rsidRDefault="00C671AC" w:rsidP="003A0DA4">
            <w:pPr>
              <w:pStyle w:val="Default"/>
              <w:rPr>
                <w:rFonts w:ascii="Times New Roman" w:hAnsi="Times New Roman" w:cs="Times New Roman"/>
                <w:color w:val="auto"/>
                <w:sz w:val="23"/>
                <w:szCs w:val="23"/>
              </w:rPr>
            </w:pPr>
            <w:r w:rsidRPr="00405402">
              <w:rPr>
                <w:rFonts w:ascii="Times New Roman" w:eastAsia="Arial" w:hAnsi="Times New Roman" w:cs="Times New Roman"/>
                <w:color w:val="212121"/>
                <w:sz w:val="23"/>
                <w:szCs w:val="23"/>
              </w:rPr>
              <w:t>Service recommendations may include information on species and designated Critical Habitats in the area, suggested conservation measures</w:t>
            </w:r>
            <w:r>
              <w:rPr>
                <w:rFonts w:ascii="Times New Roman" w:eastAsia="Arial" w:hAnsi="Times New Roman" w:cs="Times New Roman"/>
                <w:color w:val="212121"/>
                <w:sz w:val="23"/>
                <w:szCs w:val="23"/>
              </w:rPr>
              <w:t xml:space="preserve"> / </w:t>
            </w:r>
            <w:r w:rsidR="00223D85" w:rsidRPr="00223D85">
              <w:rPr>
                <w:rFonts w:ascii="Times New Roman" w:eastAsia="Arial" w:hAnsi="Times New Roman" w:cs="Times New Roman"/>
                <w:color w:val="212121"/>
                <w:sz w:val="23"/>
                <w:szCs w:val="23"/>
              </w:rPr>
              <w:t>avoidance and minimization measures</w:t>
            </w:r>
            <w:r w:rsidR="00223D85">
              <w:rPr>
                <w:rFonts w:ascii="Times New Roman" w:eastAsia="Arial" w:hAnsi="Times New Roman" w:cs="Times New Roman"/>
                <w:color w:val="212121"/>
                <w:sz w:val="23"/>
                <w:szCs w:val="23"/>
              </w:rPr>
              <w:t>.</w:t>
            </w:r>
            <w:r w:rsidR="00251B53">
              <w:rPr>
                <w:rFonts w:ascii="Times New Roman" w:eastAsia="Arial" w:hAnsi="Times New Roman" w:cs="Times New Roman"/>
                <w:color w:val="212121"/>
                <w:sz w:val="23"/>
                <w:szCs w:val="23"/>
              </w:rPr>
              <w:t xml:space="preserve"> Supplemental information or documentation may be attached with this form and noted below.</w:t>
            </w:r>
          </w:p>
        </w:tc>
      </w:tr>
      <w:tr w:rsidR="00C671AC" w14:paraId="36A8FDF2" w14:textId="77777777" w:rsidTr="003A0DA4">
        <w:trPr>
          <w:trHeight w:val="467"/>
        </w:trPr>
        <w:tc>
          <w:tcPr>
            <w:tcW w:w="10260" w:type="dxa"/>
            <w:vAlign w:val="center"/>
          </w:tcPr>
          <w:p w14:paraId="2A4BBD46" w14:textId="77777777" w:rsidR="00C671AC" w:rsidRPr="00405402" w:rsidRDefault="00D532E8" w:rsidP="003A0DA4">
            <w:pPr>
              <w:pStyle w:val="Default"/>
              <w:rPr>
                <w:rFonts w:ascii="Times New Roman" w:eastAsia="Arial" w:hAnsi="Times New Roman" w:cs="Times New Roman"/>
                <w:color w:val="212121"/>
                <w:sz w:val="23"/>
                <w:szCs w:val="23"/>
              </w:rPr>
            </w:pPr>
            <w:sdt>
              <w:sdtPr>
                <w:rPr>
                  <w:rFonts w:ascii="Times New Roman" w:eastAsia="Arial" w:hAnsi="Times New Roman" w:cs="Times New Roman"/>
                  <w:bCs/>
                  <w:color w:val="0070C0"/>
                  <w:sz w:val="23"/>
                  <w:szCs w:val="23"/>
                  <w:lang w:bidi="en-US"/>
                </w:rPr>
                <w:id w:val="-1828890940"/>
                <w:placeholder>
                  <w:docPart w:val="A782DDB019A34C1D956CE736C80758A7"/>
                </w:placeholder>
                <w:showingPlcHdr/>
                <w:text w:multiLine="1"/>
              </w:sdtPr>
              <w:sdtEndPr/>
              <w:sdtContent>
                <w:r w:rsidR="00C671AC" w:rsidRPr="00686790">
                  <w:rPr>
                    <w:rStyle w:val="PlaceholderText"/>
                    <w:rFonts w:ascii="Times New Roman" w:hAnsi="Times New Roman" w:cs="Times New Roman"/>
                    <w:sz w:val="23"/>
                    <w:szCs w:val="23"/>
                  </w:rPr>
                  <w:t>Click or tap here to enter text.</w:t>
                </w:r>
              </w:sdtContent>
            </w:sdt>
          </w:p>
        </w:tc>
      </w:tr>
    </w:tbl>
    <w:p w14:paraId="2ECEAAE6" w14:textId="77777777" w:rsidR="00C671AC" w:rsidRDefault="00C671AC" w:rsidP="00BE3CB2"/>
    <w:p w14:paraId="5E7A2022" w14:textId="77777777" w:rsidR="005A1B7E" w:rsidRDefault="005A1B7E" w:rsidP="00BD75E9">
      <w:pPr>
        <w:spacing w:after="0"/>
        <w:jc w:val="center"/>
        <w:rPr>
          <w:rFonts w:cs="Times New Roman"/>
          <w:b/>
          <w:color w:val="0070C0"/>
          <w:sz w:val="36"/>
          <w:szCs w:val="36"/>
        </w:rPr>
        <w:sectPr w:rsidR="005A1B7E" w:rsidSect="00070F3B">
          <w:footerReference w:type="default" r:id="rId47"/>
          <w:pgSz w:w="12240" w:h="15840" w:code="1"/>
          <w:pgMar w:top="1152" w:right="1152" w:bottom="1152" w:left="1152" w:header="720" w:footer="720" w:gutter="0"/>
          <w:cols w:space="720"/>
          <w:docGrid w:linePitch="360"/>
        </w:sectPr>
      </w:pPr>
    </w:p>
    <w:p w14:paraId="7738671D" w14:textId="177A2E17" w:rsidR="00BD75E9" w:rsidRDefault="00BD75E9" w:rsidP="00F1313E">
      <w:pPr>
        <w:pStyle w:val="Heading2"/>
      </w:pPr>
      <w:bookmarkStart w:id="20" w:name="_Toc167956963"/>
      <w:r w:rsidRPr="00D27679">
        <w:lastRenderedPageBreak/>
        <w:t>SECTION I</w:t>
      </w:r>
      <w:r>
        <w:t>I. OTHER SPECIES RECOMMENDATIONS</w:t>
      </w:r>
      <w:bookmarkEnd w:id="20"/>
    </w:p>
    <w:p w14:paraId="3FAD523B" w14:textId="4AF37265" w:rsidR="00BD75E9" w:rsidRDefault="00402E82" w:rsidP="00A1451E">
      <w:pPr>
        <w:spacing w:after="240" w:line="240" w:lineRule="auto"/>
      </w:pPr>
      <w:r>
        <w:t xml:space="preserve">This form should be used to document Service recommendations related to </w:t>
      </w:r>
      <w:r w:rsidRPr="00843868">
        <w:rPr>
          <w:rFonts w:cs="Times New Roman"/>
          <w:szCs w:val="24"/>
        </w:rPr>
        <w:t>Marine Mammal Protection Act (MMPA), Bald and Golde</w:t>
      </w:r>
      <w:r>
        <w:rPr>
          <w:rFonts w:cs="Times New Roman"/>
          <w:szCs w:val="24"/>
        </w:rPr>
        <w:t xml:space="preserve">n Eagle Protection Act (BGEPA), </w:t>
      </w:r>
      <w:r w:rsidRPr="00843868">
        <w:rPr>
          <w:rFonts w:cs="Times New Roman"/>
          <w:szCs w:val="24"/>
        </w:rPr>
        <w:t>Migratory Bird Treaty Act (MBTA)</w:t>
      </w:r>
      <w:r>
        <w:rPr>
          <w:rFonts w:cs="Times New Roman"/>
          <w:szCs w:val="24"/>
        </w:rPr>
        <w:t xml:space="preserve">, or other </w:t>
      </w:r>
      <w:r w:rsidR="00A1451E">
        <w:rPr>
          <w:rFonts w:cs="Times New Roman"/>
          <w:szCs w:val="24"/>
        </w:rPr>
        <w:t xml:space="preserve">authorities. Recommendations may </w:t>
      </w:r>
      <w:proofErr w:type="gramStart"/>
      <w:r w:rsidR="00A1451E">
        <w:rPr>
          <w:rFonts w:cs="Times New Roman"/>
          <w:szCs w:val="24"/>
        </w:rPr>
        <w:t>information</w:t>
      </w:r>
      <w:proofErr w:type="gramEnd"/>
      <w:r w:rsidR="00A1451E">
        <w:rPr>
          <w:rFonts w:cs="Times New Roman"/>
          <w:szCs w:val="24"/>
        </w:rPr>
        <w:t xml:space="preserve"> regarding species present in the response area and/or </w:t>
      </w:r>
      <w:r>
        <w:t xml:space="preserve">include conservation measures, </w:t>
      </w:r>
      <w:r w:rsidRPr="008C2070">
        <w:t>avoidance and minimization measures</w:t>
      </w:r>
      <w:r>
        <w:t xml:space="preserve">, best management practices, etc. As the incident evolves and FOSC actions are adjusted based on operational objectives, the FOSC should provide updated consultation </w:t>
      </w:r>
      <w:proofErr w:type="gramStart"/>
      <w:r>
        <w:t>forms</w:t>
      </w:r>
      <w:proofErr w:type="gramEnd"/>
      <w:r>
        <w:t xml:space="preserve"> and the Services should be </w:t>
      </w:r>
      <w:proofErr w:type="gramStart"/>
      <w:r>
        <w:t>provide</w:t>
      </w:r>
      <w:r w:rsidR="00960F3D">
        <w:t>d</w:t>
      </w:r>
      <w:proofErr w:type="gramEnd"/>
      <w:r>
        <w:t xml:space="preserve"> updated recommendations respectively.</w:t>
      </w:r>
    </w:p>
    <w:tbl>
      <w:tblPr>
        <w:tblStyle w:val="TableGrid"/>
        <w:tblW w:w="10260" w:type="dxa"/>
        <w:tblInd w:w="-185" w:type="dxa"/>
        <w:tblLook w:val="04A0" w:firstRow="1" w:lastRow="0" w:firstColumn="1" w:lastColumn="0" w:noHBand="0" w:noVBand="1"/>
      </w:tblPr>
      <w:tblGrid>
        <w:gridCol w:w="10260"/>
      </w:tblGrid>
      <w:tr w:rsidR="00C671AC" w14:paraId="500E13A3" w14:textId="77777777" w:rsidTr="003A0DA4">
        <w:trPr>
          <w:trHeight w:val="512"/>
        </w:trPr>
        <w:tc>
          <w:tcPr>
            <w:tcW w:w="10260" w:type="dxa"/>
            <w:shd w:val="clear" w:color="auto" w:fill="BFBFBF" w:themeFill="background1" w:themeFillShade="BF"/>
            <w:vAlign w:val="center"/>
          </w:tcPr>
          <w:p w14:paraId="6FF61EF2" w14:textId="6B6C3EF4" w:rsidR="00C671AC" w:rsidRPr="00405402" w:rsidRDefault="00C40B39" w:rsidP="00F1313E">
            <w:pPr>
              <w:pStyle w:val="Heading3"/>
            </w:pPr>
            <w:bookmarkStart w:id="21" w:name="_Toc167956964"/>
            <w:r>
              <w:t xml:space="preserve">C. </w:t>
            </w:r>
            <w:r w:rsidR="00E8731E">
              <w:t>Marine Mammal Recommendations</w:t>
            </w:r>
            <w:bookmarkEnd w:id="21"/>
          </w:p>
        </w:tc>
      </w:tr>
      <w:tr w:rsidR="00C671AC" w14:paraId="6DEC8D19" w14:textId="77777777" w:rsidTr="003A0DA4">
        <w:tc>
          <w:tcPr>
            <w:tcW w:w="10260" w:type="dxa"/>
            <w:shd w:val="clear" w:color="auto" w:fill="F2F2F2" w:themeFill="background1" w:themeFillShade="F2"/>
            <w:vAlign w:val="center"/>
          </w:tcPr>
          <w:p w14:paraId="47143971" w14:textId="12FB99A8" w:rsidR="00C671AC" w:rsidRPr="00405402" w:rsidRDefault="00C671AC" w:rsidP="003A0DA4">
            <w:pPr>
              <w:pStyle w:val="Default"/>
              <w:rPr>
                <w:rFonts w:ascii="Times New Roman" w:hAnsi="Times New Roman" w:cs="Times New Roman"/>
                <w:color w:val="auto"/>
                <w:sz w:val="23"/>
                <w:szCs w:val="23"/>
              </w:rPr>
            </w:pPr>
            <w:r w:rsidRPr="00405402">
              <w:rPr>
                <w:rFonts w:ascii="Times New Roman" w:eastAsia="Arial" w:hAnsi="Times New Roman" w:cs="Times New Roman"/>
                <w:color w:val="212121"/>
                <w:sz w:val="23"/>
                <w:szCs w:val="23"/>
              </w:rPr>
              <w:t xml:space="preserve">Service recommendations may include information on species and </w:t>
            </w:r>
            <w:r w:rsidR="005A1B7E">
              <w:rPr>
                <w:rFonts w:ascii="Times New Roman" w:eastAsia="Arial" w:hAnsi="Times New Roman" w:cs="Times New Roman"/>
                <w:color w:val="212121"/>
                <w:sz w:val="23"/>
                <w:szCs w:val="23"/>
              </w:rPr>
              <w:t>sensitive h</w:t>
            </w:r>
            <w:r w:rsidRPr="00405402">
              <w:rPr>
                <w:rFonts w:ascii="Times New Roman" w:eastAsia="Arial" w:hAnsi="Times New Roman" w:cs="Times New Roman"/>
                <w:color w:val="212121"/>
                <w:sz w:val="23"/>
                <w:szCs w:val="23"/>
              </w:rPr>
              <w:t>abitats in the area, suggested conservation measures</w:t>
            </w:r>
            <w:r>
              <w:rPr>
                <w:rFonts w:ascii="Times New Roman" w:eastAsia="Arial" w:hAnsi="Times New Roman" w:cs="Times New Roman"/>
                <w:color w:val="212121"/>
                <w:sz w:val="23"/>
                <w:szCs w:val="23"/>
              </w:rPr>
              <w:t xml:space="preserve"> / </w:t>
            </w:r>
            <w:r w:rsidR="00223D85" w:rsidRPr="00223D85">
              <w:rPr>
                <w:rFonts w:ascii="Times New Roman" w:eastAsia="Arial" w:hAnsi="Times New Roman" w:cs="Times New Roman"/>
                <w:color w:val="212121"/>
                <w:sz w:val="23"/>
                <w:szCs w:val="23"/>
              </w:rPr>
              <w:t>avoidance and minimization measures</w:t>
            </w:r>
            <w:r w:rsidR="00223D85">
              <w:rPr>
                <w:rFonts w:ascii="Times New Roman" w:eastAsia="Arial" w:hAnsi="Times New Roman" w:cs="Times New Roman"/>
                <w:color w:val="212121"/>
                <w:sz w:val="23"/>
                <w:szCs w:val="23"/>
              </w:rPr>
              <w:t>.</w:t>
            </w:r>
            <w:r w:rsidR="00251B53">
              <w:rPr>
                <w:rFonts w:ascii="Times New Roman" w:eastAsia="Arial" w:hAnsi="Times New Roman" w:cs="Times New Roman"/>
                <w:color w:val="212121"/>
                <w:sz w:val="23"/>
                <w:szCs w:val="23"/>
              </w:rPr>
              <w:t xml:space="preserve"> Supplemental information or documentation may be attached with this form and noted below.</w:t>
            </w:r>
          </w:p>
        </w:tc>
      </w:tr>
      <w:tr w:rsidR="00C671AC" w14:paraId="1066B0C6" w14:textId="77777777" w:rsidTr="003A0DA4">
        <w:trPr>
          <w:trHeight w:val="467"/>
        </w:trPr>
        <w:tc>
          <w:tcPr>
            <w:tcW w:w="10260" w:type="dxa"/>
            <w:vAlign w:val="center"/>
          </w:tcPr>
          <w:p w14:paraId="26EDEB40" w14:textId="77777777" w:rsidR="00C671AC" w:rsidRPr="00405402" w:rsidRDefault="00D532E8" w:rsidP="003A0DA4">
            <w:pPr>
              <w:pStyle w:val="Default"/>
              <w:rPr>
                <w:rFonts w:ascii="Times New Roman" w:eastAsia="Arial" w:hAnsi="Times New Roman" w:cs="Times New Roman"/>
                <w:color w:val="212121"/>
                <w:sz w:val="23"/>
                <w:szCs w:val="23"/>
              </w:rPr>
            </w:pPr>
            <w:sdt>
              <w:sdtPr>
                <w:rPr>
                  <w:rFonts w:ascii="Times New Roman" w:eastAsia="Arial" w:hAnsi="Times New Roman" w:cs="Times New Roman"/>
                  <w:bCs/>
                  <w:color w:val="0070C0"/>
                  <w:sz w:val="23"/>
                  <w:szCs w:val="23"/>
                  <w:lang w:bidi="en-US"/>
                </w:rPr>
                <w:id w:val="-862591542"/>
                <w:placeholder>
                  <w:docPart w:val="6036FBC569EE4C93AA06096315397F85"/>
                </w:placeholder>
                <w:showingPlcHdr/>
                <w:text w:multiLine="1"/>
              </w:sdtPr>
              <w:sdtEndPr/>
              <w:sdtContent>
                <w:r w:rsidR="00C671AC" w:rsidRPr="00686790">
                  <w:rPr>
                    <w:rStyle w:val="PlaceholderText"/>
                    <w:rFonts w:ascii="Times New Roman" w:hAnsi="Times New Roman" w:cs="Times New Roman"/>
                    <w:sz w:val="23"/>
                    <w:szCs w:val="23"/>
                  </w:rPr>
                  <w:t>Click or tap here to enter text.</w:t>
                </w:r>
              </w:sdtContent>
            </w:sdt>
          </w:p>
        </w:tc>
      </w:tr>
    </w:tbl>
    <w:p w14:paraId="157C8D74" w14:textId="77777777" w:rsidR="00C671AC" w:rsidRDefault="00C671AC" w:rsidP="00BE3CB2"/>
    <w:tbl>
      <w:tblPr>
        <w:tblStyle w:val="TableGrid"/>
        <w:tblW w:w="10260" w:type="dxa"/>
        <w:tblInd w:w="-185" w:type="dxa"/>
        <w:tblLook w:val="04A0" w:firstRow="1" w:lastRow="0" w:firstColumn="1" w:lastColumn="0" w:noHBand="0" w:noVBand="1"/>
      </w:tblPr>
      <w:tblGrid>
        <w:gridCol w:w="10260"/>
      </w:tblGrid>
      <w:tr w:rsidR="00C671AC" w14:paraId="4AFDE50E" w14:textId="77777777" w:rsidTr="003A0DA4">
        <w:trPr>
          <w:trHeight w:val="512"/>
        </w:trPr>
        <w:tc>
          <w:tcPr>
            <w:tcW w:w="10260" w:type="dxa"/>
            <w:shd w:val="clear" w:color="auto" w:fill="BFBFBF" w:themeFill="background1" w:themeFillShade="BF"/>
            <w:vAlign w:val="center"/>
          </w:tcPr>
          <w:p w14:paraId="2B2524B4" w14:textId="3993805A" w:rsidR="00C671AC" w:rsidRPr="00405402" w:rsidRDefault="005A1B7E" w:rsidP="00F1313E">
            <w:pPr>
              <w:pStyle w:val="Heading3"/>
            </w:pPr>
            <w:bookmarkStart w:id="22" w:name="_Toc167956965"/>
            <w:r>
              <w:t>D</w:t>
            </w:r>
            <w:r w:rsidR="00C40B39">
              <w:t xml:space="preserve">. </w:t>
            </w:r>
            <w:r w:rsidR="00E8731E">
              <w:t>Bald Eagle Recommendations</w:t>
            </w:r>
            <w:bookmarkEnd w:id="22"/>
          </w:p>
        </w:tc>
      </w:tr>
      <w:tr w:rsidR="00C671AC" w14:paraId="58F0AA5E" w14:textId="77777777" w:rsidTr="003A0DA4">
        <w:tc>
          <w:tcPr>
            <w:tcW w:w="10260" w:type="dxa"/>
            <w:shd w:val="clear" w:color="auto" w:fill="F2F2F2" w:themeFill="background1" w:themeFillShade="F2"/>
            <w:vAlign w:val="center"/>
          </w:tcPr>
          <w:p w14:paraId="094937DC" w14:textId="69A7DF99" w:rsidR="00C671AC" w:rsidRPr="00405402" w:rsidRDefault="00C671AC" w:rsidP="003A0DA4">
            <w:pPr>
              <w:pStyle w:val="Default"/>
              <w:rPr>
                <w:rFonts w:ascii="Times New Roman" w:hAnsi="Times New Roman" w:cs="Times New Roman"/>
                <w:color w:val="auto"/>
                <w:sz w:val="23"/>
                <w:szCs w:val="23"/>
              </w:rPr>
            </w:pPr>
            <w:r w:rsidRPr="00405402">
              <w:rPr>
                <w:rFonts w:ascii="Times New Roman" w:eastAsia="Arial" w:hAnsi="Times New Roman" w:cs="Times New Roman"/>
                <w:color w:val="212121"/>
                <w:sz w:val="23"/>
                <w:szCs w:val="23"/>
              </w:rPr>
              <w:t>Service recommendations may include information on species and</w:t>
            </w:r>
            <w:r w:rsidR="005A1B7E" w:rsidRPr="00405402">
              <w:rPr>
                <w:rFonts w:ascii="Times New Roman" w:eastAsia="Arial" w:hAnsi="Times New Roman" w:cs="Times New Roman"/>
                <w:color w:val="212121"/>
                <w:sz w:val="23"/>
                <w:szCs w:val="23"/>
              </w:rPr>
              <w:t xml:space="preserve"> </w:t>
            </w:r>
            <w:r w:rsidR="005A1B7E">
              <w:rPr>
                <w:rFonts w:ascii="Times New Roman" w:eastAsia="Arial" w:hAnsi="Times New Roman" w:cs="Times New Roman"/>
                <w:color w:val="212121"/>
                <w:sz w:val="23"/>
                <w:szCs w:val="23"/>
              </w:rPr>
              <w:t>sensitive h</w:t>
            </w:r>
            <w:r w:rsidR="005A1B7E" w:rsidRPr="00405402">
              <w:rPr>
                <w:rFonts w:ascii="Times New Roman" w:eastAsia="Arial" w:hAnsi="Times New Roman" w:cs="Times New Roman"/>
                <w:color w:val="212121"/>
                <w:sz w:val="23"/>
                <w:szCs w:val="23"/>
              </w:rPr>
              <w:t xml:space="preserve">abitats in the area, </w:t>
            </w:r>
            <w:r w:rsidRPr="00405402">
              <w:rPr>
                <w:rFonts w:ascii="Times New Roman" w:eastAsia="Arial" w:hAnsi="Times New Roman" w:cs="Times New Roman"/>
                <w:color w:val="212121"/>
                <w:sz w:val="23"/>
                <w:szCs w:val="23"/>
              </w:rPr>
              <w:t>suggested conservation measures</w:t>
            </w:r>
            <w:r>
              <w:rPr>
                <w:rFonts w:ascii="Times New Roman" w:eastAsia="Arial" w:hAnsi="Times New Roman" w:cs="Times New Roman"/>
                <w:color w:val="212121"/>
                <w:sz w:val="23"/>
                <w:szCs w:val="23"/>
              </w:rPr>
              <w:t xml:space="preserve"> / </w:t>
            </w:r>
            <w:r w:rsidR="00223D85" w:rsidRPr="00223D85">
              <w:rPr>
                <w:rFonts w:ascii="Times New Roman" w:eastAsia="Arial" w:hAnsi="Times New Roman" w:cs="Times New Roman"/>
                <w:color w:val="212121"/>
                <w:sz w:val="23"/>
                <w:szCs w:val="23"/>
              </w:rPr>
              <w:t>avoidance and minimization measures</w:t>
            </w:r>
            <w:r w:rsidR="00223D85">
              <w:rPr>
                <w:rFonts w:ascii="Times New Roman" w:eastAsia="Arial" w:hAnsi="Times New Roman" w:cs="Times New Roman"/>
                <w:color w:val="212121"/>
                <w:sz w:val="23"/>
                <w:szCs w:val="23"/>
              </w:rPr>
              <w:t>.</w:t>
            </w:r>
            <w:r w:rsidR="00251B53">
              <w:rPr>
                <w:rFonts w:ascii="Times New Roman" w:eastAsia="Arial" w:hAnsi="Times New Roman" w:cs="Times New Roman"/>
                <w:color w:val="212121"/>
                <w:sz w:val="23"/>
                <w:szCs w:val="23"/>
              </w:rPr>
              <w:t xml:space="preserve"> Supplemental information or documentation may be attached with this form and noted below.</w:t>
            </w:r>
          </w:p>
        </w:tc>
      </w:tr>
      <w:tr w:rsidR="00C671AC" w14:paraId="4E4E6D2A" w14:textId="77777777" w:rsidTr="003A0DA4">
        <w:trPr>
          <w:trHeight w:val="467"/>
        </w:trPr>
        <w:tc>
          <w:tcPr>
            <w:tcW w:w="10260" w:type="dxa"/>
            <w:vAlign w:val="center"/>
          </w:tcPr>
          <w:p w14:paraId="23C4C1E0" w14:textId="77777777" w:rsidR="00C671AC" w:rsidRPr="00405402" w:rsidRDefault="00D532E8" w:rsidP="003A0DA4">
            <w:pPr>
              <w:pStyle w:val="Default"/>
              <w:rPr>
                <w:rFonts w:ascii="Times New Roman" w:eastAsia="Arial" w:hAnsi="Times New Roman" w:cs="Times New Roman"/>
                <w:color w:val="212121"/>
                <w:sz w:val="23"/>
                <w:szCs w:val="23"/>
              </w:rPr>
            </w:pPr>
            <w:sdt>
              <w:sdtPr>
                <w:rPr>
                  <w:rFonts w:ascii="Times New Roman" w:eastAsia="Arial" w:hAnsi="Times New Roman" w:cs="Times New Roman"/>
                  <w:bCs/>
                  <w:color w:val="0070C0"/>
                  <w:sz w:val="23"/>
                  <w:szCs w:val="23"/>
                  <w:lang w:bidi="en-US"/>
                </w:rPr>
                <w:id w:val="-1356029840"/>
                <w:placeholder>
                  <w:docPart w:val="7FEA1FBBD975493E9D805531BB7CFFA0"/>
                </w:placeholder>
                <w:showingPlcHdr/>
                <w:text w:multiLine="1"/>
              </w:sdtPr>
              <w:sdtEndPr/>
              <w:sdtContent>
                <w:r w:rsidR="00C671AC" w:rsidRPr="00686790">
                  <w:rPr>
                    <w:rStyle w:val="PlaceholderText"/>
                    <w:rFonts w:ascii="Times New Roman" w:hAnsi="Times New Roman" w:cs="Times New Roman"/>
                    <w:sz w:val="23"/>
                    <w:szCs w:val="23"/>
                  </w:rPr>
                  <w:t>Click or tap here to enter text.</w:t>
                </w:r>
              </w:sdtContent>
            </w:sdt>
          </w:p>
        </w:tc>
      </w:tr>
    </w:tbl>
    <w:p w14:paraId="177DFE70" w14:textId="77777777" w:rsidR="00C671AC" w:rsidRDefault="00C671AC" w:rsidP="00BE3CB2"/>
    <w:tbl>
      <w:tblPr>
        <w:tblStyle w:val="TableGrid"/>
        <w:tblW w:w="10260" w:type="dxa"/>
        <w:tblInd w:w="-185" w:type="dxa"/>
        <w:tblLook w:val="04A0" w:firstRow="1" w:lastRow="0" w:firstColumn="1" w:lastColumn="0" w:noHBand="0" w:noVBand="1"/>
      </w:tblPr>
      <w:tblGrid>
        <w:gridCol w:w="10260"/>
      </w:tblGrid>
      <w:tr w:rsidR="001E23BF" w14:paraId="00BF1038" w14:textId="77777777" w:rsidTr="003A0DA4">
        <w:trPr>
          <w:trHeight w:val="512"/>
        </w:trPr>
        <w:tc>
          <w:tcPr>
            <w:tcW w:w="10260" w:type="dxa"/>
            <w:shd w:val="clear" w:color="auto" w:fill="BFBFBF" w:themeFill="background1" w:themeFillShade="BF"/>
            <w:vAlign w:val="center"/>
          </w:tcPr>
          <w:p w14:paraId="466A8D64" w14:textId="7C3FAF7B" w:rsidR="001E23BF" w:rsidRPr="00405402" w:rsidRDefault="005A1B7E" w:rsidP="00F1313E">
            <w:pPr>
              <w:pStyle w:val="Heading3"/>
            </w:pPr>
            <w:bookmarkStart w:id="23" w:name="_Toc167956966"/>
            <w:r>
              <w:t>E</w:t>
            </w:r>
            <w:r w:rsidR="00C40B39">
              <w:t xml:space="preserve">. </w:t>
            </w:r>
            <w:r w:rsidR="00E8731E">
              <w:t>Migratory Bird Recommendations</w:t>
            </w:r>
            <w:bookmarkEnd w:id="23"/>
          </w:p>
        </w:tc>
      </w:tr>
      <w:tr w:rsidR="001E23BF" w14:paraId="29F8FF1C" w14:textId="77777777" w:rsidTr="003A0DA4">
        <w:tc>
          <w:tcPr>
            <w:tcW w:w="10260" w:type="dxa"/>
            <w:shd w:val="clear" w:color="auto" w:fill="F2F2F2" w:themeFill="background1" w:themeFillShade="F2"/>
            <w:vAlign w:val="center"/>
          </w:tcPr>
          <w:p w14:paraId="3CDDF47C" w14:textId="0F253FBC" w:rsidR="001E23BF" w:rsidRPr="00405402" w:rsidRDefault="001E23BF" w:rsidP="003A0DA4">
            <w:pPr>
              <w:pStyle w:val="Default"/>
              <w:rPr>
                <w:rFonts w:ascii="Times New Roman" w:hAnsi="Times New Roman" w:cs="Times New Roman"/>
                <w:color w:val="auto"/>
                <w:sz w:val="23"/>
                <w:szCs w:val="23"/>
              </w:rPr>
            </w:pPr>
            <w:r w:rsidRPr="00405402">
              <w:rPr>
                <w:rFonts w:ascii="Times New Roman" w:eastAsia="Arial" w:hAnsi="Times New Roman" w:cs="Times New Roman"/>
                <w:color w:val="212121"/>
                <w:sz w:val="23"/>
                <w:szCs w:val="23"/>
              </w:rPr>
              <w:t xml:space="preserve">Service recommendations may include information on species </w:t>
            </w:r>
            <w:r w:rsidR="005A1B7E" w:rsidRPr="00405402">
              <w:rPr>
                <w:rFonts w:ascii="Times New Roman" w:eastAsia="Arial" w:hAnsi="Times New Roman" w:cs="Times New Roman"/>
                <w:color w:val="212121"/>
                <w:sz w:val="23"/>
                <w:szCs w:val="23"/>
              </w:rPr>
              <w:t xml:space="preserve">and </w:t>
            </w:r>
            <w:r w:rsidR="005A1B7E">
              <w:rPr>
                <w:rFonts w:ascii="Times New Roman" w:eastAsia="Arial" w:hAnsi="Times New Roman" w:cs="Times New Roman"/>
                <w:color w:val="212121"/>
                <w:sz w:val="23"/>
                <w:szCs w:val="23"/>
              </w:rPr>
              <w:t>sensitive h</w:t>
            </w:r>
            <w:r w:rsidR="005A1B7E" w:rsidRPr="00405402">
              <w:rPr>
                <w:rFonts w:ascii="Times New Roman" w:eastAsia="Arial" w:hAnsi="Times New Roman" w:cs="Times New Roman"/>
                <w:color w:val="212121"/>
                <w:sz w:val="23"/>
                <w:szCs w:val="23"/>
              </w:rPr>
              <w:t xml:space="preserve">abitats in the area, </w:t>
            </w:r>
            <w:r w:rsidRPr="00405402">
              <w:rPr>
                <w:rFonts w:ascii="Times New Roman" w:eastAsia="Arial" w:hAnsi="Times New Roman" w:cs="Times New Roman"/>
                <w:color w:val="212121"/>
                <w:sz w:val="23"/>
                <w:szCs w:val="23"/>
              </w:rPr>
              <w:t>suggested conservation measures</w:t>
            </w:r>
            <w:r>
              <w:rPr>
                <w:rFonts w:ascii="Times New Roman" w:eastAsia="Arial" w:hAnsi="Times New Roman" w:cs="Times New Roman"/>
                <w:color w:val="212121"/>
                <w:sz w:val="23"/>
                <w:szCs w:val="23"/>
              </w:rPr>
              <w:t xml:space="preserve"> / </w:t>
            </w:r>
            <w:r w:rsidR="00223D85" w:rsidRPr="00223D85">
              <w:rPr>
                <w:rFonts w:ascii="Times New Roman" w:eastAsia="Arial" w:hAnsi="Times New Roman" w:cs="Times New Roman"/>
                <w:color w:val="212121"/>
                <w:sz w:val="23"/>
                <w:szCs w:val="23"/>
              </w:rPr>
              <w:t>avoidance and minimization measures</w:t>
            </w:r>
            <w:r w:rsidR="00223D85">
              <w:rPr>
                <w:rFonts w:ascii="Times New Roman" w:eastAsia="Arial" w:hAnsi="Times New Roman" w:cs="Times New Roman"/>
                <w:color w:val="212121"/>
                <w:sz w:val="23"/>
                <w:szCs w:val="23"/>
              </w:rPr>
              <w:t>.</w:t>
            </w:r>
            <w:r w:rsidR="00251B53">
              <w:rPr>
                <w:rFonts w:ascii="Times New Roman" w:eastAsia="Arial" w:hAnsi="Times New Roman" w:cs="Times New Roman"/>
                <w:color w:val="212121"/>
                <w:sz w:val="23"/>
                <w:szCs w:val="23"/>
              </w:rPr>
              <w:t xml:space="preserve"> Supplemental information or documentation may be attached with this form and noted below.</w:t>
            </w:r>
          </w:p>
        </w:tc>
      </w:tr>
      <w:tr w:rsidR="001E23BF" w14:paraId="7CCD912E" w14:textId="77777777" w:rsidTr="003A0DA4">
        <w:trPr>
          <w:trHeight w:val="467"/>
        </w:trPr>
        <w:tc>
          <w:tcPr>
            <w:tcW w:w="10260" w:type="dxa"/>
            <w:vAlign w:val="center"/>
          </w:tcPr>
          <w:p w14:paraId="505F8DBE" w14:textId="77777777" w:rsidR="001E23BF" w:rsidRPr="00405402" w:rsidRDefault="00D532E8" w:rsidP="003A0DA4">
            <w:pPr>
              <w:pStyle w:val="Default"/>
              <w:rPr>
                <w:rFonts w:ascii="Times New Roman" w:eastAsia="Arial" w:hAnsi="Times New Roman" w:cs="Times New Roman"/>
                <w:color w:val="212121"/>
                <w:sz w:val="23"/>
                <w:szCs w:val="23"/>
              </w:rPr>
            </w:pPr>
            <w:sdt>
              <w:sdtPr>
                <w:rPr>
                  <w:rFonts w:ascii="Times New Roman" w:eastAsia="Arial" w:hAnsi="Times New Roman" w:cs="Times New Roman"/>
                  <w:bCs/>
                  <w:color w:val="0070C0"/>
                  <w:sz w:val="23"/>
                  <w:szCs w:val="23"/>
                  <w:lang w:bidi="en-US"/>
                </w:rPr>
                <w:id w:val="-2063556734"/>
                <w:placeholder>
                  <w:docPart w:val="7D03ABB223374A2A9B0BCB790D74A7D1"/>
                </w:placeholder>
                <w:showingPlcHdr/>
                <w:text w:multiLine="1"/>
              </w:sdtPr>
              <w:sdtEndPr/>
              <w:sdtContent>
                <w:r w:rsidR="001E23BF" w:rsidRPr="00686790">
                  <w:rPr>
                    <w:rStyle w:val="PlaceholderText"/>
                    <w:rFonts w:ascii="Times New Roman" w:hAnsi="Times New Roman" w:cs="Times New Roman"/>
                    <w:sz w:val="23"/>
                    <w:szCs w:val="23"/>
                  </w:rPr>
                  <w:t>Click or tap here to enter text.</w:t>
                </w:r>
              </w:sdtContent>
            </w:sdt>
          </w:p>
        </w:tc>
      </w:tr>
    </w:tbl>
    <w:p w14:paraId="0DE91968" w14:textId="77777777" w:rsidR="001E23BF" w:rsidRDefault="001E23BF" w:rsidP="00BE3CB2"/>
    <w:tbl>
      <w:tblPr>
        <w:tblStyle w:val="TableGrid"/>
        <w:tblW w:w="10260" w:type="dxa"/>
        <w:tblInd w:w="-185" w:type="dxa"/>
        <w:tblLook w:val="04A0" w:firstRow="1" w:lastRow="0" w:firstColumn="1" w:lastColumn="0" w:noHBand="0" w:noVBand="1"/>
      </w:tblPr>
      <w:tblGrid>
        <w:gridCol w:w="10260"/>
      </w:tblGrid>
      <w:tr w:rsidR="00C40B39" w14:paraId="279B962E" w14:textId="77777777" w:rsidTr="003A0DA4">
        <w:trPr>
          <w:trHeight w:val="512"/>
        </w:trPr>
        <w:tc>
          <w:tcPr>
            <w:tcW w:w="10260" w:type="dxa"/>
            <w:shd w:val="clear" w:color="auto" w:fill="BFBFBF" w:themeFill="background1" w:themeFillShade="BF"/>
            <w:vAlign w:val="center"/>
          </w:tcPr>
          <w:p w14:paraId="140F3CC9" w14:textId="152CB5B4" w:rsidR="00C40B39" w:rsidRPr="00405402" w:rsidRDefault="005A1B7E" w:rsidP="00F1313E">
            <w:pPr>
              <w:pStyle w:val="Heading3"/>
            </w:pPr>
            <w:bookmarkStart w:id="24" w:name="_Toc167956967"/>
            <w:r>
              <w:t>F</w:t>
            </w:r>
            <w:r w:rsidR="00C40B39">
              <w:t xml:space="preserve">. </w:t>
            </w:r>
            <w:r w:rsidR="00E8731E">
              <w:t>Other Recommendations</w:t>
            </w:r>
            <w:bookmarkEnd w:id="24"/>
          </w:p>
        </w:tc>
      </w:tr>
      <w:tr w:rsidR="00C40B39" w14:paraId="3E40D7BA" w14:textId="77777777" w:rsidTr="003A0DA4">
        <w:tc>
          <w:tcPr>
            <w:tcW w:w="10260" w:type="dxa"/>
            <w:shd w:val="clear" w:color="auto" w:fill="F2F2F2" w:themeFill="background1" w:themeFillShade="F2"/>
            <w:vAlign w:val="center"/>
          </w:tcPr>
          <w:p w14:paraId="16DD2E2B" w14:textId="710388BD" w:rsidR="00C40B39" w:rsidRPr="00405402" w:rsidRDefault="00C40B39" w:rsidP="003A0DA4">
            <w:pPr>
              <w:pStyle w:val="Default"/>
              <w:rPr>
                <w:rFonts w:ascii="Times New Roman" w:hAnsi="Times New Roman" w:cs="Times New Roman"/>
                <w:color w:val="auto"/>
                <w:sz w:val="23"/>
                <w:szCs w:val="23"/>
              </w:rPr>
            </w:pPr>
            <w:r w:rsidRPr="00405402">
              <w:rPr>
                <w:rFonts w:ascii="Times New Roman" w:eastAsia="Arial" w:hAnsi="Times New Roman" w:cs="Times New Roman"/>
                <w:color w:val="212121"/>
                <w:sz w:val="23"/>
                <w:szCs w:val="23"/>
              </w:rPr>
              <w:t xml:space="preserve">Service recommendations may include information on species </w:t>
            </w:r>
            <w:r w:rsidR="005A1B7E" w:rsidRPr="00405402">
              <w:rPr>
                <w:rFonts w:ascii="Times New Roman" w:eastAsia="Arial" w:hAnsi="Times New Roman" w:cs="Times New Roman"/>
                <w:color w:val="212121"/>
                <w:sz w:val="23"/>
                <w:szCs w:val="23"/>
              </w:rPr>
              <w:t xml:space="preserve">and </w:t>
            </w:r>
            <w:r w:rsidR="005A1B7E">
              <w:rPr>
                <w:rFonts w:ascii="Times New Roman" w:eastAsia="Arial" w:hAnsi="Times New Roman" w:cs="Times New Roman"/>
                <w:color w:val="212121"/>
                <w:sz w:val="23"/>
                <w:szCs w:val="23"/>
              </w:rPr>
              <w:t>sensitive h</w:t>
            </w:r>
            <w:r w:rsidR="005A1B7E" w:rsidRPr="00405402">
              <w:rPr>
                <w:rFonts w:ascii="Times New Roman" w:eastAsia="Arial" w:hAnsi="Times New Roman" w:cs="Times New Roman"/>
                <w:color w:val="212121"/>
                <w:sz w:val="23"/>
                <w:szCs w:val="23"/>
              </w:rPr>
              <w:t xml:space="preserve">abitats in the area, </w:t>
            </w:r>
            <w:r w:rsidRPr="00405402">
              <w:rPr>
                <w:rFonts w:ascii="Times New Roman" w:eastAsia="Arial" w:hAnsi="Times New Roman" w:cs="Times New Roman"/>
                <w:color w:val="212121"/>
                <w:sz w:val="23"/>
                <w:szCs w:val="23"/>
              </w:rPr>
              <w:t>suggested conservation measures</w:t>
            </w:r>
            <w:r>
              <w:rPr>
                <w:rFonts w:ascii="Times New Roman" w:eastAsia="Arial" w:hAnsi="Times New Roman" w:cs="Times New Roman"/>
                <w:color w:val="212121"/>
                <w:sz w:val="23"/>
                <w:szCs w:val="23"/>
              </w:rPr>
              <w:t xml:space="preserve"> / </w:t>
            </w:r>
            <w:r w:rsidR="00223D85" w:rsidRPr="00223D85">
              <w:rPr>
                <w:rFonts w:ascii="Times New Roman" w:eastAsia="Arial" w:hAnsi="Times New Roman" w:cs="Times New Roman"/>
                <w:color w:val="212121"/>
                <w:sz w:val="23"/>
                <w:szCs w:val="23"/>
              </w:rPr>
              <w:t>avoidance and minimization measures</w:t>
            </w:r>
            <w:r w:rsidR="00223D85">
              <w:rPr>
                <w:rFonts w:ascii="Times New Roman" w:eastAsia="Arial" w:hAnsi="Times New Roman" w:cs="Times New Roman"/>
                <w:color w:val="212121"/>
                <w:sz w:val="23"/>
                <w:szCs w:val="23"/>
              </w:rPr>
              <w:t>.</w:t>
            </w:r>
            <w:r w:rsidR="00E5199B">
              <w:rPr>
                <w:rFonts w:ascii="Times New Roman" w:eastAsia="Arial" w:hAnsi="Times New Roman" w:cs="Times New Roman"/>
                <w:color w:val="212121"/>
                <w:sz w:val="23"/>
                <w:szCs w:val="23"/>
              </w:rPr>
              <w:t xml:space="preserve"> Supplemental information or documentation may be attached with this form and noted below.</w:t>
            </w:r>
          </w:p>
        </w:tc>
      </w:tr>
      <w:tr w:rsidR="00C40B39" w14:paraId="2AC86B6D" w14:textId="77777777" w:rsidTr="003A0DA4">
        <w:trPr>
          <w:trHeight w:val="467"/>
        </w:trPr>
        <w:tc>
          <w:tcPr>
            <w:tcW w:w="10260" w:type="dxa"/>
            <w:vAlign w:val="center"/>
          </w:tcPr>
          <w:p w14:paraId="58A0C593" w14:textId="77777777" w:rsidR="00C40B39" w:rsidRPr="00405402" w:rsidRDefault="00D532E8" w:rsidP="003A0DA4">
            <w:pPr>
              <w:pStyle w:val="Default"/>
              <w:rPr>
                <w:rFonts w:ascii="Times New Roman" w:eastAsia="Arial" w:hAnsi="Times New Roman" w:cs="Times New Roman"/>
                <w:color w:val="212121"/>
                <w:sz w:val="23"/>
                <w:szCs w:val="23"/>
              </w:rPr>
            </w:pPr>
            <w:sdt>
              <w:sdtPr>
                <w:rPr>
                  <w:rFonts w:ascii="Times New Roman" w:eastAsia="Arial" w:hAnsi="Times New Roman" w:cs="Times New Roman"/>
                  <w:bCs/>
                  <w:color w:val="0070C0"/>
                  <w:sz w:val="23"/>
                  <w:szCs w:val="23"/>
                  <w:lang w:bidi="en-US"/>
                </w:rPr>
                <w:id w:val="-718970273"/>
                <w:placeholder>
                  <w:docPart w:val="0719461A0A084D83B28BB74B0BF194D0"/>
                </w:placeholder>
                <w:showingPlcHdr/>
                <w:text w:multiLine="1"/>
              </w:sdtPr>
              <w:sdtEndPr/>
              <w:sdtContent>
                <w:r w:rsidR="00C40B39" w:rsidRPr="00686790">
                  <w:rPr>
                    <w:rStyle w:val="PlaceholderText"/>
                    <w:rFonts w:ascii="Times New Roman" w:hAnsi="Times New Roman" w:cs="Times New Roman"/>
                    <w:sz w:val="23"/>
                    <w:szCs w:val="23"/>
                  </w:rPr>
                  <w:t>Click or tap here to enter text.</w:t>
                </w:r>
              </w:sdtContent>
            </w:sdt>
          </w:p>
        </w:tc>
      </w:tr>
    </w:tbl>
    <w:p w14:paraId="342CF39C" w14:textId="77777777" w:rsidR="00405402" w:rsidRPr="009B7F57" w:rsidRDefault="00405402" w:rsidP="00BE3CB2"/>
    <w:sectPr w:rsidR="00405402" w:rsidRPr="009B7F57" w:rsidSect="00070F3B">
      <w:footerReference w:type="default" r:id="rId48"/>
      <w:pgSz w:w="12240" w:h="15840" w:code="1"/>
      <w:pgMar w:top="1152" w:right="1152" w:bottom="1152" w:left="1152" w:header="720" w:footer="720" w:gutter="0"/>
      <w:cols w:space="720"/>
      <w:docGrid w:linePitch="360"/>
    </w:sectPr>
  </w:body>
</w:document>
</file>

<file path=word/endnotes.xml><?xml version="1.0" encoding="utf-8"?>
<w:endnotes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dtfl="http://schemas.microsoft.com/office/word/2024/wordml/sdtformatlock"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sdtfl w16du wp14">
  <w:endnote w:type="separator" w:id="-1">
    <w:p w14:paraId="4EC508A4" w14:textId="77777777" w:rsidR="00D532E8" w:rsidRDefault="00D532E8" w:rsidP="00192AF4">
      <w:pPr>
        <w:spacing w:after="0" w:line="240" w:lineRule="auto"/>
      </w:pPr>
      <w:r>
        <w:separator/>
      </w:r>
    </w:p>
  </w:endnote>
  <w:endnote w:type="continuationSeparator" w:id="0">
    <w:p w14:paraId="4C342A6A" w14:textId="77777777" w:rsidR="00D532E8" w:rsidRDefault="00D532E8" w:rsidP="00192AF4">
      <w:pPr>
        <w:spacing w:after="0" w:line="240" w:lineRule="auto"/>
      </w:pPr>
      <w:r>
        <w:continuationSeparator/>
      </w:r>
    </w:p>
  </w:endnote>
  <w:endnote w:type="continuationNotice" w:id="1">
    <w:p w14:paraId="6863573E" w14:textId="77777777" w:rsidR="00D532E8" w:rsidRDefault="00D532E8">
      <w:pPr>
        <w:spacing w:after="0" w:line="240" w:lineRule="auto"/>
      </w:pPr>
    </w:p>
  </w:endnote>
</w:endnotes>
</file>

<file path=word/fontTable.xml><?xml version="1.0" encoding="utf-8"?>
<w:fonts xmlns:mc="http://schemas.openxmlformats.org/markup-compatibility/2006" xmlns:r="http://schemas.openxmlformats.org/officeDocument/2006/relationships"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dtfl="http://schemas.microsoft.com/office/word/2024/wordml/sdtformatlock" xmlns:w16se="http://schemas.microsoft.com/office/word/2015/wordml/symex" mc:Ignorable="w14 w15 w16se w16cid w16 w16cex w16sdtdh w16sdtfl w16du">
  <w:font w:name="Symbol">
    <w:panose1 w:val="05050102010706020507"/>
    <w:charset w:val="02"/>
    <w:family w:val="roman"/>
    <w:pitch w:val="variable"/>
    <w:sig w:usb0="00000000" w:usb1="10000000" w:usb2="00000000" w:usb3="00000000" w:csb0="80000000" w:csb1="00000000"/>
  </w:font>
  <w:font w:name="Times New Roman">
    <w:panose1 w:val="02020603050405020304"/>
    <w:charset w:val="00"/>
    <w:family w:val="roman"/>
    <w:pitch w:val="variable"/>
    <w:sig w:usb0="E0002EFF" w:usb1="C000785B" w:usb2="00000009" w:usb3="00000000" w:csb0="000001FF" w:csb1="00000000"/>
  </w:font>
  <w:font w:name="Courier New">
    <w:panose1 w:val="02070309020205020404"/>
    <w:charset w:val="00"/>
    <w:family w:val="modern"/>
    <w:pitch w:val="fixed"/>
    <w:sig w:usb0="E0002EFF" w:usb1="C0007843" w:usb2="00000009" w:usb3="00000000" w:csb0="000001FF" w:csb1="00000000"/>
  </w:font>
  <w:font w:name="Wingdings">
    <w:panose1 w:val="05000000000000000000"/>
    <w:charset w:val="02"/>
    <w:family w:val="auto"/>
    <w:pitch w:val="variable"/>
    <w:sig w:usb0="00000000" w:usb1="10000000" w:usb2="00000000" w:usb3="00000000" w:csb0="80000000" w:csb1="00000000"/>
  </w:font>
  <w:font w:name="Calibri">
    <w:panose1 w:val="020F0502020204030204"/>
    <w:charset w:val="00"/>
    <w:family w:val="swiss"/>
    <w:pitch w:val="variable"/>
    <w:sig w:usb0="E4002EFF" w:usb1="C200247B" w:usb2="00000009" w:usb3="00000000" w:csb0="000001FF" w:csb1="00000000"/>
  </w:font>
  <w:font w:name="Cambria">
    <w:panose1 w:val="02040503050406030204"/>
    <w:charset w:val="00"/>
    <w:family w:val="roman"/>
    <w:pitch w:val="variable"/>
    <w:sig w:usb0="E00006FF" w:usb1="420024FF" w:usb2="02000000" w:usb3="00000000" w:csb0="0000019F" w:csb1="00000000"/>
  </w:font>
  <w:font w:name="Times New Roman Bold">
    <w:altName w:val="Times New Roman"/>
    <w:panose1 w:val="00000000000000000000"/>
    <w:charset w:val="00"/>
    <w:family w:val="roman"/>
    <w:notTrueType/>
    <w:pitch w:val="default"/>
  </w:font>
  <w:font w:name="Arial">
    <w:panose1 w:val="020B0604020202020204"/>
    <w:charset w:val="00"/>
    <w:family w:val="swiss"/>
    <w:pitch w:val="variable"/>
    <w:sig w:usb0="E0002EFF" w:usb1="C000785B" w:usb2="00000009" w:usb3="00000000" w:csb0="000001FF" w:csb1="00000000"/>
  </w:font>
  <w:font w:name="Segoe UI">
    <w:panose1 w:val="020B0502040204020203"/>
    <w:charset w:val="00"/>
    <w:family w:val="swiss"/>
    <w:pitch w:val="variable"/>
    <w:sig w:usb0="E4002EFF" w:usb1="C000E47F" w:usb2="00000009" w:usb3="00000000" w:csb0="000001FF" w:csb1="00000000"/>
  </w:font>
  <w:font w:name="Calibri Light">
    <w:panose1 w:val="020F0302020204030204"/>
    <w:charset w:val="00"/>
    <w:family w:val="swiss"/>
    <w:pitch w:val="variable"/>
    <w:sig w:usb0="E4002EFF" w:usb1="C200247B" w:usb2="00000009" w:usb3="00000000" w:csb0="000001FF" w:csb1="00000000"/>
  </w:font>
  <w:font w:name="MS Gothic">
    <w:altName w:val="ＭＳ ゴシック"/>
    <w:panose1 w:val="020B0609070205080204"/>
    <w:charset w:val="80"/>
    <w:family w:val="modern"/>
    <w:pitch w:val="fixed"/>
    <w:sig w:usb0="E00002FF" w:usb1="6AC7FDFB" w:usb2="08000012" w:usb3="00000000" w:csb0="0002009F" w:csb1="00000000"/>
  </w:font>
  <w:font w:name="Segoe UI Symbol">
    <w:panose1 w:val="020B0502040204020203"/>
    <w:charset w:val="00"/>
    <w:family w:val="swiss"/>
    <w:pitch w:val="variable"/>
    <w:sig w:usb0="800001E3" w:usb1="1200FFEF" w:usb2="00040000" w:usb3="00000000" w:csb0="00000001" w:csb1="00000000"/>
  </w:font>
</w:fonts>
</file>

<file path=word/footer1.xml><?xml version="1.0" encoding="utf-8"?>
<w:ftr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dtfl="http://schemas.microsoft.com/office/word/2024/wordml/sdtformatlock"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sdtfl w16du wp14">
  <w:p w14:paraId="7882C23A" w14:textId="77777777" w:rsidR="00756B7B" w:rsidRDefault="00756B7B" w:rsidP="00800F00">
    <w:pPr>
      <w:pStyle w:val="Footer"/>
      <w:tabs>
        <w:tab w:val="clear" w:pos="9360"/>
        <w:tab w:val="right" w:pos="9900"/>
      </w:tabs>
      <w:jc w:val="right"/>
    </w:pPr>
    <w:r>
      <w:rPr>
        <w:b/>
        <w:bCs/>
      </w:rPr>
      <w:t>Enclosure 2, Section I</w:t>
    </w:r>
  </w:p>
  <w:p w14:paraId="4B6235D6" w14:textId="16AB20F3" w:rsidR="00756B7B" w:rsidRPr="00070F3B" w:rsidRDefault="00756B7B" w:rsidP="00070F3B">
    <w:pPr>
      <w:pStyle w:val="Footer"/>
      <w:tabs>
        <w:tab w:val="clear" w:pos="9360"/>
        <w:tab w:val="right" w:pos="9900"/>
      </w:tabs>
      <w:rPr>
        <w:b/>
        <w:bCs/>
      </w:rPr>
    </w:pPr>
    <w:r>
      <w:t>Form Version: February 2022</w:t>
    </w:r>
    <w:r w:rsidR="005A7B7C">
      <w:t>.</w:t>
    </w:r>
    <w:r w:rsidR="00BF682F">
      <w:t>7</w:t>
    </w:r>
    <w:r w:rsidR="00876DDA">
      <w:t xml:space="preserve"> </w:t>
    </w:r>
    <w:r w:rsidRPr="00192AF4">
      <w:tab/>
    </w:r>
    <w:r>
      <w:fldChar w:fldCharType="begin"/>
    </w:r>
    <w:r>
      <w:instrText xml:space="preserve"> PAGE   \* MERGEFORMAT </w:instrText>
    </w:r>
    <w:r>
      <w:fldChar w:fldCharType="separate"/>
    </w:r>
    <w:r w:rsidR="00044495">
      <w:rPr>
        <w:noProof/>
      </w:rPr>
      <w:t>21</w:t>
    </w:r>
    <w:r>
      <w:rPr>
        <w:noProof/>
      </w:rPr>
      <w:fldChar w:fldCharType="end"/>
    </w:r>
    <w:r w:rsidRPr="00192AF4">
      <w:tab/>
    </w:r>
    <w:r>
      <w:rPr>
        <w:b/>
        <w:bCs/>
      </w:rPr>
      <w:t>ESA Consultation Form, FOSC Activities</w:t>
    </w:r>
  </w:p>
</w:ftr>
</file>

<file path=word/footer2.xml><?xml version="1.0" encoding="utf-8"?>
<w:ftr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dtfl="http://schemas.microsoft.com/office/word/2024/wordml/sdtformatlock"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sdtfl w16du wp14">
  <w:p w14:paraId="7C9A3D2A" w14:textId="516F6738" w:rsidR="00EE6CD9" w:rsidRDefault="00EE6CD9" w:rsidP="00800F00">
    <w:pPr>
      <w:pStyle w:val="Footer"/>
      <w:tabs>
        <w:tab w:val="clear" w:pos="9360"/>
        <w:tab w:val="right" w:pos="9900"/>
      </w:tabs>
      <w:jc w:val="right"/>
    </w:pPr>
    <w:r>
      <w:rPr>
        <w:b/>
        <w:bCs/>
      </w:rPr>
      <w:t>Enclosure 2, Section II</w:t>
    </w:r>
  </w:p>
  <w:p w14:paraId="442965C7" w14:textId="4AFD7342" w:rsidR="00EE6CD9" w:rsidRPr="00070F3B" w:rsidRDefault="00EE6CD9" w:rsidP="00070F3B">
    <w:pPr>
      <w:pStyle w:val="Footer"/>
      <w:tabs>
        <w:tab w:val="clear" w:pos="9360"/>
        <w:tab w:val="right" w:pos="9900"/>
      </w:tabs>
      <w:rPr>
        <w:b/>
        <w:bCs/>
      </w:rPr>
    </w:pPr>
    <w:r>
      <w:t>Form Version: February 2022</w:t>
    </w:r>
    <w:r w:rsidR="005A7B7C">
      <w:t>.</w:t>
    </w:r>
    <w:r w:rsidR="00BF682F">
      <w:t>7</w:t>
    </w:r>
    <w:r w:rsidRPr="00192AF4">
      <w:tab/>
    </w:r>
    <w:r>
      <w:fldChar w:fldCharType="begin"/>
    </w:r>
    <w:r>
      <w:instrText xml:space="preserve"> PAGE   \* MERGEFORMAT </w:instrText>
    </w:r>
    <w:r>
      <w:fldChar w:fldCharType="separate"/>
    </w:r>
    <w:r>
      <w:rPr>
        <w:noProof/>
      </w:rPr>
      <w:t>21</w:t>
    </w:r>
    <w:r>
      <w:rPr>
        <w:noProof/>
      </w:rPr>
      <w:fldChar w:fldCharType="end"/>
    </w:r>
    <w:r w:rsidRPr="00192AF4">
      <w:tab/>
    </w:r>
    <w:r>
      <w:rPr>
        <w:b/>
        <w:bCs/>
      </w:rPr>
      <w:t>Consultation Form, ESA / EFH</w:t>
    </w:r>
  </w:p>
</w:ftr>
</file>

<file path=word/footer3.xml><?xml version="1.0" encoding="utf-8"?>
<w:ftr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dtfl="http://schemas.microsoft.com/office/word/2024/wordml/sdtformatlock"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sdtfl w16du wp14">
  <w:p w14:paraId="56BA74D7" w14:textId="379ABC3E" w:rsidR="00C553FA" w:rsidRDefault="00C553FA" w:rsidP="00800F00">
    <w:pPr>
      <w:pStyle w:val="Footer"/>
      <w:tabs>
        <w:tab w:val="clear" w:pos="9360"/>
        <w:tab w:val="right" w:pos="9900"/>
      </w:tabs>
      <w:jc w:val="right"/>
    </w:pPr>
    <w:r>
      <w:rPr>
        <w:b/>
        <w:bCs/>
      </w:rPr>
      <w:t>Enclosure 2, Section III</w:t>
    </w:r>
  </w:p>
  <w:p w14:paraId="4A2136FE" w14:textId="1D0D06FD" w:rsidR="00C553FA" w:rsidRPr="00070F3B" w:rsidRDefault="00C553FA" w:rsidP="00070F3B">
    <w:pPr>
      <w:pStyle w:val="Footer"/>
      <w:tabs>
        <w:tab w:val="clear" w:pos="9360"/>
        <w:tab w:val="right" w:pos="9900"/>
      </w:tabs>
      <w:rPr>
        <w:b/>
        <w:bCs/>
      </w:rPr>
    </w:pPr>
    <w:r>
      <w:t>Form Version: February 2022</w:t>
    </w:r>
    <w:r w:rsidR="005A7B7C">
      <w:t>.</w:t>
    </w:r>
    <w:r w:rsidR="00BF682F">
      <w:t>7</w:t>
    </w:r>
    <w:r w:rsidRPr="00192AF4">
      <w:tab/>
    </w:r>
    <w:r>
      <w:fldChar w:fldCharType="begin"/>
    </w:r>
    <w:r>
      <w:instrText xml:space="preserve"> PAGE   \* MERGEFORMAT </w:instrText>
    </w:r>
    <w:r>
      <w:fldChar w:fldCharType="separate"/>
    </w:r>
    <w:r>
      <w:rPr>
        <w:noProof/>
      </w:rPr>
      <w:t>21</w:t>
    </w:r>
    <w:r>
      <w:rPr>
        <w:noProof/>
      </w:rPr>
      <w:fldChar w:fldCharType="end"/>
    </w:r>
    <w:r w:rsidRPr="00192AF4">
      <w:tab/>
    </w:r>
    <w:r>
      <w:rPr>
        <w:b/>
        <w:bCs/>
      </w:rPr>
      <w:t>Consultation Form, Other Species</w:t>
    </w:r>
  </w:p>
</w:ftr>
</file>

<file path=word/footer4.xml><?xml version="1.0" encoding="utf-8"?>
<w:ftr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dtfl="http://schemas.microsoft.com/office/word/2024/wordml/sdtformatlock"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sdtfl w16du wp14">
  <w:p w14:paraId="6D396BDF" w14:textId="7422F3B9" w:rsidR="00756B7B" w:rsidRPr="00A07982" w:rsidRDefault="00756B7B" w:rsidP="00A07982">
    <w:pPr>
      <w:pStyle w:val="Footer"/>
      <w:jc w:val="right"/>
      <w:rPr>
        <w:b/>
      </w:rPr>
    </w:pPr>
    <w:r w:rsidRPr="00A07982">
      <w:rPr>
        <w:b/>
      </w:rPr>
      <w:t xml:space="preserve">Enclosure </w:t>
    </w:r>
    <w:r w:rsidR="005A1B7E">
      <w:rPr>
        <w:b/>
      </w:rPr>
      <w:t>3</w:t>
    </w:r>
  </w:p>
  <w:p w14:paraId="4EEC469E" w14:textId="6AE6B36C" w:rsidR="00756B7B" w:rsidRDefault="00756B7B" w:rsidP="005A1B7E">
    <w:pPr>
      <w:pStyle w:val="Footer"/>
      <w:jc w:val="right"/>
    </w:pPr>
    <w:r>
      <w:t>Form Version: February 2022</w:t>
    </w:r>
    <w:r w:rsidR="005A1B7E">
      <w:t>.</w:t>
    </w:r>
    <w:r w:rsidR="00BF682F">
      <w:t>7</w:t>
    </w:r>
    <w:r w:rsidRPr="00192AF4">
      <w:tab/>
    </w:r>
    <w:r>
      <w:fldChar w:fldCharType="begin"/>
    </w:r>
    <w:r>
      <w:instrText xml:space="preserve"> PAGE   \* MERGEFORMAT </w:instrText>
    </w:r>
    <w:r>
      <w:fldChar w:fldCharType="separate"/>
    </w:r>
    <w:r w:rsidR="00E6195E">
      <w:rPr>
        <w:noProof/>
      </w:rPr>
      <w:t>23</w:t>
    </w:r>
    <w:r>
      <w:rPr>
        <w:noProof/>
      </w:rPr>
      <w:fldChar w:fldCharType="end"/>
    </w:r>
    <w:r w:rsidRPr="00192AF4">
      <w:tab/>
    </w:r>
    <w:r>
      <w:t xml:space="preserve">                 </w:t>
    </w:r>
    <w:r w:rsidR="00D423D9">
      <w:rPr>
        <w:b/>
        <w:bCs/>
      </w:rPr>
      <w:t>USFWS/NMFS</w:t>
    </w:r>
    <w:r>
      <w:rPr>
        <w:b/>
        <w:bCs/>
      </w:rPr>
      <w:t xml:space="preserve"> Respon</w:t>
    </w:r>
    <w:r w:rsidRPr="0071666D">
      <w:rPr>
        <w:b/>
        <w:noProof/>
      </w:rPr>
      <w:t>se</w:t>
    </w:r>
    <w:r w:rsidR="00D423D9">
      <w:rPr>
        <w:b/>
        <w:noProof/>
      </w:rPr>
      <w:t xml:space="preserve"> to Consultation</w:t>
    </w:r>
  </w:p>
</w:ftr>
</file>

<file path=word/footer5.xml><?xml version="1.0" encoding="utf-8"?>
<w:ftr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dtfl="http://schemas.microsoft.com/office/word/2024/wordml/sdtformatlock"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sdtfl w16du wp14">
  <w:p w14:paraId="7911D741" w14:textId="77777777" w:rsidR="00D423D9" w:rsidRPr="00A07982" w:rsidRDefault="00D423D9" w:rsidP="00243989">
    <w:pPr>
      <w:pStyle w:val="Footer"/>
      <w:jc w:val="right"/>
      <w:rPr>
        <w:b/>
      </w:rPr>
    </w:pPr>
    <w:r w:rsidRPr="00A07982">
      <w:rPr>
        <w:b/>
      </w:rPr>
      <w:t xml:space="preserve">Enclosure </w:t>
    </w:r>
    <w:r>
      <w:rPr>
        <w:b/>
      </w:rPr>
      <w:t>3</w:t>
    </w:r>
    <w:r w:rsidRPr="00A07982">
      <w:rPr>
        <w:b/>
      </w:rPr>
      <w:t>, Section I</w:t>
    </w:r>
  </w:p>
  <w:p w14:paraId="3C7BCAE1" w14:textId="14D09CE8" w:rsidR="00D423D9" w:rsidRDefault="00D423D9" w:rsidP="00243989">
    <w:pPr>
      <w:pStyle w:val="Footer"/>
      <w:tabs>
        <w:tab w:val="clear" w:pos="9360"/>
        <w:tab w:val="right" w:pos="9900"/>
      </w:tabs>
    </w:pPr>
    <w:r>
      <w:t>Form Version: February 2022.</w:t>
    </w:r>
    <w:r w:rsidR="00BF682F">
      <w:t>7</w:t>
    </w:r>
    <w:r w:rsidR="00243989">
      <w:t xml:space="preserve">   </w:t>
    </w:r>
    <w:r w:rsidRPr="00192AF4">
      <w:tab/>
    </w:r>
    <w:r>
      <w:fldChar w:fldCharType="begin"/>
    </w:r>
    <w:r>
      <w:instrText xml:space="preserve"> PAGE   \* MERGEFORMAT </w:instrText>
    </w:r>
    <w:r>
      <w:fldChar w:fldCharType="separate"/>
    </w:r>
    <w:r>
      <w:rPr>
        <w:noProof/>
      </w:rPr>
      <w:t>23</w:t>
    </w:r>
    <w:r>
      <w:rPr>
        <w:noProof/>
      </w:rPr>
      <w:fldChar w:fldCharType="end"/>
    </w:r>
    <w:r w:rsidRPr="00192AF4">
      <w:tab/>
    </w:r>
    <w:r w:rsidR="00243989">
      <w:t xml:space="preserve">    </w:t>
    </w:r>
    <w:r>
      <w:t xml:space="preserve">                 </w:t>
    </w:r>
    <w:r w:rsidR="00243989">
      <w:t xml:space="preserve">      </w:t>
    </w:r>
    <w:r>
      <w:rPr>
        <w:b/>
        <w:bCs/>
      </w:rPr>
      <w:t>ESA/EFH Service Respon</w:t>
    </w:r>
    <w:r w:rsidRPr="0071666D">
      <w:rPr>
        <w:b/>
        <w:noProof/>
      </w:rPr>
      <w:t>se</w:t>
    </w:r>
  </w:p>
</w:ftr>
</file>

<file path=word/footer6.xml><?xml version="1.0" encoding="utf-8"?>
<w:ftr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dtfl="http://schemas.microsoft.com/office/word/2024/wordml/sdtformatlock"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sdtfl w16du wp14">
  <w:p w14:paraId="4927DE19" w14:textId="65DE4DB8" w:rsidR="005A1B7E" w:rsidRPr="00A07982" w:rsidRDefault="005A1B7E" w:rsidP="00A07982">
    <w:pPr>
      <w:pStyle w:val="Footer"/>
      <w:jc w:val="right"/>
      <w:rPr>
        <w:b/>
      </w:rPr>
    </w:pPr>
    <w:r w:rsidRPr="00A07982">
      <w:rPr>
        <w:b/>
      </w:rPr>
      <w:t xml:space="preserve">Enclosure </w:t>
    </w:r>
    <w:r>
      <w:rPr>
        <w:b/>
      </w:rPr>
      <w:t>3</w:t>
    </w:r>
    <w:r w:rsidRPr="00A07982">
      <w:rPr>
        <w:b/>
      </w:rPr>
      <w:t>, Section I</w:t>
    </w:r>
    <w:r>
      <w:rPr>
        <w:b/>
      </w:rPr>
      <w:t>I</w:t>
    </w:r>
  </w:p>
  <w:p w14:paraId="198030D6" w14:textId="48B1DC7F" w:rsidR="005A1B7E" w:rsidRDefault="005A1B7E" w:rsidP="00364091">
    <w:pPr>
      <w:pStyle w:val="Footer"/>
      <w:tabs>
        <w:tab w:val="clear" w:pos="9360"/>
        <w:tab w:val="right" w:pos="9900"/>
      </w:tabs>
    </w:pPr>
    <w:r>
      <w:t>Form Version: February 2022.</w:t>
    </w:r>
    <w:r w:rsidR="00BF682F">
      <w:t>7</w:t>
    </w:r>
    <w:r w:rsidRPr="00192AF4">
      <w:tab/>
    </w:r>
    <w:r>
      <w:fldChar w:fldCharType="begin"/>
    </w:r>
    <w:r>
      <w:instrText xml:space="preserve"> PAGE   \* MERGEFORMAT </w:instrText>
    </w:r>
    <w:r>
      <w:fldChar w:fldCharType="separate"/>
    </w:r>
    <w:r>
      <w:rPr>
        <w:noProof/>
      </w:rPr>
      <w:t>23</w:t>
    </w:r>
    <w:r>
      <w:rPr>
        <w:noProof/>
      </w:rPr>
      <w:fldChar w:fldCharType="end"/>
    </w:r>
    <w:r w:rsidRPr="00192AF4">
      <w:tab/>
    </w:r>
    <w:r>
      <w:t xml:space="preserve">              </w:t>
    </w:r>
    <w:r w:rsidR="00364091">
      <w:t xml:space="preserve">    </w:t>
    </w:r>
    <w:r>
      <w:t xml:space="preserve">   </w:t>
    </w:r>
    <w:r w:rsidR="00364091">
      <w:t xml:space="preserve">     </w:t>
    </w:r>
    <w:r>
      <w:rPr>
        <w:b/>
        <w:bCs/>
      </w:rPr>
      <w:t>Other Species Service Respon</w:t>
    </w:r>
    <w:r w:rsidRPr="0071666D">
      <w:rPr>
        <w:b/>
        <w:noProof/>
      </w:rPr>
      <w:t>se</w:t>
    </w:r>
  </w:p>
</w:ftr>
</file>

<file path=word/footnotes.xml><?xml version="1.0" encoding="utf-8"?>
<w:footnotes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dtfl="http://schemas.microsoft.com/office/word/2024/wordml/sdtformatlock"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sdtfl w16du wp14">
  <w:footnote w:type="separator" w:id="-1">
    <w:p w14:paraId="2A4D63DD" w14:textId="77777777" w:rsidR="00D532E8" w:rsidRDefault="00D532E8" w:rsidP="00192AF4">
      <w:pPr>
        <w:spacing w:after="0" w:line="240" w:lineRule="auto"/>
      </w:pPr>
      <w:r>
        <w:separator/>
      </w:r>
    </w:p>
  </w:footnote>
  <w:footnote w:type="continuationSeparator" w:id="0">
    <w:p w14:paraId="02AAF918" w14:textId="77777777" w:rsidR="00D532E8" w:rsidRDefault="00D532E8" w:rsidP="00192AF4">
      <w:pPr>
        <w:spacing w:after="0" w:line="240" w:lineRule="auto"/>
      </w:pPr>
      <w:r>
        <w:continuationSeparator/>
      </w:r>
    </w:p>
  </w:footnote>
  <w:footnote w:type="continuationNotice" w:id="1">
    <w:p w14:paraId="760F592E" w14:textId="77777777" w:rsidR="00D532E8" w:rsidRDefault="00D532E8">
      <w:pPr>
        <w:spacing w:after="0" w:line="240" w:lineRule="auto"/>
      </w:pPr>
    </w:p>
  </w:footnote>
</w:footnotes>
</file>

<file path=word/header1.xml><?xml version="1.0" encoding="utf-8"?>
<w:hdr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dtfl="http://schemas.microsoft.com/office/word/2024/wordml/sdtformatlock"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sdtfl w16du wp14">
  <w:p w14:paraId="58E0ACB8" w14:textId="73502989" w:rsidR="00756B7B" w:rsidRPr="00393CB0" w:rsidRDefault="00094491">
    <w:pPr>
      <w:pStyle w:val="Header"/>
      <w:rPr>
        <w:b/>
        <w:color w:val="2F5496" w:themeColor="accent1" w:themeShade="BF"/>
      </w:rPr>
    </w:pPr>
    <w:r>
      <w:rPr>
        <w:b/>
        <w:color w:val="2F5496" w:themeColor="accent1" w:themeShade="BF"/>
      </w:rPr>
      <w:t>Environmental Consultation</w:t>
    </w:r>
    <w:r w:rsidR="00756B7B" w:rsidRPr="003B243E">
      <w:rPr>
        <w:b/>
        <w:color w:val="2F5496" w:themeColor="accent1" w:themeShade="BF"/>
      </w:rPr>
      <w:t xml:space="preserve"> Form</w:t>
    </w:r>
    <w:r w:rsidR="00756B7B">
      <w:rPr>
        <w:b/>
        <w:color w:val="2F5496" w:themeColor="accent1" w:themeShade="BF"/>
      </w:rPr>
      <w:t xml:space="preserve"> for the Coastal Zone</w:t>
    </w:r>
    <w:r w:rsidR="00756B7B">
      <w:rPr>
        <w:b/>
        <w:color w:val="2F5496" w:themeColor="accent1" w:themeShade="BF"/>
      </w:rPr>
      <w:tab/>
      <w:t>RRT3</w:t>
    </w:r>
  </w:p>
</w:hdr>
</file>

<file path=word/header2.xml><?xml version="1.0" encoding="utf-8"?>
<w:hdr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dtfl="http://schemas.microsoft.com/office/word/2024/wordml/sdtformatlock"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sdtfl w16du wp14">
  <w:p w14:paraId="63DD876B" w14:textId="5218DDC5" w:rsidR="00756B7B" w:rsidRPr="00393CB0" w:rsidRDefault="00C3437F" w:rsidP="00393CB0">
    <w:pPr>
      <w:pStyle w:val="Header"/>
      <w:rPr>
        <w:b/>
        <w:color w:val="2F5496" w:themeColor="accent1" w:themeShade="BF"/>
      </w:rPr>
    </w:pPr>
    <w:r>
      <w:rPr>
        <w:b/>
        <w:color w:val="2F5496" w:themeColor="accent1" w:themeShade="BF"/>
      </w:rPr>
      <w:t>Environmental Consultation</w:t>
    </w:r>
    <w:r w:rsidR="00756B7B" w:rsidRPr="003B243E">
      <w:rPr>
        <w:b/>
        <w:color w:val="2F5496" w:themeColor="accent1" w:themeShade="BF"/>
      </w:rPr>
      <w:t xml:space="preserve"> Form</w:t>
    </w:r>
    <w:r w:rsidR="00756B7B">
      <w:rPr>
        <w:b/>
        <w:color w:val="2F5496" w:themeColor="accent1" w:themeShade="BF"/>
      </w:rPr>
      <w:t xml:space="preserve"> for the Coastal Zone</w:t>
    </w:r>
    <w:r w:rsidR="00756B7B">
      <w:rPr>
        <w:b/>
        <w:color w:val="2F5496" w:themeColor="accent1" w:themeShade="BF"/>
      </w:rPr>
      <w:tab/>
      <w:t>RRT3</w:t>
    </w:r>
  </w:p>
</w:hdr>
</file>

<file path=word/numbering.xml><?xml version="1.0" encoding="utf-8"?>
<w:numbering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dtfl="http://schemas.microsoft.com/office/word/2024/wordml/sdtformatlock"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sdtfl w16du wp14">
  <w:abstractNum w:abstractNumId="0" w15:restartNumberingAfterBreak="0">
    <w:nsid w:val="FFFFFF89"/>
    <w:multiLevelType w:val="singleLevel"/>
    <w:tmpl w:val="D1D0B020"/>
    <w:lvl w:ilvl="0">
      <w:start w:val="1"/>
      <w:numFmt w:val="bullet"/>
      <w:pStyle w:val="ListBullet"/>
      <w:lvlText w:val=""/>
      <w:lvlJc w:val="left"/>
      <w:pPr>
        <w:tabs>
          <w:tab w:val="num" w:pos="360"/>
        </w:tabs>
        <w:ind w:left="360" w:hanging="360"/>
      </w:pPr>
      <w:rPr>
        <w:rFonts w:ascii="Symbol" w:hAnsi="Symbol" w:hint="default"/>
      </w:rPr>
    </w:lvl>
  </w:abstractNum>
  <w:abstractNum w:abstractNumId="1" w15:restartNumberingAfterBreak="0">
    <w:nsid w:val="13630345"/>
    <w:multiLevelType w:val="hybridMultilevel"/>
    <w:tmpl w:val="2A7054FE"/>
    <w:lvl w:ilvl="0" w:tplc="04090015">
      <w:start w:val="1"/>
      <w:numFmt w:val="upperLetter"/>
      <w:lvlText w:val="%1."/>
      <w:lvlJc w:val="left"/>
      <w:pPr>
        <w:ind w:left="720" w:hanging="360"/>
      </w:pPr>
      <w:rPr>
        <w:rFonts w:hint="default"/>
      </w:rPr>
    </w:lvl>
    <w:lvl w:ilvl="1" w:tplc="04090019" w:tentative="1">
      <w:start w:val="1"/>
      <w:numFmt w:val="lowerLetter"/>
      <w:lvlText w:val="%2."/>
      <w:lvlJc w:val="left"/>
      <w:pPr>
        <w:ind w:left="1440" w:hanging="360"/>
      </w:pPr>
    </w:lvl>
    <w:lvl w:ilvl="2" w:tplc="0409001B" w:tentative="1">
      <w:start w:val="1"/>
      <w:numFmt w:val="lowerRoman"/>
      <w:lvlText w:val="%3."/>
      <w:lvlJc w:val="right"/>
      <w:pPr>
        <w:ind w:left="2160" w:hanging="180"/>
      </w:pPr>
    </w:lvl>
    <w:lvl w:ilvl="3" w:tplc="0409000F" w:tentative="1">
      <w:start w:val="1"/>
      <w:numFmt w:val="decimal"/>
      <w:lvlText w:val="%4."/>
      <w:lvlJc w:val="left"/>
      <w:pPr>
        <w:ind w:left="2880" w:hanging="360"/>
      </w:pPr>
    </w:lvl>
    <w:lvl w:ilvl="4" w:tplc="04090019" w:tentative="1">
      <w:start w:val="1"/>
      <w:numFmt w:val="lowerLetter"/>
      <w:lvlText w:val="%5."/>
      <w:lvlJc w:val="left"/>
      <w:pPr>
        <w:ind w:left="3600" w:hanging="360"/>
      </w:pPr>
    </w:lvl>
    <w:lvl w:ilvl="5" w:tplc="0409001B" w:tentative="1">
      <w:start w:val="1"/>
      <w:numFmt w:val="lowerRoman"/>
      <w:lvlText w:val="%6."/>
      <w:lvlJc w:val="right"/>
      <w:pPr>
        <w:ind w:left="4320" w:hanging="180"/>
      </w:pPr>
    </w:lvl>
    <w:lvl w:ilvl="6" w:tplc="0409000F" w:tentative="1">
      <w:start w:val="1"/>
      <w:numFmt w:val="decimal"/>
      <w:lvlText w:val="%7."/>
      <w:lvlJc w:val="left"/>
      <w:pPr>
        <w:ind w:left="5040" w:hanging="360"/>
      </w:pPr>
    </w:lvl>
    <w:lvl w:ilvl="7" w:tplc="04090019" w:tentative="1">
      <w:start w:val="1"/>
      <w:numFmt w:val="lowerLetter"/>
      <w:lvlText w:val="%8."/>
      <w:lvlJc w:val="left"/>
      <w:pPr>
        <w:ind w:left="5760" w:hanging="360"/>
      </w:pPr>
    </w:lvl>
    <w:lvl w:ilvl="8" w:tplc="0409001B" w:tentative="1">
      <w:start w:val="1"/>
      <w:numFmt w:val="lowerRoman"/>
      <w:lvlText w:val="%9."/>
      <w:lvlJc w:val="right"/>
      <w:pPr>
        <w:ind w:left="6480" w:hanging="180"/>
      </w:pPr>
    </w:lvl>
  </w:abstractNum>
  <w:abstractNum w:abstractNumId="2" w15:restartNumberingAfterBreak="0">
    <w:nsid w:val="1F1226B6"/>
    <w:multiLevelType w:val="hybridMultilevel"/>
    <w:tmpl w:val="BD68D7AA"/>
    <w:lvl w:ilvl="0" w:tplc="04090001">
      <w:start w:val="1"/>
      <w:numFmt w:val="bullet"/>
      <w:lvlText w:val=""/>
      <w:lvlJc w:val="left"/>
      <w:pPr>
        <w:ind w:left="720" w:hanging="360"/>
      </w:pPr>
      <w:rPr>
        <w:rFonts w:ascii="Symbol" w:hAnsi="Symbol" w:hint="default"/>
      </w:rPr>
    </w:lvl>
    <w:lvl w:ilvl="1" w:tplc="04090003" w:tentative="1">
      <w:start w:val="1"/>
      <w:numFmt w:val="bullet"/>
      <w:lvlText w:val="o"/>
      <w:lvlJc w:val="left"/>
      <w:pPr>
        <w:ind w:left="1440" w:hanging="360"/>
      </w:pPr>
      <w:rPr>
        <w:rFonts w:ascii="Courier New" w:hAnsi="Courier New" w:cs="Courier New" w:hint="default"/>
      </w:rPr>
    </w:lvl>
    <w:lvl w:ilvl="2" w:tplc="04090005" w:tentative="1">
      <w:start w:val="1"/>
      <w:numFmt w:val="bullet"/>
      <w:lvlText w:val=""/>
      <w:lvlJc w:val="left"/>
      <w:pPr>
        <w:ind w:left="2160" w:hanging="360"/>
      </w:pPr>
      <w:rPr>
        <w:rFonts w:ascii="Wingdings" w:hAnsi="Wingdings" w:hint="default"/>
      </w:rPr>
    </w:lvl>
    <w:lvl w:ilvl="3" w:tplc="04090001" w:tentative="1">
      <w:start w:val="1"/>
      <w:numFmt w:val="bullet"/>
      <w:lvlText w:val=""/>
      <w:lvlJc w:val="left"/>
      <w:pPr>
        <w:ind w:left="2880" w:hanging="360"/>
      </w:pPr>
      <w:rPr>
        <w:rFonts w:ascii="Symbol" w:hAnsi="Symbol" w:hint="default"/>
      </w:rPr>
    </w:lvl>
    <w:lvl w:ilvl="4" w:tplc="04090003" w:tentative="1">
      <w:start w:val="1"/>
      <w:numFmt w:val="bullet"/>
      <w:lvlText w:val="o"/>
      <w:lvlJc w:val="left"/>
      <w:pPr>
        <w:ind w:left="3600" w:hanging="360"/>
      </w:pPr>
      <w:rPr>
        <w:rFonts w:ascii="Courier New" w:hAnsi="Courier New" w:cs="Courier New" w:hint="default"/>
      </w:rPr>
    </w:lvl>
    <w:lvl w:ilvl="5" w:tplc="04090005" w:tentative="1">
      <w:start w:val="1"/>
      <w:numFmt w:val="bullet"/>
      <w:lvlText w:val=""/>
      <w:lvlJc w:val="left"/>
      <w:pPr>
        <w:ind w:left="4320" w:hanging="360"/>
      </w:pPr>
      <w:rPr>
        <w:rFonts w:ascii="Wingdings" w:hAnsi="Wingdings" w:hint="default"/>
      </w:rPr>
    </w:lvl>
    <w:lvl w:ilvl="6" w:tplc="04090001" w:tentative="1">
      <w:start w:val="1"/>
      <w:numFmt w:val="bullet"/>
      <w:lvlText w:val=""/>
      <w:lvlJc w:val="left"/>
      <w:pPr>
        <w:ind w:left="5040" w:hanging="360"/>
      </w:pPr>
      <w:rPr>
        <w:rFonts w:ascii="Symbol" w:hAnsi="Symbol" w:hint="default"/>
      </w:rPr>
    </w:lvl>
    <w:lvl w:ilvl="7" w:tplc="04090003" w:tentative="1">
      <w:start w:val="1"/>
      <w:numFmt w:val="bullet"/>
      <w:lvlText w:val="o"/>
      <w:lvlJc w:val="left"/>
      <w:pPr>
        <w:ind w:left="5760" w:hanging="360"/>
      </w:pPr>
      <w:rPr>
        <w:rFonts w:ascii="Courier New" w:hAnsi="Courier New" w:cs="Courier New" w:hint="default"/>
      </w:rPr>
    </w:lvl>
    <w:lvl w:ilvl="8" w:tplc="04090005" w:tentative="1">
      <w:start w:val="1"/>
      <w:numFmt w:val="bullet"/>
      <w:lvlText w:val=""/>
      <w:lvlJc w:val="left"/>
      <w:pPr>
        <w:ind w:left="6480" w:hanging="360"/>
      </w:pPr>
      <w:rPr>
        <w:rFonts w:ascii="Wingdings" w:hAnsi="Wingdings" w:hint="default"/>
      </w:rPr>
    </w:lvl>
  </w:abstractNum>
  <w:abstractNum w:abstractNumId="3" w15:restartNumberingAfterBreak="0">
    <w:nsid w:val="2E496F11"/>
    <w:multiLevelType w:val="hybridMultilevel"/>
    <w:tmpl w:val="5B60F514"/>
    <w:lvl w:ilvl="0" w:tplc="C6B21ED8">
      <w:start w:val="1"/>
      <w:numFmt w:val="decimal"/>
      <w:lvlText w:val="(%1)"/>
      <w:lvlJc w:val="left"/>
      <w:pPr>
        <w:ind w:left="1080" w:hanging="720"/>
      </w:pPr>
      <w:rPr>
        <w:rFonts w:hint="default"/>
      </w:rPr>
    </w:lvl>
    <w:lvl w:ilvl="1" w:tplc="04090019" w:tentative="1">
      <w:start w:val="1"/>
      <w:numFmt w:val="lowerLetter"/>
      <w:lvlText w:val="%2."/>
      <w:lvlJc w:val="left"/>
      <w:pPr>
        <w:ind w:left="1440" w:hanging="360"/>
      </w:pPr>
    </w:lvl>
    <w:lvl w:ilvl="2" w:tplc="0409001B" w:tentative="1">
      <w:start w:val="1"/>
      <w:numFmt w:val="lowerRoman"/>
      <w:lvlText w:val="%3."/>
      <w:lvlJc w:val="right"/>
      <w:pPr>
        <w:ind w:left="2160" w:hanging="180"/>
      </w:pPr>
    </w:lvl>
    <w:lvl w:ilvl="3" w:tplc="0409000F" w:tentative="1">
      <w:start w:val="1"/>
      <w:numFmt w:val="decimal"/>
      <w:lvlText w:val="%4."/>
      <w:lvlJc w:val="left"/>
      <w:pPr>
        <w:ind w:left="2880" w:hanging="360"/>
      </w:pPr>
    </w:lvl>
    <w:lvl w:ilvl="4" w:tplc="04090019" w:tentative="1">
      <w:start w:val="1"/>
      <w:numFmt w:val="lowerLetter"/>
      <w:lvlText w:val="%5."/>
      <w:lvlJc w:val="left"/>
      <w:pPr>
        <w:ind w:left="3600" w:hanging="360"/>
      </w:pPr>
    </w:lvl>
    <w:lvl w:ilvl="5" w:tplc="0409001B" w:tentative="1">
      <w:start w:val="1"/>
      <w:numFmt w:val="lowerRoman"/>
      <w:lvlText w:val="%6."/>
      <w:lvlJc w:val="right"/>
      <w:pPr>
        <w:ind w:left="4320" w:hanging="180"/>
      </w:pPr>
    </w:lvl>
    <w:lvl w:ilvl="6" w:tplc="0409000F" w:tentative="1">
      <w:start w:val="1"/>
      <w:numFmt w:val="decimal"/>
      <w:lvlText w:val="%7."/>
      <w:lvlJc w:val="left"/>
      <w:pPr>
        <w:ind w:left="5040" w:hanging="360"/>
      </w:pPr>
    </w:lvl>
    <w:lvl w:ilvl="7" w:tplc="04090019" w:tentative="1">
      <w:start w:val="1"/>
      <w:numFmt w:val="lowerLetter"/>
      <w:lvlText w:val="%8."/>
      <w:lvlJc w:val="left"/>
      <w:pPr>
        <w:ind w:left="5760" w:hanging="360"/>
      </w:pPr>
    </w:lvl>
    <w:lvl w:ilvl="8" w:tplc="0409001B" w:tentative="1">
      <w:start w:val="1"/>
      <w:numFmt w:val="lowerRoman"/>
      <w:lvlText w:val="%9."/>
      <w:lvlJc w:val="right"/>
      <w:pPr>
        <w:ind w:left="6480" w:hanging="180"/>
      </w:pPr>
    </w:lvl>
  </w:abstractNum>
  <w:abstractNum w:abstractNumId="4" w15:restartNumberingAfterBreak="0">
    <w:nsid w:val="37BB3F87"/>
    <w:multiLevelType w:val="hybridMultilevel"/>
    <w:tmpl w:val="CB8EC48C"/>
    <w:lvl w:ilvl="0" w:tplc="C310E3DA">
      <w:start w:val="1"/>
      <w:numFmt w:val="bullet"/>
      <w:lvlText w:val=""/>
      <w:lvlJc w:val="left"/>
      <w:pPr>
        <w:ind w:left="720" w:hanging="360"/>
      </w:pPr>
      <w:rPr>
        <w:rFonts w:ascii="Symbol" w:hAnsi="Symbol" w:hint="default"/>
        <w:color w:val="auto"/>
      </w:rPr>
    </w:lvl>
    <w:lvl w:ilvl="1" w:tplc="04090003" w:tentative="1">
      <w:start w:val="1"/>
      <w:numFmt w:val="bullet"/>
      <w:lvlText w:val="o"/>
      <w:lvlJc w:val="left"/>
      <w:pPr>
        <w:ind w:left="1440" w:hanging="360"/>
      </w:pPr>
      <w:rPr>
        <w:rFonts w:ascii="Courier New" w:hAnsi="Courier New" w:cs="Courier New" w:hint="default"/>
      </w:rPr>
    </w:lvl>
    <w:lvl w:ilvl="2" w:tplc="04090005" w:tentative="1">
      <w:start w:val="1"/>
      <w:numFmt w:val="bullet"/>
      <w:lvlText w:val=""/>
      <w:lvlJc w:val="left"/>
      <w:pPr>
        <w:ind w:left="2160" w:hanging="360"/>
      </w:pPr>
      <w:rPr>
        <w:rFonts w:ascii="Wingdings" w:hAnsi="Wingdings" w:hint="default"/>
      </w:rPr>
    </w:lvl>
    <w:lvl w:ilvl="3" w:tplc="04090001" w:tentative="1">
      <w:start w:val="1"/>
      <w:numFmt w:val="bullet"/>
      <w:lvlText w:val=""/>
      <w:lvlJc w:val="left"/>
      <w:pPr>
        <w:ind w:left="2880" w:hanging="360"/>
      </w:pPr>
      <w:rPr>
        <w:rFonts w:ascii="Symbol" w:hAnsi="Symbol" w:hint="default"/>
      </w:rPr>
    </w:lvl>
    <w:lvl w:ilvl="4" w:tplc="04090003" w:tentative="1">
      <w:start w:val="1"/>
      <w:numFmt w:val="bullet"/>
      <w:lvlText w:val="o"/>
      <w:lvlJc w:val="left"/>
      <w:pPr>
        <w:ind w:left="3600" w:hanging="360"/>
      </w:pPr>
      <w:rPr>
        <w:rFonts w:ascii="Courier New" w:hAnsi="Courier New" w:cs="Courier New" w:hint="default"/>
      </w:rPr>
    </w:lvl>
    <w:lvl w:ilvl="5" w:tplc="04090005" w:tentative="1">
      <w:start w:val="1"/>
      <w:numFmt w:val="bullet"/>
      <w:lvlText w:val=""/>
      <w:lvlJc w:val="left"/>
      <w:pPr>
        <w:ind w:left="4320" w:hanging="360"/>
      </w:pPr>
      <w:rPr>
        <w:rFonts w:ascii="Wingdings" w:hAnsi="Wingdings" w:hint="default"/>
      </w:rPr>
    </w:lvl>
    <w:lvl w:ilvl="6" w:tplc="04090001" w:tentative="1">
      <w:start w:val="1"/>
      <w:numFmt w:val="bullet"/>
      <w:lvlText w:val=""/>
      <w:lvlJc w:val="left"/>
      <w:pPr>
        <w:ind w:left="5040" w:hanging="360"/>
      </w:pPr>
      <w:rPr>
        <w:rFonts w:ascii="Symbol" w:hAnsi="Symbol" w:hint="default"/>
      </w:rPr>
    </w:lvl>
    <w:lvl w:ilvl="7" w:tplc="04090003" w:tentative="1">
      <w:start w:val="1"/>
      <w:numFmt w:val="bullet"/>
      <w:lvlText w:val="o"/>
      <w:lvlJc w:val="left"/>
      <w:pPr>
        <w:ind w:left="5760" w:hanging="360"/>
      </w:pPr>
      <w:rPr>
        <w:rFonts w:ascii="Courier New" w:hAnsi="Courier New" w:cs="Courier New" w:hint="default"/>
      </w:rPr>
    </w:lvl>
    <w:lvl w:ilvl="8" w:tplc="04090005" w:tentative="1">
      <w:start w:val="1"/>
      <w:numFmt w:val="bullet"/>
      <w:lvlText w:val=""/>
      <w:lvlJc w:val="left"/>
      <w:pPr>
        <w:ind w:left="6480" w:hanging="360"/>
      </w:pPr>
      <w:rPr>
        <w:rFonts w:ascii="Wingdings" w:hAnsi="Wingdings" w:hint="default"/>
      </w:rPr>
    </w:lvl>
  </w:abstractNum>
  <w:abstractNum w:abstractNumId="5" w15:restartNumberingAfterBreak="0">
    <w:nsid w:val="39453E27"/>
    <w:multiLevelType w:val="hybridMultilevel"/>
    <w:tmpl w:val="1826C20C"/>
    <w:lvl w:ilvl="0" w:tplc="C310E3DA">
      <w:start w:val="1"/>
      <w:numFmt w:val="bullet"/>
      <w:lvlText w:val=""/>
      <w:lvlJc w:val="left"/>
      <w:pPr>
        <w:ind w:left="720" w:hanging="360"/>
      </w:pPr>
      <w:rPr>
        <w:rFonts w:ascii="Symbol" w:hAnsi="Symbol" w:hint="default"/>
        <w:color w:val="auto"/>
      </w:rPr>
    </w:lvl>
    <w:lvl w:ilvl="1" w:tplc="04090003" w:tentative="1">
      <w:start w:val="1"/>
      <w:numFmt w:val="bullet"/>
      <w:lvlText w:val="o"/>
      <w:lvlJc w:val="left"/>
      <w:pPr>
        <w:ind w:left="1440" w:hanging="360"/>
      </w:pPr>
      <w:rPr>
        <w:rFonts w:ascii="Courier New" w:hAnsi="Courier New" w:cs="Courier New" w:hint="default"/>
      </w:rPr>
    </w:lvl>
    <w:lvl w:ilvl="2" w:tplc="04090005" w:tentative="1">
      <w:start w:val="1"/>
      <w:numFmt w:val="bullet"/>
      <w:lvlText w:val=""/>
      <w:lvlJc w:val="left"/>
      <w:pPr>
        <w:ind w:left="2160" w:hanging="360"/>
      </w:pPr>
      <w:rPr>
        <w:rFonts w:ascii="Wingdings" w:hAnsi="Wingdings" w:hint="default"/>
      </w:rPr>
    </w:lvl>
    <w:lvl w:ilvl="3" w:tplc="04090001" w:tentative="1">
      <w:start w:val="1"/>
      <w:numFmt w:val="bullet"/>
      <w:lvlText w:val=""/>
      <w:lvlJc w:val="left"/>
      <w:pPr>
        <w:ind w:left="2880" w:hanging="360"/>
      </w:pPr>
      <w:rPr>
        <w:rFonts w:ascii="Symbol" w:hAnsi="Symbol" w:hint="default"/>
      </w:rPr>
    </w:lvl>
    <w:lvl w:ilvl="4" w:tplc="04090003" w:tentative="1">
      <w:start w:val="1"/>
      <w:numFmt w:val="bullet"/>
      <w:lvlText w:val="o"/>
      <w:lvlJc w:val="left"/>
      <w:pPr>
        <w:ind w:left="3600" w:hanging="360"/>
      </w:pPr>
      <w:rPr>
        <w:rFonts w:ascii="Courier New" w:hAnsi="Courier New" w:cs="Courier New" w:hint="default"/>
      </w:rPr>
    </w:lvl>
    <w:lvl w:ilvl="5" w:tplc="04090005" w:tentative="1">
      <w:start w:val="1"/>
      <w:numFmt w:val="bullet"/>
      <w:lvlText w:val=""/>
      <w:lvlJc w:val="left"/>
      <w:pPr>
        <w:ind w:left="4320" w:hanging="360"/>
      </w:pPr>
      <w:rPr>
        <w:rFonts w:ascii="Wingdings" w:hAnsi="Wingdings" w:hint="default"/>
      </w:rPr>
    </w:lvl>
    <w:lvl w:ilvl="6" w:tplc="04090001" w:tentative="1">
      <w:start w:val="1"/>
      <w:numFmt w:val="bullet"/>
      <w:lvlText w:val=""/>
      <w:lvlJc w:val="left"/>
      <w:pPr>
        <w:ind w:left="5040" w:hanging="360"/>
      </w:pPr>
      <w:rPr>
        <w:rFonts w:ascii="Symbol" w:hAnsi="Symbol" w:hint="default"/>
      </w:rPr>
    </w:lvl>
    <w:lvl w:ilvl="7" w:tplc="04090003" w:tentative="1">
      <w:start w:val="1"/>
      <w:numFmt w:val="bullet"/>
      <w:lvlText w:val="o"/>
      <w:lvlJc w:val="left"/>
      <w:pPr>
        <w:ind w:left="5760" w:hanging="360"/>
      </w:pPr>
      <w:rPr>
        <w:rFonts w:ascii="Courier New" w:hAnsi="Courier New" w:cs="Courier New" w:hint="default"/>
      </w:rPr>
    </w:lvl>
    <w:lvl w:ilvl="8" w:tplc="04090005" w:tentative="1">
      <w:start w:val="1"/>
      <w:numFmt w:val="bullet"/>
      <w:lvlText w:val=""/>
      <w:lvlJc w:val="left"/>
      <w:pPr>
        <w:ind w:left="6480" w:hanging="360"/>
      </w:pPr>
      <w:rPr>
        <w:rFonts w:ascii="Wingdings" w:hAnsi="Wingdings" w:hint="default"/>
      </w:rPr>
    </w:lvl>
  </w:abstractNum>
  <w:abstractNum w:abstractNumId="6" w15:restartNumberingAfterBreak="0">
    <w:nsid w:val="44C44A99"/>
    <w:multiLevelType w:val="hybridMultilevel"/>
    <w:tmpl w:val="2DFA2602"/>
    <w:lvl w:ilvl="0" w:tplc="04090015">
      <w:start w:val="1"/>
      <w:numFmt w:val="upperLetter"/>
      <w:lvlText w:val="%1."/>
      <w:lvlJc w:val="left"/>
      <w:pPr>
        <w:ind w:left="720" w:hanging="360"/>
      </w:pPr>
      <w:rPr>
        <w:rFonts w:hint="default"/>
        <w:color w:val="auto"/>
      </w:rPr>
    </w:lvl>
    <w:lvl w:ilvl="1" w:tplc="04090019" w:tentative="1">
      <w:start w:val="1"/>
      <w:numFmt w:val="lowerLetter"/>
      <w:lvlText w:val="%2."/>
      <w:lvlJc w:val="left"/>
      <w:pPr>
        <w:ind w:left="1440" w:hanging="360"/>
      </w:pPr>
    </w:lvl>
    <w:lvl w:ilvl="2" w:tplc="0409001B" w:tentative="1">
      <w:start w:val="1"/>
      <w:numFmt w:val="lowerRoman"/>
      <w:lvlText w:val="%3."/>
      <w:lvlJc w:val="right"/>
      <w:pPr>
        <w:ind w:left="2160" w:hanging="180"/>
      </w:pPr>
    </w:lvl>
    <w:lvl w:ilvl="3" w:tplc="0409000F" w:tentative="1">
      <w:start w:val="1"/>
      <w:numFmt w:val="decimal"/>
      <w:lvlText w:val="%4."/>
      <w:lvlJc w:val="left"/>
      <w:pPr>
        <w:ind w:left="2880" w:hanging="360"/>
      </w:pPr>
    </w:lvl>
    <w:lvl w:ilvl="4" w:tplc="04090019" w:tentative="1">
      <w:start w:val="1"/>
      <w:numFmt w:val="lowerLetter"/>
      <w:lvlText w:val="%5."/>
      <w:lvlJc w:val="left"/>
      <w:pPr>
        <w:ind w:left="3600" w:hanging="360"/>
      </w:pPr>
    </w:lvl>
    <w:lvl w:ilvl="5" w:tplc="0409001B" w:tentative="1">
      <w:start w:val="1"/>
      <w:numFmt w:val="lowerRoman"/>
      <w:lvlText w:val="%6."/>
      <w:lvlJc w:val="right"/>
      <w:pPr>
        <w:ind w:left="4320" w:hanging="180"/>
      </w:pPr>
    </w:lvl>
    <w:lvl w:ilvl="6" w:tplc="0409000F" w:tentative="1">
      <w:start w:val="1"/>
      <w:numFmt w:val="decimal"/>
      <w:lvlText w:val="%7."/>
      <w:lvlJc w:val="left"/>
      <w:pPr>
        <w:ind w:left="5040" w:hanging="360"/>
      </w:pPr>
    </w:lvl>
    <w:lvl w:ilvl="7" w:tplc="04090019" w:tentative="1">
      <w:start w:val="1"/>
      <w:numFmt w:val="lowerLetter"/>
      <w:lvlText w:val="%8."/>
      <w:lvlJc w:val="left"/>
      <w:pPr>
        <w:ind w:left="5760" w:hanging="360"/>
      </w:pPr>
    </w:lvl>
    <w:lvl w:ilvl="8" w:tplc="0409001B" w:tentative="1">
      <w:start w:val="1"/>
      <w:numFmt w:val="lowerRoman"/>
      <w:lvlText w:val="%9."/>
      <w:lvlJc w:val="right"/>
      <w:pPr>
        <w:ind w:left="6480" w:hanging="180"/>
      </w:pPr>
    </w:lvl>
  </w:abstractNum>
  <w:abstractNum w:abstractNumId="7" w15:restartNumberingAfterBreak="0">
    <w:nsid w:val="4ACD691C"/>
    <w:multiLevelType w:val="hybridMultilevel"/>
    <w:tmpl w:val="614ABE8C"/>
    <w:lvl w:ilvl="0" w:tplc="8686258C">
      <w:start w:val="1"/>
      <w:numFmt w:val="bullet"/>
      <w:pStyle w:val="BulletedList"/>
      <w:lvlText w:val=""/>
      <w:lvlJc w:val="left"/>
      <w:pPr>
        <w:ind w:left="720" w:hanging="360"/>
      </w:pPr>
      <w:rPr>
        <w:rFonts w:ascii="Wingdings" w:hAnsi="Wingdings" w:hint="default"/>
        <w:b w:val="0"/>
        <w:i w:val="0"/>
        <w:color w:val="44546A"/>
        <w:position w:val="2"/>
        <w:sz w:val="20"/>
        <w:szCs w:val="12"/>
      </w:rPr>
    </w:lvl>
    <w:lvl w:ilvl="1" w:tplc="04090003" w:tentative="1">
      <w:start w:val="1"/>
      <w:numFmt w:val="bullet"/>
      <w:lvlText w:val="o"/>
      <w:lvlJc w:val="left"/>
      <w:pPr>
        <w:ind w:left="1440" w:hanging="360"/>
      </w:pPr>
      <w:rPr>
        <w:rFonts w:ascii="Courier New" w:hAnsi="Courier New" w:cs="Courier New" w:hint="default"/>
      </w:rPr>
    </w:lvl>
    <w:lvl w:ilvl="2" w:tplc="04090005" w:tentative="1">
      <w:start w:val="1"/>
      <w:numFmt w:val="bullet"/>
      <w:lvlText w:val=""/>
      <w:lvlJc w:val="left"/>
      <w:pPr>
        <w:ind w:left="2160" w:hanging="360"/>
      </w:pPr>
      <w:rPr>
        <w:rFonts w:ascii="Wingdings" w:hAnsi="Wingdings" w:hint="default"/>
      </w:rPr>
    </w:lvl>
    <w:lvl w:ilvl="3" w:tplc="04090001" w:tentative="1">
      <w:start w:val="1"/>
      <w:numFmt w:val="bullet"/>
      <w:lvlText w:val=""/>
      <w:lvlJc w:val="left"/>
      <w:pPr>
        <w:ind w:left="2880" w:hanging="360"/>
      </w:pPr>
      <w:rPr>
        <w:rFonts w:ascii="Symbol" w:hAnsi="Symbol" w:hint="default"/>
      </w:rPr>
    </w:lvl>
    <w:lvl w:ilvl="4" w:tplc="04090003" w:tentative="1">
      <w:start w:val="1"/>
      <w:numFmt w:val="bullet"/>
      <w:lvlText w:val="o"/>
      <w:lvlJc w:val="left"/>
      <w:pPr>
        <w:ind w:left="3600" w:hanging="360"/>
      </w:pPr>
      <w:rPr>
        <w:rFonts w:ascii="Courier New" w:hAnsi="Courier New" w:cs="Courier New" w:hint="default"/>
      </w:rPr>
    </w:lvl>
    <w:lvl w:ilvl="5" w:tplc="04090005" w:tentative="1">
      <w:start w:val="1"/>
      <w:numFmt w:val="bullet"/>
      <w:lvlText w:val=""/>
      <w:lvlJc w:val="left"/>
      <w:pPr>
        <w:ind w:left="4320" w:hanging="360"/>
      </w:pPr>
      <w:rPr>
        <w:rFonts w:ascii="Wingdings" w:hAnsi="Wingdings" w:hint="default"/>
      </w:rPr>
    </w:lvl>
    <w:lvl w:ilvl="6" w:tplc="04090001" w:tentative="1">
      <w:start w:val="1"/>
      <w:numFmt w:val="bullet"/>
      <w:lvlText w:val=""/>
      <w:lvlJc w:val="left"/>
      <w:pPr>
        <w:ind w:left="5040" w:hanging="360"/>
      </w:pPr>
      <w:rPr>
        <w:rFonts w:ascii="Symbol" w:hAnsi="Symbol" w:hint="default"/>
      </w:rPr>
    </w:lvl>
    <w:lvl w:ilvl="7" w:tplc="04090003" w:tentative="1">
      <w:start w:val="1"/>
      <w:numFmt w:val="bullet"/>
      <w:lvlText w:val="o"/>
      <w:lvlJc w:val="left"/>
      <w:pPr>
        <w:ind w:left="5760" w:hanging="360"/>
      </w:pPr>
      <w:rPr>
        <w:rFonts w:ascii="Courier New" w:hAnsi="Courier New" w:cs="Courier New" w:hint="default"/>
      </w:rPr>
    </w:lvl>
    <w:lvl w:ilvl="8" w:tplc="04090005" w:tentative="1">
      <w:start w:val="1"/>
      <w:numFmt w:val="bullet"/>
      <w:lvlText w:val=""/>
      <w:lvlJc w:val="left"/>
      <w:pPr>
        <w:ind w:left="6480" w:hanging="360"/>
      </w:pPr>
      <w:rPr>
        <w:rFonts w:ascii="Wingdings" w:hAnsi="Wingdings" w:hint="default"/>
      </w:rPr>
    </w:lvl>
  </w:abstractNum>
  <w:abstractNum w:abstractNumId="8" w15:restartNumberingAfterBreak="0">
    <w:nsid w:val="4CAE75D5"/>
    <w:multiLevelType w:val="hybridMultilevel"/>
    <w:tmpl w:val="2DFA2602"/>
    <w:lvl w:ilvl="0" w:tplc="04090015">
      <w:start w:val="1"/>
      <w:numFmt w:val="upperLetter"/>
      <w:lvlText w:val="%1."/>
      <w:lvlJc w:val="left"/>
      <w:pPr>
        <w:ind w:left="720" w:hanging="360"/>
      </w:pPr>
      <w:rPr>
        <w:rFonts w:hint="default"/>
        <w:color w:val="auto"/>
      </w:rPr>
    </w:lvl>
    <w:lvl w:ilvl="1" w:tplc="04090019" w:tentative="1">
      <w:start w:val="1"/>
      <w:numFmt w:val="lowerLetter"/>
      <w:lvlText w:val="%2."/>
      <w:lvlJc w:val="left"/>
      <w:pPr>
        <w:ind w:left="1440" w:hanging="360"/>
      </w:pPr>
    </w:lvl>
    <w:lvl w:ilvl="2" w:tplc="0409001B" w:tentative="1">
      <w:start w:val="1"/>
      <w:numFmt w:val="lowerRoman"/>
      <w:lvlText w:val="%3."/>
      <w:lvlJc w:val="right"/>
      <w:pPr>
        <w:ind w:left="2160" w:hanging="180"/>
      </w:pPr>
    </w:lvl>
    <w:lvl w:ilvl="3" w:tplc="0409000F" w:tentative="1">
      <w:start w:val="1"/>
      <w:numFmt w:val="decimal"/>
      <w:lvlText w:val="%4."/>
      <w:lvlJc w:val="left"/>
      <w:pPr>
        <w:ind w:left="2880" w:hanging="360"/>
      </w:pPr>
    </w:lvl>
    <w:lvl w:ilvl="4" w:tplc="04090019" w:tentative="1">
      <w:start w:val="1"/>
      <w:numFmt w:val="lowerLetter"/>
      <w:lvlText w:val="%5."/>
      <w:lvlJc w:val="left"/>
      <w:pPr>
        <w:ind w:left="3600" w:hanging="360"/>
      </w:pPr>
    </w:lvl>
    <w:lvl w:ilvl="5" w:tplc="0409001B" w:tentative="1">
      <w:start w:val="1"/>
      <w:numFmt w:val="lowerRoman"/>
      <w:lvlText w:val="%6."/>
      <w:lvlJc w:val="right"/>
      <w:pPr>
        <w:ind w:left="4320" w:hanging="180"/>
      </w:pPr>
    </w:lvl>
    <w:lvl w:ilvl="6" w:tplc="0409000F" w:tentative="1">
      <w:start w:val="1"/>
      <w:numFmt w:val="decimal"/>
      <w:lvlText w:val="%7."/>
      <w:lvlJc w:val="left"/>
      <w:pPr>
        <w:ind w:left="5040" w:hanging="360"/>
      </w:pPr>
    </w:lvl>
    <w:lvl w:ilvl="7" w:tplc="04090019" w:tentative="1">
      <w:start w:val="1"/>
      <w:numFmt w:val="lowerLetter"/>
      <w:lvlText w:val="%8."/>
      <w:lvlJc w:val="left"/>
      <w:pPr>
        <w:ind w:left="5760" w:hanging="360"/>
      </w:pPr>
    </w:lvl>
    <w:lvl w:ilvl="8" w:tplc="0409001B" w:tentative="1">
      <w:start w:val="1"/>
      <w:numFmt w:val="lowerRoman"/>
      <w:lvlText w:val="%9."/>
      <w:lvlJc w:val="right"/>
      <w:pPr>
        <w:ind w:left="6480" w:hanging="180"/>
      </w:pPr>
    </w:lvl>
  </w:abstractNum>
  <w:abstractNum w:abstractNumId="9" w15:restartNumberingAfterBreak="0">
    <w:nsid w:val="52FA11AA"/>
    <w:multiLevelType w:val="hybridMultilevel"/>
    <w:tmpl w:val="A9E2C1BC"/>
    <w:lvl w:ilvl="0" w:tplc="C6B21ED8">
      <w:start w:val="1"/>
      <w:numFmt w:val="decimal"/>
      <w:lvlText w:val="(%1)"/>
      <w:lvlJc w:val="left"/>
      <w:pPr>
        <w:ind w:left="1080" w:hanging="720"/>
      </w:pPr>
      <w:rPr>
        <w:rFonts w:hint="default"/>
      </w:rPr>
    </w:lvl>
    <w:lvl w:ilvl="1" w:tplc="04090019" w:tentative="1">
      <w:start w:val="1"/>
      <w:numFmt w:val="lowerLetter"/>
      <w:lvlText w:val="%2."/>
      <w:lvlJc w:val="left"/>
      <w:pPr>
        <w:ind w:left="1440" w:hanging="360"/>
      </w:pPr>
    </w:lvl>
    <w:lvl w:ilvl="2" w:tplc="0409001B" w:tentative="1">
      <w:start w:val="1"/>
      <w:numFmt w:val="lowerRoman"/>
      <w:lvlText w:val="%3."/>
      <w:lvlJc w:val="right"/>
      <w:pPr>
        <w:ind w:left="2160" w:hanging="180"/>
      </w:pPr>
    </w:lvl>
    <w:lvl w:ilvl="3" w:tplc="0409000F" w:tentative="1">
      <w:start w:val="1"/>
      <w:numFmt w:val="decimal"/>
      <w:lvlText w:val="%4."/>
      <w:lvlJc w:val="left"/>
      <w:pPr>
        <w:ind w:left="2880" w:hanging="360"/>
      </w:pPr>
    </w:lvl>
    <w:lvl w:ilvl="4" w:tplc="04090019" w:tentative="1">
      <w:start w:val="1"/>
      <w:numFmt w:val="lowerLetter"/>
      <w:lvlText w:val="%5."/>
      <w:lvlJc w:val="left"/>
      <w:pPr>
        <w:ind w:left="3600" w:hanging="360"/>
      </w:pPr>
    </w:lvl>
    <w:lvl w:ilvl="5" w:tplc="0409001B" w:tentative="1">
      <w:start w:val="1"/>
      <w:numFmt w:val="lowerRoman"/>
      <w:lvlText w:val="%6."/>
      <w:lvlJc w:val="right"/>
      <w:pPr>
        <w:ind w:left="4320" w:hanging="180"/>
      </w:pPr>
    </w:lvl>
    <w:lvl w:ilvl="6" w:tplc="0409000F" w:tentative="1">
      <w:start w:val="1"/>
      <w:numFmt w:val="decimal"/>
      <w:lvlText w:val="%7."/>
      <w:lvlJc w:val="left"/>
      <w:pPr>
        <w:ind w:left="5040" w:hanging="360"/>
      </w:pPr>
    </w:lvl>
    <w:lvl w:ilvl="7" w:tplc="04090019" w:tentative="1">
      <w:start w:val="1"/>
      <w:numFmt w:val="lowerLetter"/>
      <w:lvlText w:val="%8."/>
      <w:lvlJc w:val="left"/>
      <w:pPr>
        <w:ind w:left="5760" w:hanging="360"/>
      </w:pPr>
    </w:lvl>
    <w:lvl w:ilvl="8" w:tplc="0409001B" w:tentative="1">
      <w:start w:val="1"/>
      <w:numFmt w:val="lowerRoman"/>
      <w:lvlText w:val="%9."/>
      <w:lvlJc w:val="right"/>
      <w:pPr>
        <w:ind w:left="6480" w:hanging="180"/>
      </w:pPr>
    </w:lvl>
  </w:abstractNum>
  <w:abstractNum w:abstractNumId="10" w15:restartNumberingAfterBreak="0">
    <w:nsid w:val="58981523"/>
    <w:multiLevelType w:val="hybridMultilevel"/>
    <w:tmpl w:val="45483CF0"/>
    <w:lvl w:ilvl="0" w:tplc="04090001">
      <w:start w:val="1"/>
      <w:numFmt w:val="bullet"/>
      <w:lvlText w:val=""/>
      <w:lvlJc w:val="left"/>
      <w:pPr>
        <w:ind w:left="720" w:hanging="360"/>
      </w:pPr>
      <w:rPr>
        <w:rFonts w:ascii="Symbol" w:hAnsi="Symbol" w:hint="default"/>
      </w:rPr>
    </w:lvl>
    <w:lvl w:ilvl="1" w:tplc="04090003" w:tentative="1">
      <w:start w:val="1"/>
      <w:numFmt w:val="bullet"/>
      <w:lvlText w:val="o"/>
      <w:lvlJc w:val="left"/>
      <w:pPr>
        <w:ind w:left="1440" w:hanging="360"/>
      </w:pPr>
      <w:rPr>
        <w:rFonts w:ascii="Courier New" w:hAnsi="Courier New" w:cs="Courier New" w:hint="default"/>
      </w:rPr>
    </w:lvl>
    <w:lvl w:ilvl="2" w:tplc="04090005" w:tentative="1">
      <w:start w:val="1"/>
      <w:numFmt w:val="bullet"/>
      <w:lvlText w:val=""/>
      <w:lvlJc w:val="left"/>
      <w:pPr>
        <w:ind w:left="2160" w:hanging="360"/>
      </w:pPr>
      <w:rPr>
        <w:rFonts w:ascii="Wingdings" w:hAnsi="Wingdings" w:hint="default"/>
      </w:rPr>
    </w:lvl>
    <w:lvl w:ilvl="3" w:tplc="04090001" w:tentative="1">
      <w:start w:val="1"/>
      <w:numFmt w:val="bullet"/>
      <w:lvlText w:val=""/>
      <w:lvlJc w:val="left"/>
      <w:pPr>
        <w:ind w:left="2880" w:hanging="360"/>
      </w:pPr>
      <w:rPr>
        <w:rFonts w:ascii="Symbol" w:hAnsi="Symbol" w:hint="default"/>
      </w:rPr>
    </w:lvl>
    <w:lvl w:ilvl="4" w:tplc="04090003" w:tentative="1">
      <w:start w:val="1"/>
      <w:numFmt w:val="bullet"/>
      <w:lvlText w:val="o"/>
      <w:lvlJc w:val="left"/>
      <w:pPr>
        <w:ind w:left="3600" w:hanging="360"/>
      </w:pPr>
      <w:rPr>
        <w:rFonts w:ascii="Courier New" w:hAnsi="Courier New" w:cs="Courier New" w:hint="default"/>
      </w:rPr>
    </w:lvl>
    <w:lvl w:ilvl="5" w:tplc="04090005" w:tentative="1">
      <w:start w:val="1"/>
      <w:numFmt w:val="bullet"/>
      <w:lvlText w:val=""/>
      <w:lvlJc w:val="left"/>
      <w:pPr>
        <w:ind w:left="4320" w:hanging="360"/>
      </w:pPr>
      <w:rPr>
        <w:rFonts w:ascii="Wingdings" w:hAnsi="Wingdings" w:hint="default"/>
      </w:rPr>
    </w:lvl>
    <w:lvl w:ilvl="6" w:tplc="04090001" w:tentative="1">
      <w:start w:val="1"/>
      <w:numFmt w:val="bullet"/>
      <w:lvlText w:val=""/>
      <w:lvlJc w:val="left"/>
      <w:pPr>
        <w:ind w:left="5040" w:hanging="360"/>
      </w:pPr>
      <w:rPr>
        <w:rFonts w:ascii="Symbol" w:hAnsi="Symbol" w:hint="default"/>
      </w:rPr>
    </w:lvl>
    <w:lvl w:ilvl="7" w:tplc="04090003" w:tentative="1">
      <w:start w:val="1"/>
      <w:numFmt w:val="bullet"/>
      <w:lvlText w:val="o"/>
      <w:lvlJc w:val="left"/>
      <w:pPr>
        <w:ind w:left="5760" w:hanging="360"/>
      </w:pPr>
      <w:rPr>
        <w:rFonts w:ascii="Courier New" w:hAnsi="Courier New" w:cs="Courier New" w:hint="default"/>
      </w:rPr>
    </w:lvl>
    <w:lvl w:ilvl="8" w:tplc="04090005" w:tentative="1">
      <w:start w:val="1"/>
      <w:numFmt w:val="bullet"/>
      <w:lvlText w:val=""/>
      <w:lvlJc w:val="left"/>
      <w:pPr>
        <w:ind w:left="6480" w:hanging="360"/>
      </w:pPr>
      <w:rPr>
        <w:rFonts w:ascii="Wingdings" w:hAnsi="Wingdings" w:hint="default"/>
      </w:rPr>
    </w:lvl>
  </w:abstractNum>
  <w:abstractNum w:abstractNumId="11" w15:restartNumberingAfterBreak="0">
    <w:nsid w:val="5BFF1CF8"/>
    <w:multiLevelType w:val="hybridMultilevel"/>
    <w:tmpl w:val="2C3C7DBC"/>
    <w:lvl w:ilvl="0" w:tplc="C6B21ED8">
      <w:start w:val="1"/>
      <w:numFmt w:val="decimal"/>
      <w:lvlText w:val="(%1)"/>
      <w:lvlJc w:val="left"/>
      <w:pPr>
        <w:ind w:left="720" w:hanging="360"/>
      </w:pPr>
      <w:rPr>
        <w:rFonts w:hint="default"/>
      </w:rPr>
    </w:lvl>
    <w:lvl w:ilvl="1" w:tplc="04090019" w:tentative="1">
      <w:start w:val="1"/>
      <w:numFmt w:val="lowerLetter"/>
      <w:lvlText w:val="%2."/>
      <w:lvlJc w:val="left"/>
      <w:pPr>
        <w:ind w:left="1440" w:hanging="360"/>
      </w:pPr>
    </w:lvl>
    <w:lvl w:ilvl="2" w:tplc="0409001B" w:tentative="1">
      <w:start w:val="1"/>
      <w:numFmt w:val="lowerRoman"/>
      <w:lvlText w:val="%3."/>
      <w:lvlJc w:val="right"/>
      <w:pPr>
        <w:ind w:left="2160" w:hanging="180"/>
      </w:pPr>
    </w:lvl>
    <w:lvl w:ilvl="3" w:tplc="0409000F" w:tentative="1">
      <w:start w:val="1"/>
      <w:numFmt w:val="decimal"/>
      <w:lvlText w:val="%4."/>
      <w:lvlJc w:val="left"/>
      <w:pPr>
        <w:ind w:left="2880" w:hanging="360"/>
      </w:pPr>
    </w:lvl>
    <w:lvl w:ilvl="4" w:tplc="04090019" w:tentative="1">
      <w:start w:val="1"/>
      <w:numFmt w:val="lowerLetter"/>
      <w:lvlText w:val="%5."/>
      <w:lvlJc w:val="left"/>
      <w:pPr>
        <w:ind w:left="3600" w:hanging="360"/>
      </w:pPr>
    </w:lvl>
    <w:lvl w:ilvl="5" w:tplc="0409001B" w:tentative="1">
      <w:start w:val="1"/>
      <w:numFmt w:val="lowerRoman"/>
      <w:lvlText w:val="%6."/>
      <w:lvlJc w:val="right"/>
      <w:pPr>
        <w:ind w:left="4320" w:hanging="180"/>
      </w:pPr>
    </w:lvl>
    <w:lvl w:ilvl="6" w:tplc="0409000F" w:tentative="1">
      <w:start w:val="1"/>
      <w:numFmt w:val="decimal"/>
      <w:lvlText w:val="%7."/>
      <w:lvlJc w:val="left"/>
      <w:pPr>
        <w:ind w:left="5040" w:hanging="360"/>
      </w:pPr>
    </w:lvl>
    <w:lvl w:ilvl="7" w:tplc="04090019" w:tentative="1">
      <w:start w:val="1"/>
      <w:numFmt w:val="lowerLetter"/>
      <w:lvlText w:val="%8."/>
      <w:lvlJc w:val="left"/>
      <w:pPr>
        <w:ind w:left="5760" w:hanging="360"/>
      </w:pPr>
    </w:lvl>
    <w:lvl w:ilvl="8" w:tplc="0409001B" w:tentative="1">
      <w:start w:val="1"/>
      <w:numFmt w:val="lowerRoman"/>
      <w:lvlText w:val="%9."/>
      <w:lvlJc w:val="right"/>
      <w:pPr>
        <w:ind w:left="6480" w:hanging="180"/>
      </w:pPr>
    </w:lvl>
  </w:abstractNum>
  <w:abstractNum w:abstractNumId="12" w15:restartNumberingAfterBreak="0">
    <w:nsid w:val="5C1C6148"/>
    <w:multiLevelType w:val="hybridMultilevel"/>
    <w:tmpl w:val="761A398A"/>
    <w:lvl w:ilvl="0" w:tplc="0C9642E4">
      <w:start w:val="1"/>
      <w:numFmt w:val="lowerLetter"/>
      <w:lvlText w:val="(%1)"/>
      <w:lvlJc w:val="left"/>
      <w:pPr>
        <w:ind w:left="720" w:hanging="360"/>
      </w:pPr>
      <w:rPr>
        <w:rFonts w:hint="default"/>
        <w:b/>
      </w:rPr>
    </w:lvl>
    <w:lvl w:ilvl="1" w:tplc="04090019" w:tentative="1">
      <w:start w:val="1"/>
      <w:numFmt w:val="lowerLetter"/>
      <w:lvlText w:val="%2."/>
      <w:lvlJc w:val="left"/>
      <w:pPr>
        <w:ind w:left="1440" w:hanging="360"/>
      </w:pPr>
    </w:lvl>
    <w:lvl w:ilvl="2" w:tplc="0409001B" w:tentative="1">
      <w:start w:val="1"/>
      <w:numFmt w:val="lowerRoman"/>
      <w:lvlText w:val="%3."/>
      <w:lvlJc w:val="right"/>
      <w:pPr>
        <w:ind w:left="2160" w:hanging="180"/>
      </w:pPr>
    </w:lvl>
    <w:lvl w:ilvl="3" w:tplc="0409000F" w:tentative="1">
      <w:start w:val="1"/>
      <w:numFmt w:val="decimal"/>
      <w:lvlText w:val="%4."/>
      <w:lvlJc w:val="left"/>
      <w:pPr>
        <w:ind w:left="2880" w:hanging="360"/>
      </w:pPr>
    </w:lvl>
    <w:lvl w:ilvl="4" w:tplc="04090019" w:tentative="1">
      <w:start w:val="1"/>
      <w:numFmt w:val="lowerLetter"/>
      <w:lvlText w:val="%5."/>
      <w:lvlJc w:val="left"/>
      <w:pPr>
        <w:ind w:left="3600" w:hanging="360"/>
      </w:pPr>
    </w:lvl>
    <w:lvl w:ilvl="5" w:tplc="0409001B" w:tentative="1">
      <w:start w:val="1"/>
      <w:numFmt w:val="lowerRoman"/>
      <w:lvlText w:val="%6."/>
      <w:lvlJc w:val="right"/>
      <w:pPr>
        <w:ind w:left="4320" w:hanging="180"/>
      </w:pPr>
    </w:lvl>
    <w:lvl w:ilvl="6" w:tplc="0409000F" w:tentative="1">
      <w:start w:val="1"/>
      <w:numFmt w:val="decimal"/>
      <w:lvlText w:val="%7."/>
      <w:lvlJc w:val="left"/>
      <w:pPr>
        <w:ind w:left="5040" w:hanging="360"/>
      </w:pPr>
    </w:lvl>
    <w:lvl w:ilvl="7" w:tplc="04090019" w:tentative="1">
      <w:start w:val="1"/>
      <w:numFmt w:val="lowerLetter"/>
      <w:lvlText w:val="%8."/>
      <w:lvlJc w:val="left"/>
      <w:pPr>
        <w:ind w:left="5760" w:hanging="360"/>
      </w:pPr>
    </w:lvl>
    <w:lvl w:ilvl="8" w:tplc="0409001B" w:tentative="1">
      <w:start w:val="1"/>
      <w:numFmt w:val="lowerRoman"/>
      <w:lvlText w:val="%9."/>
      <w:lvlJc w:val="right"/>
      <w:pPr>
        <w:ind w:left="6480" w:hanging="180"/>
      </w:pPr>
    </w:lvl>
  </w:abstractNum>
  <w:abstractNum w:abstractNumId="13" w15:restartNumberingAfterBreak="0">
    <w:nsid w:val="67586AFC"/>
    <w:multiLevelType w:val="hybridMultilevel"/>
    <w:tmpl w:val="1536415E"/>
    <w:lvl w:ilvl="0" w:tplc="04090001">
      <w:start w:val="1"/>
      <w:numFmt w:val="bullet"/>
      <w:lvlText w:val=""/>
      <w:lvlJc w:val="left"/>
      <w:pPr>
        <w:ind w:left="720" w:hanging="360"/>
      </w:pPr>
      <w:rPr>
        <w:rFonts w:ascii="Symbol" w:hAnsi="Symbol" w:hint="default"/>
      </w:rPr>
    </w:lvl>
    <w:lvl w:ilvl="1" w:tplc="04090003">
      <w:start w:val="1"/>
      <w:numFmt w:val="bullet"/>
      <w:lvlText w:val="o"/>
      <w:lvlJc w:val="left"/>
      <w:pPr>
        <w:ind w:left="1440" w:hanging="360"/>
      </w:pPr>
      <w:rPr>
        <w:rFonts w:ascii="Courier New" w:hAnsi="Courier New" w:cs="Courier New" w:hint="default"/>
      </w:rPr>
    </w:lvl>
    <w:lvl w:ilvl="2" w:tplc="04090005" w:tentative="1">
      <w:start w:val="1"/>
      <w:numFmt w:val="bullet"/>
      <w:lvlText w:val=""/>
      <w:lvlJc w:val="left"/>
      <w:pPr>
        <w:ind w:left="2160" w:hanging="360"/>
      </w:pPr>
      <w:rPr>
        <w:rFonts w:ascii="Wingdings" w:hAnsi="Wingdings" w:hint="default"/>
      </w:rPr>
    </w:lvl>
    <w:lvl w:ilvl="3" w:tplc="04090001" w:tentative="1">
      <w:start w:val="1"/>
      <w:numFmt w:val="bullet"/>
      <w:lvlText w:val=""/>
      <w:lvlJc w:val="left"/>
      <w:pPr>
        <w:ind w:left="2880" w:hanging="360"/>
      </w:pPr>
      <w:rPr>
        <w:rFonts w:ascii="Symbol" w:hAnsi="Symbol" w:hint="default"/>
      </w:rPr>
    </w:lvl>
    <w:lvl w:ilvl="4" w:tplc="04090003" w:tentative="1">
      <w:start w:val="1"/>
      <w:numFmt w:val="bullet"/>
      <w:lvlText w:val="o"/>
      <w:lvlJc w:val="left"/>
      <w:pPr>
        <w:ind w:left="3600" w:hanging="360"/>
      </w:pPr>
      <w:rPr>
        <w:rFonts w:ascii="Courier New" w:hAnsi="Courier New" w:cs="Courier New" w:hint="default"/>
      </w:rPr>
    </w:lvl>
    <w:lvl w:ilvl="5" w:tplc="04090005" w:tentative="1">
      <w:start w:val="1"/>
      <w:numFmt w:val="bullet"/>
      <w:lvlText w:val=""/>
      <w:lvlJc w:val="left"/>
      <w:pPr>
        <w:ind w:left="4320" w:hanging="360"/>
      </w:pPr>
      <w:rPr>
        <w:rFonts w:ascii="Wingdings" w:hAnsi="Wingdings" w:hint="default"/>
      </w:rPr>
    </w:lvl>
    <w:lvl w:ilvl="6" w:tplc="04090001" w:tentative="1">
      <w:start w:val="1"/>
      <w:numFmt w:val="bullet"/>
      <w:lvlText w:val=""/>
      <w:lvlJc w:val="left"/>
      <w:pPr>
        <w:ind w:left="5040" w:hanging="360"/>
      </w:pPr>
      <w:rPr>
        <w:rFonts w:ascii="Symbol" w:hAnsi="Symbol" w:hint="default"/>
      </w:rPr>
    </w:lvl>
    <w:lvl w:ilvl="7" w:tplc="04090003" w:tentative="1">
      <w:start w:val="1"/>
      <w:numFmt w:val="bullet"/>
      <w:lvlText w:val="o"/>
      <w:lvlJc w:val="left"/>
      <w:pPr>
        <w:ind w:left="5760" w:hanging="360"/>
      </w:pPr>
      <w:rPr>
        <w:rFonts w:ascii="Courier New" w:hAnsi="Courier New" w:cs="Courier New" w:hint="default"/>
      </w:rPr>
    </w:lvl>
    <w:lvl w:ilvl="8" w:tplc="04090005" w:tentative="1">
      <w:start w:val="1"/>
      <w:numFmt w:val="bullet"/>
      <w:lvlText w:val=""/>
      <w:lvlJc w:val="left"/>
      <w:pPr>
        <w:ind w:left="6480" w:hanging="360"/>
      </w:pPr>
      <w:rPr>
        <w:rFonts w:ascii="Wingdings" w:hAnsi="Wingdings" w:hint="default"/>
      </w:rPr>
    </w:lvl>
  </w:abstractNum>
  <w:abstractNum w:abstractNumId="14" w15:restartNumberingAfterBreak="0">
    <w:nsid w:val="6E271804"/>
    <w:multiLevelType w:val="hybridMultilevel"/>
    <w:tmpl w:val="D2A461EC"/>
    <w:lvl w:ilvl="0" w:tplc="A73E7EBE">
      <w:start w:val="4"/>
      <w:numFmt w:val="upperLetter"/>
      <w:lvlText w:val="%1."/>
      <w:lvlJc w:val="left"/>
      <w:pPr>
        <w:ind w:left="679" w:hanging="360"/>
      </w:pPr>
      <w:rPr>
        <w:rFonts w:hint="default"/>
        <w:sz w:val="28"/>
      </w:rPr>
    </w:lvl>
    <w:lvl w:ilvl="1" w:tplc="04090019" w:tentative="1">
      <w:start w:val="1"/>
      <w:numFmt w:val="lowerLetter"/>
      <w:lvlText w:val="%2."/>
      <w:lvlJc w:val="left"/>
      <w:pPr>
        <w:ind w:left="1399" w:hanging="360"/>
      </w:pPr>
    </w:lvl>
    <w:lvl w:ilvl="2" w:tplc="0409001B" w:tentative="1">
      <w:start w:val="1"/>
      <w:numFmt w:val="lowerRoman"/>
      <w:lvlText w:val="%3."/>
      <w:lvlJc w:val="right"/>
      <w:pPr>
        <w:ind w:left="2119" w:hanging="180"/>
      </w:pPr>
    </w:lvl>
    <w:lvl w:ilvl="3" w:tplc="0409000F" w:tentative="1">
      <w:start w:val="1"/>
      <w:numFmt w:val="decimal"/>
      <w:lvlText w:val="%4."/>
      <w:lvlJc w:val="left"/>
      <w:pPr>
        <w:ind w:left="2839" w:hanging="360"/>
      </w:pPr>
    </w:lvl>
    <w:lvl w:ilvl="4" w:tplc="04090019" w:tentative="1">
      <w:start w:val="1"/>
      <w:numFmt w:val="lowerLetter"/>
      <w:lvlText w:val="%5."/>
      <w:lvlJc w:val="left"/>
      <w:pPr>
        <w:ind w:left="3559" w:hanging="360"/>
      </w:pPr>
    </w:lvl>
    <w:lvl w:ilvl="5" w:tplc="0409001B" w:tentative="1">
      <w:start w:val="1"/>
      <w:numFmt w:val="lowerRoman"/>
      <w:lvlText w:val="%6."/>
      <w:lvlJc w:val="right"/>
      <w:pPr>
        <w:ind w:left="4279" w:hanging="180"/>
      </w:pPr>
    </w:lvl>
    <w:lvl w:ilvl="6" w:tplc="0409000F" w:tentative="1">
      <w:start w:val="1"/>
      <w:numFmt w:val="decimal"/>
      <w:lvlText w:val="%7."/>
      <w:lvlJc w:val="left"/>
      <w:pPr>
        <w:ind w:left="4999" w:hanging="360"/>
      </w:pPr>
    </w:lvl>
    <w:lvl w:ilvl="7" w:tplc="04090019" w:tentative="1">
      <w:start w:val="1"/>
      <w:numFmt w:val="lowerLetter"/>
      <w:lvlText w:val="%8."/>
      <w:lvlJc w:val="left"/>
      <w:pPr>
        <w:ind w:left="5719" w:hanging="360"/>
      </w:pPr>
    </w:lvl>
    <w:lvl w:ilvl="8" w:tplc="0409001B" w:tentative="1">
      <w:start w:val="1"/>
      <w:numFmt w:val="lowerRoman"/>
      <w:lvlText w:val="%9."/>
      <w:lvlJc w:val="right"/>
      <w:pPr>
        <w:ind w:left="6439" w:hanging="180"/>
      </w:pPr>
    </w:lvl>
  </w:abstractNum>
  <w:abstractNum w:abstractNumId="15" w15:restartNumberingAfterBreak="0">
    <w:nsid w:val="726A1A69"/>
    <w:multiLevelType w:val="hybridMultilevel"/>
    <w:tmpl w:val="BFCC8808"/>
    <w:lvl w:ilvl="0" w:tplc="04090001">
      <w:start w:val="1"/>
      <w:numFmt w:val="bullet"/>
      <w:lvlText w:val=""/>
      <w:lvlJc w:val="left"/>
      <w:pPr>
        <w:ind w:left="720" w:hanging="360"/>
      </w:pPr>
      <w:rPr>
        <w:rFonts w:ascii="Symbol" w:hAnsi="Symbol" w:hint="default"/>
      </w:rPr>
    </w:lvl>
    <w:lvl w:ilvl="1" w:tplc="04090003" w:tentative="1">
      <w:start w:val="1"/>
      <w:numFmt w:val="bullet"/>
      <w:lvlText w:val="o"/>
      <w:lvlJc w:val="left"/>
      <w:pPr>
        <w:ind w:left="1440" w:hanging="360"/>
      </w:pPr>
      <w:rPr>
        <w:rFonts w:ascii="Courier New" w:hAnsi="Courier New" w:cs="Courier New" w:hint="default"/>
      </w:rPr>
    </w:lvl>
    <w:lvl w:ilvl="2" w:tplc="04090005" w:tentative="1">
      <w:start w:val="1"/>
      <w:numFmt w:val="bullet"/>
      <w:lvlText w:val=""/>
      <w:lvlJc w:val="left"/>
      <w:pPr>
        <w:ind w:left="2160" w:hanging="360"/>
      </w:pPr>
      <w:rPr>
        <w:rFonts w:ascii="Wingdings" w:hAnsi="Wingdings" w:hint="default"/>
      </w:rPr>
    </w:lvl>
    <w:lvl w:ilvl="3" w:tplc="04090001" w:tentative="1">
      <w:start w:val="1"/>
      <w:numFmt w:val="bullet"/>
      <w:lvlText w:val=""/>
      <w:lvlJc w:val="left"/>
      <w:pPr>
        <w:ind w:left="2880" w:hanging="360"/>
      </w:pPr>
      <w:rPr>
        <w:rFonts w:ascii="Symbol" w:hAnsi="Symbol" w:hint="default"/>
      </w:rPr>
    </w:lvl>
    <w:lvl w:ilvl="4" w:tplc="04090003" w:tentative="1">
      <w:start w:val="1"/>
      <w:numFmt w:val="bullet"/>
      <w:lvlText w:val="o"/>
      <w:lvlJc w:val="left"/>
      <w:pPr>
        <w:ind w:left="3600" w:hanging="360"/>
      </w:pPr>
      <w:rPr>
        <w:rFonts w:ascii="Courier New" w:hAnsi="Courier New" w:cs="Courier New" w:hint="default"/>
      </w:rPr>
    </w:lvl>
    <w:lvl w:ilvl="5" w:tplc="04090005" w:tentative="1">
      <w:start w:val="1"/>
      <w:numFmt w:val="bullet"/>
      <w:lvlText w:val=""/>
      <w:lvlJc w:val="left"/>
      <w:pPr>
        <w:ind w:left="4320" w:hanging="360"/>
      </w:pPr>
      <w:rPr>
        <w:rFonts w:ascii="Wingdings" w:hAnsi="Wingdings" w:hint="default"/>
      </w:rPr>
    </w:lvl>
    <w:lvl w:ilvl="6" w:tplc="04090001" w:tentative="1">
      <w:start w:val="1"/>
      <w:numFmt w:val="bullet"/>
      <w:lvlText w:val=""/>
      <w:lvlJc w:val="left"/>
      <w:pPr>
        <w:ind w:left="5040" w:hanging="360"/>
      </w:pPr>
      <w:rPr>
        <w:rFonts w:ascii="Symbol" w:hAnsi="Symbol" w:hint="default"/>
      </w:rPr>
    </w:lvl>
    <w:lvl w:ilvl="7" w:tplc="04090003" w:tentative="1">
      <w:start w:val="1"/>
      <w:numFmt w:val="bullet"/>
      <w:lvlText w:val="o"/>
      <w:lvlJc w:val="left"/>
      <w:pPr>
        <w:ind w:left="5760" w:hanging="360"/>
      </w:pPr>
      <w:rPr>
        <w:rFonts w:ascii="Courier New" w:hAnsi="Courier New" w:cs="Courier New" w:hint="default"/>
      </w:rPr>
    </w:lvl>
    <w:lvl w:ilvl="8" w:tplc="04090005" w:tentative="1">
      <w:start w:val="1"/>
      <w:numFmt w:val="bullet"/>
      <w:lvlText w:val=""/>
      <w:lvlJc w:val="left"/>
      <w:pPr>
        <w:ind w:left="6480" w:hanging="360"/>
      </w:pPr>
      <w:rPr>
        <w:rFonts w:ascii="Wingdings" w:hAnsi="Wingdings" w:hint="default"/>
      </w:rPr>
    </w:lvl>
  </w:abstractNum>
  <w:abstractNum w:abstractNumId="16" w15:restartNumberingAfterBreak="0">
    <w:nsid w:val="75830010"/>
    <w:multiLevelType w:val="hybridMultilevel"/>
    <w:tmpl w:val="7F242FC8"/>
    <w:lvl w:ilvl="0" w:tplc="637AD838">
      <w:start w:val="3"/>
      <w:numFmt w:val="upperLetter"/>
      <w:lvlText w:val="%1."/>
      <w:lvlJc w:val="left"/>
      <w:pPr>
        <w:ind w:left="698" w:hanging="360"/>
      </w:pPr>
      <w:rPr>
        <w:rFonts w:hint="default"/>
      </w:rPr>
    </w:lvl>
    <w:lvl w:ilvl="1" w:tplc="04090019" w:tentative="1">
      <w:start w:val="1"/>
      <w:numFmt w:val="lowerLetter"/>
      <w:lvlText w:val="%2."/>
      <w:lvlJc w:val="left"/>
      <w:pPr>
        <w:ind w:left="1418" w:hanging="360"/>
      </w:pPr>
    </w:lvl>
    <w:lvl w:ilvl="2" w:tplc="0409001B" w:tentative="1">
      <w:start w:val="1"/>
      <w:numFmt w:val="lowerRoman"/>
      <w:lvlText w:val="%3."/>
      <w:lvlJc w:val="right"/>
      <w:pPr>
        <w:ind w:left="2138" w:hanging="180"/>
      </w:pPr>
    </w:lvl>
    <w:lvl w:ilvl="3" w:tplc="0409000F" w:tentative="1">
      <w:start w:val="1"/>
      <w:numFmt w:val="decimal"/>
      <w:lvlText w:val="%4."/>
      <w:lvlJc w:val="left"/>
      <w:pPr>
        <w:ind w:left="2858" w:hanging="360"/>
      </w:pPr>
    </w:lvl>
    <w:lvl w:ilvl="4" w:tplc="04090019" w:tentative="1">
      <w:start w:val="1"/>
      <w:numFmt w:val="lowerLetter"/>
      <w:lvlText w:val="%5."/>
      <w:lvlJc w:val="left"/>
      <w:pPr>
        <w:ind w:left="3578" w:hanging="360"/>
      </w:pPr>
    </w:lvl>
    <w:lvl w:ilvl="5" w:tplc="0409001B" w:tentative="1">
      <w:start w:val="1"/>
      <w:numFmt w:val="lowerRoman"/>
      <w:lvlText w:val="%6."/>
      <w:lvlJc w:val="right"/>
      <w:pPr>
        <w:ind w:left="4298" w:hanging="180"/>
      </w:pPr>
    </w:lvl>
    <w:lvl w:ilvl="6" w:tplc="0409000F" w:tentative="1">
      <w:start w:val="1"/>
      <w:numFmt w:val="decimal"/>
      <w:lvlText w:val="%7."/>
      <w:lvlJc w:val="left"/>
      <w:pPr>
        <w:ind w:left="5018" w:hanging="360"/>
      </w:pPr>
    </w:lvl>
    <w:lvl w:ilvl="7" w:tplc="04090019" w:tentative="1">
      <w:start w:val="1"/>
      <w:numFmt w:val="lowerLetter"/>
      <w:lvlText w:val="%8."/>
      <w:lvlJc w:val="left"/>
      <w:pPr>
        <w:ind w:left="5738" w:hanging="360"/>
      </w:pPr>
    </w:lvl>
    <w:lvl w:ilvl="8" w:tplc="0409001B" w:tentative="1">
      <w:start w:val="1"/>
      <w:numFmt w:val="lowerRoman"/>
      <w:lvlText w:val="%9."/>
      <w:lvlJc w:val="right"/>
      <w:pPr>
        <w:ind w:left="6458" w:hanging="180"/>
      </w:pPr>
    </w:lvl>
  </w:abstractNum>
  <w:abstractNum w:abstractNumId="17" w15:restartNumberingAfterBreak="0">
    <w:nsid w:val="7CDA7B1F"/>
    <w:multiLevelType w:val="hybridMultilevel"/>
    <w:tmpl w:val="50CE5CE8"/>
    <w:lvl w:ilvl="0" w:tplc="C310E3DA">
      <w:start w:val="1"/>
      <w:numFmt w:val="bullet"/>
      <w:lvlText w:val=""/>
      <w:lvlJc w:val="left"/>
      <w:pPr>
        <w:ind w:left="720" w:hanging="360"/>
      </w:pPr>
      <w:rPr>
        <w:rFonts w:ascii="Symbol" w:hAnsi="Symbol" w:hint="default"/>
        <w:color w:val="auto"/>
      </w:rPr>
    </w:lvl>
    <w:lvl w:ilvl="1" w:tplc="04090003" w:tentative="1">
      <w:start w:val="1"/>
      <w:numFmt w:val="bullet"/>
      <w:lvlText w:val="o"/>
      <w:lvlJc w:val="left"/>
      <w:pPr>
        <w:ind w:left="1440" w:hanging="360"/>
      </w:pPr>
      <w:rPr>
        <w:rFonts w:ascii="Courier New" w:hAnsi="Courier New" w:cs="Courier New" w:hint="default"/>
      </w:rPr>
    </w:lvl>
    <w:lvl w:ilvl="2" w:tplc="04090005" w:tentative="1">
      <w:start w:val="1"/>
      <w:numFmt w:val="bullet"/>
      <w:lvlText w:val=""/>
      <w:lvlJc w:val="left"/>
      <w:pPr>
        <w:ind w:left="2160" w:hanging="360"/>
      </w:pPr>
      <w:rPr>
        <w:rFonts w:ascii="Wingdings" w:hAnsi="Wingdings" w:hint="default"/>
      </w:rPr>
    </w:lvl>
    <w:lvl w:ilvl="3" w:tplc="04090001" w:tentative="1">
      <w:start w:val="1"/>
      <w:numFmt w:val="bullet"/>
      <w:lvlText w:val=""/>
      <w:lvlJc w:val="left"/>
      <w:pPr>
        <w:ind w:left="2880" w:hanging="360"/>
      </w:pPr>
      <w:rPr>
        <w:rFonts w:ascii="Symbol" w:hAnsi="Symbol" w:hint="default"/>
      </w:rPr>
    </w:lvl>
    <w:lvl w:ilvl="4" w:tplc="04090003" w:tentative="1">
      <w:start w:val="1"/>
      <w:numFmt w:val="bullet"/>
      <w:lvlText w:val="o"/>
      <w:lvlJc w:val="left"/>
      <w:pPr>
        <w:ind w:left="3600" w:hanging="360"/>
      </w:pPr>
      <w:rPr>
        <w:rFonts w:ascii="Courier New" w:hAnsi="Courier New" w:cs="Courier New" w:hint="default"/>
      </w:rPr>
    </w:lvl>
    <w:lvl w:ilvl="5" w:tplc="04090005" w:tentative="1">
      <w:start w:val="1"/>
      <w:numFmt w:val="bullet"/>
      <w:lvlText w:val=""/>
      <w:lvlJc w:val="left"/>
      <w:pPr>
        <w:ind w:left="4320" w:hanging="360"/>
      </w:pPr>
      <w:rPr>
        <w:rFonts w:ascii="Wingdings" w:hAnsi="Wingdings" w:hint="default"/>
      </w:rPr>
    </w:lvl>
    <w:lvl w:ilvl="6" w:tplc="04090001" w:tentative="1">
      <w:start w:val="1"/>
      <w:numFmt w:val="bullet"/>
      <w:lvlText w:val=""/>
      <w:lvlJc w:val="left"/>
      <w:pPr>
        <w:ind w:left="5040" w:hanging="360"/>
      </w:pPr>
      <w:rPr>
        <w:rFonts w:ascii="Symbol" w:hAnsi="Symbol" w:hint="default"/>
      </w:rPr>
    </w:lvl>
    <w:lvl w:ilvl="7" w:tplc="04090003" w:tentative="1">
      <w:start w:val="1"/>
      <w:numFmt w:val="bullet"/>
      <w:lvlText w:val="o"/>
      <w:lvlJc w:val="left"/>
      <w:pPr>
        <w:ind w:left="5760" w:hanging="360"/>
      </w:pPr>
      <w:rPr>
        <w:rFonts w:ascii="Courier New" w:hAnsi="Courier New" w:cs="Courier New" w:hint="default"/>
      </w:rPr>
    </w:lvl>
    <w:lvl w:ilvl="8" w:tplc="04090005" w:tentative="1">
      <w:start w:val="1"/>
      <w:numFmt w:val="bullet"/>
      <w:lvlText w:val=""/>
      <w:lvlJc w:val="left"/>
      <w:pPr>
        <w:ind w:left="6480" w:hanging="360"/>
      </w:pPr>
      <w:rPr>
        <w:rFonts w:ascii="Wingdings" w:hAnsi="Wingdings" w:hint="default"/>
      </w:rPr>
    </w:lvl>
  </w:abstractNum>
  <w:num w:numId="1" w16cid:durableId="1648365408">
    <w:abstractNumId w:val="0"/>
  </w:num>
  <w:num w:numId="2" w16cid:durableId="523516776">
    <w:abstractNumId w:val="3"/>
  </w:num>
  <w:num w:numId="3" w16cid:durableId="1011568694">
    <w:abstractNumId w:val="9"/>
  </w:num>
  <w:num w:numId="4" w16cid:durableId="102460855">
    <w:abstractNumId w:val="11"/>
  </w:num>
  <w:num w:numId="5" w16cid:durableId="1247883694">
    <w:abstractNumId w:val="7"/>
  </w:num>
  <w:num w:numId="6" w16cid:durableId="526604309">
    <w:abstractNumId w:val="6"/>
  </w:num>
  <w:num w:numId="7" w16cid:durableId="1505778894">
    <w:abstractNumId w:val="2"/>
  </w:num>
  <w:num w:numId="8" w16cid:durableId="1410269488">
    <w:abstractNumId w:val="5"/>
  </w:num>
  <w:num w:numId="9" w16cid:durableId="980575641">
    <w:abstractNumId w:val="12"/>
  </w:num>
  <w:num w:numId="10" w16cid:durableId="2112704023">
    <w:abstractNumId w:val="17"/>
  </w:num>
  <w:num w:numId="11" w16cid:durableId="1312491050">
    <w:abstractNumId w:val="4"/>
  </w:num>
  <w:num w:numId="12" w16cid:durableId="163253568">
    <w:abstractNumId w:val="15"/>
  </w:num>
  <w:num w:numId="13" w16cid:durableId="1315834747">
    <w:abstractNumId w:val="13"/>
  </w:num>
  <w:num w:numId="14" w16cid:durableId="17777230">
    <w:abstractNumId w:val="8"/>
  </w:num>
  <w:num w:numId="15" w16cid:durableId="1607690528">
    <w:abstractNumId w:val="16"/>
  </w:num>
  <w:num w:numId="16" w16cid:durableId="1901478741">
    <w:abstractNumId w:val="14"/>
  </w:num>
  <w:num w:numId="17" w16cid:durableId="1365249351">
    <w:abstractNumId w:val="1"/>
  </w:num>
  <w:num w:numId="18" w16cid:durableId="267545032">
    <w:abstractNumId w:val="10"/>
  </w:num>
  <w:numIdMacAtCleanup w:val="12"/>
</w:numbering>
</file>

<file path=word/settings.xml><?xml version="1.0" encoding="utf-8"?>
<w:settings xmlns:mc="http://schemas.openxmlformats.org/markup-compatibility/2006" xmlns:o="urn:schemas-microsoft-com:office:office" xmlns:r="http://schemas.openxmlformats.org/officeDocument/2006/relationships" xmlns:m="http://schemas.openxmlformats.org/officeDocument/2006/math" xmlns:v="urn:schemas-microsoft-com:vml"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dtfl="http://schemas.microsoft.com/office/word/2024/wordml/sdtformatlock" xmlns:w16se="http://schemas.microsoft.com/office/word/2015/wordml/symex" xmlns:sl="http://schemas.openxmlformats.org/schemaLibrary/2006/main" mc:Ignorable="w14 w15 w16se w16cid w16 w16cex w16sdtdh w16sdtfl w16du">
  <w:zoom w:percent="100"/>
  <w:proofState w:spelling="clean" w:grammar="clean"/>
  <w:stylePaneFormatFilter w:val="1024" w:allStyles="0" w:customStyles="0" w:latentStyles="1" w:stylesInUse="0" w:headingStyles="1" w:numberingStyles="0" w:tableStyles="0" w:directFormattingOnRuns="0" w:directFormattingOnParagraphs="0" w:directFormattingOnNumbering="0" w:directFormattingOnTables="0" w:clearFormatting="1" w:top3HeadingStyles="0" w:visibleStyles="0" w:alternateStyleNames="0"/>
  <w:defaultTabStop w:val="720"/>
  <w:characterSpacingControl w:val="doNotCompress"/>
  <w:hdrShapeDefaults>
    <o:shapedefaults v:ext="edit" spidmax="2050"/>
  </w:hdrShapeDefaults>
  <w:footnotePr>
    <w:footnote w:id="-1"/>
    <w:footnote w:id="0"/>
    <w:footnote w:id="1"/>
  </w:footnotePr>
  <w:endnotePr>
    <w:endnote w:id="-1"/>
    <w:endnote w:id="0"/>
    <w:endnote w:id="1"/>
  </w:endnotePr>
  <w:compat>
    <w:compatSetting w:name="compatibilityMode" w:uri="http://schemas.microsoft.com/office/word" w:val="15"/>
    <w:compatSetting w:name="overrideTableStyleFontSizeAndJustification" w:uri="http://schemas.microsoft.com/office/word" w:val="1"/>
    <w:compatSetting w:name="enableOpenTypeFeatures" w:uri="http://schemas.microsoft.com/office/word" w:val="1"/>
    <w:compatSetting w:name="doNotFlipMirrorIndents" w:uri="http://schemas.microsoft.com/office/word" w:val="1"/>
    <w:compatSetting w:name="differentiateMultirowTableHeaders" w:uri="http://schemas.microsoft.com/office/word" w:val="1"/>
    <w:compatSetting w:name="useWord2013TrackBottomHyphenation" w:uri="http://schemas.microsoft.com/office/word" w:val="1"/>
  </w:compat>
  <w:rsids>
    <w:rsidRoot w:val="00C41681"/>
    <w:rsid w:val="0000451F"/>
    <w:rsid w:val="000058CF"/>
    <w:rsid w:val="00010012"/>
    <w:rsid w:val="0001013C"/>
    <w:rsid w:val="00015876"/>
    <w:rsid w:val="000158D5"/>
    <w:rsid w:val="00016C7D"/>
    <w:rsid w:val="0001783A"/>
    <w:rsid w:val="00026309"/>
    <w:rsid w:val="00030D64"/>
    <w:rsid w:val="00040D87"/>
    <w:rsid w:val="000416C9"/>
    <w:rsid w:val="00041BDB"/>
    <w:rsid w:val="00044495"/>
    <w:rsid w:val="00047E6E"/>
    <w:rsid w:val="00055F5B"/>
    <w:rsid w:val="00061E74"/>
    <w:rsid w:val="00070667"/>
    <w:rsid w:val="00070F3B"/>
    <w:rsid w:val="00071A20"/>
    <w:rsid w:val="000747A1"/>
    <w:rsid w:val="000801CC"/>
    <w:rsid w:val="000819C7"/>
    <w:rsid w:val="0008241A"/>
    <w:rsid w:val="00090093"/>
    <w:rsid w:val="000932AC"/>
    <w:rsid w:val="00093F5C"/>
    <w:rsid w:val="00094491"/>
    <w:rsid w:val="00096020"/>
    <w:rsid w:val="00096713"/>
    <w:rsid w:val="00096D34"/>
    <w:rsid w:val="000A0FE5"/>
    <w:rsid w:val="000A1DBE"/>
    <w:rsid w:val="000A3093"/>
    <w:rsid w:val="000A5A27"/>
    <w:rsid w:val="000A5B39"/>
    <w:rsid w:val="000B0286"/>
    <w:rsid w:val="000B3E6D"/>
    <w:rsid w:val="000B7331"/>
    <w:rsid w:val="000C0E85"/>
    <w:rsid w:val="000D1AC6"/>
    <w:rsid w:val="000E2F96"/>
    <w:rsid w:val="000E78C2"/>
    <w:rsid w:val="000F04F1"/>
    <w:rsid w:val="000F10DB"/>
    <w:rsid w:val="000F5890"/>
    <w:rsid w:val="001008A6"/>
    <w:rsid w:val="00104910"/>
    <w:rsid w:val="00105F63"/>
    <w:rsid w:val="00106D70"/>
    <w:rsid w:val="0010742A"/>
    <w:rsid w:val="00110634"/>
    <w:rsid w:val="00116503"/>
    <w:rsid w:val="0011718E"/>
    <w:rsid w:val="00125E37"/>
    <w:rsid w:val="001266D1"/>
    <w:rsid w:val="00130AA5"/>
    <w:rsid w:val="00133321"/>
    <w:rsid w:val="00136526"/>
    <w:rsid w:val="00136580"/>
    <w:rsid w:val="001422DE"/>
    <w:rsid w:val="001434F1"/>
    <w:rsid w:val="00147817"/>
    <w:rsid w:val="00150F22"/>
    <w:rsid w:val="001525FE"/>
    <w:rsid w:val="00154B6D"/>
    <w:rsid w:val="001551B0"/>
    <w:rsid w:val="00160265"/>
    <w:rsid w:val="0016341F"/>
    <w:rsid w:val="00163916"/>
    <w:rsid w:val="001715EB"/>
    <w:rsid w:val="00172E6A"/>
    <w:rsid w:val="00176BB2"/>
    <w:rsid w:val="001814A4"/>
    <w:rsid w:val="00183D89"/>
    <w:rsid w:val="0018461B"/>
    <w:rsid w:val="00184C46"/>
    <w:rsid w:val="001854C7"/>
    <w:rsid w:val="001862E5"/>
    <w:rsid w:val="00187762"/>
    <w:rsid w:val="00191296"/>
    <w:rsid w:val="00192AF4"/>
    <w:rsid w:val="001A049D"/>
    <w:rsid w:val="001A0D8B"/>
    <w:rsid w:val="001A3275"/>
    <w:rsid w:val="001A3BB3"/>
    <w:rsid w:val="001A52F9"/>
    <w:rsid w:val="001B2F61"/>
    <w:rsid w:val="001B435A"/>
    <w:rsid w:val="001B55BB"/>
    <w:rsid w:val="001B5BF4"/>
    <w:rsid w:val="001B7828"/>
    <w:rsid w:val="001C1EEA"/>
    <w:rsid w:val="001C24D5"/>
    <w:rsid w:val="001C70E6"/>
    <w:rsid w:val="001D049E"/>
    <w:rsid w:val="001D1EC0"/>
    <w:rsid w:val="001D542A"/>
    <w:rsid w:val="001D7D05"/>
    <w:rsid w:val="001E23BF"/>
    <w:rsid w:val="001E51E6"/>
    <w:rsid w:val="001E6496"/>
    <w:rsid w:val="001F3096"/>
    <w:rsid w:val="001F33FF"/>
    <w:rsid w:val="00200955"/>
    <w:rsid w:val="00201BFE"/>
    <w:rsid w:val="00204510"/>
    <w:rsid w:val="00204D89"/>
    <w:rsid w:val="00205B24"/>
    <w:rsid w:val="00207653"/>
    <w:rsid w:val="0021053D"/>
    <w:rsid w:val="00211B64"/>
    <w:rsid w:val="002120C2"/>
    <w:rsid w:val="00214C40"/>
    <w:rsid w:val="0021662C"/>
    <w:rsid w:val="00223D85"/>
    <w:rsid w:val="002254E0"/>
    <w:rsid w:val="00226FA3"/>
    <w:rsid w:val="0022731F"/>
    <w:rsid w:val="00231271"/>
    <w:rsid w:val="00231CD7"/>
    <w:rsid w:val="00235EDD"/>
    <w:rsid w:val="002371E4"/>
    <w:rsid w:val="00240CAB"/>
    <w:rsid w:val="002434B2"/>
    <w:rsid w:val="00243989"/>
    <w:rsid w:val="0024755D"/>
    <w:rsid w:val="00251B53"/>
    <w:rsid w:val="00256BC8"/>
    <w:rsid w:val="00257514"/>
    <w:rsid w:val="00260447"/>
    <w:rsid w:val="00263028"/>
    <w:rsid w:val="0027332E"/>
    <w:rsid w:val="00274263"/>
    <w:rsid w:val="0027457F"/>
    <w:rsid w:val="00274C45"/>
    <w:rsid w:val="00274F48"/>
    <w:rsid w:val="002751C6"/>
    <w:rsid w:val="002770DD"/>
    <w:rsid w:val="002777DF"/>
    <w:rsid w:val="002814B0"/>
    <w:rsid w:val="00283861"/>
    <w:rsid w:val="002862ED"/>
    <w:rsid w:val="002868B4"/>
    <w:rsid w:val="00287DBE"/>
    <w:rsid w:val="00291049"/>
    <w:rsid w:val="002A30D0"/>
    <w:rsid w:val="002A5C68"/>
    <w:rsid w:val="002B595B"/>
    <w:rsid w:val="002B59E0"/>
    <w:rsid w:val="002B6A26"/>
    <w:rsid w:val="002B79FA"/>
    <w:rsid w:val="002D13BF"/>
    <w:rsid w:val="002D163C"/>
    <w:rsid w:val="002D3BC9"/>
    <w:rsid w:val="002E0194"/>
    <w:rsid w:val="002E0617"/>
    <w:rsid w:val="002E7621"/>
    <w:rsid w:val="002F1447"/>
    <w:rsid w:val="002F4900"/>
    <w:rsid w:val="002F4C7D"/>
    <w:rsid w:val="002F5A08"/>
    <w:rsid w:val="002F5C69"/>
    <w:rsid w:val="002F5F0F"/>
    <w:rsid w:val="0030235D"/>
    <w:rsid w:val="00302DFD"/>
    <w:rsid w:val="00303604"/>
    <w:rsid w:val="00306B07"/>
    <w:rsid w:val="00322C88"/>
    <w:rsid w:val="003260DE"/>
    <w:rsid w:val="00332603"/>
    <w:rsid w:val="0033766E"/>
    <w:rsid w:val="00337EEA"/>
    <w:rsid w:val="0034044D"/>
    <w:rsid w:val="00340847"/>
    <w:rsid w:val="0034614E"/>
    <w:rsid w:val="00350BB4"/>
    <w:rsid w:val="0036067A"/>
    <w:rsid w:val="003608E2"/>
    <w:rsid w:val="00360996"/>
    <w:rsid w:val="00362FFF"/>
    <w:rsid w:val="00363398"/>
    <w:rsid w:val="00364091"/>
    <w:rsid w:val="00370FD5"/>
    <w:rsid w:val="00374E75"/>
    <w:rsid w:val="00382B14"/>
    <w:rsid w:val="003846D7"/>
    <w:rsid w:val="003856AA"/>
    <w:rsid w:val="00385E90"/>
    <w:rsid w:val="0038749C"/>
    <w:rsid w:val="00393CB0"/>
    <w:rsid w:val="00393E5D"/>
    <w:rsid w:val="003A45F6"/>
    <w:rsid w:val="003A5095"/>
    <w:rsid w:val="003A5C63"/>
    <w:rsid w:val="003B243E"/>
    <w:rsid w:val="003B3C80"/>
    <w:rsid w:val="003C3DFE"/>
    <w:rsid w:val="003D13B7"/>
    <w:rsid w:val="003D159B"/>
    <w:rsid w:val="003D73CB"/>
    <w:rsid w:val="003E0094"/>
    <w:rsid w:val="003E73A7"/>
    <w:rsid w:val="003F21C5"/>
    <w:rsid w:val="004010D5"/>
    <w:rsid w:val="00401AF4"/>
    <w:rsid w:val="00402E82"/>
    <w:rsid w:val="00403AAF"/>
    <w:rsid w:val="00404680"/>
    <w:rsid w:val="00405402"/>
    <w:rsid w:val="004122C0"/>
    <w:rsid w:val="004135E0"/>
    <w:rsid w:val="004135EC"/>
    <w:rsid w:val="0041409B"/>
    <w:rsid w:val="00415B81"/>
    <w:rsid w:val="004165DC"/>
    <w:rsid w:val="00421FCF"/>
    <w:rsid w:val="00423682"/>
    <w:rsid w:val="00426D1A"/>
    <w:rsid w:val="0043130B"/>
    <w:rsid w:val="004317F3"/>
    <w:rsid w:val="00431A38"/>
    <w:rsid w:val="00441CEA"/>
    <w:rsid w:val="0044374D"/>
    <w:rsid w:val="0044470D"/>
    <w:rsid w:val="00447A93"/>
    <w:rsid w:val="004520B8"/>
    <w:rsid w:val="00453831"/>
    <w:rsid w:val="00455D6B"/>
    <w:rsid w:val="00460AC9"/>
    <w:rsid w:val="004610B2"/>
    <w:rsid w:val="00466E96"/>
    <w:rsid w:val="00467CEA"/>
    <w:rsid w:val="00471391"/>
    <w:rsid w:val="00472ACC"/>
    <w:rsid w:val="0047553A"/>
    <w:rsid w:val="00475F91"/>
    <w:rsid w:val="0047695B"/>
    <w:rsid w:val="00477A6D"/>
    <w:rsid w:val="004802DD"/>
    <w:rsid w:val="004817DF"/>
    <w:rsid w:val="00490364"/>
    <w:rsid w:val="00494714"/>
    <w:rsid w:val="00495E5D"/>
    <w:rsid w:val="00497E71"/>
    <w:rsid w:val="004A0288"/>
    <w:rsid w:val="004A619B"/>
    <w:rsid w:val="004B0982"/>
    <w:rsid w:val="004B11A0"/>
    <w:rsid w:val="004B5E05"/>
    <w:rsid w:val="004C2F6B"/>
    <w:rsid w:val="004C4FEF"/>
    <w:rsid w:val="004C5709"/>
    <w:rsid w:val="004C5713"/>
    <w:rsid w:val="004C5D74"/>
    <w:rsid w:val="004C5D78"/>
    <w:rsid w:val="004D538A"/>
    <w:rsid w:val="004D579D"/>
    <w:rsid w:val="004D62F3"/>
    <w:rsid w:val="004D6A35"/>
    <w:rsid w:val="004D6D49"/>
    <w:rsid w:val="004E2720"/>
    <w:rsid w:val="004F35D2"/>
    <w:rsid w:val="004F4CBE"/>
    <w:rsid w:val="005003DF"/>
    <w:rsid w:val="00500912"/>
    <w:rsid w:val="00501495"/>
    <w:rsid w:val="00507E6A"/>
    <w:rsid w:val="00507FBF"/>
    <w:rsid w:val="005115A2"/>
    <w:rsid w:val="00514740"/>
    <w:rsid w:val="00521981"/>
    <w:rsid w:val="00523003"/>
    <w:rsid w:val="00524905"/>
    <w:rsid w:val="0052555E"/>
    <w:rsid w:val="00530241"/>
    <w:rsid w:val="00531B50"/>
    <w:rsid w:val="00535727"/>
    <w:rsid w:val="005401BE"/>
    <w:rsid w:val="005412B4"/>
    <w:rsid w:val="00543218"/>
    <w:rsid w:val="0054334E"/>
    <w:rsid w:val="00544AA4"/>
    <w:rsid w:val="00545EE3"/>
    <w:rsid w:val="00551648"/>
    <w:rsid w:val="0055515A"/>
    <w:rsid w:val="00560103"/>
    <w:rsid w:val="00561E27"/>
    <w:rsid w:val="005632EF"/>
    <w:rsid w:val="005701E9"/>
    <w:rsid w:val="005740B1"/>
    <w:rsid w:val="005748A5"/>
    <w:rsid w:val="00575261"/>
    <w:rsid w:val="00575525"/>
    <w:rsid w:val="0057629B"/>
    <w:rsid w:val="005771F4"/>
    <w:rsid w:val="00586199"/>
    <w:rsid w:val="00591B50"/>
    <w:rsid w:val="00592845"/>
    <w:rsid w:val="00592CE5"/>
    <w:rsid w:val="00596425"/>
    <w:rsid w:val="00596DDD"/>
    <w:rsid w:val="00596DEE"/>
    <w:rsid w:val="005979E2"/>
    <w:rsid w:val="005A0753"/>
    <w:rsid w:val="005A1B7E"/>
    <w:rsid w:val="005A2979"/>
    <w:rsid w:val="005A4E69"/>
    <w:rsid w:val="005A679C"/>
    <w:rsid w:val="005A67FC"/>
    <w:rsid w:val="005A6AC9"/>
    <w:rsid w:val="005A7B7C"/>
    <w:rsid w:val="005B0DFE"/>
    <w:rsid w:val="005B1350"/>
    <w:rsid w:val="005B25BF"/>
    <w:rsid w:val="005B46B7"/>
    <w:rsid w:val="005B5C87"/>
    <w:rsid w:val="005B7BF0"/>
    <w:rsid w:val="005C0EB7"/>
    <w:rsid w:val="005C6507"/>
    <w:rsid w:val="005D7B45"/>
    <w:rsid w:val="005D7D5D"/>
    <w:rsid w:val="005E2EA2"/>
    <w:rsid w:val="005E66B8"/>
    <w:rsid w:val="005E7CB1"/>
    <w:rsid w:val="005F1DDC"/>
    <w:rsid w:val="005F28D7"/>
    <w:rsid w:val="00601ADE"/>
    <w:rsid w:val="00610195"/>
    <w:rsid w:val="006130B5"/>
    <w:rsid w:val="006156AF"/>
    <w:rsid w:val="00616933"/>
    <w:rsid w:val="006218B8"/>
    <w:rsid w:val="006243E8"/>
    <w:rsid w:val="00627E49"/>
    <w:rsid w:val="00632925"/>
    <w:rsid w:val="006372DC"/>
    <w:rsid w:val="00641C17"/>
    <w:rsid w:val="00643320"/>
    <w:rsid w:val="00643BE5"/>
    <w:rsid w:val="00647318"/>
    <w:rsid w:val="00647D62"/>
    <w:rsid w:val="006500B3"/>
    <w:rsid w:val="00651289"/>
    <w:rsid w:val="006550D7"/>
    <w:rsid w:val="006573B0"/>
    <w:rsid w:val="006600D7"/>
    <w:rsid w:val="00661F2E"/>
    <w:rsid w:val="00676891"/>
    <w:rsid w:val="00686790"/>
    <w:rsid w:val="00693552"/>
    <w:rsid w:val="006943D5"/>
    <w:rsid w:val="006972EE"/>
    <w:rsid w:val="006A09CA"/>
    <w:rsid w:val="006A2CCB"/>
    <w:rsid w:val="006A4C12"/>
    <w:rsid w:val="006A51FB"/>
    <w:rsid w:val="006A7753"/>
    <w:rsid w:val="006A7EB3"/>
    <w:rsid w:val="006B3361"/>
    <w:rsid w:val="006C479F"/>
    <w:rsid w:val="006C4B62"/>
    <w:rsid w:val="006D0963"/>
    <w:rsid w:val="006D2510"/>
    <w:rsid w:val="006D59A1"/>
    <w:rsid w:val="006E3FBA"/>
    <w:rsid w:val="006E4B76"/>
    <w:rsid w:val="006F358B"/>
    <w:rsid w:val="006F3910"/>
    <w:rsid w:val="006F4243"/>
    <w:rsid w:val="007028CC"/>
    <w:rsid w:val="00703B6C"/>
    <w:rsid w:val="0070423B"/>
    <w:rsid w:val="007046CB"/>
    <w:rsid w:val="007054A3"/>
    <w:rsid w:val="007072D1"/>
    <w:rsid w:val="00711B8C"/>
    <w:rsid w:val="00713EE2"/>
    <w:rsid w:val="0071666D"/>
    <w:rsid w:val="00722AA3"/>
    <w:rsid w:val="00723A7F"/>
    <w:rsid w:val="007244B2"/>
    <w:rsid w:val="00725F40"/>
    <w:rsid w:val="007260B3"/>
    <w:rsid w:val="007359C0"/>
    <w:rsid w:val="0073638F"/>
    <w:rsid w:val="0073767C"/>
    <w:rsid w:val="00737E20"/>
    <w:rsid w:val="00740380"/>
    <w:rsid w:val="007410B2"/>
    <w:rsid w:val="007411CD"/>
    <w:rsid w:val="007419FF"/>
    <w:rsid w:val="00741F0F"/>
    <w:rsid w:val="00746911"/>
    <w:rsid w:val="00746C29"/>
    <w:rsid w:val="007479A0"/>
    <w:rsid w:val="007515F5"/>
    <w:rsid w:val="0075321B"/>
    <w:rsid w:val="00756B7B"/>
    <w:rsid w:val="00761A4D"/>
    <w:rsid w:val="00763E9B"/>
    <w:rsid w:val="00765ED3"/>
    <w:rsid w:val="00770B87"/>
    <w:rsid w:val="00777FF6"/>
    <w:rsid w:val="00782DF3"/>
    <w:rsid w:val="00783A56"/>
    <w:rsid w:val="00784F4E"/>
    <w:rsid w:val="00786049"/>
    <w:rsid w:val="00786C55"/>
    <w:rsid w:val="00791526"/>
    <w:rsid w:val="00793D40"/>
    <w:rsid w:val="00794570"/>
    <w:rsid w:val="00797954"/>
    <w:rsid w:val="007979D6"/>
    <w:rsid w:val="007A1315"/>
    <w:rsid w:val="007A34EB"/>
    <w:rsid w:val="007A4342"/>
    <w:rsid w:val="007A595F"/>
    <w:rsid w:val="007B0106"/>
    <w:rsid w:val="007B0878"/>
    <w:rsid w:val="007B6377"/>
    <w:rsid w:val="007B6C9E"/>
    <w:rsid w:val="007C2B1F"/>
    <w:rsid w:val="007C37B2"/>
    <w:rsid w:val="007C3A54"/>
    <w:rsid w:val="007C462C"/>
    <w:rsid w:val="007C5025"/>
    <w:rsid w:val="007C6B1A"/>
    <w:rsid w:val="007C6FF9"/>
    <w:rsid w:val="007C7903"/>
    <w:rsid w:val="007D0307"/>
    <w:rsid w:val="007D14A9"/>
    <w:rsid w:val="007D268E"/>
    <w:rsid w:val="007D3B4D"/>
    <w:rsid w:val="007D665A"/>
    <w:rsid w:val="007D7D27"/>
    <w:rsid w:val="007E4022"/>
    <w:rsid w:val="007E6FBA"/>
    <w:rsid w:val="007F0160"/>
    <w:rsid w:val="007F05FE"/>
    <w:rsid w:val="007F10D6"/>
    <w:rsid w:val="007F2CA7"/>
    <w:rsid w:val="007F3CBE"/>
    <w:rsid w:val="007F63A4"/>
    <w:rsid w:val="007F6EA9"/>
    <w:rsid w:val="00800F00"/>
    <w:rsid w:val="0081394A"/>
    <w:rsid w:val="00816468"/>
    <w:rsid w:val="008210A0"/>
    <w:rsid w:val="00821B41"/>
    <w:rsid w:val="00822971"/>
    <w:rsid w:val="008337B7"/>
    <w:rsid w:val="008353F0"/>
    <w:rsid w:val="00845F74"/>
    <w:rsid w:val="0084608C"/>
    <w:rsid w:val="008470BB"/>
    <w:rsid w:val="00850F48"/>
    <w:rsid w:val="008548C2"/>
    <w:rsid w:val="00861379"/>
    <w:rsid w:val="00864421"/>
    <w:rsid w:val="00865865"/>
    <w:rsid w:val="0086596F"/>
    <w:rsid w:val="00866A6E"/>
    <w:rsid w:val="00867DDA"/>
    <w:rsid w:val="00870123"/>
    <w:rsid w:val="0087045F"/>
    <w:rsid w:val="008729A4"/>
    <w:rsid w:val="0087447D"/>
    <w:rsid w:val="00876DDA"/>
    <w:rsid w:val="0088289B"/>
    <w:rsid w:val="0089123E"/>
    <w:rsid w:val="00892342"/>
    <w:rsid w:val="008934B9"/>
    <w:rsid w:val="0089387E"/>
    <w:rsid w:val="00895539"/>
    <w:rsid w:val="008A13C4"/>
    <w:rsid w:val="008A2796"/>
    <w:rsid w:val="008A3850"/>
    <w:rsid w:val="008A38AA"/>
    <w:rsid w:val="008B248E"/>
    <w:rsid w:val="008C2070"/>
    <w:rsid w:val="008C477C"/>
    <w:rsid w:val="008C4A21"/>
    <w:rsid w:val="008E09DB"/>
    <w:rsid w:val="008E6D76"/>
    <w:rsid w:val="008E7021"/>
    <w:rsid w:val="008F5C53"/>
    <w:rsid w:val="008F7C00"/>
    <w:rsid w:val="00900616"/>
    <w:rsid w:val="00902AA8"/>
    <w:rsid w:val="00904895"/>
    <w:rsid w:val="009058B6"/>
    <w:rsid w:val="00913685"/>
    <w:rsid w:val="00913F2E"/>
    <w:rsid w:val="00916CDB"/>
    <w:rsid w:val="00916D66"/>
    <w:rsid w:val="00925125"/>
    <w:rsid w:val="00932C03"/>
    <w:rsid w:val="00935852"/>
    <w:rsid w:val="00935AC9"/>
    <w:rsid w:val="00935D43"/>
    <w:rsid w:val="00942B37"/>
    <w:rsid w:val="0094403A"/>
    <w:rsid w:val="00946D14"/>
    <w:rsid w:val="00960F3D"/>
    <w:rsid w:val="009636AE"/>
    <w:rsid w:val="00963D5F"/>
    <w:rsid w:val="009647BD"/>
    <w:rsid w:val="009657A4"/>
    <w:rsid w:val="009669E6"/>
    <w:rsid w:val="00967579"/>
    <w:rsid w:val="009717E3"/>
    <w:rsid w:val="00976991"/>
    <w:rsid w:val="00980C12"/>
    <w:rsid w:val="0098711F"/>
    <w:rsid w:val="009876E9"/>
    <w:rsid w:val="009949FF"/>
    <w:rsid w:val="0099505A"/>
    <w:rsid w:val="009A058F"/>
    <w:rsid w:val="009A6498"/>
    <w:rsid w:val="009B26F0"/>
    <w:rsid w:val="009B2F5A"/>
    <w:rsid w:val="009B2FA0"/>
    <w:rsid w:val="009B6BB2"/>
    <w:rsid w:val="009B7BD7"/>
    <w:rsid w:val="009B7F57"/>
    <w:rsid w:val="009C0AAA"/>
    <w:rsid w:val="009C0AB3"/>
    <w:rsid w:val="009C3ED9"/>
    <w:rsid w:val="009C5664"/>
    <w:rsid w:val="009C78AB"/>
    <w:rsid w:val="009D0909"/>
    <w:rsid w:val="009D0A45"/>
    <w:rsid w:val="009D30CE"/>
    <w:rsid w:val="009D56C4"/>
    <w:rsid w:val="009D5A1F"/>
    <w:rsid w:val="009D682A"/>
    <w:rsid w:val="009E76A1"/>
    <w:rsid w:val="009F0340"/>
    <w:rsid w:val="009F0858"/>
    <w:rsid w:val="009F0C2F"/>
    <w:rsid w:val="009F5ED1"/>
    <w:rsid w:val="00A00DA0"/>
    <w:rsid w:val="00A04947"/>
    <w:rsid w:val="00A06152"/>
    <w:rsid w:val="00A06D63"/>
    <w:rsid w:val="00A07982"/>
    <w:rsid w:val="00A12297"/>
    <w:rsid w:val="00A14327"/>
    <w:rsid w:val="00A1451E"/>
    <w:rsid w:val="00A14F07"/>
    <w:rsid w:val="00A172CA"/>
    <w:rsid w:val="00A1754B"/>
    <w:rsid w:val="00A2099C"/>
    <w:rsid w:val="00A25B43"/>
    <w:rsid w:val="00A26B50"/>
    <w:rsid w:val="00A27C49"/>
    <w:rsid w:val="00A30B34"/>
    <w:rsid w:val="00A33ADA"/>
    <w:rsid w:val="00A33BC9"/>
    <w:rsid w:val="00A33EC8"/>
    <w:rsid w:val="00A344AC"/>
    <w:rsid w:val="00A349E2"/>
    <w:rsid w:val="00A40BE2"/>
    <w:rsid w:val="00A44BA5"/>
    <w:rsid w:val="00A47584"/>
    <w:rsid w:val="00A4790B"/>
    <w:rsid w:val="00A5188F"/>
    <w:rsid w:val="00A528A6"/>
    <w:rsid w:val="00A5405D"/>
    <w:rsid w:val="00A54A6A"/>
    <w:rsid w:val="00A55002"/>
    <w:rsid w:val="00A56E6F"/>
    <w:rsid w:val="00A65A17"/>
    <w:rsid w:val="00A66588"/>
    <w:rsid w:val="00A67F21"/>
    <w:rsid w:val="00A71969"/>
    <w:rsid w:val="00A719F0"/>
    <w:rsid w:val="00A77BE7"/>
    <w:rsid w:val="00A80347"/>
    <w:rsid w:val="00A83C71"/>
    <w:rsid w:val="00A83E5F"/>
    <w:rsid w:val="00A9004A"/>
    <w:rsid w:val="00A92064"/>
    <w:rsid w:val="00AA0E20"/>
    <w:rsid w:val="00AA10BE"/>
    <w:rsid w:val="00AA1AB7"/>
    <w:rsid w:val="00AA285A"/>
    <w:rsid w:val="00AB0CB8"/>
    <w:rsid w:val="00AB3D4D"/>
    <w:rsid w:val="00AB5CC4"/>
    <w:rsid w:val="00AB6B64"/>
    <w:rsid w:val="00AC3965"/>
    <w:rsid w:val="00AC4A24"/>
    <w:rsid w:val="00AC5F36"/>
    <w:rsid w:val="00AC71B7"/>
    <w:rsid w:val="00AD0712"/>
    <w:rsid w:val="00AD0830"/>
    <w:rsid w:val="00AD1142"/>
    <w:rsid w:val="00AD4799"/>
    <w:rsid w:val="00AE166D"/>
    <w:rsid w:val="00AE3F77"/>
    <w:rsid w:val="00AE4E95"/>
    <w:rsid w:val="00AF09FF"/>
    <w:rsid w:val="00AF26B1"/>
    <w:rsid w:val="00B02E9B"/>
    <w:rsid w:val="00B06AC0"/>
    <w:rsid w:val="00B073FE"/>
    <w:rsid w:val="00B13766"/>
    <w:rsid w:val="00B1670A"/>
    <w:rsid w:val="00B172D6"/>
    <w:rsid w:val="00B21458"/>
    <w:rsid w:val="00B23818"/>
    <w:rsid w:val="00B347C7"/>
    <w:rsid w:val="00B376DA"/>
    <w:rsid w:val="00B42B5E"/>
    <w:rsid w:val="00B43459"/>
    <w:rsid w:val="00B477FE"/>
    <w:rsid w:val="00B50F16"/>
    <w:rsid w:val="00B5797D"/>
    <w:rsid w:val="00B60EE8"/>
    <w:rsid w:val="00B60F83"/>
    <w:rsid w:val="00B66482"/>
    <w:rsid w:val="00B66DBE"/>
    <w:rsid w:val="00B67C21"/>
    <w:rsid w:val="00B70DE6"/>
    <w:rsid w:val="00B70FB7"/>
    <w:rsid w:val="00B7105A"/>
    <w:rsid w:val="00B73F06"/>
    <w:rsid w:val="00B751CD"/>
    <w:rsid w:val="00B75A18"/>
    <w:rsid w:val="00B77786"/>
    <w:rsid w:val="00B850C3"/>
    <w:rsid w:val="00B86E7B"/>
    <w:rsid w:val="00B879C0"/>
    <w:rsid w:val="00B90757"/>
    <w:rsid w:val="00B91318"/>
    <w:rsid w:val="00B93726"/>
    <w:rsid w:val="00B93FA3"/>
    <w:rsid w:val="00B9595B"/>
    <w:rsid w:val="00BA30F3"/>
    <w:rsid w:val="00BA5C1E"/>
    <w:rsid w:val="00BB0150"/>
    <w:rsid w:val="00BB134E"/>
    <w:rsid w:val="00BB15F5"/>
    <w:rsid w:val="00BB360A"/>
    <w:rsid w:val="00BB5C39"/>
    <w:rsid w:val="00BB6A27"/>
    <w:rsid w:val="00BC561A"/>
    <w:rsid w:val="00BC58A5"/>
    <w:rsid w:val="00BC6E04"/>
    <w:rsid w:val="00BC6EAB"/>
    <w:rsid w:val="00BD1A4F"/>
    <w:rsid w:val="00BD272E"/>
    <w:rsid w:val="00BD30DD"/>
    <w:rsid w:val="00BD75E9"/>
    <w:rsid w:val="00BE0A59"/>
    <w:rsid w:val="00BE3CB2"/>
    <w:rsid w:val="00BE5E12"/>
    <w:rsid w:val="00BF0930"/>
    <w:rsid w:val="00BF2473"/>
    <w:rsid w:val="00BF33B0"/>
    <w:rsid w:val="00BF5FD2"/>
    <w:rsid w:val="00BF682F"/>
    <w:rsid w:val="00BF7635"/>
    <w:rsid w:val="00C01F44"/>
    <w:rsid w:val="00C06218"/>
    <w:rsid w:val="00C06FF3"/>
    <w:rsid w:val="00C16647"/>
    <w:rsid w:val="00C216BC"/>
    <w:rsid w:val="00C246A5"/>
    <w:rsid w:val="00C279E5"/>
    <w:rsid w:val="00C315F8"/>
    <w:rsid w:val="00C3437F"/>
    <w:rsid w:val="00C3590C"/>
    <w:rsid w:val="00C36D7A"/>
    <w:rsid w:val="00C40B39"/>
    <w:rsid w:val="00C41681"/>
    <w:rsid w:val="00C43C35"/>
    <w:rsid w:val="00C469D5"/>
    <w:rsid w:val="00C50CF4"/>
    <w:rsid w:val="00C50E3F"/>
    <w:rsid w:val="00C530A2"/>
    <w:rsid w:val="00C53F29"/>
    <w:rsid w:val="00C54215"/>
    <w:rsid w:val="00C54CA5"/>
    <w:rsid w:val="00C553FA"/>
    <w:rsid w:val="00C62FE2"/>
    <w:rsid w:val="00C65A44"/>
    <w:rsid w:val="00C671AC"/>
    <w:rsid w:val="00C6763A"/>
    <w:rsid w:val="00C705A5"/>
    <w:rsid w:val="00C815EE"/>
    <w:rsid w:val="00C8209F"/>
    <w:rsid w:val="00C82F4C"/>
    <w:rsid w:val="00C85ACD"/>
    <w:rsid w:val="00C85D77"/>
    <w:rsid w:val="00C91EEF"/>
    <w:rsid w:val="00C946D5"/>
    <w:rsid w:val="00CB100C"/>
    <w:rsid w:val="00CB2FD1"/>
    <w:rsid w:val="00CB579B"/>
    <w:rsid w:val="00CB7046"/>
    <w:rsid w:val="00CC4155"/>
    <w:rsid w:val="00CC5287"/>
    <w:rsid w:val="00CC769A"/>
    <w:rsid w:val="00CC7F0B"/>
    <w:rsid w:val="00CD30CD"/>
    <w:rsid w:val="00CD6B28"/>
    <w:rsid w:val="00D00513"/>
    <w:rsid w:val="00D06FF6"/>
    <w:rsid w:val="00D10B9E"/>
    <w:rsid w:val="00D136DA"/>
    <w:rsid w:val="00D211AF"/>
    <w:rsid w:val="00D218C5"/>
    <w:rsid w:val="00D2565D"/>
    <w:rsid w:val="00D27679"/>
    <w:rsid w:val="00D3075D"/>
    <w:rsid w:val="00D33664"/>
    <w:rsid w:val="00D36A4D"/>
    <w:rsid w:val="00D41D86"/>
    <w:rsid w:val="00D423D9"/>
    <w:rsid w:val="00D43B72"/>
    <w:rsid w:val="00D43EBE"/>
    <w:rsid w:val="00D44FD0"/>
    <w:rsid w:val="00D45BD5"/>
    <w:rsid w:val="00D46B88"/>
    <w:rsid w:val="00D52CCA"/>
    <w:rsid w:val="00D532E8"/>
    <w:rsid w:val="00D56C60"/>
    <w:rsid w:val="00D65006"/>
    <w:rsid w:val="00D706E2"/>
    <w:rsid w:val="00D711FC"/>
    <w:rsid w:val="00D8496F"/>
    <w:rsid w:val="00D85A34"/>
    <w:rsid w:val="00D90625"/>
    <w:rsid w:val="00D95D8D"/>
    <w:rsid w:val="00DA1614"/>
    <w:rsid w:val="00DA2E9F"/>
    <w:rsid w:val="00DA3B22"/>
    <w:rsid w:val="00DA73E0"/>
    <w:rsid w:val="00DB4C56"/>
    <w:rsid w:val="00DB674E"/>
    <w:rsid w:val="00DB6946"/>
    <w:rsid w:val="00DB7255"/>
    <w:rsid w:val="00DC6E0E"/>
    <w:rsid w:val="00DD54F0"/>
    <w:rsid w:val="00DD55CF"/>
    <w:rsid w:val="00DD5604"/>
    <w:rsid w:val="00DD5C9C"/>
    <w:rsid w:val="00DD78BE"/>
    <w:rsid w:val="00DE2A2C"/>
    <w:rsid w:val="00DE2C68"/>
    <w:rsid w:val="00DE49CF"/>
    <w:rsid w:val="00DE5B32"/>
    <w:rsid w:val="00DF2A13"/>
    <w:rsid w:val="00DF4963"/>
    <w:rsid w:val="00E042A3"/>
    <w:rsid w:val="00E048D3"/>
    <w:rsid w:val="00E06AF4"/>
    <w:rsid w:val="00E123B9"/>
    <w:rsid w:val="00E14A1A"/>
    <w:rsid w:val="00E15474"/>
    <w:rsid w:val="00E20B1C"/>
    <w:rsid w:val="00E21AEB"/>
    <w:rsid w:val="00E277D9"/>
    <w:rsid w:val="00E367FE"/>
    <w:rsid w:val="00E4476C"/>
    <w:rsid w:val="00E45680"/>
    <w:rsid w:val="00E5199B"/>
    <w:rsid w:val="00E6195E"/>
    <w:rsid w:val="00E6312E"/>
    <w:rsid w:val="00E70367"/>
    <w:rsid w:val="00E713BA"/>
    <w:rsid w:val="00E71526"/>
    <w:rsid w:val="00E7370C"/>
    <w:rsid w:val="00E807F4"/>
    <w:rsid w:val="00E81172"/>
    <w:rsid w:val="00E81602"/>
    <w:rsid w:val="00E84220"/>
    <w:rsid w:val="00E847E0"/>
    <w:rsid w:val="00E85524"/>
    <w:rsid w:val="00E8731E"/>
    <w:rsid w:val="00E950CF"/>
    <w:rsid w:val="00EA1696"/>
    <w:rsid w:val="00EA28FA"/>
    <w:rsid w:val="00EA624F"/>
    <w:rsid w:val="00EA7A26"/>
    <w:rsid w:val="00EB06E6"/>
    <w:rsid w:val="00EB30FC"/>
    <w:rsid w:val="00EB34A2"/>
    <w:rsid w:val="00EB4B99"/>
    <w:rsid w:val="00EB52A8"/>
    <w:rsid w:val="00EC1DA3"/>
    <w:rsid w:val="00EC285F"/>
    <w:rsid w:val="00EC3469"/>
    <w:rsid w:val="00EC6D46"/>
    <w:rsid w:val="00ED1F0F"/>
    <w:rsid w:val="00ED676E"/>
    <w:rsid w:val="00ED7178"/>
    <w:rsid w:val="00ED7F36"/>
    <w:rsid w:val="00EE1B59"/>
    <w:rsid w:val="00EE4332"/>
    <w:rsid w:val="00EE4A3D"/>
    <w:rsid w:val="00EE6CD9"/>
    <w:rsid w:val="00EF3140"/>
    <w:rsid w:val="00EF3B3A"/>
    <w:rsid w:val="00EF6722"/>
    <w:rsid w:val="00F00B3D"/>
    <w:rsid w:val="00F12948"/>
    <w:rsid w:val="00F1313E"/>
    <w:rsid w:val="00F14422"/>
    <w:rsid w:val="00F15708"/>
    <w:rsid w:val="00F167BF"/>
    <w:rsid w:val="00F172C4"/>
    <w:rsid w:val="00F17568"/>
    <w:rsid w:val="00F2031C"/>
    <w:rsid w:val="00F203A1"/>
    <w:rsid w:val="00F27097"/>
    <w:rsid w:val="00F3097F"/>
    <w:rsid w:val="00F3232B"/>
    <w:rsid w:val="00F32914"/>
    <w:rsid w:val="00F35AA8"/>
    <w:rsid w:val="00F371C6"/>
    <w:rsid w:val="00F37AFA"/>
    <w:rsid w:val="00F37CFC"/>
    <w:rsid w:val="00F40C8D"/>
    <w:rsid w:val="00F416EE"/>
    <w:rsid w:val="00F41B2C"/>
    <w:rsid w:val="00F4344A"/>
    <w:rsid w:val="00F44288"/>
    <w:rsid w:val="00F458D4"/>
    <w:rsid w:val="00F51190"/>
    <w:rsid w:val="00F51F43"/>
    <w:rsid w:val="00F521B8"/>
    <w:rsid w:val="00F6404A"/>
    <w:rsid w:val="00F64D6B"/>
    <w:rsid w:val="00F65670"/>
    <w:rsid w:val="00F66A5C"/>
    <w:rsid w:val="00F727E1"/>
    <w:rsid w:val="00F8040A"/>
    <w:rsid w:val="00F80CDB"/>
    <w:rsid w:val="00F81353"/>
    <w:rsid w:val="00F85C68"/>
    <w:rsid w:val="00F86389"/>
    <w:rsid w:val="00F863E0"/>
    <w:rsid w:val="00F96782"/>
    <w:rsid w:val="00FA20E6"/>
    <w:rsid w:val="00FA3840"/>
    <w:rsid w:val="00FB32BE"/>
    <w:rsid w:val="00FB45C1"/>
    <w:rsid w:val="00FB5DB8"/>
    <w:rsid w:val="00FB70A5"/>
    <w:rsid w:val="00FC04F5"/>
    <w:rsid w:val="00FC4410"/>
    <w:rsid w:val="00FD1ECF"/>
    <w:rsid w:val="00FD33FE"/>
    <w:rsid w:val="00FE0BD4"/>
    <w:rsid w:val="00FE306F"/>
    <w:rsid w:val="00FE76A0"/>
    <w:rsid w:val="00FE79B1"/>
    <w:rsid w:val="00FE7E7A"/>
    <w:rsid w:val="00FF0206"/>
    <w:rsid w:val="00FF4FBF"/>
    <w:rsid w:val="00FF568D"/>
    <w:rsid w:val="00FF577A"/>
    <w:rsid w:val="00FF7026"/>
    <w:rsid w:val="00FF7D07"/>
  </w:rsids>
  <m:mathPr>
    <m:mathFont m:val="Cambria Math"/>
    <m:brkBin m:val="before"/>
    <m:brkBinSub m:val="--"/>
    <m:smallFrac m:val="0"/>
    <m:dispDef/>
    <m:lMargin m:val="0"/>
    <m:rMargin m:val="0"/>
    <m:defJc m:val="centerGroup"/>
    <m:wrapIndent m:val="1440"/>
    <m:intLim m:val="subSup"/>
    <m:naryLim m:val="undOvr"/>
  </m:mathPr>
  <w:themeFontLang w:val="en-US"/>
  <w:clrSchemeMapping w:bg1="light1" w:t1="dark1" w:bg2="light2" w:t2="dark2" w:accent1="accent1" w:accent2="accent2" w:accent3="accent3" w:accent4="accent4" w:accent5="accent5" w:accent6="accent6" w:hyperlink="hyperlink" w:followedHyperlink="followedHyperlink"/>
  <w:shapeDefaults>
    <o:shapedefaults v:ext="edit" spidmax="2050"/>
    <o:shapelayout v:ext="edit">
      <o:idmap v:ext="edit" data="2"/>
    </o:shapelayout>
  </w:shapeDefaults>
  <w:decimalSymbol w:val="."/>
  <w:listSeparator w:val=","/>
  <w14:docId w14:val="12D4A027"/>
  <w15:chartTrackingRefBased/>
  <w15:docId w15:val="{7926D54C-6504-433E-A95A-0908F1090D66}"/>
</w:settings>
</file>

<file path=word/styles.xml><?xml version="1.0" encoding="utf-8"?>
<w:styles xmlns:mc="http://schemas.openxmlformats.org/markup-compatibility/2006" xmlns:r="http://schemas.openxmlformats.org/officeDocument/2006/relationships"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dtfl="http://schemas.microsoft.com/office/word/2024/wordml/sdtformatlock" xmlns:w16se="http://schemas.microsoft.com/office/word/2015/wordml/symex" mc:Ignorable="w14 w15 w16se w16cid w16 w16cex w16sdtdh w16sdtfl w16du">
  <w:docDefaults>
    <w:rPrDefault>
      <w:rPr>
        <w:rFonts w:asciiTheme="minorHAnsi" w:eastAsiaTheme="minorHAnsi" w:hAnsiTheme="minorHAnsi" w:cstheme="minorBidi"/>
        <w:sz w:val="22"/>
        <w:szCs w:val="22"/>
        <w:lang w:val="en-US" w:eastAsia="en-US" w:bidi="ar-SA"/>
      </w:rPr>
    </w:rPrDefault>
    <w:pPrDefault>
      <w:pPr>
        <w:spacing w:after="160" w:line="259" w:lineRule="auto"/>
      </w:pPr>
    </w:pPrDefault>
  </w:docDefaults>
  <w:latentStyles w:defLockedState="0" w:defUIPriority="99" w:defSemiHidden="0" w:defUnhideWhenUsed="0" w:defQFormat="0" w:count="376">
    <w:lsdException w:name="Normal" w:uiPriority="0" w:qFormat="1"/>
    <w:lsdException w:name="heading 1" w:uiPriority="9" w:qFormat="1"/>
    <w:lsdException w:name="heading 2" w:semiHidden="1" w:uiPriority="9" w:unhideWhenUsed="1" w:qFormat="1"/>
    <w:lsdException w:name="heading 3" w:semiHidden="1" w:uiPriority="9" w:unhideWhenUsed="1" w:qFormat="1"/>
    <w:lsdException w:name="heading 4" w:semiHidden="1" w:uiPriority="9" w:unhideWhenUsed="1" w:qFormat="1"/>
    <w:lsdException w:name="heading 5" w:semiHidden="1" w:uiPriority="9" w:unhideWhenUsed="1" w:qFormat="1"/>
    <w:lsdException w:name="heading 6" w:semiHidden="1" w:uiPriority="9" w:unhideWhenUsed="1" w:qFormat="1"/>
    <w:lsdException w:name="heading 7" w:semiHidden="1" w:uiPriority="9" w:unhideWhenUsed="1" w:qFormat="1"/>
    <w:lsdException w:name="heading 8" w:semiHidden="1" w:uiPriority="9" w:unhideWhenUsed="1" w:qFormat="1"/>
    <w:lsdException w:name="heading 9" w:semiHidden="1" w:uiPriority="9" w:unhideWhenUsed="1" w:qFormat="1"/>
    <w:lsdException w:name="index 1" w:semiHidden="1" w:unhideWhenUsed="1"/>
    <w:lsdException w:name="index 2" w:semiHidden="1" w:unhideWhenUsed="1"/>
    <w:lsdException w:name="index 3" w:semiHidden="1" w:unhideWhenUsed="1"/>
    <w:lsdException w:name="index 4" w:semiHidden="1" w:unhideWhenUsed="1"/>
    <w:lsdException w:name="index 5" w:semiHidden="1" w:unhideWhenUsed="1"/>
    <w:lsdException w:name="index 6" w:semiHidden="1" w:unhideWhenUsed="1"/>
    <w:lsdException w:name="index 7" w:semiHidden="1" w:unhideWhenUsed="1"/>
    <w:lsdException w:name="index 8" w:semiHidden="1" w:unhideWhenUsed="1"/>
    <w:lsdException w:name="index 9" w:semiHidden="1" w:unhideWhenUsed="1"/>
    <w:lsdException w:name="toc 1" w:semiHidden="1" w:uiPriority="39" w:unhideWhenUsed="1"/>
    <w:lsdException w:name="toc 2" w:semiHidden="1" w:uiPriority="39" w:unhideWhenUsed="1"/>
    <w:lsdException w:name="toc 3" w:semiHidden="1" w:uiPriority="39" w:unhideWhenUsed="1"/>
    <w:lsdException w:name="toc 4" w:semiHidden="1" w:uiPriority="39" w:unhideWhenUsed="1"/>
    <w:lsdException w:name="toc 5" w:semiHidden="1" w:uiPriority="39" w:unhideWhenUsed="1"/>
    <w:lsdException w:name="toc 6" w:semiHidden="1" w:uiPriority="39" w:unhideWhenUsed="1"/>
    <w:lsdException w:name="toc 7" w:semiHidden="1" w:uiPriority="39" w:unhideWhenUsed="1"/>
    <w:lsdException w:name="toc 8" w:semiHidden="1" w:uiPriority="39" w:unhideWhenUsed="1"/>
    <w:lsdException w:name="toc 9" w:semiHidden="1" w:uiPriority="39" w:unhideWhenUsed="1"/>
    <w:lsdException w:name="Normal Indent" w:semiHidden="1" w:unhideWhenUsed="1"/>
    <w:lsdException w:name="footnote text" w:semiHidden="1" w:unhideWhenUsed="1"/>
    <w:lsdException w:name="annotation text" w:semiHidden="1" w:unhideWhenUsed="1"/>
    <w:lsdException w:name="header" w:semiHidden="1" w:unhideWhenUsed="1"/>
    <w:lsdException w:name="footer" w:semiHidden="1" w:unhideWhenUsed="1"/>
    <w:lsdException w:name="index heading" w:semiHidden="1" w:unhideWhenUsed="1"/>
    <w:lsdException w:name="caption" w:semiHidden="1" w:uiPriority="35" w:unhideWhenUsed="1" w:qFormat="1"/>
    <w:lsdException w:name="table of figures" w:semiHidden="1" w:unhideWhenUsed="1"/>
    <w:lsdException w:name="envelope address" w:semiHidden="1" w:unhideWhenUsed="1"/>
    <w:lsdException w:name="envelope return" w:semiHidden="1" w:unhideWhenUsed="1"/>
    <w:lsdException w:name="footnote reference" w:semiHidden="1" w:unhideWhenUsed="1"/>
    <w:lsdException w:name="annotation reference" w:semiHidden="1" w:unhideWhenUsed="1"/>
    <w:lsdException w:name="line number" w:semiHidden="1" w:unhideWhenUsed="1"/>
    <w:lsdException w:name="page number" w:semiHidden="1" w:unhideWhenUsed="1"/>
    <w:lsdException w:name="endnote reference" w:semiHidden="1" w:unhideWhenUsed="1"/>
    <w:lsdException w:name="endnote text" w:semiHidden="1" w:unhideWhenUsed="1"/>
    <w:lsdException w:name="table of authorities" w:semiHidden="1" w:unhideWhenUsed="1"/>
    <w:lsdException w:name="macro" w:semiHidden="1" w:unhideWhenUsed="1"/>
    <w:lsdException w:name="toa heading" w:semiHidden="1" w:unhideWhenUsed="1"/>
    <w:lsdException w:name="List" w:semiHidden="1" w:unhideWhenUsed="1"/>
    <w:lsdException w:name="List Bullet" w:semiHidden="1" w:unhideWhenUsed="1"/>
    <w:lsdException w:name="List Number" w:semiHidden="1" w:unhideWhenUsed="1"/>
    <w:lsdException w:name="List 2" w:semiHidden="1" w:unhideWhenUsed="1"/>
    <w:lsdException w:name="List 3" w:semiHidden="1" w:unhideWhenUsed="1"/>
    <w:lsdException w:name="List 4" w:semiHidden="1" w:unhideWhenUsed="1"/>
    <w:lsdException w:name="List 5" w:semiHidden="1" w:unhideWhenUsed="1"/>
    <w:lsdException w:name="List Bullet 2" w:semiHidden="1" w:unhideWhenUsed="1"/>
    <w:lsdException w:name="List Bullet 3" w:semiHidden="1" w:unhideWhenUsed="1"/>
    <w:lsdException w:name="List Bullet 4" w:semiHidden="1" w:unhideWhenUsed="1"/>
    <w:lsdException w:name="List Bullet 5" w:semiHidden="1" w:unhideWhenUsed="1"/>
    <w:lsdException w:name="List Number 2" w:semiHidden="1" w:unhideWhenUsed="1"/>
    <w:lsdException w:name="List Number 3" w:semiHidden="1" w:unhideWhenUsed="1"/>
    <w:lsdException w:name="List Number 4" w:semiHidden="1" w:unhideWhenUsed="1"/>
    <w:lsdException w:name="List Number 5" w:semiHidden="1" w:unhideWhenUsed="1"/>
    <w:lsdException w:name="Title" w:uiPriority="10" w:qFormat="1"/>
    <w:lsdException w:name="Closing" w:semiHidden="1" w:unhideWhenUsed="1"/>
    <w:lsdException w:name="Signature" w:semiHidden="1" w:unhideWhenUsed="1"/>
    <w:lsdException w:name="Default Paragraph Font" w:semiHidden="1" w:uiPriority="1" w:unhideWhenUsed="1"/>
    <w:lsdException w:name="Body Text" w:semiHidden="1" w:unhideWhenUsed="1"/>
    <w:lsdException w:name="Body Text Indent" w:semiHidden="1" w:unhideWhenUsed="1"/>
    <w:lsdException w:name="List Continue" w:semiHidden="1" w:unhideWhenUsed="1"/>
    <w:lsdException w:name="List Continue 2" w:semiHidden="1" w:unhideWhenUsed="1"/>
    <w:lsdException w:name="List Continue 3" w:semiHidden="1" w:unhideWhenUsed="1"/>
    <w:lsdException w:name="List Continue 4" w:semiHidden="1" w:unhideWhenUsed="1"/>
    <w:lsdException w:name="List Continue 5" w:semiHidden="1" w:unhideWhenUsed="1"/>
    <w:lsdException w:name="Message Header" w:semiHidden="1" w:unhideWhenUsed="1"/>
    <w:lsdException w:name="Subtitle" w:uiPriority="11" w:qFormat="1"/>
    <w:lsdException w:name="Salutation" w:semiHidden="1" w:unhideWhenUsed="1"/>
    <w:lsdException w:name="Date" w:semiHidden="1" w:unhideWhenUsed="1"/>
    <w:lsdException w:name="Body Text First Indent" w:semiHidden="1" w:unhideWhenUsed="1"/>
    <w:lsdException w:name="Body Text First Indent 2" w:semiHidden="1" w:unhideWhenUsed="1"/>
    <w:lsdException w:name="Note Heading" w:semiHidden="1" w:unhideWhenUsed="1"/>
    <w:lsdException w:name="Body Text 2" w:semiHidden="1" w:unhideWhenUsed="1"/>
    <w:lsdException w:name="Body Text 3" w:semiHidden="1" w:unhideWhenUsed="1"/>
    <w:lsdException w:name="Body Text Indent 2" w:semiHidden="1" w:unhideWhenUsed="1"/>
    <w:lsdException w:name="Body Text Indent 3" w:semiHidden="1" w:unhideWhenUsed="1"/>
    <w:lsdException w:name="Block Text" w:semiHidden="1" w:unhideWhenUsed="1"/>
    <w:lsdException w:name="Hyperlink" w:semiHidden="1" w:unhideWhenUsed="1"/>
    <w:lsdException w:name="FollowedHyperlink" w:semiHidden="1" w:unhideWhenUsed="1"/>
    <w:lsdException w:name="Strong" w:uiPriority="22" w:qFormat="1"/>
    <w:lsdException w:name="Emphasis" w:uiPriority="20" w:qFormat="1"/>
    <w:lsdException w:name="Document Map" w:semiHidden="1" w:unhideWhenUsed="1"/>
    <w:lsdException w:name="Plain Text" w:semiHidden="1" w:unhideWhenUsed="1"/>
    <w:lsdException w:name="E-mail Signature" w:semiHidden="1" w:unhideWhenUsed="1"/>
    <w:lsdException w:name="HTML Top of Form" w:semiHidden="1" w:unhideWhenUsed="1"/>
    <w:lsdException w:name="HTML Bottom of Form" w:semiHidden="1" w:unhideWhenUsed="1"/>
    <w:lsdException w:name="Normal (Web)" w:semiHidden="1" w:unhideWhenUsed="1"/>
    <w:lsdException w:name="HTML Acronym" w:semiHidden="1" w:unhideWhenUsed="1"/>
    <w:lsdException w:name="HTML Address" w:semiHidden="1" w:unhideWhenUsed="1"/>
    <w:lsdException w:name="HTML Cite" w:semiHidden="1" w:unhideWhenUsed="1"/>
    <w:lsdException w:name="HTML Code" w:semiHidden="1" w:unhideWhenUsed="1"/>
    <w:lsdException w:name="HTML Definition" w:semiHidden="1" w:unhideWhenUsed="1"/>
    <w:lsdException w:name="HTML Keyboard" w:semiHidden="1" w:unhideWhenUsed="1"/>
    <w:lsdException w:name="HTML Preformatted" w:semiHidden="1" w:unhideWhenUsed="1"/>
    <w:lsdException w:name="HTML Sample" w:semiHidden="1" w:unhideWhenUsed="1"/>
    <w:lsdException w:name="HTML Typewriter" w:semiHidden="1" w:unhideWhenUsed="1"/>
    <w:lsdException w:name="HTML Variable" w:semiHidden="1" w:unhideWhenUsed="1"/>
    <w:lsdException w:name="Normal Table" w:semiHidden="1" w:unhideWhenUsed="1"/>
    <w:lsdException w:name="annotation subject" w:semiHidden="1" w:unhideWhenUsed="1"/>
    <w:lsdException w:name="No List" w:semiHidden="1" w:unhideWhenUsed="1"/>
    <w:lsdException w:name="Outline List 1" w:semiHidden="1" w:unhideWhenUsed="1"/>
    <w:lsdException w:name="Outline List 2" w:semiHidden="1" w:unhideWhenUsed="1"/>
    <w:lsdException w:name="Outline List 3" w:semiHidden="1" w:unhideWhenUsed="1"/>
    <w:lsdException w:name="Table Simple 1" w:semiHidden="1" w:unhideWhenUsed="1"/>
    <w:lsdException w:name="Table Simple 2" w:semiHidden="1" w:unhideWhenUsed="1"/>
    <w:lsdException w:name="Table Simple 3" w:semiHidden="1" w:unhideWhenUsed="1"/>
    <w:lsdException w:name="Table Classic 1" w:semiHidden="1" w:unhideWhenUsed="1"/>
    <w:lsdException w:name="Table Classic 2" w:semiHidden="1" w:unhideWhenUsed="1"/>
    <w:lsdException w:name="Table Classic 3" w:semiHidden="1" w:unhideWhenUsed="1"/>
    <w:lsdException w:name="Table Classic 4" w:semiHidden="1" w:unhideWhenUsed="1"/>
    <w:lsdException w:name="Table Colorful 1" w:semiHidden="1" w:unhideWhenUsed="1"/>
    <w:lsdException w:name="Table Colorful 2" w:semiHidden="1" w:unhideWhenUsed="1"/>
    <w:lsdException w:name="Table Colorful 3" w:semiHidden="1" w:unhideWhenUsed="1"/>
    <w:lsdException w:name="Table Columns 1" w:semiHidden="1" w:unhideWhenUsed="1"/>
    <w:lsdException w:name="Table Columns 2" w:semiHidden="1" w:unhideWhenUsed="1"/>
    <w:lsdException w:name="Table Columns 3" w:semiHidden="1" w:unhideWhenUsed="1"/>
    <w:lsdException w:name="Table Columns 4" w:semiHidden="1" w:unhideWhenUsed="1"/>
    <w:lsdException w:name="Table Columns 5" w:semiHidden="1" w:unhideWhenUsed="1"/>
    <w:lsdException w:name="Table Grid 1" w:semiHidden="1" w:unhideWhenUsed="1"/>
    <w:lsdException w:name="Table Grid 2" w:semiHidden="1" w:unhideWhenUsed="1"/>
    <w:lsdException w:name="Table Grid 3" w:semiHidden="1" w:unhideWhenUsed="1"/>
    <w:lsdException w:name="Table Grid 4" w:semiHidden="1" w:unhideWhenUsed="1"/>
    <w:lsdException w:name="Table Grid 5" w:semiHidden="1" w:unhideWhenUsed="1"/>
    <w:lsdException w:name="Table Grid 6" w:semiHidden="1" w:unhideWhenUsed="1"/>
    <w:lsdException w:name="Table Grid 7" w:semiHidden="1" w:unhideWhenUsed="1"/>
    <w:lsdException w:name="Table Grid 8" w:semiHidden="1" w:unhideWhenUsed="1"/>
    <w:lsdException w:name="Table List 1" w:semiHidden="1" w:unhideWhenUsed="1"/>
    <w:lsdException w:name="Table List 2" w:semiHidden="1" w:unhideWhenUsed="1"/>
    <w:lsdException w:name="Table List 3" w:semiHidden="1" w:unhideWhenUsed="1"/>
    <w:lsdException w:name="Table List 4" w:semiHidden="1" w:unhideWhenUsed="1"/>
    <w:lsdException w:name="Table List 5" w:semiHidden="1" w:unhideWhenUsed="1"/>
    <w:lsdException w:name="Table List 6" w:semiHidden="1" w:unhideWhenUsed="1"/>
    <w:lsdException w:name="Table List 7" w:semiHidden="1" w:unhideWhenUsed="1"/>
    <w:lsdException w:name="Table List 8" w:semiHidden="1" w:unhideWhenUsed="1"/>
    <w:lsdException w:name="Table 3D effects 1" w:semiHidden="1" w:unhideWhenUsed="1"/>
    <w:lsdException w:name="Table 3D effects 2" w:semiHidden="1" w:unhideWhenUsed="1"/>
    <w:lsdException w:name="Table 3D effects 3" w:semiHidden="1" w:unhideWhenUsed="1"/>
    <w:lsdException w:name="Table Contemporary" w:semiHidden="1" w:unhideWhenUsed="1"/>
    <w:lsdException w:name="Table Elegant" w:semiHidden="1" w:unhideWhenUsed="1"/>
    <w:lsdException w:name="Table Professional" w:semiHidden="1" w:unhideWhenUsed="1"/>
    <w:lsdException w:name="Table Subtle 1" w:semiHidden="1" w:unhideWhenUsed="1"/>
    <w:lsdException w:name="Table Subtle 2" w:semiHidden="1" w:unhideWhenUsed="1"/>
    <w:lsdException w:name="Table Web 1" w:semiHidden="1" w:unhideWhenUsed="1"/>
    <w:lsdException w:name="Table Web 2" w:semiHidden="1" w:unhideWhenUsed="1"/>
    <w:lsdException w:name="Table Web 3" w:semiHidden="1" w:unhideWhenUsed="1"/>
    <w:lsdException w:name="Balloon Text" w:semiHidden="1" w:unhideWhenUsed="1"/>
    <w:lsdException w:name="Table Grid" w:uiPriority="39"/>
    <w:lsdException w:name="Table Theme" w:semiHidden="1" w:unhideWhenUsed="1"/>
    <w:lsdException w:name="Placeholder Text" w:semiHidden="1"/>
    <w:lsdException w:name="No Spacing" w:uiPriority="1" w:qFormat="1"/>
    <w:lsdException w:name="Light Shading" w:uiPriority="60"/>
    <w:lsdException w:name="Light List" w:uiPriority="61"/>
    <w:lsdException w:name="Light Grid" w:uiPriority="62"/>
    <w:lsdException w:name="Medium Shading 1" w:uiPriority="63"/>
    <w:lsdException w:name="Medium Shading 2" w:uiPriority="64"/>
    <w:lsdException w:name="Medium List 1" w:uiPriority="65"/>
    <w:lsdException w:name="Medium List 2" w:uiPriority="66"/>
    <w:lsdException w:name="Medium Grid 1" w:uiPriority="67"/>
    <w:lsdException w:name="Medium Grid 2" w:uiPriority="68"/>
    <w:lsdException w:name="Medium Grid 3" w:uiPriority="69"/>
    <w:lsdException w:name="Dark List" w:uiPriority="70"/>
    <w:lsdException w:name="Colorful Shading" w:uiPriority="71"/>
    <w:lsdException w:name="Colorful List" w:uiPriority="72"/>
    <w:lsdException w:name="Colorful Grid" w:uiPriority="73"/>
    <w:lsdException w:name="Light Shading Accent 1" w:uiPriority="60"/>
    <w:lsdException w:name="Light List Accent 1" w:uiPriority="61"/>
    <w:lsdException w:name="Light Grid Accent 1" w:uiPriority="62"/>
    <w:lsdException w:name="Medium Shading 1 Accent 1" w:uiPriority="63"/>
    <w:lsdException w:name="Medium Shading 2 Accent 1" w:uiPriority="64"/>
    <w:lsdException w:name="Medium List 1 Accent 1" w:uiPriority="65"/>
    <w:lsdException w:name="Revision" w:semiHidden="1"/>
    <w:lsdException w:name="List Paragraph" w:uiPriority="34" w:qFormat="1"/>
    <w:lsdException w:name="Quote" w:uiPriority="29" w:qFormat="1"/>
    <w:lsdException w:name="Intense Quote" w:uiPriority="30" w:qFormat="1"/>
    <w:lsdException w:name="Medium List 2 Accent 1" w:uiPriority="66"/>
    <w:lsdException w:name="Medium Grid 1 Accent 1" w:uiPriority="67"/>
    <w:lsdException w:name="Medium Grid 2 Accent 1" w:uiPriority="68"/>
    <w:lsdException w:name="Medium Grid 3 Accent 1" w:uiPriority="69"/>
    <w:lsdException w:name="Dark List Accent 1" w:uiPriority="70"/>
    <w:lsdException w:name="Colorful Shading Accent 1" w:uiPriority="71"/>
    <w:lsdException w:name="Colorful List Accent 1" w:uiPriority="72"/>
    <w:lsdException w:name="Colorful Grid Accent 1" w:uiPriority="73"/>
    <w:lsdException w:name="Light Shading Accent 2" w:uiPriority="60"/>
    <w:lsdException w:name="Light List Accent 2" w:uiPriority="61"/>
    <w:lsdException w:name="Light Grid Accent 2" w:uiPriority="62"/>
    <w:lsdException w:name="Medium Shading 1 Accent 2" w:uiPriority="63"/>
    <w:lsdException w:name="Medium Shading 2 Accent 2" w:uiPriority="64"/>
    <w:lsdException w:name="Medium List 1 Accent 2" w:uiPriority="65"/>
    <w:lsdException w:name="Medium List 2 Accent 2" w:uiPriority="66"/>
    <w:lsdException w:name="Medium Grid 1 Accent 2" w:uiPriority="67"/>
    <w:lsdException w:name="Medium Grid 2 Accent 2" w:uiPriority="68"/>
    <w:lsdException w:name="Medium Grid 3 Accent 2" w:uiPriority="69"/>
    <w:lsdException w:name="Dark List Accent 2" w:uiPriority="70"/>
    <w:lsdException w:name="Colorful Shading Accent 2" w:uiPriority="71"/>
    <w:lsdException w:name="Colorful List Accent 2" w:uiPriority="72"/>
    <w:lsdException w:name="Colorful Grid Accent 2" w:uiPriority="73"/>
    <w:lsdException w:name="Light Shading Accent 3" w:uiPriority="60"/>
    <w:lsdException w:name="Light List Accent 3" w:uiPriority="61"/>
    <w:lsdException w:name="Light Grid Accent 3" w:uiPriority="62"/>
    <w:lsdException w:name="Medium Shading 1 Accent 3" w:uiPriority="63"/>
    <w:lsdException w:name="Medium Shading 2 Accent 3" w:uiPriority="64"/>
    <w:lsdException w:name="Medium List 1 Accent 3" w:uiPriority="65"/>
    <w:lsdException w:name="Medium List 2 Accent 3" w:uiPriority="66"/>
    <w:lsdException w:name="Medium Grid 1 Accent 3" w:uiPriority="67"/>
    <w:lsdException w:name="Medium Grid 2 Accent 3" w:uiPriority="68"/>
    <w:lsdException w:name="Medium Grid 3 Accent 3" w:uiPriority="69"/>
    <w:lsdException w:name="Dark List Accent 3" w:uiPriority="70"/>
    <w:lsdException w:name="Colorful Shading Accent 3" w:uiPriority="71"/>
    <w:lsdException w:name="Colorful List Accent 3" w:uiPriority="72"/>
    <w:lsdException w:name="Colorful Grid Accent 3" w:uiPriority="73"/>
    <w:lsdException w:name="Light Shading Accent 4" w:uiPriority="60"/>
    <w:lsdException w:name="Light List Accent 4" w:uiPriority="61"/>
    <w:lsdException w:name="Light Grid Accent 4" w:uiPriority="62"/>
    <w:lsdException w:name="Medium Shading 1 Accent 4" w:uiPriority="63"/>
    <w:lsdException w:name="Medium Shading 2 Accent 4" w:uiPriority="64"/>
    <w:lsdException w:name="Medium List 1 Accent 4" w:uiPriority="65"/>
    <w:lsdException w:name="Medium List 2 Accent 4" w:uiPriority="66"/>
    <w:lsdException w:name="Medium Grid 1 Accent 4" w:uiPriority="67"/>
    <w:lsdException w:name="Medium Grid 2 Accent 4" w:uiPriority="68"/>
    <w:lsdException w:name="Medium Grid 3 Accent 4" w:uiPriority="69"/>
    <w:lsdException w:name="Dark List Accent 4" w:uiPriority="70"/>
    <w:lsdException w:name="Colorful Shading Accent 4" w:uiPriority="71"/>
    <w:lsdException w:name="Colorful List Accent 4" w:uiPriority="72"/>
    <w:lsdException w:name="Colorful Grid Accent 4" w:uiPriority="73"/>
    <w:lsdException w:name="Light Shading Accent 5" w:uiPriority="60"/>
    <w:lsdException w:name="Light List Accent 5" w:uiPriority="61"/>
    <w:lsdException w:name="Light Grid Accent 5" w:uiPriority="62"/>
    <w:lsdException w:name="Medium Shading 1 Accent 5" w:uiPriority="63"/>
    <w:lsdException w:name="Medium Shading 2 Accent 5" w:uiPriority="64"/>
    <w:lsdException w:name="Medium List 1 Accent 5" w:uiPriority="65"/>
    <w:lsdException w:name="Medium List 2 Accent 5" w:uiPriority="66"/>
    <w:lsdException w:name="Medium Grid 1 Accent 5" w:uiPriority="67"/>
    <w:lsdException w:name="Medium Grid 2 Accent 5" w:uiPriority="68"/>
    <w:lsdException w:name="Medium Grid 3 Accent 5" w:uiPriority="69"/>
    <w:lsdException w:name="Dark List Accent 5" w:uiPriority="70"/>
    <w:lsdException w:name="Colorful Shading Accent 5" w:uiPriority="71"/>
    <w:lsdException w:name="Colorful List Accent 5" w:uiPriority="72"/>
    <w:lsdException w:name="Colorful Grid Accent 5" w:uiPriority="73"/>
    <w:lsdException w:name="Light Shading Accent 6" w:uiPriority="60"/>
    <w:lsdException w:name="Light List Accent 6" w:uiPriority="61"/>
    <w:lsdException w:name="Light Grid Accent 6" w:uiPriority="62"/>
    <w:lsdException w:name="Medium Shading 1 Accent 6" w:uiPriority="63"/>
    <w:lsdException w:name="Medium Shading 2 Accent 6" w:uiPriority="64"/>
    <w:lsdException w:name="Medium List 1 Accent 6" w:uiPriority="65"/>
    <w:lsdException w:name="Medium List 2 Accent 6" w:uiPriority="66"/>
    <w:lsdException w:name="Medium Grid 1 Accent 6" w:uiPriority="67"/>
    <w:lsdException w:name="Medium Grid 2 Accent 6" w:uiPriority="68"/>
    <w:lsdException w:name="Medium Grid 3 Accent 6" w:uiPriority="69"/>
    <w:lsdException w:name="Dark List Accent 6" w:uiPriority="70"/>
    <w:lsdException w:name="Colorful Shading Accent 6" w:uiPriority="71"/>
    <w:lsdException w:name="Colorful List Accent 6" w:uiPriority="72"/>
    <w:lsdException w:name="Colorful Grid Accent 6" w:uiPriority="73"/>
    <w:lsdException w:name="Subtle Emphasis" w:uiPriority="19" w:qFormat="1"/>
    <w:lsdException w:name="Intense Emphasis" w:uiPriority="21" w:qFormat="1"/>
    <w:lsdException w:name="Subtle Reference" w:uiPriority="31" w:qFormat="1"/>
    <w:lsdException w:name="Intense Reference" w:uiPriority="32" w:qFormat="1"/>
    <w:lsdException w:name="Book Title" w:uiPriority="33" w:qFormat="1"/>
    <w:lsdException w:name="Bibliography" w:semiHidden="1" w:uiPriority="37" w:unhideWhenUsed="1"/>
    <w:lsdException w:name="TOC Heading" w:semiHidden="1" w:uiPriority="39" w:unhideWhenUsed="1" w:qFormat="1"/>
    <w:lsdException w:name="Plain Table 1" w:uiPriority="41"/>
    <w:lsdException w:name="Plain Table 2" w:uiPriority="42"/>
    <w:lsdException w:name="Plain Table 3" w:uiPriority="43"/>
    <w:lsdException w:name="Plain Table 4" w:uiPriority="44"/>
    <w:lsdException w:name="Plain Table 5" w:uiPriority="45"/>
    <w:lsdException w:name="Grid Table Light" w:uiPriority="40"/>
    <w:lsdException w:name="Grid Table 1 Light" w:uiPriority="46"/>
    <w:lsdException w:name="Grid Table 2" w:uiPriority="47"/>
    <w:lsdException w:name="Grid Table 3" w:uiPriority="48"/>
    <w:lsdException w:name="Grid Table 4" w:uiPriority="49"/>
    <w:lsdException w:name="Grid Table 5 Dark" w:uiPriority="50"/>
    <w:lsdException w:name="Grid Table 6 Colorful" w:uiPriority="51"/>
    <w:lsdException w:name="Grid Table 7 Colorful" w:uiPriority="52"/>
    <w:lsdException w:name="Grid Table 1 Light Accent 1" w:uiPriority="46"/>
    <w:lsdException w:name="Grid Table 2 Accent 1" w:uiPriority="47"/>
    <w:lsdException w:name="Grid Table 3 Accent 1" w:uiPriority="48"/>
    <w:lsdException w:name="Grid Table 4 Accent 1" w:uiPriority="49"/>
    <w:lsdException w:name="Grid Table 5 Dark Accent 1" w:uiPriority="50"/>
    <w:lsdException w:name="Grid Table 6 Colorful Accent 1" w:uiPriority="51"/>
    <w:lsdException w:name="Grid Table 7 Colorful Accent 1" w:uiPriority="52"/>
    <w:lsdException w:name="Grid Table 1 Light Accent 2" w:uiPriority="46"/>
    <w:lsdException w:name="Grid Table 2 Accent 2" w:uiPriority="47"/>
    <w:lsdException w:name="Grid Table 3 Accent 2" w:uiPriority="48"/>
    <w:lsdException w:name="Grid Table 4 Accent 2" w:uiPriority="49"/>
    <w:lsdException w:name="Grid Table 5 Dark Accent 2" w:uiPriority="50"/>
    <w:lsdException w:name="Grid Table 6 Colorful Accent 2" w:uiPriority="51"/>
    <w:lsdException w:name="Grid Table 7 Colorful Accent 2" w:uiPriority="52"/>
    <w:lsdException w:name="Grid Table 1 Light Accent 3" w:uiPriority="46"/>
    <w:lsdException w:name="Grid Table 2 Accent 3" w:uiPriority="47"/>
    <w:lsdException w:name="Grid Table 3 Accent 3" w:uiPriority="48"/>
    <w:lsdException w:name="Grid Table 4 Accent 3" w:uiPriority="49"/>
    <w:lsdException w:name="Grid Table 5 Dark Accent 3" w:uiPriority="50"/>
    <w:lsdException w:name="Grid Table 6 Colorful Accent 3" w:uiPriority="51"/>
    <w:lsdException w:name="Grid Table 7 Colorful Accent 3" w:uiPriority="52"/>
    <w:lsdException w:name="Grid Table 1 Light Accent 4" w:uiPriority="46"/>
    <w:lsdException w:name="Grid Table 2 Accent 4" w:uiPriority="47"/>
    <w:lsdException w:name="Grid Table 3 Accent 4" w:uiPriority="48"/>
    <w:lsdException w:name="Grid Table 4 Accent 4" w:uiPriority="49"/>
    <w:lsdException w:name="Grid Table 5 Dark Accent 4" w:uiPriority="50"/>
    <w:lsdException w:name="Grid Table 6 Colorful Accent 4" w:uiPriority="51"/>
    <w:lsdException w:name="Grid Table 7 Colorful Accent 4" w:uiPriority="52"/>
    <w:lsdException w:name="Grid Table 1 Light Accent 5" w:uiPriority="46"/>
    <w:lsdException w:name="Grid Table 2 Accent 5" w:uiPriority="47"/>
    <w:lsdException w:name="Grid Table 3 Accent 5" w:uiPriority="48"/>
    <w:lsdException w:name="Grid Table 4 Accent 5" w:uiPriority="49"/>
    <w:lsdException w:name="Grid Table 5 Dark Accent 5" w:uiPriority="50"/>
    <w:lsdException w:name="Grid Table 6 Colorful Accent 5" w:uiPriority="51"/>
    <w:lsdException w:name="Grid Table 7 Colorful Accent 5" w:uiPriority="52"/>
    <w:lsdException w:name="Grid Table 1 Light Accent 6" w:uiPriority="46"/>
    <w:lsdException w:name="Grid Table 2 Accent 6" w:uiPriority="47"/>
    <w:lsdException w:name="Grid Table 3 Accent 6" w:uiPriority="48"/>
    <w:lsdException w:name="Grid Table 4 Accent 6" w:uiPriority="49"/>
    <w:lsdException w:name="Grid Table 5 Dark Accent 6" w:uiPriority="50"/>
    <w:lsdException w:name="Grid Table 6 Colorful Accent 6" w:uiPriority="51"/>
    <w:lsdException w:name="Grid Table 7 Colorful Accent 6" w:uiPriority="52"/>
    <w:lsdException w:name="List Table 1 Light" w:uiPriority="46"/>
    <w:lsdException w:name="List Table 2" w:uiPriority="47"/>
    <w:lsdException w:name="List Table 3" w:uiPriority="48"/>
    <w:lsdException w:name="List Table 4" w:uiPriority="49"/>
    <w:lsdException w:name="List Table 5 Dark" w:uiPriority="50"/>
    <w:lsdException w:name="List Table 6 Colorful" w:uiPriority="51"/>
    <w:lsdException w:name="List Table 7 Colorful" w:uiPriority="52"/>
    <w:lsdException w:name="List Table 1 Light Accent 1" w:uiPriority="46"/>
    <w:lsdException w:name="List Table 2 Accent 1" w:uiPriority="47"/>
    <w:lsdException w:name="List Table 3 Accent 1" w:uiPriority="48"/>
    <w:lsdException w:name="List Table 4 Accent 1" w:uiPriority="49"/>
    <w:lsdException w:name="List Table 5 Dark Accent 1" w:uiPriority="50"/>
    <w:lsdException w:name="List Table 6 Colorful Accent 1" w:uiPriority="51"/>
    <w:lsdException w:name="List Table 7 Colorful Accent 1" w:uiPriority="52"/>
    <w:lsdException w:name="List Table 1 Light Accent 2" w:uiPriority="46"/>
    <w:lsdException w:name="List Table 2 Accent 2" w:uiPriority="47"/>
    <w:lsdException w:name="List Table 3 Accent 2" w:uiPriority="48"/>
    <w:lsdException w:name="List Table 4 Accent 2" w:uiPriority="49"/>
    <w:lsdException w:name="List Table 5 Dark Accent 2" w:uiPriority="50"/>
    <w:lsdException w:name="List Table 6 Colorful Accent 2" w:uiPriority="51"/>
    <w:lsdException w:name="List Table 7 Colorful Accent 2" w:uiPriority="52"/>
    <w:lsdException w:name="List Table 1 Light Accent 3" w:uiPriority="46"/>
    <w:lsdException w:name="List Table 2 Accent 3" w:uiPriority="47"/>
    <w:lsdException w:name="List Table 3 Accent 3" w:uiPriority="48"/>
    <w:lsdException w:name="List Table 4 Accent 3" w:uiPriority="49"/>
    <w:lsdException w:name="List Table 5 Dark Accent 3" w:uiPriority="50"/>
    <w:lsdException w:name="List Table 6 Colorful Accent 3" w:uiPriority="51"/>
    <w:lsdException w:name="List Table 7 Colorful Accent 3" w:uiPriority="52"/>
    <w:lsdException w:name="List Table 1 Light Accent 4" w:uiPriority="46"/>
    <w:lsdException w:name="List Table 2 Accent 4" w:uiPriority="47"/>
    <w:lsdException w:name="List Table 3 Accent 4" w:uiPriority="48"/>
    <w:lsdException w:name="List Table 4 Accent 4" w:uiPriority="49"/>
    <w:lsdException w:name="List Table 5 Dark Accent 4" w:uiPriority="50"/>
    <w:lsdException w:name="List Table 6 Colorful Accent 4" w:uiPriority="51"/>
    <w:lsdException w:name="List Table 7 Colorful Accent 4" w:uiPriority="52"/>
    <w:lsdException w:name="List Table 1 Light Accent 5" w:uiPriority="46"/>
    <w:lsdException w:name="List Table 2 Accent 5" w:uiPriority="47"/>
    <w:lsdException w:name="List Table 3 Accent 5" w:uiPriority="48"/>
    <w:lsdException w:name="List Table 4 Accent 5" w:uiPriority="49"/>
    <w:lsdException w:name="List Table 5 Dark Accent 5" w:uiPriority="50"/>
    <w:lsdException w:name="List Table 6 Colorful Accent 5" w:uiPriority="51"/>
    <w:lsdException w:name="List Table 7 Colorful Accent 5" w:uiPriority="52"/>
    <w:lsdException w:name="List Table 1 Light Accent 6" w:uiPriority="46"/>
    <w:lsdException w:name="List Table 2 Accent 6" w:uiPriority="47"/>
    <w:lsdException w:name="List Table 3 Accent 6" w:uiPriority="48"/>
    <w:lsdException w:name="List Table 4 Accent 6" w:uiPriority="49"/>
    <w:lsdException w:name="List Table 5 Dark Accent 6" w:uiPriority="50"/>
    <w:lsdException w:name="List Table 6 Colorful Accent 6" w:uiPriority="51"/>
    <w:lsdException w:name="List Table 7 Colorful Accent 6" w:uiPriority="52"/>
    <w:lsdException w:name="Mention" w:semiHidden="1" w:unhideWhenUsed="1"/>
    <w:lsdException w:name="Smart Hyperlink" w:semiHidden="1" w:unhideWhenUsed="1"/>
    <w:lsdException w:name="Hashtag" w:semiHidden="1" w:unhideWhenUsed="1"/>
    <w:lsdException w:name="Unresolved Mention" w:semiHidden="1" w:unhideWhenUsed="1"/>
    <w:lsdException w:name="Smart Link" w:semiHidden="1" w:unhideWhenUsed="1"/>
  </w:latentStyles>
  <w:style w:type="paragraph" w:default="1" w:styleId="Normal">
    <w:name w:val="Normal"/>
    <w:qFormat/>
    <w:rsid w:val="00866A6E"/>
    <w:pPr>
      <w:jc w:val="both"/>
    </w:pPr>
    <w:rPr>
      <w:rFonts w:ascii="Times New Roman" w:hAnsi="Times New Roman"/>
      <w:sz w:val="23"/>
    </w:rPr>
  </w:style>
  <w:style w:type="paragraph" w:styleId="Heading1">
    <w:name w:val="heading 1"/>
    <w:basedOn w:val="Normal"/>
    <w:next w:val="Normal"/>
    <w:link w:val="Heading1Char"/>
    <w:uiPriority w:val="9"/>
    <w:qFormat/>
    <w:rsid w:val="00723A7F"/>
    <w:pPr>
      <w:keepNext/>
      <w:keepLines/>
      <w:spacing w:before="240" w:after="200"/>
      <w:jc w:val="center"/>
      <w:outlineLvl w:val="0"/>
    </w:pPr>
    <w:rPr>
      <w:rFonts w:eastAsiaTheme="majorEastAsia" w:cstheme="majorBidi"/>
      <w:b/>
      <w:sz w:val="28"/>
      <w:szCs w:val="32"/>
    </w:rPr>
  </w:style>
  <w:style w:type="paragraph" w:styleId="Heading2">
    <w:name w:val="heading 2"/>
    <w:basedOn w:val="Normal"/>
    <w:next w:val="Normal"/>
    <w:link w:val="Heading2Char"/>
    <w:uiPriority w:val="9"/>
    <w:unhideWhenUsed/>
    <w:qFormat/>
    <w:rsid w:val="006D2510"/>
    <w:pPr>
      <w:keepNext/>
      <w:keepLines/>
      <w:spacing w:before="40" w:after="200"/>
      <w:jc w:val="center"/>
      <w:outlineLvl w:val="1"/>
    </w:pPr>
    <w:rPr>
      <w:rFonts w:eastAsiaTheme="majorEastAsia" w:cstheme="majorBidi"/>
      <w:b/>
      <w:color w:val="0070C0"/>
      <w:sz w:val="36"/>
      <w:szCs w:val="26"/>
    </w:rPr>
  </w:style>
  <w:style w:type="paragraph" w:styleId="Heading3">
    <w:name w:val="heading 3"/>
    <w:basedOn w:val="Normal"/>
    <w:next w:val="Normal"/>
    <w:link w:val="Heading3Char"/>
    <w:uiPriority w:val="9"/>
    <w:unhideWhenUsed/>
    <w:qFormat/>
    <w:rsid w:val="002E0617"/>
    <w:pPr>
      <w:keepNext/>
      <w:keepLines/>
      <w:spacing w:after="0" w:line="240" w:lineRule="auto"/>
      <w:jc w:val="center"/>
      <w:outlineLvl w:val="2"/>
    </w:pPr>
    <w:rPr>
      <w:rFonts w:eastAsiaTheme="majorEastAsia" w:cstheme="majorBidi"/>
      <w:b/>
      <w:sz w:val="28"/>
      <w:szCs w:val="24"/>
    </w:rPr>
  </w:style>
  <w:style w:type="character" w:default="1" w:styleId="DefaultParagraphFont">
    <w:name w:val="Default Paragraph Font"/>
    <w:uiPriority w:val="1"/>
    <w:semiHidden/>
    <w:unhideWhenUsed/>
  </w:style>
  <w:style w:type="table" w:default="1" w:styleId="TableNormal">
    <w:name w:val="Normal Table"/>
    <w:uiPriority w:val="99"/>
    <w:semiHidden/>
    <w:unhideWhenUsed/>
    <w:tblPr>
      <w:tblInd w:w="0" w:type="dxa"/>
      <w:tblCellMar>
        <w:top w:w="0" w:type="dxa"/>
        <w:left w:w="108" w:type="dxa"/>
        <w:bottom w:w="0" w:type="dxa"/>
        <w:right w:w="108" w:type="dxa"/>
      </w:tblCellMar>
    </w:tblPr>
  </w:style>
  <w:style w:type="numbering" w:default="1" w:styleId="NoList">
    <w:name w:val="No List"/>
    <w:uiPriority w:val="99"/>
    <w:semiHidden/>
    <w:unhideWhenUsed/>
  </w:style>
  <w:style w:type="table" w:customStyle="1" w:styleId="HMP">
    <w:name w:val="HMP"/>
    <w:basedOn w:val="TableNormal"/>
    <w:rsid w:val="00661F2E"/>
    <w:pPr>
      <w:spacing w:after="0" w:line="240" w:lineRule="auto"/>
    </w:pPr>
    <w:rPr>
      <w:rFonts w:cs="Times New Roman"/>
      <w:sz w:val="18"/>
      <w:szCs w:val="20"/>
    </w:rPr>
    <w:tblPr>
      <w:tblStyleRowBandSize w:val="1"/>
      <w:tblStyleColBandSize w:val="1"/>
      <w:tblBorders>
        <w:top w:val="single" w:sz="4" w:space="0" w:color="5B9BD5" w:themeColor="accent5"/>
        <w:left w:val="single" w:sz="4" w:space="0" w:color="5B9BD5" w:themeColor="accent5"/>
        <w:bottom w:val="single" w:sz="4" w:space="0" w:color="5B9BD5" w:themeColor="accent5"/>
        <w:right w:val="single" w:sz="4" w:space="0" w:color="5B9BD5" w:themeColor="accent5"/>
        <w:insideH w:val="single" w:sz="4" w:space="0" w:color="5B9BD5" w:themeColor="accent5"/>
        <w:insideV w:val="single" w:sz="4" w:space="0" w:color="5B9BD5" w:themeColor="accent5"/>
      </w:tblBorders>
    </w:tblPr>
    <w:tblStylePr w:type="firstRow">
      <w:rPr>
        <w:rFonts w:ascii="Cambria" w:hAnsi="Cambria"/>
        <w:b/>
        <w:color w:val="FFFFFF"/>
        <w:sz w:val="18"/>
      </w:rPr>
      <w:tblPr/>
      <w:tcPr>
        <w:tcBorders>
          <w:top w:val="single" w:sz="8" w:space="0" w:color="auto"/>
          <w:left w:val="single" w:sz="8" w:space="0" w:color="auto"/>
          <w:bottom w:val="single" w:sz="8" w:space="0" w:color="auto"/>
          <w:right w:val="single" w:sz="8" w:space="0" w:color="auto"/>
          <w:insideH w:val="nil"/>
          <w:insideV w:val="single" w:sz="8" w:space="0" w:color="auto"/>
          <w:tl2br w:val="nil"/>
          <w:tr2bl w:val="nil"/>
        </w:tcBorders>
        <w:shd w:val="clear" w:color="auto" w:fill="1F497D"/>
      </w:tcPr>
    </w:tblStylePr>
    <w:tblStylePr w:type="firstCol">
      <w:rPr>
        <w:rFonts w:ascii="Times New Roman" w:hAnsi="Times New Roman"/>
        <w:sz w:val="18"/>
      </w:rPr>
    </w:tblStylePr>
    <w:tblStylePr w:type="lastCol">
      <w:rPr>
        <w:rFonts w:ascii="Times New Roman" w:hAnsi="Times New Roman"/>
        <w:sz w:val="18"/>
      </w:rPr>
    </w:tblStylePr>
    <w:tblStylePr w:type="band1Vert">
      <w:rPr>
        <w:rFonts w:ascii="Times New Roman" w:hAnsi="Times New Roman"/>
        <w:sz w:val="18"/>
      </w:rPr>
      <w:tblPr/>
      <w:tcPr>
        <w:shd w:val="clear" w:color="auto" w:fill="D3DFEE"/>
      </w:tcPr>
    </w:tblStylePr>
    <w:tblStylePr w:type="band2Vert">
      <w:rPr>
        <w:rFonts w:ascii="Times New Roman" w:hAnsi="Times New Roman"/>
        <w:sz w:val="18"/>
      </w:rPr>
    </w:tblStylePr>
    <w:tblStylePr w:type="band1Horz">
      <w:rPr>
        <w:rFonts w:ascii="Times New Roman" w:hAnsi="Times New Roman"/>
        <w:sz w:val="18"/>
      </w:rPr>
      <w:tblPr/>
      <w:tcPr>
        <w:shd w:val="clear" w:color="auto" w:fill="DCE5EE"/>
      </w:tcPr>
    </w:tblStylePr>
    <w:tblStylePr w:type="band2Horz">
      <w:rPr>
        <w:rFonts w:ascii="Times New Roman" w:hAnsi="Times New Roman"/>
        <w:sz w:val="18"/>
      </w:rPr>
    </w:tblStylePr>
  </w:style>
  <w:style w:type="character" w:customStyle="1" w:styleId="Heading1Char">
    <w:name w:val="Heading 1 Char"/>
    <w:basedOn w:val="DefaultParagraphFont"/>
    <w:link w:val="Heading1"/>
    <w:uiPriority w:val="9"/>
    <w:rsid w:val="00723A7F"/>
    <w:rPr>
      <w:rFonts w:ascii="Times New Roman" w:eastAsiaTheme="majorEastAsia" w:hAnsi="Times New Roman" w:cstheme="majorBidi"/>
      <w:b/>
      <w:sz w:val="28"/>
      <w:szCs w:val="32"/>
    </w:rPr>
  </w:style>
  <w:style w:type="character" w:customStyle="1" w:styleId="Heading2Char">
    <w:name w:val="Heading 2 Char"/>
    <w:basedOn w:val="DefaultParagraphFont"/>
    <w:link w:val="Heading2"/>
    <w:uiPriority w:val="9"/>
    <w:rsid w:val="006D2510"/>
    <w:rPr>
      <w:rFonts w:ascii="Times New Roman" w:eastAsiaTheme="majorEastAsia" w:hAnsi="Times New Roman" w:cstheme="majorBidi"/>
      <w:b/>
      <w:color w:val="0070C0"/>
      <w:sz w:val="36"/>
      <w:szCs w:val="26"/>
    </w:rPr>
  </w:style>
  <w:style w:type="paragraph" w:styleId="ListParagraph">
    <w:name w:val="List Paragraph"/>
    <w:basedOn w:val="Normal"/>
    <w:uiPriority w:val="34"/>
    <w:qFormat/>
    <w:rsid w:val="00C41681"/>
    <w:pPr>
      <w:ind w:left="720"/>
      <w:contextualSpacing/>
    </w:pPr>
  </w:style>
  <w:style w:type="paragraph" w:styleId="ListBullet">
    <w:name w:val="List Bullet"/>
    <w:basedOn w:val="Normal"/>
    <w:uiPriority w:val="99"/>
    <w:unhideWhenUsed/>
    <w:rsid w:val="00C41681"/>
    <w:pPr>
      <w:numPr>
        <w:numId w:val="1"/>
      </w:numPr>
      <w:ind w:left="1080"/>
      <w:contextualSpacing/>
    </w:pPr>
  </w:style>
  <w:style w:type="paragraph" w:styleId="Header">
    <w:name w:val="header"/>
    <w:basedOn w:val="Normal"/>
    <w:link w:val="HeaderChar"/>
    <w:uiPriority w:val="99"/>
    <w:unhideWhenUsed/>
    <w:rsid w:val="00192AF4"/>
    <w:pPr>
      <w:tabs>
        <w:tab w:val="center" w:pos="4680"/>
        <w:tab w:val="right" w:pos="9360"/>
      </w:tabs>
      <w:spacing w:after="0" w:line="240" w:lineRule="auto"/>
    </w:pPr>
  </w:style>
  <w:style w:type="character" w:customStyle="1" w:styleId="HeaderChar">
    <w:name w:val="Header Char"/>
    <w:basedOn w:val="DefaultParagraphFont"/>
    <w:link w:val="Header"/>
    <w:uiPriority w:val="99"/>
    <w:rsid w:val="00192AF4"/>
    <w:rPr>
      <w:rFonts w:ascii="Times New Roman" w:hAnsi="Times New Roman"/>
      <w:sz w:val="23"/>
    </w:rPr>
  </w:style>
  <w:style w:type="paragraph" w:styleId="Footer">
    <w:name w:val="footer"/>
    <w:basedOn w:val="Normal"/>
    <w:link w:val="FooterChar"/>
    <w:uiPriority w:val="99"/>
    <w:unhideWhenUsed/>
    <w:rsid w:val="00192AF4"/>
    <w:pPr>
      <w:tabs>
        <w:tab w:val="center" w:pos="4680"/>
        <w:tab w:val="right" w:pos="9360"/>
      </w:tabs>
      <w:spacing w:after="0" w:line="240" w:lineRule="auto"/>
    </w:pPr>
  </w:style>
  <w:style w:type="character" w:customStyle="1" w:styleId="FooterChar">
    <w:name w:val="Footer Char"/>
    <w:basedOn w:val="DefaultParagraphFont"/>
    <w:link w:val="Footer"/>
    <w:uiPriority w:val="99"/>
    <w:rsid w:val="00192AF4"/>
    <w:rPr>
      <w:rFonts w:ascii="Times New Roman" w:hAnsi="Times New Roman"/>
      <w:sz w:val="23"/>
    </w:rPr>
  </w:style>
  <w:style w:type="paragraph" w:styleId="FootnoteText">
    <w:name w:val="footnote text"/>
    <w:basedOn w:val="Normal"/>
    <w:link w:val="FootnoteTextChar"/>
    <w:uiPriority w:val="99"/>
    <w:semiHidden/>
    <w:unhideWhenUsed/>
    <w:rsid w:val="00192AF4"/>
    <w:pPr>
      <w:spacing w:after="0" w:line="240" w:lineRule="auto"/>
    </w:pPr>
    <w:rPr>
      <w:sz w:val="20"/>
      <w:szCs w:val="20"/>
    </w:rPr>
  </w:style>
  <w:style w:type="character" w:customStyle="1" w:styleId="FootnoteTextChar">
    <w:name w:val="Footnote Text Char"/>
    <w:basedOn w:val="DefaultParagraphFont"/>
    <w:link w:val="FootnoteText"/>
    <w:uiPriority w:val="99"/>
    <w:semiHidden/>
    <w:rsid w:val="00192AF4"/>
    <w:rPr>
      <w:rFonts w:ascii="Times New Roman" w:hAnsi="Times New Roman"/>
      <w:sz w:val="20"/>
      <w:szCs w:val="20"/>
    </w:rPr>
  </w:style>
  <w:style w:type="character" w:styleId="FootnoteReference">
    <w:name w:val="footnote reference"/>
    <w:basedOn w:val="DefaultParagraphFont"/>
    <w:uiPriority w:val="99"/>
    <w:semiHidden/>
    <w:unhideWhenUsed/>
    <w:rsid w:val="00192AF4"/>
    <w:rPr>
      <w:vertAlign w:val="superscript"/>
    </w:rPr>
  </w:style>
  <w:style w:type="character" w:styleId="Hyperlink">
    <w:name w:val="Hyperlink"/>
    <w:basedOn w:val="DefaultParagraphFont"/>
    <w:uiPriority w:val="99"/>
    <w:unhideWhenUsed/>
    <w:rsid w:val="00192AF4"/>
    <w:rPr>
      <w:color w:val="0563C1" w:themeColor="hyperlink"/>
      <w:u w:val="single"/>
    </w:rPr>
  </w:style>
  <w:style w:type="character" w:customStyle="1" w:styleId="UnresolvedMention1">
    <w:name w:val="Unresolved Mention1"/>
    <w:basedOn w:val="DefaultParagraphFont"/>
    <w:uiPriority w:val="99"/>
    <w:semiHidden/>
    <w:unhideWhenUsed/>
    <w:rsid w:val="00192AF4"/>
    <w:rPr>
      <w:color w:val="605E5C"/>
      <w:shd w:val="clear" w:color="auto" w:fill="E1DFDD"/>
    </w:rPr>
  </w:style>
  <w:style w:type="paragraph" w:styleId="Title">
    <w:name w:val="Title"/>
    <w:basedOn w:val="Normal"/>
    <w:next w:val="Normal"/>
    <w:link w:val="TitleChar"/>
    <w:uiPriority w:val="10"/>
    <w:qFormat/>
    <w:rsid w:val="00CB7046"/>
    <w:pPr>
      <w:spacing w:after="240" w:line="240" w:lineRule="auto"/>
      <w:contextualSpacing/>
      <w:jc w:val="left"/>
    </w:pPr>
    <w:rPr>
      <w:rFonts w:eastAsiaTheme="majorEastAsia" w:cstheme="majorBidi"/>
      <w:b/>
      <w:caps/>
      <w:spacing w:val="-10"/>
      <w:kern w:val="28"/>
      <w:szCs w:val="56"/>
    </w:rPr>
  </w:style>
  <w:style w:type="character" w:customStyle="1" w:styleId="TitleChar">
    <w:name w:val="Title Char"/>
    <w:basedOn w:val="DefaultParagraphFont"/>
    <w:link w:val="Title"/>
    <w:uiPriority w:val="10"/>
    <w:rsid w:val="00CB7046"/>
    <w:rPr>
      <w:rFonts w:ascii="Times New Roman" w:eastAsiaTheme="majorEastAsia" w:hAnsi="Times New Roman" w:cstheme="majorBidi"/>
      <w:b/>
      <w:caps/>
      <w:spacing w:val="-10"/>
      <w:kern w:val="28"/>
      <w:sz w:val="23"/>
      <w:szCs w:val="56"/>
    </w:rPr>
  </w:style>
  <w:style w:type="paragraph" w:customStyle="1" w:styleId="Appendix1">
    <w:name w:val="Appendix 1"/>
    <w:basedOn w:val="Normal"/>
    <w:link w:val="Appendix1Char"/>
    <w:qFormat/>
    <w:rsid w:val="00D43B72"/>
    <w:pPr>
      <w:jc w:val="center"/>
    </w:pPr>
    <w:rPr>
      <w:rFonts w:ascii="Times New Roman Bold" w:hAnsi="Times New Roman Bold"/>
      <w:b/>
      <w:caps/>
      <w:sz w:val="28"/>
      <w:u w:val="single"/>
    </w:rPr>
  </w:style>
  <w:style w:type="paragraph" w:customStyle="1" w:styleId="Appendix2">
    <w:name w:val="Appendix 2"/>
    <w:basedOn w:val="Appendix1"/>
    <w:next w:val="Normal"/>
    <w:link w:val="Appendix2Char"/>
    <w:qFormat/>
    <w:rsid w:val="006D2510"/>
    <w:pPr>
      <w:spacing w:after="40" w:line="240" w:lineRule="auto"/>
    </w:pPr>
    <w:rPr>
      <w:u w:val="none"/>
    </w:rPr>
  </w:style>
  <w:style w:type="character" w:customStyle="1" w:styleId="Appendix1Char">
    <w:name w:val="Appendix 1 Char"/>
    <w:basedOn w:val="DefaultParagraphFont"/>
    <w:link w:val="Appendix1"/>
    <w:rsid w:val="00D43B72"/>
    <w:rPr>
      <w:rFonts w:ascii="Times New Roman Bold" w:hAnsi="Times New Roman Bold"/>
      <w:b/>
      <w:caps/>
      <w:sz w:val="28"/>
      <w:u w:val="single"/>
    </w:rPr>
  </w:style>
  <w:style w:type="paragraph" w:styleId="List">
    <w:name w:val="List"/>
    <w:basedOn w:val="Normal"/>
    <w:uiPriority w:val="99"/>
    <w:unhideWhenUsed/>
    <w:rsid w:val="00D43B72"/>
    <w:pPr>
      <w:ind w:left="360" w:hanging="360"/>
      <w:contextualSpacing/>
    </w:pPr>
  </w:style>
  <w:style w:type="character" w:customStyle="1" w:styleId="Appendix2Char">
    <w:name w:val="Appendix 2 Char"/>
    <w:basedOn w:val="Appendix1Char"/>
    <w:link w:val="Appendix2"/>
    <w:rsid w:val="006D2510"/>
    <w:rPr>
      <w:rFonts w:ascii="Times New Roman Bold" w:hAnsi="Times New Roman Bold"/>
      <w:b/>
      <w:caps/>
      <w:sz w:val="28"/>
      <w:u w:val="single"/>
    </w:rPr>
  </w:style>
  <w:style w:type="paragraph" w:customStyle="1" w:styleId="BulletedList">
    <w:name w:val="Bulleted List"/>
    <w:basedOn w:val="Normal"/>
    <w:rsid w:val="001A049D"/>
    <w:pPr>
      <w:numPr>
        <w:numId w:val="5"/>
      </w:numPr>
    </w:pPr>
  </w:style>
  <w:style w:type="paragraph" w:styleId="z-TopofForm">
    <w:name w:val="HTML Top of Form"/>
    <w:basedOn w:val="Normal"/>
    <w:next w:val="Normal"/>
    <w:link w:val="z-TopofFormChar"/>
    <w:hidden/>
    <w:uiPriority w:val="99"/>
    <w:semiHidden/>
    <w:unhideWhenUsed/>
    <w:rsid w:val="009B7F57"/>
    <w:pPr>
      <w:pBdr>
        <w:bottom w:val="single" w:sz="6" w:space="1" w:color="auto"/>
      </w:pBdr>
      <w:spacing w:after="0"/>
      <w:jc w:val="center"/>
    </w:pPr>
    <w:rPr>
      <w:rFonts w:ascii="Arial" w:hAnsi="Arial" w:cs="Arial"/>
      <w:vanish/>
      <w:sz w:val="16"/>
      <w:szCs w:val="16"/>
    </w:rPr>
  </w:style>
  <w:style w:type="character" w:customStyle="1" w:styleId="z-TopofFormChar">
    <w:name w:val="z-Top of Form Char"/>
    <w:basedOn w:val="DefaultParagraphFont"/>
    <w:link w:val="z-TopofForm"/>
    <w:uiPriority w:val="99"/>
    <w:semiHidden/>
    <w:rsid w:val="009B7F57"/>
    <w:rPr>
      <w:rFonts w:ascii="Arial" w:hAnsi="Arial" w:cs="Arial"/>
      <w:vanish/>
      <w:sz w:val="16"/>
      <w:szCs w:val="16"/>
    </w:rPr>
  </w:style>
  <w:style w:type="paragraph" w:styleId="z-BottomofForm">
    <w:name w:val="HTML Bottom of Form"/>
    <w:basedOn w:val="Normal"/>
    <w:next w:val="Normal"/>
    <w:link w:val="z-BottomofFormChar"/>
    <w:hidden/>
    <w:uiPriority w:val="99"/>
    <w:semiHidden/>
    <w:unhideWhenUsed/>
    <w:rsid w:val="009B7F57"/>
    <w:pPr>
      <w:pBdr>
        <w:top w:val="single" w:sz="6" w:space="1" w:color="auto"/>
      </w:pBdr>
      <w:spacing w:after="0"/>
      <w:jc w:val="center"/>
    </w:pPr>
    <w:rPr>
      <w:rFonts w:ascii="Arial" w:hAnsi="Arial" w:cs="Arial"/>
      <w:vanish/>
      <w:sz w:val="16"/>
      <w:szCs w:val="16"/>
    </w:rPr>
  </w:style>
  <w:style w:type="character" w:customStyle="1" w:styleId="z-BottomofFormChar">
    <w:name w:val="z-Bottom of Form Char"/>
    <w:basedOn w:val="DefaultParagraphFont"/>
    <w:link w:val="z-BottomofForm"/>
    <w:uiPriority w:val="99"/>
    <w:semiHidden/>
    <w:rsid w:val="009B7F57"/>
    <w:rPr>
      <w:rFonts w:ascii="Arial" w:hAnsi="Arial" w:cs="Arial"/>
      <w:vanish/>
      <w:sz w:val="16"/>
      <w:szCs w:val="16"/>
    </w:rPr>
  </w:style>
  <w:style w:type="paragraph" w:styleId="NormalWeb">
    <w:name w:val="Normal (Web)"/>
    <w:basedOn w:val="Normal"/>
    <w:uiPriority w:val="99"/>
    <w:semiHidden/>
    <w:unhideWhenUsed/>
    <w:rsid w:val="007479A0"/>
    <w:pPr>
      <w:spacing w:before="100" w:beforeAutospacing="1" w:after="100" w:afterAutospacing="1" w:line="240" w:lineRule="auto"/>
      <w:jc w:val="left"/>
    </w:pPr>
    <w:rPr>
      <w:rFonts w:eastAsia="Times New Roman" w:cs="Times New Roman"/>
      <w:sz w:val="24"/>
      <w:szCs w:val="24"/>
    </w:rPr>
  </w:style>
  <w:style w:type="character" w:styleId="CommentReference">
    <w:name w:val="annotation reference"/>
    <w:basedOn w:val="DefaultParagraphFont"/>
    <w:uiPriority w:val="99"/>
    <w:semiHidden/>
    <w:unhideWhenUsed/>
    <w:rsid w:val="00797954"/>
    <w:rPr>
      <w:sz w:val="16"/>
      <w:szCs w:val="16"/>
    </w:rPr>
  </w:style>
  <w:style w:type="paragraph" w:styleId="CommentText">
    <w:name w:val="annotation text"/>
    <w:basedOn w:val="Normal"/>
    <w:link w:val="CommentTextChar"/>
    <w:uiPriority w:val="99"/>
    <w:semiHidden/>
    <w:unhideWhenUsed/>
    <w:rsid w:val="00797954"/>
    <w:pPr>
      <w:spacing w:line="240" w:lineRule="auto"/>
    </w:pPr>
    <w:rPr>
      <w:sz w:val="20"/>
      <w:szCs w:val="20"/>
    </w:rPr>
  </w:style>
  <w:style w:type="character" w:customStyle="1" w:styleId="CommentTextChar">
    <w:name w:val="Comment Text Char"/>
    <w:basedOn w:val="DefaultParagraphFont"/>
    <w:link w:val="CommentText"/>
    <w:uiPriority w:val="99"/>
    <w:semiHidden/>
    <w:rsid w:val="00797954"/>
    <w:rPr>
      <w:rFonts w:ascii="Times New Roman" w:hAnsi="Times New Roman"/>
      <w:sz w:val="20"/>
      <w:szCs w:val="20"/>
    </w:rPr>
  </w:style>
  <w:style w:type="paragraph" w:styleId="CommentSubject">
    <w:name w:val="annotation subject"/>
    <w:basedOn w:val="CommentText"/>
    <w:next w:val="CommentText"/>
    <w:link w:val="CommentSubjectChar"/>
    <w:uiPriority w:val="99"/>
    <w:semiHidden/>
    <w:unhideWhenUsed/>
    <w:rsid w:val="00797954"/>
    <w:rPr>
      <w:b/>
      <w:bCs/>
    </w:rPr>
  </w:style>
  <w:style w:type="character" w:customStyle="1" w:styleId="CommentSubjectChar">
    <w:name w:val="Comment Subject Char"/>
    <w:basedOn w:val="CommentTextChar"/>
    <w:link w:val="CommentSubject"/>
    <w:uiPriority w:val="99"/>
    <w:semiHidden/>
    <w:rsid w:val="00797954"/>
    <w:rPr>
      <w:rFonts w:ascii="Times New Roman" w:hAnsi="Times New Roman"/>
      <w:b/>
      <w:bCs/>
      <w:sz w:val="20"/>
      <w:szCs w:val="20"/>
    </w:rPr>
  </w:style>
  <w:style w:type="paragraph" w:styleId="BalloonText">
    <w:name w:val="Balloon Text"/>
    <w:basedOn w:val="Normal"/>
    <w:link w:val="BalloonTextChar"/>
    <w:uiPriority w:val="99"/>
    <w:semiHidden/>
    <w:unhideWhenUsed/>
    <w:rsid w:val="00797954"/>
    <w:pPr>
      <w:spacing w:after="0" w:line="240" w:lineRule="auto"/>
    </w:pPr>
    <w:rPr>
      <w:rFonts w:ascii="Segoe UI" w:hAnsi="Segoe UI" w:cs="Segoe UI"/>
      <w:sz w:val="18"/>
      <w:szCs w:val="18"/>
    </w:rPr>
  </w:style>
  <w:style w:type="character" w:customStyle="1" w:styleId="BalloonTextChar">
    <w:name w:val="Balloon Text Char"/>
    <w:basedOn w:val="DefaultParagraphFont"/>
    <w:link w:val="BalloonText"/>
    <w:uiPriority w:val="99"/>
    <w:semiHidden/>
    <w:rsid w:val="00797954"/>
    <w:rPr>
      <w:rFonts w:ascii="Segoe UI" w:hAnsi="Segoe UI" w:cs="Segoe UI"/>
      <w:sz w:val="18"/>
      <w:szCs w:val="18"/>
    </w:rPr>
  </w:style>
  <w:style w:type="paragraph" w:styleId="Revision">
    <w:name w:val="Revision"/>
    <w:hidden/>
    <w:uiPriority w:val="99"/>
    <w:semiHidden/>
    <w:rsid w:val="002B6A26"/>
    <w:pPr>
      <w:spacing w:after="0" w:line="240" w:lineRule="auto"/>
    </w:pPr>
    <w:rPr>
      <w:rFonts w:ascii="Times New Roman" w:hAnsi="Times New Roman"/>
      <w:sz w:val="23"/>
    </w:rPr>
  </w:style>
  <w:style w:type="paragraph" w:styleId="NoSpacing">
    <w:name w:val="No Spacing"/>
    <w:link w:val="NoSpacingChar"/>
    <w:uiPriority w:val="1"/>
    <w:qFormat/>
    <w:rsid w:val="00643320"/>
    <w:pPr>
      <w:spacing w:after="0" w:line="240" w:lineRule="auto"/>
    </w:pPr>
    <w:rPr>
      <w:rFonts w:eastAsiaTheme="minorEastAsia"/>
    </w:rPr>
  </w:style>
  <w:style w:type="character" w:customStyle="1" w:styleId="NoSpacingChar">
    <w:name w:val="No Spacing Char"/>
    <w:basedOn w:val="DefaultParagraphFont"/>
    <w:link w:val="NoSpacing"/>
    <w:uiPriority w:val="1"/>
    <w:rsid w:val="00643320"/>
    <w:rPr>
      <w:rFonts w:eastAsiaTheme="minorEastAsia"/>
    </w:rPr>
  </w:style>
  <w:style w:type="character" w:styleId="PlaceholderText">
    <w:name w:val="Placeholder Text"/>
    <w:basedOn w:val="DefaultParagraphFont"/>
    <w:uiPriority w:val="99"/>
    <w:semiHidden/>
    <w:rsid w:val="00963D5F"/>
    <w:rPr>
      <w:color w:val="808080"/>
    </w:rPr>
  </w:style>
  <w:style w:type="table" w:styleId="TableGrid">
    <w:name w:val="Table Grid"/>
    <w:basedOn w:val="TableNormal"/>
    <w:uiPriority w:val="39"/>
    <w:rsid w:val="00963D5F"/>
    <w:pPr>
      <w:spacing w:after="0" w:line="240" w:lineRule="auto"/>
    </w:pPr>
    <w:tblPr>
      <w:tblBorders>
        <w:top w:val="single" w:sz="4" w:space="0" w:color="auto"/>
        <w:left w:val="single" w:sz="4" w:space="0" w:color="auto"/>
        <w:bottom w:val="single" w:sz="4" w:space="0" w:color="auto"/>
        <w:right w:val="single" w:sz="4" w:space="0" w:color="auto"/>
        <w:insideH w:val="single" w:sz="4" w:space="0" w:color="auto"/>
        <w:insideV w:val="single" w:sz="4" w:space="0" w:color="auto"/>
      </w:tblBorders>
    </w:tblPr>
  </w:style>
  <w:style w:type="character" w:customStyle="1" w:styleId="Style6">
    <w:name w:val="Style6"/>
    <w:basedOn w:val="DefaultParagraphFont"/>
    <w:uiPriority w:val="1"/>
    <w:rsid w:val="00963D5F"/>
    <w:rPr>
      <w:color w:val="0070C0"/>
    </w:rPr>
  </w:style>
  <w:style w:type="character" w:customStyle="1" w:styleId="UnresolvedMention2">
    <w:name w:val="Unresolved Mention2"/>
    <w:basedOn w:val="DefaultParagraphFont"/>
    <w:uiPriority w:val="99"/>
    <w:semiHidden/>
    <w:unhideWhenUsed/>
    <w:rsid w:val="00DA73E0"/>
    <w:rPr>
      <w:color w:val="605E5C"/>
      <w:shd w:val="clear" w:color="auto" w:fill="E1DFDD"/>
    </w:rPr>
  </w:style>
  <w:style w:type="paragraph" w:customStyle="1" w:styleId="Default">
    <w:name w:val="Default"/>
    <w:rsid w:val="00AC4A24"/>
    <w:pPr>
      <w:autoSpaceDE w:val="0"/>
      <w:autoSpaceDN w:val="0"/>
      <w:adjustRightInd w:val="0"/>
      <w:spacing w:after="0" w:line="240" w:lineRule="auto"/>
    </w:pPr>
    <w:rPr>
      <w:rFonts w:ascii="Calibri" w:hAnsi="Calibri" w:cs="Calibri"/>
      <w:color w:val="000000"/>
      <w:sz w:val="24"/>
      <w:szCs w:val="24"/>
    </w:rPr>
  </w:style>
  <w:style w:type="character" w:customStyle="1" w:styleId="Style8">
    <w:name w:val="Style8"/>
    <w:basedOn w:val="DefaultParagraphFont"/>
    <w:uiPriority w:val="1"/>
    <w:rsid w:val="00AD4799"/>
    <w:rPr>
      <w:rFonts w:ascii="Times New Roman" w:hAnsi="Times New Roman"/>
      <w:color w:val="0070C0"/>
    </w:rPr>
  </w:style>
  <w:style w:type="paragraph" w:styleId="EndnoteText">
    <w:name w:val="endnote text"/>
    <w:basedOn w:val="Normal"/>
    <w:link w:val="EndnoteTextChar"/>
    <w:uiPriority w:val="99"/>
    <w:semiHidden/>
    <w:unhideWhenUsed/>
    <w:rsid w:val="009F0C2F"/>
    <w:pPr>
      <w:spacing w:after="0" w:line="240" w:lineRule="auto"/>
    </w:pPr>
    <w:rPr>
      <w:sz w:val="20"/>
      <w:szCs w:val="20"/>
    </w:rPr>
  </w:style>
  <w:style w:type="character" w:customStyle="1" w:styleId="EndnoteTextChar">
    <w:name w:val="Endnote Text Char"/>
    <w:basedOn w:val="DefaultParagraphFont"/>
    <w:link w:val="EndnoteText"/>
    <w:uiPriority w:val="99"/>
    <w:semiHidden/>
    <w:rsid w:val="009F0C2F"/>
    <w:rPr>
      <w:rFonts w:ascii="Times New Roman" w:hAnsi="Times New Roman"/>
      <w:sz w:val="20"/>
      <w:szCs w:val="20"/>
    </w:rPr>
  </w:style>
  <w:style w:type="character" w:styleId="EndnoteReference">
    <w:name w:val="endnote reference"/>
    <w:basedOn w:val="DefaultParagraphFont"/>
    <w:uiPriority w:val="99"/>
    <w:semiHidden/>
    <w:unhideWhenUsed/>
    <w:rsid w:val="009F0C2F"/>
    <w:rPr>
      <w:vertAlign w:val="superscript"/>
    </w:rPr>
  </w:style>
  <w:style w:type="character" w:styleId="UnresolvedMention">
    <w:name w:val="Unresolved Mention"/>
    <w:basedOn w:val="DefaultParagraphFont"/>
    <w:uiPriority w:val="99"/>
    <w:semiHidden/>
    <w:unhideWhenUsed/>
    <w:rsid w:val="00B9595B"/>
    <w:rPr>
      <w:color w:val="605E5C"/>
      <w:shd w:val="clear" w:color="auto" w:fill="E1DFDD"/>
    </w:rPr>
  </w:style>
  <w:style w:type="paragraph" w:styleId="TOCHeading">
    <w:name w:val="TOC Heading"/>
    <w:basedOn w:val="Heading1"/>
    <w:next w:val="Normal"/>
    <w:uiPriority w:val="39"/>
    <w:unhideWhenUsed/>
    <w:qFormat/>
    <w:rsid w:val="003D159B"/>
    <w:pPr>
      <w:spacing w:after="0"/>
      <w:jc w:val="left"/>
      <w:outlineLvl w:val="9"/>
    </w:pPr>
    <w:rPr>
      <w:rFonts w:asciiTheme="majorHAnsi" w:hAnsiTheme="majorHAnsi"/>
      <w:b w:val="0"/>
      <w:color w:val="2F5496" w:themeColor="accent1" w:themeShade="BF"/>
      <w:sz w:val="32"/>
    </w:rPr>
  </w:style>
  <w:style w:type="paragraph" w:styleId="TOC1">
    <w:name w:val="toc 1"/>
    <w:basedOn w:val="Normal"/>
    <w:next w:val="Normal"/>
    <w:autoRedefine/>
    <w:uiPriority w:val="39"/>
    <w:unhideWhenUsed/>
    <w:rsid w:val="00364091"/>
    <w:pPr>
      <w:tabs>
        <w:tab w:val="right" w:leader="dot" w:pos="9926"/>
      </w:tabs>
      <w:spacing w:before="120" w:after="120" w:line="360" w:lineRule="auto"/>
      <w:jc w:val="left"/>
    </w:pPr>
    <w:rPr>
      <w:rFonts w:asciiTheme="minorHAnsi" w:hAnsiTheme="minorHAnsi" w:cstheme="minorHAnsi"/>
      <w:b/>
      <w:bCs/>
      <w:caps/>
      <w:sz w:val="20"/>
      <w:szCs w:val="20"/>
    </w:rPr>
  </w:style>
  <w:style w:type="paragraph" w:styleId="TOC2">
    <w:name w:val="toc 2"/>
    <w:basedOn w:val="Normal"/>
    <w:next w:val="Normal"/>
    <w:autoRedefine/>
    <w:uiPriority w:val="39"/>
    <w:unhideWhenUsed/>
    <w:rsid w:val="00E8731E"/>
    <w:pPr>
      <w:tabs>
        <w:tab w:val="right" w:leader="dot" w:pos="9926"/>
      </w:tabs>
      <w:spacing w:after="0"/>
      <w:ind w:left="230"/>
      <w:contextualSpacing/>
      <w:jc w:val="left"/>
    </w:pPr>
    <w:rPr>
      <w:rFonts w:asciiTheme="minorHAnsi" w:hAnsiTheme="minorHAnsi" w:cstheme="minorHAnsi"/>
      <w:smallCaps/>
      <w:sz w:val="20"/>
      <w:szCs w:val="20"/>
    </w:rPr>
  </w:style>
  <w:style w:type="character" w:customStyle="1" w:styleId="Heading3Char">
    <w:name w:val="Heading 3 Char"/>
    <w:basedOn w:val="DefaultParagraphFont"/>
    <w:link w:val="Heading3"/>
    <w:uiPriority w:val="9"/>
    <w:rsid w:val="002E0617"/>
    <w:rPr>
      <w:rFonts w:ascii="Times New Roman" w:eastAsiaTheme="majorEastAsia" w:hAnsi="Times New Roman" w:cstheme="majorBidi"/>
      <w:b/>
      <w:sz w:val="28"/>
      <w:szCs w:val="24"/>
    </w:rPr>
  </w:style>
  <w:style w:type="character" w:styleId="BookTitle">
    <w:name w:val="Book Title"/>
    <w:basedOn w:val="DefaultParagraphFont"/>
    <w:uiPriority w:val="33"/>
    <w:qFormat/>
    <w:rsid w:val="00641C17"/>
    <w:rPr>
      <w:b/>
      <w:bCs/>
      <w:i/>
      <w:iCs/>
      <w:spacing w:val="5"/>
    </w:rPr>
  </w:style>
  <w:style w:type="paragraph" w:styleId="TOC3">
    <w:name w:val="toc 3"/>
    <w:basedOn w:val="Normal"/>
    <w:next w:val="Normal"/>
    <w:autoRedefine/>
    <w:uiPriority w:val="39"/>
    <w:unhideWhenUsed/>
    <w:rsid w:val="00364091"/>
    <w:pPr>
      <w:tabs>
        <w:tab w:val="right" w:leader="dot" w:pos="9926"/>
      </w:tabs>
      <w:spacing w:after="0"/>
      <w:ind w:left="461"/>
      <w:jc w:val="left"/>
    </w:pPr>
    <w:rPr>
      <w:rFonts w:asciiTheme="minorHAnsi" w:hAnsiTheme="minorHAnsi" w:cstheme="minorHAnsi"/>
      <w:i/>
      <w:iCs/>
      <w:sz w:val="20"/>
      <w:szCs w:val="20"/>
    </w:rPr>
  </w:style>
  <w:style w:type="paragraph" w:styleId="TOC4">
    <w:name w:val="toc 4"/>
    <w:basedOn w:val="Normal"/>
    <w:next w:val="Normal"/>
    <w:autoRedefine/>
    <w:uiPriority w:val="39"/>
    <w:unhideWhenUsed/>
    <w:rsid w:val="00116503"/>
    <w:pPr>
      <w:spacing w:after="0"/>
      <w:ind w:left="690"/>
      <w:jc w:val="left"/>
    </w:pPr>
    <w:rPr>
      <w:rFonts w:asciiTheme="minorHAnsi" w:hAnsiTheme="minorHAnsi" w:cstheme="minorHAnsi"/>
      <w:sz w:val="18"/>
      <w:szCs w:val="18"/>
    </w:rPr>
  </w:style>
  <w:style w:type="paragraph" w:styleId="TOC5">
    <w:name w:val="toc 5"/>
    <w:basedOn w:val="Normal"/>
    <w:next w:val="Normal"/>
    <w:autoRedefine/>
    <w:uiPriority w:val="39"/>
    <w:unhideWhenUsed/>
    <w:rsid w:val="00116503"/>
    <w:pPr>
      <w:spacing w:after="0"/>
      <w:ind w:left="920"/>
      <w:jc w:val="left"/>
    </w:pPr>
    <w:rPr>
      <w:rFonts w:asciiTheme="minorHAnsi" w:hAnsiTheme="minorHAnsi" w:cstheme="minorHAnsi"/>
      <w:sz w:val="18"/>
      <w:szCs w:val="18"/>
    </w:rPr>
  </w:style>
  <w:style w:type="paragraph" w:styleId="TOC6">
    <w:name w:val="toc 6"/>
    <w:basedOn w:val="Normal"/>
    <w:next w:val="Normal"/>
    <w:autoRedefine/>
    <w:uiPriority w:val="39"/>
    <w:unhideWhenUsed/>
    <w:rsid w:val="00116503"/>
    <w:pPr>
      <w:spacing w:after="0"/>
      <w:ind w:left="1150"/>
      <w:jc w:val="left"/>
    </w:pPr>
    <w:rPr>
      <w:rFonts w:asciiTheme="minorHAnsi" w:hAnsiTheme="minorHAnsi" w:cstheme="minorHAnsi"/>
      <w:sz w:val="18"/>
      <w:szCs w:val="18"/>
    </w:rPr>
  </w:style>
  <w:style w:type="paragraph" w:styleId="TOC7">
    <w:name w:val="toc 7"/>
    <w:basedOn w:val="Normal"/>
    <w:next w:val="Normal"/>
    <w:autoRedefine/>
    <w:uiPriority w:val="39"/>
    <w:unhideWhenUsed/>
    <w:rsid w:val="00116503"/>
    <w:pPr>
      <w:spacing w:after="0"/>
      <w:ind w:left="1380"/>
      <w:jc w:val="left"/>
    </w:pPr>
    <w:rPr>
      <w:rFonts w:asciiTheme="minorHAnsi" w:hAnsiTheme="minorHAnsi" w:cstheme="minorHAnsi"/>
      <w:sz w:val="18"/>
      <w:szCs w:val="18"/>
    </w:rPr>
  </w:style>
  <w:style w:type="paragraph" w:styleId="TOC8">
    <w:name w:val="toc 8"/>
    <w:basedOn w:val="Normal"/>
    <w:next w:val="Normal"/>
    <w:autoRedefine/>
    <w:uiPriority w:val="39"/>
    <w:unhideWhenUsed/>
    <w:rsid w:val="00116503"/>
    <w:pPr>
      <w:spacing w:after="0"/>
      <w:ind w:left="1610"/>
      <w:jc w:val="left"/>
    </w:pPr>
    <w:rPr>
      <w:rFonts w:asciiTheme="minorHAnsi" w:hAnsiTheme="minorHAnsi" w:cstheme="minorHAnsi"/>
      <w:sz w:val="18"/>
      <w:szCs w:val="18"/>
    </w:rPr>
  </w:style>
  <w:style w:type="paragraph" w:styleId="TOC9">
    <w:name w:val="toc 9"/>
    <w:basedOn w:val="Normal"/>
    <w:next w:val="Normal"/>
    <w:autoRedefine/>
    <w:uiPriority w:val="39"/>
    <w:unhideWhenUsed/>
    <w:rsid w:val="00116503"/>
    <w:pPr>
      <w:spacing w:after="0"/>
      <w:ind w:left="1840"/>
      <w:jc w:val="left"/>
    </w:pPr>
    <w:rPr>
      <w:rFonts w:asciiTheme="minorHAnsi" w:hAnsiTheme="minorHAnsi" w:cstheme="minorHAnsi"/>
      <w:sz w:val="18"/>
      <w:szCs w:val="18"/>
    </w:rPr>
  </w:style>
  <w:style w:type="table" w:styleId="ListTable6Colorful-Accent1">
    <w:name w:val="List Table 6 Colorful Accent 1"/>
    <w:basedOn w:val="TableNormal"/>
    <w:uiPriority w:val="51"/>
    <w:rsid w:val="0098711F"/>
    <w:pPr>
      <w:spacing w:after="0" w:line="240" w:lineRule="auto"/>
    </w:pPr>
    <w:rPr>
      <w:color w:val="2F5496" w:themeColor="accent1" w:themeShade="BF"/>
      <w:kern w:val="2"/>
      <w:sz w:val="24"/>
      <w:szCs w:val="24"/>
      <w14:ligatures w14:val="standardContextual"/>
    </w:rPr>
    <w:tblPr>
      <w:tblStyleRowBandSize w:val="1"/>
      <w:tblStyleColBandSize w:val="1"/>
      <w:tblBorders>
        <w:top w:val="single" w:sz="4" w:space="0" w:color="4472C4" w:themeColor="accent1"/>
        <w:bottom w:val="single" w:sz="4" w:space="0" w:color="4472C4" w:themeColor="accent1"/>
      </w:tblBorders>
    </w:tblPr>
    <w:tblStylePr w:type="firstRow">
      <w:rPr>
        <w:b/>
        <w:bCs/>
      </w:rPr>
      <w:tblPr/>
      <w:tcPr>
        <w:tcBorders>
          <w:bottom w:val="single" w:sz="4" w:space="0" w:color="4472C4" w:themeColor="accent1"/>
        </w:tcBorders>
      </w:tcPr>
    </w:tblStylePr>
    <w:tblStylePr w:type="lastRow">
      <w:rPr>
        <w:b/>
        <w:bCs/>
      </w:rPr>
      <w:tblPr/>
      <w:tcPr>
        <w:tcBorders>
          <w:top w:val="double" w:sz="4" w:space="0" w:color="4472C4" w:themeColor="accent1"/>
        </w:tcBorders>
      </w:tcPr>
    </w:tblStylePr>
    <w:tblStylePr w:type="firstCol">
      <w:rPr>
        <w:b/>
        <w:bCs/>
      </w:rPr>
    </w:tblStylePr>
    <w:tblStylePr w:type="lastCol">
      <w:rPr>
        <w:b/>
        <w:bCs/>
      </w:rPr>
    </w:tblStylePr>
    <w:tblStylePr w:type="band1Vert">
      <w:tblPr/>
      <w:tcPr>
        <w:shd w:val="clear" w:color="auto" w:fill="D9E2F3" w:themeFill="accent1" w:themeFillTint="33"/>
      </w:tcPr>
    </w:tblStylePr>
    <w:tblStylePr w:type="band1Horz">
      <w:tblPr/>
      <w:tcPr>
        <w:shd w:val="clear" w:color="auto" w:fill="D9E2F3" w:themeFill="accent1" w:themeFillTint="33"/>
      </w:tcPr>
    </w:tblStylePr>
  </w:style>
</w:styles>
</file>

<file path=word/webSettings.xml><?xml version="1.0" encoding="utf-8"?>
<w:webSettings xmlns:mc="http://schemas.openxmlformats.org/markup-compatibility/2006" xmlns:r="http://schemas.openxmlformats.org/officeDocument/2006/relationships"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dtfl="http://schemas.microsoft.com/office/word/2024/wordml/sdtformatlock" xmlns:w16se="http://schemas.microsoft.com/office/word/2015/wordml/symex" mc:Ignorable="w14 w15 w16se w16cid w16 w16cex w16sdtdh w16sdtfl w16du">
  <w:divs>
    <w:div w:id="174611258">
      <w:bodyDiv w:val="1"/>
      <w:marLeft w:val="0"/>
      <w:marRight w:val="0"/>
      <w:marTop w:val="0"/>
      <w:marBottom w:val="0"/>
      <w:divBdr>
        <w:top w:val="none" w:sz="0" w:space="0" w:color="auto"/>
        <w:left w:val="none" w:sz="0" w:space="0" w:color="auto"/>
        <w:bottom w:val="none" w:sz="0" w:space="0" w:color="auto"/>
        <w:right w:val="none" w:sz="0" w:space="0" w:color="auto"/>
      </w:divBdr>
    </w:div>
    <w:div w:id="545339913">
      <w:bodyDiv w:val="1"/>
      <w:marLeft w:val="0"/>
      <w:marRight w:val="0"/>
      <w:marTop w:val="0"/>
      <w:marBottom w:val="0"/>
      <w:divBdr>
        <w:top w:val="none" w:sz="0" w:space="0" w:color="auto"/>
        <w:left w:val="none" w:sz="0" w:space="0" w:color="auto"/>
        <w:bottom w:val="none" w:sz="0" w:space="0" w:color="auto"/>
        <w:right w:val="none" w:sz="0" w:space="0" w:color="auto"/>
      </w:divBdr>
    </w:div>
    <w:div w:id="784663610">
      <w:bodyDiv w:val="1"/>
      <w:marLeft w:val="0"/>
      <w:marRight w:val="0"/>
      <w:marTop w:val="0"/>
      <w:marBottom w:val="0"/>
      <w:divBdr>
        <w:top w:val="none" w:sz="0" w:space="0" w:color="auto"/>
        <w:left w:val="none" w:sz="0" w:space="0" w:color="auto"/>
        <w:bottom w:val="none" w:sz="0" w:space="0" w:color="auto"/>
        <w:right w:val="none" w:sz="0" w:space="0" w:color="auto"/>
      </w:divBdr>
    </w:div>
    <w:div w:id="1167017272">
      <w:bodyDiv w:val="1"/>
      <w:marLeft w:val="0"/>
      <w:marRight w:val="0"/>
      <w:marTop w:val="0"/>
      <w:marBottom w:val="0"/>
      <w:divBdr>
        <w:top w:val="none" w:sz="0" w:space="0" w:color="auto"/>
        <w:left w:val="none" w:sz="0" w:space="0" w:color="auto"/>
        <w:bottom w:val="none" w:sz="0" w:space="0" w:color="auto"/>
        <w:right w:val="none" w:sz="0" w:space="0" w:color="auto"/>
      </w:divBdr>
    </w:div>
    <w:div w:id="1218123998">
      <w:bodyDiv w:val="1"/>
      <w:marLeft w:val="0"/>
      <w:marRight w:val="0"/>
      <w:marTop w:val="0"/>
      <w:marBottom w:val="0"/>
      <w:divBdr>
        <w:top w:val="none" w:sz="0" w:space="0" w:color="auto"/>
        <w:left w:val="none" w:sz="0" w:space="0" w:color="auto"/>
        <w:bottom w:val="none" w:sz="0" w:space="0" w:color="auto"/>
        <w:right w:val="none" w:sz="0" w:space="0" w:color="auto"/>
      </w:divBdr>
    </w:div>
    <w:div w:id="1455640371">
      <w:bodyDiv w:val="1"/>
      <w:marLeft w:val="0"/>
      <w:marRight w:val="0"/>
      <w:marTop w:val="0"/>
      <w:marBottom w:val="0"/>
      <w:divBdr>
        <w:top w:val="none" w:sz="0" w:space="0" w:color="auto"/>
        <w:left w:val="none" w:sz="0" w:space="0" w:color="auto"/>
        <w:bottom w:val="none" w:sz="0" w:space="0" w:color="auto"/>
        <w:right w:val="none" w:sz="0" w:space="0" w:color="auto"/>
      </w:divBdr>
    </w:div>
    <w:div w:id="1513760312">
      <w:bodyDiv w:val="1"/>
      <w:marLeft w:val="0"/>
      <w:marRight w:val="0"/>
      <w:marTop w:val="0"/>
      <w:marBottom w:val="0"/>
      <w:divBdr>
        <w:top w:val="none" w:sz="0" w:space="0" w:color="auto"/>
        <w:left w:val="none" w:sz="0" w:space="0" w:color="auto"/>
        <w:bottom w:val="none" w:sz="0" w:space="0" w:color="auto"/>
        <w:right w:val="none" w:sz="0" w:space="0" w:color="auto"/>
      </w:divBdr>
    </w:div>
    <w:div w:id="1963219397">
      <w:bodyDiv w:val="1"/>
      <w:marLeft w:val="0"/>
      <w:marRight w:val="0"/>
      <w:marTop w:val="0"/>
      <w:marBottom w:val="0"/>
      <w:divBdr>
        <w:top w:val="none" w:sz="0" w:space="0" w:color="auto"/>
        <w:left w:val="none" w:sz="0" w:space="0" w:color="auto"/>
        <w:bottom w:val="none" w:sz="0" w:space="0" w:color="auto"/>
        <w:right w:val="none" w:sz="0" w:space="0" w:color="auto"/>
      </w:divBdr>
    </w:div>
  </w:divs>
  <w:optimizeForBrowser/>
  <w:relyOnVML/>
  <w:allowPNG/>
</w:webSettings>
</file>

<file path=word/_rels/document.xml.rels><?xml version="1.0" encoding="UTF-8" standalone="yes"?>
<Relationships xmlns="http://schemas.openxmlformats.org/package/2006/relationships"><Relationship Id="rId13" Type="http://schemas.openxmlformats.org/officeDocument/2006/relationships/header" Target="header1.xml"/><Relationship Id="rId18" Type="http://schemas.openxmlformats.org/officeDocument/2006/relationships/hyperlink" Target="https://www.habitat.noaa.gov/apps/efhmapper/efhreport/" TargetMode="External"/><Relationship Id="rId26" Type="http://schemas.openxmlformats.org/officeDocument/2006/relationships/hyperlink" Target="https://www.fws.gov/southeast/pdf/best-management-practice/piping-plover-and-red-knots-for-shoreline-activities-in-louisiana.pdf" TargetMode="External"/><Relationship Id="rId39" Type="http://schemas.openxmlformats.org/officeDocument/2006/relationships/hyperlink" Target="https://atlanticflywayshorebirds.org/" TargetMode="External"/><Relationship Id="rId21" Type="http://schemas.openxmlformats.org/officeDocument/2006/relationships/hyperlink" Target="https://www.fisheries.noaa.gov/topic/marine-life-viewing-guidelines" TargetMode="External"/><Relationship Id="rId34" Type="http://schemas.openxmlformats.org/officeDocument/2006/relationships/hyperlink" Target="mailto:permitsR5MB@fws.gov" TargetMode="External"/><Relationship Id="rId42" Type="http://schemas.openxmlformats.org/officeDocument/2006/relationships/hyperlink" Target="https://www.usgs.gov/centers/pwrc/science/bird-banding-laboratory" TargetMode="External"/><Relationship Id="rId47" Type="http://schemas.openxmlformats.org/officeDocument/2006/relationships/footer" Target="footer5.xml"/><Relationship Id="rId50" Type="http://schemas.openxmlformats.org/officeDocument/2006/relationships/glossaryDocument" Target="glossary/document.xml"/><Relationship Id="rId7" Type="http://schemas.openxmlformats.org/officeDocument/2006/relationships/styles" Target="styles.xml"/><Relationship Id="rId2" Type="http://schemas.openxmlformats.org/officeDocument/2006/relationships/customXml" Target="../customXml/item2.xml"/><Relationship Id="rId16" Type="http://schemas.openxmlformats.org/officeDocument/2006/relationships/hyperlink" Target="https://www.fisheries.noaa.gov/resource/map/southeast-region-esa-section-7-mapper" TargetMode="External"/><Relationship Id="rId29" Type="http://schemas.openxmlformats.org/officeDocument/2006/relationships/hyperlink" Target="mailto:Elisha.FS.Cook@uscg.mil" TargetMode="External"/><Relationship Id="rId11" Type="http://schemas.openxmlformats.org/officeDocument/2006/relationships/endnotes" Target="endnotes.xml"/><Relationship Id="rId24" Type="http://schemas.openxmlformats.org/officeDocument/2006/relationships/hyperlink" Target="https://media.fisheries.noaa.gov/dam-migration/sturgeon_resuscitation_card_06122020_508.pdf" TargetMode="External"/><Relationship Id="rId32" Type="http://schemas.openxmlformats.org/officeDocument/2006/relationships/hyperlink" Target="https://www.fws.gov/northeast/ecologicalservices/eagle.html" TargetMode="External"/><Relationship Id="rId37" Type="http://schemas.openxmlformats.org/officeDocument/2006/relationships/hyperlink" Target="https://ebird.org/explore" TargetMode="External"/><Relationship Id="rId40" Type="http://schemas.openxmlformats.org/officeDocument/2006/relationships/hyperlink" Target="https://acjv.org/" TargetMode="External"/><Relationship Id="rId45" Type="http://schemas.openxmlformats.org/officeDocument/2006/relationships/header" Target="header2.xml"/><Relationship Id="rId5" Type="http://schemas.openxmlformats.org/officeDocument/2006/relationships/customXml" Target="../customXml/item5.xml"/><Relationship Id="rId15" Type="http://schemas.openxmlformats.org/officeDocument/2006/relationships/hyperlink" Target="https://www.fisheries.noaa.gov/new-england-mid-atlantic/consultations/section-7-species-critical-habitat-information-maps-greater" TargetMode="External"/><Relationship Id="rId23" Type="http://schemas.openxmlformats.org/officeDocument/2006/relationships/hyperlink" Target="https://media.fisheries.noaa.gov/dam-migration/sea_turtle_handling_and_resuscitation_measures.pdf" TargetMode="External"/><Relationship Id="rId28" Type="http://schemas.openxmlformats.org/officeDocument/2006/relationships/hyperlink" Target="https://www.nrt.org/sites/2/files/Pre-Spill_BEOutline_%20updated%2031Oct2018%20FINAL.docx" TargetMode="External"/><Relationship Id="rId36" Type="http://schemas.openxmlformats.org/officeDocument/2006/relationships/hyperlink" Target="https://www.fws.gov/southeast/lafayette/migratory-birds/" TargetMode="External"/><Relationship Id="rId49" Type="http://schemas.openxmlformats.org/officeDocument/2006/relationships/fontTable" Target="fontTable.xml"/><Relationship Id="rId10" Type="http://schemas.openxmlformats.org/officeDocument/2006/relationships/footnotes" Target="footnotes.xml"/><Relationship Id="rId19" Type="http://schemas.openxmlformats.org/officeDocument/2006/relationships/hyperlink" Target="https://nrt.org/sites/73/files/RRT3%20Environmental%20BMPs%20for%20Coastal%20Zone%20Oil%20Spill%20Response%20DEC%202023.1.pdf" TargetMode="External"/><Relationship Id="rId31" Type="http://schemas.openxmlformats.org/officeDocument/2006/relationships/hyperlink" Target="https://apps-nefsc.fisheries.noaa.gov/AMAPPSviewer/" TargetMode="External"/><Relationship Id="rId44" Type="http://schemas.openxmlformats.org/officeDocument/2006/relationships/footer" Target="footer3.xml"/><Relationship Id="rId4" Type="http://schemas.openxmlformats.org/officeDocument/2006/relationships/customXml" Target="../customXml/item4.xml"/><Relationship Id="rId9" Type="http://schemas.openxmlformats.org/officeDocument/2006/relationships/webSettings" Target="webSettings.xml"/><Relationship Id="rId14" Type="http://schemas.openxmlformats.org/officeDocument/2006/relationships/footer" Target="footer1.xml"/><Relationship Id="rId22" Type="http://schemas.openxmlformats.org/officeDocument/2006/relationships/hyperlink" Target="https://media.fisheries.noaa.gov/dam-migration/entrapment_bmps_final.pdf" TargetMode="External"/><Relationship Id="rId27" Type="http://schemas.openxmlformats.org/officeDocument/2006/relationships/hyperlink" Target="https://www.fws.gov/southeast/pdf/guidelines/standard-manatee-conditions.pdf" TargetMode="External"/><Relationship Id="rId30" Type="http://schemas.openxmlformats.org/officeDocument/2006/relationships/footer" Target="footer2.xml"/><Relationship Id="rId35" Type="http://schemas.openxmlformats.org/officeDocument/2006/relationships/hyperlink" Target="mailto:permitsR4MB@fws.gov" TargetMode="External"/><Relationship Id="rId43" Type="http://schemas.openxmlformats.org/officeDocument/2006/relationships/hyperlink" Target="https://www.fws.gov/northeast/migratorybirds/contactus.html" TargetMode="External"/><Relationship Id="rId48" Type="http://schemas.openxmlformats.org/officeDocument/2006/relationships/footer" Target="footer6.xml"/><Relationship Id="rId8" Type="http://schemas.openxmlformats.org/officeDocument/2006/relationships/settings" Target="settings.xml"/><Relationship Id="rId51" Type="http://schemas.openxmlformats.org/officeDocument/2006/relationships/theme" Target="theme/theme1.xml"/><Relationship Id="rId3" Type="http://schemas.openxmlformats.org/officeDocument/2006/relationships/customXml" Target="../customXml/item3.xml"/><Relationship Id="rId12" Type="http://schemas.openxmlformats.org/officeDocument/2006/relationships/hyperlink" Target="https://www.habitat.noaa.gov/apps/efhmapper/efhreport/" TargetMode="External"/><Relationship Id="rId17" Type="http://schemas.openxmlformats.org/officeDocument/2006/relationships/hyperlink" Target="https://ecos.fws.gov/ipac/" TargetMode="External"/><Relationship Id="rId25" Type="http://schemas.openxmlformats.org/officeDocument/2006/relationships/hyperlink" Target="https://media.fisheries.noaa.gov/dam-migration/vessel_strike_avoidance_february_2008.pdf" TargetMode="External"/><Relationship Id="rId33" Type="http://schemas.openxmlformats.org/officeDocument/2006/relationships/hyperlink" Target="https://www.fws.gov/northeast/migratorybirds/contactus.html" TargetMode="External"/><Relationship Id="rId38" Type="http://schemas.openxmlformats.org/officeDocument/2006/relationships/hyperlink" Target="https://www.fws.gov/birds/management/project-assessment-tools-and-guidance/conservation-measures.php" TargetMode="External"/><Relationship Id="rId46" Type="http://schemas.openxmlformats.org/officeDocument/2006/relationships/footer" Target="footer4.xml"/><Relationship Id="rId20" Type="http://schemas.openxmlformats.org/officeDocument/2006/relationships/hyperlink" Target="https://media.fisheries.noaa.gov/dam-migration/sero_hazmat_bmps.pdf" TargetMode="External"/><Relationship Id="rId41" Type="http://schemas.openxmlformats.org/officeDocument/2006/relationships/hyperlink" Target="https://atlanticmarinebirds.org/" TargetMode="External"/><Relationship Id="rId1" Type="http://schemas.openxmlformats.org/officeDocument/2006/relationships/customXml" Target="../customXml/item1.xml"/><Relationship Id="rId6" Type="http://schemas.openxmlformats.org/officeDocument/2006/relationships/numbering" Target="numbering.xml"/></Relationships>
</file>

<file path=word/glossary/_rels/document.xml.rels><?xml version="1.0" encoding="UTF-8" standalone="yes"?>
<Relationships xmlns="http://schemas.openxmlformats.org/package/2006/relationships"><Relationship Id="rId3" Type="http://schemas.openxmlformats.org/officeDocument/2006/relationships/webSettings" Target="webSettings.xml"/><Relationship Id="rId2" Type="http://schemas.openxmlformats.org/officeDocument/2006/relationships/settings" Target="settings.xml"/><Relationship Id="rId1" Type="http://schemas.openxmlformats.org/officeDocument/2006/relationships/styles" Target="styles.xml"/><Relationship Id="rId4" Type="http://schemas.openxmlformats.org/officeDocument/2006/relationships/fontTable" Target="fontTable.xml"/></Relationships>
</file>

<file path=word/glossary/document.xml><?xml version="1.0" encoding="utf-8"?>
<w:glossaryDocument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dtfl="http://schemas.microsoft.com/office/word/2024/wordml/sdtformatlock"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sdtfl w16du wp14">
  <w:docParts>
    <w:docPart>
      <w:docPartPr>
        <w:name w:val="0BC3D2D9262347DBA094554BE2D2D084"/>
        <w:category>
          <w:name w:val="General"/>
          <w:gallery w:val="placeholder"/>
        </w:category>
        <w:types>
          <w:type w:val="bbPlcHdr"/>
        </w:types>
        <w:behaviors>
          <w:behavior w:val="content"/>
        </w:behaviors>
        <w:guid w:val="{D3285823-BA6E-4A7C-B539-A0BC177C6700}"/>
      </w:docPartPr>
      <w:docPartBody>
        <w:p w:rsidR="00BD11E2" w:rsidRDefault="006634E2" w:rsidP="0099293D">
          <w:pPr>
            <w:pStyle w:val="0BC3D2D9262347DBA094554BE2D2D08416"/>
          </w:pPr>
          <w:r w:rsidRPr="00BC6EAB">
            <w:rPr>
              <w:rFonts w:eastAsia="Arial" w:cs="Times New Roman"/>
              <w:color w:val="808080"/>
              <w:szCs w:val="23"/>
              <w:lang w:bidi="en-US"/>
            </w:rPr>
            <w:t>Click or tap here to enter text.</w:t>
          </w:r>
        </w:p>
      </w:docPartBody>
    </w:docPart>
    <w:docPart>
      <w:docPartPr>
        <w:name w:val="000FF2C6FE084DD083E0087A093E64C5"/>
        <w:category>
          <w:name w:val="General"/>
          <w:gallery w:val="placeholder"/>
        </w:category>
        <w:types>
          <w:type w:val="bbPlcHdr"/>
        </w:types>
        <w:behaviors>
          <w:behavior w:val="content"/>
        </w:behaviors>
        <w:guid w:val="{C279ACA5-1D23-4ECF-95FB-A3134C3C3FC6}"/>
      </w:docPartPr>
      <w:docPartBody>
        <w:p w:rsidR="00BD11E2" w:rsidRDefault="006634E2" w:rsidP="0099293D">
          <w:pPr>
            <w:pStyle w:val="000FF2C6FE084DD083E0087A093E64C516"/>
          </w:pPr>
          <w:r w:rsidRPr="00BC6EAB">
            <w:rPr>
              <w:rFonts w:eastAsia="Arial" w:cs="Times New Roman"/>
              <w:color w:val="808080"/>
              <w:szCs w:val="23"/>
              <w:lang w:bidi="en-US"/>
            </w:rPr>
            <w:t>Click or tap here to enter text.</w:t>
          </w:r>
        </w:p>
      </w:docPartBody>
    </w:docPart>
    <w:docPart>
      <w:docPartPr>
        <w:name w:val="AC03ED74DD6946F190D5D275AAC92CB3"/>
        <w:category>
          <w:name w:val="General"/>
          <w:gallery w:val="placeholder"/>
        </w:category>
        <w:types>
          <w:type w:val="bbPlcHdr"/>
        </w:types>
        <w:behaviors>
          <w:behavior w:val="content"/>
        </w:behaviors>
        <w:guid w:val="{796F8767-C17F-4E2F-8962-63808BF17E77}"/>
      </w:docPartPr>
      <w:docPartBody>
        <w:p w:rsidR="00BD11E2" w:rsidRDefault="006634E2" w:rsidP="0099293D">
          <w:pPr>
            <w:pStyle w:val="AC03ED74DD6946F190D5D275AAC92CB316"/>
          </w:pPr>
          <w:r w:rsidRPr="00BC6EAB">
            <w:rPr>
              <w:rFonts w:eastAsia="Arial" w:cs="Times New Roman"/>
              <w:color w:val="808080"/>
              <w:szCs w:val="23"/>
              <w:lang w:bidi="en-US"/>
            </w:rPr>
            <w:t>Click or tap here to enter text.</w:t>
          </w:r>
        </w:p>
      </w:docPartBody>
    </w:docPart>
    <w:docPart>
      <w:docPartPr>
        <w:name w:val="1FD936100E4A4BC7AED20F576B5DC272"/>
        <w:category>
          <w:name w:val="General"/>
          <w:gallery w:val="placeholder"/>
        </w:category>
        <w:types>
          <w:type w:val="bbPlcHdr"/>
        </w:types>
        <w:behaviors>
          <w:behavior w:val="content"/>
        </w:behaviors>
        <w:guid w:val="{BDFA407C-E448-4340-B653-E8DFE0FDBADA}"/>
      </w:docPartPr>
      <w:docPartBody>
        <w:p w:rsidR="00BD11E2" w:rsidRDefault="006634E2" w:rsidP="0099293D">
          <w:pPr>
            <w:pStyle w:val="1FD936100E4A4BC7AED20F576B5DC27216"/>
          </w:pPr>
          <w:r w:rsidRPr="00BC6EAB">
            <w:rPr>
              <w:rFonts w:eastAsia="Arial" w:cs="Times New Roman"/>
              <w:color w:val="808080"/>
              <w:szCs w:val="23"/>
              <w:lang w:bidi="en-US"/>
            </w:rPr>
            <w:t>Click or tap here to enter text.</w:t>
          </w:r>
        </w:p>
      </w:docPartBody>
    </w:docPart>
    <w:docPart>
      <w:docPartPr>
        <w:name w:val="BCC25844786A4BD9A390D48ADC4D77D6"/>
        <w:category>
          <w:name w:val="General"/>
          <w:gallery w:val="placeholder"/>
        </w:category>
        <w:types>
          <w:type w:val="bbPlcHdr"/>
        </w:types>
        <w:behaviors>
          <w:behavior w:val="content"/>
        </w:behaviors>
        <w:guid w:val="{01004CB0-ED89-431E-83BE-0479455AB176}"/>
      </w:docPartPr>
      <w:docPartBody>
        <w:p w:rsidR="00BD11E2" w:rsidRDefault="006634E2" w:rsidP="0099293D">
          <w:pPr>
            <w:pStyle w:val="BCC25844786A4BD9A390D48ADC4D77D616"/>
          </w:pPr>
          <w:r w:rsidRPr="00BC6EAB">
            <w:rPr>
              <w:rFonts w:eastAsia="Arial" w:cs="Times New Roman"/>
              <w:color w:val="808080"/>
              <w:szCs w:val="23"/>
              <w:lang w:bidi="en-US"/>
            </w:rPr>
            <w:t>Click or tap here to enter text.</w:t>
          </w:r>
        </w:p>
      </w:docPartBody>
    </w:docPart>
    <w:docPart>
      <w:docPartPr>
        <w:name w:val="AB88AD5174A94A548AD7DE9A0D68B332"/>
        <w:category>
          <w:name w:val="General"/>
          <w:gallery w:val="placeholder"/>
        </w:category>
        <w:types>
          <w:type w:val="bbPlcHdr"/>
        </w:types>
        <w:behaviors>
          <w:behavior w:val="content"/>
        </w:behaviors>
        <w:guid w:val="{0F588E0F-9259-4BBC-BA84-CD1802A955D8}"/>
      </w:docPartPr>
      <w:docPartBody>
        <w:p w:rsidR="00BD11E2" w:rsidRDefault="006634E2" w:rsidP="0099293D">
          <w:pPr>
            <w:pStyle w:val="AB88AD5174A94A548AD7DE9A0D68B33216"/>
          </w:pPr>
          <w:r w:rsidRPr="00BC6EAB">
            <w:rPr>
              <w:rFonts w:eastAsia="Arial" w:cs="Times New Roman"/>
              <w:color w:val="808080"/>
              <w:szCs w:val="23"/>
              <w:lang w:bidi="en-US"/>
            </w:rPr>
            <w:t>Click or tap here to enter text.</w:t>
          </w:r>
        </w:p>
      </w:docPartBody>
    </w:docPart>
    <w:docPart>
      <w:docPartPr>
        <w:name w:val="AF394D0E4DDB42679BBA0F18886F20CB"/>
        <w:category>
          <w:name w:val="General"/>
          <w:gallery w:val="placeholder"/>
        </w:category>
        <w:types>
          <w:type w:val="bbPlcHdr"/>
        </w:types>
        <w:behaviors>
          <w:behavior w:val="content"/>
        </w:behaviors>
        <w:guid w:val="{451B29AE-5CDB-4DEE-9193-B05F9D2D59B6}"/>
      </w:docPartPr>
      <w:docPartBody>
        <w:p w:rsidR="00BD11E2" w:rsidRDefault="006634E2" w:rsidP="0099293D">
          <w:pPr>
            <w:pStyle w:val="AF394D0E4DDB42679BBA0F18886F20CB16"/>
          </w:pPr>
          <w:r w:rsidRPr="00BC6EAB">
            <w:rPr>
              <w:rFonts w:eastAsia="Arial" w:cs="Times New Roman"/>
              <w:color w:val="808080"/>
              <w:szCs w:val="23"/>
              <w:lang w:bidi="en-US"/>
            </w:rPr>
            <w:t>Click or tap here to enter text.</w:t>
          </w:r>
        </w:p>
      </w:docPartBody>
    </w:docPart>
    <w:docPart>
      <w:docPartPr>
        <w:name w:val="AA10B503D6FC4F3FAF53345CDE459C02"/>
        <w:category>
          <w:name w:val="General"/>
          <w:gallery w:val="placeholder"/>
        </w:category>
        <w:types>
          <w:type w:val="bbPlcHdr"/>
        </w:types>
        <w:behaviors>
          <w:behavior w:val="content"/>
        </w:behaviors>
        <w:guid w:val="{6D25D4F3-38E1-43EE-B922-716E924565E3}"/>
      </w:docPartPr>
      <w:docPartBody>
        <w:p w:rsidR="00BD11E2" w:rsidRDefault="006634E2" w:rsidP="0099293D">
          <w:pPr>
            <w:pStyle w:val="AA10B503D6FC4F3FAF53345CDE459C0216"/>
          </w:pPr>
          <w:r w:rsidRPr="00BC6EAB">
            <w:rPr>
              <w:rFonts w:eastAsia="Arial" w:cs="Times New Roman"/>
              <w:color w:val="808080"/>
              <w:szCs w:val="23"/>
              <w:lang w:bidi="en-US"/>
            </w:rPr>
            <w:t>Click or tap here to enter text.</w:t>
          </w:r>
        </w:p>
      </w:docPartBody>
    </w:docPart>
    <w:docPart>
      <w:docPartPr>
        <w:name w:val="5D9BD3EE045647C8874B9911E3C3FCC6"/>
        <w:category>
          <w:name w:val="General"/>
          <w:gallery w:val="placeholder"/>
        </w:category>
        <w:types>
          <w:type w:val="bbPlcHdr"/>
        </w:types>
        <w:behaviors>
          <w:behavior w:val="content"/>
        </w:behaviors>
        <w:guid w:val="{95BE2E7A-981D-42B6-BF19-4808BAD48ABA}"/>
      </w:docPartPr>
      <w:docPartBody>
        <w:p w:rsidR="00FD1272" w:rsidRDefault="006634E2" w:rsidP="0099293D">
          <w:pPr>
            <w:pStyle w:val="5D9BD3EE045647C8874B9911E3C3FCC616"/>
          </w:pPr>
          <w:r w:rsidRPr="004D538A">
            <w:rPr>
              <w:rFonts w:cs="Times New Roman"/>
              <w:color w:val="808080" w:themeColor="background1" w:themeShade="80"/>
              <w:szCs w:val="24"/>
            </w:rPr>
            <w:t>Rank/Name</w:t>
          </w:r>
        </w:p>
      </w:docPartBody>
    </w:docPart>
    <w:docPart>
      <w:docPartPr>
        <w:name w:val="644631F592364445AE88662A4FDDCB6A"/>
        <w:category>
          <w:name w:val="General"/>
          <w:gallery w:val="placeholder"/>
        </w:category>
        <w:types>
          <w:type w:val="bbPlcHdr"/>
        </w:types>
        <w:behaviors>
          <w:behavior w:val="content"/>
        </w:behaviors>
        <w:guid w:val="{7BB7F15F-DE69-42EC-A6DC-636BF72B047A}"/>
      </w:docPartPr>
      <w:docPartBody>
        <w:p w:rsidR="00FD1272" w:rsidRDefault="006634E2" w:rsidP="0099293D">
          <w:pPr>
            <w:pStyle w:val="644631F592364445AE88662A4FDDCB6A16"/>
          </w:pPr>
          <w:r w:rsidRPr="004D538A">
            <w:rPr>
              <w:rFonts w:cs="Times New Roman"/>
              <w:color w:val="808080" w:themeColor="background1" w:themeShade="80"/>
              <w:szCs w:val="24"/>
            </w:rPr>
            <w:t>Email</w:t>
          </w:r>
        </w:p>
      </w:docPartBody>
    </w:docPart>
    <w:docPart>
      <w:docPartPr>
        <w:name w:val="BD3C55C0FD7242B5B9E63CC7E9E2CB05"/>
        <w:category>
          <w:name w:val="General"/>
          <w:gallery w:val="placeholder"/>
        </w:category>
        <w:types>
          <w:type w:val="bbPlcHdr"/>
        </w:types>
        <w:behaviors>
          <w:behavior w:val="content"/>
        </w:behaviors>
        <w:guid w:val="{FABBF3F0-C19A-4C09-AA74-7482511E0A5F}"/>
      </w:docPartPr>
      <w:docPartBody>
        <w:p w:rsidR="00FD1272" w:rsidRDefault="006634E2" w:rsidP="0099293D">
          <w:pPr>
            <w:pStyle w:val="BD3C55C0FD7242B5B9E63CC7E9E2CB0516"/>
          </w:pPr>
          <w:r w:rsidRPr="004D538A">
            <w:rPr>
              <w:rStyle w:val="Style6"/>
              <w:rFonts w:cs="Times New Roman"/>
              <w:color w:val="808080" w:themeColor="background1" w:themeShade="80"/>
              <w:szCs w:val="24"/>
            </w:rPr>
            <w:t>Phone Numbe</w:t>
          </w:r>
          <w:r>
            <w:rPr>
              <w:rStyle w:val="Style6"/>
              <w:rFonts w:cs="Times New Roman"/>
              <w:color w:val="808080" w:themeColor="background1" w:themeShade="80"/>
              <w:szCs w:val="24"/>
            </w:rPr>
            <w:t>r</w:t>
          </w:r>
        </w:p>
      </w:docPartBody>
    </w:docPart>
    <w:docPart>
      <w:docPartPr>
        <w:name w:val="EA35929D96C9459A82FC45EC5327CD5E"/>
        <w:category>
          <w:name w:val="General"/>
          <w:gallery w:val="placeholder"/>
        </w:category>
        <w:types>
          <w:type w:val="bbPlcHdr"/>
        </w:types>
        <w:behaviors>
          <w:behavior w:val="content"/>
        </w:behaviors>
        <w:guid w:val="{FA1D3C9D-E3F0-4FA9-A036-D4D4D03D011D}"/>
      </w:docPartPr>
      <w:docPartBody>
        <w:p w:rsidR="00FD1272" w:rsidRDefault="006634E2" w:rsidP="0099293D">
          <w:pPr>
            <w:pStyle w:val="EA35929D96C9459A82FC45EC5327CD5E16"/>
          </w:pPr>
          <w:r w:rsidRPr="004D538A">
            <w:rPr>
              <w:rFonts w:cs="Times New Roman"/>
              <w:color w:val="808080" w:themeColor="background1" w:themeShade="80"/>
              <w:szCs w:val="24"/>
            </w:rPr>
            <w:t>Rank/Name</w:t>
          </w:r>
        </w:p>
      </w:docPartBody>
    </w:docPart>
    <w:docPart>
      <w:docPartPr>
        <w:name w:val="DA16AE545D7641FCBDF061413E273BE3"/>
        <w:category>
          <w:name w:val="General"/>
          <w:gallery w:val="placeholder"/>
        </w:category>
        <w:types>
          <w:type w:val="bbPlcHdr"/>
        </w:types>
        <w:behaviors>
          <w:behavior w:val="content"/>
        </w:behaviors>
        <w:guid w:val="{D73DE656-0FDF-4B02-8D05-07FCE0D34298}"/>
      </w:docPartPr>
      <w:docPartBody>
        <w:p w:rsidR="00FD1272" w:rsidRDefault="006634E2" w:rsidP="0099293D">
          <w:pPr>
            <w:pStyle w:val="DA16AE545D7641FCBDF061413E273BE316"/>
          </w:pPr>
          <w:r w:rsidRPr="004D538A">
            <w:rPr>
              <w:rFonts w:cs="Times New Roman"/>
              <w:color w:val="808080" w:themeColor="background1" w:themeShade="80"/>
              <w:szCs w:val="24"/>
            </w:rPr>
            <w:t>Email</w:t>
          </w:r>
        </w:p>
      </w:docPartBody>
    </w:docPart>
    <w:docPart>
      <w:docPartPr>
        <w:name w:val="5F511DAEC89D4DE3B0D2377F15247BE7"/>
        <w:category>
          <w:name w:val="General"/>
          <w:gallery w:val="placeholder"/>
        </w:category>
        <w:types>
          <w:type w:val="bbPlcHdr"/>
        </w:types>
        <w:behaviors>
          <w:behavior w:val="content"/>
        </w:behaviors>
        <w:guid w:val="{902587B7-900E-4F49-AE8F-FC393B7C3E18}"/>
      </w:docPartPr>
      <w:docPartBody>
        <w:p w:rsidR="00FD1272" w:rsidRDefault="006634E2" w:rsidP="0099293D">
          <w:pPr>
            <w:pStyle w:val="5F511DAEC89D4DE3B0D2377F15247BE716"/>
          </w:pPr>
          <w:r w:rsidRPr="004D538A">
            <w:rPr>
              <w:rStyle w:val="Style6"/>
              <w:rFonts w:cs="Times New Roman"/>
              <w:color w:val="808080" w:themeColor="background1" w:themeShade="80"/>
              <w:szCs w:val="24"/>
            </w:rPr>
            <w:t>Phone Number</w:t>
          </w:r>
        </w:p>
      </w:docPartBody>
    </w:docPart>
    <w:docPart>
      <w:docPartPr>
        <w:name w:val="84FF08D08C0443E980BBF3D22A4FD281"/>
        <w:category>
          <w:name w:val="General"/>
          <w:gallery w:val="placeholder"/>
        </w:category>
        <w:types>
          <w:type w:val="bbPlcHdr"/>
        </w:types>
        <w:behaviors>
          <w:behavior w:val="content"/>
        </w:behaviors>
        <w:guid w:val="{B8547139-BAE9-4364-844A-BAD3E17C3FFC}"/>
      </w:docPartPr>
      <w:docPartBody>
        <w:p w:rsidR="00FD1272" w:rsidRDefault="006634E2" w:rsidP="0099293D">
          <w:pPr>
            <w:pStyle w:val="84FF08D08C0443E980BBF3D22A4FD28116"/>
          </w:pPr>
          <w:r w:rsidRPr="004D538A">
            <w:rPr>
              <w:rFonts w:cs="Times New Roman"/>
              <w:color w:val="808080" w:themeColor="background1" w:themeShade="80"/>
              <w:szCs w:val="24"/>
            </w:rPr>
            <w:t>Rank/Name</w:t>
          </w:r>
        </w:p>
      </w:docPartBody>
    </w:docPart>
    <w:docPart>
      <w:docPartPr>
        <w:name w:val="BBDE49B64AC84B8CA9AB9313897439B9"/>
        <w:category>
          <w:name w:val="General"/>
          <w:gallery w:val="placeholder"/>
        </w:category>
        <w:types>
          <w:type w:val="bbPlcHdr"/>
        </w:types>
        <w:behaviors>
          <w:behavior w:val="content"/>
        </w:behaviors>
        <w:guid w:val="{3E513199-5FDD-4D5F-93E0-D187BA14F8B4}"/>
      </w:docPartPr>
      <w:docPartBody>
        <w:p w:rsidR="00FD1272" w:rsidRDefault="006634E2" w:rsidP="0099293D">
          <w:pPr>
            <w:pStyle w:val="BBDE49B64AC84B8CA9AB9313897439B916"/>
          </w:pPr>
          <w:r w:rsidRPr="004D538A">
            <w:rPr>
              <w:rFonts w:cs="Times New Roman"/>
              <w:color w:val="808080" w:themeColor="background1" w:themeShade="80"/>
              <w:szCs w:val="24"/>
            </w:rPr>
            <w:t>Email</w:t>
          </w:r>
        </w:p>
      </w:docPartBody>
    </w:docPart>
    <w:docPart>
      <w:docPartPr>
        <w:name w:val="70EA57C846E04A51971116A2DF1DB356"/>
        <w:category>
          <w:name w:val="General"/>
          <w:gallery w:val="placeholder"/>
        </w:category>
        <w:types>
          <w:type w:val="bbPlcHdr"/>
        </w:types>
        <w:behaviors>
          <w:behavior w:val="content"/>
        </w:behaviors>
        <w:guid w:val="{D4CB7E78-3988-4165-9196-835FC04280C3}"/>
      </w:docPartPr>
      <w:docPartBody>
        <w:p w:rsidR="00FD1272" w:rsidRDefault="006634E2" w:rsidP="0099293D">
          <w:pPr>
            <w:pStyle w:val="70EA57C846E04A51971116A2DF1DB35616"/>
          </w:pPr>
          <w:r w:rsidRPr="00494714">
            <w:rPr>
              <w:rStyle w:val="Style6"/>
              <w:rFonts w:cs="Times New Roman"/>
              <w:color w:val="808080" w:themeColor="background1" w:themeShade="80"/>
              <w:szCs w:val="24"/>
            </w:rPr>
            <w:t>Phone Number</w:t>
          </w:r>
        </w:p>
      </w:docPartBody>
    </w:docPart>
    <w:docPart>
      <w:docPartPr>
        <w:name w:val="5320F684FA6E444E9DDB47242596215E"/>
        <w:category>
          <w:name w:val="General"/>
          <w:gallery w:val="placeholder"/>
        </w:category>
        <w:types>
          <w:type w:val="bbPlcHdr"/>
        </w:types>
        <w:behaviors>
          <w:behavior w:val="content"/>
        </w:behaviors>
        <w:guid w:val="{2CBBC353-4C2A-408E-BBB2-A882AD646498}"/>
      </w:docPartPr>
      <w:docPartBody>
        <w:p w:rsidR="00FD1272" w:rsidRDefault="006634E2" w:rsidP="0099293D">
          <w:pPr>
            <w:pStyle w:val="5320F684FA6E444E9DDB47242596215E16"/>
          </w:pPr>
          <w:r w:rsidRPr="00494714">
            <w:rPr>
              <w:rFonts w:cs="Times New Roman"/>
              <w:color w:val="808080" w:themeColor="background1" w:themeShade="80"/>
              <w:szCs w:val="24"/>
            </w:rPr>
            <w:t>Date</w:t>
          </w:r>
        </w:p>
      </w:docPartBody>
    </w:docPart>
    <w:docPart>
      <w:docPartPr>
        <w:name w:val="515323E0CCF54021BFD1024611880B88"/>
        <w:category>
          <w:name w:val="General"/>
          <w:gallery w:val="placeholder"/>
        </w:category>
        <w:types>
          <w:type w:val="bbPlcHdr"/>
        </w:types>
        <w:behaviors>
          <w:behavior w:val="content"/>
        </w:behaviors>
        <w:guid w:val="{43188258-4826-49ED-BE35-88194805F596}"/>
      </w:docPartPr>
      <w:docPartBody>
        <w:p w:rsidR="00FD1272" w:rsidRDefault="006634E2" w:rsidP="0099293D">
          <w:pPr>
            <w:pStyle w:val="515323E0CCF54021BFD1024611880B8817"/>
          </w:pPr>
          <w:r>
            <w:rPr>
              <w:rStyle w:val="PlaceholderText"/>
              <w:color w:val="808080" w:themeColor="background1" w:themeShade="80"/>
            </w:rPr>
            <w:t>Select consultation type from dropdown menu</w:t>
          </w:r>
          <w:r w:rsidRPr="004C5709">
            <w:rPr>
              <w:rStyle w:val="PlaceholderText"/>
              <w:color w:val="808080" w:themeColor="background1" w:themeShade="80"/>
            </w:rPr>
            <w:t>.</w:t>
          </w:r>
        </w:p>
      </w:docPartBody>
    </w:docPart>
    <w:docPart>
      <w:docPartPr>
        <w:name w:val="994DD0C61D464A5F876392A3FD194D9D"/>
        <w:category>
          <w:name w:val="General"/>
          <w:gallery w:val="placeholder"/>
        </w:category>
        <w:types>
          <w:type w:val="bbPlcHdr"/>
        </w:types>
        <w:behaviors>
          <w:behavior w:val="content"/>
        </w:behaviors>
        <w:guid w:val="{9C0383E4-525F-4EF2-9576-BA60DA5467F4}"/>
      </w:docPartPr>
      <w:docPartBody>
        <w:p w:rsidR="00FD1272" w:rsidRDefault="006634E2" w:rsidP="0099293D">
          <w:pPr>
            <w:pStyle w:val="994DD0C61D464A5F876392A3FD194D9D17"/>
          </w:pPr>
          <w:r>
            <w:rPr>
              <w:rStyle w:val="PlaceholderText"/>
              <w:color w:val="808080" w:themeColor="background1" w:themeShade="80"/>
            </w:rPr>
            <w:t xml:space="preserve">Incident </w:t>
          </w:r>
          <w:r w:rsidRPr="00E70367">
            <w:rPr>
              <w:rStyle w:val="PlaceholderText"/>
              <w:rFonts w:cs="Times New Roman"/>
              <w:color w:val="808080" w:themeColor="background1" w:themeShade="80"/>
              <w:szCs w:val="24"/>
            </w:rPr>
            <w:t>Name</w:t>
          </w:r>
        </w:p>
      </w:docPartBody>
    </w:docPart>
    <w:docPart>
      <w:docPartPr>
        <w:name w:val="C4DFA51D7704442EAEF4CA21C73FD47F"/>
        <w:category>
          <w:name w:val="General"/>
          <w:gallery w:val="placeholder"/>
        </w:category>
        <w:types>
          <w:type w:val="bbPlcHdr"/>
        </w:types>
        <w:behaviors>
          <w:behavior w:val="content"/>
        </w:behaviors>
        <w:guid w:val="{1660ADAF-E0F1-4524-8E5E-625FF10501FB}"/>
      </w:docPartPr>
      <w:docPartBody>
        <w:p w:rsidR="00FD1272" w:rsidRDefault="006634E2" w:rsidP="0099293D">
          <w:pPr>
            <w:pStyle w:val="C4DFA51D7704442EAEF4CA21C73FD47F17"/>
          </w:pPr>
          <w:r w:rsidRPr="00E70367">
            <w:rPr>
              <w:rFonts w:cs="Times New Roman"/>
              <w:color w:val="808080" w:themeColor="background1" w:themeShade="80"/>
              <w:szCs w:val="24"/>
            </w:rPr>
            <w:t>Enter Date</w:t>
          </w:r>
        </w:p>
      </w:docPartBody>
    </w:docPart>
    <w:docPart>
      <w:docPartPr>
        <w:name w:val="70CE8610407C453388227BDDD3651774"/>
        <w:category>
          <w:name w:val="General"/>
          <w:gallery w:val="placeholder"/>
        </w:category>
        <w:types>
          <w:type w:val="bbPlcHdr"/>
        </w:types>
        <w:behaviors>
          <w:behavior w:val="content"/>
        </w:behaviors>
        <w:guid w:val="{1FC2D91E-1E68-4F0A-B4C2-5AB7D1D0B2B5}"/>
      </w:docPartPr>
      <w:docPartBody>
        <w:p w:rsidR="00FD1272" w:rsidRDefault="006634E2" w:rsidP="0099293D">
          <w:pPr>
            <w:pStyle w:val="70CE8610407C453388227BDDD365177417"/>
          </w:pPr>
          <w:r w:rsidRPr="003F5AA9">
            <w:rPr>
              <w:rStyle w:val="PlaceholderText"/>
            </w:rPr>
            <w:t>Click or tap here to enter text.</w:t>
          </w:r>
        </w:p>
      </w:docPartBody>
    </w:docPart>
    <w:docPart>
      <w:docPartPr>
        <w:name w:val="EAFBA4A7A25B43F1ABCEF1799C97B8E4"/>
        <w:category>
          <w:name w:val="General"/>
          <w:gallery w:val="placeholder"/>
        </w:category>
        <w:types>
          <w:type w:val="bbPlcHdr"/>
        </w:types>
        <w:behaviors>
          <w:behavior w:val="content"/>
        </w:behaviors>
        <w:guid w:val="{6E57059E-8CC7-410A-A1E9-94D79C81F8A2}"/>
      </w:docPartPr>
      <w:docPartBody>
        <w:p w:rsidR="00FD1272" w:rsidRDefault="006634E2" w:rsidP="0099293D">
          <w:pPr>
            <w:pStyle w:val="EAFBA4A7A25B43F1ABCEF1799C97B8E417"/>
          </w:pPr>
          <w:r w:rsidRPr="003F5AA9">
            <w:rPr>
              <w:rStyle w:val="PlaceholderText"/>
            </w:rPr>
            <w:t>Click or tap here to enter text.</w:t>
          </w:r>
        </w:p>
      </w:docPartBody>
    </w:docPart>
    <w:docPart>
      <w:docPartPr>
        <w:name w:val="4C68E008513447E99C2B36AF0203F5BA"/>
        <w:category>
          <w:name w:val="General"/>
          <w:gallery w:val="placeholder"/>
        </w:category>
        <w:types>
          <w:type w:val="bbPlcHdr"/>
        </w:types>
        <w:behaviors>
          <w:behavior w:val="content"/>
        </w:behaviors>
        <w:guid w:val="{22D46896-1231-48B6-9D1E-C8A78D7F27B9}"/>
      </w:docPartPr>
      <w:docPartBody>
        <w:p w:rsidR="00FD1272" w:rsidRDefault="006634E2" w:rsidP="0099293D">
          <w:pPr>
            <w:pStyle w:val="4C68E008513447E99C2B36AF0203F5BA17"/>
          </w:pPr>
          <w:r>
            <w:rPr>
              <w:rStyle w:val="PlaceholderText"/>
            </w:rPr>
            <w:t>Enter volume in gallons</w:t>
          </w:r>
          <w:r w:rsidRPr="003F5AA9">
            <w:rPr>
              <w:rStyle w:val="PlaceholderText"/>
            </w:rPr>
            <w:t>.</w:t>
          </w:r>
        </w:p>
      </w:docPartBody>
    </w:docPart>
    <w:docPart>
      <w:docPartPr>
        <w:name w:val="9A73B64D299840F08BDB46D783D204F5"/>
        <w:category>
          <w:name w:val="General"/>
          <w:gallery w:val="placeholder"/>
        </w:category>
        <w:types>
          <w:type w:val="bbPlcHdr"/>
        </w:types>
        <w:behaviors>
          <w:behavior w:val="content"/>
        </w:behaviors>
        <w:guid w:val="{C0891229-4091-4649-B7FF-3CAD64C0728B}"/>
      </w:docPartPr>
      <w:docPartBody>
        <w:p w:rsidR="00FD1272" w:rsidRDefault="006634E2" w:rsidP="0099293D">
          <w:pPr>
            <w:pStyle w:val="9A73B64D299840F08BDB46D783D204F517"/>
          </w:pPr>
          <w:r>
            <w:rPr>
              <w:rStyle w:val="PlaceholderText"/>
            </w:rPr>
            <w:t>Enter volume in gallons</w:t>
          </w:r>
          <w:r w:rsidRPr="003F5AA9">
            <w:rPr>
              <w:rStyle w:val="PlaceholderText"/>
            </w:rPr>
            <w:t>.</w:t>
          </w:r>
        </w:p>
      </w:docPartBody>
    </w:docPart>
    <w:docPart>
      <w:docPartPr>
        <w:name w:val="5AC558FD27074DB2AE0C1468AE0EBBC7"/>
        <w:category>
          <w:name w:val="General"/>
          <w:gallery w:val="placeholder"/>
        </w:category>
        <w:types>
          <w:type w:val="bbPlcHdr"/>
        </w:types>
        <w:behaviors>
          <w:behavior w:val="content"/>
        </w:behaviors>
        <w:guid w:val="{4E1C8B99-2232-4396-BCEC-17E0DEB3242E}"/>
      </w:docPartPr>
      <w:docPartBody>
        <w:p w:rsidR="00FD1272" w:rsidRDefault="006634E2" w:rsidP="0099293D">
          <w:pPr>
            <w:pStyle w:val="5AC558FD27074DB2AE0C1468AE0EBBC717"/>
          </w:pPr>
          <w:r w:rsidRPr="003F5AA9">
            <w:rPr>
              <w:rStyle w:val="PlaceholderText"/>
            </w:rPr>
            <w:t>Click or tap here to enter text.</w:t>
          </w:r>
        </w:p>
      </w:docPartBody>
    </w:docPart>
    <w:docPart>
      <w:docPartPr>
        <w:name w:val="33CB665F4E13497AB7DC7AED28208AA4"/>
        <w:category>
          <w:name w:val="General"/>
          <w:gallery w:val="placeholder"/>
        </w:category>
        <w:types>
          <w:type w:val="bbPlcHdr"/>
        </w:types>
        <w:behaviors>
          <w:behavior w:val="content"/>
        </w:behaviors>
        <w:guid w:val="{52990696-E7DD-42C5-81CA-3F26D28CC39E}"/>
      </w:docPartPr>
      <w:docPartBody>
        <w:p w:rsidR="00FD1272" w:rsidRDefault="006634E2" w:rsidP="0099293D">
          <w:pPr>
            <w:pStyle w:val="33CB665F4E13497AB7DC7AED28208AA417"/>
          </w:pPr>
          <w:r w:rsidRPr="003F5AA9">
            <w:rPr>
              <w:rStyle w:val="PlaceholderText"/>
            </w:rPr>
            <w:t>Click or tap here to enter text.</w:t>
          </w:r>
        </w:p>
      </w:docPartBody>
    </w:docPart>
    <w:docPart>
      <w:docPartPr>
        <w:name w:val="A3D26795C24A490D95BA2EEF8A377F62"/>
        <w:category>
          <w:name w:val="General"/>
          <w:gallery w:val="placeholder"/>
        </w:category>
        <w:types>
          <w:type w:val="bbPlcHdr"/>
        </w:types>
        <w:behaviors>
          <w:behavior w:val="content"/>
        </w:behaviors>
        <w:guid w:val="{D1823481-55BD-46C0-B310-A312A8E27CEE}"/>
      </w:docPartPr>
      <w:docPartBody>
        <w:p w:rsidR="00FD1272" w:rsidRDefault="006634E2" w:rsidP="0099293D">
          <w:pPr>
            <w:pStyle w:val="A3D26795C24A490D95BA2EEF8A377F6217"/>
          </w:pPr>
          <w:r w:rsidRPr="00E70367">
            <w:rPr>
              <w:rStyle w:val="PlaceholderText"/>
              <w:rFonts w:cs="Times New Roman"/>
              <w:color w:val="808080" w:themeColor="background1" w:themeShade="80"/>
              <w:szCs w:val="24"/>
            </w:rPr>
            <w:t>Latitude</w:t>
          </w:r>
        </w:p>
      </w:docPartBody>
    </w:docPart>
    <w:docPart>
      <w:docPartPr>
        <w:name w:val="5A795B29DE2C4C1A88CE6C10A801452E"/>
        <w:category>
          <w:name w:val="General"/>
          <w:gallery w:val="placeholder"/>
        </w:category>
        <w:types>
          <w:type w:val="bbPlcHdr"/>
        </w:types>
        <w:behaviors>
          <w:behavior w:val="content"/>
        </w:behaviors>
        <w:guid w:val="{4B5CF4E8-45A8-4D08-B71F-95886C4E88E0}"/>
      </w:docPartPr>
      <w:docPartBody>
        <w:p w:rsidR="00FD1272" w:rsidRDefault="006634E2" w:rsidP="0099293D">
          <w:pPr>
            <w:pStyle w:val="5A795B29DE2C4C1A88CE6C10A801452E17"/>
          </w:pPr>
          <w:r w:rsidRPr="00E70367">
            <w:rPr>
              <w:rStyle w:val="PlaceholderText"/>
              <w:rFonts w:cs="Times New Roman"/>
              <w:color w:val="808080" w:themeColor="background1" w:themeShade="80"/>
              <w:szCs w:val="24"/>
            </w:rPr>
            <w:t>Longitude</w:t>
          </w:r>
        </w:p>
      </w:docPartBody>
    </w:docPart>
    <w:docPart>
      <w:docPartPr>
        <w:name w:val="98F2D509482043449BB9C920125B7D01"/>
        <w:category>
          <w:name w:val="General"/>
          <w:gallery w:val="placeholder"/>
        </w:category>
        <w:types>
          <w:type w:val="bbPlcHdr"/>
        </w:types>
        <w:behaviors>
          <w:behavior w:val="content"/>
        </w:behaviors>
        <w:guid w:val="{A361C53C-9EF3-4877-834F-C42ABE9D793B}"/>
      </w:docPartPr>
      <w:docPartBody>
        <w:p w:rsidR="00FD1272" w:rsidRDefault="006634E2" w:rsidP="0099293D">
          <w:pPr>
            <w:pStyle w:val="98F2D509482043449BB9C920125B7D0117"/>
          </w:pPr>
          <w:r>
            <w:rPr>
              <w:rFonts w:cs="Times New Roman"/>
              <w:color w:val="808080" w:themeColor="background1" w:themeShade="80"/>
              <w:szCs w:val="24"/>
            </w:rPr>
            <w:t>C</w:t>
          </w:r>
          <w:r w:rsidRPr="00E70367">
            <w:rPr>
              <w:rStyle w:val="PlaceholderText"/>
              <w:rFonts w:cs="Times New Roman"/>
              <w:color w:val="808080" w:themeColor="background1" w:themeShade="80"/>
              <w:szCs w:val="24"/>
            </w:rPr>
            <w:t>hoose Datum</w:t>
          </w:r>
        </w:p>
      </w:docPartBody>
    </w:docPart>
    <w:docPart>
      <w:docPartPr>
        <w:name w:val="FE38F749847A422AAA3CAC6D5863761D"/>
        <w:category>
          <w:name w:val="General"/>
          <w:gallery w:val="placeholder"/>
        </w:category>
        <w:types>
          <w:type w:val="bbPlcHdr"/>
        </w:types>
        <w:behaviors>
          <w:behavior w:val="content"/>
        </w:behaviors>
        <w:guid w:val="{E80283E9-A0D4-4BDC-9C98-14FF9041A07B}"/>
      </w:docPartPr>
      <w:docPartBody>
        <w:p w:rsidR="00FD1272" w:rsidRDefault="006634E2" w:rsidP="0099293D">
          <w:pPr>
            <w:pStyle w:val="FE38F749847A422AAA3CAC6D5863761D17"/>
          </w:pPr>
          <w:r w:rsidRPr="003F5AA9">
            <w:rPr>
              <w:rStyle w:val="PlaceholderText"/>
            </w:rPr>
            <w:t>Click or tap here to enter text.</w:t>
          </w:r>
        </w:p>
      </w:docPartBody>
    </w:docPart>
    <w:docPart>
      <w:docPartPr>
        <w:name w:val="9F3D1A89DA694D718137933BD4DBFE93"/>
        <w:category>
          <w:name w:val="General"/>
          <w:gallery w:val="placeholder"/>
        </w:category>
        <w:types>
          <w:type w:val="bbPlcHdr"/>
        </w:types>
        <w:behaviors>
          <w:behavior w:val="content"/>
        </w:behaviors>
        <w:guid w:val="{52129448-FD36-4CEF-BC9C-2700C4A197F4}"/>
      </w:docPartPr>
      <w:docPartBody>
        <w:p w:rsidR="00FD1272" w:rsidRDefault="006634E2" w:rsidP="0099293D">
          <w:pPr>
            <w:pStyle w:val="9F3D1A89DA694D718137933BD4DBFE9317"/>
          </w:pPr>
          <w:r w:rsidRPr="003F5AA9">
            <w:rPr>
              <w:rStyle w:val="PlaceholderText"/>
            </w:rPr>
            <w:t>Click or tap here to enter text.</w:t>
          </w:r>
        </w:p>
      </w:docPartBody>
    </w:docPart>
    <w:docPart>
      <w:docPartPr>
        <w:name w:val="744198354A1E43AEAF5DF6F14F0D01A3"/>
        <w:category>
          <w:name w:val="General"/>
          <w:gallery w:val="placeholder"/>
        </w:category>
        <w:types>
          <w:type w:val="bbPlcHdr"/>
        </w:types>
        <w:behaviors>
          <w:behavior w:val="content"/>
        </w:behaviors>
        <w:guid w:val="{ACAD8101-97F3-4B42-AC5C-2E330EB531F6}"/>
      </w:docPartPr>
      <w:docPartBody>
        <w:p w:rsidR="00FD1272" w:rsidRDefault="006634E2" w:rsidP="0099293D">
          <w:pPr>
            <w:pStyle w:val="744198354A1E43AEAF5DF6F14F0D01A317"/>
          </w:pPr>
          <w:r w:rsidRPr="00494714">
            <w:rPr>
              <w:rFonts w:cs="Times New Roman"/>
              <w:color w:val="808080" w:themeColor="background1" w:themeShade="80"/>
              <w:szCs w:val="24"/>
            </w:rPr>
            <w:t>Date</w:t>
          </w:r>
        </w:p>
      </w:docPartBody>
    </w:docPart>
    <w:docPart>
      <w:docPartPr>
        <w:name w:val="BFFC9F3798D34E0193CB56B45A2047CE"/>
        <w:category>
          <w:name w:val="General"/>
          <w:gallery w:val="placeholder"/>
        </w:category>
        <w:types>
          <w:type w:val="bbPlcHdr"/>
        </w:types>
        <w:behaviors>
          <w:behavior w:val="content"/>
        </w:behaviors>
        <w:guid w:val="{5230B8FE-92AB-48C6-800A-DFBB25F9BD4B}"/>
      </w:docPartPr>
      <w:docPartBody>
        <w:p w:rsidR="00FD1272" w:rsidRDefault="006634E2" w:rsidP="0099293D">
          <w:pPr>
            <w:pStyle w:val="BFFC9F3798D34E0193CB56B45A2047CE17"/>
          </w:pPr>
          <w:r w:rsidRPr="00F2031C">
            <w:rPr>
              <w:rStyle w:val="Style6"/>
              <w:rFonts w:cs="Times New Roman"/>
              <w:color w:val="808080" w:themeColor="background1" w:themeShade="80"/>
              <w:szCs w:val="24"/>
            </w:rPr>
            <w:t>List any previous consultation</w:t>
          </w:r>
          <w:r>
            <w:rPr>
              <w:rStyle w:val="Style6"/>
              <w:rFonts w:cs="Times New Roman"/>
              <w:color w:val="808080" w:themeColor="background1" w:themeShade="80"/>
              <w:szCs w:val="24"/>
            </w:rPr>
            <w:t>s</w:t>
          </w:r>
          <w:r w:rsidRPr="00F2031C">
            <w:rPr>
              <w:rStyle w:val="Style6"/>
              <w:rFonts w:cs="Times New Roman"/>
              <w:color w:val="808080" w:themeColor="background1" w:themeShade="80"/>
              <w:szCs w:val="24"/>
            </w:rPr>
            <w:t xml:space="preserve"> documents</w:t>
          </w:r>
          <w:r>
            <w:rPr>
              <w:rStyle w:val="Style6"/>
              <w:rFonts w:cs="Times New Roman"/>
              <w:color w:val="808080" w:themeColor="background1" w:themeShade="80"/>
              <w:szCs w:val="24"/>
            </w:rPr>
            <w:t>.</w:t>
          </w:r>
        </w:p>
      </w:docPartBody>
    </w:docPart>
    <w:docPart>
      <w:docPartPr>
        <w:name w:val="C645C6A20F514C0C98497BD8C1C09DE8"/>
        <w:category>
          <w:name w:val="General"/>
          <w:gallery w:val="placeholder"/>
        </w:category>
        <w:types>
          <w:type w:val="bbPlcHdr"/>
        </w:types>
        <w:behaviors>
          <w:behavior w:val="content"/>
        </w:behaviors>
        <w:guid w:val="{863D4980-D3FB-4425-8617-20CF5A057A3B}"/>
      </w:docPartPr>
      <w:docPartBody>
        <w:p w:rsidR="00B748F2" w:rsidRDefault="006634E2" w:rsidP="0099293D">
          <w:pPr>
            <w:pStyle w:val="C645C6A20F514C0C98497BD8C1C09DE817"/>
          </w:pPr>
          <w:r w:rsidRPr="003F5AA9">
            <w:rPr>
              <w:rStyle w:val="PlaceholderText"/>
            </w:rPr>
            <w:t>Click or tap here to enter text.</w:t>
          </w:r>
        </w:p>
      </w:docPartBody>
    </w:docPart>
    <w:docPart>
      <w:docPartPr>
        <w:name w:val="E8964B2A659045BDAFBEA9D4503EA403"/>
        <w:category>
          <w:name w:val="General"/>
          <w:gallery w:val="placeholder"/>
        </w:category>
        <w:types>
          <w:type w:val="bbPlcHdr"/>
        </w:types>
        <w:behaviors>
          <w:behavior w:val="content"/>
        </w:behaviors>
        <w:guid w:val="{CE1AFADD-5484-4A94-BF04-AE12472F05B0}"/>
      </w:docPartPr>
      <w:docPartBody>
        <w:p w:rsidR="00B748F2" w:rsidRDefault="006634E2" w:rsidP="0099293D">
          <w:pPr>
            <w:pStyle w:val="E8964B2A659045BDAFBEA9D4503EA40317"/>
          </w:pPr>
          <w:r w:rsidRPr="003F5AA9">
            <w:rPr>
              <w:rStyle w:val="PlaceholderText"/>
            </w:rPr>
            <w:t>Click or tap here to enter text.</w:t>
          </w:r>
        </w:p>
      </w:docPartBody>
    </w:docPart>
    <w:docPart>
      <w:docPartPr>
        <w:name w:val="4C1CF19B149B42FDA05FFEC979711FFF"/>
        <w:category>
          <w:name w:val="General"/>
          <w:gallery w:val="placeholder"/>
        </w:category>
        <w:types>
          <w:type w:val="bbPlcHdr"/>
        </w:types>
        <w:behaviors>
          <w:behavior w:val="content"/>
        </w:behaviors>
        <w:guid w:val="{50C8B92D-37A6-404E-9C32-C5F4E0D02C6E}"/>
      </w:docPartPr>
      <w:docPartBody>
        <w:p w:rsidR="00B748F2" w:rsidRDefault="006634E2" w:rsidP="0099293D">
          <w:pPr>
            <w:pStyle w:val="4C1CF19B149B42FDA05FFEC979711FFF17"/>
          </w:pPr>
          <w:r w:rsidRPr="003F5AA9">
            <w:rPr>
              <w:rStyle w:val="PlaceholderText"/>
            </w:rPr>
            <w:t>Click or tap here to enter text.</w:t>
          </w:r>
        </w:p>
      </w:docPartBody>
    </w:docPart>
    <w:docPart>
      <w:docPartPr>
        <w:name w:val="0968469393FC4D96BBAF8463FDAC723A"/>
        <w:category>
          <w:name w:val="General"/>
          <w:gallery w:val="placeholder"/>
        </w:category>
        <w:types>
          <w:type w:val="bbPlcHdr"/>
        </w:types>
        <w:behaviors>
          <w:behavior w:val="content"/>
        </w:behaviors>
        <w:guid w:val="{0FFCB085-F3F5-4F9A-A016-64250C2F295F}"/>
      </w:docPartPr>
      <w:docPartBody>
        <w:p w:rsidR="00B748F2" w:rsidRDefault="006634E2" w:rsidP="0099293D">
          <w:pPr>
            <w:pStyle w:val="0968469393FC4D96BBAF8463FDAC723A17"/>
          </w:pPr>
          <w:r w:rsidRPr="003F5AA9">
            <w:rPr>
              <w:rStyle w:val="PlaceholderText"/>
            </w:rPr>
            <w:t>Click or tap here to enter text.</w:t>
          </w:r>
        </w:p>
      </w:docPartBody>
    </w:docPart>
    <w:docPart>
      <w:docPartPr>
        <w:name w:val="A9736B8D2A23499C885FCE3BC28E03A2"/>
        <w:category>
          <w:name w:val="General"/>
          <w:gallery w:val="placeholder"/>
        </w:category>
        <w:types>
          <w:type w:val="bbPlcHdr"/>
        </w:types>
        <w:behaviors>
          <w:behavior w:val="content"/>
        </w:behaviors>
        <w:guid w:val="{76A3B186-B1CE-4015-8D06-7351BFD91B15}"/>
      </w:docPartPr>
      <w:docPartBody>
        <w:p w:rsidR="00B748F2" w:rsidRDefault="006634E2" w:rsidP="0099293D">
          <w:pPr>
            <w:pStyle w:val="A9736B8D2A23499C885FCE3BC28E03A217"/>
          </w:pPr>
          <w:r w:rsidRPr="003F5AA9">
            <w:rPr>
              <w:rStyle w:val="PlaceholderText"/>
            </w:rPr>
            <w:t>Click or tap here to enter text.</w:t>
          </w:r>
        </w:p>
      </w:docPartBody>
    </w:docPart>
    <w:docPart>
      <w:docPartPr>
        <w:name w:val="7A063B0F051242379BA912BF54EE0309"/>
        <w:category>
          <w:name w:val="General"/>
          <w:gallery w:val="placeholder"/>
        </w:category>
        <w:types>
          <w:type w:val="bbPlcHdr"/>
        </w:types>
        <w:behaviors>
          <w:behavior w:val="content"/>
        </w:behaviors>
        <w:guid w:val="{71DDCC62-8A12-42BE-A692-B7BC6DD38EE6}"/>
      </w:docPartPr>
      <w:docPartBody>
        <w:p w:rsidR="00B748F2" w:rsidRDefault="006634E2" w:rsidP="0099293D">
          <w:pPr>
            <w:pStyle w:val="7A063B0F051242379BA912BF54EE030917"/>
          </w:pPr>
          <w:r w:rsidRPr="003F5AA9">
            <w:rPr>
              <w:rStyle w:val="PlaceholderText"/>
            </w:rPr>
            <w:t>Click or tap here to enter text.</w:t>
          </w:r>
        </w:p>
      </w:docPartBody>
    </w:docPart>
    <w:docPart>
      <w:docPartPr>
        <w:name w:val="22480180ECAA406DA445C513F1281AA4"/>
        <w:category>
          <w:name w:val="General"/>
          <w:gallery w:val="placeholder"/>
        </w:category>
        <w:types>
          <w:type w:val="bbPlcHdr"/>
        </w:types>
        <w:behaviors>
          <w:behavior w:val="content"/>
        </w:behaviors>
        <w:guid w:val="{BC370075-36F9-4A01-8299-2E71D383593A}"/>
      </w:docPartPr>
      <w:docPartBody>
        <w:p w:rsidR="00B748F2" w:rsidRDefault="006634E2" w:rsidP="0099293D">
          <w:pPr>
            <w:pStyle w:val="22480180ECAA406DA445C513F1281AA417"/>
          </w:pPr>
          <w:r w:rsidRPr="003F5AA9">
            <w:rPr>
              <w:rStyle w:val="PlaceholderText"/>
            </w:rPr>
            <w:t>Click or tap here to enter text.</w:t>
          </w:r>
        </w:p>
      </w:docPartBody>
    </w:docPart>
    <w:docPart>
      <w:docPartPr>
        <w:name w:val="01C18AFF8A5A41E1B2D32D0F3484AA4D"/>
        <w:category>
          <w:name w:val="General"/>
          <w:gallery w:val="placeholder"/>
        </w:category>
        <w:types>
          <w:type w:val="bbPlcHdr"/>
        </w:types>
        <w:behaviors>
          <w:behavior w:val="content"/>
        </w:behaviors>
        <w:guid w:val="{46358764-F38B-4DB6-B5F1-DDE61863E41D}"/>
      </w:docPartPr>
      <w:docPartBody>
        <w:p w:rsidR="00B748F2" w:rsidRDefault="006634E2" w:rsidP="0099293D">
          <w:pPr>
            <w:pStyle w:val="01C18AFF8A5A41E1B2D32D0F3484AA4D17"/>
          </w:pPr>
          <w:r w:rsidRPr="003F5AA9">
            <w:rPr>
              <w:rStyle w:val="PlaceholderText"/>
            </w:rPr>
            <w:t>Click or tap here to enter text.</w:t>
          </w:r>
        </w:p>
      </w:docPartBody>
    </w:docPart>
    <w:docPart>
      <w:docPartPr>
        <w:name w:val="A48D6C7D2E834360B9D0F626652EB3FF"/>
        <w:category>
          <w:name w:val="General"/>
          <w:gallery w:val="placeholder"/>
        </w:category>
        <w:types>
          <w:type w:val="bbPlcHdr"/>
        </w:types>
        <w:behaviors>
          <w:behavior w:val="content"/>
        </w:behaviors>
        <w:guid w:val="{86930633-5C8E-49F7-A117-68ABD2F92949}"/>
      </w:docPartPr>
      <w:docPartBody>
        <w:p w:rsidR="00B748F2" w:rsidRDefault="006634E2" w:rsidP="0099293D">
          <w:pPr>
            <w:pStyle w:val="A48D6C7D2E834360B9D0F626652EB3FF17"/>
          </w:pPr>
          <w:r w:rsidRPr="003F5AA9">
            <w:rPr>
              <w:rStyle w:val="PlaceholderText"/>
            </w:rPr>
            <w:t>Click or tap here to enter text.</w:t>
          </w:r>
        </w:p>
      </w:docPartBody>
    </w:docPart>
    <w:docPart>
      <w:docPartPr>
        <w:name w:val="332FF91944264FCDA9D50B8D69BC6E93"/>
        <w:category>
          <w:name w:val="General"/>
          <w:gallery w:val="placeholder"/>
        </w:category>
        <w:types>
          <w:type w:val="bbPlcHdr"/>
        </w:types>
        <w:behaviors>
          <w:behavior w:val="content"/>
        </w:behaviors>
        <w:guid w:val="{5D02A363-11FF-4308-93A1-F5043BB6D661}"/>
      </w:docPartPr>
      <w:docPartBody>
        <w:p w:rsidR="00B748F2" w:rsidRDefault="006634E2" w:rsidP="0099293D">
          <w:pPr>
            <w:pStyle w:val="332FF91944264FCDA9D50B8D69BC6E9317"/>
          </w:pPr>
          <w:r w:rsidRPr="003F5AA9">
            <w:rPr>
              <w:rStyle w:val="PlaceholderText"/>
            </w:rPr>
            <w:t>Click or tap here to enter text.</w:t>
          </w:r>
        </w:p>
      </w:docPartBody>
    </w:docPart>
    <w:docPart>
      <w:docPartPr>
        <w:name w:val="B887E3B2BA7D4D7291E482DC30453E30"/>
        <w:category>
          <w:name w:val="General"/>
          <w:gallery w:val="placeholder"/>
        </w:category>
        <w:types>
          <w:type w:val="bbPlcHdr"/>
        </w:types>
        <w:behaviors>
          <w:behavior w:val="content"/>
        </w:behaviors>
        <w:guid w:val="{91697373-4590-42C3-AE8C-69FC07FEFD04}"/>
      </w:docPartPr>
      <w:docPartBody>
        <w:p w:rsidR="00B748F2" w:rsidRDefault="006634E2" w:rsidP="0099293D">
          <w:pPr>
            <w:pStyle w:val="B887E3B2BA7D4D7291E482DC30453E3017"/>
          </w:pPr>
          <w:r w:rsidRPr="003F5AA9">
            <w:rPr>
              <w:rStyle w:val="PlaceholderText"/>
            </w:rPr>
            <w:t>Click or tap here to enter text.</w:t>
          </w:r>
        </w:p>
      </w:docPartBody>
    </w:docPart>
    <w:docPart>
      <w:docPartPr>
        <w:name w:val="104CB7E7035A4B3DA689421347684B51"/>
        <w:category>
          <w:name w:val="General"/>
          <w:gallery w:val="placeholder"/>
        </w:category>
        <w:types>
          <w:type w:val="bbPlcHdr"/>
        </w:types>
        <w:behaviors>
          <w:behavior w:val="content"/>
        </w:behaviors>
        <w:guid w:val="{242BADFB-6502-460F-9E9C-34754FD17057}"/>
      </w:docPartPr>
      <w:docPartBody>
        <w:p w:rsidR="00B748F2" w:rsidRDefault="006634E2" w:rsidP="0099293D">
          <w:pPr>
            <w:pStyle w:val="104CB7E7035A4B3DA689421347684B5117"/>
          </w:pPr>
          <w:r w:rsidRPr="003F5AA9">
            <w:rPr>
              <w:rStyle w:val="PlaceholderText"/>
            </w:rPr>
            <w:t>Click or tap here to enter text.</w:t>
          </w:r>
        </w:p>
      </w:docPartBody>
    </w:docPart>
    <w:docPart>
      <w:docPartPr>
        <w:name w:val="42AF11E72EF24EBC9EB008EEDBFF6A7F"/>
        <w:category>
          <w:name w:val="General"/>
          <w:gallery w:val="placeholder"/>
        </w:category>
        <w:types>
          <w:type w:val="bbPlcHdr"/>
        </w:types>
        <w:behaviors>
          <w:behavior w:val="content"/>
        </w:behaviors>
        <w:guid w:val="{0A7B85EE-24D5-4F31-8E12-7A3BB399ACF6}"/>
      </w:docPartPr>
      <w:docPartBody>
        <w:p w:rsidR="00B748F2" w:rsidRDefault="006634E2" w:rsidP="0099293D">
          <w:pPr>
            <w:pStyle w:val="42AF11E72EF24EBC9EB008EEDBFF6A7F17"/>
          </w:pPr>
          <w:r w:rsidRPr="003F5AA9">
            <w:rPr>
              <w:rStyle w:val="PlaceholderText"/>
            </w:rPr>
            <w:t>Click or tap here to enter text.</w:t>
          </w:r>
        </w:p>
      </w:docPartBody>
    </w:docPart>
    <w:docPart>
      <w:docPartPr>
        <w:name w:val="13F9DBB17873477EB34AFB523BA359EC"/>
        <w:category>
          <w:name w:val="General"/>
          <w:gallery w:val="placeholder"/>
        </w:category>
        <w:types>
          <w:type w:val="bbPlcHdr"/>
        </w:types>
        <w:behaviors>
          <w:behavior w:val="content"/>
        </w:behaviors>
        <w:guid w:val="{1D477DB4-F051-45A7-95EA-FBFB6BB84ACE}"/>
      </w:docPartPr>
      <w:docPartBody>
        <w:p w:rsidR="00B748F2" w:rsidRDefault="006634E2" w:rsidP="0099293D">
          <w:pPr>
            <w:pStyle w:val="13F9DBB17873477EB34AFB523BA359EC17"/>
          </w:pPr>
          <w:r w:rsidRPr="003F5AA9">
            <w:rPr>
              <w:rStyle w:val="PlaceholderText"/>
            </w:rPr>
            <w:t>Click or tap here to enter text.</w:t>
          </w:r>
        </w:p>
      </w:docPartBody>
    </w:docPart>
    <w:docPart>
      <w:docPartPr>
        <w:name w:val="A6FDE6E7F8DA4B1E9A7C746133FC028A"/>
        <w:category>
          <w:name w:val="General"/>
          <w:gallery w:val="placeholder"/>
        </w:category>
        <w:types>
          <w:type w:val="bbPlcHdr"/>
        </w:types>
        <w:behaviors>
          <w:behavior w:val="content"/>
        </w:behaviors>
        <w:guid w:val="{A624A1C3-F46E-4257-95DF-BC6D498E4A33}"/>
      </w:docPartPr>
      <w:docPartBody>
        <w:p w:rsidR="00B748F2" w:rsidRDefault="006634E2" w:rsidP="0099293D">
          <w:pPr>
            <w:pStyle w:val="A6FDE6E7F8DA4B1E9A7C746133FC028A17"/>
          </w:pPr>
          <w:r w:rsidRPr="003F5AA9">
            <w:rPr>
              <w:rStyle w:val="PlaceholderText"/>
            </w:rPr>
            <w:t>Click or tap here to enter text.</w:t>
          </w:r>
        </w:p>
      </w:docPartBody>
    </w:docPart>
    <w:docPart>
      <w:docPartPr>
        <w:name w:val="3CF677B08E2644F7A15B879BF0B917F9"/>
        <w:category>
          <w:name w:val="General"/>
          <w:gallery w:val="placeholder"/>
        </w:category>
        <w:types>
          <w:type w:val="bbPlcHdr"/>
        </w:types>
        <w:behaviors>
          <w:behavior w:val="content"/>
        </w:behaviors>
        <w:guid w:val="{C792D13B-FAE8-432D-B091-7C6687BDEA53}"/>
      </w:docPartPr>
      <w:docPartBody>
        <w:p w:rsidR="00B748F2" w:rsidRDefault="006634E2" w:rsidP="0099293D">
          <w:pPr>
            <w:pStyle w:val="3CF677B08E2644F7A15B879BF0B917F917"/>
          </w:pPr>
          <w:r w:rsidRPr="003F5AA9">
            <w:rPr>
              <w:rStyle w:val="PlaceholderText"/>
            </w:rPr>
            <w:t>Click or tap here to enter text.</w:t>
          </w:r>
        </w:p>
      </w:docPartBody>
    </w:docPart>
    <w:docPart>
      <w:docPartPr>
        <w:name w:val="5B6F44329C614673B0348E772CCE4505"/>
        <w:category>
          <w:name w:val="General"/>
          <w:gallery w:val="placeholder"/>
        </w:category>
        <w:types>
          <w:type w:val="bbPlcHdr"/>
        </w:types>
        <w:behaviors>
          <w:behavior w:val="content"/>
        </w:behaviors>
        <w:guid w:val="{49AF629C-C23E-44E7-AD28-076CC5DFBD6D}"/>
      </w:docPartPr>
      <w:docPartBody>
        <w:p w:rsidR="00B748F2" w:rsidRDefault="006634E2" w:rsidP="0099293D">
          <w:pPr>
            <w:pStyle w:val="5B6F44329C614673B0348E772CCE450517"/>
          </w:pPr>
          <w:r w:rsidRPr="003F5AA9">
            <w:rPr>
              <w:rStyle w:val="PlaceholderText"/>
            </w:rPr>
            <w:t>Click or tap here to enter text.</w:t>
          </w:r>
        </w:p>
      </w:docPartBody>
    </w:docPart>
    <w:docPart>
      <w:docPartPr>
        <w:name w:val="6B0966751ADF498A84A5488752FCA440"/>
        <w:category>
          <w:name w:val="General"/>
          <w:gallery w:val="placeholder"/>
        </w:category>
        <w:types>
          <w:type w:val="bbPlcHdr"/>
        </w:types>
        <w:behaviors>
          <w:behavior w:val="content"/>
        </w:behaviors>
        <w:guid w:val="{527468C7-F4AB-4A77-B27D-B64CA7187BF9}"/>
      </w:docPartPr>
      <w:docPartBody>
        <w:p w:rsidR="00B748F2" w:rsidRDefault="006634E2" w:rsidP="0099293D">
          <w:pPr>
            <w:pStyle w:val="6B0966751ADF498A84A5488752FCA44017"/>
          </w:pPr>
          <w:r w:rsidRPr="003F5AA9">
            <w:rPr>
              <w:rStyle w:val="PlaceholderText"/>
            </w:rPr>
            <w:t>Click or tap here to enter text.</w:t>
          </w:r>
        </w:p>
      </w:docPartBody>
    </w:docPart>
    <w:docPart>
      <w:docPartPr>
        <w:name w:val="72FC3C8DEFAB4303BCB9B78FCF12E2AD"/>
        <w:category>
          <w:name w:val="General"/>
          <w:gallery w:val="placeholder"/>
        </w:category>
        <w:types>
          <w:type w:val="bbPlcHdr"/>
        </w:types>
        <w:behaviors>
          <w:behavior w:val="content"/>
        </w:behaviors>
        <w:guid w:val="{56021B75-8EBB-4978-8EB7-452BE9C08B8D}"/>
      </w:docPartPr>
      <w:docPartBody>
        <w:p w:rsidR="00B748F2" w:rsidRDefault="006634E2" w:rsidP="0099293D">
          <w:pPr>
            <w:pStyle w:val="72FC3C8DEFAB4303BCB9B78FCF12E2AD17"/>
          </w:pPr>
          <w:r w:rsidRPr="003F5AA9">
            <w:rPr>
              <w:rStyle w:val="PlaceholderText"/>
            </w:rPr>
            <w:t>Click or tap here to enter text.</w:t>
          </w:r>
        </w:p>
      </w:docPartBody>
    </w:docPart>
    <w:docPart>
      <w:docPartPr>
        <w:name w:val="68CD2F75CD3542B3931B2BF3023BD8CE"/>
        <w:category>
          <w:name w:val="General"/>
          <w:gallery w:val="placeholder"/>
        </w:category>
        <w:types>
          <w:type w:val="bbPlcHdr"/>
        </w:types>
        <w:behaviors>
          <w:behavior w:val="content"/>
        </w:behaviors>
        <w:guid w:val="{55B0E9DA-E1F7-437D-B1C2-23974807F421}"/>
      </w:docPartPr>
      <w:docPartBody>
        <w:p w:rsidR="00B748F2" w:rsidRDefault="006634E2" w:rsidP="0099293D">
          <w:pPr>
            <w:pStyle w:val="68CD2F75CD3542B3931B2BF3023BD8CE17"/>
          </w:pPr>
          <w:r w:rsidRPr="003F5AA9">
            <w:rPr>
              <w:rStyle w:val="PlaceholderText"/>
            </w:rPr>
            <w:t>Click or tap here to enter text.</w:t>
          </w:r>
        </w:p>
      </w:docPartBody>
    </w:docPart>
    <w:docPart>
      <w:docPartPr>
        <w:name w:val="F7066BFDBD244B8BA219646B9FE4715C"/>
        <w:category>
          <w:name w:val="General"/>
          <w:gallery w:val="placeholder"/>
        </w:category>
        <w:types>
          <w:type w:val="bbPlcHdr"/>
        </w:types>
        <w:behaviors>
          <w:behavior w:val="content"/>
        </w:behaviors>
        <w:guid w:val="{2E818004-D342-49BA-97EF-6F63DEF60F0A}"/>
      </w:docPartPr>
      <w:docPartBody>
        <w:p w:rsidR="00B748F2" w:rsidRDefault="006634E2" w:rsidP="0099293D">
          <w:pPr>
            <w:pStyle w:val="F7066BFDBD244B8BA219646B9FE4715C17"/>
          </w:pPr>
          <w:r w:rsidRPr="003F5AA9">
            <w:rPr>
              <w:rStyle w:val="PlaceholderText"/>
            </w:rPr>
            <w:t>Click or tap here to enter text.</w:t>
          </w:r>
        </w:p>
      </w:docPartBody>
    </w:docPart>
    <w:docPart>
      <w:docPartPr>
        <w:name w:val="7FD0BB0A39634C8184C36536F7E8EBE2"/>
        <w:category>
          <w:name w:val="General"/>
          <w:gallery w:val="placeholder"/>
        </w:category>
        <w:types>
          <w:type w:val="bbPlcHdr"/>
        </w:types>
        <w:behaviors>
          <w:behavior w:val="content"/>
        </w:behaviors>
        <w:guid w:val="{FBEE93A3-7FD4-4149-B966-5CC21D30F2E9}"/>
      </w:docPartPr>
      <w:docPartBody>
        <w:p w:rsidR="0099293D" w:rsidRDefault="006634E2" w:rsidP="0099293D">
          <w:pPr>
            <w:pStyle w:val="7FD0BB0A39634C8184C36536F7E8EBE216"/>
          </w:pPr>
          <w:r w:rsidRPr="003F5AA9">
            <w:rPr>
              <w:rStyle w:val="PlaceholderText"/>
            </w:rPr>
            <w:t>Click or tap here to enter text.</w:t>
          </w:r>
        </w:p>
      </w:docPartBody>
    </w:docPart>
    <w:docPart>
      <w:docPartPr>
        <w:name w:val="1C7D1C9AC64F4A10B1A203082224A6CE"/>
        <w:category>
          <w:name w:val="General"/>
          <w:gallery w:val="placeholder"/>
        </w:category>
        <w:types>
          <w:type w:val="bbPlcHdr"/>
        </w:types>
        <w:behaviors>
          <w:behavior w:val="content"/>
        </w:behaviors>
        <w:guid w:val="{F96D5E81-FB9C-447D-A6C2-4E23ED45C367}"/>
      </w:docPartPr>
      <w:docPartBody>
        <w:p w:rsidR="0099293D" w:rsidRDefault="006634E2" w:rsidP="0099293D">
          <w:pPr>
            <w:pStyle w:val="1C7D1C9AC64F4A10B1A203082224A6CE16"/>
          </w:pPr>
          <w:r w:rsidRPr="003F5AA9">
            <w:rPr>
              <w:rStyle w:val="PlaceholderText"/>
            </w:rPr>
            <w:t>Click or tap here to enter text.</w:t>
          </w:r>
        </w:p>
      </w:docPartBody>
    </w:docPart>
    <w:docPart>
      <w:docPartPr>
        <w:name w:val="F52E59BCB5E64067A51001BF02B8D7E0"/>
        <w:category>
          <w:name w:val="General"/>
          <w:gallery w:val="placeholder"/>
        </w:category>
        <w:types>
          <w:type w:val="bbPlcHdr"/>
        </w:types>
        <w:behaviors>
          <w:behavior w:val="content"/>
        </w:behaviors>
        <w:guid w:val="{AD682342-AA22-45FF-B4EE-DF90C9430597}"/>
      </w:docPartPr>
      <w:docPartBody>
        <w:p w:rsidR="0099293D" w:rsidRDefault="006634E2" w:rsidP="0099293D">
          <w:pPr>
            <w:pStyle w:val="F52E59BCB5E64067A51001BF02B8D7E016"/>
          </w:pPr>
          <w:r w:rsidRPr="003F5AA9">
            <w:rPr>
              <w:rStyle w:val="PlaceholderText"/>
            </w:rPr>
            <w:t>Click or tap here to enter text.</w:t>
          </w:r>
        </w:p>
      </w:docPartBody>
    </w:docPart>
    <w:docPart>
      <w:docPartPr>
        <w:name w:val="3E5854BE3D2E404AA58175CDE0EC0887"/>
        <w:category>
          <w:name w:val="General"/>
          <w:gallery w:val="placeholder"/>
        </w:category>
        <w:types>
          <w:type w:val="bbPlcHdr"/>
        </w:types>
        <w:behaviors>
          <w:behavior w:val="content"/>
        </w:behaviors>
        <w:guid w:val="{22742FF7-1859-4FBC-8629-1E0DF05C6F74}"/>
      </w:docPartPr>
      <w:docPartBody>
        <w:p w:rsidR="0099293D" w:rsidRDefault="006634E2" w:rsidP="0099293D">
          <w:pPr>
            <w:pStyle w:val="3E5854BE3D2E404AA58175CDE0EC088714"/>
          </w:pPr>
          <w:r w:rsidRPr="003F5AA9">
            <w:rPr>
              <w:rStyle w:val="PlaceholderText"/>
            </w:rPr>
            <w:t>Click or tap here to enter text.</w:t>
          </w:r>
        </w:p>
      </w:docPartBody>
    </w:docPart>
    <w:docPart>
      <w:docPartPr>
        <w:name w:val="45A91A1002784933A4D1612076B53D70"/>
        <w:category>
          <w:name w:val="General"/>
          <w:gallery w:val="placeholder"/>
        </w:category>
        <w:types>
          <w:type w:val="bbPlcHdr"/>
        </w:types>
        <w:behaviors>
          <w:behavior w:val="content"/>
        </w:behaviors>
        <w:guid w:val="{5226870F-8541-4C35-BFFF-A1A6C5265D2D}"/>
      </w:docPartPr>
      <w:docPartBody>
        <w:p w:rsidR="0099293D" w:rsidRDefault="006634E2" w:rsidP="0099293D">
          <w:pPr>
            <w:pStyle w:val="45A91A1002784933A4D1612076B53D7014"/>
          </w:pPr>
          <w:r w:rsidRPr="003F5AA9">
            <w:rPr>
              <w:rStyle w:val="PlaceholderText"/>
            </w:rPr>
            <w:t>Click or tap here to enter text.</w:t>
          </w:r>
        </w:p>
      </w:docPartBody>
    </w:docPart>
    <w:docPart>
      <w:docPartPr>
        <w:name w:val="E7EBA7CD3FC7405BAE7E9684190E5877"/>
        <w:category>
          <w:name w:val="General"/>
          <w:gallery w:val="placeholder"/>
        </w:category>
        <w:types>
          <w:type w:val="bbPlcHdr"/>
        </w:types>
        <w:behaviors>
          <w:behavior w:val="content"/>
        </w:behaviors>
        <w:guid w:val="{F8076655-E289-44C6-B84E-BC0C4755CD41}"/>
      </w:docPartPr>
      <w:docPartBody>
        <w:p w:rsidR="0099293D" w:rsidRDefault="006634E2" w:rsidP="0099293D">
          <w:pPr>
            <w:pStyle w:val="E7EBA7CD3FC7405BAE7E9684190E587714"/>
          </w:pPr>
          <w:r w:rsidRPr="003F5AA9">
            <w:rPr>
              <w:rStyle w:val="PlaceholderText"/>
            </w:rPr>
            <w:t>Click or tap here to enter text.</w:t>
          </w:r>
        </w:p>
      </w:docPartBody>
    </w:docPart>
    <w:docPart>
      <w:docPartPr>
        <w:name w:val="9275EF37E6944AD29CF0779DC707D375"/>
        <w:category>
          <w:name w:val="General"/>
          <w:gallery w:val="placeholder"/>
        </w:category>
        <w:types>
          <w:type w:val="bbPlcHdr"/>
        </w:types>
        <w:behaviors>
          <w:behavior w:val="content"/>
        </w:behaviors>
        <w:guid w:val="{171EFC2B-BDF1-4384-8C97-5335DAD2546D}"/>
      </w:docPartPr>
      <w:docPartBody>
        <w:p w:rsidR="0099293D" w:rsidRDefault="006634E2" w:rsidP="0099293D">
          <w:pPr>
            <w:pStyle w:val="9275EF37E6944AD29CF0779DC707D37514"/>
          </w:pPr>
          <w:r w:rsidRPr="003F5AA9">
            <w:rPr>
              <w:rStyle w:val="PlaceholderText"/>
            </w:rPr>
            <w:t>Click or tap here to enter text.</w:t>
          </w:r>
        </w:p>
      </w:docPartBody>
    </w:docPart>
    <w:docPart>
      <w:docPartPr>
        <w:name w:val="C13E3164DE2F47038B0C978F458749ED"/>
        <w:category>
          <w:name w:val="General"/>
          <w:gallery w:val="placeholder"/>
        </w:category>
        <w:types>
          <w:type w:val="bbPlcHdr"/>
        </w:types>
        <w:behaviors>
          <w:behavior w:val="content"/>
        </w:behaviors>
        <w:guid w:val="{AAE7670E-D61D-4124-881C-3D29D03F1A58}"/>
      </w:docPartPr>
      <w:docPartBody>
        <w:p w:rsidR="0099293D" w:rsidRDefault="006634E2" w:rsidP="0099293D">
          <w:pPr>
            <w:pStyle w:val="C13E3164DE2F47038B0C978F458749ED14"/>
          </w:pPr>
          <w:r w:rsidRPr="003F5AA9">
            <w:rPr>
              <w:rStyle w:val="PlaceholderText"/>
            </w:rPr>
            <w:t>Click or tap here to enter text.</w:t>
          </w:r>
        </w:p>
      </w:docPartBody>
    </w:docPart>
    <w:docPart>
      <w:docPartPr>
        <w:name w:val="A341E9EFAB0A425580264ECE2B4F79CF"/>
        <w:category>
          <w:name w:val="General"/>
          <w:gallery w:val="placeholder"/>
        </w:category>
        <w:types>
          <w:type w:val="bbPlcHdr"/>
        </w:types>
        <w:behaviors>
          <w:behavior w:val="content"/>
        </w:behaviors>
        <w:guid w:val="{29A04921-1E2A-44B9-9E58-EF75084D422C}"/>
      </w:docPartPr>
      <w:docPartBody>
        <w:p w:rsidR="0099293D" w:rsidRDefault="006634E2" w:rsidP="0099293D">
          <w:pPr>
            <w:pStyle w:val="A341E9EFAB0A425580264ECE2B4F79CF14"/>
          </w:pPr>
          <w:r w:rsidRPr="003F5AA9">
            <w:rPr>
              <w:rStyle w:val="PlaceholderText"/>
            </w:rPr>
            <w:t>Click or tap here to enter text.</w:t>
          </w:r>
        </w:p>
      </w:docPartBody>
    </w:docPart>
    <w:docPart>
      <w:docPartPr>
        <w:name w:val="6768259BE435402BB7DB85F8F15A6FCE"/>
        <w:category>
          <w:name w:val="General"/>
          <w:gallery w:val="placeholder"/>
        </w:category>
        <w:types>
          <w:type w:val="bbPlcHdr"/>
        </w:types>
        <w:behaviors>
          <w:behavior w:val="content"/>
        </w:behaviors>
        <w:guid w:val="{3A3D68DE-AB21-4F91-BBD2-73D242D76260}"/>
      </w:docPartPr>
      <w:docPartBody>
        <w:p w:rsidR="0099293D" w:rsidRDefault="006634E2" w:rsidP="0099293D">
          <w:pPr>
            <w:pStyle w:val="6768259BE435402BB7DB85F8F15A6FCE14"/>
          </w:pPr>
          <w:r w:rsidRPr="003F5AA9">
            <w:rPr>
              <w:rStyle w:val="PlaceholderText"/>
            </w:rPr>
            <w:t>Click or tap here to enter text.</w:t>
          </w:r>
        </w:p>
      </w:docPartBody>
    </w:docPart>
    <w:docPart>
      <w:docPartPr>
        <w:name w:val="BFB044E89D1B49FA91F289C243DA921E"/>
        <w:category>
          <w:name w:val="General"/>
          <w:gallery w:val="placeholder"/>
        </w:category>
        <w:types>
          <w:type w:val="bbPlcHdr"/>
        </w:types>
        <w:behaviors>
          <w:behavior w:val="content"/>
        </w:behaviors>
        <w:guid w:val="{231A57F3-5E9B-4783-97A5-1B03BC8F4CC3}"/>
      </w:docPartPr>
      <w:docPartBody>
        <w:p w:rsidR="0099293D" w:rsidRDefault="006634E2" w:rsidP="0099293D">
          <w:pPr>
            <w:pStyle w:val="BFB044E89D1B49FA91F289C243DA921E14"/>
          </w:pPr>
          <w:r w:rsidRPr="003F5AA9">
            <w:rPr>
              <w:rStyle w:val="PlaceholderText"/>
            </w:rPr>
            <w:t>Click or tap here to enter text.</w:t>
          </w:r>
        </w:p>
      </w:docPartBody>
    </w:docPart>
    <w:docPart>
      <w:docPartPr>
        <w:name w:val="938C61D637F04AEB936304746C70F47C"/>
        <w:category>
          <w:name w:val="General"/>
          <w:gallery w:val="placeholder"/>
        </w:category>
        <w:types>
          <w:type w:val="bbPlcHdr"/>
        </w:types>
        <w:behaviors>
          <w:behavior w:val="content"/>
        </w:behaviors>
        <w:guid w:val="{C5B83236-CD10-4639-ACFD-C4A674367986}"/>
      </w:docPartPr>
      <w:docPartBody>
        <w:p w:rsidR="0099293D" w:rsidRDefault="006634E2" w:rsidP="0099293D">
          <w:pPr>
            <w:pStyle w:val="938C61D637F04AEB936304746C70F47C14"/>
          </w:pPr>
          <w:r w:rsidRPr="003F5AA9">
            <w:rPr>
              <w:rStyle w:val="PlaceholderText"/>
            </w:rPr>
            <w:t>Click or tap here to enter text.</w:t>
          </w:r>
        </w:p>
      </w:docPartBody>
    </w:docPart>
    <w:docPart>
      <w:docPartPr>
        <w:name w:val="DD2E27E90ECB46ED85D286E547CE4268"/>
        <w:category>
          <w:name w:val="General"/>
          <w:gallery w:val="placeholder"/>
        </w:category>
        <w:types>
          <w:type w:val="bbPlcHdr"/>
        </w:types>
        <w:behaviors>
          <w:behavior w:val="content"/>
        </w:behaviors>
        <w:guid w:val="{20D6BFC8-18B6-4739-A714-0E0C13CFF28A}"/>
      </w:docPartPr>
      <w:docPartBody>
        <w:p w:rsidR="0099293D" w:rsidRDefault="006634E2" w:rsidP="0099293D">
          <w:pPr>
            <w:pStyle w:val="DD2E27E90ECB46ED85D286E547CE426814"/>
          </w:pPr>
          <w:r w:rsidRPr="003F5AA9">
            <w:rPr>
              <w:rStyle w:val="PlaceholderText"/>
            </w:rPr>
            <w:t>Click or tap here to enter text.</w:t>
          </w:r>
        </w:p>
      </w:docPartBody>
    </w:docPart>
    <w:docPart>
      <w:docPartPr>
        <w:name w:val="57E7CDE3A74A4EC6B83C5372261D8D9F"/>
        <w:category>
          <w:name w:val="General"/>
          <w:gallery w:val="placeholder"/>
        </w:category>
        <w:types>
          <w:type w:val="bbPlcHdr"/>
        </w:types>
        <w:behaviors>
          <w:behavior w:val="content"/>
        </w:behaviors>
        <w:guid w:val="{D50964F1-677C-44AA-B014-C6A72B53D52C}"/>
      </w:docPartPr>
      <w:docPartBody>
        <w:p w:rsidR="0099293D" w:rsidRDefault="006634E2" w:rsidP="0099293D">
          <w:pPr>
            <w:pStyle w:val="57E7CDE3A74A4EC6B83C5372261D8D9F14"/>
          </w:pPr>
          <w:r w:rsidRPr="003F5AA9">
            <w:rPr>
              <w:rStyle w:val="PlaceholderText"/>
            </w:rPr>
            <w:t>Click or tap here to enter text.</w:t>
          </w:r>
        </w:p>
      </w:docPartBody>
    </w:docPart>
    <w:docPart>
      <w:docPartPr>
        <w:name w:val="34BCB219B48E4DD09DA16478B766C3FE"/>
        <w:category>
          <w:name w:val="General"/>
          <w:gallery w:val="placeholder"/>
        </w:category>
        <w:types>
          <w:type w:val="bbPlcHdr"/>
        </w:types>
        <w:behaviors>
          <w:behavior w:val="content"/>
        </w:behaviors>
        <w:guid w:val="{09F998FD-B591-49E5-AFFC-542F497D2FE8}"/>
      </w:docPartPr>
      <w:docPartBody>
        <w:p w:rsidR="0099293D" w:rsidRDefault="006634E2" w:rsidP="0099293D">
          <w:pPr>
            <w:pStyle w:val="34BCB219B48E4DD09DA16478B766C3FE14"/>
          </w:pPr>
          <w:r w:rsidRPr="003F5AA9">
            <w:rPr>
              <w:rStyle w:val="PlaceholderText"/>
            </w:rPr>
            <w:t>Click or tap here to enter text.</w:t>
          </w:r>
        </w:p>
      </w:docPartBody>
    </w:docPart>
    <w:docPart>
      <w:docPartPr>
        <w:name w:val="BC63C66F2932440BA0507451914872D6"/>
        <w:category>
          <w:name w:val="General"/>
          <w:gallery w:val="placeholder"/>
        </w:category>
        <w:types>
          <w:type w:val="bbPlcHdr"/>
        </w:types>
        <w:behaviors>
          <w:behavior w:val="content"/>
        </w:behaviors>
        <w:guid w:val="{91EFA70C-A002-4B4A-B48B-BCB91CF59588}"/>
      </w:docPartPr>
      <w:docPartBody>
        <w:p w:rsidR="0099293D" w:rsidRDefault="006634E2" w:rsidP="0099293D">
          <w:pPr>
            <w:pStyle w:val="BC63C66F2932440BA0507451914872D614"/>
          </w:pPr>
          <w:r w:rsidRPr="003F5AA9">
            <w:rPr>
              <w:rStyle w:val="PlaceholderText"/>
            </w:rPr>
            <w:t>Click or tap here to enter text.</w:t>
          </w:r>
        </w:p>
      </w:docPartBody>
    </w:docPart>
    <w:docPart>
      <w:docPartPr>
        <w:name w:val="DAB52A09F6194E158F3852FB3CB167B2"/>
        <w:category>
          <w:name w:val="General"/>
          <w:gallery w:val="placeholder"/>
        </w:category>
        <w:types>
          <w:type w:val="bbPlcHdr"/>
        </w:types>
        <w:behaviors>
          <w:behavior w:val="content"/>
        </w:behaviors>
        <w:guid w:val="{EF6FE71F-5B94-4AE4-9167-45813BAACAF2}"/>
      </w:docPartPr>
      <w:docPartBody>
        <w:p w:rsidR="0099293D" w:rsidRDefault="006634E2" w:rsidP="0099293D">
          <w:pPr>
            <w:pStyle w:val="DAB52A09F6194E158F3852FB3CB167B214"/>
          </w:pPr>
          <w:r w:rsidRPr="003F5AA9">
            <w:rPr>
              <w:rStyle w:val="PlaceholderText"/>
            </w:rPr>
            <w:t>Click or tap here to enter text.</w:t>
          </w:r>
        </w:p>
      </w:docPartBody>
    </w:docPart>
    <w:docPart>
      <w:docPartPr>
        <w:name w:val="B9884F9DE88F4DFFAAE4DD25BD361D65"/>
        <w:category>
          <w:name w:val="General"/>
          <w:gallery w:val="placeholder"/>
        </w:category>
        <w:types>
          <w:type w:val="bbPlcHdr"/>
        </w:types>
        <w:behaviors>
          <w:behavior w:val="content"/>
        </w:behaviors>
        <w:guid w:val="{C368EF4B-D020-40A4-AA83-662D87EF9733}"/>
      </w:docPartPr>
      <w:docPartBody>
        <w:p w:rsidR="0099293D" w:rsidRDefault="006634E2" w:rsidP="0099293D">
          <w:pPr>
            <w:pStyle w:val="B9884F9DE88F4DFFAAE4DD25BD361D6514"/>
          </w:pPr>
          <w:r>
            <w:rPr>
              <w:rStyle w:val="PlaceholderText"/>
            </w:rPr>
            <w:t>Enter habitat type</w:t>
          </w:r>
          <w:r w:rsidRPr="003F5AA9">
            <w:rPr>
              <w:rStyle w:val="PlaceholderText"/>
            </w:rPr>
            <w:t>.</w:t>
          </w:r>
        </w:p>
      </w:docPartBody>
    </w:docPart>
    <w:docPart>
      <w:docPartPr>
        <w:name w:val="494172FCBFE04B1BA42AD294B3B57925"/>
        <w:category>
          <w:name w:val="General"/>
          <w:gallery w:val="placeholder"/>
        </w:category>
        <w:types>
          <w:type w:val="bbPlcHdr"/>
        </w:types>
        <w:behaviors>
          <w:behavior w:val="content"/>
        </w:behaviors>
        <w:guid w:val="{4E096D6F-D2B2-4A41-87E2-8E582160D7DD}"/>
      </w:docPartPr>
      <w:docPartBody>
        <w:p w:rsidR="0099293D" w:rsidRDefault="006634E2" w:rsidP="0099293D">
          <w:pPr>
            <w:pStyle w:val="494172FCBFE04B1BA42AD294B3B5792514"/>
          </w:pPr>
          <w:r w:rsidRPr="003F5AA9">
            <w:rPr>
              <w:rStyle w:val="PlaceholderText"/>
            </w:rPr>
            <w:t>Click or tap here to enter text.</w:t>
          </w:r>
        </w:p>
      </w:docPartBody>
    </w:docPart>
    <w:docPart>
      <w:docPartPr>
        <w:name w:val="8EC0A86F708A43039E6F03DF886F5765"/>
        <w:category>
          <w:name w:val="General"/>
          <w:gallery w:val="placeholder"/>
        </w:category>
        <w:types>
          <w:type w:val="bbPlcHdr"/>
        </w:types>
        <w:behaviors>
          <w:behavior w:val="content"/>
        </w:behaviors>
        <w:guid w:val="{45F0293B-51ED-48DE-B1B6-B0353DCA2B82}"/>
      </w:docPartPr>
      <w:docPartBody>
        <w:p w:rsidR="0099293D" w:rsidRDefault="006634E2" w:rsidP="0099293D">
          <w:pPr>
            <w:pStyle w:val="8EC0A86F708A43039E6F03DF886F576514"/>
          </w:pPr>
          <w:r>
            <w:rPr>
              <w:rStyle w:val="PlaceholderText"/>
            </w:rPr>
            <w:t>Enter habitat type</w:t>
          </w:r>
          <w:r w:rsidRPr="003F5AA9">
            <w:rPr>
              <w:rStyle w:val="PlaceholderText"/>
            </w:rPr>
            <w:t>.</w:t>
          </w:r>
        </w:p>
      </w:docPartBody>
    </w:docPart>
    <w:docPart>
      <w:docPartPr>
        <w:name w:val="79DF0E289C4749F1B42243EECF750435"/>
        <w:category>
          <w:name w:val="General"/>
          <w:gallery w:val="placeholder"/>
        </w:category>
        <w:types>
          <w:type w:val="bbPlcHdr"/>
        </w:types>
        <w:behaviors>
          <w:behavior w:val="content"/>
        </w:behaviors>
        <w:guid w:val="{DC9F308C-A5D4-42D3-A560-A9F6E4629389}"/>
      </w:docPartPr>
      <w:docPartBody>
        <w:p w:rsidR="0099293D" w:rsidRDefault="006634E2" w:rsidP="0099293D">
          <w:pPr>
            <w:pStyle w:val="79DF0E289C4749F1B42243EECF75043514"/>
          </w:pPr>
          <w:r w:rsidRPr="003F5AA9">
            <w:rPr>
              <w:rStyle w:val="PlaceholderText"/>
            </w:rPr>
            <w:t>Click or tap here to enter text.</w:t>
          </w:r>
        </w:p>
      </w:docPartBody>
    </w:docPart>
    <w:docPart>
      <w:docPartPr>
        <w:name w:val="C11366FC6C7B43BF83341CC502FE8F8A"/>
        <w:category>
          <w:name w:val="General"/>
          <w:gallery w:val="placeholder"/>
        </w:category>
        <w:types>
          <w:type w:val="bbPlcHdr"/>
        </w:types>
        <w:behaviors>
          <w:behavior w:val="content"/>
        </w:behaviors>
        <w:guid w:val="{0267D8B5-C04B-4F99-A6A7-72E708CEE846}"/>
      </w:docPartPr>
      <w:docPartBody>
        <w:p w:rsidR="0099293D" w:rsidRDefault="006634E2" w:rsidP="0099293D">
          <w:pPr>
            <w:pStyle w:val="C11366FC6C7B43BF83341CC502FE8F8A13"/>
          </w:pPr>
          <w:r w:rsidRPr="003F5AA9">
            <w:rPr>
              <w:rStyle w:val="PlaceholderText"/>
            </w:rPr>
            <w:t>Click or tap here to enter text.</w:t>
          </w:r>
        </w:p>
      </w:docPartBody>
    </w:docPart>
    <w:docPart>
      <w:docPartPr>
        <w:name w:val="95CBFD3A2EBB41B288650A71C9CAB9E1"/>
        <w:category>
          <w:name w:val="General"/>
          <w:gallery w:val="placeholder"/>
        </w:category>
        <w:types>
          <w:type w:val="bbPlcHdr"/>
        </w:types>
        <w:behaviors>
          <w:behavior w:val="content"/>
        </w:behaviors>
        <w:guid w:val="{1E9979EA-5CA2-40AB-B074-ED43FEC07566}"/>
      </w:docPartPr>
      <w:docPartBody>
        <w:p w:rsidR="0099293D" w:rsidRDefault="006634E2" w:rsidP="0099293D">
          <w:pPr>
            <w:pStyle w:val="95CBFD3A2EBB41B288650A71C9CAB9E113"/>
          </w:pPr>
          <w:r>
            <w:rPr>
              <w:rStyle w:val="PlaceholderText"/>
            </w:rPr>
            <w:t>Select a determination</w:t>
          </w:r>
          <w:r w:rsidRPr="00D57091">
            <w:rPr>
              <w:rStyle w:val="PlaceholderText"/>
            </w:rPr>
            <w:t>.</w:t>
          </w:r>
        </w:p>
      </w:docPartBody>
    </w:docPart>
    <w:docPart>
      <w:docPartPr>
        <w:name w:val="317146B5231440BFA8974D207BB45DE3"/>
        <w:category>
          <w:name w:val="General"/>
          <w:gallery w:val="placeholder"/>
        </w:category>
        <w:types>
          <w:type w:val="bbPlcHdr"/>
        </w:types>
        <w:behaviors>
          <w:behavior w:val="content"/>
        </w:behaviors>
        <w:guid w:val="{3352D953-ABA9-41FF-BE9A-FD0F902F766F}"/>
      </w:docPartPr>
      <w:docPartBody>
        <w:p w:rsidR="0099293D" w:rsidRDefault="006634E2" w:rsidP="0099293D">
          <w:pPr>
            <w:pStyle w:val="317146B5231440BFA8974D207BB45DE312"/>
          </w:pPr>
          <w:r>
            <w:rPr>
              <w:rStyle w:val="PlaceholderText"/>
            </w:rPr>
            <w:t>Select most appropriate</w:t>
          </w:r>
          <w:r w:rsidRPr="00D57091">
            <w:rPr>
              <w:rStyle w:val="PlaceholderText"/>
            </w:rPr>
            <w:t>.</w:t>
          </w:r>
        </w:p>
      </w:docPartBody>
    </w:docPart>
    <w:docPart>
      <w:docPartPr>
        <w:name w:val="DefaultPlaceholder_-1854013435"/>
        <w:category>
          <w:name w:val="General"/>
          <w:gallery w:val="placeholder"/>
        </w:category>
        <w:types>
          <w:type w:val="bbPlcHdr"/>
        </w:types>
        <w:behaviors>
          <w:behavior w:val="content"/>
        </w:behaviors>
        <w:guid w:val="{5463FF66-EDE7-4D65-B1E3-814055F8FA25}"/>
      </w:docPartPr>
      <w:docPartBody>
        <w:p w:rsidR="0099293D" w:rsidRDefault="005C1D23">
          <w:r w:rsidRPr="007F597F">
            <w:rPr>
              <w:rStyle w:val="PlaceholderText"/>
            </w:rPr>
            <w:t>Enter any content that you want to repeat, including other content controls. You can also insert this control around table rows in order to repeat parts of a table.</w:t>
          </w:r>
        </w:p>
      </w:docPartBody>
    </w:docPart>
    <w:docPart>
      <w:docPartPr>
        <w:name w:val="4A11366DE32C458CB4FBF4E4C6971F9F"/>
        <w:category>
          <w:name w:val="General"/>
          <w:gallery w:val="placeholder"/>
        </w:category>
        <w:types>
          <w:type w:val="bbPlcHdr"/>
        </w:types>
        <w:behaviors>
          <w:behavior w:val="content"/>
        </w:behaviors>
        <w:guid w:val="{BEF7B7B9-B924-41C9-8CD8-48017EDA20B5}"/>
      </w:docPartPr>
      <w:docPartBody>
        <w:p w:rsidR="0099293D" w:rsidRDefault="006634E2" w:rsidP="0099293D">
          <w:pPr>
            <w:pStyle w:val="4A11366DE32C458CB4FBF4E4C6971F9F7"/>
          </w:pPr>
          <w:r>
            <w:rPr>
              <w:rStyle w:val="PlaceholderText"/>
            </w:rPr>
            <w:t>List species</w:t>
          </w:r>
          <w:r w:rsidRPr="003F5AA9">
            <w:rPr>
              <w:rStyle w:val="PlaceholderText"/>
            </w:rPr>
            <w:t>.</w:t>
          </w:r>
        </w:p>
      </w:docPartBody>
    </w:docPart>
    <w:docPart>
      <w:docPartPr>
        <w:name w:val="4316D5E00996468FA62593B7A2C48909"/>
        <w:category>
          <w:name w:val="General"/>
          <w:gallery w:val="placeholder"/>
        </w:category>
        <w:types>
          <w:type w:val="bbPlcHdr"/>
        </w:types>
        <w:behaviors>
          <w:behavior w:val="content"/>
        </w:behaviors>
        <w:guid w:val="{C93CC8D0-00CC-4F61-BD2E-743906C588B8}"/>
      </w:docPartPr>
      <w:docPartBody>
        <w:p w:rsidR="0099293D" w:rsidRDefault="006634E2" w:rsidP="0099293D">
          <w:pPr>
            <w:pStyle w:val="4316D5E00996468FA62593B7A2C489097"/>
          </w:pPr>
          <w:r>
            <w:rPr>
              <w:rStyle w:val="PlaceholderText"/>
            </w:rPr>
            <w:t>List species</w:t>
          </w:r>
          <w:r w:rsidRPr="003F5AA9">
            <w:rPr>
              <w:rStyle w:val="PlaceholderText"/>
            </w:rPr>
            <w:t>.</w:t>
          </w:r>
        </w:p>
      </w:docPartBody>
    </w:docPart>
    <w:docPart>
      <w:docPartPr>
        <w:name w:val="43767A6439664A1DA5DD86A436289956"/>
        <w:category>
          <w:name w:val="General"/>
          <w:gallery w:val="placeholder"/>
        </w:category>
        <w:types>
          <w:type w:val="bbPlcHdr"/>
        </w:types>
        <w:behaviors>
          <w:behavior w:val="content"/>
        </w:behaviors>
        <w:guid w:val="{1CB5DEDC-FF13-4A9F-958F-653DFB7756D5}"/>
      </w:docPartPr>
      <w:docPartBody>
        <w:p w:rsidR="0099293D" w:rsidRDefault="005C1D23" w:rsidP="005C1D23">
          <w:pPr>
            <w:pStyle w:val="43767A6439664A1DA5DD86A436289956"/>
          </w:pPr>
          <w:r w:rsidRPr="007F597F">
            <w:rPr>
              <w:rStyle w:val="PlaceholderText"/>
            </w:rPr>
            <w:t>Enter any content that you want to repeat, including other content controls. You can also insert this control around table rows in order to repeat parts of a table.</w:t>
          </w:r>
        </w:p>
      </w:docPartBody>
    </w:docPart>
    <w:docPart>
      <w:docPartPr>
        <w:name w:val="2EC61EAD55AD496190BBD5F433ED9DA1"/>
        <w:category>
          <w:name w:val="General"/>
          <w:gallery w:val="placeholder"/>
        </w:category>
        <w:types>
          <w:type w:val="bbPlcHdr"/>
        </w:types>
        <w:behaviors>
          <w:behavior w:val="content"/>
        </w:behaviors>
        <w:guid w:val="{43DA822A-AAA3-40EE-8DB0-D111AEF3828C}"/>
      </w:docPartPr>
      <w:docPartBody>
        <w:p w:rsidR="0099293D" w:rsidRDefault="006634E2" w:rsidP="0099293D">
          <w:pPr>
            <w:pStyle w:val="2EC61EAD55AD496190BBD5F433ED9DA17"/>
          </w:pPr>
          <w:r>
            <w:rPr>
              <w:rStyle w:val="PlaceholderText"/>
            </w:rPr>
            <w:t>Select a determination</w:t>
          </w:r>
          <w:r w:rsidRPr="00D57091">
            <w:rPr>
              <w:rStyle w:val="PlaceholderText"/>
            </w:rPr>
            <w:t>.</w:t>
          </w:r>
        </w:p>
      </w:docPartBody>
    </w:docPart>
    <w:docPart>
      <w:docPartPr>
        <w:name w:val="BB05D869C660477CAC6604C24C040D70"/>
        <w:category>
          <w:name w:val="General"/>
          <w:gallery w:val="placeholder"/>
        </w:category>
        <w:types>
          <w:type w:val="bbPlcHdr"/>
        </w:types>
        <w:behaviors>
          <w:behavior w:val="content"/>
        </w:behaviors>
        <w:guid w:val="{54B33165-0262-48F0-A1D8-7B7124642124}"/>
      </w:docPartPr>
      <w:docPartBody>
        <w:p w:rsidR="0099293D" w:rsidRDefault="006634E2" w:rsidP="0099293D">
          <w:pPr>
            <w:pStyle w:val="BB05D869C660477CAC6604C24C040D707"/>
          </w:pPr>
          <w:r>
            <w:rPr>
              <w:rStyle w:val="PlaceholderText"/>
            </w:rPr>
            <w:t>List species</w:t>
          </w:r>
          <w:r w:rsidRPr="003F5AA9">
            <w:rPr>
              <w:rStyle w:val="PlaceholderText"/>
            </w:rPr>
            <w:t>.</w:t>
          </w:r>
        </w:p>
      </w:docPartBody>
    </w:docPart>
    <w:docPart>
      <w:docPartPr>
        <w:name w:val="A4CC858C0B5A4B129AEBE71239E32FAF"/>
        <w:category>
          <w:name w:val="General"/>
          <w:gallery w:val="placeholder"/>
        </w:category>
        <w:types>
          <w:type w:val="bbPlcHdr"/>
        </w:types>
        <w:behaviors>
          <w:behavior w:val="content"/>
        </w:behaviors>
        <w:guid w:val="{4E12139B-17F9-4C32-99C3-8FF7E38A3715}"/>
      </w:docPartPr>
      <w:docPartBody>
        <w:p w:rsidR="0099293D" w:rsidRDefault="005C1D23" w:rsidP="005C1D23">
          <w:pPr>
            <w:pStyle w:val="A4CC858C0B5A4B129AEBE71239E32FAF"/>
          </w:pPr>
          <w:r w:rsidRPr="007F597F">
            <w:rPr>
              <w:rStyle w:val="PlaceholderText"/>
            </w:rPr>
            <w:t>Enter any content that you want to repeat, including other content controls. You can also insert this control around table rows in order to repeat parts of a table.</w:t>
          </w:r>
        </w:p>
      </w:docPartBody>
    </w:docPart>
    <w:docPart>
      <w:docPartPr>
        <w:name w:val="4376CC90AF87439C93F6D9A87C9BED75"/>
        <w:category>
          <w:name w:val="General"/>
          <w:gallery w:val="placeholder"/>
        </w:category>
        <w:types>
          <w:type w:val="bbPlcHdr"/>
        </w:types>
        <w:behaviors>
          <w:behavior w:val="content"/>
        </w:behaviors>
        <w:guid w:val="{567206CF-075A-44CB-9F60-CA4BACD2391D}"/>
      </w:docPartPr>
      <w:docPartBody>
        <w:p w:rsidR="0099293D" w:rsidRDefault="006634E2" w:rsidP="0099293D">
          <w:pPr>
            <w:pStyle w:val="4376CC90AF87439C93F6D9A87C9BED757"/>
          </w:pPr>
          <w:r>
            <w:rPr>
              <w:rStyle w:val="PlaceholderText"/>
            </w:rPr>
            <w:t>Select a determination</w:t>
          </w:r>
          <w:r w:rsidRPr="00D57091">
            <w:rPr>
              <w:rStyle w:val="PlaceholderText"/>
            </w:rPr>
            <w:t>.</w:t>
          </w:r>
        </w:p>
      </w:docPartBody>
    </w:docPart>
    <w:docPart>
      <w:docPartPr>
        <w:name w:val="310B3854883C429695C7A69891279394"/>
        <w:category>
          <w:name w:val="General"/>
          <w:gallery w:val="placeholder"/>
        </w:category>
        <w:types>
          <w:type w:val="bbPlcHdr"/>
        </w:types>
        <w:behaviors>
          <w:behavior w:val="content"/>
        </w:behaviors>
        <w:guid w:val="{19BA873D-77AB-4A30-B66E-02E1D75A7627}"/>
      </w:docPartPr>
      <w:docPartBody>
        <w:p w:rsidR="0099293D" w:rsidRDefault="006634E2" w:rsidP="0099293D">
          <w:pPr>
            <w:pStyle w:val="310B3854883C429695C7A698912793947"/>
          </w:pPr>
          <w:r>
            <w:rPr>
              <w:rStyle w:val="PlaceholderText"/>
            </w:rPr>
            <w:t>List species</w:t>
          </w:r>
          <w:r w:rsidRPr="003F5AA9">
            <w:rPr>
              <w:rStyle w:val="PlaceholderText"/>
            </w:rPr>
            <w:t>.</w:t>
          </w:r>
        </w:p>
      </w:docPartBody>
    </w:docPart>
    <w:docPart>
      <w:docPartPr>
        <w:name w:val="736D56C47742480A91F58E046D41CCDA"/>
        <w:category>
          <w:name w:val="General"/>
          <w:gallery w:val="placeholder"/>
        </w:category>
        <w:types>
          <w:type w:val="bbPlcHdr"/>
        </w:types>
        <w:behaviors>
          <w:behavior w:val="content"/>
        </w:behaviors>
        <w:guid w:val="{C0CA51DB-BD2D-40F6-88AB-C9A192CE77E4}"/>
      </w:docPartPr>
      <w:docPartBody>
        <w:p w:rsidR="0099293D" w:rsidRDefault="005C1D23" w:rsidP="005C1D23">
          <w:pPr>
            <w:pStyle w:val="736D56C47742480A91F58E046D41CCDA"/>
          </w:pPr>
          <w:r w:rsidRPr="007F597F">
            <w:rPr>
              <w:rStyle w:val="PlaceholderText"/>
            </w:rPr>
            <w:t>Enter any content that you want to repeat, including other content controls. You can also insert this control around table rows in order to repeat parts of a table.</w:t>
          </w:r>
        </w:p>
      </w:docPartBody>
    </w:docPart>
    <w:docPart>
      <w:docPartPr>
        <w:name w:val="2CFA38B631B745E596994741B108275A"/>
        <w:category>
          <w:name w:val="General"/>
          <w:gallery w:val="placeholder"/>
        </w:category>
        <w:types>
          <w:type w:val="bbPlcHdr"/>
        </w:types>
        <w:behaviors>
          <w:behavior w:val="content"/>
        </w:behaviors>
        <w:guid w:val="{BBD491EA-C788-4334-8AE3-22ED668413FB}"/>
      </w:docPartPr>
      <w:docPartBody>
        <w:p w:rsidR="0099293D" w:rsidRDefault="006634E2" w:rsidP="0099293D">
          <w:pPr>
            <w:pStyle w:val="2CFA38B631B745E596994741B108275A7"/>
          </w:pPr>
          <w:r>
            <w:rPr>
              <w:rStyle w:val="PlaceholderText"/>
            </w:rPr>
            <w:t>Select a determination</w:t>
          </w:r>
          <w:r w:rsidRPr="00D57091">
            <w:rPr>
              <w:rStyle w:val="PlaceholderText"/>
            </w:rPr>
            <w:t>.</w:t>
          </w:r>
        </w:p>
      </w:docPartBody>
    </w:docPart>
    <w:docPart>
      <w:docPartPr>
        <w:name w:val="976ADCE337834AF09E914E899CC0D9AC"/>
        <w:category>
          <w:name w:val="General"/>
          <w:gallery w:val="placeholder"/>
        </w:category>
        <w:types>
          <w:type w:val="bbPlcHdr"/>
        </w:types>
        <w:behaviors>
          <w:behavior w:val="content"/>
        </w:behaviors>
        <w:guid w:val="{EDEC56C6-4B12-48EC-9823-191C0C54FE4B}"/>
      </w:docPartPr>
      <w:docPartBody>
        <w:p w:rsidR="0099293D" w:rsidRDefault="005C1D23" w:rsidP="005C1D23">
          <w:pPr>
            <w:pStyle w:val="976ADCE337834AF09E914E899CC0D9AC"/>
          </w:pPr>
          <w:r w:rsidRPr="007F597F">
            <w:rPr>
              <w:rStyle w:val="PlaceholderText"/>
            </w:rPr>
            <w:t>Enter any content that you want to repeat, including other content controls. You can also insert this control around table rows in order to repeat parts of a table.</w:t>
          </w:r>
        </w:p>
      </w:docPartBody>
    </w:docPart>
    <w:docPart>
      <w:docPartPr>
        <w:name w:val="B7CBB346C50B4C7ABB049B7565526D1F"/>
        <w:category>
          <w:name w:val="General"/>
          <w:gallery w:val="placeholder"/>
        </w:category>
        <w:types>
          <w:type w:val="bbPlcHdr"/>
        </w:types>
        <w:behaviors>
          <w:behavior w:val="content"/>
        </w:behaviors>
        <w:guid w:val="{ACFD597E-0A97-4563-B308-5F9280BF90F8}"/>
      </w:docPartPr>
      <w:docPartBody>
        <w:p w:rsidR="0099293D" w:rsidRDefault="006634E2" w:rsidP="0099293D">
          <w:pPr>
            <w:pStyle w:val="B7CBB346C50B4C7ABB049B7565526D1F7"/>
          </w:pPr>
          <w:r>
            <w:rPr>
              <w:rStyle w:val="PlaceholderText"/>
            </w:rPr>
            <w:t>Select a determination</w:t>
          </w:r>
          <w:r w:rsidRPr="00D57091">
            <w:rPr>
              <w:rStyle w:val="PlaceholderText"/>
            </w:rPr>
            <w:t>.</w:t>
          </w:r>
        </w:p>
      </w:docPartBody>
    </w:docPart>
    <w:docPart>
      <w:docPartPr>
        <w:name w:val="A11259C77903408CAE16DAC1E281000D"/>
        <w:category>
          <w:name w:val="General"/>
          <w:gallery w:val="placeholder"/>
        </w:category>
        <w:types>
          <w:type w:val="bbPlcHdr"/>
        </w:types>
        <w:behaviors>
          <w:behavior w:val="content"/>
        </w:behaviors>
        <w:guid w:val="{43BB82F9-8DB7-4F90-B1EA-D736E125DE45}"/>
      </w:docPartPr>
      <w:docPartBody>
        <w:p w:rsidR="0099293D" w:rsidRDefault="006634E2" w:rsidP="0099293D">
          <w:pPr>
            <w:pStyle w:val="A11259C77903408CAE16DAC1E281000D7"/>
          </w:pPr>
          <w:r>
            <w:rPr>
              <w:rStyle w:val="PlaceholderText"/>
            </w:rPr>
            <w:t>List species</w:t>
          </w:r>
          <w:r w:rsidRPr="003F5AA9">
            <w:rPr>
              <w:rStyle w:val="PlaceholderText"/>
            </w:rPr>
            <w:t>.</w:t>
          </w:r>
        </w:p>
      </w:docPartBody>
    </w:docPart>
    <w:docPart>
      <w:docPartPr>
        <w:name w:val="EDCE4F5A5A5D42D8B6D05714B20EF200"/>
        <w:category>
          <w:name w:val="General"/>
          <w:gallery w:val="placeholder"/>
        </w:category>
        <w:types>
          <w:type w:val="bbPlcHdr"/>
        </w:types>
        <w:behaviors>
          <w:behavior w:val="content"/>
        </w:behaviors>
        <w:guid w:val="{99198127-E0C6-4141-942C-8558EDE2E5B0}"/>
      </w:docPartPr>
      <w:docPartBody>
        <w:p w:rsidR="0099293D" w:rsidRDefault="005C1D23" w:rsidP="005C1D23">
          <w:pPr>
            <w:pStyle w:val="EDCE4F5A5A5D42D8B6D05714B20EF200"/>
          </w:pPr>
          <w:r w:rsidRPr="007F597F">
            <w:rPr>
              <w:rStyle w:val="PlaceholderText"/>
            </w:rPr>
            <w:t>Enter any content that you want to repeat, including other content controls. You can also insert this control around table rows in order to repeat parts of a table.</w:t>
          </w:r>
        </w:p>
      </w:docPartBody>
    </w:docPart>
    <w:docPart>
      <w:docPartPr>
        <w:name w:val="EA9C9E4E627B4A1487888395922B80B2"/>
        <w:category>
          <w:name w:val="General"/>
          <w:gallery w:val="placeholder"/>
        </w:category>
        <w:types>
          <w:type w:val="bbPlcHdr"/>
        </w:types>
        <w:behaviors>
          <w:behavior w:val="content"/>
        </w:behaviors>
        <w:guid w:val="{6EFC6060-BA29-4651-A810-3EB76CB94AD0}"/>
      </w:docPartPr>
      <w:docPartBody>
        <w:p w:rsidR="0099293D" w:rsidRDefault="006634E2" w:rsidP="0099293D">
          <w:pPr>
            <w:pStyle w:val="EA9C9E4E627B4A1487888395922B80B27"/>
          </w:pPr>
          <w:r>
            <w:rPr>
              <w:rStyle w:val="PlaceholderText"/>
            </w:rPr>
            <w:t>Select a determination</w:t>
          </w:r>
          <w:r w:rsidRPr="00D57091">
            <w:rPr>
              <w:rStyle w:val="PlaceholderText"/>
            </w:rPr>
            <w:t>.</w:t>
          </w:r>
        </w:p>
      </w:docPartBody>
    </w:docPart>
    <w:docPart>
      <w:docPartPr>
        <w:name w:val="9746E0D818344012AC1889555BB44C14"/>
        <w:category>
          <w:name w:val="General"/>
          <w:gallery w:val="placeholder"/>
        </w:category>
        <w:types>
          <w:type w:val="bbPlcHdr"/>
        </w:types>
        <w:behaviors>
          <w:behavior w:val="content"/>
        </w:behaviors>
        <w:guid w:val="{62A3E16D-2296-4DD8-88AD-65436B31E846}"/>
      </w:docPartPr>
      <w:docPartBody>
        <w:p w:rsidR="0099293D" w:rsidRDefault="006634E2" w:rsidP="0099293D">
          <w:pPr>
            <w:pStyle w:val="9746E0D818344012AC1889555BB44C147"/>
          </w:pPr>
          <w:r>
            <w:rPr>
              <w:rStyle w:val="PlaceholderText"/>
            </w:rPr>
            <w:t>List species</w:t>
          </w:r>
          <w:r w:rsidRPr="003F5AA9">
            <w:rPr>
              <w:rStyle w:val="PlaceholderText"/>
            </w:rPr>
            <w:t>.</w:t>
          </w:r>
        </w:p>
      </w:docPartBody>
    </w:docPart>
    <w:docPart>
      <w:docPartPr>
        <w:name w:val="8D7345949F934918B7489EC541CDD71B"/>
        <w:category>
          <w:name w:val="General"/>
          <w:gallery w:val="placeholder"/>
        </w:category>
        <w:types>
          <w:type w:val="bbPlcHdr"/>
        </w:types>
        <w:behaviors>
          <w:behavior w:val="content"/>
        </w:behaviors>
        <w:guid w:val="{2ABF5FBA-694F-454D-8415-CD2C251C15F3}"/>
      </w:docPartPr>
      <w:docPartBody>
        <w:p w:rsidR="0099293D" w:rsidRDefault="005C1D23" w:rsidP="005C1D23">
          <w:pPr>
            <w:pStyle w:val="8D7345949F934918B7489EC541CDD71B"/>
          </w:pPr>
          <w:r w:rsidRPr="007F597F">
            <w:rPr>
              <w:rStyle w:val="PlaceholderText"/>
            </w:rPr>
            <w:t>Enter any content that you want to repeat, including other content controls. You can also insert this control around table rows in order to repeat parts of a table.</w:t>
          </w:r>
        </w:p>
      </w:docPartBody>
    </w:docPart>
    <w:docPart>
      <w:docPartPr>
        <w:name w:val="BD9706291B884F45843CFF9C7FC13FEA"/>
        <w:category>
          <w:name w:val="General"/>
          <w:gallery w:val="placeholder"/>
        </w:category>
        <w:types>
          <w:type w:val="bbPlcHdr"/>
        </w:types>
        <w:behaviors>
          <w:behavior w:val="content"/>
        </w:behaviors>
        <w:guid w:val="{5CE5DDBA-6D60-417A-AAD7-6DCC5171F219}"/>
      </w:docPartPr>
      <w:docPartBody>
        <w:p w:rsidR="0099293D" w:rsidRDefault="006634E2" w:rsidP="0099293D">
          <w:pPr>
            <w:pStyle w:val="BD9706291B884F45843CFF9C7FC13FEA7"/>
          </w:pPr>
          <w:r>
            <w:rPr>
              <w:rStyle w:val="PlaceholderText"/>
            </w:rPr>
            <w:t>Select a determination</w:t>
          </w:r>
          <w:r w:rsidRPr="00D57091">
            <w:rPr>
              <w:rStyle w:val="PlaceholderText"/>
            </w:rPr>
            <w:t>.</w:t>
          </w:r>
        </w:p>
      </w:docPartBody>
    </w:docPart>
    <w:docPart>
      <w:docPartPr>
        <w:name w:val="95DBC404F46B4522822C3D32705919D8"/>
        <w:category>
          <w:name w:val="General"/>
          <w:gallery w:val="placeholder"/>
        </w:category>
        <w:types>
          <w:type w:val="bbPlcHdr"/>
        </w:types>
        <w:behaviors>
          <w:behavior w:val="content"/>
        </w:behaviors>
        <w:guid w:val="{266A7BC3-F590-4E68-B41E-4825A4EF236C}"/>
      </w:docPartPr>
      <w:docPartBody>
        <w:p w:rsidR="0099293D" w:rsidRDefault="006634E2" w:rsidP="0099293D">
          <w:pPr>
            <w:pStyle w:val="95DBC404F46B4522822C3D32705919D87"/>
          </w:pPr>
          <w:r>
            <w:rPr>
              <w:rStyle w:val="PlaceholderText"/>
            </w:rPr>
            <w:t>List species</w:t>
          </w:r>
          <w:r w:rsidRPr="003F5AA9">
            <w:rPr>
              <w:rStyle w:val="PlaceholderText"/>
            </w:rPr>
            <w:t>.</w:t>
          </w:r>
        </w:p>
      </w:docPartBody>
    </w:docPart>
    <w:docPart>
      <w:docPartPr>
        <w:name w:val="92D4A48BD5FD41C09287A71EBACC6993"/>
        <w:category>
          <w:name w:val="General"/>
          <w:gallery w:val="placeholder"/>
        </w:category>
        <w:types>
          <w:type w:val="bbPlcHdr"/>
        </w:types>
        <w:behaviors>
          <w:behavior w:val="content"/>
        </w:behaviors>
        <w:guid w:val="{4F51E908-CF51-4549-8055-ADFC89AFD064}"/>
      </w:docPartPr>
      <w:docPartBody>
        <w:p w:rsidR="0099293D" w:rsidRDefault="005C1D23" w:rsidP="005C1D23">
          <w:pPr>
            <w:pStyle w:val="92D4A48BD5FD41C09287A71EBACC6993"/>
          </w:pPr>
          <w:r w:rsidRPr="007F597F">
            <w:rPr>
              <w:rStyle w:val="PlaceholderText"/>
            </w:rPr>
            <w:t>Enter any content that you want to repeat, including other content controls. You can also insert this control around table rows in order to repeat parts of a table.</w:t>
          </w:r>
        </w:p>
      </w:docPartBody>
    </w:docPart>
    <w:docPart>
      <w:docPartPr>
        <w:name w:val="F236C3073B344BFB8234EDD63162F5C5"/>
        <w:category>
          <w:name w:val="General"/>
          <w:gallery w:val="placeholder"/>
        </w:category>
        <w:types>
          <w:type w:val="bbPlcHdr"/>
        </w:types>
        <w:behaviors>
          <w:behavior w:val="content"/>
        </w:behaviors>
        <w:guid w:val="{97474A4E-6643-4DF5-92D8-B07DB223564F}"/>
      </w:docPartPr>
      <w:docPartBody>
        <w:p w:rsidR="0099293D" w:rsidRDefault="006634E2" w:rsidP="0099293D">
          <w:pPr>
            <w:pStyle w:val="F236C3073B344BFB8234EDD63162F5C57"/>
          </w:pPr>
          <w:r>
            <w:rPr>
              <w:rStyle w:val="PlaceholderText"/>
            </w:rPr>
            <w:t>Select a determination</w:t>
          </w:r>
          <w:r w:rsidRPr="00D57091">
            <w:rPr>
              <w:rStyle w:val="PlaceholderText"/>
            </w:rPr>
            <w:t>.</w:t>
          </w:r>
        </w:p>
      </w:docPartBody>
    </w:docPart>
    <w:docPart>
      <w:docPartPr>
        <w:name w:val="D40C2DF28553454C9987C4D35F41D11A"/>
        <w:category>
          <w:name w:val="General"/>
          <w:gallery w:val="placeholder"/>
        </w:category>
        <w:types>
          <w:type w:val="bbPlcHdr"/>
        </w:types>
        <w:behaviors>
          <w:behavior w:val="content"/>
        </w:behaviors>
        <w:guid w:val="{57BC1725-F098-4A35-8982-AA0629815EA0}"/>
      </w:docPartPr>
      <w:docPartBody>
        <w:p w:rsidR="0099293D" w:rsidRDefault="006634E2" w:rsidP="0099293D">
          <w:pPr>
            <w:pStyle w:val="D40C2DF28553454C9987C4D35F41D11A7"/>
          </w:pPr>
          <w:r>
            <w:rPr>
              <w:rStyle w:val="PlaceholderText"/>
            </w:rPr>
            <w:t>List species</w:t>
          </w:r>
          <w:r w:rsidRPr="003F5AA9">
            <w:rPr>
              <w:rStyle w:val="PlaceholderText"/>
            </w:rPr>
            <w:t>.</w:t>
          </w:r>
        </w:p>
      </w:docPartBody>
    </w:docPart>
    <w:docPart>
      <w:docPartPr>
        <w:name w:val="37C8F870C03F4DB2B217CAB7D856EEF3"/>
        <w:category>
          <w:name w:val="General"/>
          <w:gallery w:val="placeholder"/>
        </w:category>
        <w:types>
          <w:type w:val="bbPlcHdr"/>
        </w:types>
        <w:behaviors>
          <w:behavior w:val="content"/>
        </w:behaviors>
        <w:guid w:val="{EE9B18EE-110E-4068-861E-BC2C97554403}"/>
      </w:docPartPr>
      <w:docPartBody>
        <w:p w:rsidR="0099293D" w:rsidRDefault="005C1D23" w:rsidP="005C1D23">
          <w:pPr>
            <w:pStyle w:val="37C8F870C03F4DB2B217CAB7D856EEF3"/>
          </w:pPr>
          <w:r w:rsidRPr="007F597F">
            <w:rPr>
              <w:rStyle w:val="PlaceholderText"/>
            </w:rPr>
            <w:t>Enter any content that you want to repeat, including other content controls. You can also insert this control around table rows in order to repeat parts of a table.</w:t>
          </w:r>
        </w:p>
      </w:docPartBody>
    </w:docPart>
    <w:docPart>
      <w:docPartPr>
        <w:name w:val="D56E9B37E833464C8AA37E876293CA07"/>
        <w:category>
          <w:name w:val="General"/>
          <w:gallery w:val="placeholder"/>
        </w:category>
        <w:types>
          <w:type w:val="bbPlcHdr"/>
        </w:types>
        <w:behaviors>
          <w:behavior w:val="content"/>
        </w:behaviors>
        <w:guid w:val="{14EC844E-964F-41B4-B739-47D897841D5E}"/>
      </w:docPartPr>
      <w:docPartBody>
        <w:p w:rsidR="0099293D" w:rsidRDefault="006634E2" w:rsidP="0099293D">
          <w:pPr>
            <w:pStyle w:val="D56E9B37E833464C8AA37E876293CA077"/>
          </w:pPr>
          <w:r>
            <w:rPr>
              <w:rStyle w:val="PlaceholderText"/>
            </w:rPr>
            <w:t>Select a determination</w:t>
          </w:r>
          <w:r w:rsidRPr="00D57091">
            <w:rPr>
              <w:rStyle w:val="PlaceholderText"/>
            </w:rPr>
            <w:t>.</w:t>
          </w:r>
        </w:p>
      </w:docPartBody>
    </w:docPart>
    <w:docPart>
      <w:docPartPr>
        <w:name w:val="65B5B6C736F045F1BD1E9E9015237FA0"/>
        <w:category>
          <w:name w:val="General"/>
          <w:gallery w:val="placeholder"/>
        </w:category>
        <w:types>
          <w:type w:val="bbPlcHdr"/>
        </w:types>
        <w:behaviors>
          <w:behavior w:val="content"/>
        </w:behaviors>
        <w:guid w:val="{5BD6C623-4253-4D33-900F-B1B18B5B1A9C}"/>
      </w:docPartPr>
      <w:docPartBody>
        <w:p w:rsidR="0099293D" w:rsidRDefault="006634E2" w:rsidP="0099293D">
          <w:pPr>
            <w:pStyle w:val="65B5B6C736F045F1BD1E9E9015237FA07"/>
          </w:pPr>
          <w:r>
            <w:rPr>
              <w:rStyle w:val="PlaceholderText"/>
            </w:rPr>
            <w:t>List species</w:t>
          </w:r>
          <w:r w:rsidRPr="003F5AA9">
            <w:rPr>
              <w:rStyle w:val="PlaceholderText"/>
            </w:rPr>
            <w:t>.</w:t>
          </w:r>
        </w:p>
      </w:docPartBody>
    </w:docPart>
    <w:docPart>
      <w:docPartPr>
        <w:name w:val="C3D91BB7DEDC4B578393C9B97E626C32"/>
        <w:category>
          <w:name w:val="General"/>
          <w:gallery w:val="placeholder"/>
        </w:category>
        <w:types>
          <w:type w:val="bbPlcHdr"/>
        </w:types>
        <w:behaviors>
          <w:behavior w:val="content"/>
        </w:behaviors>
        <w:guid w:val="{BEEF4BAF-0B84-478E-B0D4-67A7F63A41DE}"/>
      </w:docPartPr>
      <w:docPartBody>
        <w:p w:rsidR="0099293D" w:rsidRDefault="005C1D23" w:rsidP="005C1D23">
          <w:pPr>
            <w:pStyle w:val="C3D91BB7DEDC4B578393C9B97E626C32"/>
          </w:pPr>
          <w:r w:rsidRPr="007F597F">
            <w:rPr>
              <w:rStyle w:val="PlaceholderText"/>
            </w:rPr>
            <w:t>Enter any content that you want to repeat, including other content controls. You can also insert this control around table rows in order to repeat parts of a table.</w:t>
          </w:r>
        </w:p>
      </w:docPartBody>
    </w:docPart>
    <w:docPart>
      <w:docPartPr>
        <w:name w:val="32CA43321A00438992CE24E8F6C75ABA"/>
        <w:category>
          <w:name w:val="General"/>
          <w:gallery w:val="placeholder"/>
        </w:category>
        <w:types>
          <w:type w:val="bbPlcHdr"/>
        </w:types>
        <w:behaviors>
          <w:behavior w:val="content"/>
        </w:behaviors>
        <w:guid w:val="{90D0036A-C3F5-4ED5-B3A0-5F505772E627}"/>
      </w:docPartPr>
      <w:docPartBody>
        <w:p w:rsidR="0099293D" w:rsidRDefault="006634E2" w:rsidP="0099293D">
          <w:pPr>
            <w:pStyle w:val="32CA43321A00438992CE24E8F6C75ABA7"/>
          </w:pPr>
          <w:r>
            <w:rPr>
              <w:rStyle w:val="PlaceholderText"/>
            </w:rPr>
            <w:t>Select a determination</w:t>
          </w:r>
          <w:r w:rsidRPr="00D57091">
            <w:rPr>
              <w:rStyle w:val="PlaceholderText"/>
            </w:rPr>
            <w:t>.</w:t>
          </w:r>
        </w:p>
      </w:docPartBody>
    </w:docPart>
    <w:docPart>
      <w:docPartPr>
        <w:name w:val="EAE8160AD1E849DEB10E17255E8E63D5"/>
        <w:category>
          <w:name w:val="General"/>
          <w:gallery w:val="placeholder"/>
        </w:category>
        <w:types>
          <w:type w:val="bbPlcHdr"/>
        </w:types>
        <w:behaviors>
          <w:behavior w:val="content"/>
        </w:behaviors>
        <w:guid w:val="{AE4D6831-D7A5-4CDF-B1CF-1DBC9CFA55F3}"/>
      </w:docPartPr>
      <w:docPartBody>
        <w:p w:rsidR="0099293D" w:rsidRDefault="006634E2" w:rsidP="0099293D">
          <w:pPr>
            <w:pStyle w:val="EAE8160AD1E849DEB10E17255E8E63D57"/>
          </w:pPr>
          <w:r>
            <w:rPr>
              <w:rStyle w:val="PlaceholderText"/>
            </w:rPr>
            <w:t>List species</w:t>
          </w:r>
          <w:r w:rsidRPr="003F5AA9">
            <w:rPr>
              <w:rStyle w:val="PlaceholderText"/>
            </w:rPr>
            <w:t>.</w:t>
          </w:r>
        </w:p>
      </w:docPartBody>
    </w:docPart>
    <w:docPart>
      <w:docPartPr>
        <w:name w:val="26B8A731062B41FA8009B2BE48539582"/>
        <w:category>
          <w:name w:val="General"/>
          <w:gallery w:val="placeholder"/>
        </w:category>
        <w:types>
          <w:type w:val="bbPlcHdr"/>
        </w:types>
        <w:behaviors>
          <w:behavior w:val="content"/>
        </w:behaviors>
        <w:guid w:val="{935AC557-9878-4466-B52B-59CA2520EC9F}"/>
      </w:docPartPr>
      <w:docPartBody>
        <w:p w:rsidR="0099293D" w:rsidRDefault="005C1D23" w:rsidP="005C1D23">
          <w:pPr>
            <w:pStyle w:val="26B8A731062B41FA8009B2BE48539582"/>
          </w:pPr>
          <w:r w:rsidRPr="007F597F">
            <w:rPr>
              <w:rStyle w:val="PlaceholderText"/>
            </w:rPr>
            <w:t>Enter any content that you want to repeat, including other content controls. You can also insert this control around table rows in order to repeat parts of a table.</w:t>
          </w:r>
        </w:p>
      </w:docPartBody>
    </w:docPart>
    <w:docPart>
      <w:docPartPr>
        <w:name w:val="9C31965CE50B47889E69CD7CBE979CC0"/>
        <w:category>
          <w:name w:val="General"/>
          <w:gallery w:val="placeholder"/>
        </w:category>
        <w:types>
          <w:type w:val="bbPlcHdr"/>
        </w:types>
        <w:behaviors>
          <w:behavior w:val="content"/>
        </w:behaviors>
        <w:guid w:val="{AA0C9C2C-1FF8-43FD-9FE3-CA12A15794FE}"/>
      </w:docPartPr>
      <w:docPartBody>
        <w:p w:rsidR="0099293D" w:rsidRDefault="006634E2" w:rsidP="0099293D">
          <w:pPr>
            <w:pStyle w:val="9C31965CE50B47889E69CD7CBE979CC07"/>
          </w:pPr>
          <w:r>
            <w:rPr>
              <w:rStyle w:val="PlaceholderText"/>
            </w:rPr>
            <w:t>Select a determination</w:t>
          </w:r>
          <w:r w:rsidRPr="00D57091">
            <w:rPr>
              <w:rStyle w:val="PlaceholderText"/>
            </w:rPr>
            <w:t>.</w:t>
          </w:r>
        </w:p>
      </w:docPartBody>
    </w:docPart>
    <w:docPart>
      <w:docPartPr>
        <w:name w:val="21C3825D86534A0B813E73F33870A33E"/>
        <w:category>
          <w:name w:val="General"/>
          <w:gallery w:val="placeholder"/>
        </w:category>
        <w:types>
          <w:type w:val="bbPlcHdr"/>
        </w:types>
        <w:behaviors>
          <w:behavior w:val="content"/>
        </w:behaviors>
        <w:guid w:val="{014867F3-10F3-4788-93F0-FC6A79A58E15}"/>
      </w:docPartPr>
      <w:docPartBody>
        <w:p w:rsidR="0099293D" w:rsidRDefault="006634E2" w:rsidP="0099293D">
          <w:pPr>
            <w:pStyle w:val="21C3825D86534A0B813E73F33870A33E7"/>
          </w:pPr>
          <w:r>
            <w:rPr>
              <w:rStyle w:val="PlaceholderText"/>
            </w:rPr>
            <w:t>List species</w:t>
          </w:r>
          <w:r w:rsidRPr="003F5AA9">
            <w:rPr>
              <w:rStyle w:val="PlaceholderText"/>
            </w:rPr>
            <w:t>.</w:t>
          </w:r>
        </w:p>
      </w:docPartBody>
    </w:docPart>
    <w:docPart>
      <w:docPartPr>
        <w:name w:val="EB37A82F64BA41DBA2CB31B3038A9CE4"/>
        <w:category>
          <w:name w:val="General"/>
          <w:gallery w:val="placeholder"/>
        </w:category>
        <w:types>
          <w:type w:val="bbPlcHdr"/>
        </w:types>
        <w:behaviors>
          <w:behavior w:val="content"/>
        </w:behaviors>
        <w:guid w:val="{2F006595-FC80-4A68-A549-32D68079BDB2}"/>
      </w:docPartPr>
      <w:docPartBody>
        <w:p w:rsidR="0099293D" w:rsidRDefault="005C1D23" w:rsidP="005C1D23">
          <w:pPr>
            <w:pStyle w:val="EB37A82F64BA41DBA2CB31B3038A9CE4"/>
          </w:pPr>
          <w:r w:rsidRPr="007F597F">
            <w:rPr>
              <w:rStyle w:val="PlaceholderText"/>
            </w:rPr>
            <w:t>Enter any content that you want to repeat, including other content controls. You can also insert this control around table rows in order to repeat parts of a table.</w:t>
          </w:r>
        </w:p>
      </w:docPartBody>
    </w:docPart>
    <w:docPart>
      <w:docPartPr>
        <w:name w:val="4DEA8A1A36F049D1A398BDB2EAD644BC"/>
        <w:category>
          <w:name w:val="General"/>
          <w:gallery w:val="placeholder"/>
        </w:category>
        <w:types>
          <w:type w:val="bbPlcHdr"/>
        </w:types>
        <w:behaviors>
          <w:behavior w:val="content"/>
        </w:behaviors>
        <w:guid w:val="{08BC09E7-EBB6-4446-991E-FD1E564224B8}"/>
      </w:docPartPr>
      <w:docPartBody>
        <w:p w:rsidR="0099293D" w:rsidRDefault="006634E2" w:rsidP="0099293D">
          <w:pPr>
            <w:pStyle w:val="4DEA8A1A36F049D1A398BDB2EAD644BC7"/>
          </w:pPr>
          <w:r>
            <w:rPr>
              <w:rStyle w:val="PlaceholderText"/>
            </w:rPr>
            <w:t>Select a determination</w:t>
          </w:r>
          <w:r w:rsidRPr="00D57091">
            <w:rPr>
              <w:rStyle w:val="PlaceholderText"/>
            </w:rPr>
            <w:t>.</w:t>
          </w:r>
        </w:p>
      </w:docPartBody>
    </w:docPart>
    <w:docPart>
      <w:docPartPr>
        <w:name w:val="2E562F84577947A7B695CA46D4F92EF2"/>
        <w:category>
          <w:name w:val="General"/>
          <w:gallery w:val="placeholder"/>
        </w:category>
        <w:types>
          <w:type w:val="bbPlcHdr"/>
        </w:types>
        <w:behaviors>
          <w:behavior w:val="content"/>
        </w:behaviors>
        <w:guid w:val="{985AECD5-0991-444E-B9CC-C8D0BF99D7BE}"/>
      </w:docPartPr>
      <w:docPartBody>
        <w:p w:rsidR="0099293D" w:rsidRDefault="006634E2" w:rsidP="0099293D">
          <w:pPr>
            <w:pStyle w:val="2E562F84577947A7B695CA46D4F92EF27"/>
          </w:pPr>
          <w:r>
            <w:rPr>
              <w:rStyle w:val="PlaceholderText"/>
            </w:rPr>
            <w:t>List species</w:t>
          </w:r>
          <w:r w:rsidRPr="003F5AA9">
            <w:rPr>
              <w:rStyle w:val="PlaceholderText"/>
            </w:rPr>
            <w:t>.</w:t>
          </w:r>
        </w:p>
      </w:docPartBody>
    </w:docPart>
    <w:docPart>
      <w:docPartPr>
        <w:name w:val="9D57851CB4814A80A51DAC8B4848C6E8"/>
        <w:category>
          <w:name w:val="General"/>
          <w:gallery w:val="placeholder"/>
        </w:category>
        <w:types>
          <w:type w:val="bbPlcHdr"/>
        </w:types>
        <w:behaviors>
          <w:behavior w:val="content"/>
        </w:behaviors>
        <w:guid w:val="{EF64B5F8-6EB0-4A0A-8CF6-77F1C23A0FF3}"/>
      </w:docPartPr>
      <w:docPartBody>
        <w:p w:rsidR="0099293D" w:rsidRDefault="005C1D23" w:rsidP="005C1D23">
          <w:pPr>
            <w:pStyle w:val="9D57851CB4814A80A51DAC8B4848C6E8"/>
          </w:pPr>
          <w:r w:rsidRPr="007F597F">
            <w:rPr>
              <w:rStyle w:val="PlaceholderText"/>
            </w:rPr>
            <w:t>Enter any content that you want to repeat, including other content controls. You can also insert this control around table rows in order to repeat parts of a table.</w:t>
          </w:r>
        </w:p>
      </w:docPartBody>
    </w:docPart>
    <w:docPart>
      <w:docPartPr>
        <w:name w:val="928EB83A05C4444883DC814B11680C1A"/>
        <w:category>
          <w:name w:val="General"/>
          <w:gallery w:val="placeholder"/>
        </w:category>
        <w:types>
          <w:type w:val="bbPlcHdr"/>
        </w:types>
        <w:behaviors>
          <w:behavior w:val="content"/>
        </w:behaviors>
        <w:guid w:val="{C49E3ACA-8FA5-44EB-9999-53D1E6D79144}"/>
      </w:docPartPr>
      <w:docPartBody>
        <w:p w:rsidR="0099293D" w:rsidRDefault="006634E2" w:rsidP="0099293D">
          <w:pPr>
            <w:pStyle w:val="928EB83A05C4444883DC814B11680C1A7"/>
          </w:pPr>
          <w:r>
            <w:rPr>
              <w:rStyle w:val="PlaceholderText"/>
            </w:rPr>
            <w:t>Select a determination</w:t>
          </w:r>
          <w:r w:rsidRPr="00D57091">
            <w:rPr>
              <w:rStyle w:val="PlaceholderText"/>
            </w:rPr>
            <w:t>.</w:t>
          </w:r>
        </w:p>
      </w:docPartBody>
    </w:docPart>
    <w:docPart>
      <w:docPartPr>
        <w:name w:val="75D97711C5D541D599B5CDB1CDF29AC7"/>
        <w:category>
          <w:name w:val="General"/>
          <w:gallery w:val="placeholder"/>
        </w:category>
        <w:types>
          <w:type w:val="bbPlcHdr"/>
        </w:types>
        <w:behaviors>
          <w:behavior w:val="content"/>
        </w:behaviors>
        <w:guid w:val="{5B486EC9-D1EC-4770-AE76-7B95E2F4E835}"/>
      </w:docPartPr>
      <w:docPartBody>
        <w:p w:rsidR="0099293D" w:rsidRDefault="006634E2" w:rsidP="0099293D">
          <w:pPr>
            <w:pStyle w:val="75D97711C5D541D599B5CDB1CDF29AC77"/>
          </w:pPr>
          <w:r>
            <w:rPr>
              <w:rStyle w:val="PlaceholderText"/>
            </w:rPr>
            <w:t>List species</w:t>
          </w:r>
          <w:r w:rsidRPr="003F5AA9">
            <w:rPr>
              <w:rStyle w:val="PlaceholderText"/>
            </w:rPr>
            <w:t>.</w:t>
          </w:r>
        </w:p>
      </w:docPartBody>
    </w:docPart>
    <w:docPart>
      <w:docPartPr>
        <w:name w:val="F0D0C29D8DD84E5989E633B35CDA5080"/>
        <w:category>
          <w:name w:val="General"/>
          <w:gallery w:val="placeholder"/>
        </w:category>
        <w:types>
          <w:type w:val="bbPlcHdr"/>
        </w:types>
        <w:behaviors>
          <w:behavior w:val="content"/>
        </w:behaviors>
        <w:guid w:val="{576CD58D-0C1B-4AE4-A61F-2C1AB8C717E5}"/>
      </w:docPartPr>
      <w:docPartBody>
        <w:p w:rsidR="0099293D" w:rsidRDefault="005C1D23" w:rsidP="005C1D23">
          <w:pPr>
            <w:pStyle w:val="F0D0C29D8DD84E5989E633B35CDA5080"/>
          </w:pPr>
          <w:r w:rsidRPr="007F597F">
            <w:rPr>
              <w:rStyle w:val="PlaceholderText"/>
            </w:rPr>
            <w:t>Enter any content that you want to repeat, including other content controls. You can also insert this control around table rows in order to repeat parts of a table.</w:t>
          </w:r>
        </w:p>
      </w:docPartBody>
    </w:docPart>
    <w:docPart>
      <w:docPartPr>
        <w:name w:val="B5FFA0964CEA4E8FAA5EFBA291A0B3D1"/>
        <w:category>
          <w:name w:val="General"/>
          <w:gallery w:val="placeholder"/>
        </w:category>
        <w:types>
          <w:type w:val="bbPlcHdr"/>
        </w:types>
        <w:behaviors>
          <w:behavior w:val="content"/>
        </w:behaviors>
        <w:guid w:val="{D5C07518-6166-4748-B18F-F02E4AE20081}"/>
      </w:docPartPr>
      <w:docPartBody>
        <w:p w:rsidR="0099293D" w:rsidRDefault="006634E2" w:rsidP="0099293D">
          <w:pPr>
            <w:pStyle w:val="B5FFA0964CEA4E8FAA5EFBA291A0B3D17"/>
          </w:pPr>
          <w:r>
            <w:rPr>
              <w:rStyle w:val="PlaceholderText"/>
            </w:rPr>
            <w:t>Select a determination</w:t>
          </w:r>
          <w:r w:rsidRPr="00D57091">
            <w:rPr>
              <w:rStyle w:val="PlaceholderText"/>
            </w:rPr>
            <w:t>.</w:t>
          </w:r>
        </w:p>
      </w:docPartBody>
    </w:docPart>
    <w:docPart>
      <w:docPartPr>
        <w:name w:val="F83614ACCEEE4A098145E0D11FF39E91"/>
        <w:category>
          <w:name w:val="General"/>
          <w:gallery w:val="placeholder"/>
        </w:category>
        <w:types>
          <w:type w:val="bbPlcHdr"/>
        </w:types>
        <w:behaviors>
          <w:behavior w:val="content"/>
        </w:behaviors>
        <w:guid w:val="{8E62DC0E-A3CD-495F-8F1C-940D9261136A}"/>
      </w:docPartPr>
      <w:docPartBody>
        <w:p w:rsidR="0099293D" w:rsidRDefault="006634E2" w:rsidP="0099293D">
          <w:pPr>
            <w:pStyle w:val="F83614ACCEEE4A098145E0D11FF39E917"/>
          </w:pPr>
          <w:r>
            <w:rPr>
              <w:rStyle w:val="PlaceholderText"/>
            </w:rPr>
            <w:t>List species</w:t>
          </w:r>
          <w:r w:rsidRPr="003F5AA9">
            <w:rPr>
              <w:rStyle w:val="PlaceholderText"/>
            </w:rPr>
            <w:t>.</w:t>
          </w:r>
        </w:p>
      </w:docPartBody>
    </w:docPart>
    <w:docPart>
      <w:docPartPr>
        <w:name w:val="129B13906D8845D283403395F1C7D003"/>
        <w:category>
          <w:name w:val="General"/>
          <w:gallery w:val="placeholder"/>
        </w:category>
        <w:types>
          <w:type w:val="bbPlcHdr"/>
        </w:types>
        <w:behaviors>
          <w:behavior w:val="content"/>
        </w:behaviors>
        <w:guid w:val="{EB1FFAFD-0620-4A61-A39E-7AE1B60A4750}"/>
      </w:docPartPr>
      <w:docPartBody>
        <w:p w:rsidR="0099293D" w:rsidRDefault="005C1D23" w:rsidP="005C1D23">
          <w:pPr>
            <w:pStyle w:val="129B13906D8845D283403395F1C7D003"/>
          </w:pPr>
          <w:r w:rsidRPr="007F597F">
            <w:rPr>
              <w:rStyle w:val="PlaceholderText"/>
            </w:rPr>
            <w:t>Enter any content that you want to repeat, including other content controls. You can also insert this control around table rows in order to repeat parts of a table.</w:t>
          </w:r>
        </w:p>
      </w:docPartBody>
    </w:docPart>
    <w:docPart>
      <w:docPartPr>
        <w:name w:val="B031722E44D94AC9BC01BAF26C247CD1"/>
        <w:category>
          <w:name w:val="General"/>
          <w:gallery w:val="placeholder"/>
        </w:category>
        <w:types>
          <w:type w:val="bbPlcHdr"/>
        </w:types>
        <w:behaviors>
          <w:behavior w:val="content"/>
        </w:behaviors>
        <w:guid w:val="{DF07FF37-84C4-47AA-A9AB-4A4B76DB5D46}"/>
      </w:docPartPr>
      <w:docPartBody>
        <w:p w:rsidR="0099293D" w:rsidRDefault="006634E2" w:rsidP="0099293D">
          <w:pPr>
            <w:pStyle w:val="B031722E44D94AC9BC01BAF26C247CD17"/>
          </w:pPr>
          <w:r>
            <w:rPr>
              <w:rStyle w:val="PlaceholderText"/>
            </w:rPr>
            <w:t>Select a determination</w:t>
          </w:r>
          <w:r w:rsidRPr="00D57091">
            <w:rPr>
              <w:rStyle w:val="PlaceholderText"/>
            </w:rPr>
            <w:t>.</w:t>
          </w:r>
        </w:p>
      </w:docPartBody>
    </w:docPart>
    <w:docPart>
      <w:docPartPr>
        <w:name w:val="5A88B9360F8E464797170321522E9E91"/>
        <w:category>
          <w:name w:val="General"/>
          <w:gallery w:val="placeholder"/>
        </w:category>
        <w:types>
          <w:type w:val="bbPlcHdr"/>
        </w:types>
        <w:behaviors>
          <w:behavior w:val="content"/>
        </w:behaviors>
        <w:guid w:val="{1A1E650D-F20F-4C9E-BD2B-367FBDCEA49C}"/>
      </w:docPartPr>
      <w:docPartBody>
        <w:p w:rsidR="0099293D" w:rsidRDefault="006634E2" w:rsidP="0099293D">
          <w:pPr>
            <w:pStyle w:val="5A88B9360F8E464797170321522E9E917"/>
          </w:pPr>
          <w:r>
            <w:rPr>
              <w:rStyle w:val="PlaceholderText"/>
            </w:rPr>
            <w:t>List species</w:t>
          </w:r>
          <w:r w:rsidRPr="003F5AA9">
            <w:rPr>
              <w:rStyle w:val="PlaceholderText"/>
            </w:rPr>
            <w:t>.</w:t>
          </w:r>
        </w:p>
      </w:docPartBody>
    </w:docPart>
    <w:docPart>
      <w:docPartPr>
        <w:name w:val="CB1C11AB3A6F4184BF6BCC4942F97F60"/>
        <w:category>
          <w:name w:val="General"/>
          <w:gallery w:val="placeholder"/>
        </w:category>
        <w:types>
          <w:type w:val="bbPlcHdr"/>
        </w:types>
        <w:behaviors>
          <w:behavior w:val="content"/>
        </w:behaviors>
        <w:guid w:val="{5B831FE6-D4BF-4BB5-BAF9-9621F9B21DEB}"/>
      </w:docPartPr>
      <w:docPartBody>
        <w:p w:rsidR="0099293D" w:rsidRDefault="005C1D23" w:rsidP="005C1D23">
          <w:pPr>
            <w:pStyle w:val="CB1C11AB3A6F4184BF6BCC4942F97F60"/>
          </w:pPr>
          <w:r w:rsidRPr="007F597F">
            <w:rPr>
              <w:rStyle w:val="PlaceholderText"/>
            </w:rPr>
            <w:t>Enter any content that you want to repeat, including other content controls. You can also insert this control around table rows in order to repeat parts of a table.</w:t>
          </w:r>
        </w:p>
      </w:docPartBody>
    </w:docPart>
    <w:docPart>
      <w:docPartPr>
        <w:name w:val="7AE5B1317AC14A1688E255684993B8BC"/>
        <w:category>
          <w:name w:val="General"/>
          <w:gallery w:val="placeholder"/>
        </w:category>
        <w:types>
          <w:type w:val="bbPlcHdr"/>
        </w:types>
        <w:behaviors>
          <w:behavior w:val="content"/>
        </w:behaviors>
        <w:guid w:val="{820F2695-FB8A-45C6-BEF0-A71CCE3132DA}"/>
      </w:docPartPr>
      <w:docPartBody>
        <w:p w:rsidR="0099293D" w:rsidRDefault="006634E2" w:rsidP="0099293D">
          <w:pPr>
            <w:pStyle w:val="7AE5B1317AC14A1688E255684993B8BC7"/>
          </w:pPr>
          <w:r>
            <w:rPr>
              <w:rStyle w:val="PlaceholderText"/>
            </w:rPr>
            <w:t>Select a determination</w:t>
          </w:r>
          <w:r w:rsidRPr="00D57091">
            <w:rPr>
              <w:rStyle w:val="PlaceholderText"/>
            </w:rPr>
            <w:t>.</w:t>
          </w:r>
        </w:p>
      </w:docPartBody>
    </w:docPart>
    <w:docPart>
      <w:docPartPr>
        <w:name w:val="2FCDE737A5BD4D0A88FFEE66840046F0"/>
        <w:category>
          <w:name w:val="General"/>
          <w:gallery w:val="placeholder"/>
        </w:category>
        <w:types>
          <w:type w:val="bbPlcHdr"/>
        </w:types>
        <w:behaviors>
          <w:behavior w:val="content"/>
        </w:behaviors>
        <w:guid w:val="{847ED864-C623-442A-81A6-E7754A893CF5}"/>
      </w:docPartPr>
      <w:docPartBody>
        <w:p w:rsidR="0099293D" w:rsidRDefault="006634E2" w:rsidP="0099293D">
          <w:pPr>
            <w:pStyle w:val="2FCDE737A5BD4D0A88FFEE66840046F07"/>
          </w:pPr>
          <w:r>
            <w:rPr>
              <w:rStyle w:val="PlaceholderText"/>
            </w:rPr>
            <w:t>List species</w:t>
          </w:r>
          <w:r w:rsidRPr="003F5AA9">
            <w:rPr>
              <w:rStyle w:val="PlaceholderText"/>
            </w:rPr>
            <w:t>.</w:t>
          </w:r>
        </w:p>
      </w:docPartBody>
    </w:docPart>
    <w:docPart>
      <w:docPartPr>
        <w:name w:val="51E2A8F0583C40B0A813C00598095917"/>
        <w:category>
          <w:name w:val="General"/>
          <w:gallery w:val="placeholder"/>
        </w:category>
        <w:types>
          <w:type w:val="bbPlcHdr"/>
        </w:types>
        <w:behaviors>
          <w:behavior w:val="content"/>
        </w:behaviors>
        <w:guid w:val="{3F97ED7E-B08D-499B-A45A-3BC5C6069CF6}"/>
      </w:docPartPr>
      <w:docPartBody>
        <w:p w:rsidR="0099293D" w:rsidRDefault="005C1D23" w:rsidP="005C1D23">
          <w:pPr>
            <w:pStyle w:val="51E2A8F0583C40B0A813C00598095917"/>
          </w:pPr>
          <w:r w:rsidRPr="007F597F">
            <w:rPr>
              <w:rStyle w:val="PlaceholderText"/>
            </w:rPr>
            <w:t>Enter any content that you want to repeat, including other content controls. You can also insert this control around table rows in order to repeat parts of a table.</w:t>
          </w:r>
        </w:p>
      </w:docPartBody>
    </w:docPart>
    <w:docPart>
      <w:docPartPr>
        <w:name w:val="78B596CF323146C5B4913A752E7169A6"/>
        <w:category>
          <w:name w:val="General"/>
          <w:gallery w:val="placeholder"/>
        </w:category>
        <w:types>
          <w:type w:val="bbPlcHdr"/>
        </w:types>
        <w:behaviors>
          <w:behavior w:val="content"/>
        </w:behaviors>
        <w:guid w:val="{1AEA6F2D-ABAA-4BA1-96C0-37594EB8FFC3}"/>
      </w:docPartPr>
      <w:docPartBody>
        <w:p w:rsidR="0099293D" w:rsidRDefault="006634E2" w:rsidP="0099293D">
          <w:pPr>
            <w:pStyle w:val="78B596CF323146C5B4913A752E7169A67"/>
          </w:pPr>
          <w:r>
            <w:rPr>
              <w:rStyle w:val="PlaceholderText"/>
            </w:rPr>
            <w:t>Select a determination</w:t>
          </w:r>
          <w:r w:rsidRPr="00D57091">
            <w:rPr>
              <w:rStyle w:val="PlaceholderText"/>
            </w:rPr>
            <w:t>.</w:t>
          </w:r>
        </w:p>
      </w:docPartBody>
    </w:docPart>
    <w:docPart>
      <w:docPartPr>
        <w:name w:val="66BF9A07FEF9407AB40D035B6A3AAC32"/>
        <w:category>
          <w:name w:val="General"/>
          <w:gallery w:val="placeholder"/>
        </w:category>
        <w:types>
          <w:type w:val="bbPlcHdr"/>
        </w:types>
        <w:behaviors>
          <w:behavior w:val="content"/>
        </w:behaviors>
        <w:guid w:val="{4A2EFBE3-8FD4-4772-8362-DA52C445D44E}"/>
      </w:docPartPr>
      <w:docPartBody>
        <w:p w:rsidR="0099293D" w:rsidRDefault="006634E2" w:rsidP="0099293D">
          <w:pPr>
            <w:pStyle w:val="66BF9A07FEF9407AB40D035B6A3AAC327"/>
          </w:pPr>
          <w:r>
            <w:rPr>
              <w:rStyle w:val="PlaceholderText"/>
            </w:rPr>
            <w:t>List species</w:t>
          </w:r>
          <w:r w:rsidRPr="003F5AA9">
            <w:rPr>
              <w:rStyle w:val="PlaceholderText"/>
            </w:rPr>
            <w:t>.</w:t>
          </w:r>
        </w:p>
      </w:docPartBody>
    </w:docPart>
    <w:docPart>
      <w:docPartPr>
        <w:name w:val="594EB68876BA458D8256F5F93A57D7D7"/>
        <w:category>
          <w:name w:val="General"/>
          <w:gallery w:val="placeholder"/>
        </w:category>
        <w:types>
          <w:type w:val="bbPlcHdr"/>
        </w:types>
        <w:behaviors>
          <w:behavior w:val="content"/>
        </w:behaviors>
        <w:guid w:val="{EB601B6E-C0B4-4C94-A0AA-90EA3013974A}"/>
      </w:docPartPr>
      <w:docPartBody>
        <w:p w:rsidR="0099293D" w:rsidRDefault="005C1D23" w:rsidP="005C1D23">
          <w:pPr>
            <w:pStyle w:val="594EB68876BA458D8256F5F93A57D7D7"/>
          </w:pPr>
          <w:r w:rsidRPr="007F597F">
            <w:rPr>
              <w:rStyle w:val="PlaceholderText"/>
            </w:rPr>
            <w:t>Enter any content that you want to repeat, including other content controls. You can also insert this control around table rows in order to repeat parts of a table.</w:t>
          </w:r>
        </w:p>
      </w:docPartBody>
    </w:docPart>
    <w:docPart>
      <w:docPartPr>
        <w:name w:val="9741B1BFC64F4A648CA9273B282F9F18"/>
        <w:category>
          <w:name w:val="General"/>
          <w:gallery w:val="placeholder"/>
        </w:category>
        <w:types>
          <w:type w:val="bbPlcHdr"/>
        </w:types>
        <w:behaviors>
          <w:behavior w:val="content"/>
        </w:behaviors>
        <w:guid w:val="{5AA48C85-179B-4FD2-A56B-7465669BCA50}"/>
      </w:docPartPr>
      <w:docPartBody>
        <w:p w:rsidR="0099293D" w:rsidRDefault="006634E2" w:rsidP="0099293D">
          <w:pPr>
            <w:pStyle w:val="9741B1BFC64F4A648CA9273B282F9F187"/>
          </w:pPr>
          <w:r>
            <w:rPr>
              <w:rStyle w:val="PlaceholderText"/>
            </w:rPr>
            <w:t>Select a determination</w:t>
          </w:r>
          <w:r w:rsidRPr="00D57091">
            <w:rPr>
              <w:rStyle w:val="PlaceholderText"/>
            </w:rPr>
            <w:t>.</w:t>
          </w:r>
        </w:p>
      </w:docPartBody>
    </w:docPart>
    <w:docPart>
      <w:docPartPr>
        <w:name w:val="5AE40478631F45289B9FC12740D0952B"/>
        <w:category>
          <w:name w:val="General"/>
          <w:gallery w:val="placeholder"/>
        </w:category>
        <w:types>
          <w:type w:val="bbPlcHdr"/>
        </w:types>
        <w:behaviors>
          <w:behavior w:val="content"/>
        </w:behaviors>
        <w:guid w:val="{AA6F44C7-9D40-42DF-A647-BEF50ED43968}"/>
      </w:docPartPr>
      <w:docPartBody>
        <w:p w:rsidR="0099293D" w:rsidRDefault="006634E2" w:rsidP="0099293D">
          <w:pPr>
            <w:pStyle w:val="5AE40478631F45289B9FC12740D0952B7"/>
          </w:pPr>
          <w:r>
            <w:rPr>
              <w:rStyle w:val="PlaceholderText"/>
            </w:rPr>
            <w:t>List species</w:t>
          </w:r>
          <w:r w:rsidRPr="003F5AA9">
            <w:rPr>
              <w:rStyle w:val="PlaceholderText"/>
            </w:rPr>
            <w:t>.</w:t>
          </w:r>
        </w:p>
      </w:docPartBody>
    </w:docPart>
    <w:docPart>
      <w:docPartPr>
        <w:name w:val="286171E478884D509BDF9264CC58B911"/>
        <w:category>
          <w:name w:val="General"/>
          <w:gallery w:val="placeholder"/>
        </w:category>
        <w:types>
          <w:type w:val="bbPlcHdr"/>
        </w:types>
        <w:behaviors>
          <w:behavior w:val="content"/>
        </w:behaviors>
        <w:guid w:val="{40C828FA-6C6E-454C-952D-14034F6DEB23}"/>
      </w:docPartPr>
      <w:docPartBody>
        <w:p w:rsidR="0099293D" w:rsidRDefault="005C1D23" w:rsidP="005C1D23">
          <w:pPr>
            <w:pStyle w:val="286171E478884D509BDF9264CC58B911"/>
          </w:pPr>
          <w:r w:rsidRPr="007F597F">
            <w:rPr>
              <w:rStyle w:val="PlaceholderText"/>
            </w:rPr>
            <w:t>Enter any content that you want to repeat, including other content controls. You can also insert this control around table rows in order to repeat parts of a table.</w:t>
          </w:r>
        </w:p>
      </w:docPartBody>
    </w:docPart>
    <w:docPart>
      <w:docPartPr>
        <w:name w:val="B639CE962F5B4361BF5464C899CA1087"/>
        <w:category>
          <w:name w:val="General"/>
          <w:gallery w:val="placeholder"/>
        </w:category>
        <w:types>
          <w:type w:val="bbPlcHdr"/>
        </w:types>
        <w:behaviors>
          <w:behavior w:val="content"/>
        </w:behaviors>
        <w:guid w:val="{4CACA25A-9F37-4ECC-93DD-F1EC603197ED}"/>
      </w:docPartPr>
      <w:docPartBody>
        <w:p w:rsidR="0099293D" w:rsidRDefault="006634E2" w:rsidP="0099293D">
          <w:pPr>
            <w:pStyle w:val="B639CE962F5B4361BF5464C899CA10877"/>
          </w:pPr>
          <w:r>
            <w:rPr>
              <w:rStyle w:val="PlaceholderText"/>
            </w:rPr>
            <w:t>Select a determination</w:t>
          </w:r>
          <w:r w:rsidRPr="00D57091">
            <w:rPr>
              <w:rStyle w:val="PlaceholderText"/>
            </w:rPr>
            <w:t>.</w:t>
          </w:r>
        </w:p>
      </w:docPartBody>
    </w:docPart>
    <w:docPart>
      <w:docPartPr>
        <w:name w:val="7DF7DB3E9E7B41F69362041FF6337B92"/>
        <w:category>
          <w:name w:val="General"/>
          <w:gallery w:val="placeholder"/>
        </w:category>
        <w:types>
          <w:type w:val="bbPlcHdr"/>
        </w:types>
        <w:behaviors>
          <w:behavior w:val="content"/>
        </w:behaviors>
        <w:guid w:val="{AA40EF23-F2F5-48AD-8A5A-623851AB0D87}"/>
      </w:docPartPr>
      <w:docPartBody>
        <w:p w:rsidR="0099293D" w:rsidRDefault="006634E2" w:rsidP="0099293D">
          <w:pPr>
            <w:pStyle w:val="7DF7DB3E9E7B41F69362041FF6337B927"/>
          </w:pPr>
          <w:r>
            <w:rPr>
              <w:rStyle w:val="PlaceholderText"/>
            </w:rPr>
            <w:t>List species</w:t>
          </w:r>
          <w:r w:rsidRPr="003F5AA9">
            <w:rPr>
              <w:rStyle w:val="PlaceholderText"/>
            </w:rPr>
            <w:t>.</w:t>
          </w:r>
        </w:p>
      </w:docPartBody>
    </w:docPart>
    <w:docPart>
      <w:docPartPr>
        <w:name w:val="AED158498ADA45E8AE6DEAC970226807"/>
        <w:category>
          <w:name w:val="General"/>
          <w:gallery w:val="placeholder"/>
        </w:category>
        <w:types>
          <w:type w:val="bbPlcHdr"/>
        </w:types>
        <w:behaviors>
          <w:behavior w:val="content"/>
        </w:behaviors>
        <w:guid w:val="{B6EBAD4B-BBD7-441F-BCD0-EB6F5D1CBD9C}"/>
      </w:docPartPr>
      <w:docPartBody>
        <w:p w:rsidR="0099293D" w:rsidRDefault="005C1D23" w:rsidP="005C1D23">
          <w:pPr>
            <w:pStyle w:val="AED158498ADA45E8AE6DEAC970226807"/>
          </w:pPr>
          <w:r w:rsidRPr="007F597F">
            <w:rPr>
              <w:rStyle w:val="PlaceholderText"/>
            </w:rPr>
            <w:t>Enter any content that you want to repeat, including other content controls. You can also insert this control around table rows in order to repeat parts of a table.</w:t>
          </w:r>
        </w:p>
      </w:docPartBody>
    </w:docPart>
    <w:docPart>
      <w:docPartPr>
        <w:name w:val="B79001A5090243EEAFE6531F6EE81192"/>
        <w:category>
          <w:name w:val="General"/>
          <w:gallery w:val="placeholder"/>
        </w:category>
        <w:types>
          <w:type w:val="bbPlcHdr"/>
        </w:types>
        <w:behaviors>
          <w:behavior w:val="content"/>
        </w:behaviors>
        <w:guid w:val="{653F5DE1-C8D8-483C-883F-DDAE224E27E9}"/>
      </w:docPartPr>
      <w:docPartBody>
        <w:p w:rsidR="0099293D" w:rsidRDefault="006634E2" w:rsidP="0099293D">
          <w:pPr>
            <w:pStyle w:val="B79001A5090243EEAFE6531F6EE811927"/>
          </w:pPr>
          <w:r>
            <w:rPr>
              <w:rStyle w:val="PlaceholderText"/>
            </w:rPr>
            <w:t>Select a determination</w:t>
          </w:r>
          <w:r w:rsidRPr="00D57091">
            <w:rPr>
              <w:rStyle w:val="PlaceholderText"/>
            </w:rPr>
            <w:t>.</w:t>
          </w:r>
        </w:p>
      </w:docPartBody>
    </w:docPart>
    <w:docPart>
      <w:docPartPr>
        <w:name w:val="029E93A847F746E2B0BFE60889E7747A"/>
        <w:category>
          <w:name w:val="General"/>
          <w:gallery w:val="placeholder"/>
        </w:category>
        <w:types>
          <w:type w:val="bbPlcHdr"/>
        </w:types>
        <w:behaviors>
          <w:behavior w:val="content"/>
        </w:behaviors>
        <w:guid w:val="{0E2F8F96-8D71-4E01-8143-29BA896FC337}"/>
      </w:docPartPr>
      <w:docPartBody>
        <w:p w:rsidR="0099293D" w:rsidRDefault="006634E2" w:rsidP="0099293D">
          <w:pPr>
            <w:pStyle w:val="029E93A847F746E2B0BFE60889E7747A7"/>
          </w:pPr>
          <w:r>
            <w:rPr>
              <w:rStyle w:val="PlaceholderText"/>
            </w:rPr>
            <w:t>List species</w:t>
          </w:r>
          <w:r w:rsidRPr="003F5AA9">
            <w:rPr>
              <w:rStyle w:val="PlaceholderText"/>
            </w:rPr>
            <w:t>.</w:t>
          </w:r>
        </w:p>
      </w:docPartBody>
    </w:docPart>
    <w:docPart>
      <w:docPartPr>
        <w:name w:val="4A33F54964004DD69B19ED503FF22C09"/>
        <w:category>
          <w:name w:val="General"/>
          <w:gallery w:val="placeholder"/>
        </w:category>
        <w:types>
          <w:type w:val="bbPlcHdr"/>
        </w:types>
        <w:behaviors>
          <w:behavior w:val="content"/>
        </w:behaviors>
        <w:guid w:val="{02033355-7100-4AFC-9A9D-5372C95EAE70}"/>
      </w:docPartPr>
      <w:docPartBody>
        <w:p w:rsidR="0099293D" w:rsidRDefault="006634E2" w:rsidP="0099293D">
          <w:pPr>
            <w:pStyle w:val="4A33F54964004DD69B19ED503FF22C097"/>
          </w:pPr>
          <w:r>
            <w:rPr>
              <w:rStyle w:val="PlaceholderText"/>
            </w:rPr>
            <w:t>List species</w:t>
          </w:r>
          <w:r w:rsidRPr="003F5AA9">
            <w:rPr>
              <w:rStyle w:val="PlaceholderText"/>
            </w:rPr>
            <w:t>.</w:t>
          </w:r>
        </w:p>
      </w:docPartBody>
    </w:docPart>
    <w:docPart>
      <w:docPartPr>
        <w:name w:val="C387C9A04F714CD1A57E766805EBCD08"/>
        <w:category>
          <w:name w:val="General"/>
          <w:gallery w:val="placeholder"/>
        </w:category>
        <w:types>
          <w:type w:val="bbPlcHdr"/>
        </w:types>
        <w:behaviors>
          <w:behavior w:val="content"/>
        </w:behaviors>
        <w:guid w:val="{4CEDA70F-CD84-4B81-A526-1B0EDAFAD24A}"/>
      </w:docPartPr>
      <w:docPartBody>
        <w:p w:rsidR="0099293D" w:rsidRDefault="005C1D23" w:rsidP="005C1D23">
          <w:pPr>
            <w:pStyle w:val="C387C9A04F714CD1A57E766805EBCD08"/>
          </w:pPr>
          <w:r w:rsidRPr="007F597F">
            <w:rPr>
              <w:rStyle w:val="PlaceholderText"/>
            </w:rPr>
            <w:t>Enter any content that you want to repeat, including other content controls. You can also insert this control around table rows in order to repeat parts of a table.</w:t>
          </w:r>
        </w:p>
      </w:docPartBody>
    </w:docPart>
    <w:docPart>
      <w:docPartPr>
        <w:name w:val="5F470323A1854702B290FA3A48FFC92B"/>
        <w:category>
          <w:name w:val="General"/>
          <w:gallery w:val="placeholder"/>
        </w:category>
        <w:types>
          <w:type w:val="bbPlcHdr"/>
        </w:types>
        <w:behaviors>
          <w:behavior w:val="content"/>
        </w:behaviors>
        <w:guid w:val="{84DB2AFC-1BCA-43C6-99C7-658709C48099}"/>
      </w:docPartPr>
      <w:docPartBody>
        <w:p w:rsidR="0099293D" w:rsidRDefault="006634E2" w:rsidP="0099293D">
          <w:pPr>
            <w:pStyle w:val="5F470323A1854702B290FA3A48FFC92B7"/>
          </w:pPr>
          <w:r>
            <w:rPr>
              <w:rStyle w:val="PlaceholderText"/>
            </w:rPr>
            <w:t>Select a determination</w:t>
          </w:r>
          <w:r w:rsidRPr="00D57091">
            <w:rPr>
              <w:rStyle w:val="PlaceholderText"/>
            </w:rPr>
            <w:t>.</w:t>
          </w:r>
        </w:p>
      </w:docPartBody>
    </w:docPart>
    <w:docPart>
      <w:docPartPr>
        <w:name w:val="2CB4A7540BF5430CAF8BF338A804DC79"/>
        <w:category>
          <w:name w:val="General"/>
          <w:gallery w:val="placeholder"/>
        </w:category>
        <w:types>
          <w:type w:val="bbPlcHdr"/>
        </w:types>
        <w:behaviors>
          <w:behavior w:val="content"/>
        </w:behaviors>
        <w:guid w:val="{5C4E2553-9DA0-4089-8741-2A3997174A89}"/>
      </w:docPartPr>
      <w:docPartBody>
        <w:p w:rsidR="0099293D" w:rsidRDefault="006634E2" w:rsidP="0099293D">
          <w:pPr>
            <w:pStyle w:val="2CB4A7540BF5430CAF8BF338A804DC797"/>
          </w:pPr>
          <w:r>
            <w:rPr>
              <w:rStyle w:val="PlaceholderText"/>
            </w:rPr>
            <w:t>List species</w:t>
          </w:r>
          <w:r w:rsidRPr="003F5AA9">
            <w:rPr>
              <w:rStyle w:val="PlaceholderText"/>
            </w:rPr>
            <w:t>.</w:t>
          </w:r>
        </w:p>
      </w:docPartBody>
    </w:docPart>
    <w:docPart>
      <w:docPartPr>
        <w:name w:val="6152BC9AFC0E46BA9E9E714FA82898F3"/>
        <w:category>
          <w:name w:val="General"/>
          <w:gallery w:val="placeholder"/>
        </w:category>
        <w:types>
          <w:type w:val="bbPlcHdr"/>
        </w:types>
        <w:behaviors>
          <w:behavior w:val="content"/>
        </w:behaviors>
        <w:guid w:val="{99D0A62F-4CFB-493A-A919-ADA152E0B4FE}"/>
      </w:docPartPr>
      <w:docPartBody>
        <w:p w:rsidR="0099293D" w:rsidRDefault="005C1D23" w:rsidP="005C1D23">
          <w:pPr>
            <w:pStyle w:val="6152BC9AFC0E46BA9E9E714FA82898F3"/>
          </w:pPr>
          <w:r w:rsidRPr="007F597F">
            <w:rPr>
              <w:rStyle w:val="PlaceholderText"/>
            </w:rPr>
            <w:t>Enter any content that you want to repeat, including other content controls. You can also insert this control around table rows in order to repeat parts of a table.</w:t>
          </w:r>
        </w:p>
      </w:docPartBody>
    </w:docPart>
    <w:docPart>
      <w:docPartPr>
        <w:name w:val="F2FB660CCEAB4F49A67C83B2FB481BD9"/>
        <w:category>
          <w:name w:val="General"/>
          <w:gallery w:val="placeholder"/>
        </w:category>
        <w:types>
          <w:type w:val="bbPlcHdr"/>
        </w:types>
        <w:behaviors>
          <w:behavior w:val="content"/>
        </w:behaviors>
        <w:guid w:val="{F6B2374B-2D3D-4248-A98E-AB47279DDF0D}"/>
      </w:docPartPr>
      <w:docPartBody>
        <w:p w:rsidR="0099293D" w:rsidRDefault="006634E2" w:rsidP="0099293D">
          <w:pPr>
            <w:pStyle w:val="F2FB660CCEAB4F49A67C83B2FB481BD97"/>
          </w:pPr>
          <w:r>
            <w:rPr>
              <w:rStyle w:val="PlaceholderText"/>
            </w:rPr>
            <w:t>Select a determination</w:t>
          </w:r>
          <w:r w:rsidRPr="00D57091">
            <w:rPr>
              <w:rStyle w:val="PlaceholderText"/>
            </w:rPr>
            <w:t>.</w:t>
          </w:r>
        </w:p>
      </w:docPartBody>
    </w:docPart>
    <w:docPart>
      <w:docPartPr>
        <w:name w:val="8EA132341F384F1A80BDA549D16337B2"/>
        <w:category>
          <w:name w:val="General"/>
          <w:gallery w:val="placeholder"/>
        </w:category>
        <w:types>
          <w:type w:val="bbPlcHdr"/>
        </w:types>
        <w:behaviors>
          <w:behavior w:val="content"/>
        </w:behaviors>
        <w:guid w:val="{3624D3C6-7083-4740-A2EF-0B4D40EEE919}"/>
      </w:docPartPr>
      <w:docPartBody>
        <w:p w:rsidR="0099293D" w:rsidRDefault="006634E2" w:rsidP="0099293D">
          <w:pPr>
            <w:pStyle w:val="8EA132341F384F1A80BDA549D16337B27"/>
          </w:pPr>
          <w:r>
            <w:rPr>
              <w:rStyle w:val="PlaceholderText"/>
            </w:rPr>
            <w:t>List species</w:t>
          </w:r>
          <w:r w:rsidRPr="003F5AA9">
            <w:rPr>
              <w:rStyle w:val="PlaceholderText"/>
            </w:rPr>
            <w:t>.</w:t>
          </w:r>
        </w:p>
      </w:docPartBody>
    </w:docPart>
    <w:docPart>
      <w:docPartPr>
        <w:name w:val="16A63DFE304E4FBDB407CB8BB2AE8A89"/>
        <w:category>
          <w:name w:val="General"/>
          <w:gallery w:val="placeholder"/>
        </w:category>
        <w:types>
          <w:type w:val="bbPlcHdr"/>
        </w:types>
        <w:behaviors>
          <w:behavior w:val="content"/>
        </w:behaviors>
        <w:guid w:val="{4990CF74-68FB-4D8A-AC70-3786143FEDB6}"/>
      </w:docPartPr>
      <w:docPartBody>
        <w:p w:rsidR="0099293D" w:rsidRDefault="005C1D23" w:rsidP="005C1D23">
          <w:pPr>
            <w:pStyle w:val="16A63DFE304E4FBDB407CB8BB2AE8A89"/>
          </w:pPr>
          <w:r w:rsidRPr="007F597F">
            <w:rPr>
              <w:rStyle w:val="PlaceholderText"/>
            </w:rPr>
            <w:t>Enter any content that you want to repeat, including other content controls. You can also insert this control around table rows in order to repeat parts of a table.</w:t>
          </w:r>
        </w:p>
      </w:docPartBody>
    </w:docPart>
    <w:docPart>
      <w:docPartPr>
        <w:name w:val="304CB25355C94E27AB857A939FCF53F3"/>
        <w:category>
          <w:name w:val="General"/>
          <w:gallery w:val="placeholder"/>
        </w:category>
        <w:types>
          <w:type w:val="bbPlcHdr"/>
        </w:types>
        <w:behaviors>
          <w:behavior w:val="content"/>
        </w:behaviors>
        <w:guid w:val="{96E8C2BD-5433-4882-80DE-D8BA3F1CEA86}"/>
      </w:docPartPr>
      <w:docPartBody>
        <w:p w:rsidR="0099293D" w:rsidRDefault="006634E2" w:rsidP="0099293D">
          <w:pPr>
            <w:pStyle w:val="304CB25355C94E27AB857A939FCF53F37"/>
          </w:pPr>
          <w:r>
            <w:rPr>
              <w:rStyle w:val="PlaceholderText"/>
            </w:rPr>
            <w:t>Select a determination</w:t>
          </w:r>
          <w:r w:rsidRPr="00D57091">
            <w:rPr>
              <w:rStyle w:val="PlaceholderText"/>
            </w:rPr>
            <w:t>.</w:t>
          </w:r>
        </w:p>
      </w:docPartBody>
    </w:docPart>
    <w:docPart>
      <w:docPartPr>
        <w:name w:val="F2E09A82102446D988D7F44C898E6105"/>
        <w:category>
          <w:name w:val="General"/>
          <w:gallery w:val="placeholder"/>
        </w:category>
        <w:types>
          <w:type w:val="bbPlcHdr"/>
        </w:types>
        <w:behaviors>
          <w:behavior w:val="content"/>
        </w:behaviors>
        <w:guid w:val="{6A3F82E6-C82F-4E3A-921E-42AD847EC9AC}"/>
      </w:docPartPr>
      <w:docPartBody>
        <w:p w:rsidR="0099293D" w:rsidRDefault="006634E2" w:rsidP="0099293D">
          <w:pPr>
            <w:pStyle w:val="F2E09A82102446D988D7F44C898E61057"/>
          </w:pPr>
          <w:r>
            <w:rPr>
              <w:rStyle w:val="PlaceholderText"/>
            </w:rPr>
            <w:t>List species</w:t>
          </w:r>
          <w:r w:rsidRPr="003F5AA9">
            <w:rPr>
              <w:rStyle w:val="PlaceholderText"/>
            </w:rPr>
            <w:t>.</w:t>
          </w:r>
        </w:p>
      </w:docPartBody>
    </w:docPart>
    <w:docPart>
      <w:docPartPr>
        <w:name w:val="F3530BB793F44274B4A551068A7731EB"/>
        <w:category>
          <w:name w:val="General"/>
          <w:gallery w:val="placeholder"/>
        </w:category>
        <w:types>
          <w:type w:val="bbPlcHdr"/>
        </w:types>
        <w:behaviors>
          <w:behavior w:val="content"/>
        </w:behaviors>
        <w:guid w:val="{264DF5B0-80E0-48AE-BABB-6599D107291E}"/>
      </w:docPartPr>
      <w:docPartBody>
        <w:p w:rsidR="0099293D" w:rsidRDefault="005C1D23" w:rsidP="005C1D23">
          <w:pPr>
            <w:pStyle w:val="F3530BB793F44274B4A551068A7731EB"/>
          </w:pPr>
          <w:r w:rsidRPr="007F597F">
            <w:rPr>
              <w:rStyle w:val="PlaceholderText"/>
            </w:rPr>
            <w:t>Enter any content that you want to repeat, including other content controls. You can also insert this control around table rows in order to repeat parts of a table.</w:t>
          </w:r>
        </w:p>
      </w:docPartBody>
    </w:docPart>
    <w:docPart>
      <w:docPartPr>
        <w:name w:val="76A9578FC13247E982F76AE6F03A2F6A"/>
        <w:category>
          <w:name w:val="General"/>
          <w:gallery w:val="placeholder"/>
        </w:category>
        <w:types>
          <w:type w:val="bbPlcHdr"/>
        </w:types>
        <w:behaviors>
          <w:behavior w:val="content"/>
        </w:behaviors>
        <w:guid w:val="{DC75441C-90E7-46CD-8210-82EC1C69EED4}"/>
      </w:docPartPr>
      <w:docPartBody>
        <w:p w:rsidR="0099293D" w:rsidRDefault="006634E2" w:rsidP="0099293D">
          <w:pPr>
            <w:pStyle w:val="76A9578FC13247E982F76AE6F03A2F6A7"/>
          </w:pPr>
          <w:r>
            <w:rPr>
              <w:rStyle w:val="PlaceholderText"/>
            </w:rPr>
            <w:t>Select a determination</w:t>
          </w:r>
          <w:r w:rsidRPr="00D57091">
            <w:rPr>
              <w:rStyle w:val="PlaceholderText"/>
            </w:rPr>
            <w:t>.</w:t>
          </w:r>
        </w:p>
      </w:docPartBody>
    </w:docPart>
    <w:docPart>
      <w:docPartPr>
        <w:name w:val="D3AB424817E2455EA0C7004912B26FC1"/>
        <w:category>
          <w:name w:val="General"/>
          <w:gallery w:val="placeholder"/>
        </w:category>
        <w:types>
          <w:type w:val="bbPlcHdr"/>
        </w:types>
        <w:behaviors>
          <w:behavior w:val="content"/>
        </w:behaviors>
        <w:guid w:val="{D3733752-67E8-4E3B-9850-B13D72E99DC4}"/>
      </w:docPartPr>
      <w:docPartBody>
        <w:p w:rsidR="0099293D" w:rsidRDefault="006634E2" w:rsidP="0099293D">
          <w:pPr>
            <w:pStyle w:val="D3AB424817E2455EA0C7004912B26FC17"/>
          </w:pPr>
          <w:r>
            <w:rPr>
              <w:rStyle w:val="PlaceholderText"/>
            </w:rPr>
            <w:t>List species</w:t>
          </w:r>
          <w:r w:rsidRPr="003F5AA9">
            <w:rPr>
              <w:rStyle w:val="PlaceholderText"/>
            </w:rPr>
            <w:t>.</w:t>
          </w:r>
        </w:p>
      </w:docPartBody>
    </w:docPart>
    <w:docPart>
      <w:docPartPr>
        <w:name w:val="21201CC23E284FBBA916480E35A82958"/>
        <w:category>
          <w:name w:val="General"/>
          <w:gallery w:val="placeholder"/>
        </w:category>
        <w:types>
          <w:type w:val="bbPlcHdr"/>
        </w:types>
        <w:behaviors>
          <w:behavior w:val="content"/>
        </w:behaviors>
        <w:guid w:val="{B78151A2-3AC6-4548-A7E5-4F4C30379E05}"/>
      </w:docPartPr>
      <w:docPartBody>
        <w:p w:rsidR="0099293D" w:rsidRDefault="005C1D23" w:rsidP="005C1D23">
          <w:pPr>
            <w:pStyle w:val="21201CC23E284FBBA916480E35A82958"/>
          </w:pPr>
          <w:r w:rsidRPr="007F597F">
            <w:rPr>
              <w:rStyle w:val="PlaceholderText"/>
            </w:rPr>
            <w:t>Enter any content that you want to repeat, including other content controls. You can also insert this control around table rows in order to repeat parts of a table.</w:t>
          </w:r>
        </w:p>
      </w:docPartBody>
    </w:docPart>
    <w:docPart>
      <w:docPartPr>
        <w:name w:val="5350D02840C94690AAD0CFA6B76D0278"/>
        <w:category>
          <w:name w:val="General"/>
          <w:gallery w:val="placeholder"/>
        </w:category>
        <w:types>
          <w:type w:val="bbPlcHdr"/>
        </w:types>
        <w:behaviors>
          <w:behavior w:val="content"/>
        </w:behaviors>
        <w:guid w:val="{E2604E6F-6F38-4216-B88A-6956F429AA90}"/>
      </w:docPartPr>
      <w:docPartBody>
        <w:p w:rsidR="0099293D" w:rsidRDefault="006634E2" w:rsidP="0099293D">
          <w:pPr>
            <w:pStyle w:val="5350D02840C94690AAD0CFA6B76D02787"/>
          </w:pPr>
          <w:r>
            <w:rPr>
              <w:rStyle w:val="PlaceholderText"/>
            </w:rPr>
            <w:t>Select a determination</w:t>
          </w:r>
          <w:r w:rsidRPr="00D57091">
            <w:rPr>
              <w:rStyle w:val="PlaceholderText"/>
            </w:rPr>
            <w:t>.</w:t>
          </w:r>
        </w:p>
      </w:docPartBody>
    </w:docPart>
    <w:docPart>
      <w:docPartPr>
        <w:name w:val="EE20E06CB3F245A89242189CAE03CD66"/>
        <w:category>
          <w:name w:val="General"/>
          <w:gallery w:val="placeholder"/>
        </w:category>
        <w:types>
          <w:type w:val="bbPlcHdr"/>
        </w:types>
        <w:behaviors>
          <w:behavior w:val="content"/>
        </w:behaviors>
        <w:guid w:val="{B49DE0FA-5FD8-4B44-AB77-81C2D2D3D1B4}"/>
      </w:docPartPr>
      <w:docPartBody>
        <w:p w:rsidR="0099293D" w:rsidRDefault="006634E2" w:rsidP="0099293D">
          <w:pPr>
            <w:pStyle w:val="EE20E06CB3F245A89242189CAE03CD667"/>
          </w:pPr>
          <w:r>
            <w:rPr>
              <w:rStyle w:val="PlaceholderText"/>
            </w:rPr>
            <w:t>List species</w:t>
          </w:r>
          <w:r w:rsidRPr="003F5AA9">
            <w:rPr>
              <w:rStyle w:val="PlaceholderText"/>
            </w:rPr>
            <w:t>.</w:t>
          </w:r>
        </w:p>
      </w:docPartBody>
    </w:docPart>
    <w:docPart>
      <w:docPartPr>
        <w:name w:val="C963E04F3C6A416C8FC2E2072CA45B0C"/>
        <w:category>
          <w:name w:val="General"/>
          <w:gallery w:val="placeholder"/>
        </w:category>
        <w:types>
          <w:type w:val="bbPlcHdr"/>
        </w:types>
        <w:behaviors>
          <w:behavior w:val="content"/>
        </w:behaviors>
        <w:guid w:val="{0F5461A5-A6AD-4082-BC6B-A5A6DFED200A}"/>
      </w:docPartPr>
      <w:docPartBody>
        <w:p w:rsidR="0099293D" w:rsidRDefault="005C1D23" w:rsidP="005C1D23">
          <w:pPr>
            <w:pStyle w:val="C963E04F3C6A416C8FC2E2072CA45B0C"/>
          </w:pPr>
          <w:r w:rsidRPr="007F597F">
            <w:rPr>
              <w:rStyle w:val="PlaceholderText"/>
            </w:rPr>
            <w:t>Enter any content that you want to repeat, including other content controls. You can also insert this control around table rows in order to repeat parts of a table.</w:t>
          </w:r>
        </w:p>
      </w:docPartBody>
    </w:docPart>
    <w:docPart>
      <w:docPartPr>
        <w:name w:val="3EA1E1783F70402BBBFD44D66D980AD5"/>
        <w:category>
          <w:name w:val="General"/>
          <w:gallery w:val="placeholder"/>
        </w:category>
        <w:types>
          <w:type w:val="bbPlcHdr"/>
        </w:types>
        <w:behaviors>
          <w:behavior w:val="content"/>
        </w:behaviors>
        <w:guid w:val="{1C24C8EA-5253-4686-B746-8B1EBDA34D87}"/>
      </w:docPartPr>
      <w:docPartBody>
        <w:p w:rsidR="0099293D" w:rsidRDefault="006634E2" w:rsidP="0099293D">
          <w:pPr>
            <w:pStyle w:val="3EA1E1783F70402BBBFD44D66D980AD57"/>
          </w:pPr>
          <w:r>
            <w:rPr>
              <w:rStyle w:val="PlaceholderText"/>
            </w:rPr>
            <w:t>Select a determination</w:t>
          </w:r>
          <w:r w:rsidRPr="00D57091">
            <w:rPr>
              <w:rStyle w:val="PlaceholderText"/>
            </w:rPr>
            <w:t>.</w:t>
          </w:r>
        </w:p>
      </w:docPartBody>
    </w:docPart>
    <w:docPart>
      <w:docPartPr>
        <w:name w:val="70889727FB7446FC81B8AA50E74D092E"/>
        <w:category>
          <w:name w:val="General"/>
          <w:gallery w:val="placeholder"/>
        </w:category>
        <w:types>
          <w:type w:val="bbPlcHdr"/>
        </w:types>
        <w:behaviors>
          <w:behavior w:val="content"/>
        </w:behaviors>
        <w:guid w:val="{38A298C5-7EF5-419C-9BC6-51FCB5F28669}"/>
      </w:docPartPr>
      <w:docPartBody>
        <w:p w:rsidR="0099293D" w:rsidRDefault="006634E2" w:rsidP="0099293D">
          <w:pPr>
            <w:pStyle w:val="70889727FB7446FC81B8AA50E74D092E7"/>
          </w:pPr>
          <w:r>
            <w:rPr>
              <w:rStyle w:val="PlaceholderText"/>
            </w:rPr>
            <w:t>List species</w:t>
          </w:r>
          <w:r w:rsidRPr="003F5AA9">
            <w:rPr>
              <w:rStyle w:val="PlaceholderText"/>
            </w:rPr>
            <w:t>.</w:t>
          </w:r>
        </w:p>
      </w:docPartBody>
    </w:docPart>
    <w:docPart>
      <w:docPartPr>
        <w:name w:val="0CCB033BD3254B7D8F45C9F3CF1C600E"/>
        <w:category>
          <w:name w:val="General"/>
          <w:gallery w:val="placeholder"/>
        </w:category>
        <w:types>
          <w:type w:val="bbPlcHdr"/>
        </w:types>
        <w:behaviors>
          <w:behavior w:val="content"/>
        </w:behaviors>
        <w:guid w:val="{F21503C9-8F8D-4975-876E-B71A6798DC62}"/>
      </w:docPartPr>
      <w:docPartBody>
        <w:p w:rsidR="0099293D" w:rsidRDefault="005C1D23" w:rsidP="005C1D23">
          <w:pPr>
            <w:pStyle w:val="0CCB033BD3254B7D8F45C9F3CF1C600E"/>
          </w:pPr>
          <w:r w:rsidRPr="007F597F">
            <w:rPr>
              <w:rStyle w:val="PlaceholderText"/>
            </w:rPr>
            <w:t>Enter any content that you want to repeat, including other content controls. You can also insert this control around table rows in order to repeat parts of a table.</w:t>
          </w:r>
        </w:p>
      </w:docPartBody>
    </w:docPart>
    <w:docPart>
      <w:docPartPr>
        <w:name w:val="330AD0733C3641E9960559E432BD6323"/>
        <w:category>
          <w:name w:val="General"/>
          <w:gallery w:val="placeholder"/>
        </w:category>
        <w:types>
          <w:type w:val="bbPlcHdr"/>
        </w:types>
        <w:behaviors>
          <w:behavior w:val="content"/>
        </w:behaviors>
        <w:guid w:val="{43958D69-4E1D-4A59-AF20-61EE6F36C938}"/>
      </w:docPartPr>
      <w:docPartBody>
        <w:p w:rsidR="0099293D" w:rsidRDefault="006634E2" w:rsidP="0099293D">
          <w:pPr>
            <w:pStyle w:val="330AD0733C3641E9960559E432BD63237"/>
          </w:pPr>
          <w:r>
            <w:rPr>
              <w:rStyle w:val="PlaceholderText"/>
            </w:rPr>
            <w:t>Select a determination</w:t>
          </w:r>
          <w:r w:rsidRPr="00D57091">
            <w:rPr>
              <w:rStyle w:val="PlaceholderText"/>
            </w:rPr>
            <w:t>.</w:t>
          </w:r>
        </w:p>
      </w:docPartBody>
    </w:docPart>
    <w:docPart>
      <w:docPartPr>
        <w:name w:val="CC6C5BFE121B4FA0B5A529EAC0DB9CAE"/>
        <w:category>
          <w:name w:val="General"/>
          <w:gallery w:val="placeholder"/>
        </w:category>
        <w:types>
          <w:type w:val="bbPlcHdr"/>
        </w:types>
        <w:behaviors>
          <w:behavior w:val="content"/>
        </w:behaviors>
        <w:guid w:val="{1A8C69A0-209A-48DF-8C22-61D784F1F54F}"/>
      </w:docPartPr>
      <w:docPartBody>
        <w:p w:rsidR="0099293D" w:rsidRDefault="006634E2" w:rsidP="0099293D">
          <w:pPr>
            <w:pStyle w:val="CC6C5BFE121B4FA0B5A529EAC0DB9CAE7"/>
          </w:pPr>
          <w:r>
            <w:rPr>
              <w:rStyle w:val="PlaceholderText"/>
            </w:rPr>
            <w:t>List species</w:t>
          </w:r>
          <w:r w:rsidRPr="003F5AA9">
            <w:rPr>
              <w:rStyle w:val="PlaceholderText"/>
            </w:rPr>
            <w:t>.</w:t>
          </w:r>
        </w:p>
      </w:docPartBody>
    </w:docPart>
    <w:docPart>
      <w:docPartPr>
        <w:name w:val="6F9C3B2AFDE24793A27265765A277D0F"/>
        <w:category>
          <w:name w:val="General"/>
          <w:gallery w:val="placeholder"/>
        </w:category>
        <w:types>
          <w:type w:val="bbPlcHdr"/>
        </w:types>
        <w:behaviors>
          <w:behavior w:val="content"/>
        </w:behaviors>
        <w:guid w:val="{263108B3-491D-49EB-9E11-9654788FEDE2}"/>
      </w:docPartPr>
      <w:docPartBody>
        <w:p w:rsidR="0099293D" w:rsidRDefault="005C1D23" w:rsidP="005C1D23">
          <w:pPr>
            <w:pStyle w:val="6F9C3B2AFDE24793A27265765A277D0F"/>
          </w:pPr>
          <w:r w:rsidRPr="007F597F">
            <w:rPr>
              <w:rStyle w:val="PlaceholderText"/>
            </w:rPr>
            <w:t>Enter any content that you want to repeat, including other content controls. You can also insert this control around table rows in order to repeat parts of a table.</w:t>
          </w:r>
        </w:p>
      </w:docPartBody>
    </w:docPart>
    <w:docPart>
      <w:docPartPr>
        <w:name w:val="5306280698604262AC7234B6B37341C5"/>
        <w:category>
          <w:name w:val="General"/>
          <w:gallery w:val="placeholder"/>
        </w:category>
        <w:types>
          <w:type w:val="bbPlcHdr"/>
        </w:types>
        <w:behaviors>
          <w:behavior w:val="content"/>
        </w:behaviors>
        <w:guid w:val="{9F5F41D0-327D-496E-A60B-679F405B7E04}"/>
      </w:docPartPr>
      <w:docPartBody>
        <w:p w:rsidR="0099293D" w:rsidRDefault="006634E2" w:rsidP="0099293D">
          <w:pPr>
            <w:pStyle w:val="5306280698604262AC7234B6B37341C57"/>
          </w:pPr>
          <w:r>
            <w:rPr>
              <w:rStyle w:val="PlaceholderText"/>
            </w:rPr>
            <w:t>Select a determination</w:t>
          </w:r>
          <w:r w:rsidRPr="00D57091">
            <w:rPr>
              <w:rStyle w:val="PlaceholderText"/>
            </w:rPr>
            <w:t>.</w:t>
          </w:r>
        </w:p>
      </w:docPartBody>
    </w:docPart>
    <w:docPart>
      <w:docPartPr>
        <w:name w:val="E764EB54BE4E428DA6C670226A285011"/>
        <w:category>
          <w:name w:val="General"/>
          <w:gallery w:val="placeholder"/>
        </w:category>
        <w:types>
          <w:type w:val="bbPlcHdr"/>
        </w:types>
        <w:behaviors>
          <w:behavior w:val="content"/>
        </w:behaviors>
        <w:guid w:val="{F23F90D6-B747-43B8-A66A-AA1F49807E13}"/>
      </w:docPartPr>
      <w:docPartBody>
        <w:p w:rsidR="0099293D" w:rsidRDefault="006634E2" w:rsidP="0099293D">
          <w:pPr>
            <w:pStyle w:val="E764EB54BE4E428DA6C670226A2850117"/>
          </w:pPr>
          <w:r>
            <w:rPr>
              <w:rStyle w:val="PlaceholderText"/>
            </w:rPr>
            <w:t>List species</w:t>
          </w:r>
          <w:r w:rsidRPr="003F5AA9">
            <w:rPr>
              <w:rStyle w:val="PlaceholderText"/>
            </w:rPr>
            <w:t>.</w:t>
          </w:r>
        </w:p>
      </w:docPartBody>
    </w:docPart>
    <w:docPart>
      <w:docPartPr>
        <w:name w:val="887AB3728B224E06B8F18154BAD43824"/>
        <w:category>
          <w:name w:val="General"/>
          <w:gallery w:val="placeholder"/>
        </w:category>
        <w:types>
          <w:type w:val="bbPlcHdr"/>
        </w:types>
        <w:behaviors>
          <w:behavior w:val="content"/>
        </w:behaviors>
        <w:guid w:val="{13FC1B71-8B61-4C58-8485-AE507FDB5445}"/>
      </w:docPartPr>
      <w:docPartBody>
        <w:p w:rsidR="0099293D" w:rsidRDefault="005C1D23" w:rsidP="005C1D23">
          <w:pPr>
            <w:pStyle w:val="887AB3728B224E06B8F18154BAD43824"/>
          </w:pPr>
          <w:r w:rsidRPr="007F597F">
            <w:rPr>
              <w:rStyle w:val="PlaceholderText"/>
            </w:rPr>
            <w:t>Enter any content that you want to repeat, including other content controls. You can also insert this control around table rows in order to repeat parts of a table.</w:t>
          </w:r>
        </w:p>
      </w:docPartBody>
    </w:docPart>
    <w:docPart>
      <w:docPartPr>
        <w:name w:val="400983E523694728AE2C1364A5BA5496"/>
        <w:category>
          <w:name w:val="General"/>
          <w:gallery w:val="placeholder"/>
        </w:category>
        <w:types>
          <w:type w:val="bbPlcHdr"/>
        </w:types>
        <w:behaviors>
          <w:behavior w:val="content"/>
        </w:behaviors>
        <w:guid w:val="{2C8A5CBA-0ADB-4345-BCAB-72185210EC77}"/>
      </w:docPartPr>
      <w:docPartBody>
        <w:p w:rsidR="0099293D" w:rsidRDefault="006634E2" w:rsidP="0099293D">
          <w:pPr>
            <w:pStyle w:val="400983E523694728AE2C1364A5BA54967"/>
          </w:pPr>
          <w:r>
            <w:rPr>
              <w:rStyle w:val="PlaceholderText"/>
            </w:rPr>
            <w:t>Select a determination</w:t>
          </w:r>
          <w:r w:rsidRPr="00D57091">
            <w:rPr>
              <w:rStyle w:val="PlaceholderText"/>
            </w:rPr>
            <w:t>.</w:t>
          </w:r>
        </w:p>
      </w:docPartBody>
    </w:docPart>
    <w:docPart>
      <w:docPartPr>
        <w:name w:val="0DFEED31C6F24EBBA359B1D2858D3622"/>
        <w:category>
          <w:name w:val="General"/>
          <w:gallery w:val="placeholder"/>
        </w:category>
        <w:types>
          <w:type w:val="bbPlcHdr"/>
        </w:types>
        <w:behaviors>
          <w:behavior w:val="content"/>
        </w:behaviors>
        <w:guid w:val="{73CD4E48-F7D8-491A-9229-357AA27B0968}"/>
      </w:docPartPr>
      <w:docPartBody>
        <w:p w:rsidR="0099293D" w:rsidRDefault="006634E2" w:rsidP="0099293D">
          <w:pPr>
            <w:pStyle w:val="0DFEED31C6F24EBBA359B1D2858D36227"/>
          </w:pPr>
          <w:r>
            <w:rPr>
              <w:rStyle w:val="PlaceholderText"/>
            </w:rPr>
            <w:t>List species</w:t>
          </w:r>
          <w:r w:rsidRPr="003F5AA9">
            <w:rPr>
              <w:rStyle w:val="PlaceholderText"/>
            </w:rPr>
            <w:t>.</w:t>
          </w:r>
        </w:p>
      </w:docPartBody>
    </w:docPart>
    <w:docPart>
      <w:docPartPr>
        <w:name w:val="279138B3D897445384323AB5F4D8DB4C"/>
        <w:category>
          <w:name w:val="General"/>
          <w:gallery w:val="placeholder"/>
        </w:category>
        <w:types>
          <w:type w:val="bbPlcHdr"/>
        </w:types>
        <w:behaviors>
          <w:behavior w:val="content"/>
        </w:behaviors>
        <w:guid w:val="{E41E4198-B472-4BF7-A76F-E26578DD6A21}"/>
      </w:docPartPr>
      <w:docPartBody>
        <w:p w:rsidR="0099293D" w:rsidRDefault="005C1D23" w:rsidP="005C1D23">
          <w:pPr>
            <w:pStyle w:val="279138B3D897445384323AB5F4D8DB4C"/>
          </w:pPr>
          <w:r w:rsidRPr="007F597F">
            <w:rPr>
              <w:rStyle w:val="PlaceholderText"/>
            </w:rPr>
            <w:t>Enter any content that you want to repeat, including other content controls. You can also insert this control around table rows in order to repeat parts of a table.</w:t>
          </w:r>
        </w:p>
      </w:docPartBody>
    </w:docPart>
    <w:docPart>
      <w:docPartPr>
        <w:name w:val="2B076FF252734E70960D2E2D732B1DE1"/>
        <w:category>
          <w:name w:val="General"/>
          <w:gallery w:val="placeholder"/>
        </w:category>
        <w:types>
          <w:type w:val="bbPlcHdr"/>
        </w:types>
        <w:behaviors>
          <w:behavior w:val="content"/>
        </w:behaviors>
        <w:guid w:val="{8CF6679C-E266-4F07-B6DF-06AF7B388727}"/>
      </w:docPartPr>
      <w:docPartBody>
        <w:p w:rsidR="0099293D" w:rsidRDefault="006634E2" w:rsidP="0099293D">
          <w:pPr>
            <w:pStyle w:val="2B076FF252734E70960D2E2D732B1DE17"/>
          </w:pPr>
          <w:r>
            <w:rPr>
              <w:rStyle w:val="PlaceholderText"/>
            </w:rPr>
            <w:t>Select a determination</w:t>
          </w:r>
          <w:r w:rsidRPr="00D57091">
            <w:rPr>
              <w:rStyle w:val="PlaceholderText"/>
            </w:rPr>
            <w:t>.</w:t>
          </w:r>
        </w:p>
      </w:docPartBody>
    </w:docPart>
    <w:docPart>
      <w:docPartPr>
        <w:name w:val="A4688CCA8CB84170B93F3FE0C930135D"/>
        <w:category>
          <w:name w:val="General"/>
          <w:gallery w:val="placeholder"/>
        </w:category>
        <w:types>
          <w:type w:val="bbPlcHdr"/>
        </w:types>
        <w:behaviors>
          <w:behavior w:val="content"/>
        </w:behaviors>
        <w:guid w:val="{C7A2C1ED-049E-41D5-84C8-1C9ED1DE5D90}"/>
      </w:docPartPr>
      <w:docPartBody>
        <w:p w:rsidR="0099293D" w:rsidRDefault="006634E2" w:rsidP="0099293D">
          <w:pPr>
            <w:pStyle w:val="A4688CCA8CB84170B93F3FE0C930135D7"/>
          </w:pPr>
          <w:r>
            <w:rPr>
              <w:rStyle w:val="PlaceholderText"/>
            </w:rPr>
            <w:t>List species</w:t>
          </w:r>
          <w:r w:rsidRPr="003F5AA9">
            <w:rPr>
              <w:rStyle w:val="PlaceholderText"/>
            </w:rPr>
            <w:t>.</w:t>
          </w:r>
        </w:p>
      </w:docPartBody>
    </w:docPart>
    <w:docPart>
      <w:docPartPr>
        <w:name w:val="CAF02668BE6549F0A8081324BDF4632A"/>
        <w:category>
          <w:name w:val="General"/>
          <w:gallery w:val="placeholder"/>
        </w:category>
        <w:types>
          <w:type w:val="bbPlcHdr"/>
        </w:types>
        <w:behaviors>
          <w:behavior w:val="content"/>
        </w:behaviors>
        <w:guid w:val="{6A76D3D9-3DF0-47D3-913F-B10B0798A6DF}"/>
      </w:docPartPr>
      <w:docPartBody>
        <w:p w:rsidR="0099293D" w:rsidRDefault="005C1D23" w:rsidP="005C1D23">
          <w:pPr>
            <w:pStyle w:val="CAF02668BE6549F0A8081324BDF4632A"/>
          </w:pPr>
          <w:r w:rsidRPr="007F597F">
            <w:rPr>
              <w:rStyle w:val="PlaceholderText"/>
            </w:rPr>
            <w:t>Enter any content that you want to repeat, including other content controls. You can also insert this control around table rows in order to repeat parts of a table.</w:t>
          </w:r>
        </w:p>
      </w:docPartBody>
    </w:docPart>
    <w:docPart>
      <w:docPartPr>
        <w:name w:val="D9A52291872C4CF3AB7510F21BF0FC0A"/>
        <w:category>
          <w:name w:val="General"/>
          <w:gallery w:val="placeholder"/>
        </w:category>
        <w:types>
          <w:type w:val="bbPlcHdr"/>
        </w:types>
        <w:behaviors>
          <w:behavior w:val="content"/>
        </w:behaviors>
        <w:guid w:val="{57A40A40-1D91-4306-B102-7E9D0EE16484}"/>
      </w:docPartPr>
      <w:docPartBody>
        <w:p w:rsidR="0099293D" w:rsidRDefault="006634E2" w:rsidP="0099293D">
          <w:pPr>
            <w:pStyle w:val="D9A52291872C4CF3AB7510F21BF0FC0A7"/>
          </w:pPr>
          <w:r>
            <w:rPr>
              <w:rStyle w:val="PlaceholderText"/>
            </w:rPr>
            <w:t>Select a determination</w:t>
          </w:r>
          <w:r w:rsidRPr="00D57091">
            <w:rPr>
              <w:rStyle w:val="PlaceholderText"/>
            </w:rPr>
            <w:t>.</w:t>
          </w:r>
        </w:p>
      </w:docPartBody>
    </w:docPart>
    <w:docPart>
      <w:docPartPr>
        <w:name w:val="10D0D24BCCDC4E72910B37A51EDDD473"/>
        <w:category>
          <w:name w:val="General"/>
          <w:gallery w:val="placeholder"/>
        </w:category>
        <w:types>
          <w:type w:val="bbPlcHdr"/>
        </w:types>
        <w:behaviors>
          <w:behavior w:val="content"/>
        </w:behaviors>
        <w:guid w:val="{BB4CA139-1F66-4C12-88AB-00B2505F2DF6}"/>
      </w:docPartPr>
      <w:docPartBody>
        <w:p w:rsidR="0099293D" w:rsidRDefault="006634E2" w:rsidP="0099293D">
          <w:pPr>
            <w:pStyle w:val="10D0D24BCCDC4E72910B37A51EDDD4737"/>
          </w:pPr>
          <w:r>
            <w:rPr>
              <w:rStyle w:val="PlaceholderText"/>
            </w:rPr>
            <w:t>List species</w:t>
          </w:r>
          <w:r w:rsidRPr="003F5AA9">
            <w:rPr>
              <w:rStyle w:val="PlaceholderText"/>
            </w:rPr>
            <w:t>.</w:t>
          </w:r>
        </w:p>
      </w:docPartBody>
    </w:docPart>
    <w:docPart>
      <w:docPartPr>
        <w:name w:val="BA22B4C2039240B289B8A01790DD215F"/>
        <w:category>
          <w:name w:val="General"/>
          <w:gallery w:val="placeholder"/>
        </w:category>
        <w:types>
          <w:type w:val="bbPlcHdr"/>
        </w:types>
        <w:behaviors>
          <w:behavior w:val="content"/>
        </w:behaviors>
        <w:guid w:val="{AFF1978A-7C94-4562-B114-E7C21AAC1331}"/>
      </w:docPartPr>
      <w:docPartBody>
        <w:p w:rsidR="0099293D" w:rsidRDefault="005C1D23" w:rsidP="005C1D23">
          <w:pPr>
            <w:pStyle w:val="BA22B4C2039240B289B8A01790DD215F"/>
          </w:pPr>
          <w:r w:rsidRPr="007F597F">
            <w:rPr>
              <w:rStyle w:val="PlaceholderText"/>
            </w:rPr>
            <w:t>Enter any content that you want to repeat, including other content controls. You can also insert this control around table rows in order to repeat parts of a table.</w:t>
          </w:r>
        </w:p>
      </w:docPartBody>
    </w:docPart>
    <w:docPart>
      <w:docPartPr>
        <w:name w:val="191FA1E239C547BF8E01BAB29F0A252A"/>
        <w:category>
          <w:name w:val="General"/>
          <w:gallery w:val="placeholder"/>
        </w:category>
        <w:types>
          <w:type w:val="bbPlcHdr"/>
        </w:types>
        <w:behaviors>
          <w:behavior w:val="content"/>
        </w:behaviors>
        <w:guid w:val="{3B10A36E-CEFB-4E4E-95B4-203B23379437}"/>
      </w:docPartPr>
      <w:docPartBody>
        <w:p w:rsidR="0099293D" w:rsidRDefault="006634E2" w:rsidP="0099293D">
          <w:pPr>
            <w:pStyle w:val="191FA1E239C547BF8E01BAB29F0A252A7"/>
          </w:pPr>
          <w:r>
            <w:rPr>
              <w:rStyle w:val="PlaceholderText"/>
            </w:rPr>
            <w:t>Select a determination</w:t>
          </w:r>
          <w:r w:rsidRPr="00D57091">
            <w:rPr>
              <w:rStyle w:val="PlaceholderText"/>
            </w:rPr>
            <w:t>.</w:t>
          </w:r>
        </w:p>
      </w:docPartBody>
    </w:docPart>
    <w:docPart>
      <w:docPartPr>
        <w:name w:val="71DBDD54B4964B1FA7E67BC03F8C20E5"/>
        <w:category>
          <w:name w:val="General"/>
          <w:gallery w:val="placeholder"/>
        </w:category>
        <w:types>
          <w:type w:val="bbPlcHdr"/>
        </w:types>
        <w:behaviors>
          <w:behavior w:val="content"/>
        </w:behaviors>
        <w:guid w:val="{27888BF1-8927-4407-958C-04918AE160BB}"/>
      </w:docPartPr>
      <w:docPartBody>
        <w:p w:rsidR="0099293D" w:rsidRDefault="006634E2" w:rsidP="0099293D">
          <w:pPr>
            <w:pStyle w:val="71DBDD54B4964B1FA7E67BC03F8C20E57"/>
          </w:pPr>
          <w:r>
            <w:rPr>
              <w:rStyle w:val="PlaceholderText"/>
            </w:rPr>
            <w:t>List species</w:t>
          </w:r>
          <w:r w:rsidRPr="003F5AA9">
            <w:rPr>
              <w:rStyle w:val="PlaceholderText"/>
            </w:rPr>
            <w:t>.</w:t>
          </w:r>
        </w:p>
      </w:docPartBody>
    </w:docPart>
    <w:docPart>
      <w:docPartPr>
        <w:name w:val="32A484A98BE2465CBF2C26466690DBA5"/>
        <w:category>
          <w:name w:val="General"/>
          <w:gallery w:val="placeholder"/>
        </w:category>
        <w:types>
          <w:type w:val="bbPlcHdr"/>
        </w:types>
        <w:behaviors>
          <w:behavior w:val="content"/>
        </w:behaviors>
        <w:guid w:val="{625A249E-BD16-4D2F-803D-62AC17BDF676}"/>
      </w:docPartPr>
      <w:docPartBody>
        <w:p w:rsidR="0099293D" w:rsidRDefault="005C1D23" w:rsidP="005C1D23">
          <w:pPr>
            <w:pStyle w:val="32A484A98BE2465CBF2C26466690DBA5"/>
          </w:pPr>
          <w:r w:rsidRPr="007F597F">
            <w:rPr>
              <w:rStyle w:val="PlaceholderText"/>
            </w:rPr>
            <w:t>Enter any content that you want to repeat, including other content controls. You can also insert this control around table rows in order to repeat parts of a table.</w:t>
          </w:r>
        </w:p>
      </w:docPartBody>
    </w:docPart>
    <w:docPart>
      <w:docPartPr>
        <w:name w:val="47D2306C8C6D4C89B04716CC0D134C49"/>
        <w:category>
          <w:name w:val="General"/>
          <w:gallery w:val="placeholder"/>
        </w:category>
        <w:types>
          <w:type w:val="bbPlcHdr"/>
        </w:types>
        <w:behaviors>
          <w:behavior w:val="content"/>
        </w:behaviors>
        <w:guid w:val="{E83B227A-9564-48FC-B19C-1002D946E3EA}"/>
      </w:docPartPr>
      <w:docPartBody>
        <w:p w:rsidR="0099293D" w:rsidRDefault="006634E2" w:rsidP="0099293D">
          <w:pPr>
            <w:pStyle w:val="47D2306C8C6D4C89B04716CC0D134C497"/>
          </w:pPr>
          <w:r>
            <w:rPr>
              <w:rStyle w:val="PlaceholderText"/>
            </w:rPr>
            <w:t>Select a determination</w:t>
          </w:r>
          <w:r w:rsidRPr="00D57091">
            <w:rPr>
              <w:rStyle w:val="PlaceholderText"/>
            </w:rPr>
            <w:t>.</w:t>
          </w:r>
        </w:p>
      </w:docPartBody>
    </w:docPart>
    <w:docPart>
      <w:docPartPr>
        <w:name w:val="3D154181543545609C69338E9225DBD9"/>
        <w:category>
          <w:name w:val="General"/>
          <w:gallery w:val="placeholder"/>
        </w:category>
        <w:types>
          <w:type w:val="bbPlcHdr"/>
        </w:types>
        <w:behaviors>
          <w:behavior w:val="content"/>
        </w:behaviors>
        <w:guid w:val="{07CDB57F-E441-496C-B094-880427A10A8B}"/>
      </w:docPartPr>
      <w:docPartBody>
        <w:p w:rsidR="0099293D" w:rsidRDefault="006634E2" w:rsidP="0099293D">
          <w:pPr>
            <w:pStyle w:val="3D154181543545609C69338E9225DBD97"/>
          </w:pPr>
          <w:r>
            <w:rPr>
              <w:rStyle w:val="PlaceholderText"/>
            </w:rPr>
            <w:t>List species</w:t>
          </w:r>
          <w:r w:rsidRPr="003F5AA9">
            <w:rPr>
              <w:rStyle w:val="PlaceholderText"/>
            </w:rPr>
            <w:t>.</w:t>
          </w:r>
        </w:p>
      </w:docPartBody>
    </w:docPart>
    <w:docPart>
      <w:docPartPr>
        <w:name w:val="BB8768200B3A46F5AAEA0F058DDFF1A8"/>
        <w:category>
          <w:name w:val="General"/>
          <w:gallery w:val="placeholder"/>
        </w:category>
        <w:types>
          <w:type w:val="bbPlcHdr"/>
        </w:types>
        <w:behaviors>
          <w:behavior w:val="content"/>
        </w:behaviors>
        <w:guid w:val="{7A04C2A7-2E1A-40B1-9A49-D926C75DD811}"/>
      </w:docPartPr>
      <w:docPartBody>
        <w:p w:rsidR="0099293D" w:rsidRDefault="005C1D23" w:rsidP="005C1D23">
          <w:pPr>
            <w:pStyle w:val="BB8768200B3A46F5AAEA0F058DDFF1A8"/>
          </w:pPr>
          <w:r w:rsidRPr="007F597F">
            <w:rPr>
              <w:rStyle w:val="PlaceholderText"/>
            </w:rPr>
            <w:t>Enter any content that you want to repeat, including other content controls. You can also insert this control around table rows in order to repeat parts of a table.</w:t>
          </w:r>
        </w:p>
      </w:docPartBody>
    </w:docPart>
    <w:docPart>
      <w:docPartPr>
        <w:name w:val="BB500A1A70584DD0BA856ED370F65269"/>
        <w:category>
          <w:name w:val="General"/>
          <w:gallery w:val="placeholder"/>
        </w:category>
        <w:types>
          <w:type w:val="bbPlcHdr"/>
        </w:types>
        <w:behaviors>
          <w:behavior w:val="content"/>
        </w:behaviors>
        <w:guid w:val="{122B0F1C-A308-48A6-B06C-058B6D050229}"/>
      </w:docPartPr>
      <w:docPartBody>
        <w:p w:rsidR="0099293D" w:rsidRDefault="006634E2" w:rsidP="0099293D">
          <w:pPr>
            <w:pStyle w:val="BB500A1A70584DD0BA856ED370F652697"/>
          </w:pPr>
          <w:r>
            <w:rPr>
              <w:rStyle w:val="PlaceholderText"/>
            </w:rPr>
            <w:t>Select a determination</w:t>
          </w:r>
          <w:r w:rsidRPr="00D57091">
            <w:rPr>
              <w:rStyle w:val="PlaceholderText"/>
            </w:rPr>
            <w:t>.</w:t>
          </w:r>
        </w:p>
      </w:docPartBody>
    </w:docPart>
    <w:docPart>
      <w:docPartPr>
        <w:name w:val="04A82A6BB6C54D16B250B3D7FBF67711"/>
        <w:category>
          <w:name w:val="General"/>
          <w:gallery w:val="placeholder"/>
        </w:category>
        <w:types>
          <w:type w:val="bbPlcHdr"/>
        </w:types>
        <w:behaviors>
          <w:behavior w:val="content"/>
        </w:behaviors>
        <w:guid w:val="{A108A5F5-6FC2-45E2-8194-2541C14F8AE5}"/>
      </w:docPartPr>
      <w:docPartBody>
        <w:p w:rsidR="0099293D" w:rsidRDefault="006634E2" w:rsidP="0099293D">
          <w:pPr>
            <w:pStyle w:val="04A82A6BB6C54D16B250B3D7FBF677117"/>
          </w:pPr>
          <w:r>
            <w:rPr>
              <w:rStyle w:val="PlaceholderText"/>
            </w:rPr>
            <w:t>List species</w:t>
          </w:r>
          <w:r w:rsidRPr="003F5AA9">
            <w:rPr>
              <w:rStyle w:val="PlaceholderText"/>
            </w:rPr>
            <w:t>.</w:t>
          </w:r>
        </w:p>
      </w:docPartBody>
    </w:docPart>
    <w:docPart>
      <w:docPartPr>
        <w:name w:val="AF61C471EB0F48F092CF9DF0ECB93CD5"/>
        <w:category>
          <w:name w:val="General"/>
          <w:gallery w:val="placeholder"/>
        </w:category>
        <w:types>
          <w:type w:val="bbPlcHdr"/>
        </w:types>
        <w:behaviors>
          <w:behavior w:val="content"/>
        </w:behaviors>
        <w:guid w:val="{2EDBBDCD-A951-4465-BFCC-99853DC31374}"/>
      </w:docPartPr>
      <w:docPartBody>
        <w:p w:rsidR="0099293D" w:rsidRDefault="005C1D23" w:rsidP="005C1D23">
          <w:pPr>
            <w:pStyle w:val="AF61C471EB0F48F092CF9DF0ECB93CD5"/>
          </w:pPr>
          <w:r w:rsidRPr="007F597F">
            <w:rPr>
              <w:rStyle w:val="PlaceholderText"/>
            </w:rPr>
            <w:t>Enter any content that you want to repeat, including other content controls. You can also insert this control around table rows in order to repeat parts of a table.</w:t>
          </w:r>
        </w:p>
      </w:docPartBody>
    </w:docPart>
    <w:docPart>
      <w:docPartPr>
        <w:name w:val="0C1795A5EF1244818989AA7432BE81F1"/>
        <w:category>
          <w:name w:val="General"/>
          <w:gallery w:val="placeholder"/>
        </w:category>
        <w:types>
          <w:type w:val="bbPlcHdr"/>
        </w:types>
        <w:behaviors>
          <w:behavior w:val="content"/>
        </w:behaviors>
        <w:guid w:val="{2578F061-0A1D-4AFF-84ED-48CC347FA246}"/>
      </w:docPartPr>
      <w:docPartBody>
        <w:p w:rsidR="0099293D" w:rsidRDefault="006634E2" w:rsidP="0099293D">
          <w:pPr>
            <w:pStyle w:val="0C1795A5EF1244818989AA7432BE81F17"/>
          </w:pPr>
          <w:r>
            <w:rPr>
              <w:rStyle w:val="PlaceholderText"/>
            </w:rPr>
            <w:t>Select a determination</w:t>
          </w:r>
          <w:r w:rsidRPr="00D57091">
            <w:rPr>
              <w:rStyle w:val="PlaceholderText"/>
            </w:rPr>
            <w:t>.</w:t>
          </w:r>
        </w:p>
      </w:docPartBody>
    </w:docPart>
    <w:docPart>
      <w:docPartPr>
        <w:name w:val="0FDA986A3C7C446AAB8B1AD97CB8558F"/>
        <w:category>
          <w:name w:val="General"/>
          <w:gallery w:val="placeholder"/>
        </w:category>
        <w:types>
          <w:type w:val="bbPlcHdr"/>
        </w:types>
        <w:behaviors>
          <w:behavior w:val="content"/>
        </w:behaviors>
        <w:guid w:val="{95C49F47-7964-48DE-8470-701980ECD355}"/>
      </w:docPartPr>
      <w:docPartBody>
        <w:p w:rsidR="0099293D" w:rsidRDefault="006634E2" w:rsidP="0099293D">
          <w:pPr>
            <w:pStyle w:val="0FDA986A3C7C446AAB8B1AD97CB8558F7"/>
          </w:pPr>
          <w:r>
            <w:rPr>
              <w:rStyle w:val="PlaceholderText"/>
            </w:rPr>
            <w:t>List species</w:t>
          </w:r>
          <w:r w:rsidRPr="003F5AA9">
            <w:rPr>
              <w:rStyle w:val="PlaceholderText"/>
            </w:rPr>
            <w:t>.</w:t>
          </w:r>
        </w:p>
      </w:docPartBody>
    </w:docPart>
    <w:docPart>
      <w:docPartPr>
        <w:name w:val="320B8D9981524D9A91A614A232504FB7"/>
        <w:category>
          <w:name w:val="General"/>
          <w:gallery w:val="placeholder"/>
        </w:category>
        <w:types>
          <w:type w:val="bbPlcHdr"/>
        </w:types>
        <w:behaviors>
          <w:behavior w:val="content"/>
        </w:behaviors>
        <w:guid w:val="{910C34C6-300B-4A2D-A74B-0C0D901359FA}"/>
      </w:docPartPr>
      <w:docPartBody>
        <w:p w:rsidR="0099293D" w:rsidRDefault="005C1D23" w:rsidP="005C1D23">
          <w:pPr>
            <w:pStyle w:val="320B8D9981524D9A91A614A232504FB7"/>
          </w:pPr>
          <w:r w:rsidRPr="007F597F">
            <w:rPr>
              <w:rStyle w:val="PlaceholderText"/>
            </w:rPr>
            <w:t>Enter any content that you want to repeat, including other content controls. You can also insert this control around table rows in order to repeat parts of a table.</w:t>
          </w:r>
        </w:p>
      </w:docPartBody>
    </w:docPart>
    <w:docPart>
      <w:docPartPr>
        <w:name w:val="D7497C79F53E4D57BEE8589CD876A1F9"/>
        <w:category>
          <w:name w:val="General"/>
          <w:gallery w:val="placeholder"/>
        </w:category>
        <w:types>
          <w:type w:val="bbPlcHdr"/>
        </w:types>
        <w:behaviors>
          <w:behavior w:val="content"/>
        </w:behaviors>
        <w:guid w:val="{EE6C5F90-80F3-4DC2-B30A-693C69F4EB69}"/>
      </w:docPartPr>
      <w:docPartBody>
        <w:p w:rsidR="0099293D" w:rsidRDefault="006634E2" w:rsidP="0099293D">
          <w:pPr>
            <w:pStyle w:val="D7497C79F53E4D57BEE8589CD876A1F97"/>
          </w:pPr>
          <w:r>
            <w:rPr>
              <w:rStyle w:val="PlaceholderText"/>
            </w:rPr>
            <w:t>Select a determination</w:t>
          </w:r>
          <w:r w:rsidRPr="00D57091">
            <w:rPr>
              <w:rStyle w:val="PlaceholderText"/>
            </w:rPr>
            <w:t>.</w:t>
          </w:r>
        </w:p>
      </w:docPartBody>
    </w:docPart>
    <w:docPart>
      <w:docPartPr>
        <w:name w:val="8B72B9262E5649A2923DB93D1A1EF208"/>
        <w:category>
          <w:name w:val="General"/>
          <w:gallery w:val="placeholder"/>
        </w:category>
        <w:types>
          <w:type w:val="bbPlcHdr"/>
        </w:types>
        <w:behaviors>
          <w:behavior w:val="content"/>
        </w:behaviors>
        <w:guid w:val="{788761E5-15FC-4221-9208-BD0DC5DC2B23}"/>
      </w:docPartPr>
      <w:docPartBody>
        <w:p w:rsidR="0099293D" w:rsidRDefault="006634E2" w:rsidP="0099293D">
          <w:pPr>
            <w:pStyle w:val="8B72B9262E5649A2923DB93D1A1EF2087"/>
          </w:pPr>
          <w:r>
            <w:rPr>
              <w:rStyle w:val="PlaceholderText"/>
            </w:rPr>
            <w:t>List species</w:t>
          </w:r>
          <w:r w:rsidRPr="003F5AA9">
            <w:rPr>
              <w:rStyle w:val="PlaceholderText"/>
            </w:rPr>
            <w:t>.</w:t>
          </w:r>
        </w:p>
      </w:docPartBody>
    </w:docPart>
    <w:docPart>
      <w:docPartPr>
        <w:name w:val="BADC217CBA584AD18A3430495C6BC073"/>
        <w:category>
          <w:name w:val="General"/>
          <w:gallery w:val="placeholder"/>
        </w:category>
        <w:types>
          <w:type w:val="bbPlcHdr"/>
        </w:types>
        <w:behaviors>
          <w:behavior w:val="content"/>
        </w:behaviors>
        <w:guid w:val="{A9E3D940-0E4B-41BB-94B6-6275E142EEA5}"/>
      </w:docPartPr>
      <w:docPartBody>
        <w:p w:rsidR="0099293D" w:rsidRDefault="005C1D23" w:rsidP="005C1D23">
          <w:pPr>
            <w:pStyle w:val="BADC217CBA584AD18A3430495C6BC073"/>
          </w:pPr>
          <w:r w:rsidRPr="007F597F">
            <w:rPr>
              <w:rStyle w:val="PlaceholderText"/>
            </w:rPr>
            <w:t>Enter any content that you want to repeat, including other content controls. You can also insert this control around table rows in order to repeat parts of a table.</w:t>
          </w:r>
        </w:p>
      </w:docPartBody>
    </w:docPart>
    <w:docPart>
      <w:docPartPr>
        <w:name w:val="D97A17C43CC54AB184CB4B84490EDB1B"/>
        <w:category>
          <w:name w:val="General"/>
          <w:gallery w:val="placeholder"/>
        </w:category>
        <w:types>
          <w:type w:val="bbPlcHdr"/>
        </w:types>
        <w:behaviors>
          <w:behavior w:val="content"/>
        </w:behaviors>
        <w:guid w:val="{38E711F7-7E12-4ACB-9875-73C8B252CC67}"/>
      </w:docPartPr>
      <w:docPartBody>
        <w:p w:rsidR="0099293D" w:rsidRDefault="006634E2" w:rsidP="0099293D">
          <w:pPr>
            <w:pStyle w:val="D97A17C43CC54AB184CB4B84490EDB1B7"/>
          </w:pPr>
          <w:r>
            <w:rPr>
              <w:rStyle w:val="PlaceholderText"/>
            </w:rPr>
            <w:t>Select a determination</w:t>
          </w:r>
          <w:r w:rsidRPr="00D57091">
            <w:rPr>
              <w:rStyle w:val="PlaceholderText"/>
            </w:rPr>
            <w:t>.</w:t>
          </w:r>
        </w:p>
      </w:docPartBody>
    </w:docPart>
    <w:docPart>
      <w:docPartPr>
        <w:name w:val="D5C8866470564D2286C01FC6C5C9409E"/>
        <w:category>
          <w:name w:val="General"/>
          <w:gallery w:val="placeholder"/>
        </w:category>
        <w:types>
          <w:type w:val="bbPlcHdr"/>
        </w:types>
        <w:behaviors>
          <w:behavior w:val="content"/>
        </w:behaviors>
        <w:guid w:val="{9AF21192-8635-4DA0-BF6D-C4A74451D3F6}"/>
      </w:docPartPr>
      <w:docPartBody>
        <w:p w:rsidR="0099293D" w:rsidRDefault="006634E2" w:rsidP="0099293D">
          <w:pPr>
            <w:pStyle w:val="D5C8866470564D2286C01FC6C5C9409E7"/>
          </w:pPr>
          <w:r>
            <w:rPr>
              <w:rStyle w:val="PlaceholderText"/>
            </w:rPr>
            <w:t>List species</w:t>
          </w:r>
          <w:r w:rsidRPr="003F5AA9">
            <w:rPr>
              <w:rStyle w:val="PlaceholderText"/>
            </w:rPr>
            <w:t>.</w:t>
          </w:r>
        </w:p>
      </w:docPartBody>
    </w:docPart>
    <w:docPart>
      <w:docPartPr>
        <w:name w:val="C253EA439E2A4895AE8C42F21A65708A"/>
        <w:category>
          <w:name w:val="General"/>
          <w:gallery w:val="placeholder"/>
        </w:category>
        <w:types>
          <w:type w:val="bbPlcHdr"/>
        </w:types>
        <w:behaviors>
          <w:behavior w:val="content"/>
        </w:behaviors>
        <w:guid w:val="{412965E4-EFC2-45FF-8B33-790B4BFBF2E5}"/>
      </w:docPartPr>
      <w:docPartBody>
        <w:p w:rsidR="0099293D" w:rsidRDefault="005C1D23" w:rsidP="005C1D23">
          <w:pPr>
            <w:pStyle w:val="C253EA439E2A4895AE8C42F21A65708A"/>
          </w:pPr>
          <w:r w:rsidRPr="007F597F">
            <w:rPr>
              <w:rStyle w:val="PlaceholderText"/>
            </w:rPr>
            <w:t>Enter any content that you want to repeat, including other content controls. You can also insert this control around table rows in order to repeat parts of a table.</w:t>
          </w:r>
        </w:p>
      </w:docPartBody>
    </w:docPart>
    <w:docPart>
      <w:docPartPr>
        <w:name w:val="F7F034A773354F979B722BFD37432002"/>
        <w:category>
          <w:name w:val="General"/>
          <w:gallery w:val="placeholder"/>
        </w:category>
        <w:types>
          <w:type w:val="bbPlcHdr"/>
        </w:types>
        <w:behaviors>
          <w:behavior w:val="content"/>
        </w:behaviors>
        <w:guid w:val="{4180D1BA-F7A1-46BD-8D0D-8FA29A4C2313}"/>
      </w:docPartPr>
      <w:docPartBody>
        <w:p w:rsidR="0099293D" w:rsidRDefault="006634E2" w:rsidP="0099293D">
          <w:pPr>
            <w:pStyle w:val="F7F034A773354F979B722BFD374320027"/>
          </w:pPr>
          <w:r>
            <w:rPr>
              <w:rStyle w:val="PlaceholderText"/>
            </w:rPr>
            <w:t>Select a determination</w:t>
          </w:r>
          <w:r w:rsidRPr="00D57091">
            <w:rPr>
              <w:rStyle w:val="PlaceholderText"/>
            </w:rPr>
            <w:t>.</w:t>
          </w:r>
        </w:p>
      </w:docPartBody>
    </w:docPart>
    <w:docPart>
      <w:docPartPr>
        <w:name w:val="E42EAF4670994C9A9D55B2FEFC43610B"/>
        <w:category>
          <w:name w:val="General"/>
          <w:gallery w:val="placeholder"/>
        </w:category>
        <w:types>
          <w:type w:val="bbPlcHdr"/>
        </w:types>
        <w:behaviors>
          <w:behavior w:val="content"/>
        </w:behaviors>
        <w:guid w:val="{212CB4B7-2748-4F96-A12F-C6CA2CADBC87}"/>
      </w:docPartPr>
      <w:docPartBody>
        <w:p w:rsidR="0099293D" w:rsidRDefault="006634E2" w:rsidP="0099293D">
          <w:pPr>
            <w:pStyle w:val="E42EAF4670994C9A9D55B2FEFC43610B7"/>
          </w:pPr>
          <w:r>
            <w:rPr>
              <w:rStyle w:val="PlaceholderText"/>
            </w:rPr>
            <w:t>List species</w:t>
          </w:r>
          <w:r w:rsidRPr="003F5AA9">
            <w:rPr>
              <w:rStyle w:val="PlaceholderText"/>
            </w:rPr>
            <w:t>.</w:t>
          </w:r>
        </w:p>
      </w:docPartBody>
    </w:docPart>
    <w:docPart>
      <w:docPartPr>
        <w:name w:val="B81B5C434A47478482A4CAA24C54F8E3"/>
        <w:category>
          <w:name w:val="General"/>
          <w:gallery w:val="placeholder"/>
        </w:category>
        <w:types>
          <w:type w:val="bbPlcHdr"/>
        </w:types>
        <w:behaviors>
          <w:behavior w:val="content"/>
        </w:behaviors>
        <w:guid w:val="{6ACC59DB-E7D8-4DD1-8B63-4AF45F902A40}"/>
      </w:docPartPr>
      <w:docPartBody>
        <w:p w:rsidR="0099293D" w:rsidRDefault="005C1D23" w:rsidP="005C1D23">
          <w:pPr>
            <w:pStyle w:val="B81B5C434A47478482A4CAA24C54F8E3"/>
          </w:pPr>
          <w:r w:rsidRPr="007F597F">
            <w:rPr>
              <w:rStyle w:val="PlaceholderText"/>
            </w:rPr>
            <w:t>Enter any content that you want to repeat, including other content controls. You can also insert this control around table rows in order to repeat parts of a table.</w:t>
          </w:r>
        </w:p>
      </w:docPartBody>
    </w:docPart>
    <w:docPart>
      <w:docPartPr>
        <w:name w:val="7981BEDC88694FA583BD0378523F0066"/>
        <w:category>
          <w:name w:val="General"/>
          <w:gallery w:val="placeholder"/>
        </w:category>
        <w:types>
          <w:type w:val="bbPlcHdr"/>
        </w:types>
        <w:behaviors>
          <w:behavior w:val="content"/>
        </w:behaviors>
        <w:guid w:val="{583950C6-C0E2-4C52-B82F-42CB5447330D}"/>
      </w:docPartPr>
      <w:docPartBody>
        <w:p w:rsidR="0099293D" w:rsidRDefault="006634E2" w:rsidP="0099293D">
          <w:pPr>
            <w:pStyle w:val="7981BEDC88694FA583BD0378523F00667"/>
          </w:pPr>
          <w:r>
            <w:rPr>
              <w:rStyle w:val="PlaceholderText"/>
            </w:rPr>
            <w:t>Select a determination</w:t>
          </w:r>
          <w:r w:rsidRPr="00D57091">
            <w:rPr>
              <w:rStyle w:val="PlaceholderText"/>
            </w:rPr>
            <w:t>.</w:t>
          </w:r>
        </w:p>
      </w:docPartBody>
    </w:docPart>
    <w:docPart>
      <w:docPartPr>
        <w:name w:val="69697F29F2A34A5EA54641DE80024B56"/>
        <w:category>
          <w:name w:val="General"/>
          <w:gallery w:val="placeholder"/>
        </w:category>
        <w:types>
          <w:type w:val="bbPlcHdr"/>
        </w:types>
        <w:behaviors>
          <w:behavior w:val="content"/>
        </w:behaviors>
        <w:guid w:val="{A52BC61F-5E1D-44E0-9B35-FCB986E11529}"/>
      </w:docPartPr>
      <w:docPartBody>
        <w:p w:rsidR="0099293D" w:rsidRDefault="006634E2" w:rsidP="0099293D">
          <w:pPr>
            <w:pStyle w:val="69697F29F2A34A5EA54641DE80024B567"/>
          </w:pPr>
          <w:r>
            <w:rPr>
              <w:rStyle w:val="PlaceholderText"/>
            </w:rPr>
            <w:t>List species</w:t>
          </w:r>
          <w:r w:rsidRPr="003F5AA9">
            <w:rPr>
              <w:rStyle w:val="PlaceholderText"/>
            </w:rPr>
            <w:t>.</w:t>
          </w:r>
        </w:p>
      </w:docPartBody>
    </w:docPart>
    <w:docPart>
      <w:docPartPr>
        <w:name w:val="226AA28FB1FA4B20B3374325F68CDEE2"/>
        <w:category>
          <w:name w:val="General"/>
          <w:gallery w:val="placeholder"/>
        </w:category>
        <w:types>
          <w:type w:val="bbPlcHdr"/>
        </w:types>
        <w:behaviors>
          <w:behavior w:val="content"/>
        </w:behaviors>
        <w:guid w:val="{0964A498-3B6F-4AD2-856D-EF1A9D777D93}"/>
      </w:docPartPr>
      <w:docPartBody>
        <w:p w:rsidR="0099293D" w:rsidRDefault="005C1D23" w:rsidP="005C1D23">
          <w:pPr>
            <w:pStyle w:val="226AA28FB1FA4B20B3374325F68CDEE2"/>
          </w:pPr>
          <w:r w:rsidRPr="007F597F">
            <w:rPr>
              <w:rStyle w:val="PlaceholderText"/>
            </w:rPr>
            <w:t>Enter any content that you want to repeat, including other content controls. You can also insert this control around table rows in order to repeat parts of a table.</w:t>
          </w:r>
        </w:p>
      </w:docPartBody>
    </w:docPart>
    <w:docPart>
      <w:docPartPr>
        <w:name w:val="D1BA7BFEE2A74338B9AE827FE68B553D"/>
        <w:category>
          <w:name w:val="General"/>
          <w:gallery w:val="placeholder"/>
        </w:category>
        <w:types>
          <w:type w:val="bbPlcHdr"/>
        </w:types>
        <w:behaviors>
          <w:behavior w:val="content"/>
        </w:behaviors>
        <w:guid w:val="{982C93EF-9457-4E11-BE0C-F2C8928E1CE3}"/>
      </w:docPartPr>
      <w:docPartBody>
        <w:p w:rsidR="0099293D" w:rsidRDefault="006634E2" w:rsidP="0099293D">
          <w:pPr>
            <w:pStyle w:val="D1BA7BFEE2A74338B9AE827FE68B553D7"/>
          </w:pPr>
          <w:r>
            <w:rPr>
              <w:rStyle w:val="PlaceholderText"/>
            </w:rPr>
            <w:t>Select a determination</w:t>
          </w:r>
          <w:r w:rsidRPr="00D57091">
            <w:rPr>
              <w:rStyle w:val="PlaceholderText"/>
            </w:rPr>
            <w:t>.</w:t>
          </w:r>
        </w:p>
      </w:docPartBody>
    </w:docPart>
    <w:docPart>
      <w:docPartPr>
        <w:name w:val="07FBCB99A9884616B8B6B21D05F0DF89"/>
        <w:category>
          <w:name w:val="General"/>
          <w:gallery w:val="placeholder"/>
        </w:category>
        <w:types>
          <w:type w:val="bbPlcHdr"/>
        </w:types>
        <w:behaviors>
          <w:behavior w:val="content"/>
        </w:behaviors>
        <w:guid w:val="{E9A16283-999A-40B3-AB84-0AB6CD110DFE}"/>
      </w:docPartPr>
      <w:docPartBody>
        <w:p w:rsidR="0099293D" w:rsidRDefault="006634E2" w:rsidP="0099293D">
          <w:pPr>
            <w:pStyle w:val="07FBCB99A9884616B8B6B21D05F0DF897"/>
          </w:pPr>
          <w:r>
            <w:rPr>
              <w:rStyle w:val="PlaceholderText"/>
            </w:rPr>
            <w:t>List species</w:t>
          </w:r>
          <w:r w:rsidRPr="003F5AA9">
            <w:rPr>
              <w:rStyle w:val="PlaceholderText"/>
            </w:rPr>
            <w:t>.</w:t>
          </w:r>
        </w:p>
      </w:docPartBody>
    </w:docPart>
    <w:docPart>
      <w:docPartPr>
        <w:name w:val="50F8409232E043F18C6F9522C563D2D9"/>
        <w:category>
          <w:name w:val="General"/>
          <w:gallery w:val="placeholder"/>
        </w:category>
        <w:types>
          <w:type w:val="bbPlcHdr"/>
        </w:types>
        <w:behaviors>
          <w:behavior w:val="content"/>
        </w:behaviors>
        <w:guid w:val="{BF6846E1-4709-4728-995F-289A1136A32C}"/>
      </w:docPartPr>
      <w:docPartBody>
        <w:p w:rsidR="0099293D" w:rsidRDefault="005C1D23" w:rsidP="005C1D23">
          <w:pPr>
            <w:pStyle w:val="50F8409232E043F18C6F9522C563D2D9"/>
          </w:pPr>
          <w:r w:rsidRPr="007F597F">
            <w:rPr>
              <w:rStyle w:val="PlaceholderText"/>
            </w:rPr>
            <w:t>Enter any content that you want to repeat, including other content controls. You can also insert this control around table rows in order to repeat parts of a table.</w:t>
          </w:r>
        </w:p>
      </w:docPartBody>
    </w:docPart>
    <w:docPart>
      <w:docPartPr>
        <w:name w:val="5DFEB2001BE249179B6541DA7C636217"/>
        <w:category>
          <w:name w:val="General"/>
          <w:gallery w:val="placeholder"/>
        </w:category>
        <w:types>
          <w:type w:val="bbPlcHdr"/>
        </w:types>
        <w:behaviors>
          <w:behavior w:val="content"/>
        </w:behaviors>
        <w:guid w:val="{F22A97DC-3725-49E5-B590-C371E62F3732}"/>
      </w:docPartPr>
      <w:docPartBody>
        <w:p w:rsidR="0099293D" w:rsidRDefault="006634E2" w:rsidP="0099293D">
          <w:pPr>
            <w:pStyle w:val="5DFEB2001BE249179B6541DA7C6362174"/>
          </w:pPr>
          <w:r>
            <w:rPr>
              <w:rStyle w:val="PlaceholderText"/>
            </w:rPr>
            <w:t>Select a determination</w:t>
          </w:r>
          <w:r w:rsidRPr="00D57091">
            <w:rPr>
              <w:rStyle w:val="PlaceholderText"/>
            </w:rPr>
            <w:t>.</w:t>
          </w:r>
        </w:p>
      </w:docPartBody>
    </w:docPart>
    <w:docPart>
      <w:docPartPr>
        <w:name w:val="AE1D991808764051855491B64F1153A5"/>
        <w:category>
          <w:name w:val="General"/>
          <w:gallery w:val="placeholder"/>
        </w:category>
        <w:types>
          <w:type w:val="bbPlcHdr"/>
        </w:types>
        <w:behaviors>
          <w:behavior w:val="content"/>
        </w:behaviors>
        <w:guid w:val="{7253011C-F291-4453-B1BA-63ED98B37FDE}"/>
      </w:docPartPr>
      <w:docPartBody>
        <w:p w:rsidR="0099293D" w:rsidRDefault="006634E2" w:rsidP="0099293D">
          <w:pPr>
            <w:pStyle w:val="AE1D991808764051855491B64F1153A54"/>
          </w:pPr>
          <w:r>
            <w:rPr>
              <w:rStyle w:val="PlaceholderText"/>
            </w:rPr>
            <w:t>Select most appropriate</w:t>
          </w:r>
          <w:r w:rsidRPr="00D57091">
            <w:rPr>
              <w:rStyle w:val="PlaceholderText"/>
            </w:rPr>
            <w:t>.</w:t>
          </w:r>
        </w:p>
      </w:docPartBody>
    </w:docPart>
    <w:docPart>
      <w:docPartPr>
        <w:name w:val="F53DB28AE299419091F89468CAF8923A"/>
        <w:category>
          <w:name w:val="General"/>
          <w:gallery w:val="placeholder"/>
        </w:category>
        <w:types>
          <w:type w:val="bbPlcHdr"/>
        </w:types>
        <w:behaviors>
          <w:behavior w:val="content"/>
        </w:behaviors>
        <w:guid w:val="{E838D6F4-5FF1-499E-B6CE-6BF96E95B5CB}"/>
      </w:docPartPr>
      <w:docPartBody>
        <w:p w:rsidR="0099293D" w:rsidRDefault="006634E2" w:rsidP="0099293D">
          <w:pPr>
            <w:pStyle w:val="F53DB28AE299419091F89468CAF8923A6"/>
          </w:pPr>
          <w:r>
            <w:rPr>
              <w:rStyle w:val="PlaceholderText"/>
            </w:rPr>
            <w:t>Select most appropriate</w:t>
          </w:r>
          <w:r w:rsidRPr="00D57091">
            <w:rPr>
              <w:rStyle w:val="PlaceholderText"/>
            </w:rPr>
            <w:t>.</w:t>
          </w:r>
        </w:p>
      </w:docPartBody>
    </w:docPart>
    <w:docPart>
      <w:docPartPr>
        <w:name w:val="2832740D2B9C4B3685DEB42F8EFBD48D"/>
        <w:category>
          <w:name w:val="General"/>
          <w:gallery w:val="placeholder"/>
        </w:category>
        <w:types>
          <w:type w:val="bbPlcHdr"/>
        </w:types>
        <w:behaviors>
          <w:behavior w:val="content"/>
        </w:behaviors>
        <w:guid w:val="{E2D947C5-DC48-4BEC-BFEB-16CBACCDC2EA}"/>
      </w:docPartPr>
      <w:docPartBody>
        <w:p w:rsidR="0099293D" w:rsidRDefault="006634E2" w:rsidP="0099293D">
          <w:pPr>
            <w:pStyle w:val="2832740D2B9C4B3685DEB42F8EFBD48D6"/>
          </w:pPr>
          <w:r>
            <w:rPr>
              <w:rStyle w:val="PlaceholderText"/>
            </w:rPr>
            <w:t>Select most appropriate</w:t>
          </w:r>
          <w:r w:rsidRPr="00D57091">
            <w:rPr>
              <w:rStyle w:val="PlaceholderText"/>
            </w:rPr>
            <w:t>.</w:t>
          </w:r>
        </w:p>
      </w:docPartBody>
    </w:docPart>
    <w:docPart>
      <w:docPartPr>
        <w:name w:val="802F169220584E84A6BB5D6155CE0E01"/>
        <w:category>
          <w:name w:val="General"/>
          <w:gallery w:val="placeholder"/>
        </w:category>
        <w:types>
          <w:type w:val="bbPlcHdr"/>
        </w:types>
        <w:behaviors>
          <w:behavior w:val="content"/>
        </w:behaviors>
        <w:guid w:val="{3B4DE5E8-58C7-42D8-9091-038DBF6D929B}"/>
      </w:docPartPr>
      <w:docPartBody>
        <w:p w:rsidR="0099293D" w:rsidRDefault="006634E2" w:rsidP="0099293D">
          <w:pPr>
            <w:pStyle w:val="802F169220584E84A6BB5D6155CE0E016"/>
          </w:pPr>
          <w:r>
            <w:rPr>
              <w:rStyle w:val="PlaceholderText"/>
            </w:rPr>
            <w:t>Select most appropriate</w:t>
          </w:r>
          <w:r w:rsidRPr="00D57091">
            <w:rPr>
              <w:rStyle w:val="PlaceholderText"/>
            </w:rPr>
            <w:t>.</w:t>
          </w:r>
        </w:p>
      </w:docPartBody>
    </w:docPart>
    <w:docPart>
      <w:docPartPr>
        <w:name w:val="3759A5354C5745F08F40E5B032D3F8CC"/>
        <w:category>
          <w:name w:val="General"/>
          <w:gallery w:val="placeholder"/>
        </w:category>
        <w:types>
          <w:type w:val="bbPlcHdr"/>
        </w:types>
        <w:behaviors>
          <w:behavior w:val="content"/>
        </w:behaviors>
        <w:guid w:val="{3F482D7B-3F05-4014-BDBB-C962D95534AB}"/>
      </w:docPartPr>
      <w:docPartBody>
        <w:p w:rsidR="0099293D" w:rsidRDefault="006634E2" w:rsidP="0099293D">
          <w:pPr>
            <w:pStyle w:val="3759A5354C5745F08F40E5B032D3F8CC6"/>
          </w:pPr>
          <w:r>
            <w:rPr>
              <w:rStyle w:val="PlaceholderText"/>
            </w:rPr>
            <w:t>Select most appropriate</w:t>
          </w:r>
          <w:r w:rsidRPr="00D57091">
            <w:rPr>
              <w:rStyle w:val="PlaceholderText"/>
            </w:rPr>
            <w:t>.</w:t>
          </w:r>
        </w:p>
      </w:docPartBody>
    </w:docPart>
    <w:docPart>
      <w:docPartPr>
        <w:name w:val="4F11DB4250FC49F7A158B622184439F0"/>
        <w:category>
          <w:name w:val="General"/>
          <w:gallery w:val="placeholder"/>
        </w:category>
        <w:types>
          <w:type w:val="bbPlcHdr"/>
        </w:types>
        <w:behaviors>
          <w:behavior w:val="content"/>
        </w:behaviors>
        <w:guid w:val="{65780788-DBF5-4C4D-9226-8E142EF81F77}"/>
      </w:docPartPr>
      <w:docPartBody>
        <w:p w:rsidR="0099293D" w:rsidRDefault="006634E2" w:rsidP="0099293D">
          <w:pPr>
            <w:pStyle w:val="4F11DB4250FC49F7A158B622184439F06"/>
          </w:pPr>
          <w:r>
            <w:rPr>
              <w:rStyle w:val="PlaceholderText"/>
            </w:rPr>
            <w:t>Select most appropriate</w:t>
          </w:r>
          <w:r w:rsidRPr="00D57091">
            <w:rPr>
              <w:rStyle w:val="PlaceholderText"/>
            </w:rPr>
            <w:t>.</w:t>
          </w:r>
        </w:p>
      </w:docPartBody>
    </w:docPart>
    <w:docPart>
      <w:docPartPr>
        <w:name w:val="262CFD4C0285493887B584086DA9D435"/>
        <w:category>
          <w:name w:val="General"/>
          <w:gallery w:val="placeholder"/>
        </w:category>
        <w:types>
          <w:type w:val="bbPlcHdr"/>
        </w:types>
        <w:behaviors>
          <w:behavior w:val="content"/>
        </w:behaviors>
        <w:guid w:val="{14899539-1F7F-4FB8-AE7D-7F8A58811B76}"/>
      </w:docPartPr>
      <w:docPartBody>
        <w:p w:rsidR="0099293D" w:rsidRDefault="006634E2" w:rsidP="0099293D">
          <w:pPr>
            <w:pStyle w:val="262CFD4C0285493887B584086DA9D4356"/>
          </w:pPr>
          <w:r>
            <w:rPr>
              <w:rStyle w:val="PlaceholderText"/>
            </w:rPr>
            <w:t>Select most appropriate</w:t>
          </w:r>
          <w:r w:rsidRPr="00D57091">
            <w:rPr>
              <w:rStyle w:val="PlaceholderText"/>
            </w:rPr>
            <w:t>.</w:t>
          </w:r>
        </w:p>
      </w:docPartBody>
    </w:docPart>
    <w:docPart>
      <w:docPartPr>
        <w:name w:val="79603D5FABDB4EC0BF6AFCF4F2A4A509"/>
        <w:category>
          <w:name w:val="General"/>
          <w:gallery w:val="placeholder"/>
        </w:category>
        <w:types>
          <w:type w:val="bbPlcHdr"/>
        </w:types>
        <w:behaviors>
          <w:behavior w:val="content"/>
        </w:behaviors>
        <w:guid w:val="{DA1800D7-4224-49E5-9EA7-7B2DF3BA8FF2}"/>
      </w:docPartPr>
      <w:docPartBody>
        <w:p w:rsidR="0099293D" w:rsidRDefault="006634E2" w:rsidP="0099293D">
          <w:pPr>
            <w:pStyle w:val="79603D5FABDB4EC0BF6AFCF4F2A4A5096"/>
          </w:pPr>
          <w:r>
            <w:rPr>
              <w:rStyle w:val="PlaceholderText"/>
            </w:rPr>
            <w:t>Select most appropriate</w:t>
          </w:r>
          <w:r w:rsidRPr="00D57091">
            <w:rPr>
              <w:rStyle w:val="PlaceholderText"/>
            </w:rPr>
            <w:t>.</w:t>
          </w:r>
        </w:p>
      </w:docPartBody>
    </w:docPart>
    <w:docPart>
      <w:docPartPr>
        <w:name w:val="88C377D3EA9F4CA19299CF78A9ABCA86"/>
        <w:category>
          <w:name w:val="General"/>
          <w:gallery w:val="placeholder"/>
        </w:category>
        <w:types>
          <w:type w:val="bbPlcHdr"/>
        </w:types>
        <w:behaviors>
          <w:behavior w:val="content"/>
        </w:behaviors>
        <w:guid w:val="{14D5C494-DE80-4AC9-81E4-1F267E166CA2}"/>
      </w:docPartPr>
      <w:docPartBody>
        <w:p w:rsidR="0099293D" w:rsidRDefault="006634E2" w:rsidP="0099293D">
          <w:pPr>
            <w:pStyle w:val="88C377D3EA9F4CA19299CF78A9ABCA866"/>
          </w:pPr>
          <w:r>
            <w:rPr>
              <w:rStyle w:val="PlaceholderText"/>
            </w:rPr>
            <w:t>Select most appropriate</w:t>
          </w:r>
          <w:r w:rsidRPr="00D57091">
            <w:rPr>
              <w:rStyle w:val="PlaceholderText"/>
            </w:rPr>
            <w:t>.</w:t>
          </w:r>
        </w:p>
      </w:docPartBody>
    </w:docPart>
    <w:docPart>
      <w:docPartPr>
        <w:name w:val="83B3CFC5B9D141AAAC799A090DF65F45"/>
        <w:category>
          <w:name w:val="General"/>
          <w:gallery w:val="placeholder"/>
        </w:category>
        <w:types>
          <w:type w:val="bbPlcHdr"/>
        </w:types>
        <w:behaviors>
          <w:behavior w:val="content"/>
        </w:behaviors>
        <w:guid w:val="{2065D779-A370-418E-9FD9-8477AFFFBB6C}"/>
      </w:docPartPr>
      <w:docPartBody>
        <w:p w:rsidR="0099293D" w:rsidRDefault="006634E2" w:rsidP="0099293D">
          <w:pPr>
            <w:pStyle w:val="83B3CFC5B9D141AAAC799A090DF65F456"/>
          </w:pPr>
          <w:r>
            <w:rPr>
              <w:rStyle w:val="PlaceholderText"/>
            </w:rPr>
            <w:t>Select most appropriate</w:t>
          </w:r>
          <w:r w:rsidRPr="00D57091">
            <w:rPr>
              <w:rStyle w:val="PlaceholderText"/>
            </w:rPr>
            <w:t>.</w:t>
          </w:r>
        </w:p>
      </w:docPartBody>
    </w:docPart>
    <w:docPart>
      <w:docPartPr>
        <w:name w:val="05C06F2D677247D1819641831C221A5C"/>
        <w:category>
          <w:name w:val="General"/>
          <w:gallery w:val="placeholder"/>
        </w:category>
        <w:types>
          <w:type w:val="bbPlcHdr"/>
        </w:types>
        <w:behaviors>
          <w:behavior w:val="content"/>
        </w:behaviors>
        <w:guid w:val="{BCBF47CF-CCA8-4DD6-A641-2312F2B00BA5}"/>
      </w:docPartPr>
      <w:docPartBody>
        <w:p w:rsidR="0099293D" w:rsidRDefault="006634E2" w:rsidP="0099293D">
          <w:pPr>
            <w:pStyle w:val="05C06F2D677247D1819641831C221A5C6"/>
          </w:pPr>
          <w:r>
            <w:rPr>
              <w:rStyle w:val="PlaceholderText"/>
            </w:rPr>
            <w:t>Select most appropriate</w:t>
          </w:r>
          <w:r w:rsidRPr="00D57091">
            <w:rPr>
              <w:rStyle w:val="PlaceholderText"/>
            </w:rPr>
            <w:t>.</w:t>
          </w:r>
        </w:p>
      </w:docPartBody>
    </w:docPart>
    <w:docPart>
      <w:docPartPr>
        <w:name w:val="40715D9ACF9143538ADE47C20552C780"/>
        <w:category>
          <w:name w:val="General"/>
          <w:gallery w:val="placeholder"/>
        </w:category>
        <w:types>
          <w:type w:val="bbPlcHdr"/>
        </w:types>
        <w:behaviors>
          <w:behavior w:val="content"/>
        </w:behaviors>
        <w:guid w:val="{15628582-6893-46E5-990A-EF092C040ABD}"/>
      </w:docPartPr>
      <w:docPartBody>
        <w:p w:rsidR="0099293D" w:rsidRDefault="006634E2" w:rsidP="0099293D">
          <w:pPr>
            <w:pStyle w:val="40715D9ACF9143538ADE47C20552C7806"/>
          </w:pPr>
          <w:r>
            <w:rPr>
              <w:rStyle w:val="PlaceholderText"/>
            </w:rPr>
            <w:t>Select most appropriate</w:t>
          </w:r>
          <w:r w:rsidRPr="00D57091">
            <w:rPr>
              <w:rStyle w:val="PlaceholderText"/>
            </w:rPr>
            <w:t>.</w:t>
          </w:r>
        </w:p>
      </w:docPartBody>
    </w:docPart>
    <w:docPart>
      <w:docPartPr>
        <w:name w:val="53C67F8B982040E68CCF7AA009165B8E"/>
        <w:category>
          <w:name w:val="General"/>
          <w:gallery w:val="placeholder"/>
        </w:category>
        <w:types>
          <w:type w:val="bbPlcHdr"/>
        </w:types>
        <w:behaviors>
          <w:behavior w:val="content"/>
        </w:behaviors>
        <w:guid w:val="{F53DD976-4C2D-4FB1-8520-9455710178BA}"/>
      </w:docPartPr>
      <w:docPartBody>
        <w:p w:rsidR="0099293D" w:rsidRDefault="006634E2" w:rsidP="0099293D">
          <w:pPr>
            <w:pStyle w:val="53C67F8B982040E68CCF7AA009165B8E6"/>
          </w:pPr>
          <w:r>
            <w:rPr>
              <w:rStyle w:val="PlaceholderText"/>
            </w:rPr>
            <w:t>Select most appropriate</w:t>
          </w:r>
          <w:r w:rsidRPr="00D57091">
            <w:rPr>
              <w:rStyle w:val="PlaceholderText"/>
            </w:rPr>
            <w:t>.</w:t>
          </w:r>
        </w:p>
      </w:docPartBody>
    </w:docPart>
    <w:docPart>
      <w:docPartPr>
        <w:name w:val="3A6B8DB32AE3446BBE3F642B5E248674"/>
        <w:category>
          <w:name w:val="General"/>
          <w:gallery w:val="placeholder"/>
        </w:category>
        <w:types>
          <w:type w:val="bbPlcHdr"/>
        </w:types>
        <w:behaviors>
          <w:behavior w:val="content"/>
        </w:behaviors>
        <w:guid w:val="{36EB5B3C-D7F7-4548-ADE9-B397850262FF}"/>
      </w:docPartPr>
      <w:docPartBody>
        <w:p w:rsidR="0099293D" w:rsidRDefault="006634E2" w:rsidP="0099293D">
          <w:pPr>
            <w:pStyle w:val="3A6B8DB32AE3446BBE3F642B5E2486746"/>
          </w:pPr>
          <w:r>
            <w:rPr>
              <w:rStyle w:val="PlaceholderText"/>
            </w:rPr>
            <w:t>Select most appropriate</w:t>
          </w:r>
          <w:r w:rsidRPr="00D57091">
            <w:rPr>
              <w:rStyle w:val="PlaceholderText"/>
            </w:rPr>
            <w:t>.</w:t>
          </w:r>
        </w:p>
      </w:docPartBody>
    </w:docPart>
    <w:docPart>
      <w:docPartPr>
        <w:name w:val="924A2E134A384B9B8C3706D470C8127A"/>
        <w:category>
          <w:name w:val="General"/>
          <w:gallery w:val="placeholder"/>
        </w:category>
        <w:types>
          <w:type w:val="bbPlcHdr"/>
        </w:types>
        <w:behaviors>
          <w:behavior w:val="content"/>
        </w:behaviors>
        <w:guid w:val="{B07726F4-1845-45BF-A23F-E0717F1E28BF}"/>
      </w:docPartPr>
      <w:docPartBody>
        <w:p w:rsidR="0099293D" w:rsidRDefault="006634E2" w:rsidP="0099293D">
          <w:pPr>
            <w:pStyle w:val="924A2E134A384B9B8C3706D470C8127A6"/>
          </w:pPr>
          <w:r>
            <w:rPr>
              <w:rStyle w:val="PlaceholderText"/>
            </w:rPr>
            <w:t>Select most appropriate</w:t>
          </w:r>
          <w:r w:rsidRPr="00D57091">
            <w:rPr>
              <w:rStyle w:val="PlaceholderText"/>
            </w:rPr>
            <w:t>.</w:t>
          </w:r>
        </w:p>
      </w:docPartBody>
    </w:docPart>
    <w:docPart>
      <w:docPartPr>
        <w:name w:val="80569FE803F94B3A8ED8FE6691F9E084"/>
        <w:category>
          <w:name w:val="General"/>
          <w:gallery w:val="placeholder"/>
        </w:category>
        <w:types>
          <w:type w:val="bbPlcHdr"/>
        </w:types>
        <w:behaviors>
          <w:behavior w:val="content"/>
        </w:behaviors>
        <w:guid w:val="{E4FFC0D3-EC3B-484C-9D79-349BC12DF818}"/>
      </w:docPartPr>
      <w:docPartBody>
        <w:p w:rsidR="0099293D" w:rsidRDefault="006634E2" w:rsidP="0099293D">
          <w:pPr>
            <w:pStyle w:val="80569FE803F94B3A8ED8FE6691F9E0846"/>
          </w:pPr>
          <w:r>
            <w:rPr>
              <w:rStyle w:val="PlaceholderText"/>
            </w:rPr>
            <w:t>Select most appropriate</w:t>
          </w:r>
          <w:r w:rsidRPr="00D57091">
            <w:rPr>
              <w:rStyle w:val="PlaceholderText"/>
            </w:rPr>
            <w:t>.</w:t>
          </w:r>
        </w:p>
      </w:docPartBody>
    </w:docPart>
    <w:docPart>
      <w:docPartPr>
        <w:name w:val="CDF94AA5328F4657874FDFA03E4CC4A4"/>
        <w:category>
          <w:name w:val="General"/>
          <w:gallery w:val="placeholder"/>
        </w:category>
        <w:types>
          <w:type w:val="bbPlcHdr"/>
        </w:types>
        <w:behaviors>
          <w:behavior w:val="content"/>
        </w:behaviors>
        <w:guid w:val="{62E339B2-D09A-4013-80B4-23C248EC6593}"/>
      </w:docPartPr>
      <w:docPartBody>
        <w:p w:rsidR="0099293D" w:rsidRDefault="006634E2" w:rsidP="0099293D">
          <w:pPr>
            <w:pStyle w:val="CDF94AA5328F4657874FDFA03E4CC4A46"/>
          </w:pPr>
          <w:r>
            <w:rPr>
              <w:rStyle w:val="PlaceholderText"/>
            </w:rPr>
            <w:t>Select most appropriate</w:t>
          </w:r>
          <w:r w:rsidRPr="00D57091">
            <w:rPr>
              <w:rStyle w:val="PlaceholderText"/>
            </w:rPr>
            <w:t>.</w:t>
          </w:r>
        </w:p>
      </w:docPartBody>
    </w:docPart>
    <w:docPart>
      <w:docPartPr>
        <w:name w:val="8343E483BAA44F66920A3BF5F7EC0F8D"/>
        <w:category>
          <w:name w:val="General"/>
          <w:gallery w:val="placeholder"/>
        </w:category>
        <w:types>
          <w:type w:val="bbPlcHdr"/>
        </w:types>
        <w:behaviors>
          <w:behavior w:val="content"/>
        </w:behaviors>
        <w:guid w:val="{39DD8C5C-6F56-475D-A729-1A669EB9A3F7}"/>
      </w:docPartPr>
      <w:docPartBody>
        <w:p w:rsidR="0099293D" w:rsidRDefault="006634E2" w:rsidP="0099293D">
          <w:pPr>
            <w:pStyle w:val="8343E483BAA44F66920A3BF5F7EC0F8D6"/>
          </w:pPr>
          <w:r>
            <w:rPr>
              <w:rStyle w:val="PlaceholderText"/>
            </w:rPr>
            <w:t>Select most appropriate</w:t>
          </w:r>
          <w:r w:rsidRPr="00D57091">
            <w:rPr>
              <w:rStyle w:val="PlaceholderText"/>
            </w:rPr>
            <w:t>.</w:t>
          </w:r>
        </w:p>
      </w:docPartBody>
    </w:docPart>
    <w:docPart>
      <w:docPartPr>
        <w:name w:val="2AC94E2315174FFCA58A7364E4B422E9"/>
        <w:category>
          <w:name w:val="General"/>
          <w:gallery w:val="placeholder"/>
        </w:category>
        <w:types>
          <w:type w:val="bbPlcHdr"/>
        </w:types>
        <w:behaviors>
          <w:behavior w:val="content"/>
        </w:behaviors>
        <w:guid w:val="{6A89834A-4E3E-4F7F-BFF2-E123E7877196}"/>
      </w:docPartPr>
      <w:docPartBody>
        <w:p w:rsidR="0099293D" w:rsidRDefault="006634E2" w:rsidP="0099293D">
          <w:pPr>
            <w:pStyle w:val="2AC94E2315174FFCA58A7364E4B422E96"/>
          </w:pPr>
          <w:r>
            <w:rPr>
              <w:rStyle w:val="PlaceholderText"/>
            </w:rPr>
            <w:t>Select most appropriate</w:t>
          </w:r>
          <w:r w:rsidRPr="00D57091">
            <w:rPr>
              <w:rStyle w:val="PlaceholderText"/>
            </w:rPr>
            <w:t>.</w:t>
          </w:r>
        </w:p>
      </w:docPartBody>
    </w:docPart>
    <w:docPart>
      <w:docPartPr>
        <w:name w:val="1814640D97F248C8929D0C3635C2B1DF"/>
        <w:category>
          <w:name w:val="General"/>
          <w:gallery w:val="placeholder"/>
        </w:category>
        <w:types>
          <w:type w:val="bbPlcHdr"/>
        </w:types>
        <w:behaviors>
          <w:behavior w:val="content"/>
        </w:behaviors>
        <w:guid w:val="{59C62D7B-C648-4927-A3D0-656053972A89}"/>
      </w:docPartPr>
      <w:docPartBody>
        <w:p w:rsidR="0099293D" w:rsidRDefault="006634E2" w:rsidP="0099293D">
          <w:pPr>
            <w:pStyle w:val="1814640D97F248C8929D0C3635C2B1DF6"/>
          </w:pPr>
          <w:r>
            <w:rPr>
              <w:rStyle w:val="PlaceholderText"/>
            </w:rPr>
            <w:t>Select most appropriate</w:t>
          </w:r>
          <w:r w:rsidRPr="00D57091">
            <w:rPr>
              <w:rStyle w:val="PlaceholderText"/>
            </w:rPr>
            <w:t>.</w:t>
          </w:r>
        </w:p>
      </w:docPartBody>
    </w:docPart>
    <w:docPart>
      <w:docPartPr>
        <w:name w:val="B0F59D11E1754FDD99075C6063138D49"/>
        <w:category>
          <w:name w:val="General"/>
          <w:gallery w:val="placeholder"/>
        </w:category>
        <w:types>
          <w:type w:val="bbPlcHdr"/>
        </w:types>
        <w:behaviors>
          <w:behavior w:val="content"/>
        </w:behaviors>
        <w:guid w:val="{C4028BBA-7469-49C6-BC29-69DAB7327D46}"/>
      </w:docPartPr>
      <w:docPartBody>
        <w:p w:rsidR="0099293D" w:rsidRDefault="006634E2" w:rsidP="0099293D">
          <w:pPr>
            <w:pStyle w:val="B0F59D11E1754FDD99075C6063138D496"/>
          </w:pPr>
          <w:r>
            <w:rPr>
              <w:rStyle w:val="PlaceholderText"/>
            </w:rPr>
            <w:t>Select most appropriate</w:t>
          </w:r>
          <w:r w:rsidRPr="00D57091">
            <w:rPr>
              <w:rStyle w:val="PlaceholderText"/>
            </w:rPr>
            <w:t>.</w:t>
          </w:r>
        </w:p>
      </w:docPartBody>
    </w:docPart>
    <w:docPart>
      <w:docPartPr>
        <w:name w:val="B70AA9A31CD54648B5B57C9281EBF9FC"/>
        <w:category>
          <w:name w:val="General"/>
          <w:gallery w:val="placeholder"/>
        </w:category>
        <w:types>
          <w:type w:val="bbPlcHdr"/>
        </w:types>
        <w:behaviors>
          <w:behavior w:val="content"/>
        </w:behaviors>
        <w:guid w:val="{3F9747E0-4F60-4CF1-8C24-BB7BE67BB079}"/>
      </w:docPartPr>
      <w:docPartBody>
        <w:p w:rsidR="0099293D" w:rsidRDefault="006634E2" w:rsidP="0099293D">
          <w:pPr>
            <w:pStyle w:val="B70AA9A31CD54648B5B57C9281EBF9FC6"/>
          </w:pPr>
          <w:r>
            <w:rPr>
              <w:rStyle w:val="PlaceholderText"/>
            </w:rPr>
            <w:t>Select most appropriate</w:t>
          </w:r>
          <w:r w:rsidRPr="00D57091">
            <w:rPr>
              <w:rStyle w:val="PlaceholderText"/>
            </w:rPr>
            <w:t>.</w:t>
          </w:r>
        </w:p>
      </w:docPartBody>
    </w:docPart>
    <w:docPart>
      <w:docPartPr>
        <w:name w:val="A1ADCC3CE0DC4810BF0FE81FD0E02508"/>
        <w:category>
          <w:name w:val="General"/>
          <w:gallery w:val="placeholder"/>
        </w:category>
        <w:types>
          <w:type w:val="bbPlcHdr"/>
        </w:types>
        <w:behaviors>
          <w:behavior w:val="content"/>
        </w:behaviors>
        <w:guid w:val="{CF7E0A52-D9B3-47C9-8019-C7ABB987A1A8}"/>
      </w:docPartPr>
      <w:docPartBody>
        <w:p w:rsidR="0099293D" w:rsidRDefault="006634E2" w:rsidP="0099293D">
          <w:pPr>
            <w:pStyle w:val="A1ADCC3CE0DC4810BF0FE81FD0E025086"/>
          </w:pPr>
          <w:r>
            <w:rPr>
              <w:rStyle w:val="PlaceholderText"/>
            </w:rPr>
            <w:t>Select most appropriate</w:t>
          </w:r>
          <w:r w:rsidRPr="00D57091">
            <w:rPr>
              <w:rStyle w:val="PlaceholderText"/>
            </w:rPr>
            <w:t>.</w:t>
          </w:r>
        </w:p>
      </w:docPartBody>
    </w:docPart>
    <w:docPart>
      <w:docPartPr>
        <w:name w:val="3933FB9C7EFB4BA9A8572B1B30B7E78E"/>
        <w:category>
          <w:name w:val="General"/>
          <w:gallery w:val="placeholder"/>
        </w:category>
        <w:types>
          <w:type w:val="bbPlcHdr"/>
        </w:types>
        <w:behaviors>
          <w:behavior w:val="content"/>
        </w:behaviors>
        <w:guid w:val="{ADA2AAD9-C1B2-44A0-B71C-B7850E142D41}"/>
      </w:docPartPr>
      <w:docPartBody>
        <w:p w:rsidR="0099293D" w:rsidRDefault="006634E2" w:rsidP="0099293D">
          <w:pPr>
            <w:pStyle w:val="3933FB9C7EFB4BA9A8572B1B30B7E78E6"/>
          </w:pPr>
          <w:r>
            <w:rPr>
              <w:rStyle w:val="PlaceholderText"/>
            </w:rPr>
            <w:t>Select most appropriate</w:t>
          </w:r>
          <w:r w:rsidRPr="00D57091">
            <w:rPr>
              <w:rStyle w:val="PlaceholderText"/>
            </w:rPr>
            <w:t>.</w:t>
          </w:r>
        </w:p>
      </w:docPartBody>
    </w:docPart>
    <w:docPart>
      <w:docPartPr>
        <w:name w:val="4A88682CE59A4AEF92A7CDED76638927"/>
        <w:category>
          <w:name w:val="General"/>
          <w:gallery w:val="placeholder"/>
        </w:category>
        <w:types>
          <w:type w:val="bbPlcHdr"/>
        </w:types>
        <w:behaviors>
          <w:behavior w:val="content"/>
        </w:behaviors>
        <w:guid w:val="{E9094B0A-DA78-48F7-82C2-2B0879DDD330}"/>
      </w:docPartPr>
      <w:docPartBody>
        <w:p w:rsidR="0099293D" w:rsidRDefault="006634E2" w:rsidP="0099293D">
          <w:pPr>
            <w:pStyle w:val="4A88682CE59A4AEF92A7CDED766389276"/>
          </w:pPr>
          <w:r>
            <w:rPr>
              <w:rStyle w:val="PlaceholderText"/>
            </w:rPr>
            <w:t>Select most appropriate</w:t>
          </w:r>
          <w:r w:rsidRPr="00D57091">
            <w:rPr>
              <w:rStyle w:val="PlaceholderText"/>
            </w:rPr>
            <w:t>.</w:t>
          </w:r>
        </w:p>
      </w:docPartBody>
    </w:docPart>
    <w:docPart>
      <w:docPartPr>
        <w:name w:val="0A41EF1EF7814FFDA42890BAED952E59"/>
        <w:category>
          <w:name w:val="General"/>
          <w:gallery w:val="placeholder"/>
        </w:category>
        <w:types>
          <w:type w:val="bbPlcHdr"/>
        </w:types>
        <w:behaviors>
          <w:behavior w:val="content"/>
        </w:behaviors>
        <w:guid w:val="{F9507A76-E77E-4A8E-AC24-2723DE4982F9}"/>
      </w:docPartPr>
      <w:docPartBody>
        <w:p w:rsidR="0099293D" w:rsidRDefault="006634E2" w:rsidP="0099293D">
          <w:pPr>
            <w:pStyle w:val="0A41EF1EF7814FFDA42890BAED952E596"/>
          </w:pPr>
          <w:r>
            <w:rPr>
              <w:rStyle w:val="PlaceholderText"/>
            </w:rPr>
            <w:t>Select most appropriate</w:t>
          </w:r>
          <w:r w:rsidRPr="00D57091">
            <w:rPr>
              <w:rStyle w:val="PlaceholderText"/>
            </w:rPr>
            <w:t>.</w:t>
          </w:r>
        </w:p>
      </w:docPartBody>
    </w:docPart>
    <w:docPart>
      <w:docPartPr>
        <w:name w:val="48D8C3A1E7E144599C12739C95264A61"/>
        <w:category>
          <w:name w:val="General"/>
          <w:gallery w:val="placeholder"/>
        </w:category>
        <w:types>
          <w:type w:val="bbPlcHdr"/>
        </w:types>
        <w:behaviors>
          <w:behavior w:val="content"/>
        </w:behaviors>
        <w:guid w:val="{7B98F440-65D4-4003-B38E-963E1DF7B316}"/>
      </w:docPartPr>
      <w:docPartBody>
        <w:p w:rsidR="0099293D" w:rsidRDefault="006634E2" w:rsidP="0099293D">
          <w:pPr>
            <w:pStyle w:val="48D8C3A1E7E144599C12739C95264A616"/>
          </w:pPr>
          <w:r>
            <w:rPr>
              <w:rStyle w:val="PlaceholderText"/>
            </w:rPr>
            <w:t>Select most appropriate</w:t>
          </w:r>
          <w:r w:rsidRPr="00D57091">
            <w:rPr>
              <w:rStyle w:val="PlaceholderText"/>
            </w:rPr>
            <w:t>.</w:t>
          </w:r>
        </w:p>
      </w:docPartBody>
    </w:docPart>
    <w:docPart>
      <w:docPartPr>
        <w:name w:val="F0ED3424D5D541E9A81C6F9CFE5C9DE8"/>
        <w:category>
          <w:name w:val="General"/>
          <w:gallery w:val="placeholder"/>
        </w:category>
        <w:types>
          <w:type w:val="bbPlcHdr"/>
        </w:types>
        <w:behaviors>
          <w:behavior w:val="content"/>
        </w:behaviors>
        <w:guid w:val="{0C0C2BAC-8077-4695-A742-5443A5AD0401}"/>
      </w:docPartPr>
      <w:docPartBody>
        <w:p w:rsidR="0099293D" w:rsidRDefault="006634E2" w:rsidP="0099293D">
          <w:pPr>
            <w:pStyle w:val="F0ED3424D5D541E9A81C6F9CFE5C9DE86"/>
          </w:pPr>
          <w:r>
            <w:rPr>
              <w:rStyle w:val="PlaceholderText"/>
            </w:rPr>
            <w:t>Select most appropriate</w:t>
          </w:r>
          <w:r w:rsidRPr="00D57091">
            <w:rPr>
              <w:rStyle w:val="PlaceholderText"/>
            </w:rPr>
            <w:t>.</w:t>
          </w:r>
        </w:p>
      </w:docPartBody>
    </w:docPart>
    <w:docPart>
      <w:docPartPr>
        <w:name w:val="04DC15BDF4F14B70A9B689CA06FC0FA8"/>
        <w:category>
          <w:name w:val="General"/>
          <w:gallery w:val="placeholder"/>
        </w:category>
        <w:types>
          <w:type w:val="bbPlcHdr"/>
        </w:types>
        <w:behaviors>
          <w:behavior w:val="content"/>
        </w:behaviors>
        <w:guid w:val="{6FA4B1D5-8110-4204-8767-647CD1D76573}"/>
      </w:docPartPr>
      <w:docPartBody>
        <w:p w:rsidR="0099293D" w:rsidRDefault="006634E2" w:rsidP="0099293D">
          <w:pPr>
            <w:pStyle w:val="04DC15BDF4F14B70A9B689CA06FC0FA86"/>
          </w:pPr>
          <w:r>
            <w:rPr>
              <w:rStyle w:val="PlaceholderText"/>
            </w:rPr>
            <w:t>Select most appropriate</w:t>
          </w:r>
          <w:r w:rsidRPr="00D57091">
            <w:rPr>
              <w:rStyle w:val="PlaceholderText"/>
            </w:rPr>
            <w:t>.</w:t>
          </w:r>
        </w:p>
      </w:docPartBody>
    </w:docPart>
    <w:docPart>
      <w:docPartPr>
        <w:name w:val="4DD26EC718804967BBD9EF6C23B3AF90"/>
        <w:category>
          <w:name w:val="General"/>
          <w:gallery w:val="placeholder"/>
        </w:category>
        <w:types>
          <w:type w:val="bbPlcHdr"/>
        </w:types>
        <w:behaviors>
          <w:behavior w:val="content"/>
        </w:behaviors>
        <w:guid w:val="{8FFBC278-4C63-45C3-B537-EC8756D30481}"/>
      </w:docPartPr>
      <w:docPartBody>
        <w:p w:rsidR="0099293D" w:rsidRDefault="006634E2" w:rsidP="0099293D">
          <w:pPr>
            <w:pStyle w:val="4DD26EC718804967BBD9EF6C23B3AF906"/>
          </w:pPr>
          <w:r>
            <w:rPr>
              <w:rStyle w:val="PlaceholderText"/>
            </w:rPr>
            <w:t>Select most appropriate</w:t>
          </w:r>
          <w:r w:rsidRPr="00D57091">
            <w:rPr>
              <w:rStyle w:val="PlaceholderText"/>
            </w:rPr>
            <w:t>.</w:t>
          </w:r>
        </w:p>
      </w:docPartBody>
    </w:docPart>
    <w:docPart>
      <w:docPartPr>
        <w:name w:val="05812419FD4E45DBAA812245090616CA"/>
        <w:category>
          <w:name w:val="General"/>
          <w:gallery w:val="placeholder"/>
        </w:category>
        <w:types>
          <w:type w:val="bbPlcHdr"/>
        </w:types>
        <w:behaviors>
          <w:behavior w:val="content"/>
        </w:behaviors>
        <w:guid w:val="{F7C96D00-42C6-4126-8CE3-A55BE7E33EA4}"/>
      </w:docPartPr>
      <w:docPartBody>
        <w:p w:rsidR="0099293D" w:rsidRDefault="006634E2" w:rsidP="0099293D">
          <w:pPr>
            <w:pStyle w:val="05812419FD4E45DBAA812245090616CA6"/>
          </w:pPr>
          <w:r>
            <w:rPr>
              <w:rStyle w:val="PlaceholderText"/>
            </w:rPr>
            <w:t>Select most appropriate</w:t>
          </w:r>
          <w:r w:rsidRPr="00D57091">
            <w:rPr>
              <w:rStyle w:val="PlaceholderText"/>
            </w:rPr>
            <w:t>.</w:t>
          </w:r>
        </w:p>
      </w:docPartBody>
    </w:docPart>
    <w:docPart>
      <w:docPartPr>
        <w:name w:val="CA970B97028449979CE7A7487EF9A86B"/>
        <w:category>
          <w:name w:val="General"/>
          <w:gallery w:val="placeholder"/>
        </w:category>
        <w:types>
          <w:type w:val="bbPlcHdr"/>
        </w:types>
        <w:behaviors>
          <w:behavior w:val="content"/>
        </w:behaviors>
        <w:guid w:val="{7A3F3642-CCEB-42B9-BCFE-BE5A86059390}"/>
      </w:docPartPr>
      <w:docPartBody>
        <w:p w:rsidR="0099293D" w:rsidRDefault="006634E2" w:rsidP="0099293D">
          <w:pPr>
            <w:pStyle w:val="CA970B97028449979CE7A7487EF9A86B6"/>
          </w:pPr>
          <w:r>
            <w:rPr>
              <w:rStyle w:val="PlaceholderText"/>
            </w:rPr>
            <w:t>Select most appropriate</w:t>
          </w:r>
          <w:r w:rsidRPr="00D57091">
            <w:rPr>
              <w:rStyle w:val="PlaceholderText"/>
            </w:rPr>
            <w:t>.</w:t>
          </w:r>
        </w:p>
      </w:docPartBody>
    </w:docPart>
    <w:docPart>
      <w:docPartPr>
        <w:name w:val="2BAF3DF522F3434D8CCD13D66B4CDBBF"/>
        <w:category>
          <w:name w:val="General"/>
          <w:gallery w:val="placeholder"/>
        </w:category>
        <w:types>
          <w:type w:val="bbPlcHdr"/>
        </w:types>
        <w:behaviors>
          <w:behavior w:val="content"/>
        </w:behaviors>
        <w:guid w:val="{A0832148-98B0-45AC-B5B6-AD86FB3106E1}"/>
      </w:docPartPr>
      <w:docPartBody>
        <w:p w:rsidR="0099293D" w:rsidRDefault="006634E2" w:rsidP="0099293D">
          <w:pPr>
            <w:pStyle w:val="2BAF3DF522F3434D8CCD13D66B4CDBBF6"/>
          </w:pPr>
          <w:r>
            <w:rPr>
              <w:rStyle w:val="PlaceholderText"/>
            </w:rPr>
            <w:t>Select most appropriate</w:t>
          </w:r>
          <w:r w:rsidRPr="00D57091">
            <w:rPr>
              <w:rStyle w:val="PlaceholderText"/>
            </w:rPr>
            <w:t>.</w:t>
          </w:r>
        </w:p>
      </w:docPartBody>
    </w:docPart>
    <w:docPart>
      <w:docPartPr>
        <w:name w:val="A059757E7BD7424C908A48ED6E92E4DB"/>
        <w:category>
          <w:name w:val="General"/>
          <w:gallery w:val="placeholder"/>
        </w:category>
        <w:types>
          <w:type w:val="bbPlcHdr"/>
        </w:types>
        <w:behaviors>
          <w:behavior w:val="content"/>
        </w:behaviors>
        <w:guid w:val="{070FC54E-44FF-4F45-9CB6-3B62C027D1BA}"/>
      </w:docPartPr>
      <w:docPartBody>
        <w:p w:rsidR="0099293D" w:rsidRDefault="006634E2" w:rsidP="0099293D">
          <w:pPr>
            <w:pStyle w:val="A059757E7BD7424C908A48ED6E92E4DB6"/>
          </w:pPr>
          <w:r>
            <w:rPr>
              <w:rStyle w:val="PlaceholderText"/>
            </w:rPr>
            <w:t>Select most appropriate</w:t>
          </w:r>
          <w:r w:rsidRPr="00D57091">
            <w:rPr>
              <w:rStyle w:val="PlaceholderText"/>
            </w:rPr>
            <w:t>.</w:t>
          </w:r>
        </w:p>
      </w:docPartBody>
    </w:docPart>
    <w:docPart>
      <w:docPartPr>
        <w:name w:val="E0548870E58B414BAAAC68DF20396F9D"/>
        <w:category>
          <w:name w:val="General"/>
          <w:gallery w:val="placeholder"/>
        </w:category>
        <w:types>
          <w:type w:val="bbPlcHdr"/>
        </w:types>
        <w:behaviors>
          <w:behavior w:val="content"/>
        </w:behaviors>
        <w:guid w:val="{27DC1418-0636-4517-AD0F-97D1487B187E}"/>
      </w:docPartPr>
      <w:docPartBody>
        <w:p w:rsidR="0099293D" w:rsidRDefault="006634E2" w:rsidP="0099293D">
          <w:pPr>
            <w:pStyle w:val="E0548870E58B414BAAAC68DF20396F9D6"/>
          </w:pPr>
          <w:r>
            <w:rPr>
              <w:rStyle w:val="PlaceholderText"/>
            </w:rPr>
            <w:t>Select most appropriate</w:t>
          </w:r>
          <w:r w:rsidRPr="00D57091">
            <w:rPr>
              <w:rStyle w:val="PlaceholderText"/>
            </w:rPr>
            <w:t>.</w:t>
          </w:r>
        </w:p>
      </w:docPartBody>
    </w:docPart>
    <w:docPart>
      <w:docPartPr>
        <w:name w:val="8714C22C596748709195146CDFF13A37"/>
        <w:category>
          <w:name w:val="General"/>
          <w:gallery w:val="placeholder"/>
        </w:category>
        <w:types>
          <w:type w:val="bbPlcHdr"/>
        </w:types>
        <w:behaviors>
          <w:behavior w:val="content"/>
        </w:behaviors>
        <w:guid w:val="{04683BBB-43F5-411E-A103-298F19C7C8C7}"/>
      </w:docPartPr>
      <w:docPartBody>
        <w:p w:rsidR="0099293D" w:rsidRDefault="006634E2" w:rsidP="0099293D">
          <w:pPr>
            <w:pStyle w:val="8714C22C596748709195146CDFF13A376"/>
          </w:pPr>
          <w:r>
            <w:rPr>
              <w:rStyle w:val="PlaceholderText"/>
            </w:rPr>
            <w:t>Select most appropriate</w:t>
          </w:r>
          <w:r w:rsidRPr="00D57091">
            <w:rPr>
              <w:rStyle w:val="PlaceholderText"/>
            </w:rPr>
            <w:t>.</w:t>
          </w:r>
        </w:p>
      </w:docPartBody>
    </w:docPart>
    <w:docPart>
      <w:docPartPr>
        <w:name w:val="1C9BD8DD69C649D8BC45054FBDC95193"/>
        <w:category>
          <w:name w:val="General"/>
          <w:gallery w:val="placeholder"/>
        </w:category>
        <w:types>
          <w:type w:val="bbPlcHdr"/>
        </w:types>
        <w:behaviors>
          <w:behavior w:val="content"/>
        </w:behaviors>
        <w:guid w:val="{32C387E4-CA2E-4FF1-97A2-53423FE88B70}"/>
      </w:docPartPr>
      <w:docPartBody>
        <w:p w:rsidR="0099293D" w:rsidRDefault="006634E2" w:rsidP="0099293D">
          <w:pPr>
            <w:pStyle w:val="1C9BD8DD69C649D8BC45054FBDC951936"/>
          </w:pPr>
          <w:r>
            <w:rPr>
              <w:rStyle w:val="PlaceholderText"/>
            </w:rPr>
            <w:t>Select most appropriate</w:t>
          </w:r>
          <w:r w:rsidRPr="00D57091">
            <w:rPr>
              <w:rStyle w:val="PlaceholderText"/>
            </w:rPr>
            <w:t>.</w:t>
          </w:r>
        </w:p>
      </w:docPartBody>
    </w:docPart>
    <w:docPart>
      <w:docPartPr>
        <w:name w:val="34FFCE3D57F246D7B399556BFF8BD912"/>
        <w:category>
          <w:name w:val="General"/>
          <w:gallery w:val="placeholder"/>
        </w:category>
        <w:types>
          <w:type w:val="bbPlcHdr"/>
        </w:types>
        <w:behaviors>
          <w:behavior w:val="content"/>
        </w:behaviors>
        <w:guid w:val="{19E271B3-8D4D-4929-9FEA-0D784BDFBFF8}"/>
      </w:docPartPr>
      <w:docPartBody>
        <w:p w:rsidR="0099293D" w:rsidRDefault="006634E2" w:rsidP="0099293D">
          <w:pPr>
            <w:pStyle w:val="34FFCE3D57F246D7B399556BFF8BD9126"/>
          </w:pPr>
          <w:r>
            <w:rPr>
              <w:rStyle w:val="PlaceholderText"/>
            </w:rPr>
            <w:t>Select most appropriate</w:t>
          </w:r>
          <w:r w:rsidRPr="00D57091">
            <w:rPr>
              <w:rStyle w:val="PlaceholderText"/>
            </w:rPr>
            <w:t>.</w:t>
          </w:r>
        </w:p>
      </w:docPartBody>
    </w:docPart>
    <w:docPart>
      <w:docPartPr>
        <w:name w:val="554BA8E71C7A4ADDA3722F518FC544BC"/>
        <w:category>
          <w:name w:val="General"/>
          <w:gallery w:val="placeholder"/>
        </w:category>
        <w:types>
          <w:type w:val="bbPlcHdr"/>
        </w:types>
        <w:behaviors>
          <w:behavior w:val="content"/>
        </w:behaviors>
        <w:guid w:val="{84CE2499-FBF2-4261-93E6-ABDAEE218DA5}"/>
      </w:docPartPr>
      <w:docPartBody>
        <w:p w:rsidR="0099293D" w:rsidRDefault="006634E2" w:rsidP="0099293D">
          <w:pPr>
            <w:pStyle w:val="554BA8E71C7A4ADDA3722F518FC544BC6"/>
          </w:pPr>
          <w:r>
            <w:rPr>
              <w:rStyle w:val="PlaceholderText"/>
            </w:rPr>
            <w:t>Select most appropriate</w:t>
          </w:r>
          <w:r w:rsidRPr="00D57091">
            <w:rPr>
              <w:rStyle w:val="PlaceholderText"/>
            </w:rPr>
            <w:t>.</w:t>
          </w:r>
        </w:p>
      </w:docPartBody>
    </w:docPart>
    <w:docPart>
      <w:docPartPr>
        <w:name w:val="889EE3C747594D3D83EDB98B308AD8E6"/>
        <w:category>
          <w:name w:val="General"/>
          <w:gallery w:val="placeholder"/>
        </w:category>
        <w:types>
          <w:type w:val="bbPlcHdr"/>
        </w:types>
        <w:behaviors>
          <w:behavior w:val="content"/>
        </w:behaviors>
        <w:guid w:val="{2465082D-D3F0-4469-974C-BCD43C5B0B8A}"/>
      </w:docPartPr>
      <w:docPartBody>
        <w:p w:rsidR="0099293D" w:rsidRDefault="006634E2" w:rsidP="0099293D">
          <w:pPr>
            <w:pStyle w:val="889EE3C747594D3D83EDB98B308AD8E66"/>
          </w:pPr>
          <w:r>
            <w:rPr>
              <w:rStyle w:val="PlaceholderText"/>
            </w:rPr>
            <w:t>Select most appropriate</w:t>
          </w:r>
          <w:r w:rsidRPr="00D57091">
            <w:rPr>
              <w:rStyle w:val="PlaceholderText"/>
            </w:rPr>
            <w:t>.</w:t>
          </w:r>
        </w:p>
      </w:docPartBody>
    </w:docPart>
    <w:docPart>
      <w:docPartPr>
        <w:name w:val="99C6570FDA5C400ABECBA46B4C61A7E2"/>
        <w:category>
          <w:name w:val="General"/>
          <w:gallery w:val="placeholder"/>
        </w:category>
        <w:types>
          <w:type w:val="bbPlcHdr"/>
        </w:types>
        <w:behaviors>
          <w:behavior w:val="content"/>
        </w:behaviors>
        <w:guid w:val="{F8549D44-A1A9-4D88-938D-A81D23403CFD}"/>
      </w:docPartPr>
      <w:docPartBody>
        <w:p w:rsidR="0099293D" w:rsidRDefault="006634E2" w:rsidP="0099293D">
          <w:pPr>
            <w:pStyle w:val="99C6570FDA5C400ABECBA46B4C61A7E24"/>
          </w:pPr>
          <w:r>
            <w:rPr>
              <w:rStyle w:val="PlaceholderText"/>
            </w:rPr>
            <w:t>Name of BMP.</w:t>
          </w:r>
        </w:p>
      </w:docPartBody>
    </w:docPart>
    <w:docPart>
      <w:docPartPr>
        <w:name w:val="AE4CF40498014EF48D11F60238D504D6"/>
        <w:category>
          <w:name w:val="General"/>
          <w:gallery w:val="placeholder"/>
        </w:category>
        <w:types>
          <w:type w:val="bbPlcHdr"/>
        </w:types>
        <w:behaviors>
          <w:behavior w:val="content"/>
        </w:behaviors>
        <w:guid w:val="{0647292A-57E8-46ED-AD81-EE9D94E03D45}"/>
      </w:docPartPr>
      <w:docPartBody>
        <w:p w:rsidR="0099293D" w:rsidRDefault="006634E2" w:rsidP="0099293D">
          <w:pPr>
            <w:pStyle w:val="AE4CF40498014EF48D11F60238D504D64"/>
          </w:pPr>
          <w:r>
            <w:rPr>
              <w:rStyle w:val="PlaceholderText"/>
            </w:rPr>
            <w:t>Provide a link to BMP</w:t>
          </w:r>
          <w:r w:rsidRPr="003F5AA9">
            <w:rPr>
              <w:rStyle w:val="PlaceholderText"/>
            </w:rPr>
            <w:t>.</w:t>
          </w:r>
        </w:p>
      </w:docPartBody>
    </w:docPart>
    <w:docPart>
      <w:docPartPr>
        <w:name w:val="C62141F30EA34F969149FE4708897F26"/>
        <w:category>
          <w:name w:val="General"/>
          <w:gallery w:val="placeholder"/>
        </w:category>
        <w:types>
          <w:type w:val="bbPlcHdr"/>
        </w:types>
        <w:behaviors>
          <w:behavior w:val="content"/>
        </w:behaviors>
        <w:guid w:val="{2923850A-354D-4216-954D-59E1671212CE}"/>
      </w:docPartPr>
      <w:docPartBody>
        <w:p w:rsidR="0099293D" w:rsidRDefault="006634E2" w:rsidP="0099293D">
          <w:pPr>
            <w:pStyle w:val="C62141F30EA34F969149FE4708897F263"/>
          </w:pPr>
          <w:r>
            <w:rPr>
              <w:rFonts w:cs="Times New Roman"/>
            </w:rPr>
            <w:t>Use of active acoustic equipment (e.g., echosounder) producing sound below 200 kHz</w:t>
          </w:r>
        </w:p>
      </w:docPartBody>
    </w:docPart>
    <w:docPart>
      <w:docPartPr>
        <w:name w:val="C941EE1F44BE4CED957E1D82B793A2DA"/>
        <w:category>
          <w:name w:val="General"/>
          <w:gallery w:val="placeholder"/>
        </w:category>
        <w:types>
          <w:type w:val="bbPlcHdr"/>
        </w:types>
        <w:behaviors>
          <w:behavior w:val="content"/>
        </w:behaviors>
        <w:guid w:val="{3C3DA211-44C3-41EB-BFF8-A89FF76930EB}"/>
      </w:docPartPr>
      <w:docPartBody>
        <w:p w:rsidR="0099293D" w:rsidRDefault="006634E2" w:rsidP="0099293D">
          <w:pPr>
            <w:pStyle w:val="C941EE1F44BE4CED957E1D82B793A2DA3"/>
          </w:pPr>
          <w:r>
            <w:rPr>
              <w:rFonts w:cs="Times New Roman"/>
            </w:rPr>
            <w:t>In-water construction or demolition</w:t>
          </w:r>
        </w:p>
      </w:docPartBody>
    </w:docPart>
    <w:docPart>
      <w:docPartPr>
        <w:name w:val="27495F6E90E744DD8E24BF3E56241747"/>
        <w:category>
          <w:name w:val="General"/>
          <w:gallery w:val="placeholder"/>
        </w:category>
        <w:types>
          <w:type w:val="bbPlcHdr"/>
        </w:types>
        <w:behaviors>
          <w:behavior w:val="content"/>
        </w:behaviors>
        <w:guid w:val="{BA83E133-145A-4F19-92D9-785931E1D790}"/>
      </w:docPartPr>
      <w:docPartBody>
        <w:p w:rsidR="0099293D" w:rsidRDefault="006634E2" w:rsidP="0099293D">
          <w:pPr>
            <w:pStyle w:val="27495F6E90E744DD8E24BF3E562417473"/>
          </w:pPr>
          <w:r>
            <w:rPr>
              <w:rFonts w:cs="Times New Roman"/>
            </w:rPr>
            <w:t>Temporary or fixed use of active or passive sampling gear (e.g., nets, lines, traps; turtle relocation trawls)</w:t>
          </w:r>
        </w:p>
      </w:docPartBody>
    </w:docPart>
    <w:docPart>
      <w:docPartPr>
        <w:name w:val="BFB7A25BA074451ABA21E62D447A79A6"/>
        <w:category>
          <w:name w:val="General"/>
          <w:gallery w:val="placeholder"/>
        </w:category>
        <w:types>
          <w:type w:val="bbPlcHdr"/>
        </w:types>
        <w:behaviors>
          <w:behavior w:val="content"/>
        </w:behaviors>
        <w:guid w:val="{60877086-168F-4507-930B-F234B846CCDC}"/>
      </w:docPartPr>
      <w:docPartBody>
        <w:p w:rsidR="0099293D" w:rsidRDefault="006634E2" w:rsidP="0099293D">
          <w:pPr>
            <w:pStyle w:val="BFB7A25BA074451ABA21E62D447A79A63"/>
          </w:pPr>
          <w:r>
            <w:rPr>
              <w:rFonts w:cs="Times New Roman"/>
            </w:rPr>
            <w:t>In-water explosive detonation</w:t>
          </w:r>
        </w:p>
      </w:docPartBody>
    </w:docPart>
    <w:docPart>
      <w:docPartPr>
        <w:name w:val="8D93C37ADB5B40DB9F53B345057CD501"/>
        <w:category>
          <w:name w:val="General"/>
          <w:gallery w:val="placeholder"/>
        </w:category>
        <w:types>
          <w:type w:val="bbPlcHdr"/>
        </w:types>
        <w:behaviors>
          <w:behavior w:val="content"/>
        </w:behaviors>
        <w:guid w:val="{1BBF5CF0-297C-4988-9F73-C63B715E610B}"/>
      </w:docPartPr>
      <w:docPartBody>
        <w:p w:rsidR="0099293D" w:rsidRDefault="006634E2" w:rsidP="0099293D">
          <w:pPr>
            <w:pStyle w:val="8D93C37ADB5B40DB9F53B345057CD5013"/>
          </w:pPr>
          <w:r>
            <w:rPr>
              <w:rFonts w:cs="Times New Roman"/>
            </w:rPr>
            <w:t>Aquaculture</w:t>
          </w:r>
        </w:p>
      </w:docPartBody>
    </w:docPart>
    <w:docPart>
      <w:docPartPr>
        <w:name w:val="5A5D0C42F72F4337AC602B5C3F67AF93"/>
        <w:category>
          <w:name w:val="General"/>
          <w:gallery w:val="placeholder"/>
        </w:category>
        <w:types>
          <w:type w:val="bbPlcHdr"/>
        </w:types>
        <w:behaviors>
          <w:behavior w:val="content"/>
        </w:behaviors>
        <w:guid w:val="{80346B30-0116-4261-BD1B-5FB72267FFAA}"/>
      </w:docPartPr>
      <w:docPartBody>
        <w:p w:rsidR="0099293D" w:rsidRDefault="006634E2" w:rsidP="0099293D">
          <w:pPr>
            <w:pStyle w:val="5A5D0C42F72F4337AC602B5C3F67AF933"/>
          </w:pPr>
          <w:r>
            <w:rPr>
              <w:rFonts w:cs="Times New Roman"/>
            </w:rPr>
            <w:t>Restoration of barrier islands, levee construction, or similar projects</w:t>
          </w:r>
        </w:p>
      </w:docPartBody>
    </w:docPart>
    <w:docPart>
      <w:docPartPr>
        <w:name w:val="16560F4AB3444F40ADE07B1832AB44A1"/>
        <w:category>
          <w:name w:val="General"/>
          <w:gallery w:val="placeholder"/>
        </w:category>
        <w:types>
          <w:type w:val="bbPlcHdr"/>
        </w:types>
        <w:behaviors>
          <w:behavior w:val="content"/>
        </w:behaviors>
        <w:guid w:val="{668574B7-C569-48E6-A2F3-84F57377B751}"/>
      </w:docPartPr>
      <w:docPartBody>
        <w:p w:rsidR="0099293D" w:rsidRDefault="006634E2" w:rsidP="0099293D">
          <w:pPr>
            <w:pStyle w:val="16560F4AB3444F40ADE07B1832AB44A13"/>
          </w:pPr>
          <w:r>
            <w:rPr>
              <w:rFonts w:cs="Times New Roman"/>
            </w:rPr>
            <w:t>Fresh-water river diversions</w:t>
          </w:r>
        </w:p>
      </w:docPartBody>
    </w:docPart>
    <w:docPart>
      <w:docPartPr>
        <w:name w:val="E8195FFD5B664C9E9E3EBD0F5126FB54"/>
        <w:category>
          <w:name w:val="General"/>
          <w:gallery w:val="placeholder"/>
        </w:category>
        <w:types>
          <w:type w:val="bbPlcHdr"/>
        </w:types>
        <w:behaviors>
          <w:behavior w:val="content"/>
        </w:behaviors>
        <w:guid w:val="{3249A440-55FD-4EE4-9B93-6DFC72A3CF9B}"/>
      </w:docPartPr>
      <w:docPartBody>
        <w:p w:rsidR="0099293D" w:rsidRDefault="006634E2" w:rsidP="0099293D">
          <w:pPr>
            <w:pStyle w:val="E8195FFD5B664C9E9E3EBD0F5126FB543"/>
          </w:pPr>
          <w:r>
            <w:rPr>
              <w:rFonts w:cs="Times New Roman"/>
            </w:rPr>
            <w:t>Building or enhancing areas for water-related recreational use or fishing opportunities (e.g., fishing piers, bridges, boat ramps, marinas)</w:t>
          </w:r>
        </w:p>
      </w:docPartBody>
    </w:docPart>
    <w:docPart>
      <w:docPartPr>
        <w:name w:val="50415F0154594B1F8519EE18CC7C63CC"/>
        <w:category>
          <w:name w:val="General"/>
          <w:gallery w:val="placeholder"/>
        </w:category>
        <w:types>
          <w:type w:val="bbPlcHdr"/>
        </w:types>
        <w:behaviors>
          <w:behavior w:val="content"/>
        </w:behaviors>
        <w:guid w:val="{ADF0E07A-F065-401F-B7B6-6E905EC8F46B}"/>
      </w:docPartPr>
      <w:docPartBody>
        <w:p w:rsidR="0099293D" w:rsidRDefault="006634E2" w:rsidP="0099293D">
          <w:pPr>
            <w:pStyle w:val="50415F0154594B1F8519EE18CC7C63CC3"/>
          </w:pPr>
          <w:r>
            <w:rPr>
              <w:rFonts w:cs="Times New Roman"/>
            </w:rPr>
            <w:t>Dredging or in-water construction actions to change hydrologic conditions or connectivity, create breakwaters and living shorelines, etc.</w:t>
          </w:r>
        </w:p>
      </w:docPartBody>
    </w:docPart>
    <w:docPart>
      <w:docPartPr>
        <w:name w:val="67497CD771AE4C0796CAF8F1B7D18CA3"/>
        <w:category>
          <w:name w:val="General"/>
          <w:gallery w:val="placeholder"/>
        </w:category>
        <w:types>
          <w:type w:val="bbPlcHdr"/>
        </w:types>
        <w:behaviors>
          <w:behavior w:val="content"/>
        </w:behaviors>
        <w:guid w:val="{DA18227B-F6D3-455A-BE21-0D79EC8EBB5D}"/>
      </w:docPartPr>
      <w:docPartBody>
        <w:p w:rsidR="0099293D" w:rsidRDefault="006634E2" w:rsidP="0099293D">
          <w:pPr>
            <w:pStyle w:val="67497CD771AE4C0796CAF8F1B7D18CA33"/>
          </w:pPr>
          <w:r>
            <w:rPr>
              <w:rFonts w:cs="Times New Roman"/>
            </w:rPr>
            <w:t>Conducting driving of sheet piles or pilings</w:t>
          </w:r>
        </w:p>
      </w:docPartBody>
    </w:docPart>
    <w:docPart>
      <w:docPartPr>
        <w:name w:val="A7B8E28D815D4C5991E2868A51A1CCAC"/>
        <w:category>
          <w:name w:val="General"/>
          <w:gallery w:val="placeholder"/>
        </w:category>
        <w:types>
          <w:type w:val="bbPlcHdr"/>
        </w:types>
        <w:behaviors>
          <w:behavior w:val="content"/>
        </w:behaviors>
        <w:guid w:val="{883ACE1F-DE28-4D61-BE0F-CA5DDDA55BB0}"/>
      </w:docPartPr>
      <w:docPartBody>
        <w:p w:rsidR="0099293D" w:rsidRDefault="006634E2" w:rsidP="0099293D">
          <w:pPr>
            <w:pStyle w:val="A7B8E28D815D4C5991E2868A51A1CCAC3"/>
          </w:pPr>
          <w:r>
            <w:rPr>
              <w:rFonts w:cs="Times New Roman"/>
            </w:rPr>
            <w:t>Use of floating pipeline during dredging actions</w:t>
          </w:r>
        </w:p>
      </w:docPartBody>
    </w:docPart>
    <w:docPart>
      <w:docPartPr>
        <w:name w:val="D525DE96B46D47B990D7439CACF160FA"/>
        <w:category>
          <w:name w:val="General"/>
          <w:gallery w:val="placeholder"/>
        </w:category>
        <w:types>
          <w:type w:val="bbPlcHdr"/>
        </w:types>
        <w:behaviors>
          <w:behavior w:val="content"/>
        </w:behaviors>
        <w:guid w:val="{AE3AB180-A2F5-4EE9-9C2D-F6B5920FC0A4}"/>
      </w:docPartPr>
      <w:docPartBody>
        <w:p w:rsidR="0099293D" w:rsidRDefault="006634E2" w:rsidP="0099293D">
          <w:pPr>
            <w:pStyle w:val="D525DE96B46D47B990D7439CACF160FA3"/>
          </w:pPr>
          <w:r>
            <w:rPr>
              <w:rStyle w:val="PlaceholderText"/>
            </w:rPr>
            <w:t>Name of BMP.</w:t>
          </w:r>
        </w:p>
      </w:docPartBody>
    </w:docPart>
    <w:docPart>
      <w:docPartPr>
        <w:name w:val="66D9CFC0D9F24076A37D296BD4B467DC"/>
        <w:category>
          <w:name w:val="General"/>
          <w:gallery w:val="placeholder"/>
        </w:category>
        <w:types>
          <w:type w:val="bbPlcHdr"/>
        </w:types>
        <w:behaviors>
          <w:behavior w:val="content"/>
        </w:behaviors>
        <w:guid w:val="{CC7D7186-1DF0-456F-80BF-85A1493111C2}"/>
      </w:docPartPr>
      <w:docPartBody>
        <w:p w:rsidR="0099293D" w:rsidRDefault="006634E2" w:rsidP="0099293D">
          <w:pPr>
            <w:pStyle w:val="66D9CFC0D9F24076A37D296BD4B467DC3"/>
          </w:pPr>
          <w:r>
            <w:rPr>
              <w:rStyle w:val="PlaceholderText"/>
            </w:rPr>
            <w:t>Provide a link to BMP</w:t>
          </w:r>
          <w:r w:rsidRPr="003F5AA9">
            <w:rPr>
              <w:rStyle w:val="PlaceholderText"/>
            </w:rPr>
            <w:t>.</w:t>
          </w:r>
        </w:p>
      </w:docPartBody>
    </w:docPart>
    <w:docPart>
      <w:docPartPr>
        <w:name w:val="66D312E8C2FE4F3D99A309C0E57350DD"/>
        <w:category>
          <w:name w:val="General"/>
          <w:gallery w:val="placeholder"/>
        </w:category>
        <w:types>
          <w:type w:val="bbPlcHdr"/>
        </w:types>
        <w:behaviors>
          <w:behavior w:val="content"/>
        </w:behaviors>
        <w:guid w:val="{A2B86FDD-0640-4A91-A9B4-E706570613F3}"/>
      </w:docPartPr>
      <w:docPartBody>
        <w:p w:rsidR="0099293D" w:rsidRDefault="006634E2" w:rsidP="0099293D">
          <w:pPr>
            <w:pStyle w:val="66D312E8C2FE4F3D99A309C0E57350DD3"/>
          </w:pPr>
          <w:r>
            <w:rPr>
              <w:rStyle w:val="PlaceholderText"/>
            </w:rPr>
            <w:t>Name of BMP.</w:t>
          </w:r>
        </w:p>
      </w:docPartBody>
    </w:docPart>
    <w:docPart>
      <w:docPartPr>
        <w:name w:val="A77387AA03D24C68B8B1DD5A7870E1BA"/>
        <w:category>
          <w:name w:val="General"/>
          <w:gallery w:val="placeholder"/>
        </w:category>
        <w:types>
          <w:type w:val="bbPlcHdr"/>
        </w:types>
        <w:behaviors>
          <w:behavior w:val="content"/>
        </w:behaviors>
        <w:guid w:val="{4806DCBC-F61A-41F2-8AB6-2C36F9CFD3E7}"/>
      </w:docPartPr>
      <w:docPartBody>
        <w:p w:rsidR="0099293D" w:rsidRDefault="006634E2" w:rsidP="0099293D">
          <w:pPr>
            <w:pStyle w:val="A77387AA03D24C68B8B1DD5A7870E1BA3"/>
          </w:pPr>
          <w:r>
            <w:rPr>
              <w:rStyle w:val="PlaceholderText"/>
            </w:rPr>
            <w:t>Provide a link to BMP</w:t>
          </w:r>
          <w:r w:rsidRPr="003F5AA9">
            <w:rPr>
              <w:rStyle w:val="PlaceholderText"/>
            </w:rPr>
            <w:t>.</w:t>
          </w:r>
        </w:p>
      </w:docPartBody>
    </w:docPart>
    <w:docPart>
      <w:docPartPr>
        <w:name w:val="12145258189D43399F8C5A30B95279AC"/>
        <w:category>
          <w:name w:val="General"/>
          <w:gallery w:val="placeholder"/>
        </w:category>
        <w:types>
          <w:type w:val="bbPlcHdr"/>
        </w:types>
        <w:behaviors>
          <w:behavior w:val="content"/>
        </w:behaviors>
        <w:guid w:val="{1107FF4C-B658-460D-813B-7288518E576B}"/>
      </w:docPartPr>
      <w:docPartBody>
        <w:p w:rsidR="0099293D" w:rsidRDefault="006634E2" w:rsidP="0099293D">
          <w:pPr>
            <w:pStyle w:val="12145258189D43399F8C5A30B95279AC2"/>
          </w:pPr>
          <w:r w:rsidRPr="003F5AA9">
            <w:rPr>
              <w:rStyle w:val="PlaceholderText"/>
            </w:rPr>
            <w:t>Click or tap here to enter text.</w:t>
          </w:r>
        </w:p>
      </w:docPartBody>
    </w:docPart>
    <w:docPart>
      <w:docPartPr>
        <w:name w:val="DBA943013D354E649948BCB32B6DFA6D"/>
        <w:category>
          <w:name w:val="General"/>
          <w:gallery w:val="placeholder"/>
        </w:category>
        <w:types>
          <w:type w:val="bbPlcHdr"/>
        </w:types>
        <w:behaviors>
          <w:behavior w:val="content"/>
        </w:behaviors>
        <w:guid w:val="{B7EECEFC-F3BB-45F7-888A-43081CF05C20}"/>
      </w:docPartPr>
      <w:docPartBody>
        <w:p w:rsidR="0099293D" w:rsidRDefault="006634E2" w:rsidP="0099293D">
          <w:pPr>
            <w:pStyle w:val="DBA943013D354E649948BCB32B6DFA6D2"/>
          </w:pPr>
          <w:r>
            <w:rPr>
              <w:rStyle w:val="PlaceholderText"/>
            </w:rPr>
            <w:t>Enter list of bird species.</w:t>
          </w:r>
        </w:p>
      </w:docPartBody>
    </w:docPart>
    <w:docPart>
      <w:docPartPr>
        <w:name w:val="3BEEA5C43A93434A9453F3D724364068"/>
        <w:category>
          <w:name w:val="General"/>
          <w:gallery w:val="placeholder"/>
        </w:category>
        <w:types>
          <w:type w:val="bbPlcHdr"/>
        </w:types>
        <w:behaviors>
          <w:behavior w:val="content"/>
        </w:behaviors>
        <w:guid w:val="{1EB9D222-C169-48D7-B32F-52083AE58A6A}"/>
      </w:docPartPr>
      <w:docPartBody>
        <w:p w:rsidR="0099293D" w:rsidRDefault="006634E2" w:rsidP="0099293D">
          <w:pPr>
            <w:pStyle w:val="3BEEA5C43A93434A9453F3D7243640682"/>
          </w:pPr>
          <w:r>
            <w:rPr>
              <w:rStyle w:val="PlaceholderText"/>
            </w:rPr>
            <w:t>Indicate why conservation measures will not be implemented.</w:t>
          </w:r>
        </w:p>
      </w:docPartBody>
    </w:docPart>
    <w:docPart>
      <w:docPartPr>
        <w:name w:val="74E9EB1CD1934B2D8D6F5DB63C1F056E"/>
        <w:category>
          <w:name w:val="General"/>
          <w:gallery w:val="placeholder"/>
        </w:category>
        <w:types>
          <w:type w:val="bbPlcHdr"/>
        </w:types>
        <w:behaviors>
          <w:behavior w:val="content"/>
        </w:behaviors>
        <w:guid w:val="{F55CE1A7-F8AD-4111-A18B-DFFEC19AB595}"/>
      </w:docPartPr>
      <w:docPartBody>
        <w:p w:rsidR="0099293D" w:rsidRDefault="006634E2" w:rsidP="0099293D">
          <w:pPr>
            <w:pStyle w:val="74E9EB1CD1934B2D8D6F5DB63C1F056E3"/>
          </w:pPr>
          <w:r w:rsidRPr="00D44FD0">
            <w:rPr>
              <w:rStyle w:val="Style6"/>
              <w:rFonts w:cs="Times New Roman"/>
              <w:color w:val="808080" w:themeColor="background1" w:themeShade="80"/>
              <w:szCs w:val="24"/>
            </w:rPr>
            <w:t>[</w:t>
          </w:r>
          <w:r w:rsidRPr="00494714">
            <w:rPr>
              <w:rFonts w:cs="Times New Roman"/>
              <w:color w:val="808080" w:themeColor="background1" w:themeShade="80"/>
              <w:szCs w:val="24"/>
            </w:rPr>
            <w:t>Date</w:t>
          </w:r>
          <w:r>
            <w:rPr>
              <w:rFonts w:cs="Times New Roman"/>
              <w:color w:val="808080" w:themeColor="background1" w:themeShade="80"/>
              <w:szCs w:val="24"/>
            </w:rPr>
            <w:t>]</w:t>
          </w:r>
        </w:p>
      </w:docPartBody>
    </w:docPart>
    <w:docPart>
      <w:docPartPr>
        <w:name w:val="5D58EACE4F944BB6AAD27E0CD5DB5250"/>
        <w:category>
          <w:name w:val="General"/>
          <w:gallery w:val="placeholder"/>
        </w:category>
        <w:types>
          <w:type w:val="bbPlcHdr"/>
        </w:types>
        <w:behaviors>
          <w:behavior w:val="content"/>
        </w:behaviors>
        <w:guid w:val="{000FFF55-8D2E-43D1-843E-4A35CDE07BC8}"/>
      </w:docPartPr>
      <w:docPartBody>
        <w:p w:rsidR="0099293D" w:rsidRDefault="006634E2" w:rsidP="0099293D">
          <w:pPr>
            <w:pStyle w:val="5D58EACE4F944BB6AAD27E0CD5DB52503"/>
          </w:pPr>
          <w:r w:rsidRPr="00D44FD0">
            <w:rPr>
              <w:rStyle w:val="Style6"/>
              <w:rFonts w:cs="Times New Roman"/>
              <w:color w:val="808080" w:themeColor="background1" w:themeShade="80"/>
              <w:szCs w:val="24"/>
            </w:rPr>
            <w:t>[</w:t>
          </w:r>
          <w:r w:rsidRPr="00494714">
            <w:rPr>
              <w:rFonts w:cs="Times New Roman"/>
              <w:color w:val="808080" w:themeColor="background1" w:themeShade="80"/>
              <w:szCs w:val="24"/>
            </w:rPr>
            <w:t>Date</w:t>
          </w:r>
          <w:r>
            <w:rPr>
              <w:rFonts w:cs="Times New Roman"/>
              <w:color w:val="808080" w:themeColor="background1" w:themeShade="80"/>
              <w:szCs w:val="24"/>
            </w:rPr>
            <w:t>]</w:t>
          </w:r>
        </w:p>
      </w:docPartBody>
    </w:docPart>
    <w:docPart>
      <w:docPartPr>
        <w:name w:val="D9B787B904DB466E8FD9D67F7BDE573F"/>
        <w:category>
          <w:name w:val="General"/>
          <w:gallery w:val="placeholder"/>
        </w:category>
        <w:types>
          <w:type w:val="bbPlcHdr"/>
        </w:types>
        <w:behaviors>
          <w:behavior w:val="content"/>
        </w:behaviors>
        <w:guid w:val="{EE8B5D97-770D-46DB-A197-68A78ACB8AF8}"/>
      </w:docPartPr>
      <w:docPartBody>
        <w:p w:rsidR="0099293D" w:rsidRDefault="006634E2" w:rsidP="0099293D">
          <w:pPr>
            <w:pStyle w:val="D9B787B904DB466E8FD9D67F7BDE573F2"/>
          </w:pPr>
          <w:r>
            <w:rPr>
              <w:rStyle w:val="PlaceholderText"/>
              <w:rFonts w:cstheme="minorHAnsi"/>
            </w:rPr>
            <w:t>Click or tap here to enter text.</w:t>
          </w:r>
        </w:p>
      </w:docPartBody>
    </w:docPart>
    <w:docPart>
      <w:docPartPr>
        <w:name w:val="9699A1BF8AA04043886D641707C518C5"/>
        <w:category>
          <w:name w:val="General"/>
          <w:gallery w:val="placeholder"/>
        </w:category>
        <w:types>
          <w:type w:val="bbPlcHdr"/>
        </w:types>
        <w:behaviors>
          <w:behavior w:val="content"/>
        </w:behaviors>
        <w:guid w:val="{4FDE14B4-AEB6-465C-B0EA-D05C50AEA13C}"/>
      </w:docPartPr>
      <w:docPartBody>
        <w:p w:rsidR="0099293D" w:rsidRDefault="006634E2" w:rsidP="0099293D">
          <w:pPr>
            <w:pStyle w:val="9699A1BF8AA04043886D641707C518C52"/>
          </w:pPr>
          <w:r>
            <w:rPr>
              <w:rStyle w:val="PlaceholderText"/>
              <w:rFonts w:cstheme="minorHAnsi"/>
            </w:rPr>
            <w:t>Click or tap here to enter text.</w:t>
          </w:r>
        </w:p>
      </w:docPartBody>
    </w:docPart>
    <w:docPart>
      <w:docPartPr>
        <w:name w:val="FC3BE710B8EE4FF79A69F16D8AB182CB"/>
        <w:category>
          <w:name w:val="General"/>
          <w:gallery w:val="placeholder"/>
        </w:category>
        <w:types>
          <w:type w:val="bbPlcHdr"/>
        </w:types>
        <w:behaviors>
          <w:behavior w:val="content"/>
        </w:behaviors>
        <w:guid w:val="{E49A3564-F2B5-4776-9AA8-47AFE98B24F2}"/>
      </w:docPartPr>
      <w:docPartBody>
        <w:p w:rsidR="0099293D" w:rsidRDefault="006634E2" w:rsidP="0099293D">
          <w:pPr>
            <w:pStyle w:val="FC3BE710B8EE4FF79A69F16D8AB182CB2"/>
          </w:pPr>
          <w:r>
            <w:rPr>
              <w:rStyle w:val="PlaceholderText"/>
              <w:rFonts w:cstheme="minorHAnsi"/>
            </w:rPr>
            <w:t>Click or tap here to enter text.</w:t>
          </w:r>
        </w:p>
      </w:docPartBody>
    </w:docPart>
    <w:docPart>
      <w:docPartPr>
        <w:name w:val="E7EBCE71413E42939430E0036AB1FA56"/>
        <w:category>
          <w:name w:val="General"/>
          <w:gallery w:val="placeholder"/>
        </w:category>
        <w:types>
          <w:type w:val="bbPlcHdr"/>
        </w:types>
        <w:behaviors>
          <w:behavior w:val="content"/>
        </w:behaviors>
        <w:guid w:val="{8018DFAE-DD44-4D98-B81C-F69EDA538501}"/>
      </w:docPartPr>
      <w:docPartBody>
        <w:p w:rsidR="0099293D" w:rsidRDefault="006634E2" w:rsidP="0099293D">
          <w:pPr>
            <w:pStyle w:val="E7EBCE71413E42939430E0036AB1FA562"/>
          </w:pPr>
          <w:r>
            <w:rPr>
              <w:rStyle w:val="PlaceholderText"/>
              <w:rFonts w:cstheme="minorHAnsi"/>
            </w:rPr>
            <w:t>Click or tap here to enter text.</w:t>
          </w:r>
        </w:p>
      </w:docPartBody>
    </w:docPart>
    <w:docPart>
      <w:docPartPr>
        <w:name w:val="A8DA546251F44B11831D95A8DF1B33D3"/>
        <w:category>
          <w:name w:val="General"/>
          <w:gallery w:val="placeholder"/>
        </w:category>
        <w:types>
          <w:type w:val="bbPlcHdr"/>
        </w:types>
        <w:behaviors>
          <w:behavior w:val="content"/>
        </w:behaviors>
        <w:guid w:val="{A4921214-DEEA-4075-9863-4E0F9E278C2F}"/>
      </w:docPartPr>
      <w:docPartBody>
        <w:p w:rsidR="0099293D" w:rsidRDefault="006634E2" w:rsidP="0099293D">
          <w:pPr>
            <w:pStyle w:val="A8DA546251F44B11831D95A8DF1B33D32"/>
          </w:pPr>
          <w:r>
            <w:rPr>
              <w:rStyle w:val="PlaceholderText"/>
              <w:rFonts w:cstheme="minorHAnsi"/>
            </w:rPr>
            <w:t>Click or tap here to enter text.</w:t>
          </w:r>
        </w:p>
      </w:docPartBody>
    </w:docPart>
    <w:docPart>
      <w:docPartPr>
        <w:name w:val="4AE819D2948C428FA01F64665B4B51FD"/>
        <w:category>
          <w:name w:val="General"/>
          <w:gallery w:val="placeholder"/>
        </w:category>
        <w:types>
          <w:type w:val="bbPlcHdr"/>
        </w:types>
        <w:behaviors>
          <w:behavior w:val="content"/>
        </w:behaviors>
        <w:guid w:val="{24BB5CF5-F7E0-4A08-8AAF-E2B287948608}"/>
      </w:docPartPr>
      <w:docPartBody>
        <w:p w:rsidR="0099293D" w:rsidRDefault="006634E2" w:rsidP="0099293D">
          <w:pPr>
            <w:pStyle w:val="4AE819D2948C428FA01F64665B4B51FD2"/>
          </w:pPr>
          <w:r>
            <w:rPr>
              <w:rStyle w:val="PlaceholderText"/>
              <w:rFonts w:cstheme="minorHAnsi"/>
            </w:rPr>
            <w:t>Click or tap here to enter text.</w:t>
          </w:r>
        </w:p>
      </w:docPartBody>
    </w:docPart>
    <w:docPart>
      <w:docPartPr>
        <w:name w:val="D43C7CB8769C446A87F3E36069C5B13A"/>
        <w:category>
          <w:name w:val="General"/>
          <w:gallery w:val="placeholder"/>
        </w:category>
        <w:types>
          <w:type w:val="bbPlcHdr"/>
        </w:types>
        <w:behaviors>
          <w:behavior w:val="content"/>
        </w:behaviors>
        <w:guid w:val="{2F7CE7B7-2E40-4D7B-8A27-B71938400874}"/>
      </w:docPartPr>
      <w:docPartBody>
        <w:p w:rsidR="0099293D" w:rsidRDefault="006634E2" w:rsidP="0099293D">
          <w:pPr>
            <w:pStyle w:val="D43C7CB8769C446A87F3E36069C5B13A2"/>
          </w:pPr>
          <w:r>
            <w:rPr>
              <w:rStyle w:val="PlaceholderText"/>
              <w:rFonts w:cstheme="minorHAnsi"/>
            </w:rPr>
            <w:t>Click or tap here to enter text.</w:t>
          </w:r>
        </w:p>
      </w:docPartBody>
    </w:docPart>
    <w:docPart>
      <w:docPartPr>
        <w:name w:val="2C71D2FBCEAF415F8A02589903A6BD5C"/>
        <w:category>
          <w:name w:val="General"/>
          <w:gallery w:val="placeholder"/>
        </w:category>
        <w:types>
          <w:type w:val="bbPlcHdr"/>
        </w:types>
        <w:behaviors>
          <w:behavior w:val="content"/>
        </w:behaviors>
        <w:guid w:val="{850508A8-6A79-4EC8-A014-1102DD14E784}"/>
      </w:docPartPr>
      <w:docPartBody>
        <w:p w:rsidR="0099293D" w:rsidRDefault="006634E2" w:rsidP="0099293D">
          <w:pPr>
            <w:pStyle w:val="2C71D2FBCEAF415F8A02589903A6BD5C2"/>
          </w:pPr>
          <w:r>
            <w:rPr>
              <w:rStyle w:val="PlaceholderText"/>
              <w:rFonts w:cstheme="minorHAnsi"/>
            </w:rPr>
            <w:t>Click or tap here to enter text.</w:t>
          </w:r>
        </w:p>
      </w:docPartBody>
    </w:docPart>
    <w:docPart>
      <w:docPartPr>
        <w:name w:val="BBBF57861AA446DF939AAD7C80FF2F6B"/>
        <w:category>
          <w:name w:val="General"/>
          <w:gallery w:val="placeholder"/>
        </w:category>
        <w:types>
          <w:type w:val="bbPlcHdr"/>
        </w:types>
        <w:behaviors>
          <w:behavior w:val="content"/>
        </w:behaviors>
        <w:guid w:val="{3D080D5D-FE36-4CE7-9024-979DB3A64979}"/>
      </w:docPartPr>
      <w:docPartBody>
        <w:p w:rsidR="0099293D" w:rsidRDefault="006634E2" w:rsidP="0099293D">
          <w:pPr>
            <w:pStyle w:val="BBBF57861AA446DF939AAD7C80FF2F6B2"/>
          </w:pPr>
          <w:r>
            <w:rPr>
              <w:rStyle w:val="PlaceholderText"/>
              <w:rFonts w:cstheme="minorHAnsi"/>
            </w:rPr>
            <w:t>Click or tap here to enter text.</w:t>
          </w:r>
        </w:p>
      </w:docPartBody>
    </w:docPart>
    <w:docPart>
      <w:docPartPr>
        <w:name w:val="7FEA3350499644C3BC05FC46F4655CF9"/>
        <w:category>
          <w:name w:val="General"/>
          <w:gallery w:val="placeholder"/>
        </w:category>
        <w:types>
          <w:type w:val="bbPlcHdr"/>
        </w:types>
        <w:behaviors>
          <w:behavior w:val="content"/>
        </w:behaviors>
        <w:guid w:val="{E4F5B085-A792-475D-938D-A60962B1D7AD}"/>
      </w:docPartPr>
      <w:docPartBody>
        <w:p w:rsidR="0099293D" w:rsidRDefault="006634E2" w:rsidP="0099293D">
          <w:pPr>
            <w:pStyle w:val="7FEA3350499644C3BC05FC46F4655CF92"/>
          </w:pPr>
          <w:r>
            <w:rPr>
              <w:rStyle w:val="PlaceholderText"/>
              <w:rFonts w:cstheme="minorHAnsi"/>
            </w:rPr>
            <w:t>Click or tap here to enter text.</w:t>
          </w:r>
        </w:p>
      </w:docPartBody>
    </w:docPart>
    <w:docPart>
      <w:docPartPr>
        <w:name w:val="C1F178E0D5AA486E995BC6EBC73116A1"/>
        <w:category>
          <w:name w:val="General"/>
          <w:gallery w:val="placeholder"/>
        </w:category>
        <w:types>
          <w:type w:val="bbPlcHdr"/>
        </w:types>
        <w:behaviors>
          <w:behavior w:val="content"/>
        </w:behaviors>
        <w:guid w:val="{41EBB1FB-BFF5-4EB9-B622-3BCC50C4D52B}"/>
      </w:docPartPr>
      <w:docPartBody>
        <w:p w:rsidR="0099293D" w:rsidRDefault="006634E2" w:rsidP="0099293D">
          <w:pPr>
            <w:pStyle w:val="C1F178E0D5AA486E995BC6EBC73116A12"/>
          </w:pPr>
          <w:r>
            <w:rPr>
              <w:rStyle w:val="PlaceholderText"/>
              <w:rFonts w:cstheme="minorHAnsi"/>
            </w:rPr>
            <w:t>Click or tap here to enter text.</w:t>
          </w:r>
        </w:p>
      </w:docPartBody>
    </w:docPart>
    <w:docPart>
      <w:docPartPr>
        <w:name w:val="9A530BB326244C2892D66B18BCD0992B"/>
        <w:category>
          <w:name w:val="General"/>
          <w:gallery w:val="placeholder"/>
        </w:category>
        <w:types>
          <w:type w:val="bbPlcHdr"/>
        </w:types>
        <w:behaviors>
          <w:behavior w:val="content"/>
        </w:behaviors>
        <w:guid w:val="{7CEC1FE6-BEC8-41EA-9F45-5998FB7C56A4}"/>
      </w:docPartPr>
      <w:docPartBody>
        <w:p w:rsidR="0099293D" w:rsidRDefault="006634E2" w:rsidP="0099293D">
          <w:pPr>
            <w:pStyle w:val="9A530BB326244C2892D66B18BCD0992B2"/>
          </w:pPr>
          <w:r>
            <w:rPr>
              <w:rStyle w:val="PlaceholderText"/>
              <w:rFonts w:cstheme="minorHAnsi"/>
            </w:rPr>
            <w:t>Click or tap here to enter text.</w:t>
          </w:r>
        </w:p>
      </w:docPartBody>
    </w:docPart>
    <w:docPart>
      <w:docPartPr>
        <w:name w:val="3DC8E986BD8443C1AC11D8C17BFA1A27"/>
        <w:category>
          <w:name w:val="General"/>
          <w:gallery w:val="placeholder"/>
        </w:category>
        <w:types>
          <w:type w:val="bbPlcHdr"/>
        </w:types>
        <w:behaviors>
          <w:behavior w:val="content"/>
        </w:behaviors>
        <w:guid w:val="{F90755FB-27C2-40EA-AC70-DF1E8C84AD6A}"/>
      </w:docPartPr>
      <w:docPartBody>
        <w:p w:rsidR="0099293D" w:rsidRDefault="0099293D" w:rsidP="0099293D">
          <w:pPr>
            <w:pStyle w:val="3DC8E986BD8443C1AC11D8C17BFA1A27"/>
          </w:pPr>
          <w:r>
            <w:rPr>
              <w:rStyle w:val="PlaceholderText"/>
              <w:rFonts w:cstheme="minorHAnsi"/>
            </w:rPr>
            <w:t>Click or tap here to enter text.</w:t>
          </w:r>
        </w:p>
      </w:docPartBody>
    </w:docPart>
    <w:docPart>
      <w:docPartPr>
        <w:name w:val="1EFEB5281AD04199973C5D315A70C893"/>
        <w:category>
          <w:name w:val="General"/>
          <w:gallery w:val="placeholder"/>
        </w:category>
        <w:types>
          <w:type w:val="bbPlcHdr"/>
        </w:types>
        <w:behaviors>
          <w:behavior w:val="content"/>
        </w:behaviors>
        <w:guid w:val="{82066A01-7311-4AC1-8CDF-0841C38D83C7}"/>
      </w:docPartPr>
      <w:docPartBody>
        <w:p w:rsidR="0099293D" w:rsidRDefault="0099293D" w:rsidP="0099293D">
          <w:pPr>
            <w:pStyle w:val="1EFEB5281AD04199973C5D315A70C893"/>
          </w:pPr>
          <w:r>
            <w:rPr>
              <w:rStyle w:val="PlaceholderText"/>
              <w:rFonts w:cstheme="minorHAnsi"/>
            </w:rPr>
            <w:t>Click or tap here to enter text.</w:t>
          </w:r>
        </w:p>
      </w:docPartBody>
    </w:docPart>
    <w:docPart>
      <w:docPartPr>
        <w:name w:val="627D0EB692C64400AE075CEFDAAC7301"/>
        <w:category>
          <w:name w:val="General"/>
          <w:gallery w:val="placeholder"/>
        </w:category>
        <w:types>
          <w:type w:val="bbPlcHdr"/>
        </w:types>
        <w:behaviors>
          <w:behavior w:val="content"/>
        </w:behaviors>
        <w:guid w:val="{12CBEAF5-E79F-4CBB-AA3A-990F00258DA7}"/>
      </w:docPartPr>
      <w:docPartBody>
        <w:p w:rsidR="0099293D" w:rsidRDefault="0099293D" w:rsidP="0099293D">
          <w:pPr>
            <w:pStyle w:val="627D0EB692C64400AE075CEFDAAC7301"/>
          </w:pPr>
          <w:r>
            <w:rPr>
              <w:rStyle w:val="PlaceholderText"/>
              <w:rFonts w:cstheme="minorHAnsi"/>
            </w:rPr>
            <w:t>Click or tap here to enter text.</w:t>
          </w:r>
        </w:p>
      </w:docPartBody>
    </w:docPart>
    <w:docPart>
      <w:docPartPr>
        <w:name w:val="8EC6F7F7332B4016B41DCB994828F373"/>
        <w:category>
          <w:name w:val="General"/>
          <w:gallery w:val="placeholder"/>
        </w:category>
        <w:types>
          <w:type w:val="bbPlcHdr"/>
        </w:types>
        <w:behaviors>
          <w:behavior w:val="content"/>
        </w:behaviors>
        <w:guid w:val="{5F5963AC-2E53-4E7F-A729-C15A372BB3F8}"/>
      </w:docPartPr>
      <w:docPartBody>
        <w:p w:rsidR="0099293D" w:rsidRDefault="0099293D" w:rsidP="0099293D">
          <w:pPr>
            <w:pStyle w:val="8EC6F7F7332B4016B41DCB994828F373"/>
          </w:pPr>
          <w:r>
            <w:rPr>
              <w:rStyle w:val="PlaceholderText"/>
              <w:rFonts w:cstheme="minorHAnsi"/>
            </w:rPr>
            <w:t>Click or tap here to enter text.</w:t>
          </w:r>
        </w:p>
      </w:docPartBody>
    </w:docPart>
    <w:docPart>
      <w:docPartPr>
        <w:name w:val="F5BB3A6F8CA64656A654C9BBE9BCF970"/>
        <w:category>
          <w:name w:val="General"/>
          <w:gallery w:val="placeholder"/>
        </w:category>
        <w:types>
          <w:type w:val="bbPlcHdr"/>
        </w:types>
        <w:behaviors>
          <w:behavior w:val="content"/>
        </w:behaviors>
        <w:guid w:val="{860249AB-53E2-4A6F-BFDC-CF260E3D6A6B}"/>
      </w:docPartPr>
      <w:docPartBody>
        <w:p w:rsidR="0099293D" w:rsidRDefault="0099293D" w:rsidP="0099293D">
          <w:pPr>
            <w:pStyle w:val="F5BB3A6F8CA64656A654C9BBE9BCF970"/>
          </w:pPr>
          <w:r>
            <w:rPr>
              <w:rStyle w:val="PlaceholderText"/>
              <w:rFonts w:cstheme="minorHAnsi"/>
            </w:rPr>
            <w:t>Click or tap here to enter text.</w:t>
          </w:r>
        </w:p>
      </w:docPartBody>
    </w:docPart>
    <w:docPart>
      <w:docPartPr>
        <w:name w:val="1C7BDB320A0B4CD19C09B3E9A87209D2"/>
        <w:category>
          <w:name w:val="General"/>
          <w:gallery w:val="placeholder"/>
        </w:category>
        <w:types>
          <w:type w:val="bbPlcHdr"/>
        </w:types>
        <w:behaviors>
          <w:behavior w:val="content"/>
        </w:behaviors>
        <w:guid w:val="{55536E9F-EDB7-4211-A28F-0B2AA8F1EED3}"/>
      </w:docPartPr>
      <w:docPartBody>
        <w:p w:rsidR="0099293D" w:rsidRDefault="0099293D" w:rsidP="0099293D">
          <w:pPr>
            <w:pStyle w:val="1C7BDB320A0B4CD19C09B3E9A87209D2"/>
          </w:pPr>
          <w:r>
            <w:rPr>
              <w:rStyle w:val="PlaceholderText"/>
              <w:rFonts w:cstheme="minorHAnsi"/>
            </w:rPr>
            <w:t>Click or tap here to enter text.</w:t>
          </w:r>
        </w:p>
      </w:docPartBody>
    </w:docPart>
    <w:docPart>
      <w:docPartPr>
        <w:name w:val="65429A12EE1442CAA089F52AD2ECDC75"/>
        <w:category>
          <w:name w:val="General"/>
          <w:gallery w:val="placeholder"/>
        </w:category>
        <w:types>
          <w:type w:val="bbPlcHdr"/>
        </w:types>
        <w:behaviors>
          <w:behavior w:val="content"/>
        </w:behaviors>
        <w:guid w:val="{3B85B430-C65E-4B20-A791-E0FD06039AD2}"/>
      </w:docPartPr>
      <w:docPartBody>
        <w:p w:rsidR="0099293D" w:rsidRDefault="0099293D" w:rsidP="0099293D">
          <w:pPr>
            <w:pStyle w:val="65429A12EE1442CAA089F52AD2ECDC75"/>
          </w:pPr>
          <w:r>
            <w:rPr>
              <w:rStyle w:val="PlaceholderText"/>
              <w:rFonts w:cstheme="minorHAnsi"/>
            </w:rPr>
            <w:t>Click or tap here to enter text.</w:t>
          </w:r>
        </w:p>
      </w:docPartBody>
    </w:docPart>
    <w:docPart>
      <w:docPartPr>
        <w:name w:val="460AB73BC05D43719E7FC67B80B6DD02"/>
        <w:category>
          <w:name w:val="General"/>
          <w:gallery w:val="placeholder"/>
        </w:category>
        <w:types>
          <w:type w:val="bbPlcHdr"/>
        </w:types>
        <w:behaviors>
          <w:behavior w:val="content"/>
        </w:behaviors>
        <w:guid w:val="{F0D5AB03-F2E2-4F5D-8A1F-5FCFC3BCD741}"/>
      </w:docPartPr>
      <w:docPartBody>
        <w:p w:rsidR="0099293D" w:rsidRDefault="0099293D" w:rsidP="0099293D">
          <w:pPr>
            <w:pStyle w:val="460AB73BC05D43719E7FC67B80B6DD02"/>
          </w:pPr>
          <w:r>
            <w:rPr>
              <w:rStyle w:val="PlaceholderText"/>
              <w:rFonts w:cstheme="minorHAnsi"/>
            </w:rPr>
            <w:t>Click or tap here to enter text.</w:t>
          </w:r>
        </w:p>
      </w:docPartBody>
    </w:docPart>
    <w:docPart>
      <w:docPartPr>
        <w:name w:val="290E99CEBEBF42F890A26943BDEDD863"/>
        <w:category>
          <w:name w:val="General"/>
          <w:gallery w:val="placeholder"/>
        </w:category>
        <w:types>
          <w:type w:val="bbPlcHdr"/>
        </w:types>
        <w:behaviors>
          <w:behavior w:val="content"/>
        </w:behaviors>
        <w:guid w:val="{7CC0B402-59CF-4EC9-8E1D-483E6A0F1C42}"/>
      </w:docPartPr>
      <w:docPartBody>
        <w:p w:rsidR="0099293D" w:rsidRDefault="006634E2" w:rsidP="0099293D">
          <w:pPr>
            <w:pStyle w:val="290E99CEBEBF42F890A26943BDEDD8631"/>
          </w:pPr>
          <w:r w:rsidRPr="005C1514">
            <w:rPr>
              <w:rStyle w:val="PlaceholderText"/>
            </w:rPr>
            <w:t xml:space="preserve">Choose </w:t>
          </w:r>
          <w:r>
            <w:rPr>
              <w:rStyle w:val="PlaceholderText"/>
            </w:rPr>
            <w:t>Service</w:t>
          </w:r>
        </w:p>
      </w:docPartBody>
    </w:docPart>
    <w:docPart>
      <w:docPartPr>
        <w:name w:val="95F867D64D204DC7861C8E84BA4DD8EC"/>
        <w:category>
          <w:name w:val="General"/>
          <w:gallery w:val="placeholder"/>
        </w:category>
        <w:types>
          <w:type w:val="bbPlcHdr"/>
        </w:types>
        <w:behaviors>
          <w:behavior w:val="content"/>
        </w:behaviors>
        <w:guid w:val="{C4AA6A32-E911-41C6-A246-F62F040CD5DC}"/>
      </w:docPartPr>
      <w:docPartBody>
        <w:p w:rsidR="0099293D" w:rsidRDefault="006634E2">
          <w:r>
            <w:rPr>
              <w:rStyle w:val="PlaceholderText"/>
              <w:rFonts w:cstheme="minorHAnsi"/>
            </w:rPr>
            <w:t>Click or tap here to enter text.</w:t>
          </w:r>
        </w:p>
      </w:docPartBody>
    </w:docPart>
    <w:docPart>
      <w:docPartPr>
        <w:name w:val="34239B709BBD46EFAAB19C1AFEDE9D97"/>
        <w:category>
          <w:name w:val="General"/>
          <w:gallery w:val="placeholder"/>
        </w:category>
        <w:types>
          <w:type w:val="bbPlcHdr"/>
        </w:types>
        <w:behaviors>
          <w:behavior w:val="content"/>
        </w:behaviors>
        <w:guid w:val="{D58BBF10-172A-4D29-86BE-A49498F929D7}"/>
      </w:docPartPr>
      <w:docPartBody>
        <w:p w:rsidR="0099293D" w:rsidRDefault="006634E2">
          <w:r>
            <w:rPr>
              <w:rStyle w:val="PlaceholderText"/>
              <w:rFonts w:cstheme="minorHAnsi"/>
            </w:rPr>
            <w:t>Click or tap here to enter text.</w:t>
          </w:r>
        </w:p>
      </w:docPartBody>
    </w:docPart>
    <w:docPart>
      <w:docPartPr>
        <w:name w:val="B3D34788EE5B4F94BE1D3DEBBA2D2E80"/>
        <w:category>
          <w:name w:val="General"/>
          <w:gallery w:val="placeholder"/>
        </w:category>
        <w:types>
          <w:type w:val="bbPlcHdr"/>
        </w:types>
        <w:behaviors>
          <w:behavior w:val="content"/>
        </w:behaviors>
        <w:guid w:val="{48A0593C-4206-41A4-96DB-448574673356}"/>
      </w:docPartPr>
      <w:docPartBody>
        <w:p w:rsidR="0099293D" w:rsidRDefault="006634E2">
          <w:r>
            <w:rPr>
              <w:rStyle w:val="PlaceholderText"/>
              <w:rFonts w:cstheme="minorHAnsi"/>
            </w:rPr>
            <w:t>Click or tap here to enter text.</w:t>
          </w:r>
        </w:p>
      </w:docPartBody>
    </w:docPart>
    <w:docPart>
      <w:docPartPr>
        <w:name w:val="972B29BFBB0D40E093DF4B6157D52022"/>
        <w:category>
          <w:name w:val="General"/>
          <w:gallery w:val="placeholder"/>
        </w:category>
        <w:types>
          <w:type w:val="bbPlcHdr"/>
        </w:types>
        <w:behaviors>
          <w:behavior w:val="content"/>
        </w:behaviors>
        <w:guid w:val="{403C8369-E6E4-4877-A18B-1B7B486E8942}"/>
      </w:docPartPr>
      <w:docPartBody>
        <w:p w:rsidR="0099293D" w:rsidRDefault="006634E2">
          <w:r>
            <w:rPr>
              <w:rStyle w:val="PlaceholderText"/>
              <w:rFonts w:cstheme="minorHAnsi"/>
            </w:rPr>
            <w:t>Click or tap here to enter text.</w:t>
          </w:r>
        </w:p>
      </w:docPartBody>
    </w:docPart>
    <w:docPart>
      <w:docPartPr>
        <w:name w:val="EF06FB4B099A4800AFAFF9DED8DCFB54"/>
        <w:category>
          <w:name w:val="General"/>
          <w:gallery w:val="placeholder"/>
        </w:category>
        <w:types>
          <w:type w:val="bbPlcHdr"/>
        </w:types>
        <w:behaviors>
          <w:behavior w:val="content"/>
        </w:behaviors>
        <w:guid w:val="{AB758C13-4043-4237-8C77-EDD22DCCFB87}"/>
      </w:docPartPr>
      <w:docPartBody>
        <w:p w:rsidR="0099293D" w:rsidRDefault="006634E2">
          <w:r>
            <w:rPr>
              <w:rStyle w:val="PlaceholderText"/>
              <w:rFonts w:cstheme="minorHAnsi"/>
            </w:rPr>
            <w:t>Click or tap here to enter text.</w:t>
          </w:r>
        </w:p>
      </w:docPartBody>
    </w:docPart>
    <w:docPart>
      <w:docPartPr>
        <w:name w:val="328DF4F32CAB4CA5AA6B0D68231ED073"/>
        <w:category>
          <w:name w:val="General"/>
          <w:gallery w:val="placeholder"/>
        </w:category>
        <w:types>
          <w:type w:val="bbPlcHdr"/>
        </w:types>
        <w:behaviors>
          <w:behavior w:val="content"/>
        </w:behaviors>
        <w:guid w:val="{372F1FE1-73C9-4F20-A975-32CA8571EFD3}"/>
      </w:docPartPr>
      <w:docPartBody>
        <w:p w:rsidR="0099293D" w:rsidRDefault="006634E2">
          <w:r>
            <w:rPr>
              <w:rStyle w:val="PlaceholderText"/>
              <w:rFonts w:cstheme="minorHAnsi"/>
            </w:rPr>
            <w:t>Click or tap here to enter text.</w:t>
          </w:r>
        </w:p>
      </w:docPartBody>
    </w:docPart>
    <w:docPart>
      <w:docPartPr>
        <w:name w:val="E2D68E7A918D48E9B281A202353AB44A"/>
        <w:category>
          <w:name w:val="General"/>
          <w:gallery w:val="placeholder"/>
        </w:category>
        <w:types>
          <w:type w:val="bbPlcHdr"/>
        </w:types>
        <w:behaviors>
          <w:behavior w:val="content"/>
        </w:behaviors>
        <w:guid w:val="{A7039557-2958-44CC-AAB4-4B027BE360BA}"/>
      </w:docPartPr>
      <w:docPartBody>
        <w:p w:rsidR="0099293D" w:rsidRDefault="006634E2">
          <w:r>
            <w:rPr>
              <w:rStyle w:val="PlaceholderText"/>
              <w:rFonts w:cstheme="minorHAnsi"/>
            </w:rPr>
            <w:t>Click or tap here to enter text.</w:t>
          </w:r>
        </w:p>
      </w:docPartBody>
    </w:docPart>
    <w:docPart>
      <w:docPartPr>
        <w:name w:val="EA3CF62948DA46838A651A27FB967DCE"/>
        <w:category>
          <w:name w:val="General"/>
          <w:gallery w:val="placeholder"/>
        </w:category>
        <w:types>
          <w:type w:val="bbPlcHdr"/>
        </w:types>
        <w:behaviors>
          <w:behavior w:val="content"/>
        </w:behaviors>
        <w:guid w:val="{13DA1798-696C-4F41-8641-11479997AB52}"/>
      </w:docPartPr>
      <w:docPartBody>
        <w:p w:rsidR="0099293D" w:rsidRDefault="006634E2">
          <w:r>
            <w:rPr>
              <w:rStyle w:val="PlaceholderText"/>
              <w:rFonts w:cstheme="minorHAnsi"/>
            </w:rPr>
            <w:t>Click or tap here to enter text.</w:t>
          </w:r>
        </w:p>
      </w:docPartBody>
    </w:docPart>
    <w:docPart>
      <w:docPartPr>
        <w:name w:val="9B5B3A86B0C34834A7574EDE38507B1C"/>
        <w:category>
          <w:name w:val="General"/>
          <w:gallery w:val="placeholder"/>
        </w:category>
        <w:types>
          <w:type w:val="bbPlcHdr"/>
        </w:types>
        <w:behaviors>
          <w:behavior w:val="content"/>
        </w:behaviors>
        <w:guid w:val="{E22E2B9A-883B-4BA9-862D-276FA7A351E9}"/>
      </w:docPartPr>
      <w:docPartBody>
        <w:p w:rsidR="0099293D" w:rsidRDefault="006634E2">
          <w:r>
            <w:rPr>
              <w:rStyle w:val="PlaceholderText"/>
              <w:rFonts w:cstheme="minorHAnsi"/>
            </w:rPr>
            <w:t>Click or tap here to enter text.</w:t>
          </w:r>
        </w:p>
      </w:docPartBody>
    </w:docPart>
    <w:docPart>
      <w:docPartPr>
        <w:name w:val="B2B7913ACE504E6E83C8E3D65564483C"/>
        <w:category>
          <w:name w:val="General"/>
          <w:gallery w:val="placeholder"/>
        </w:category>
        <w:types>
          <w:type w:val="bbPlcHdr"/>
        </w:types>
        <w:behaviors>
          <w:behavior w:val="content"/>
        </w:behaviors>
        <w:guid w:val="{3C42DFF9-F670-494B-BB5D-248229D2E073}"/>
      </w:docPartPr>
      <w:docPartBody>
        <w:p w:rsidR="0099293D" w:rsidRDefault="006634E2">
          <w:r>
            <w:rPr>
              <w:rStyle w:val="PlaceholderText"/>
              <w:rFonts w:cstheme="minorHAnsi"/>
            </w:rPr>
            <w:t>Click or tap here to enter text.</w:t>
          </w:r>
        </w:p>
      </w:docPartBody>
    </w:docPart>
    <w:docPart>
      <w:docPartPr>
        <w:name w:val="4FCFC2475D764C6EA4D2AF577EE575FB"/>
        <w:category>
          <w:name w:val="General"/>
          <w:gallery w:val="placeholder"/>
        </w:category>
        <w:types>
          <w:type w:val="bbPlcHdr"/>
        </w:types>
        <w:behaviors>
          <w:behavior w:val="content"/>
        </w:behaviors>
        <w:guid w:val="{289B1480-9459-4637-BC5B-5C0DC4AC2DB2}"/>
      </w:docPartPr>
      <w:docPartBody>
        <w:p w:rsidR="0099293D" w:rsidRDefault="006634E2">
          <w:r>
            <w:rPr>
              <w:rStyle w:val="PlaceholderText"/>
              <w:rFonts w:cstheme="minorHAnsi"/>
            </w:rPr>
            <w:t>Click or tap here to enter text.</w:t>
          </w:r>
        </w:p>
      </w:docPartBody>
    </w:docPart>
    <w:docPart>
      <w:docPartPr>
        <w:name w:val="27D4C4C48C56485B8758FC9AB15547C8"/>
        <w:category>
          <w:name w:val="General"/>
          <w:gallery w:val="placeholder"/>
        </w:category>
        <w:types>
          <w:type w:val="bbPlcHdr"/>
        </w:types>
        <w:behaviors>
          <w:behavior w:val="content"/>
        </w:behaviors>
        <w:guid w:val="{0C9EAE35-E9BD-4D07-A9E2-529BA9BBBA34}"/>
      </w:docPartPr>
      <w:docPartBody>
        <w:p w:rsidR="0099293D" w:rsidRDefault="006634E2">
          <w:r>
            <w:rPr>
              <w:rStyle w:val="PlaceholderText"/>
              <w:rFonts w:cstheme="minorHAnsi"/>
            </w:rPr>
            <w:t>Click or tap here to enter text.</w:t>
          </w:r>
        </w:p>
      </w:docPartBody>
    </w:docPart>
    <w:docPart>
      <w:docPartPr>
        <w:name w:val="391975DFB6FE4A7C86DCEA03254745A1"/>
        <w:category>
          <w:name w:val="General"/>
          <w:gallery w:val="placeholder"/>
        </w:category>
        <w:types>
          <w:type w:val="bbPlcHdr"/>
        </w:types>
        <w:behaviors>
          <w:behavior w:val="content"/>
        </w:behaviors>
        <w:guid w:val="{AFDC2125-6A1C-4992-B547-B879C9C23DBE}"/>
      </w:docPartPr>
      <w:docPartBody>
        <w:p w:rsidR="0099293D" w:rsidRDefault="006634E2">
          <w:r>
            <w:rPr>
              <w:rStyle w:val="PlaceholderText"/>
              <w:rFonts w:cstheme="minorHAnsi"/>
            </w:rPr>
            <w:t>Click or tap here to enter text.</w:t>
          </w:r>
        </w:p>
      </w:docPartBody>
    </w:docPart>
    <w:docPart>
      <w:docPartPr>
        <w:name w:val="121C7F3941A64233B52D3F58366A59E9"/>
        <w:category>
          <w:name w:val="General"/>
          <w:gallery w:val="placeholder"/>
        </w:category>
        <w:types>
          <w:type w:val="bbPlcHdr"/>
        </w:types>
        <w:behaviors>
          <w:behavior w:val="content"/>
        </w:behaviors>
        <w:guid w:val="{D878DF36-2695-4D2D-A82F-E1DFFCC40215}"/>
      </w:docPartPr>
      <w:docPartBody>
        <w:p w:rsidR="0099293D" w:rsidRDefault="006634E2">
          <w:r>
            <w:rPr>
              <w:rStyle w:val="PlaceholderText"/>
              <w:rFonts w:cstheme="minorHAnsi"/>
            </w:rPr>
            <w:t>Click or tap here to enter text.</w:t>
          </w:r>
        </w:p>
      </w:docPartBody>
    </w:docPart>
    <w:docPart>
      <w:docPartPr>
        <w:name w:val="CCC34F0E5233461BBBFC1C523213E366"/>
        <w:category>
          <w:name w:val="General"/>
          <w:gallery w:val="placeholder"/>
        </w:category>
        <w:types>
          <w:type w:val="bbPlcHdr"/>
        </w:types>
        <w:behaviors>
          <w:behavior w:val="content"/>
        </w:behaviors>
        <w:guid w:val="{FA38EF32-E76E-496B-B120-B7D0094073CF}"/>
      </w:docPartPr>
      <w:docPartBody>
        <w:p w:rsidR="0099293D" w:rsidRDefault="006634E2">
          <w:r>
            <w:rPr>
              <w:rStyle w:val="PlaceholderText"/>
              <w:rFonts w:cstheme="minorHAnsi"/>
            </w:rPr>
            <w:t>Click or tap here to enter text.</w:t>
          </w:r>
        </w:p>
      </w:docPartBody>
    </w:docPart>
    <w:docPart>
      <w:docPartPr>
        <w:name w:val="80639DB7401A4DE38BB2E81C06114DB2"/>
        <w:category>
          <w:name w:val="General"/>
          <w:gallery w:val="placeholder"/>
        </w:category>
        <w:types>
          <w:type w:val="bbPlcHdr"/>
        </w:types>
        <w:behaviors>
          <w:behavior w:val="content"/>
        </w:behaviors>
        <w:guid w:val="{C3BCBC27-7501-4BD5-A57C-F58668BCCD7E}"/>
      </w:docPartPr>
      <w:docPartBody>
        <w:p w:rsidR="0099293D" w:rsidRDefault="006634E2">
          <w:r>
            <w:rPr>
              <w:rStyle w:val="PlaceholderText"/>
              <w:rFonts w:cstheme="minorHAnsi"/>
            </w:rPr>
            <w:t>Click or tap here to enter text.</w:t>
          </w:r>
        </w:p>
      </w:docPartBody>
    </w:docPart>
    <w:docPart>
      <w:docPartPr>
        <w:name w:val="492BD7C5A2224DA9AD0924191DB03416"/>
        <w:category>
          <w:name w:val="General"/>
          <w:gallery w:val="placeholder"/>
        </w:category>
        <w:types>
          <w:type w:val="bbPlcHdr"/>
        </w:types>
        <w:behaviors>
          <w:behavior w:val="content"/>
        </w:behaviors>
        <w:guid w:val="{35C98C72-8B47-4A12-A8A0-7C07F446D12E}"/>
      </w:docPartPr>
      <w:docPartBody>
        <w:p w:rsidR="0099293D" w:rsidRDefault="006634E2">
          <w:r>
            <w:rPr>
              <w:rStyle w:val="PlaceholderText"/>
              <w:rFonts w:cstheme="minorHAnsi"/>
            </w:rPr>
            <w:t>Click or tap here to enter text.</w:t>
          </w:r>
        </w:p>
      </w:docPartBody>
    </w:docPart>
    <w:docPart>
      <w:docPartPr>
        <w:name w:val="22129105EC0B4DE88FF6E9F49141BAAE"/>
        <w:category>
          <w:name w:val="General"/>
          <w:gallery w:val="placeholder"/>
        </w:category>
        <w:types>
          <w:type w:val="bbPlcHdr"/>
        </w:types>
        <w:behaviors>
          <w:behavior w:val="content"/>
        </w:behaviors>
        <w:guid w:val="{021E24F5-6A9C-4A7E-BB9D-1D1A6D65B4E3}"/>
      </w:docPartPr>
      <w:docPartBody>
        <w:p w:rsidR="0099293D" w:rsidRDefault="006634E2">
          <w:r>
            <w:rPr>
              <w:rStyle w:val="PlaceholderText"/>
              <w:rFonts w:cstheme="minorHAnsi"/>
            </w:rPr>
            <w:t>Click or tap here to enter text.</w:t>
          </w:r>
        </w:p>
      </w:docPartBody>
    </w:docPart>
    <w:docPart>
      <w:docPartPr>
        <w:name w:val="C5AFD55CCCEA4D15965806F1883397DA"/>
        <w:category>
          <w:name w:val="General"/>
          <w:gallery w:val="placeholder"/>
        </w:category>
        <w:types>
          <w:type w:val="bbPlcHdr"/>
        </w:types>
        <w:behaviors>
          <w:behavior w:val="content"/>
        </w:behaviors>
        <w:guid w:val="{1FB2B215-209A-4FA0-90CD-BCE3D4BE2F42}"/>
      </w:docPartPr>
      <w:docPartBody>
        <w:p w:rsidR="0099293D" w:rsidRDefault="006634E2">
          <w:r>
            <w:rPr>
              <w:rStyle w:val="PlaceholderText"/>
              <w:rFonts w:cstheme="minorHAnsi"/>
            </w:rPr>
            <w:t>Click or tap here to enter text.</w:t>
          </w:r>
        </w:p>
      </w:docPartBody>
    </w:docPart>
    <w:docPart>
      <w:docPartPr>
        <w:name w:val="9B373BDFF6FF4EF4B6B7C1CAE96FEA64"/>
        <w:category>
          <w:name w:val="General"/>
          <w:gallery w:val="placeholder"/>
        </w:category>
        <w:types>
          <w:type w:val="bbPlcHdr"/>
        </w:types>
        <w:behaviors>
          <w:behavior w:val="content"/>
        </w:behaviors>
        <w:guid w:val="{8B4F51F6-5F94-4AF3-B2B2-003B8FB210F3}"/>
      </w:docPartPr>
      <w:docPartBody>
        <w:p w:rsidR="0099293D" w:rsidRDefault="006634E2">
          <w:r>
            <w:rPr>
              <w:rStyle w:val="PlaceholderText"/>
              <w:rFonts w:cstheme="minorHAnsi"/>
            </w:rPr>
            <w:t>Click or tap here to enter text.</w:t>
          </w:r>
        </w:p>
      </w:docPartBody>
    </w:docPart>
    <w:docPart>
      <w:docPartPr>
        <w:name w:val="2B463905CA884F2AAD352FAD854EB504"/>
        <w:category>
          <w:name w:val="General"/>
          <w:gallery w:val="placeholder"/>
        </w:category>
        <w:types>
          <w:type w:val="bbPlcHdr"/>
        </w:types>
        <w:behaviors>
          <w:behavior w:val="content"/>
        </w:behaviors>
        <w:guid w:val="{F5119F32-B568-49F4-8356-202F72D5AA91}"/>
      </w:docPartPr>
      <w:docPartBody>
        <w:p w:rsidR="0099293D" w:rsidRDefault="006634E2">
          <w:r>
            <w:rPr>
              <w:rStyle w:val="PlaceholderText"/>
              <w:rFonts w:cstheme="minorHAnsi"/>
            </w:rPr>
            <w:t>Click or tap here to enter text.</w:t>
          </w:r>
        </w:p>
      </w:docPartBody>
    </w:docPart>
    <w:docPart>
      <w:docPartPr>
        <w:name w:val="F7125D187A664D588FD8719515A904C4"/>
        <w:category>
          <w:name w:val="General"/>
          <w:gallery w:val="placeholder"/>
        </w:category>
        <w:types>
          <w:type w:val="bbPlcHdr"/>
        </w:types>
        <w:behaviors>
          <w:behavior w:val="content"/>
        </w:behaviors>
        <w:guid w:val="{68F64D8F-4E8B-4216-8279-4E8552802FFB}"/>
      </w:docPartPr>
      <w:docPartBody>
        <w:p w:rsidR="0099293D" w:rsidRDefault="006634E2">
          <w:r>
            <w:rPr>
              <w:rStyle w:val="PlaceholderText"/>
              <w:rFonts w:cstheme="minorHAnsi"/>
            </w:rPr>
            <w:t>Click or tap here to enter text.</w:t>
          </w:r>
        </w:p>
      </w:docPartBody>
    </w:docPart>
    <w:docPart>
      <w:docPartPr>
        <w:name w:val="F55DEFCFB3054693B88A4EB70ADCF302"/>
        <w:category>
          <w:name w:val="General"/>
          <w:gallery w:val="placeholder"/>
        </w:category>
        <w:types>
          <w:type w:val="bbPlcHdr"/>
        </w:types>
        <w:behaviors>
          <w:behavior w:val="content"/>
        </w:behaviors>
        <w:guid w:val="{E2507D07-49B7-4890-B4E5-F803F8B01D00}"/>
      </w:docPartPr>
      <w:docPartBody>
        <w:p w:rsidR="0099293D" w:rsidRDefault="0099293D">
          <w:r>
            <w:rPr>
              <w:rStyle w:val="PlaceholderText"/>
              <w:rFonts w:cstheme="minorHAnsi"/>
            </w:rPr>
            <w:t>Click or tap here to enter text.</w:t>
          </w:r>
        </w:p>
      </w:docPartBody>
    </w:docPart>
    <w:docPart>
      <w:docPartPr>
        <w:name w:val="EF3E6A8D7C9B4BC68C6C71CC78A91271"/>
        <w:category>
          <w:name w:val="General"/>
          <w:gallery w:val="placeholder"/>
        </w:category>
        <w:types>
          <w:type w:val="bbPlcHdr"/>
        </w:types>
        <w:behaviors>
          <w:behavior w:val="content"/>
        </w:behaviors>
        <w:guid w:val="{1DA95EDD-7D9A-4DB9-81BC-295C5AD851C9}"/>
      </w:docPartPr>
      <w:docPartBody>
        <w:p w:rsidR="0099293D" w:rsidRDefault="0099293D">
          <w:r>
            <w:rPr>
              <w:rStyle w:val="PlaceholderText"/>
              <w:rFonts w:cstheme="minorHAnsi"/>
            </w:rPr>
            <w:t>Click or tap here to enter text.</w:t>
          </w:r>
        </w:p>
      </w:docPartBody>
    </w:docPart>
    <w:docPart>
      <w:docPartPr>
        <w:name w:val="D5A01B7C19804927B128EF0B59218C7C"/>
        <w:category>
          <w:name w:val="General"/>
          <w:gallery w:val="placeholder"/>
        </w:category>
        <w:types>
          <w:type w:val="bbPlcHdr"/>
        </w:types>
        <w:behaviors>
          <w:behavior w:val="content"/>
        </w:behaviors>
        <w:guid w:val="{B4A54A96-F29D-48BE-BB7E-1014AA29FEDE}"/>
      </w:docPartPr>
      <w:docPartBody>
        <w:p w:rsidR="0099293D" w:rsidRDefault="0099293D">
          <w:r>
            <w:rPr>
              <w:rStyle w:val="PlaceholderText"/>
              <w:rFonts w:cstheme="minorHAnsi"/>
            </w:rPr>
            <w:t>Click or tap here to enter text.</w:t>
          </w:r>
        </w:p>
      </w:docPartBody>
    </w:docPart>
    <w:docPart>
      <w:docPartPr>
        <w:name w:val="331716DFA33841C9B5EE8A4B026B6037"/>
        <w:category>
          <w:name w:val="General"/>
          <w:gallery w:val="placeholder"/>
        </w:category>
        <w:types>
          <w:type w:val="bbPlcHdr"/>
        </w:types>
        <w:behaviors>
          <w:behavior w:val="content"/>
        </w:behaviors>
        <w:guid w:val="{386E3873-3ADF-452F-B237-E75C4A522A38}"/>
      </w:docPartPr>
      <w:docPartBody>
        <w:p w:rsidR="0099293D" w:rsidRDefault="0099293D">
          <w:r>
            <w:rPr>
              <w:rStyle w:val="PlaceholderText"/>
              <w:rFonts w:cstheme="minorHAnsi"/>
            </w:rPr>
            <w:t>Click or tap here to enter text.</w:t>
          </w:r>
        </w:p>
      </w:docPartBody>
    </w:docPart>
    <w:docPart>
      <w:docPartPr>
        <w:name w:val="B8852E6E2C9842F282E4169832DE44E9"/>
        <w:category>
          <w:name w:val="General"/>
          <w:gallery w:val="placeholder"/>
        </w:category>
        <w:types>
          <w:type w:val="bbPlcHdr"/>
        </w:types>
        <w:behaviors>
          <w:behavior w:val="content"/>
        </w:behaviors>
        <w:guid w:val="{E0E3A682-3740-408A-B4C3-C5059891CE3F}"/>
      </w:docPartPr>
      <w:docPartBody>
        <w:p w:rsidR="0099293D" w:rsidRDefault="0099293D">
          <w:r>
            <w:rPr>
              <w:rStyle w:val="PlaceholderText"/>
              <w:rFonts w:cstheme="minorHAnsi"/>
            </w:rPr>
            <w:t>Click or tap here to enter text.</w:t>
          </w:r>
        </w:p>
      </w:docPartBody>
    </w:docPart>
    <w:docPart>
      <w:docPartPr>
        <w:name w:val="CAD4A642ECE04445878AAF1B91553350"/>
        <w:category>
          <w:name w:val="General"/>
          <w:gallery w:val="placeholder"/>
        </w:category>
        <w:types>
          <w:type w:val="bbPlcHdr"/>
        </w:types>
        <w:behaviors>
          <w:behavior w:val="content"/>
        </w:behaviors>
        <w:guid w:val="{0C641D4A-879B-4E40-AB5A-8AFFDA9C3037}"/>
      </w:docPartPr>
      <w:docPartBody>
        <w:p w:rsidR="0099293D" w:rsidRDefault="0099293D">
          <w:r>
            <w:rPr>
              <w:rStyle w:val="PlaceholderText"/>
              <w:rFonts w:cstheme="minorHAnsi"/>
            </w:rPr>
            <w:t>Click or tap here to enter text.</w:t>
          </w:r>
        </w:p>
      </w:docPartBody>
    </w:docPart>
    <w:docPart>
      <w:docPartPr>
        <w:name w:val="5363761C6D0445DB92256DDFA6FFD9FA"/>
        <w:category>
          <w:name w:val="General"/>
          <w:gallery w:val="placeholder"/>
        </w:category>
        <w:types>
          <w:type w:val="bbPlcHdr"/>
        </w:types>
        <w:behaviors>
          <w:behavior w:val="content"/>
        </w:behaviors>
        <w:guid w:val="{FE1E9603-49D0-43B7-B26A-A73E76791D28}"/>
      </w:docPartPr>
      <w:docPartBody>
        <w:p w:rsidR="0099293D" w:rsidRDefault="0099293D">
          <w:r>
            <w:rPr>
              <w:rStyle w:val="PlaceholderText"/>
              <w:rFonts w:cstheme="minorHAnsi"/>
            </w:rPr>
            <w:t>Click or tap here to enter text.</w:t>
          </w:r>
        </w:p>
      </w:docPartBody>
    </w:docPart>
    <w:docPart>
      <w:docPartPr>
        <w:name w:val="75CB95C1ACB7492D967D2E90406CEF57"/>
        <w:category>
          <w:name w:val="General"/>
          <w:gallery w:val="placeholder"/>
        </w:category>
        <w:types>
          <w:type w:val="bbPlcHdr"/>
        </w:types>
        <w:behaviors>
          <w:behavior w:val="content"/>
        </w:behaviors>
        <w:guid w:val="{696DBB82-6D15-4479-BB56-609CE4FE4E9A}"/>
      </w:docPartPr>
      <w:docPartBody>
        <w:p w:rsidR="0099293D" w:rsidRDefault="0099293D">
          <w:r>
            <w:rPr>
              <w:rStyle w:val="PlaceholderText"/>
              <w:rFonts w:cstheme="minorHAnsi"/>
            </w:rPr>
            <w:t>Click or tap here to enter text.</w:t>
          </w:r>
        </w:p>
      </w:docPartBody>
    </w:docPart>
    <w:docPart>
      <w:docPartPr>
        <w:name w:val="8177E64AA2C94F51B7DA1FEC5A5ACC43"/>
        <w:category>
          <w:name w:val="General"/>
          <w:gallery w:val="placeholder"/>
        </w:category>
        <w:types>
          <w:type w:val="bbPlcHdr"/>
        </w:types>
        <w:behaviors>
          <w:behavior w:val="content"/>
        </w:behaviors>
        <w:guid w:val="{8C9E5C3A-4068-4C56-8FAA-1D989648CF3C}"/>
      </w:docPartPr>
      <w:docPartBody>
        <w:p w:rsidR="0099293D" w:rsidRDefault="006634E2">
          <w:r>
            <w:rPr>
              <w:rStyle w:val="PlaceholderText"/>
            </w:rPr>
            <w:t>Insert USCG FOSC Unit</w:t>
          </w:r>
        </w:p>
      </w:docPartBody>
    </w:docPart>
    <w:docPart>
      <w:docPartPr>
        <w:name w:val="FE63A17EFB294F3DA13BF79E6778A357"/>
        <w:category>
          <w:name w:val="General"/>
          <w:gallery w:val="placeholder"/>
        </w:category>
        <w:types>
          <w:type w:val="bbPlcHdr"/>
        </w:types>
        <w:behaviors>
          <w:behavior w:val="content"/>
        </w:behaviors>
        <w:guid w:val="{45426DE4-A8F1-421D-AD37-7B5D569AB582}"/>
      </w:docPartPr>
      <w:docPartBody>
        <w:p w:rsidR="0099293D" w:rsidRDefault="006634E2">
          <w:r>
            <w:rPr>
              <w:rStyle w:val="PlaceholderText"/>
              <w:rFonts w:cstheme="minorHAnsi"/>
            </w:rPr>
            <w:t>Click or tap here to enter text.</w:t>
          </w:r>
        </w:p>
      </w:docPartBody>
    </w:docPart>
    <w:docPart>
      <w:docPartPr>
        <w:name w:val="B3C73FCB66C94152BE7BA97F237774AA"/>
        <w:category>
          <w:name w:val="General"/>
          <w:gallery w:val="placeholder"/>
        </w:category>
        <w:types>
          <w:type w:val="bbPlcHdr"/>
        </w:types>
        <w:behaviors>
          <w:behavior w:val="content"/>
        </w:behaviors>
        <w:guid w:val="{97211A65-0B75-4B63-BD6B-DAC95D366653}"/>
      </w:docPartPr>
      <w:docPartBody>
        <w:p w:rsidR="0099293D" w:rsidRDefault="006634E2">
          <w:r>
            <w:rPr>
              <w:rStyle w:val="PlaceholderText"/>
              <w:rFonts w:cstheme="minorHAnsi"/>
            </w:rPr>
            <w:t>Click or tap here to enter text.</w:t>
          </w:r>
        </w:p>
      </w:docPartBody>
    </w:docPart>
    <w:docPart>
      <w:docPartPr>
        <w:name w:val="4931D309D30149C08B8BC5CD70E04EA4"/>
        <w:category>
          <w:name w:val="General"/>
          <w:gallery w:val="placeholder"/>
        </w:category>
        <w:types>
          <w:type w:val="bbPlcHdr"/>
        </w:types>
        <w:behaviors>
          <w:behavior w:val="content"/>
        </w:behaviors>
        <w:guid w:val="{E73FC035-E0ED-4DAC-A36A-567935A7E226}"/>
      </w:docPartPr>
      <w:docPartBody>
        <w:p w:rsidR="0099293D" w:rsidRDefault="006634E2">
          <w:r>
            <w:rPr>
              <w:rStyle w:val="PlaceholderText"/>
              <w:rFonts w:cstheme="minorHAnsi"/>
            </w:rPr>
            <w:t>Click or tap here to enter text.</w:t>
          </w:r>
        </w:p>
      </w:docPartBody>
    </w:docPart>
    <w:docPart>
      <w:docPartPr>
        <w:name w:val="03442FA69DA2438E96B76DCAD979AA21"/>
        <w:category>
          <w:name w:val="General"/>
          <w:gallery w:val="placeholder"/>
        </w:category>
        <w:types>
          <w:type w:val="bbPlcHdr"/>
        </w:types>
        <w:behaviors>
          <w:behavior w:val="content"/>
        </w:behaviors>
        <w:guid w:val="{2D891FB7-58BE-44A5-9DB4-E3110031C67D}"/>
      </w:docPartPr>
      <w:docPartBody>
        <w:p w:rsidR="0099293D" w:rsidRDefault="006634E2">
          <w:r>
            <w:rPr>
              <w:rStyle w:val="PlaceholderText"/>
              <w:rFonts w:cstheme="minorHAnsi"/>
            </w:rPr>
            <w:t>Click or tap here to enter text.</w:t>
          </w:r>
        </w:p>
      </w:docPartBody>
    </w:docPart>
    <w:docPart>
      <w:docPartPr>
        <w:name w:val="36EE35A9666E4129B8E11DDFE5B0C80D"/>
        <w:category>
          <w:name w:val="General"/>
          <w:gallery w:val="placeholder"/>
        </w:category>
        <w:types>
          <w:type w:val="bbPlcHdr"/>
        </w:types>
        <w:behaviors>
          <w:behavior w:val="content"/>
        </w:behaviors>
        <w:guid w:val="{4C15C0B2-DC58-4202-814E-A25B7A5EE4C8}"/>
      </w:docPartPr>
      <w:docPartBody>
        <w:p w:rsidR="0099293D" w:rsidRDefault="006634E2">
          <w:r w:rsidRPr="003F5AA9">
            <w:rPr>
              <w:rStyle w:val="PlaceholderText"/>
            </w:rPr>
            <w:t>Click or tap here to enter text.</w:t>
          </w:r>
        </w:p>
      </w:docPartBody>
    </w:docPart>
    <w:docPart>
      <w:docPartPr>
        <w:name w:val="DE2893FEFDE442C390C9D0506A5EB18B"/>
        <w:category>
          <w:name w:val="General"/>
          <w:gallery w:val="placeholder"/>
        </w:category>
        <w:types>
          <w:type w:val="bbPlcHdr"/>
        </w:types>
        <w:behaviors>
          <w:behavior w:val="content"/>
        </w:behaviors>
        <w:guid w:val="{A2FAA745-DEA6-4B95-A602-8C0E84F4A0E4}"/>
      </w:docPartPr>
      <w:docPartBody>
        <w:p w:rsidR="006634E2" w:rsidRDefault="006634E2">
          <w:r w:rsidRPr="00686790">
            <w:rPr>
              <w:rStyle w:val="PlaceholderText"/>
              <w:rFonts w:ascii="Times New Roman" w:hAnsi="Times New Roman" w:cs="Times New Roman"/>
              <w:sz w:val="23"/>
              <w:szCs w:val="23"/>
            </w:rPr>
            <w:t>Click or tap here to enter text.</w:t>
          </w:r>
        </w:p>
      </w:docPartBody>
    </w:docPart>
    <w:docPart>
      <w:docPartPr>
        <w:name w:val="D6F6521444FA41DDADF6BF03F68BCCB3"/>
        <w:category>
          <w:name w:val="General"/>
          <w:gallery w:val="placeholder"/>
        </w:category>
        <w:types>
          <w:type w:val="bbPlcHdr"/>
        </w:types>
        <w:behaviors>
          <w:behavior w:val="content"/>
        </w:behaviors>
        <w:guid w:val="{6E24F3D7-74D9-420E-9916-8942F5A5C83B}"/>
      </w:docPartPr>
      <w:docPartBody>
        <w:p w:rsidR="006634E2" w:rsidRDefault="006634E2">
          <w:r>
            <w:rPr>
              <w:rStyle w:val="PlaceholderText"/>
            </w:rPr>
            <w:t>List species</w:t>
          </w:r>
          <w:r w:rsidRPr="003F5AA9">
            <w:rPr>
              <w:rStyle w:val="PlaceholderText"/>
            </w:rPr>
            <w:t>.</w:t>
          </w:r>
        </w:p>
      </w:docPartBody>
    </w:docPart>
    <w:docPart>
      <w:docPartPr>
        <w:name w:val="111EFD79E0C247F599EE15D6F3A6DAEF"/>
        <w:category>
          <w:name w:val="General"/>
          <w:gallery w:val="placeholder"/>
        </w:category>
        <w:types>
          <w:type w:val="bbPlcHdr"/>
        </w:types>
        <w:behaviors>
          <w:behavior w:val="content"/>
        </w:behaviors>
        <w:guid w:val="{3FB4DB8E-6D1B-4806-8203-E35A4292459E}"/>
      </w:docPartPr>
      <w:docPartBody>
        <w:p w:rsidR="006634E2" w:rsidRDefault="0099293D">
          <w:r w:rsidRPr="007F597F">
            <w:rPr>
              <w:rStyle w:val="PlaceholderText"/>
            </w:rPr>
            <w:t>Enter any content that you want to repeat, including other content controls. You can also insert this control around table rows in order to repeat parts of a table.</w:t>
          </w:r>
        </w:p>
      </w:docPartBody>
    </w:docPart>
    <w:docPart>
      <w:docPartPr>
        <w:name w:val="852AC0ECCF544C9791D5FCBF3241858B"/>
        <w:category>
          <w:name w:val="General"/>
          <w:gallery w:val="placeholder"/>
        </w:category>
        <w:types>
          <w:type w:val="bbPlcHdr"/>
        </w:types>
        <w:behaviors>
          <w:behavior w:val="content"/>
        </w:behaviors>
        <w:guid w:val="{0CCE9E0B-4936-4804-97B5-EB4B731E1896}"/>
      </w:docPartPr>
      <w:docPartBody>
        <w:p w:rsidR="006634E2" w:rsidRDefault="006634E2">
          <w:r>
            <w:rPr>
              <w:rStyle w:val="PlaceholderText"/>
            </w:rPr>
            <w:t>Select a determination</w:t>
          </w:r>
          <w:r w:rsidRPr="00D57091">
            <w:rPr>
              <w:rStyle w:val="PlaceholderText"/>
            </w:rPr>
            <w:t>.</w:t>
          </w:r>
        </w:p>
      </w:docPartBody>
    </w:docPart>
    <w:docPart>
      <w:docPartPr>
        <w:name w:val="7B076D1D06724325851EC2C6B316F300"/>
        <w:category>
          <w:name w:val="General"/>
          <w:gallery w:val="placeholder"/>
        </w:category>
        <w:types>
          <w:type w:val="bbPlcHdr"/>
        </w:types>
        <w:behaviors>
          <w:behavior w:val="content"/>
        </w:behaviors>
        <w:guid w:val="{D6CAD55D-28E9-4624-A601-6A2628C274FC}"/>
      </w:docPartPr>
      <w:docPartBody>
        <w:p w:rsidR="006634E2" w:rsidRDefault="006634E2">
          <w:r>
            <w:rPr>
              <w:rStyle w:val="PlaceholderText"/>
            </w:rPr>
            <w:t>Select most appropriate</w:t>
          </w:r>
          <w:r w:rsidRPr="00D57091">
            <w:rPr>
              <w:rStyle w:val="PlaceholderText"/>
            </w:rPr>
            <w:t>.</w:t>
          </w:r>
        </w:p>
      </w:docPartBody>
    </w:docPart>
    <w:docPart>
      <w:docPartPr>
        <w:name w:val="84A59469C8B249EFA1AF59C2B89176ED"/>
        <w:category>
          <w:name w:val="General"/>
          <w:gallery w:val="placeholder"/>
        </w:category>
        <w:types>
          <w:type w:val="bbPlcHdr"/>
        </w:types>
        <w:behaviors>
          <w:behavior w:val="content"/>
        </w:behaviors>
        <w:guid w:val="{5CD4627C-2FCC-4FA8-8591-3FFE21DC9576}"/>
      </w:docPartPr>
      <w:docPartBody>
        <w:p w:rsidR="006634E2" w:rsidRDefault="006634E2">
          <w:r>
            <w:rPr>
              <w:rStyle w:val="PlaceholderText"/>
            </w:rPr>
            <w:t>List species</w:t>
          </w:r>
          <w:r w:rsidRPr="003F5AA9">
            <w:rPr>
              <w:rStyle w:val="PlaceholderText"/>
            </w:rPr>
            <w:t>.</w:t>
          </w:r>
        </w:p>
      </w:docPartBody>
    </w:docPart>
    <w:docPart>
      <w:docPartPr>
        <w:name w:val="596DB50A933A44D78D6D0414E17C3439"/>
        <w:category>
          <w:name w:val="General"/>
          <w:gallery w:val="placeholder"/>
        </w:category>
        <w:types>
          <w:type w:val="bbPlcHdr"/>
        </w:types>
        <w:behaviors>
          <w:behavior w:val="content"/>
        </w:behaviors>
        <w:guid w:val="{565A1AC3-125D-4E0F-8FED-A05A48FA7136}"/>
      </w:docPartPr>
      <w:docPartBody>
        <w:p w:rsidR="006634E2" w:rsidRDefault="0099293D">
          <w:r w:rsidRPr="007F597F">
            <w:rPr>
              <w:rStyle w:val="PlaceholderText"/>
            </w:rPr>
            <w:t>Enter any content that you want to repeat, including other content controls. You can also insert this control around table rows in order to repeat parts of a table.</w:t>
          </w:r>
        </w:p>
      </w:docPartBody>
    </w:docPart>
    <w:docPart>
      <w:docPartPr>
        <w:name w:val="9393D568503C4F399BF424731F882D3E"/>
        <w:category>
          <w:name w:val="General"/>
          <w:gallery w:val="placeholder"/>
        </w:category>
        <w:types>
          <w:type w:val="bbPlcHdr"/>
        </w:types>
        <w:behaviors>
          <w:behavior w:val="content"/>
        </w:behaviors>
        <w:guid w:val="{C9576FE5-FD06-4813-849B-6CBA0749DB38}"/>
      </w:docPartPr>
      <w:docPartBody>
        <w:p w:rsidR="006634E2" w:rsidRDefault="006634E2">
          <w:r>
            <w:rPr>
              <w:rStyle w:val="PlaceholderText"/>
            </w:rPr>
            <w:t>Select a determination</w:t>
          </w:r>
          <w:r w:rsidRPr="00D57091">
            <w:rPr>
              <w:rStyle w:val="PlaceholderText"/>
            </w:rPr>
            <w:t>.</w:t>
          </w:r>
        </w:p>
      </w:docPartBody>
    </w:docPart>
    <w:docPart>
      <w:docPartPr>
        <w:name w:val="78220B21312B46F2A4F811475C9BC49E"/>
        <w:category>
          <w:name w:val="General"/>
          <w:gallery w:val="placeholder"/>
        </w:category>
        <w:types>
          <w:type w:val="bbPlcHdr"/>
        </w:types>
        <w:behaviors>
          <w:behavior w:val="content"/>
        </w:behaviors>
        <w:guid w:val="{73BF70B6-0C65-418A-B21A-1392F7FA3507}"/>
      </w:docPartPr>
      <w:docPartBody>
        <w:p w:rsidR="006634E2" w:rsidRDefault="006634E2">
          <w:r>
            <w:rPr>
              <w:rStyle w:val="PlaceholderText"/>
            </w:rPr>
            <w:t>Select most appropriate</w:t>
          </w:r>
          <w:r w:rsidRPr="00D57091">
            <w:rPr>
              <w:rStyle w:val="PlaceholderText"/>
            </w:rPr>
            <w:t>.</w:t>
          </w:r>
        </w:p>
      </w:docPartBody>
    </w:docPart>
    <w:docPart>
      <w:docPartPr>
        <w:name w:val="E8B1A37A8CFA47CF80D302BA7387B1D1"/>
        <w:category>
          <w:name w:val="General"/>
          <w:gallery w:val="placeholder"/>
        </w:category>
        <w:types>
          <w:type w:val="bbPlcHdr"/>
        </w:types>
        <w:behaviors>
          <w:behavior w:val="content"/>
        </w:behaviors>
        <w:guid w:val="{067A08D3-8E79-4874-996E-7F1E1CDAFA35}"/>
      </w:docPartPr>
      <w:docPartBody>
        <w:p w:rsidR="006634E2" w:rsidRDefault="006634E2">
          <w:r>
            <w:rPr>
              <w:rStyle w:val="PlaceholderText"/>
            </w:rPr>
            <w:t>List species</w:t>
          </w:r>
          <w:r w:rsidRPr="003F5AA9">
            <w:rPr>
              <w:rStyle w:val="PlaceholderText"/>
            </w:rPr>
            <w:t>.</w:t>
          </w:r>
        </w:p>
      </w:docPartBody>
    </w:docPart>
    <w:docPart>
      <w:docPartPr>
        <w:name w:val="BC572E9072AB4D68B1DE8C0DA67A696C"/>
        <w:category>
          <w:name w:val="General"/>
          <w:gallery w:val="placeholder"/>
        </w:category>
        <w:types>
          <w:type w:val="bbPlcHdr"/>
        </w:types>
        <w:behaviors>
          <w:behavior w:val="content"/>
        </w:behaviors>
        <w:guid w:val="{3AA8D75C-310D-4414-A604-57E9B2A2E94B}"/>
      </w:docPartPr>
      <w:docPartBody>
        <w:p w:rsidR="006634E2" w:rsidRDefault="0099293D">
          <w:r w:rsidRPr="007F597F">
            <w:rPr>
              <w:rStyle w:val="PlaceholderText"/>
            </w:rPr>
            <w:t>Enter any content that you want to repeat, including other content controls. You can also insert this control around table rows in order to repeat parts of a table.</w:t>
          </w:r>
        </w:p>
      </w:docPartBody>
    </w:docPart>
    <w:docPart>
      <w:docPartPr>
        <w:name w:val="F3F5D6F9D1CB4BFFB376E27194CF3754"/>
        <w:category>
          <w:name w:val="General"/>
          <w:gallery w:val="placeholder"/>
        </w:category>
        <w:types>
          <w:type w:val="bbPlcHdr"/>
        </w:types>
        <w:behaviors>
          <w:behavior w:val="content"/>
        </w:behaviors>
        <w:guid w:val="{3894DB59-F4AB-4E96-80CA-F06E390DC283}"/>
      </w:docPartPr>
      <w:docPartBody>
        <w:p w:rsidR="006634E2" w:rsidRDefault="006634E2">
          <w:r>
            <w:rPr>
              <w:rStyle w:val="PlaceholderText"/>
            </w:rPr>
            <w:t>Select a determination</w:t>
          </w:r>
          <w:r w:rsidRPr="00D57091">
            <w:rPr>
              <w:rStyle w:val="PlaceholderText"/>
            </w:rPr>
            <w:t>.</w:t>
          </w:r>
        </w:p>
      </w:docPartBody>
    </w:docPart>
    <w:docPart>
      <w:docPartPr>
        <w:name w:val="2C0D378915294240BC9DD7FBF5255292"/>
        <w:category>
          <w:name w:val="General"/>
          <w:gallery w:val="placeholder"/>
        </w:category>
        <w:types>
          <w:type w:val="bbPlcHdr"/>
        </w:types>
        <w:behaviors>
          <w:behavior w:val="content"/>
        </w:behaviors>
        <w:guid w:val="{31E327DA-6A03-49B8-9019-1FBB3A365D91}"/>
      </w:docPartPr>
      <w:docPartBody>
        <w:p w:rsidR="006634E2" w:rsidRDefault="006634E2">
          <w:r>
            <w:rPr>
              <w:rStyle w:val="PlaceholderText"/>
            </w:rPr>
            <w:t>Select most appropriate</w:t>
          </w:r>
          <w:r w:rsidRPr="00D57091">
            <w:rPr>
              <w:rStyle w:val="PlaceholderText"/>
            </w:rPr>
            <w:t>.</w:t>
          </w:r>
        </w:p>
      </w:docPartBody>
    </w:docPart>
    <w:docPart>
      <w:docPartPr>
        <w:name w:val="6EA9D60FFA194A3084FE3598D44BD10D"/>
        <w:category>
          <w:name w:val="General"/>
          <w:gallery w:val="placeholder"/>
        </w:category>
        <w:types>
          <w:type w:val="bbPlcHdr"/>
        </w:types>
        <w:behaviors>
          <w:behavior w:val="content"/>
        </w:behaviors>
        <w:guid w:val="{83F20229-E0D6-4388-B92D-6CDA9444B75A}"/>
      </w:docPartPr>
      <w:docPartBody>
        <w:p w:rsidR="006634E2" w:rsidRDefault="006634E2">
          <w:r>
            <w:rPr>
              <w:rStyle w:val="PlaceholderText"/>
            </w:rPr>
            <w:t>List species</w:t>
          </w:r>
          <w:r w:rsidRPr="003F5AA9">
            <w:rPr>
              <w:rStyle w:val="PlaceholderText"/>
            </w:rPr>
            <w:t>.</w:t>
          </w:r>
        </w:p>
      </w:docPartBody>
    </w:docPart>
    <w:docPart>
      <w:docPartPr>
        <w:name w:val="C6058FBBAF5543088E30CDF058AB1768"/>
        <w:category>
          <w:name w:val="General"/>
          <w:gallery w:val="placeholder"/>
        </w:category>
        <w:types>
          <w:type w:val="bbPlcHdr"/>
        </w:types>
        <w:behaviors>
          <w:behavior w:val="content"/>
        </w:behaviors>
        <w:guid w:val="{173A7D1F-9B9D-446D-AE73-06223F83737C}"/>
      </w:docPartPr>
      <w:docPartBody>
        <w:p w:rsidR="006634E2" w:rsidRDefault="0099293D">
          <w:r w:rsidRPr="007F597F">
            <w:rPr>
              <w:rStyle w:val="PlaceholderText"/>
            </w:rPr>
            <w:t>Enter any content that you want to repeat, including other content controls. You can also insert this control around table rows in order to repeat parts of a table.</w:t>
          </w:r>
        </w:p>
      </w:docPartBody>
    </w:docPart>
    <w:docPart>
      <w:docPartPr>
        <w:name w:val="7D7066D968D2474E9A33810C30A49DAA"/>
        <w:category>
          <w:name w:val="General"/>
          <w:gallery w:val="placeholder"/>
        </w:category>
        <w:types>
          <w:type w:val="bbPlcHdr"/>
        </w:types>
        <w:behaviors>
          <w:behavior w:val="content"/>
        </w:behaviors>
        <w:guid w:val="{8D11B2DC-AF03-49C6-98AE-41232CFACE17}"/>
      </w:docPartPr>
      <w:docPartBody>
        <w:p w:rsidR="006634E2" w:rsidRDefault="006634E2">
          <w:r>
            <w:rPr>
              <w:rStyle w:val="PlaceholderText"/>
            </w:rPr>
            <w:t>Select a determination</w:t>
          </w:r>
          <w:r w:rsidRPr="00D57091">
            <w:rPr>
              <w:rStyle w:val="PlaceholderText"/>
            </w:rPr>
            <w:t>.</w:t>
          </w:r>
        </w:p>
      </w:docPartBody>
    </w:docPart>
    <w:docPart>
      <w:docPartPr>
        <w:name w:val="014E8F487114489BB988C3FA0E583E93"/>
        <w:category>
          <w:name w:val="General"/>
          <w:gallery w:val="placeholder"/>
        </w:category>
        <w:types>
          <w:type w:val="bbPlcHdr"/>
        </w:types>
        <w:behaviors>
          <w:behavior w:val="content"/>
        </w:behaviors>
        <w:guid w:val="{ECB34B46-D7F6-40C9-9461-47FE7C5BCDE8}"/>
      </w:docPartPr>
      <w:docPartBody>
        <w:p w:rsidR="006634E2" w:rsidRDefault="006634E2">
          <w:r>
            <w:rPr>
              <w:rStyle w:val="PlaceholderText"/>
            </w:rPr>
            <w:t>Select most appropriate</w:t>
          </w:r>
          <w:r w:rsidRPr="00D57091">
            <w:rPr>
              <w:rStyle w:val="PlaceholderText"/>
            </w:rPr>
            <w:t>.</w:t>
          </w:r>
        </w:p>
      </w:docPartBody>
    </w:docPart>
    <w:docPart>
      <w:docPartPr>
        <w:name w:val="1DE53799EB6945388DB9AA7BEDC42105"/>
        <w:category>
          <w:name w:val="General"/>
          <w:gallery w:val="placeholder"/>
        </w:category>
        <w:types>
          <w:type w:val="bbPlcHdr"/>
        </w:types>
        <w:behaviors>
          <w:behavior w:val="content"/>
        </w:behaviors>
        <w:guid w:val="{C3539F93-CB1C-4FBB-B2D3-6D5F2AE766D0}"/>
      </w:docPartPr>
      <w:docPartBody>
        <w:p w:rsidR="006634E2" w:rsidRDefault="006634E2">
          <w:r>
            <w:rPr>
              <w:rStyle w:val="PlaceholderText"/>
            </w:rPr>
            <w:t>List species</w:t>
          </w:r>
          <w:r w:rsidRPr="003F5AA9">
            <w:rPr>
              <w:rStyle w:val="PlaceholderText"/>
            </w:rPr>
            <w:t>.</w:t>
          </w:r>
        </w:p>
      </w:docPartBody>
    </w:docPart>
    <w:docPart>
      <w:docPartPr>
        <w:name w:val="E7A26CE7427A4D63960CAFD6DDACD475"/>
        <w:category>
          <w:name w:val="General"/>
          <w:gallery w:val="placeholder"/>
        </w:category>
        <w:types>
          <w:type w:val="bbPlcHdr"/>
        </w:types>
        <w:behaviors>
          <w:behavior w:val="content"/>
        </w:behaviors>
        <w:guid w:val="{B4FD4F12-F5D3-4DFE-AA87-D1845D6B8B50}"/>
      </w:docPartPr>
      <w:docPartBody>
        <w:p w:rsidR="006634E2" w:rsidRDefault="0099293D">
          <w:r w:rsidRPr="007F597F">
            <w:rPr>
              <w:rStyle w:val="PlaceholderText"/>
            </w:rPr>
            <w:t>Enter any content that you want to repeat, including other content controls. You can also insert this control around table rows in order to repeat parts of a table.</w:t>
          </w:r>
        </w:p>
      </w:docPartBody>
    </w:docPart>
    <w:docPart>
      <w:docPartPr>
        <w:name w:val="B22BB41DC1244536ABDBA66FBBEC1BFE"/>
        <w:category>
          <w:name w:val="General"/>
          <w:gallery w:val="placeholder"/>
        </w:category>
        <w:types>
          <w:type w:val="bbPlcHdr"/>
        </w:types>
        <w:behaviors>
          <w:behavior w:val="content"/>
        </w:behaviors>
        <w:guid w:val="{F76D47F8-F602-449F-826C-21BFEFF90F2D}"/>
      </w:docPartPr>
      <w:docPartBody>
        <w:p w:rsidR="006634E2" w:rsidRDefault="006634E2">
          <w:r>
            <w:rPr>
              <w:rStyle w:val="PlaceholderText"/>
            </w:rPr>
            <w:t>Select a determination</w:t>
          </w:r>
          <w:r w:rsidRPr="00D57091">
            <w:rPr>
              <w:rStyle w:val="PlaceholderText"/>
            </w:rPr>
            <w:t>.</w:t>
          </w:r>
        </w:p>
      </w:docPartBody>
    </w:docPart>
    <w:docPart>
      <w:docPartPr>
        <w:name w:val="7D0F4750F97A4A679070A8E7671FF4B9"/>
        <w:category>
          <w:name w:val="General"/>
          <w:gallery w:val="placeholder"/>
        </w:category>
        <w:types>
          <w:type w:val="bbPlcHdr"/>
        </w:types>
        <w:behaviors>
          <w:behavior w:val="content"/>
        </w:behaviors>
        <w:guid w:val="{D8E6E33A-1C13-4CC5-BB0E-8FC97F38E04B}"/>
      </w:docPartPr>
      <w:docPartBody>
        <w:p w:rsidR="006634E2" w:rsidRDefault="006634E2">
          <w:r>
            <w:rPr>
              <w:rStyle w:val="PlaceholderText"/>
            </w:rPr>
            <w:t>Select most appropriate</w:t>
          </w:r>
          <w:r w:rsidRPr="00D57091">
            <w:rPr>
              <w:rStyle w:val="PlaceholderText"/>
            </w:rPr>
            <w:t>.</w:t>
          </w:r>
        </w:p>
      </w:docPartBody>
    </w:docPart>
    <w:docPart>
      <w:docPartPr>
        <w:name w:val="D40CFE5102DA4A20943383A6F108E63D"/>
        <w:category>
          <w:name w:val="General"/>
          <w:gallery w:val="placeholder"/>
        </w:category>
        <w:types>
          <w:type w:val="bbPlcHdr"/>
        </w:types>
        <w:behaviors>
          <w:behavior w:val="content"/>
        </w:behaviors>
        <w:guid w:val="{9C32F6E5-3C6F-440E-9374-2FDDFCBCA3C2}"/>
      </w:docPartPr>
      <w:docPartBody>
        <w:p w:rsidR="006634E2" w:rsidRDefault="006634E2">
          <w:r>
            <w:rPr>
              <w:rStyle w:val="PlaceholderText"/>
            </w:rPr>
            <w:t>List species</w:t>
          </w:r>
          <w:r w:rsidRPr="003F5AA9">
            <w:rPr>
              <w:rStyle w:val="PlaceholderText"/>
            </w:rPr>
            <w:t>.</w:t>
          </w:r>
        </w:p>
      </w:docPartBody>
    </w:docPart>
    <w:docPart>
      <w:docPartPr>
        <w:name w:val="99631C7FCF7A43659F190C1DF02B5A83"/>
        <w:category>
          <w:name w:val="General"/>
          <w:gallery w:val="placeholder"/>
        </w:category>
        <w:types>
          <w:type w:val="bbPlcHdr"/>
        </w:types>
        <w:behaviors>
          <w:behavior w:val="content"/>
        </w:behaviors>
        <w:guid w:val="{08C39546-DAA6-489A-8618-D71C9E460806}"/>
      </w:docPartPr>
      <w:docPartBody>
        <w:p w:rsidR="006634E2" w:rsidRDefault="0099293D">
          <w:r w:rsidRPr="007F597F">
            <w:rPr>
              <w:rStyle w:val="PlaceholderText"/>
            </w:rPr>
            <w:t>Enter any content that you want to repeat, including other content controls. You can also insert this control around table rows in order to repeat parts of a table.</w:t>
          </w:r>
        </w:p>
      </w:docPartBody>
    </w:docPart>
    <w:docPart>
      <w:docPartPr>
        <w:name w:val="244E4CDE5E6947B180EA682E8EE4FD71"/>
        <w:category>
          <w:name w:val="General"/>
          <w:gallery w:val="placeholder"/>
        </w:category>
        <w:types>
          <w:type w:val="bbPlcHdr"/>
        </w:types>
        <w:behaviors>
          <w:behavior w:val="content"/>
        </w:behaviors>
        <w:guid w:val="{9C77502F-F9E0-4F69-AA58-31F7D6648357}"/>
      </w:docPartPr>
      <w:docPartBody>
        <w:p w:rsidR="006634E2" w:rsidRDefault="006634E2">
          <w:r>
            <w:rPr>
              <w:rStyle w:val="PlaceholderText"/>
            </w:rPr>
            <w:t>Select a determination</w:t>
          </w:r>
          <w:r w:rsidRPr="00D57091">
            <w:rPr>
              <w:rStyle w:val="PlaceholderText"/>
            </w:rPr>
            <w:t>.</w:t>
          </w:r>
        </w:p>
      </w:docPartBody>
    </w:docPart>
    <w:docPart>
      <w:docPartPr>
        <w:name w:val="94BC652476FB4E2387940D7EAD985F0D"/>
        <w:category>
          <w:name w:val="General"/>
          <w:gallery w:val="placeholder"/>
        </w:category>
        <w:types>
          <w:type w:val="bbPlcHdr"/>
        </w:types>
        <w:behaviors>
          <w:behavior w:val="content"/>
        </w:behaviors>
        <w:guid w:val="{EB054367-0C50-40C3-A584-23A1629D9433}"/>
      </w:docPartPr>
      <w:docPartBody>
        <w:p w:rsidR="006634E2" w:rsidRDefault="006634E2">
          <w:r>
            <w:rPr>
              <w:rStyle w:val="PlaceholderText"/>
            </w:rPr>
            <w:t>Select most appropriate</w:t>
          </w:r>
          <w:r w:rsidRPr="00D57091">
            <w:rPr>
              <w:rStyle w:val="PlaceholderText"/>
            </w:rPr>
            <w:t>.</w:t>
          </w:r>
        </w:p>
      </w:docPartBody>
    </w:docPart>
    <w:docPart>
      <w:docPartPr>
        <w:name w:val="2DDD52D1ECA449A9950D2CFC9A61B92D"/>
        <w:category>
          <w:name w:val="General"/>
          <w:gallery w:val="placeholder"/>
        </w:category>
        <w:types>
          <w:type w:val="bbPlcHdr"/>
        </w:types>
        <w:behaviors>
          <w:behavior w:val="content"/>
        </w:behaviors>
        <w:guid w:val="{0E5B6F82-E71F-415A-824E-D38260B7F8A6}"/>
      </w:docPartPr>
      <w:docPartBody>
        <w:p w:rsidR="006634E2" w:rsidRDefault="006634E2">
          <w:r>
            <w:rPr>
              <w:rStyle w:val="PlaceholderText"/>
            </w:rPr>
            <w:t>List species</w:t>
          </w:r>
          <w:r w:rsidRPr="003F5AA9">
            <w:rPr>
              <w:rStyle w:val="PlaceholderText"/>
            </w:rPr>
            <w:t>.</w:t>
          </w:r>
        </w:p>
      </w:docPartBody>
    </w:docPart>
    <w:docPart>
      <w:docPartPr>
        <w:name w:val="1D15FFFFE02C4EBCBCD88EC2EC695439"/>
        <w:category>
          <w:name w:val="General"/>
          <w:gallery w:val="placeholder"/>
        </w:category>
        <w:types>
          <w:type w:val="bbPlcHdr"/>
        </w:types>
        <w:behaviors>
          <w:behavior w:val="content"/>
        </w:behaviors>
        <w:guid w:val="{EF5DA91D-8EF5-4819-B178-5B71E455DE38}"/>
      </w:docPartPr>
      <w:docPartBody>
        <w:p w:rsidR="006634E2" w:rsidRDefault="0099293D">
          <w:r w:rsidRPr="007F597F">
            <w:rPr>
              <w:rStyle w:val="PlaceholderText"/>
            </w:rPr>
            <w:t>Enter any content that you want to repeat, including other content controls. You can also insert this control around table rows in order to repeat parts of a table.</w:t>
          </w:r>
        </w:p>
      </w:docPartBody>
    </w:docPart>
    <w:docPart>
      <w:docPartPr>
        <w:name w:val="185A2FF77E314B53A8E3CE740FA57245"/>
        <w:category>
          <w:name w:val="General"/>
          <w:gallery w:val="placeholder"/>
        </w:category>
        <w:types>
          <w:type w:val="bbPlcHdr"/>
        </w:types>
        <w:behaviors>
          <w:behavior w:val="content"/>
        </w:behaviors>
        <w:guid w:val="{FE22941E-C132-46DF-9C59-F0B776835D05}"/>
      </w:docPartPr>
      <w:docPartBody>
        <w:p w:rsidR="006634E2" w:rsidRDefault="006634E2">
          <w:r>
            <w:rPr>
              <w:rStyle w:val="PlaceholderText"/>
            </w:rPr>
            <w:t>Select a determination</w:t>
          </w:r>
          <w:r w:rsidRPr="00D57091">
            <w:rPr>
              <w:rStyle w:val="PlaceholderText"/>
            </w:rPr>
            <w:t>.</w:t>
          </w:r>
        </w:p>
      </w:docPartBody>
    </w:docPart>
    <w:docPart>
      <w:docPartPr>
        <w:name w:val="FD959EE65CCC4E39A70AF7E3794203C0"/>
        <w:category>
          <w:name w:val="General"/>
          <w:gallery w:val="placeholder"/>
        </w:category>
        <w:types>
          <w:type w:val="bbPlcHdr"/>
        </w:types>
        <w:behaviors>
          <w:behavior w:val="content"/>
        </w:behaviors>
        <w:guid w:val="{5F94D457-06EE-495B-AF01-99D229B48795}"/>
      </w:docPartPr>
      <w:docPartBody>
        <w:p w:rsidR="006634E2" w:rsidRDefault="006634E2">
          <w:r>
            <w:rPr>
              <w:rStyle w:val="PlaceholderText"/>
            </w:rPr>
            <w:t>Select most appropriate</w:t>
          </w:r>
          <w:r w:rsidRPr="00D57091">
            <w:rPr>
              <w:rStyle w:val="PlaceholderText"/>
            </w:rPr>
            <w:t>.</w:t>
          </w:r>
        </w:p>
      </w:docPartBody>
    </w:docPart>
    <w:docPart>
      <w:docPartPr>
        <w:name w:val="5EE25B827D084EB08008898D6C97986A"/>
        <w:category>
          <w:name w:val="General"/>
          <w:gallery w:val="placeholder"/>
        </w:category>
        <w:types>
          <w:type w:val="bbPlcHdr"/>
        </w:types>
        <w:behaviors>
          <w:behavior w:val="content"/>
        </w:behaviors>
        <w:guid w:val="{E9415DF7-673E-4669-A66A-8396F7980072}"/>
      </w:docPartPr>
      <w:docPartBody>
        <w:p w:rsidR="006634E2" w:rsidRDefault="006634E2">
          <w:r>
            <w:rPr>
              <w:rStyle w:val="PlaceholderText"/>
            </w:rPr>
            <w:t>List species</w:t>
          </w:r>
          <w:r w:rsidRPr="003F5AA9">
            <w:rPr>
              <w:rStyle w:val="PlaceholderText"/>
            </w:rPr>
            <w:t>.</w:t>
          </w:r>
        </w:p>
      </w:docPartBody>
    </w:docPart>
    <w:docPart>
      <w:docPartPr>
        <w:name w:val="EE67E5CE1E2D4BD19A9F102ED72096F9"/>
        <w:category>
          <w:name w:val="General"/>
          <w:gallery w:val="placeholder"/>
        </w:category>
        <w:types>
          <w:type w:val="bbPlcHdr"/>
        </w:types>
        <w:behaviors>
          <w:behavior w:val="content"/>
        </w:behaviors>
        <w:guid w:val="{987B9632-FEB4-4E5C-9221-472250695D7B}"/>
      </w:docPartPr>
      <w:docPartBody>
        <w:p w:rsidR="006634E2" w:rsidRDefault="0099293D">
          <w:r w:rsidRPr="007F597F">
            <w:rPr>
              <w:rStyle w:val="PlaceholderText"/>
            </w:rPr>
            <w:t>Enter any content that you want to repeat, including other content controls. You can also insert this control around table rows in order to repeat parts of a table.</w:t>
          </w:r>
        </w:p>
      </w:docPartBody>
    </w:docPart>
    <w:docPart>
      <w:docPartPr>
        <w:name w:val="0D39089E601740778ED5EB4170EE5E54"/>
        <w:category>
          <w:name w:val="General"/>
          <w:gallery w:val="placeholder"/>
        </w:category>
        <w:types>
          <w:type w:val="bbPlcHdr"/>
        </w:types>
        <w:behaviors>
          <w:behavior w:val="content"/>
        </w:behaviors>
        <w:guid w:val="{DD2DC666-FC03-4743-BFBF-5F26671FE834}"/>
      </w:docPartPr>
      <w:docPartBody>
        <w:p w:rsidR="006634E2" w:rsidRDefault="006634E2">
          <w:r>
            <w:rPr>
              <w:rStyle w:val="PlaceholderText"/>
            </w:rPr>
            <w:t>Select a determination</w:t>
          </w:r>
          <w:r w:rsidRPr="00D57091">
            <w:rPr>
              <w:rStyle w:val="PlaceholderText"/>
            </w:rPr>
            <w:t>.</w:t>
          </w:r>
        </w:p>
      </w:docPartBody>
    </w:docPart>
    <w:docPart>
      <w:docPartPr>
        <w:name w:val="B4B612FB8B914A6686BD40AB1059EB70"/>
        <w:category>
          <w:name w:val="General"/>
          <w:gallery w:val="placeholder"/>
        </w:category>
        <w:types>
          <w:type w:val="bbPlcHdr"/>
        </w:types>
        <w:behaviors>
          <w:behavior w:val="content"/>
        </w:behaviors>
        <w:guid w:val="{14E31E76-6120-4B88-8599-ED2EB8921FCE}"/>
      </w:docPartPr>
      <w:docPartBody>
        <w:p w:rsidR="006634E2" w:rsidRDefault="006634E2">
          <w:r>
            <w:rPr>
              <w:rStyle w:val="PlaceholderText"/>
            </w:rPr>
            <w:t>Select most appropriate</w:t>
          </w:r>
          <w:r w:rsidRPr="00D57091">
            <w:rPr>
              <w:rStyle w:val="PlaceholderText"/>
            </w:rPr>
            <w:t>.</w:t>
          </w:r>
        </w:p>
      </w:docPartBody>
    </w:docPart>
    <w:docPart>
      <w:docPartPr>
        <w:name w:val="E79871FBE2B4470CA89E8970A8F4E386"/>
        <w:category>
          <w:name w:val="General"/>
          <w:gallery w:val="placeholder"/>
        </w:category>
        <w:types>
          <w:type w:val="bbPlcHdr"/>
        </w:types>
        <w:behaviors>
          <w:behavior w:val="content"/>
        </w:behaviors>
        <w:guid w:val="{104D34B0-EFD8-43CB-A60A-1B202D8576E1}"/>
      </w:docPartPr>
      <w:docPartBody>
        <w:p w:rsidR="006634E2" w:rsidRDefault="006634E2">
          <w:r>
            <w:rPr>
              <w:rStyle w:val="PlaceholderText"/>
            </w:rPr>
            <w:t>List species</w:t>
          </w:r>
          <w:r w:rsidRPr="003F5AA9">
            <w:rPr>
              <w:rStyle w:val="PlaceholderText"/>
            </w:rPr>
            <w:t>.</w:t>
          </w:r>
        </w:p>
      </w:docPartBody>
    </w:docPart>
    <w:docPart>
      <w:docPartPr>
        <w:name w:val="33C9EA5965A245ECA3D1FA3CA1D1C1C3"/>
        <w:category>
          <w:name w:val="General"/>
          <w:gallery w:val="placeholder"/>
        </w:category>
        <w:types>
          <w:type w:val="bbPlcHdr"/>
        </w:types>
        <w:behaviors>
          <w:behavior w:val="content"/>
        </w:behaviors>
        <w:guid w:val="{AAB4F66F-ACC8-4921-A1A3-A4F2A2615044}"/>
      </w:docPartPr>
      <w:docPartBody>
        <w:p w:rsidR="006634E2" w:rsidRDefault="0099293D">
          <w:r w:rsidRPr="007F597F">
            <w:rPr>
              <w:rStyle w:val="PlaceholderText"/>
            </w:rPr>
            <w:t>Enter any content that you want to repeat, including other content controls. You can also insert this control around table rows in order to repeat parts of a table.</w:t>
          </w:r>
        </w:p>
      </w:docPartBody>
    </w:docPart>
    <w:docPart>
      <w:docPartPr>
        <w:name w:val="9EB2CEDB2EBC4D8BA9DCD2683A86E723"/>
        <w:category>
          <w:name w:val="General"/>
          <w:gallery w:val="placeholder"/>
        </w:category>
        <w:types>
          <w:type w:val="bbPlcHdr"/>
        </w:types>
        <w:behaviors>
          <w:behavior w:val="content"/>
        </w:behaviors>
        <w:guid w:val="{4E0F276F-851D-4C77-8AB3-F702583BF1A1}"/>
      </w:docPartPr>
      <w:docPartBody>
        <w:p w:rsidR="006634E2" w:rsidRDefault="006634E2">
          <w:r>
            <w:rPr>
              <w:rStyle w:val="PlaceholderText"/>
            </w:rPr>
            <w:t>Select a determination</w:t>
          </w:r>
          <w:r w:rsidRPr="00D57091">
            <w:rPr>
              <w:rStyle w:val="PlaceholderText"/>
            </w:rPr>
            <w:t>.</w:t>
          </w:r>
        </w:p>
      </w:docPartBody>
    </w:docPart>
    <w:docPart>
      <w:docPartPr>
        <w:name w:val="723324AFF2AD4996AF5B3D307C63E852"/>
        <w:category>
          <w:name w:val="General"/>
          <w:gallery w:val="placeholder"/>
        </w:category>
        <w:types>
          <w:type w:val="bbPlcHdr"/>
        </w:types>
        <w:behaviors>
          <w:behavior w:val="content"/>
        </w:behaviors>
        <w:guid w:val="{261FE669-82CA-4093-8EEC-B1249AAE35F1}"/>
      </w:docPartPr>
      <w:docPartBody>
        <w:p w:rsidR="006634E2" w:rsidRDefault="006634E2">
          <w:r>
            <w:rPr>
              <w:rStyle w:val="PlaceholderText"/>
            </w:rPr>
            <w:t>Select most appropriate</w:t>
          </w:r>
          <w:r w:rsidRPr="00D57091">
            <w:rPr>
              <w:rStyle w:val="PlaceholderText"/>
            </w:rPr>
            <w:t>.</w:t>
          </w:r>
        </w:p>
      </w:docPartBody>
    </w:docPart>
    <w:docPart>
      <w:docPartPr>
        <w:name w:val="2386C05832E14D21AE39911C4AB687AF"/>
        <w:category>
          <w:name w:val="General"/>
          <w:gallery w:val="placeholder"/>
        </w:category>
        <w:types>
          <w:type w:val="bbPlcHdr"/>
        </w:types>
        <w:behaviors>
          <w:behavior w:val="content"/>
        </w:behaviors>
        <w:guid w:val="{515AE77F-6A92-424C-A7B8-37ACE49ED1FA}"/>
      </w:docPartPr>
      <w:docPartBody>
        <w:p w:rsidR="006634E2" w:rsidRDefault="006634E2">
          <w:r>
            <w:rPr>
              <w:rStyle w:val="PlaceholderText"/>
            </w:rPr>
            <w:t>List species</w:t>
          </w:r>
          <w:r w:rsidRPr="003F5AA9">
            <w:rPr>
              <w:rStyle w:val="PlaceholderText"/>
            </w:rPr>
            <w:t>.</w:t>
          </w:r>
        </w:p>
      </w:docPartBody>
    </w:docPart>
    <w:docPart>
      <w:docPartPr>
        <w:name w:val="FF0F8A26D87044388C3F39C747F797FA"/>
        <w:category>
          <w:name w:val="General"/>
          <w:gallery w:val="placeholder"/>
        </w:category>
        <w:types>
          <w:type w:val="bbPlcHdr"/>
        </w:types>
        <w:behaviors>
          <w:behavior w:val="content"/>
        </w:behaviors>
        <w:guid w:val="{DAA58029-84A7-46BC-AF5C-C42D70847406}"/>
      </w:docPartPr>
      <w:docPartBody>
        <w:p w:rsidR="006634E2" w:rsidRDefault="0099293D">
          <w:r w:rsidRPr="007F597F">
            <w:rPr>
              <w:rStyle w:val="PlaceholderText"/>
            </w:rPr>
            <w:t>Enter any content that you want to repeat, including other content controls. You can also insert this control around table rows in order to repeat parts of a table.</w:t>
          </w:r>
        </w:p>
      </w:docPartBody>
    </w:docPart>
    <w:docPart>
      <w:docPartPr>
        <w:name w:val="9E9864A35E924F388DA8CFE4DB885672"/>
        <w:category>
          <w:name w:val="General"/>
          <w:gallery w:val="placeholder"/>
        </w:category>
        <w:types>
          <w:type w:val="bbPlcHdr"/>
        </w:types>
        <w:behaviors>
          <w:behavior w:val="content"/>
        </w:behaviors>
        <w:guid w:val="{C617118D-83BE-49C9-9656-3F2EE121BF3E}"/>
      </w:docPartPr>
      <w:docPartBody>
        <w:p w:rsidR="006634E2" w:rsidRDefault="006634E2">
          <w:r>
            <w:rPr>
              <w:rStyle w:val="PlaceholderText"/>
            </w:rPr>
            <w:t>Select a determination</w:t>
          </w:r>
          <w:r w:rsidRPr="00D57091">
            <w:rPr>
              <w:rStyle w:val="PlaceholderText"/>
            </w:rPr>
            <w:t>.</w:t>
          </w:r>
        </w:p>
      </w:docPartBody>
    </w:docPart>
    <w:docPart>
      <w:docPartPr>
        <w:name w:val="C20DDBE77F4E40F5BAB12BF8C3B72CE2"/>
        <w:category>
          <w:name w:val="General"/>
          <w:gallery w:val="placeholder"/>
        </w:category>
        <w:types>
          <w:type w:val="bbPlcHdr"/>
        </w:types>
        <w:behaviors>
          <w:behavior w:val="content"/>
        </w:behaviors>
        <w:guid w:val="{4AE8759A-7030-41F1-AD32-ED05313A78EF}"/>
      </w:docPartPr>
      <w:docPartBody>
        <w:p w:rsidR="006634E2" w:rsidRDefault="006634E2">
          <w:r>
            <w:rPr>
              <w:rStyle w:val="PlaceholderText"/>
            </w:rPr>
            <w:t>Select most appropriate</w:t>
          </w:r>
          <w:r w:rsidRPr="00D57091">
            <w:rPr>
              <w:rStyle w:val="PlaceholderText"/>
            </w:rPr>
            <w:t>.</w:t>
          </w:r>
        </w:p>
      </w:docPartBody>
    </w:docPart>
    <w:docPart>
      <w:docPartPr>
        <w:name w:val="5FF14FB0C11E4D1FAD6D1120D5604C21"/>
        <w:category>
          <w:name w:val="General"/>
          <w:gallery w:val="placeholder"/>
        </w:category>
        <w:types>
          <w:type w:val="bbPlcHdr"/>
        </w:types>
        <w:behaviors>
          <w:behavior w:val="content"/>
        </w:behaviors>
        <w:guid w:val="{57EBDE2D-B450-44D9-A87B-EA7681BA4435}"/>
      </w:docPartPr>
      <w:docPartBody>
        <w:p w:rsidR="006634E2" w:rsidRDefault="006634E2">
          <w:r>
            <w:rPr>
              <w:rStyle w:val="PlaceholderText"/>
            </w:rPr>
            <w:t>List species</w:t>
          </w:r>
          <w:r w:rsidRPr="003F5AA9">
            <w:rPr>
              <w:rStyle w:val="PlaceholderText"/>
            </w:rPr>
            <w:t>.</w:t>
          </w:r>
        </w:p>
      </w:docPartBody>
    </w:docPart>
    <w:docPart>
      <w:docPartPr>
        <w:name w:val="55AD70109BB54EC6B6907E735F910A0C"/>
        <w:category>
          <w:name w:val="General"/>
          <w:gallery w:val="placeholder"/>
        </w:category>
        <w:types>
          <w:type w:val="bbPlcHdr"/>
        </w:types>
        <w:behaviors>
          <w:behavior w:val="content"/>
        </w:behaviors>
        <w:guid w:val="{335469D6-549B-4B37-9B6F-2A574B77E119}"/>
      </w:docPartPr>
      <w:docPartBody>
        <w:p w:rsidR="006634E2" w:rsidRDefault="0099293D">
          <w:r w:rsidRPr="007F597F">
            <w:rPr>
              <w:rStyle w:val="PlaceholderText"/>
            </w:rPr>
            <w:t>Enter any content that you want to repeat, including other content controls. You can also insert this control around table rows in order to repeat parts of a table.</w:t>
          </w:r>
        </w:p>
      </w:docPartBody>
    </w:docPart>
    <w:docPart>
      <w:docPartPr>
        <w:name w:val="301E13F0BF0E444E9A6E7338B9C8F695"/>
        <w:category>
          <w:name w:val="General"/>
          <w:gallery w:val="placeholder"/>
        </w:category>
        <w:types>
          <w:type w:val="bbPlcHdr"/>
        </w:types>
        <w:behaviors>
          <w:behavior w:val="content"/>
        </w:behaviors>
        <w:guid w:val="{08F1BFEE-EAC5-4C7F-BCA9-54C40D49744F}"/>
      </w:docPartPr>
      <w:docPartBody>
        <w:p w:rsidR="006634E2" w:rsidRDefault="006634E2">
          <w:r>
            <w:rPr>
              <w:rStyle w:val="PlaceholderText"/>
            </w:rPr>
            <w:t>Select a determination</w:t>
          </w:r>
          <w:r w:rsidRPr="00D57091">
            <w:rPr>
              <w:rStyle w:val="PlaceholderText"/>
            </w:rPr>
            <w:t>.</w:t>
          </w:r>
        </w:p>
      </w:docPartBody>
    </w:docPart>
    <w:docPart>
      <w:docPartPr>
        <w:name w:val="117D667DD8A74A2BACF2692D00C950EF"/>
        <w:category>
          <w:name w:val="General"/>
          <w:gallery w:val="placeholder"/>
        </w:category>
        <w:types>
          <w:type w:val="bbPlcHdr"/>
        </w:types>
        <w:behaviors>
          <w:behavior w:val="content"/>
        </w:behaviors>
        <w:guid w:val="{45FB01F5-B2F6-4FD9-9B78-47832BFCC7DB}"/>
      </w:docPartPr>
      <w:docPartBody>
        <w:p w:rsidR="006634E2" w:rsidRDefault="006634E2">
          <w:r>
            <w:rPr>
              <w:rStyle w:val="PlaceholderText"/>
            </w:rPr>
            <w:t>Select most appropriate</w:t>
          </w:r>
          <w:r w:rsidRPr="00D57091">
            <w:rPr>
              <w:rStyle w:val="PlaceholderText"/>
            </w:rPr>
            <w:t>.</w:t>
          </w:r>
        </w:p>
      </w:docPartBody>
    </w:docPart>
    <w:docPart>
      <w:docPartPr>
        <w:name w:val="FFBF611303544445A06B0A04173C8DBC"/>
        <w:category>
          <w:name w:val="General"/>
          <w:gallery w:val="placeholder"/>
        </w:category>
        <w:types>
          <w:type w:val="bbPlcHdr"/>
        </w:types>
        <w:behaviors>
          <w:behavior w:val="content"/>
        </w:behaviors>
        <w:guid w:val="{44037E1D-AE50-47B9-A619-706C341173B6}"/>
      </w:docPartPr>
      <w:docPartBody>
        <w:p w:rsidR="006634E2" w:rsidRDefault="006634E2">
          <w:r>
            <w:rPr>
              <w:rStyle w:val="PlaceholderText"/>
            </w:rPr>
            <w:t>List species</w:t>
          </w:r>
          <w:r w:rsidRPr="003F5AA9">
            <w:rPr>
              <w:rStyle w:val="PlaceholderText"/>
            </w:rPr>
            <w:t>.</w:t>
          </w:r>
        </w:p>
      </w:docPartBody>
    </w:docPart>
    <w:docPart>
      <w:docPartPr>
        <w:name w:val="18D076614DCD41AF8BBF4E27AC24CABC"/>
        <w:category>
          <w:name w:val="General"/>
          <w:gallery w:val="placeholder"/>
        </w:category>
        <w:types>
          <w:type w:val="bbPlcHdr"/>
        </w:types>
        <w:behaviors>
          <w:behavior w:val="content"/>
        </w:behaviors>
        <w:guid w:val="{A1951F4F-5D5F-4880-98E3-A04DF231D909}"/>
      </w:docPartPr>
      <w:docPartBody>
        <w:p w:rsidR="006634E2" w:rsidRDefault="0099293D">
          <w:r w:rsidRPr="007F597F">
            <w:rPr>
              <w:rStyle w:val="PlaceholderText"/>
            </w:rPr>
            <w:t>Enter any content that you want to repeat, including other content controls. You can also insert this control around table rows in order to repeat parts of a table.</w:t>
          </w:r>
        </w:p>
      </w:docPartBody>
    </w:docPart>
    <w:docPart>
      <w:docPartPr>
        <w:name w:val="C1124B24929946668BC9ED2E0BBBD071"/>
        <w:category>
          <w:name w:val="General"/>
          <w:gallery w:val="placeholder"/>
        </w:category>
        <w:types>
          <w:type w:val="bbPlcHdr"/>
        </w:types>
        <w:behaviors>
          <w:behavior w:val="content"/>
        </w:behaviors>
        <w:guid w:val="{780C7B65-61C4-4B52-A125-217A1D366611}"/>
      </w:docPartPr>
      <w:docPartBody>
        <w:p w:rsidR="006634E2" w:rsidRDefault="006634E2">
          <w:r>
            <w:rPr>
              <w:rStyle w:val="PlaceholderText"/>
            </w:rPr>
            <w:t>Select a determination</w:t>
          </w:r>
          <w:r w:rsidRPr="00D57091">
            <w:rPr>
              <w:rStyle w:val="PlaceholderText"/>
            </w:rPr>
            <w:t>.</w:t>
          </w:r>
        </w:p>
      </w:docPartBody>
    </w:docPart>
    <w:docPart>
      <w:docPartPr>
        <w:name w:val="95E22DBA97F141269FA7B743A458740D"/>
        <w:category>
          <w:name w:val="General"/>
          <w:gallery w:val="placeholder"/>
        </w:category>
        <w:types>
          <w:type w:val="bbPlcHdr"/>
        </w:types>
        <w:behaviors>
          <w:behavior w:val="content"/>
        </w:behaviors>
        <w:guid w:val="{614D3398-C54B-466B-8686-C522C69E5C01}"/>
      </w:docPartPr>
      <w:docPartBody>
        <w:p w:rsidR="006634E2" w:rsidRDefault="006634E2">
          <w:r>
            <w:rPr>
              <w:rStyle w:val="PlaceholderText"/>
            </w:rPr>
            <w:t>Select most appropriate</w:t>
          </w:r>
          <w:r w:rsidRPr="00D57091">
            <w:rPr>
              <w:rStyle w:val="PlaceholderText"/>
            </w:rPr>
            <w:t>.</w:t>
          </w:r>
        </w:p>
      </w:docPartBody>
    </w:docPart>
    <w:docPart>
      <w:docPartPr>
        <w:name w:val="DB1096A284B74ED9AEE56D47D8ABA456"/>
        <w:category>
          <w:name w:val="General"/>
          <w:gallery w:val="placeholder"/>
        </w:category>
        <w:types>
          <w:type w:val="bbPlcHdr"/>
        </w:types>
        <w:behaviors>
          <w:behavior w:val="content"/>
        </w:behaviors>
        <w:guid w:val="{32CE3081-8B2C-4D7C-9209-651643C17138}"/>
      </w:docPartPr>
      <w:docPartBody>
        <w:p w:rsidR="006634E2" w:rsidRDefault="006634E2">
          <w:r>
            <w:rPr>
              <w:rStyle w:val="PlaceholderText"/>
            </w:rPr>
            <w:t>List species</w:t>
          </w:r>
          <w:r w:rsidRPr="003F5AA9">
            <w:rPr>
              <w:rStyle w:val="PlaceholderText"/>
            </w:rPr>
            <w:t>.</w:t>
          </w:r>
        </w:p>
      </w:docPartBody>
    </w:docPart>
    <w:docPart>
      <w:docPartPr>
        <w:name w:val="422CF70350D24342A6D65A836C446997"/>
        <w:category>
          <w:name w:val="General"/>
          <w:gallery w:val="placeholder"/>
        </w:category>
        <w:types>
          <w:type w:val="bbPlcHdr"/>
        </w:types>
        <w:behaviors>
          <w:behavior w:val="content"/>
        </w:behaviors>
        <w:guid w:val="{22D08021-9506-40E6-BF3C-52AC2D49B3B1}"/>
      </w:docPartPr>
      <w:docPartBody>
        <w:p w:rsidR="006634E2" w:rsidRDefault="0099293D">
          <w:r w:rsidRPr="007F597F">
            <w:rPr>
              <w:rStyle w:val="PlaceholderText"/>
            </w:rPr>
            <w:t>Enter any content that you want to repeat, including other content controls. You can also insert this control around table rows in order to repeat parts of a table.</w:t>
          </w:r>
        </w:p>
      </w:docPartBody>
    </w:docPart>
    <w:docPart>
      <w:docPartPr>
        <w:name w:val="46274B41F91041FFADFB2D260CC03C8F"/>
        <w:category>
          <w:name w:val="General"/>
          <w:gallery w:val="placeholder"/>
        </w:category>
        <w:types>
          <w:type w:val="bbPlcHdr"/>
        </w:types>
        <w:behaviors>
          <w:behavior w:val="content"/>
        </w:behaviors>
        <w:guid w:val="{D1FACB94-938D-40B2-9551-36C9ABE92F30}"/>
      </w:docPartPr>
      <w:docPartBody>
        <w:p w:rsidR="006634E2" w:rsidRDefault="006634E2">
          <w:r>
            <w:rPr>
              <w:rStyle w:val="PlaceholderText"/>
            </w:rPr>
            <w:t>Select a determination</w:t>
          </w:r>
          <w:r w:rsidRPr="00D57091">
            <w:rPr>
              <w:rStyle w:val="PlaceholderText"/>
            </w:rPr>
            <w:t>.</w:t>
          </w:r>
        </w:p>
      </w:docPartBody>
    </w:docPart>
    <w:docPart>
      <w:docPartPr>
        <w:name w:val="DF035117E7574FD9917F73359BF0650D"/>
        <w:category>
          <w:name w:val="General"/>
          <w:gallery w:val="placeholder"/>
        </w:category>
        <w:types>
          <w:type w:val="bbPlcHdr"/>
        </w:types>
        <w:behaviors>
          <w:behavior w:val="content"/>
        </w:behaviors>
        <w:guid w:val="{9FD230AF-9DE9-4C1B-A692-4DFF37A2F774}"/>
      </w:docPartPr>
      <w:docPartBody>
        <w:p w:rsidR="006634E2" w:rsidRDefault="006634E2">
          <w:r>
            <w:rPr>
              <w:rStyle w:val="PlaceholderText"/>
            </w:rPr>
            <w:t>Select most appropriate</w:t>
          </w:r>
          <w:r w:rsidRPr="00D57091">
            <w:rPr>
              <w:rStyle w:val="PlaceholderText"/>
            </w:rPr>
            <w:t>.</w:t>
          </w:r>
        </w:p>
      </w:docPartBody>
    </w:docPart>
    <w:docPart>
      <w:docPartPr>
        <w:name w:val="BBF49815D862400EB47CA7DD54BDD8E2"/>
        <w:category>
          <w:name w:val="General"/>
          <w:gallery w:val="placeholder"/>
        </w:category>
        <w:types>
          <w:type w:val="bbPlcHdr"/>
        </w:types>
        <w:behaviors>
          <w:behavior w:val="content"/>
        </w:behaviors>
        <w:guid w:val="{646E3294-EF2E-4E75-907A-1010DABA9710}"/>
      </w:docPartPr>
      <w:docPartBody>
        <w:p w:rsidR="006634E2" w:rsidRDefault="006634E2">
          <w:r>
            <w:rPr>
              <w:rStyle w:val="PlaceholderText"/>
            </w:rPr>
            <w:t>List species</w:t>
          </w:r>
          <w:r w:rsidRPr="003F5AA9">
            <w:rPr>
              <w:rStyle w:val="PlaceholderText"/>
            </w:rPr>
            <w:t>.</w:t>
          </w:r>
        </w:p>
      </w:docPartBody>
    </w:docPart>
    <w:docPart>
      <w:docPartPr>
        <w:name w:val="04214E646CB043BFA3776C421C12A5AA"/>
        <w:category>
          <w:name w:val="General"/>
          <w:gallery w:val="placeholder"/>
        </w:category>
        <w:types>
          <w:type w:val="bbPlcHdr"/>
        </w:types>
        <w:behaviors>
          <w:behavior w:val="content"/>
        </w:behaviors>
        <w:guid w:val="{71281981-0540-43A9-9D52-D1F0D37DB7DD}"/>
      </w:docPartPr>
      <w:docPartBody>
        <w:p w:rsidR="006634E2" w:rsidRDefault="0099293D">
          <w:r w:rsidRPr="007F597F">
            <w:rPr>
              <w:rStyle w:val="PlaceholderText"/>
            </w:rPr>
            <w:t>Enter any content that you want to repeat, including other content controls. You can also insert this control around table rows in order to repeat parts of a table.</w:t>
          </w:r>
        </w:p>
      </w:docPartBody>
    </w:docPart>
    <w:docPart>
      <w:docPartPr>
        <w:name w:val="9035911B85E941AC88AA402B7E3380DA"/>
        <w:category>
          <w:name w:val="General"/>
          <w:gallery w:val="placeholder"/>
        </w:category>
        <w:types>
          <w:type w:val="bbPlcHdr"/>
        </w:types>
        <w:behaviors>
          <w:behavior w:val="content"/>
        </w:behaviors>
        <w:guid w:val="{49C07FED-3C72-4994-9549-57154EDCA443}"/>
      </w:docPartPr>
      <w:docPartBody>
        <w:p w:rsidR="006634E2" w:rsidRDefault="006634E2">
          <w:r>
            <w:rPr>
              <w:rStyle w:val="PlaceholderText"/>
            </w:rPr>
            <w:t>Select a determination</w:t>
          </w:r>
          <w:r w:rsidRPr="00D57091">
            <w:rPr>
              <w:rStyle w:val="PlaceholderText"/>
            </w:rPr>
            <w:t>.</w:t>
          </w:r>
        </w:p>
      </w:docPartBody>
    </w:docPart>
    <w:docPart>
      <w:docPartPr>
        <w:name w:val="5BAEC09E0DA84C4D9E67607E5A6857CE"/>
        <w:category>
          <w:name w:val="General"/>
          <w:gallery w:val="placeholder"/>
        </w:category>
        <w:types>
          <w:type w:val="bbPlcHdr"/>
        </w:types>
        <w:behaviors>
          <w:behavior w:val="content"/>
        </w:behaviors>
        <w:guid w:val="{58C81D26-3250-4D81-A4FA-C4155433D491}"/>
      </w:docPartPr>
      <w:docPartBody>
        <w:p w:rsidR="006634E2" w:rsidRDefault="006634E2">
          <w:r>
            <w:rPr>
              <w:rStyle w:val="PlaceholderText"/>
            </w:rPr>
            <w:t>Select most appropriate</w:t>
          </w:r>
          <w:r w:rsidRPr="00D57091">
            <w:rPr>
              <w:rStyle w:val="PlaceholderText"/>
            </w:rPr>
            <w:t>.</w:t>
          </w:r>
        </w:p>
      </w:docPartBody>
    </w:docPart>
    <w:docPart>
      <w:docPartPr>
        <w:name w:val="C41206A670EE44028FDE8E8C6F2E0A2F"/>
        <w:category>
          <w:name w:val="General"/>
          <w:gallery w:val="placeholder"/>
        </w:category>
        <w:types>
          <w:type w:val="bbPlcHdr"/>
        </w:types>
        <w:behaviors>
          <w:behavior w:val="content"/>
        </w:behaviors>
        <w:guid w:val="{F6B14625-7DF2-4F2D-80DA-E1FE77CC344C}"/>
      </w:docPartPr>
      <w:docPartBody>
        <w:p w:rsidR="006634E2" w:rsidRDefault="006634E2">
          <w:r>
            <w:rPr>
              <w:rStyle w:val="PlaceholderText"/>
            </w:rPr>
            <w:t>List species</w:t>
          </w:r>
          <w:r w:rsidRPr="003F5AA9">
            <w:rPr>
              <w:rStyle w:val="PlaceholderText"/>
            </w:rPr>
            <w:t>.</w:t>
          </w:r>
        </w:p>
      </w:docPartBody>
    </w:docPart>
    <w:docPart>
      <w:docPartPr>
        <w:name w:val="9970BB1A933446DBBEF5F533E32653D7"/>
        <w:category>
          <w:name w:val="General"/>
          <w:gallery w:val="placeholder"/>
        </w:category>
        <w:types>
          <w:type w:val="bbPlcHdr"/>
        </w:types>
        <w:behaviors>
          <w:behavior w:val="content"/>
        </w:behaviors>
        <w:guid w:val="{CD7969E5-0099-45F1-A297-566C3714543E}"/>
      </w:docPartPr>
      <w:docPartBody>
        <w:p w:rsidR="006634E2" w:rsidRDefault="0099293D">
          <w:r w:rsidRPr="007F597F">
            <w:rPr>
              <w:rStyle w:val="PlaceholderText"/>
            </w:rPr>
            <w:t>Enter any content that you want to repeat, including other content controls. You can also insert this control around table rows in order to repeat parts of a table.</w:t>
          </w:r>
        </w:p>
      </w:docPartBody>
    </w:docPart>
    <w:docPart>
      <w:docPartPr>
        <w:name w:val="6792B1CC53314186A5FF5C5B49BFD875"/>
        <w:category>
          <w:name w:val="General"/>
          <w:gallery w:val="placeholder"/>
        </w:category>
        <w:types>
          <w:type w:val="bbPlcHdr"/>
        </w:types>
        <w:behaviors>
          <w:behavior w:val="content"/>
        </w:behaviors>
        <w:guid w:val="{9A636A3C-C95D-45C5-8417-46BA3F326FD9}"/>
      </w:docPartPr>
      <w:docPartBody>
        <w:p w:rsidR="006634E2" w:rsidRDefault="006634E2">
          <w:r>
            <w:rPr>
              <w:rStyle w:val="PlaceholderText"/>
            </w:rPr>
            <w:t>Select a determination</w:t>
          </w:r>
          <w:r w:rsidRPr="00D57091">
            <w:rPr>
              <w:rStyle w:val="PlaceholderText"/>
            </w:rPr>
            <w:t>.</w:t>
          </w:r>
        </w:p>
      </w:docPartBody>
    </w:docPart>
    <w:docPart>
      <w:docPartPr>
        <w:name w:val="1E736C84BC5E424BBB62B8EB277A4A96"/>
        <w:category>
          <w:name w:val="General"/>
          <w:gallery w:val="placeholder"/>
        </w:category>
        <w:types>
          <w:type w:val="bbPlcHdr"/>
        </w:types>
        <w:behaviors>
          <w:behavior w:val="content"/>
        </w:behaviors>
        <w:guid w:val="{B309E232-D2B0-40A3-AF02-1DBEA2A5CEEA}"/>
      </w:docPartPr>
      <w:docPartBody>
        <w:p w:rsidR="006634E2" w:rsidRDefault="006634E2">
          <w:r>
            <w:rPr>
              <w:rStyle w:val="PlaceholderText"/>
            </w:rPr>
            <w:t>Select most appropriate</w:t>
          </w:r>
          <w:r w:rsidRPr="00D57091">
            <w:rPr>
              <w:rStyle w:val="PlaceholderText"/>
            </w:rPr>
            <w:t>.</w:t>
          </w:r>
        </w:p>
      </w:docPartBody>
    </w:docPart>
    <w:docPart>
      <w:docPartPr>
        <w:name w:val="AB43CC0DE4D342BEADA01A4156FF2AE2"/>
        <w:category>
          <w:name w:val="General"/>
          <w:gallery w:val="placeholder"/>
        </w:category>
        <w:types>
          <w:type w:val="bbPlcHdr"/>
        </w:types>
        <w:behaviors>
          <w:behavior w:val="content"/>
        </w:behaviors>
        <w:guid w:val="{95784740-6FC8-4745-8027-07DCE6A83184}"/>
      </w:docPartPr>
      <w:docPartBody>
        <w:p w:rsidR="006634E2" w:rsidRDefault="006634E2">
          <w:r>
            <w:rPr>
              <w:rStyle w:val="PlaceholderText"/>
            </w:rPr>
            <w:t>List species</w:t>
          </w:r>
          <w:r w:rsidRPr="003F5AA9">
            <w:rPr>
              <w:rStyle w:val="PlaceholderText"/>
            </w:rPr>
            <w:t>.</w:t>
          </w:r>
        </w:p>
      </w:docPartBody>
    </w:docPart>
    <w:docPart>
      <w:docPartPr>
        <w:name w:val="FB5381170A9E42558979DDFA16B1BB9D"/>
        <w:category>
          <w:name w:val="General"/>
          <w:gallery w:val="placeholder"/>
        </w:category>
        <w:types>
          <w:type w:val="bbPlcHdr"/>
        </w:types>
        <w:behaviors>
          <w:behavior w:val="content"/>
        </w:behaviors>
        <w:guid w:val="{8E22151F-3EC4-43AF-BCF1-FEE15A4B6D7A}"/>
      </w:docPartPr>
      <w:docPartBody>
        <w:p w:rsidR="006634E2" w:rsidRDefault="0099293D">
          <w:r w:rsidRPr="007F597F">
            <w:rPr>
              <w:rStyle w:val="PlaceholderText"/>
            </w:rPr>
            <w:t>Enter any content that you want to repeat, including other content controls. You can also insert this control around table rows in order to repeat parts of a table.</w:t>
          </w:r>
        </w:p>
      </w:docPartBody>
    </w:docPart>
    <w:docPart>
      <w:docPartPr>
        <w:name w:val="4C904340ED7B4E05A0C4B1B13FBE71DF"/>
        <w:category>
          <w:name w:val="General"/>
          <w:gallery w:val="placeholder"/>
        </w:category>
        <w:types>
          <w:type w:val="bbPlcHdr"/>
        </w:types>
        <w:behaviors>
          <w:behavior w:val="content"/>
        </w:behaviors>
        <w:guid w:val="{E0566F61-2B58-4092-BE8F-5FCD25A5FE0F}"/>
      </w:docPartPr>
      <w:docPartBody>
        <w:p w:rsidR="006634E2" w:rsidRDefault="006634E2">
          <w:r>
            <w:rPr>
              <w:rStyle w:val="PlaceholderText"/>
            </w:rPr>
            <w:t>Select a determination</w:t>
          </w:r>
          <w:r w:rsidRPr="00D57091">
            <w:rPr>
              <w:rStyle w:val="PlaceholderText"/>
            </w:rPr>
            <w:t>.</w:t>
          </w:r>
        </w:p>
      </w:docPartBody>
    </w:docPart>
    <w:docPart>
      <w:docPartPr>
        <w:name w:val="778E254FEA7C455CB8DC3D630136A278"/>
        <w:category>
          <w:name w:val="General"/>
          <w:gallery w:val="placeholder"/>
        </w:category>
        <w:types>
          <w:type w:val="bbPlcHdr"/>
        </w:types>
        <w:behaviors>
          <w:behavior w:val="content"/>
        </w:behaviors>
        <w:guid w:val="{12E28967-4B53-44C7-9DA4-F7BCE557163F}"/>
      </w:docPartPr>
      <w:docPartBody>
        <w:p w:rsidR="006634E2" w:rsidRDefault="006634E2">
          <w:r>
            <w:rPr>
              <w:rStyle w:val="PlaceholderText"/>
            </w:rPr>
            <w:t>Select most appropriate</w:t>
          </w:r>
          <w:r w:rsidRPr="00D57091">
            <w:rPr>
              <w:rStyle w:val="PlaceholderText"/>
            </w:rPr>
            <w:t>.</w:t>
          </w:r>
        </w:p>
      </w:docPartBody>
    </w:docPart>
    <w:docPart>
      <w:docPartPr>
        <w:name w:val="6BABEA4D71AB4451BEF2C6077B2DF596"/>
        <w:category>
          <w:name w:val="General"/>
          <w:gallery w:val="placeholder"/>
        </w:category>
        <w:types>
          <w:type w:val="bbPlcHdr"/>
        </w:types>
        <w:behaviors>
          <w:behavior w:val="content"/>
        </w:behaviors>
        <w:guid w:val="{DA1DCCE7-8012-4EBF-915C-02F494041E7A}"/>
      </w:docPartPr>
      <w:docPartBody>
        <w:p w:rsidR="006634E2" w:rsidRDefault="006634E2">
          <w:r>
            <w:rPr>
              <w:rStyle w:val="PlaceholderText"/>
            </w:rPr>
            <w:t>List species</w:t>
          </w:r>
          <w:r w:rsidRPr="003F5AA9">
            <w:rPr>
              <w:rStyle w:val="PlaceholderText"/>
            </w:rPr>
            <w:t>.</w:t>
          </w:r>
        </w:p>
      </w:docPartBody>
    </w:docPart>
    <w:docPart>
      <w:docPartPr>
        <w:name w:val="7BBF16A452EA41E7B7C817877CCFD39B"/>
        <w:category>
          <w:name w:val="General"/>
          <w:gallery w:val="placeholder"/>
        </w:category>
        <w:types>
          <w:type w:val="bbPlcHdr"/>
        </w:types>
        <w:behaviors>
          <w:behavior w:val="content"/>
        </w:behaviors>
        <w:guid w:val="{57D91EC9-8FF3-4CE4-AB0A-73B924C356EF}"/>
      </w:docPartPr>
      <w:docPartBody>
        <w:p w:rsidR="006634E2" w:rsidRDefault="0099293D">
          <w:r w:rsidRPr="007F597F">
            <w:rPr>
              <w:rStyle w:val="PlaceholderText"/>
            </w:rPr>
            <w:t>Enter any content that you want to repeat, including other content controls. You can also insert this control around table rows in order to repeat parts of a table.</w:t>
          </w:r>
        </w:p>
      </w:docPartBody>
    </w:docPart>
    <w:docPart>
      <w:docPartPr>
        <w:name w:val="9A02B18C69A34560ACFD2E9FF431525E"/>
        <w:category>
          <w:name w:val="General"/>
          <w:gallery w:val="placeholder"/>
        </w:category>
        <w:types>
          <w:type w:val="bbPlcHdr"/>
        </w:types>
        <w:behaviors>
          <w:behavior w:val="content"/>
        </w:behaviors>
        <w:guid w:val="{7CBE9532-36CE-489D-AD1D-450B72BF9624}"/>
      </w:docPartPr>
      <w:docPartBody>
        <w:p w:rsidR="006634E2" w:rsidRDefault="006634E2">
          <w:r>
            <w:rPr>
              <w:rStyle w:val="PlaceholderText"/>
            </w:rPr>
            <w:t>Select a determination</w:t>
          </w:r>
          <w:r w:rsidRPr="00D57091">
            <w:rPr>
              <w:rStyle w:val="PlaceholderText"/>
            </w:rPr>
            <w:t>.</w:t>
          </w:r>
        </w:p>
      </w:docPartBody>
    </w:docPart>
    <w:docPart>
      <w:docPartPr>
        <w:name w:val="972ACD365CD94AFEA674E4B1F6E0B493"/>
        <w:category>
          <w:name w:val="General"/>
          <w:gallery w:val="placeholder"/>
        </w:category>
        <w:types>
          <w:type w:val="bbPlcHdr"/>
        </w:types>
        <w:behaviors>
          <w:behavior w:val="content"/>
        </w:behaviors>
        <w:guid w:val="{70410460-6D91-4579-92A1-9EED6A7954F7}"/>
      </w:docPartPr>
      <w:docPartBody>
        <w:p w:rsidR="006634E2" w:rsidRDefault="006634E2">
          <w:r>
            <w:rPr>
              <w:rStyle w:val="PlaceholderText"/>
            </w:rPr>
            <w:t>Select most appropriate</w:t>
          </w:r>
          <w:r w:rsidRPr="00D57091">
            <w:rPr>
              <w:rStyle w:val="PlaceholderText"/>
            </w:rPr>
            <w:t>.</w:t>
          </w:r>
        </w:p>
      </w:docPartBody>
    </w:docPart>
    <w:docPart>
      <w:docPartPr>
        <w:name w:val="850BEFFA4A49445C9476C251E0936AB6"/>
        <w:category>
          <w:name w:val="General"/>
          <w:gallery w:val="placeholder"/>
        </w:category>
        <w:types>
          <w:type w:val="bbPlcHdr"/>
        </w:types>
        <w:behaviors>
          <w:behavior w:val="content"/>
        </w:behaviors>
        <w:guid w:val="{90CA9AAA-11F3-41EA-A254-1FB13BEE9DE4}"/>
      </w:docPartPr>
      <w:docPartBody>
        <w:p w:rsidR="006634E2" w:rsidRDefault="006634E2">
          <w:r>
            <w:rPr>
              <w:rStyle w:val="PlaceholderText"/>
            </w:rPr>
            <w:t>List species</w:t>
          </w:r>
          <w:r w:rsidRPr="003F5AA9">
            <w:rPr>
              <w:rStyle w:val="PlaceholderText"/>
            </w:rPr>
            <w:t>.</w:t>
          </w:r>
        </w:p>
      </w:docPartBody>
    </w:docPart>
    <w:docPart>
      <w:docPartPr>
        <w:name w:val="F0A4028214F04CBE82AFE22F6B3E2117"/>
        <w:category>
          <w:name w:val="General"/>
          <w:gallery w:val="placeholder"/>
        </w:category>
        <w:types>
          <w:type w:val="bbPlcHdr"/>
        </w:types>
        <w:behaviors>
          <w:behavior w:val="content"/>
        </w:behaviors>
        <w:guid w:val="{6AEE5D51-7515-4C80-83D3-14486EA2E2BC}"/>
      </w:docPartPr>
      <w:docPartBody>
        <w:p w:rsidR="006634E2" w:rsidRDefault="0099293D">
          <w:r w:rsidRPr="007F597F">
            <w:rPr>
              <w:rStyle w:val="PlaceholderText"/>
            </w:rPr>
            <w:t>Enter any content that you want to repeat, including other content controls. You can also insert this control around table rows in order to repeat parts of a table.</w:t>
          </w:r>
        </w:p>
      </w:docPartBody>
    </w:docPart>
    <w:docPart>
      <w:docPartPr>
        <w:name w:val="1C874F501A9C422EB3B86F7EACA498E9"/>
        <w:category>
          <w:name w:val="General"/>
          <w:gallery w:val="placeholder"/>
        </w:category>
        <w:types>
          <w:type w:val="bbPlcHdr"/>
        </w:types>
        <w:behaviors>
          <w:behavior w:val="content"/>
        </w:behaviors>
        <w:guid w:val="{A595A20D-20B6-4C12-A925-6518C68CAD6E}"/>
      </w:docPartPr>
      <w:docPartBody>
        <w:p w:rsidR="006634E2" w:rsidRDefault="006634E2">
          <w:r>
            <w:rPr>
              <w:rStyle w:val="PlaceholderText"/>
            </w:rPr>
            <w:t>Select a determination</w:t>
          </w:r>
          <w:r w:rsidRPr="00D57091">
            <w:rPr>
              <w:rStyle w:val="PlaceholderText"/>
            </w:rPr>
            <w:t>.</w:t>
          </w:r>
        </w:p>
      </w:docPartBody>
    </w:docPart>
    <w:docPart>
      <w:docPartPr>
        <w:name w:val="CD53622A6EFB4352A71C5DDD4B0543B0"/>
        <w:category>
          <w:name w:val="General"/>
          <w:gallery w:val="placeholder"/>
        </w:category>
        <w:types>
          <w:type w:val="bbPlcHdr"/>
        </w:types>
        <w:behaviors>
          <w:behavior w:val="content"/>
        </w:behaviors>
        <w:guid w:val="{224F6730-8673-4032-A01A-F8718AE15D6E}"/>
      </w:docPartPr>
      <w:docPartBody>
        <w:p w:rsidR="006634E2" w:rsidRDefault="006634E2">
          <w:r>
            <w:rPr>
              <w:rStyle w:val="PlaceholderText"/>
            </w:rPr>
            <w:t>Select most appropriate</w:t>
          </w:r>
          <w:r w:rsidRPr="00D57091">
            <w:rPr>
              <w:rStyle w:val="PlaceholderText"/>
            </w:rPr>
            <w:t>.</w:t>
          </w:r>
        </w:p>
      </w:docPartBody>
    </w:docPart>
    <w:docPart>
      <w:docPartPr>
        <w:name w:val="F66076E1512E4FEABD44CE90CD50EFD0"/>
        <w:category>
          <w:name w:val="General"/>
          <w:gallery w:val="placeholder"/>
        </w:category>
        <w:types>
          <w:type w:val="bbPlcHdr"/>
        </w:types>
        <w:behaviors>
          <w:behavior w:val="content"/>
        </w:behaviors>
        <w:guid w:val="{89152E57-DFE5-482E-AF05-AD08A924A765}"/>
      </w:docPartPr>
      <w:docPartBody>
        <w:p w:rsidR="006634E2" w:rsidRDefault="006634E2">
          <w:r>
            <w:rPr>
              <w:rStyle w:val="PlaceholderText"/>
            </w:rPr>
            <w:t>List species</w:t>
          </w:r>
          <w:r w:rsidRPr="003F5AA9">
            <w:rPr>
              <w:rStyle w:val="PlaceholderText"/>
            </w:rPr>
            <w:t>.</w:t>
          </w:r>
        </w:p>
      </w:docPartBody>
    </w:docPart>
    <w:docPart>
      <w:docPartPr>
        <w:name w:val="3F2E7BA50BBB434A8226C7032C34FC99"/>
        <w:category>
          <w:name w:val="General"/>
          <w:gallery w:val="placeholder"/>
        </w:category>
        <w:types>
          <w:type w:val="bbPlcHdr"/>
        </w:types>
        <w:behaviors>
          <w:behavior w:val="content"/>
        </w:behaviors>
        <w:guid w:val="{CE2B95A7-E5F4-4048-BA5B-056007BC8B15}"/>
      </w:docPartPr>
      <w:docPartBody>
        <w:p w:rsidR="006634E2" w:rsidRDefault="0099293D">
          <w:r w:rsidRPr="007F597F">
            <w:rPr>
              <w:rStyle w:val="PlaceholderText"/>
            </w:rPr>
            <w:t>Enter any content that you want to repeat, including other content controls. You can also insert this control around table rows in order to repeat parts of a table.</w:t>
          </w:r>
        </w:p>
      </w:docPartBody>
    </w:docPart>
    <w:docPart>
      <w:docPartPr>
        <w:name w:val="40CA5B5C4164473895DCD595B109F648"/>
        <w:category>
          <w:name w:val="General"/>
          <w:gallery w:val="placeholder"/>
        </w:category>
        <w:types>
          <w:type w:val="bbPlcHdr"/>
        </w:types>
        <w:behaviors>
          <w:behavior w:val="content"/>
        </w:behaviors>
        <w:guid w:val="{FBFF0705-EE29-469B-9E34-B292AFFCA624}"/>
      </w:docPartPr>
      <w:docPartBody>
        <w:p w:rsidR="006634E2" w:rsidRDefault="006634E2">
          <w:r>
            <w:rPr>
              <w:rStyle w:val="PlaceholderText"/>
            </w:rPr>
            <w:t>Select a determination</w:t>
          </w:r>
          <w:r w:rsidRPr="00D57091">
            <w:rPr>
              <w:rStyle w:val="PlaceholderText"/>
            </w:rPr>
            <w:t>.</w:t>
          </w:r>
        </w:p>
      </w:docPartBody>
    </w:docPart>
    <w:docPart>
      <w:docPartPr>
        <w:name w:val="70E181DC05204272A7ECF28BA25D8D1A"/>
        <w:category>
          <w:name w:val="General"/>
          <w:gallery w:val="placeholder"/>
        </w:category>
        <w:types>
          <w:type w:val="bbPlcHdr"/>
        </w:types>
        <w:behaviors>
          <w:behavior w:val="content"/>
        </w:behaviors>
        <w:guid w:val="{D0AD70AD-D90C-4803-9E35-1E3713562EE2}"/>
      </w:docPartPr>
      <w:docPartBody>
        <w:p w:rsidR="006634E2" w:rsidRDefault="006634E2">
          <w:r>
            <w:rPr>
              <w:rStyle w:val="PlaceholderText"/>
            </w:rPr>
            <w:t>Select most appropriate</w:t>
          </w:r>
          <w:r w:rsidRPr="00D57091">
            <w:rPr>
              <w:rStyle w:val="PlaceholderText"/>
            </w:rPr>
            <w:t>.</w:t>
          </w:r>
        </w:p>
      </w:docPartBody>
    </w:docPart>
    <w:docPart>
      <w:docPartPr>
        <w:name w:val="ACBCA6FAC3914F18B5469053F417757A"/>
        <w:category>
          <w:name w:val="General"/>
          <w:gallery w:val="placeholder"/>
        </w:category>
        <w:types>
          <w:type w:val="bbPlcHdr"/>
        </w:types>
        <w:behaviors>
          <w:behavior w:val="content"/>
        </w:behaviors>
        <w:guid w:val="{AA4F095B-FFC2-4934-9583-6AC951CCF37E}"/>
      </w:docPartPr>
      <w:docPartBody>
        <w:p w:rsidR="006634E2" w:rsidRDefault="006634E2">
          <w:r>
            <w:rPr>
              <w:rStyle w:val="PlaceholderText"/>
              <w:rFonts w:cstheme="minorHAnsi"/>
            </w:rPr>
            <w:t>Click or tap here to enter text.</w:t>
          </w:r>
        </w:p>
      </w:docPartBody>
    </w:docPart>
    <w:docPart>
      <w:docPartPr>
        <w:name w:val="1E41E159E1B242A9BF7EF2AF820E1A08"/>
        <w:category>
          <w:name w:val="General"/>
          <w:gallery w:val="placeholder"/>
        </w:category>
        <w:types>
          <w:type w:val="bbPlcHdr"/>
        </w:types>
        <w:behaviors>
          <w:behavior w:val="content"/>
        </w:behaviors>
        <w:guid w:val="{2E1850FD-A7C9-4DC5-AE84-214132FE6CD6}"/>
      </w:docPartPr>
      <w:docPartBody>
        <w:p w:rsidR="006634E2" w:rsidRDefault="006634E2">
          <w:r>
            <w:rPr>
              <w:rStyle w:val="PlaceholderText"/>
              <w:rFonts w:cstheme="minorHAnsi"/>
            </w:rPr>
            <w:t>Click or tap here to enter text.</w:t>
          </w:r>
        </w:p>
      </w:docPartBody>
    </w:docPart>
    <w:docPart>
      <w:docPartPr>
        <w:name w:val="366D8A5C35BC40F884343A1509146819"/>
        <w:category>
          <w:name w:val="General"/>
          <w:gallery w:val="placeholder"/>
        </w:category>
        <w:types>
          <w:type w:val="bbPlcHdr"/>
        </w:types>
        <w:behaviors>
          <w:behavior w:val="content"/>
        </w:behaviors>
        <w:guid w:val="{D6090FEE-25D2-471C-941D-4A66C18CAFBC}"/>
      </w:docPartPr>
      <w:docPartBody>
        <w:p w:rsidR="006634E2" w:rsidRDefault="006634E2">
          <w:r>
            <w:rPr>
              <w:rStyle w:val="PlaceholderText"/>
              <w:rFonts w:cstheme="minorHAnsi"/>
            </w:rPr>
            <w:t>Click or tap here to enter text.</w:t>
          </w:r>
        </w:p>
      </w:docPartBody>
    </w:docPart>
    <w:docPart>
      <w:docPartPr>
        <w:name w:val="0BCEB37F5101493692C150CE428297DC"/>
        <w:category>
          <w:name w:val="General"/>
          <w:gallery w:val="placeholder"/>
        </w:category>
        <w:types>
          <w:type w:val="bbPlcHdr"/>
        </w:types>
        <w:behaviors>
          <w:behavior w:val="content"/>
        </w:behaviors>
        <w:guid w:val="{D7B66262-C5A8-486D-87F0-F9A9F17D986C}"/>
      </w:docPartPr>
      <w:docPartBody>
        <w:p w:rsidR="006634E2" w:rsidRDefault="006634E2">
          <w:r>
            <w:rPr>
              <w:rStyle w:val="PlaceholderText"/>
              <w:rFonts w:cstheme="minorHAnsi"/>
            </w:rPr>
            <w:t>Click or tap here to enter text.</w:t>
          </w:r>
        </w:p>
      </w:docPartBody>
    </w:docPart>
    <w:docPart>
      <w:docPartPr>
        <w:name w:val="F40320159D3A4BE0BC93C3B88AA7C33D"/>
        <w:category>
          <w:name w:val="General"/>
          <w:gallery w:val="placeholder"/>
        </w:category>
        <w:types>
          <w:type w:val="bbPlcHdr"/>
        </w:types>
        <w:behaviors>
          <w:behavior w:val="content"/>
        </w:behaviors>
        <w:guid w:val="{EC9D09DE-F5F5-4078-9D2C-665B81981053}"/>
      </w:docPartPr>
      <w:docPartBody>
        <w:p w:rsidR="006634E2" w:rsidRDefault="006634E2">
          <w:r>
            <w:rPr>
              <w:rStyle w:val="PlaceholderText"/>
              <w:rFonts w:cstheme="minorHAnsi"/>
            </w:rPr>
            <w:t>Click or tap here to enter text.</w:t>
          </w:r>
        </w:p>
      </w:docPartBody>
    </w:docPart>
    <w:docPart>
      <w:docPartPr>
        <w:name w:val="7F5CAFE225864500A60A80CC985A124F"/>
        <w:category>
          <w:name w:val="General"/>
          <w:gallery w:val="placeholder"/>
        </w:category>
        <w:types>
          <w:type w:val="bbPlcHdr"/>
        </w:types>
        <w:behaviors>
          <w:behavior w:val="content"/>
        </w:behaviors>
        <w:guid w:val="{563B5AAE-CD17-4204-8714-C72C9A8BBBD9}"/>
      </w:docPartPr>
      <w:docPartBody>
        <w:p w:rsidR="006634E2" w:rsidRDefault="006634E2">
          <w:r>
            <w:rPr>
              <w:rStyle w:val="PlaceholderText"/>
              <w:rFonts w:cstheme="minorHAnsi"/>
            </w:rPr>
            <w:t>Click or tap here to enter text.</w:t>
          </w:r>
        </w:p>
      </w:docPartBody>
    </w:docPart>
    <w:docPart>
      <w:docPartPr>
        <w:name w:val="F4F34B8068044D6F9C2536DD1E5B1B96"/>
        <w:category>
          <w:name w:val="General"/>
          <w:gallery w:val="placeholder"/>
        </w:category>
        <w:types>
          <w:type w:val="bbPlcHdr"/>
        </w:types>
        <w:behaviors>
          <w:behavior w:val="content"/>
        </w:behaviors>
        <w:guid w:val="{15877F42-4C9A-473B-B8B9-5D257F1FB32C}"/>
      </w:docPartPr>
      <w:docPartBody>
        <w:p w:rsidR="006634E2" w:rsidRDefault="006634E2">
          <w:r>
            <w:rPr>
              <w:rStyle w:val="PlaceholderText"/>
              <w:rFonts w:cstheme="minorHAnsi"/>
            </w:rPr>
            <w:t>Click or tap here to enter text.</w:t>
          </w:r>
        </w:p>
      </w:docPartBody>
    </w:docPart>
    <w:docPart>
      <w:docPartPr>
        <w:name w:val="AD7671F6EE864BA4B5847E240BF634F3"/>
        <w:category>
          <w:name w:val="General"/>
          <w:gallery w:val="placeholder"/>
        </w:category>
        <w:types>
          <w:type w:val="bbPlcHdr"/>
        </w:types>
        <w:behaviors>
          <w:behavior w:val="content"/>
        </w:behaviors>
        <w:guid w:val="{C9B75F05-26C1-4871-B9BF-9FF8CE50E5FE}"/>
      </w:docPartPr>
      <w:docPartBody>
        <w:p w:rsidR="006634E2" w:rsidRDefault="006634E2">
          <w:r>
            <w:rPr>
              <w:rStyle w:val="PlaceholderText"/>
              <w:rFonts w:cstheme="minorHAnsi"/>
            </w:rPr>
            <w:t>Click or tap here to enter text.</w:t>
          </w:r>
        </w:p>
      </w:docPartBody>
    </w:docPart>
    <w:docPart>
      <w:docPartPr>
        <w:name w:val="83FEFA4C5A084586A9A7781679BA87CA"/>
        <w:category>
          <w:name w:val="General"/>
          <w:gallery w:val="placeholder"/>
        </w:category>
        <w:types>
          <w:type w:val="bbPlcHdr"/>
        </w:types>
        <w:behaviors>
          <w:behavior w:val="content"/>
        </w:behaviors>
        <w:guid w:val="{D1A991F8-828C-480A-8092-C6FC5F1FA2E1}"/>
      </w:docPartPr>
      <w:docPartBody>
        <w:p w:rsidR="006634E2" w:rsidRDefault="006634E2">
          <w:r w:rsidRPr="003F5AA9">
            <w:rPr>
              <w:rStyle w:val="PlaceholderText"/>
            </w:rPr>
            <w:t>Click or tap here to enter text.</w:t>
          </w:r>
        </w:p>
      </w:docPartBody>
    </w:docPart>
    <w:docPart>
      <w:docPartPr>
        <w:name w:val="A66148CF6D0244CAA3E89003DF7AFF20"/>
        <w:category>
          <w:name w:val="General"/>
          <w:gallery w:val="placeholder"/>
        </w:category>
        <w:types>
          <w:type w:val="bbPlcHdr"/>
        </w:types>
        <w:behaviors>
          <w:behavior w:val="content"/>
        </w:behaviors>
        <w:guid w:val="{6A1C5CA7-5CBD-4A9D-ABA6-56E9BE18DA54}"/>
      </w:docPartPr>
      <w:docPartBody>
        <w:p w:rsidR="006634E2" w:rsidRDefault="006634E2">
          <w:r w:rsidRPr="003F5AA9">
            <w:rPr>
              <w:rStyle w:val="PlaceholderText"/>
            </w:rPr>
            <w:t>Click or tap here to enter text.</w:t>
          </w:r>
        </w:p>
      </w:docPartBody>
    </w:docPart>
    <w:docPart>
      <w:docPartPr>
        <w:name w:val="6E9EBB139A0F41EC8DF058BA5C91DAE2"/>
        <w:category>
          <w:name w:val="General"/>
          <w:gallery w:val="placeholder"/>
        </w:category>
        <w:types>
          <w:type w:val="bbPlcHdr"/>
        </w:types>
        <w:behaviors>
          <w:behavior w:val="content"/>
        </w:behaviors>
        <w:guid w:val="{7A53F7CC-3B6D-45B5-8235-026FB1A33C51}"/>
      </w:docPartPr>
      <w:docPartBody>
        <w:p w:rsidR="006634E2" w:rsidRDefault="006634E2">
          <w:r w:rsidRPr="003F5AA9">
            <w:rPr>
              <w:rStyle w:val="PlaceholderText"/>
            </w:rPr>
            <w:t>Click or tap here to enter text.</w:t>
          </w:r>
        </w:p>
      </w:docPartBody>
    </w:docPart>
    <w:docPart>
      <w:docPartPr>
        <w:name w:val="702D0155A3DB4A32A5078B55F2EFBCC2"/>
        <w:category>
          <w:name w:val="General"/>
          <w:gallery w:val="placeholder"/>
        </w:category>
        <w:types>
          <w:type w:val="bbPlcHdr"/>
        </w:types>
        <w:behaviors>
          <w:behavior w:val="content"/>
        </w:behaviors>
        <w:guid w:val="{4629E506-F52A-4982-992C-5C5138282DE1}"/>
      </w:docPartPr>
      <w:docPartBody>
        <w:p w:rsidR="006634E2" w:rsidRDefault="006634E2">
          <w:r w:rsidRPr="003F5AA9">
            <w:rPr>
              <w:rStyle w:val="PlaceholderText"/>
            </w:rPr>
            <w:t>Click or tap here to enter text.</w:t>
          </w:r>
        </w:p>
      </w:docPartBody>
    </w:docPart>
    <w:docPart>
      <w:docPartPr>
        <w:name w:val="BDA55BF03AC44693BD43F36414E2EE49"/>
        <w:category>
          <w:name w:val="General"/>
          <w:gallery w:val="placeholder"/>
        </w:category>
        <w:types>
          <w:type w:val="bbPlcHdr"/>
        </w:types>
        <w:behaviors>
          <w:behavior w:val="content"/>
        </w:behaviors>
        <w:guid w:val="{F43B81C8-42CA-4BD1-B2F5-F909D4DF6911}"/>
      </w:docPartPr>
      <w:docPartBody>
        <w:p w:rsidR="006634E2" w:rsidRDefault="006634E2">
          <w:r w:rsidRPr="003F5AA9">
            <w:rPr>
              <w:rStyle w:val="PlaceholderText"/>
            </w:rPr>
            <w:t>Click or tap here to enter text.</w:t>
          </w:r>
        </w:p>
      </w:docPartBody>
    </w:docPart>
    <w:docPart>
      <w:docPartPr>
        <w:name w:val="0BD98490ECCC4848848A9135CEA88103"/>
        <w:category>
          <w:name w:val="General"/>
          <w:gallery w:val="placeholder"/>
        </w:category>
        <w:types>
          <w:type w:val="bbPlcHdr"/>
        </w:types>
        <w:behaviors>
          <w:behavior w:val="content"/>
        </w:behaviors>
        <w:guid w:val="{EF692D5B-335C-46B9-AA51-2C14511C412D}"/>
      </w:docPartPr>
      <w:docPartBody>
        <w:p w:rsidR="006634E2" w:rsidRDefault="006634E2">
          <w:r w:rsidRPr="003F5AA9">
            <w:rPr>
              <w:rStyle w:val="PlaceholderText"/>
            </w:rPr>
            <w:t>Click or tap here to enter text.</w:t>
          </w:r>
        </w:p>
      </w:docPartBody>
    </w:docPart>
    <w:docPart>
      <w:docPartPr>
        <w:name w:val="253DB1061FAD411E923D69C62DBFCD55"/>
        <w:category>
          <w:name w:val="General"/>
          <w:gallery w:val="placeholder"/>
        </w:category>
        <w:types>
          <w:type w:val="bbPlcHdr"/>
        </w:types>
        <w:behaviors>
          <w:behavior w:val="content"/>
        </w:behaviors>
        <w:guid w:val="{4C94B2F5-8305-4816-AFA0-FD616F20242A}"/>
      </w:docPartPr>
      <w:docPartBody>
        <w:p w:rsidR="006634E2" w:rsidRDefault="006634E2">
          <w:r w:rsidRPr="003F5AA9">
            <w:rPr>
              <w:rStyle w:val="PlaceholderText"/>
            </w:rPr>
            <w:t>Click or tap here to enter text.</w:t>
          </w:r>
        </w:p>
      </w:docPartBody>
    </w:docPart>
    <w:docPart>
      <w:docPartPr>
        <w:name w:val="65B47EA9A40C4395842E49267D321485"/>
        <w:category>
          <w:name w:val="General"/>
          <w:gallery w:val="placeholder"/>
        </w:category>
        <w:types>
          <w:type w:val="bbPlcHdr"/>
        </w:types>
        <w:behaviors>
          <w:behavior w:val="content"/>
        </w:behaviors>
        <w:guid w:val="{A3A163C5-C30A-4DBC-8999-0422D6C775F1}"/>
      </w:docPartPr>
      <w:docPartBody>
        <w:p w:rsidR="006634E2" w:rsidRDefault="006634E2">
          <w:r w:rsidRPr="003F5AA9">
            <w:rPr>
              <w:rStyle w:val="PlaceholderText"/>
            </w:rPr>
            <w:t>Click or tap here to enter text.</w:t>
          </w:r>
        </w:p>
      </w:docPartBody>
    </w:docPart>
    <w:docPart>
      <w:docPartPr>
        <w:name w:val="91E80F5FD90B4B70914DAF12213C6F48"/>
        <w:category>
          <w:name w:val="General"/>
          <w:gallery w:val="placeholder"/>
        </w:category>
        <w:types>
          <w:type w:val="bbPlcHdr"/>
        </w:types>
        <w:behaviors>
          <w:behavior w:val="content"/>
        </w:behaviors>
        <w:guid w:val="{5E3E583F-1EEF-430F-91BC-364BED5C5B2C}"/>
      </w:docPartPr>
      <w:docPartBody>
        <w:p w:rsidR="006634E2" w:rsidRDefault="006634E2">
          <w:r w:rsidRPr="003F5AA9">
            <w:rPr>
              <w:rStyle w:val="PlaceholderText"/>
            </w:rPr>
            <w:t>Click or tap here to enter text.</w:t>
          </w:r>
        </w:p>
      </w:docPartBody>
    </w:docPart>
    <w:docPart>
      <w:docPartPr>
        <w:name w:val="A1D07CCC03AC4A328EBB7A7D763E889A"/>
        <w:category>
          <w:name w:val="General"/>
          <w:gallery w:val="placeholder"/>
        </w:category>
        <w:types>
          <w:type w:val="bbPlcHdr"/>
        </w:types>
        <w:behaviors>
          <w:behavior w:val="content"/>
        </w:behaviors>
        <w:guid w:val="{DEF22A89-E61C-4BC4-A8F8-72D3CEAE58B3}"/>
      </w:docPartPr>
      <w:docPartBody>
        <w:p w:rsidR="006634E2" w:rsidRDefault="006634E2">
          <w:r w:rsidRPr="003F5AA9">
            <w:rPr>
              <w:rStyle w:val="PlaceholderText"/>
            </w:rPr>
            <w:t>Click or tap here to enter text.</w:t>
          </w:r>
        </w:p>
      </w:docPartBody>
    </w:docPart>
    <w:docPart>
      <w:docPartPr>
        <w:name w:val="ACCB285ADB2A40FBBD308212AD91F55C"/>
        <w:category>
          <w:name w:val="General"/>
          <w:gallery w:val="placeholder"/>
        </w:category>
        <w:types>
          <w:type w:val="bbPlcHdr"/>
        </w:types>
        <w:behaviors>
          <w:behavior w:val="content"/>
        </w:behaviors>
        <w:guid w:val="{09EF3540-5C6D-4297-85AC-14F2088F6584}"/>
      </w:docPartPr>
      <w:docPartBody>
        <w:p w:rsidR="006634E2" w:rsidRDefault="006634E2">
          <w:r w:rsidRPr="003F5AA9">
            <w:rPr>
              <w:rStyle w:val="PlaceholderText"/>
            </w:rPr>
            <w:t>Click or tap here to enter text.</w:t>
          </w:r>
        </w:p>
      </w:docPartBody>
    </w:docPart>
    <w:docPart>
      <w:docPartPr>
        <w:name w:val="4C9EFC7CF6844CD18EF8362D51BE73FC"/>
        <w:category>
          <w:name w:val="General"/>
          <w:gallery w:val="placeholder"/>
        </w:category>
        <w:types>
          <w:type w:val="bbPlcHdr"/>
        </w:types>
        <w:behaviors>
          <w:behavior w:val="content"/>
        </w:behaviors>
        <w:guid w:val="{1DFB51D6-3F71-402C-BED4-2A6C19317454}"/>
      </w:docPartPr>
      <w:docPartBody>
        <w:p w:rsidR="006634E2" w:rsidRDefault="006634E2">
          <w:r w:rsidRPr="003F5AA9">
            <w:rPr>
              <w:rStyle w:val="PlaceholderText"/>
            </w:rPr>
            <w:t>Click or tap here to enter text.</w:t>
          </w:r>
        </w:p>
      </w:docPartBody>
    </w:docPart>
    <w:docPart>
      <w:docPartPr>
        <w:name w:val="E5CC96F796214B41BF40D90B2E1E42FF"/>
        <w:category>
          <w:name w:val="General"/>
          <w:gallery w:val="placeholder"/>
        </w:category>
        <w:types>
          <w:type w:val="bbPlcHdr"/>
        </w:types>
        <w:behaviors>
          <w:behavior w:val="content"/>
        </w:behaviors>
        <w:guid w:val="{80A229FF-673C-4018-841E-31938004D6A8}"/>
      </w:docPartPr>
      <w:docPartBody>
        <w:p w:rsidR="006634E2" w:rsidRDefault="006634E2">
          <w:r w:rsidRPr="003F5AA9">
            <w:rPr>
              <w:rStyle w:val="PlaceholderText"/>
            </w:rPr>
            <w:t>Click or tap here to enter text.</w:t>
          </w:r>
        </w:p>
      </w:docPartBody>
    </w:docPart>
    <w:docPart>
      <w:docPartPr>
        <w:name w:val="1ABC09E40E234D9D8B22603A8DBF3592"/>
        <w:category>
          <w:name w:val="General"/>
          <w:gallery w:val="placeholder"/>
        </w:category>
        <w:types>
          <w:type w:val="bbPlcHdr"/>
        </w:types>
        <w:behaviors>
          <w:behavior w:val="content"/>
        </w:behaviors>
        <w:guid w:val="{0FA21717-082B-4C5D-A461-9E7BE48C2A5E}"/>
      </w:docPartPr>
      <w:docPartBody>
        <w:p w:rsidR="006634E2" w:rsidRDefault="0099293D">
          <w:r w:rsidRPr="003F5AA9">
            <w:rPr>
              <w:rStyle w:val="PlaceholderText"/>
            </w:rPr>
            <w:t>Click or tap here to enter text.</w:t>
          </w:r>
        </w:p>
      </w:docPartBody>
    </w:docPart>
    <w:docPart>
      <w:docPartPr>
        <w:name w:val="309007F3F23C452687B2401D3B350E2A"/>
        <w:category>
          <w:name w:val="General"/>
          <w:gallery w:val="placeholder"/>
        </w:category>
        <w:types>
          <w:type w:val="bbPlcHdr"/>
        </w:types>
        <w:behaviors>
          <w:behavior w:val="content"/>
        </w:behaviors>
        <w:guid w:val="{AF69B525-01D1-45B9-BBEC-0431B6AB9C76}"/>
      </w:docPartPr>
      <w:docPartBody>
        <w:p w:rsidR="006634E2" w:rsidRDefault="006634E2">
          <w:r w:rsidRPr="003F5AA9">
            <w:rPr>
              <w:rStyle w:val="PlaceholderText"/>
            </w:rPr>
            <w:t>Click or tap here to enter text.</w:t>
          </w:r>
        </w:p>
      </w:docPartBody>
    </w:docPart>
    <w:docPart>
      <w:docPartPr>
        <w:name w:val="10768FF10F264D92A29BE62B6C1E5974"/>
        <w:category>
          <w:name w:val="General"/>
          <w:gallery w:val="placeholder"/>
        </w:category>
        <w:types>
          <w:type w:val="bbPlcHdr"/>
        </w:types>
        <w:behaviors>
          <w:behavior w:val="content"/>
        </w:behaviors>
        <w:guid w:val="{3EF8E432-F1B1-4095-8A41-25044ABD3C2B}"/>
      </w:docPartPr>
      <w:docPartBody>
        <w:p w:rsidR="007D2AB3" w:rsidRDefault="006634E2">
          <w:r>
            <w:rPr>
              <w:rStyle w:val="PlaceholderText"/>
              <w:rFonts w:cstheme="minorHAnsi"/>
            </w:rPr>
            <w:t>Click or tap here to enter text.</w:t>
          </w:r>
        </w:p>
      </w:docPartBody>
    </w:docPart>
    <w:docPart>
      <w:docPartPr>
        <w:name w:val="6C87401A0DA544E69BA05C9030C9AC17"/>
        <w:category>
          <w:name w:val="General"/>
          <w:gallery w:val="placeholder"/>
        </w:category>
        <w:types>
          <w:type w:val="bbPlcHdr"/>
        </w:types>
        <w:behaviors>
          <w:behavior w:val="content"/>
        </w:behaviors>
        <w:guid w:val="{E4562C82-0F8C-4A49-81C4-583641861DD5}"/>
      </w:docPartPr>
      <w:docPartBody>
        <w:p w:rsidR="007D2AB3" w:rsidRDefault="006634E2">
          <w:r>
            <w:rPr>
              <w:rStyle w:val="PlaceholderText"/>
              <w:rFonts w:cstheme="minorHAnsi"/>
            </w:rPr>
            <w:t>Click or tap here to enter text.</w:t>
          </w:r>
        </w:p>
      </w:docPartBody>
    </w:docPart>
    <w:docPart>
      <w:docPartPr>
        <w:name w:val="891CB2899D384E2C9D98D3111E0F7F80"/>
        <w:category>
          <w:name w:val="General"/>
          <w:gallery w:val="placeholder"/>
        </w:category>
        <w:types>
          <w:type w:val="bbPlcHdr"/>
        </w:types>
        <w:behaviors>
          <w:behavior w:val="content"/>
        </w:behaviors>
        <w:guid w:val="{76BB9231-D3C7-4286-88FA-3224CDB19A09}"/>
      </w:docPartPr>
      <w:docPartBody>
        <w:p w:rsidR="007D2AB3" w:rsidRDefault="006634E2">
          <w:r>
            <w:rPr>
              <w:rStyle w:val="PlaceholderText"/>
              <w:rFonts w:cstheme="minorHAnsi"/>
            </w:rPr>
            <w:t>Click or tap here to enter text.</w:t>
          </w:r>
        </w:p>
      </w:docPartBody>
    </w:docPart>
    <w:docPart>
      <w:docPartPr>
        <w:name w:val="0E054BF8FB814A66A025DB7BA63D89DB"/>
        <w:category>
          <w:name w:val="General"/>
          <w:gallery w:val="placeholder"/>
        </w:category>
        <w:types>
          <w:type w:val="bbPlcHdr"/>
        </w:types>
        <w:behaviors>
          <w:behavior w:val="content"/>
        </w:behaviors>
        <w:guid w:val="{3A83ABA0-AF3E-4B60-BE13-E2E8DF7DC0E6}"/>
      </w:docPartPr>
      <w:docPartBody>
        <w:p w:rsidR="007D2AB3" w:rsidRDefault="006634E2">
          <w:r>
            <w:rPr>
              <w:rStyle w:val="PlaceholderText"/>
              <w:rFonts w:cstheme="minorHAnsi"/>
            </w:rPr>
            <w:t>Click or tap here to enter text.</w:t>
          </w:r>
        </w:p>
      </w:docPartBody>
    </w:docPart>
    <w:docPart>
      <w:docPartPr>
        <w:name w:val="F35D5B234E9740ADA12E15960F6E82B6"/>
        <w:category>
          <w:name w:val="General"/>
          <w:gallery w:val="placeholder"/>
        </w:category>
        <w:types>
          <w:type w:val="bbPlcHdr"/>
        </w:types>
        <w:behaviors>
          <w:behavior w:val="content"/>
        </w:behaviors>
        <w:guid w:val="{5AE7B41D-3BDD-44E3-857F-E76306F07228}"/>
      </w:docPartPr>
      <w:docPartBody>
        <w:p w:rsidR="007D2AB3" w:rsidRDefault="006634E2">
          <w:r>
            <w:rPr>
              <w:rStyle w:val="PlaceholderText"/>
              <w:rFonts w:cstheme="minorHAnsi"/>
            </w:rPr>
            <w:t>Click or tap here to enter text.</w:t>
          </w:r>
        </w:p>
      </w:docPartBody>
    </w:docPart>
    <w:docPart>
      <w:docPartPr>
        <w:name w:val="262EF47DC1B0486DBDE9EFA419548C13"/>
        <w:category>
          <w:name w:val="General"/>
          <w:gallery w:val="placeholder"/>
        </w:category>
        <w:types>
          <w:type w:val="bbPlcHdr"/>
        </w:types>
        <w:behaviors>
          <w:behavior w:val="content"/>
        </w:behaviors>
        <w:guid w:val="{4F58C5EE-3A05-486C-A63E-08AE77B0C761}"/>
      </w:docPartPr>
      <w:docPartBody>
        <w:p w:rsidR="007D2AB3" w:rsidRDefault="006634E2">
          <w:r>
            <w:rPr>
              <w:rStyle w:val="PlaceholderText"/>
              <w:rFonts w:cstheme="minorHAnsi"/>
            </w:rPr>
            <w:t>Click or tap here to enter text.</w:t>
          </w:r>
        </w:p>
      </w:docPartBody>
    </w:docPart>
    <w:docPart>
      <w:docPartPr>
        <w:name w:val="3844A8B2617E49A5B7B980797DB8C4D6"/>
        <w:category>
          <w:name w:val="General"/>
          <w:gallery w:val="placeholder"/>
        </w:category>
        <w:types>
          <w:type w:val="bbPlcHdr"/>
        </w:types>
        <w:behaviors>
          <w:behavior w:val="content"/>
        </w:behaviors>
        <w:guid w:val="{73341238-6E46-40AF-BD2F-72D1A44A0BA9}"/>
      </w:docPartPr>
      <w:docPartBody>
        <w:p w:rsidR="007D2AB3" w:rsidRDefault="006634E2">
          <w:r>
            <w:rPr>
              <w:rStyle w:val="PlaceholderText"/>
              <w:rFonts w:cstheme="minorHAnsi"/>
            </w:rPr>
            <w:t>Click or tap here to enter text.</w:t>
          </w:r>
        </w:p>
      </w:docPartBody>
    </w:docPart>
    <w:docPart>
      <w:docPartPr>
        <w:name w:val="B86D92BBA58A4A9EAB9956F22AD542E9"/>
        <w:category>
          <w:name w:val="General"/>
          <w:gallery w:val="placeholder"/>
        </w:category>
        <w:types>
          <w:type w:val="bbPlcHdr"/>
        </w:types>
        <w:behaviors>
          <w:behavior w:val="content"/>
        </w:behaviors>
        <w:guid w:val="{AAB722B4-19BE-4413-A30A-EA6FEDB56BBE}"/>
      </w:docPartPr>
      <w:docPartBody>
        <w:p w:rsidR="007D2AB3" w:rsidRDefault="006634E2">
          <w:r>
            <w:rPr>
              <w:rStyle w:val="PlaceholderText"/>
              <w:rFonts w:cstheme="minorHAnsi"/>
            </w:rPr>
            <w:t>Click or tap here to enter text.</w:t>
          </w:r>
        </w:p>
      </w:docPartBody>
    </w:docPart>
    <w:docPart>
      <w:docPartPr>
        <w:name w:val="FFDB1DBAD51E46AA816E230DCD2F8ABA"/>
        <w:category>
          <w:name w:val="General"/>
          <w:gallery w:val="placeholder"/>
        </w:category>
        <w:types>
          <w:type w:val="bbPlcHdr"/>
        </w:types>
        <w:behaviors>
          <w:behavior w:val="content"/>
        </w:behaviors>
        <w:guid w:val="{89F9337A-34F3-4BE0-AE9F-19EF0C8A80C4}"/>
      </w:docPartPr>
      <w:docPartBody>
        <w:p w:rsidR="007D2AB3" w:rsidRDefault="006634E2">
          <w:r>
            <w:rPr>
              <w:rStyle w:val="PlaceholderText"/>
              <w:rFonts w:cstheme="minorHAnsi"/>
            </w:rPr>
            <w:t>Click or tap here to enter text.</w:t>
          </w:r>
        </w:p>
      </w:docPartBody>
    </w:docPart>
    <w:docPart>
      <w:docPartPr>
        <w:name w:val="F3C22D7CB05143A895E6A958E9B6F5BB"/>
        <w:category>
          <w:name w:val="General"/>
          <w:gallery w:val="placeholder"/>
        </w:category>
        <w:types>
          <w:type w:val="bbPlcHdr"/>
        </w:types>
        <w:behaviors>
          <w:behavior w:val="content"/>
        </w:behaviors>
        <w:guid w:val="{E11FD2B1-5339-43B5-BE70-9515FE08C0AC}"/>
      </w:docPartPr>
      <w:docPartBody>
        <w:p w:rsidR="007D2AB3" w:rsidRDefault="006634E2">
          <w:r>
            <w:rPr>
              <w:rStyle w:val="PlaceholderText"/>
            </w:rPr>
            <w:t>Insert USCG FOSC Unit</w:t>
          </w:r>
        </w:p>
      </w:docPartBody>
    </w:docPart>
    <w:docPart>
      <w:docPartPr>
        <w:name w:val="EFD1FA31B23D43818D0131F48D9FAE7D"/>
        <w:category>
          <w:name w:val="General"/>
          <w:gallery w:val="placeholder"/>
        </w:category>
        <w:types>
          <w:type w:val="bbPlcHdr"/>
        </w:types>
        <w:behaviors>
          <w:behavior w:val="content"/>
        </w:behaviors>
        <w:guid w:val="{93DB2663-F77A-4DB0-85E3-B08E0E988B35}"/>
      </w:docPartPr>
      <w:docPartBody>
        <w:p w:rsidR="00FE39B9" w:rsidRDefault="00FE39B9" w:rsidP="00FE39B9">
          <w:pPr>
            <w:pStyle w:val="EFD1FA31B23D43818D0131F48D9FAE7D"/>
          </w:pPr>
          <w:r w:rsidRPr="003F5AA9">
            <w:rPr>
              <w:rStyle w:val="PlaceholderText"/>
            </w:rPr>
            <w:t>Click or tap here to enter text.</w:t>
          </w:r>
        </w:p>
      </w:docPartBody>
    </w:docPart>
    <w:docPart>
      <w:docPartPr>
        <w:name w:val="BA4C769216C74F37B9B166149193FFC7"/>
        <w:category>
          <w:name w:val="General"/>
          <w:gallery w:val="placeholder"/>
        </w:category>
        <w:types>
          <w:type w:val="bbPlcHdr"/>
        </w:types>
        <w:behaviors>
          <w:behavior w:val="content"/>
        </w:behaviors>
        <w:guid w:val="{29CF6997-37D4-44D5-9D21-AAA278E6D345}"/>
      </w:docPartPr>
      <w:docPartBody>
        <w:p w:rsidR="00FE39B9" w:rsidRDefault="00FE39B9" w:rsidP="00FE39B9">
          <w:pPr>
            <w:pStyle w:val="BA4C769216C74F37B9B166149193FFC7"/>
          </w:pPr>
          <w:r w:rsidRPr="003F5AA9">
            <w:rPr>
              <w:rStyle w:val="PlaceholderText"/>
            </w:rPr>
            <w:t>Click or tap here to enter text.</w:t>
          </w:r>
        </w:p>
      </w:docPartBody>
    </w:docPart>
    <w:docPart>
      <w:docPartPr>
        <w:name w:val="F286A8C2A24F4FE5BBE0E7E2EBF51DFD"/>
        <w:category>
          <w:name w:val="General"/>
          <w:gallery w:val="placeholder"/>
        </w:category>
        <w:types>
          <w:type w:val="bbPlcHdr"/>
        </w:types>
        <w:behaviors>
          <w:behavior w:val="content"/>
        </w:behaviors>
        <w:guid w:val="{E4C5F070-9C5A-4C68-9DD1-437341523278}"/>
      </w:docPartPr>
      <w:docPartBody>
        <w:p w:rsidR="00FE39B9" w:rsidRDefault="00FE39B9" w:rsidP="00FE39B9">
          <w:pPr>
            <w:pStyle w:val="F286A8C2A24F4FE5BBE0E7E2EBF51DFD"/>
          </w:pPr>
          <w:r w:rsidRPr="003F5AA9">
            <w:rPr>
              <w:rStyle w:val="PlaceholderText"/>
            </w:rPr>
            <w:t>Click or tap here to enter text.</w:t>
          </w:r>
        </w:p>
      </w:docPartBody>
    </w:docPart>
    <w:docPart>
      <w:docPartPr>
        <w:name w:val="5BC3889131E548CA8B861D7A90F4B9E1"/>
        <w:category>
          <w:name w:val="General"/>
          <w:gallery w:val="placeholder"/>
        </w:category>
        <w:types>
          <w:type w:val="bbPlcHdr"/>
        </w:types>
        <w:behaviors>
          <w:behavior w:val="content"/>
        </w:behaviors>
        <w:guid w:val="{41928284-1BBB-4D50-B3E3-92A2C09713E0}"/>
      </w:docPartPr>
      <w:docPartBody>
        <w:p w:rsidR="00FE39B9" w:rsidRDefault="00FE39B9" w:rsidP="00FE39B9">
          <w:pPr>
            <w:pStyle w:val="5BC3889131E548CA8B861D7A90F4B9E1"/>
          </w:pPr>
          <w:r w:rsidRPr="003F5AA9">
            <w:rPr>
              <w:rStyle w:val="PlaceholderText"/>
            </w:rPr>
            <w:t>Click or tap here to enter text.</w:t>
          </w:r>
        </w:p>
      </w:docPartBody>
    </w:docPart>
    <w:docPart>
      <w:docPartPr>
        <w:name w:val="B36484BD81C64463A0E1CB978E744ABD"/>
        <w:category>
          <w:name w:val="General"/>
          <w:gallery w:val="placeholder"/>
        </w:category>
        <w:types>
          <w:type w:val="bbPlcHdr"/>
        </w:types>
        <w:behaviors>
          <w:behavior w:val="content"/>
        </w:behaviors>
        <w:guid w:val="{686F7F9A-0823-449C-9F95-561C00DFCC9F}"/>
      </w:docPartPr>
      <w:docPartBody>
        <w:p w:rsidR="00FE39B9" w:rsidRDefault="00FE39B9" w:rsidP="00FE39B9">
          <w:pPr>
            <w:pStyle w:val="B36484BD81C64463A0E1CB978E744ABD"/>
          </w:pPr>
          <w:r w:rsidRPr="003F5AA9">
            <w:rPr>
              <w:rStyle w:val="PlaceholderText"/>
            </w:rPr>
            <w:t>Click or tap here to enter text.</w:t>
          </w:r>
        </w:p>
      </w:docPartBody>
    </w:docPart>
    <w:docPart>
      <w:docPartPr>
        <w:name w:val="FF39A657091A4197B0DD81F60A14F89E"/>
        <w:category>
          <w:name w:val="General"/>
          <w:gallery w:val="placeholder"/>
        </w:category>
        <w:types>
          <w:type w:val="bbPlcHdr"/>
        </w:types>
        <w:behaviors>
          <w:behavior w:val="content"/>
        </w:behaviors>
        <w:guid w:val="{D850D8BE-F793-495F-9F55-B6A5D47BEB2F}"/>
      </w:docPartPr>
      <w:docPartBody>
        <w:p w:rsidR="00FE39B9" w:rsidRDefault="00FE39B9" w:rsidP="00FE39B9">
          <w:pPr>
            <w:pStyle w:val="FF39A657091A4197B0DD81F60A14F89E"/>
          </w:pPr>
          <w:r w:rsidRPr="00D44FD0">
            <w:rPr>
              <w:rStyle w:val="Style6"/>
              <w:rFonts w:cs="Times New Roman"/>
              <w:color w:val="808080" w:themeColor="background1" w:themeShade="80"/>
              <w:szCs w:val="24"/>
            </w:rPr>
            <w:t>[</w:t>
          </w:r>
          <w:r w:rsidRPr="00494714">
            <w:rPr>
              <w:rFonts w:cs="Times New Roman"/>
              <w:color w:val="808080" w:themeColor="background1" w:themeShade="80"/>
              <w:szCs w:val="24"/>
            </w:rPr>
            <w:t>Date</w:t>
          </w:r>
          <w:r>
            <w:rPr>
              <w:rFonts w:cs="Times New Roman"/>
              <w:color w:val="808080" w:themeColor="background1" w:themeShade="80"/>
              <w:szCs w:val="24"/>
            </w:rPr>
            <w:t>]</w:t>
          </w:r>
        </w:p>
      </w:docPartBody>
    </w:docPart>
    <w:docPart>
      <w:docPartPr>
        <w:name w:val="945767C590B44936BC767D11F9833756"/>
        <w:category>
          <w:name w:val="General"/>
          <w:gallery w:val="placeholder"/>
        </w:category>
        <w:types>
          <w:type w:val="bbPlcHdr"/>
        </w:types>
        <w:behaviors>
          <w:behavior w:val="content"/>
        </w:behaviors>
        <w:guid w:val="{A16AD112-60B9-40C4-9FD1-F7049E12160B}"/>
      </w:docPartPr>
      <w:docPartBody>
        <w:p w:rsidR="00FE39B9" w:rsidRDefault="00FE39B9" w:rsidP="00FE39B9">
          <w:pPr>
            <w:pStyle w:val="945767C590B44936BC767D11F9833756"/>
          </w:pPr>
          <w:r w:rsidRPr="00D44FD0">
            <w:rPr>
              <w:rStyle w:val="Style6"/>
              <w:rFonts w:cs="Times New Roman"/>
              <w:color w:val="808080" w:themeColor="background1" w:themeShade="80"/>
              <w:szCs w:val="24"/>
            </w:rPr>
            <w:t>[</w:t>
          </w:r>
          <w:r w:rsidRPr="00494714">
            <w:rPr>
              <w:rFonts w:cs="Times New Roman"/>
              <w:color w:val="808080" w:themeColor="background1" w:themeShade="80"/>
              <w:szCs w:val="24"/>
            </w:rPr>
            <w:t>Date</w:t>
          </w:r>
          <w:r>
            <w:rPr>
              <w:rFonts w:cs="Times New Roman"/>
              <w:color w:val="808080" w:themeColor="background1" w:themeShade="80"/>
              <w:szCs w:val="24"/>
            </w:rPr>
            <w:t>]</w:t>
          </w:r>
        </w:p>
      </w:docPartBody>
    </w:docPart>
    <w:docPart>
      <w:docPartPr>
        <w:name w:val="A782DDB019A34C1D956CE736C80758A7"/>
        <w:category>
          <w:name w:val="General"/>
          <w:gallery w:val="placeholder"/>
        </w:category>
        <w:types>
          <w:type w:val="bbPlcHdr"/>
        </w:types>
        <w:behaviors>
          <w:behavior w:val="content"/>
        </w:behaviors>
        <w:guid w:val="{EAFF1E18-9CD7-44B0-AB3A-E0BA026B6996}"/>
      </w:docPartPr>
      <w:docPartBody>
        <w:p w:rsidR="00FE39B9" w:rsidRDefault="00FE39B9" w:rsidP="00FE39B9">
          <w:pPr>
            <w:pStyle w:val="A782DDB019A34C1D956CE736C80758A7"/>
          </w:pPr>
          <w:r w:rsidRPr="00686790">
            <w:rPr>
              <w:rStyle w:val="PlaceholderText"/>
              <w:rFonts w:ascii="Times New Roman" w:hAnsi="Times New Roman" w:cs="Times New Roman"/>
              <w:sz w:val="23"/>
              <w:szCs w:val="23"/>
            </w:rPr>
            <w:t>Click or tap here to enter text.</w:t>
          </w:r>
        </w:p>
      </w:docPartBody>
    </w:docPart>
    <w:docPart>
      <w:docPartPr>
        <w:name w:val="6036FBC569EE4C93AA06096315397F85"/>
        <w:category>
          <w:name w:val="General"/>
          <w:gallery w:val="placeholder"/>
        </w:category>
        <w:types>
          <w:type w:val="bbPlcHdr"/>
        </w:types>
        <w:behaviors>
          <w:behavior w:val="content"/>
        </w:behaviors>
        <w:guid w:val="{55276DF9-785A-4FA3-A7C7-7673B78CCF53}"/>
      </w:docPartPr>
      <w:docPartBody>
        <w:p w:rsidR="00FE39B9" w:rsidRDefault="00FE39B9" w:rsidP="00FE39B9">
          <w:pPr>
            <w:pStyle w:val="6036FBC569EE4C93AA06096315397F85"/>
          </w:pPr>
          <w:r w:rsidRPr="00686790">
            <w:rPr>
              <w:rStyle w:val="PlaceholderText"/>
              <w:rFonts w:ascii="Times New Roman" w:hAnsi="Times New Roman" w:cs="Times New Roman"/>
              <w:sz w:val="23"/>
              <w:szCs w:val="23"/>
            </w:rPr>
            <w:t>Click or tap here to enter text.</w:t>
          </w:r>
        </w:p>
      </w:docPartBody>
    </w:docPart>
    <w:docPart>
      <w:docPartPr>
        <w:name w:val="7FEA1FBBD975493E9D805531BB7CFFA0"/>
        <w:category>
          <w:name w:val="General"/>
          <w:gallery w:val="placeholder"/>
        </w:category>
        <w:types>
          <w:type w:val="bbPlcHdr"/>
        </w:types>
        <w:behaviors>
          <w:behavior w:val="content"/>
        </w:behaviors>
        <w:guid w:val="{83C306BD-F7E2-487E-9264-6BD5B03E7198}"/>
      </w:docPartPr>
      <w:docPartBody>
        <w:p w:rsidR="00FE39B9" w:rsidRDefault="00FE39B9" w:rsidP="00FE39B9">
          <w:pPr>
            <w:pStyle w:val="7FEA1FBBD975493E9D805531BB7CFFA0"/>
          </w:pPr>
          <w:r w:rsidRPr="00686790">
            <w:rPr>
              <w:rStyle w:val="PlaceholderText"/>
              <w:rFonts w:ascii="Times New Roman" w:hAnsi="Times New Roman" w:cs="Times New Roman"/>
              <w:sz w:val="23"/>
              <w:szCs w:val="23"/>
            </w:rPr>
            <w:t>Click or tap here to enter text.</w:t>
          </w:r>
        </w:p>
      </w:docPartBody>
    </w:docPart>
    <w:docPart>
      <w:docPartPr>
        <w:name w:val="7D03ABB223374A2A9B0BCB790D74A7D1"/>
        <w:category>
          <w:name w:val="General"/>
          <w:gallery w:val="placeholder"/>
        </w:category>
        <w:types>
          <w:type w:val="bbPlcHdr"/>
        </w:types>
        <w:behaviors>
          <w:behavior w:val="content"/>
        </w:behaviors>
        <w:guid w:val="{0F2C9EE1-F6E0-4F93-9EE4-4F81B654FFD9}"/>
      </w:docPartPr>
      <w:docPartBody>
        <w:p w:rsidR="00FE39B9" w:rsidRDefault="00FE39B9" w:rsidP="00FE39B9">
          <w:pPr>
            <w:pStyle w:val="7D03ABB223374A2A9B0BCB790D74A7D1"/>
          </w:pPr>
          <w:r w:rsidRPr="00686790">
            <w:rPr>
              <w:rStyle w:val="PlaceholderText"/>
              <w:rFonts w:ascii="Times New Roman" w:hAnsi="Times New Roman" w:cs="Times New Roman"/>
              <w:sz w:val="23"/>
              <w:szCs w:val="23"/>
            </w:rPr>
            <w:t>Click or tap here to enter text.</w:t>
          </w:r>
        </w:p>
      </w:docPartBody>
    </w:docPart>
    <w:docPart>
      <w:docPartPr>
        <w:name w:val="0719461A0A084D83B28BB74B0BF194D0"/>
        <w:category>
          <w:name w:val="General"/>
          <w:gallery w:val="placeholder"/>
        </w:category>
        <w:types>
          <w:type w:val="bbPlcHdr"/>
        </w:types>
        <w:behaviors>
          <w:behavior w:val="content"/>
        </w:behaviors>
        <w:guid w:val="{5D0C57E4-D5A0-428A-9877-A06B15AD4C22}"/>
      </w:docPartPr>
      <w:docPartBody>
        <w:p w:rsidR="00FE39B9" w:rsidRDefault="00FE39B9" w:rsidP="00FE39B9">
          <w:pPr>
            <w:pStyle w:val="0719461A0A084D83B28BB74B0BF194D0"/>
          </w:pPr>
          <w:r w:rsidRPr="00686790">
            <w:rPr>
              <w:rStyle w:val="PlaceholderText"/>
              <w:rFonts w:ascii="Times New Roman" w:hAnsi="Times New Roman" w:cs="Times New Roman"/>
              <w:sz w:val="23"/>
              <w:szCs w:val="23"/>
            </w:rPr>
            <w:t>Click or tap here to enter text.</w:t>
          </w:r>
        </w:p>
      </w:docPartBody>
    </w:docPart>
  </w:docParts>
</w:glossaryDocument>
</file>

<file path=word/glossary/fontTable.xml><?xml version="1.0" encoding="utf-8"?>
<w:fonts xmlns:mc="http://schemas.openxmlformats.org/markup-compatibility/2006" xmlns:r="http://schemas.openxmlformats.org/officeDocument/2006/relationships"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dtfl="http://schemas.microsoft.com/office/word/2024/wordml/sdtformatlock" xmlns:w16se="http://schemas.microsoft.com/office/word/2015/wordml/symex" mc:Ignorable="w14 w15 w16se w16cid w16 w16cex w16sdtdh w16sdtfl w16du">
  <w:font w:name="Symbol">
    <w:panose1 w:val="05050102010706020507"/>
    <w:charset w:val="02"/>
    <w:family w:val="roman"/>
    <w:pitch w:val="variable"/>
    <w:sig w:usb0="00000000" w:usb1="10000000" w:usb2="00000000" w:usb3="00000000" w:csb0="80000000" w:csb1="00000000"/>
  </w:font>
  <w:font w:name="Times New Roman">
    <w:panose1 w:val="02020603050405020304"/>
    <w:charset w:val="00"/>
    <w:family w:val="roman"/>
    <w:pitch w:val="variable"/>
    <w:sig w:usb0="E0002EFF" w:usb1="C000785B" w:usb2="00000009" w:usb3="00000000" w:csb0="000001FF" w:csb1="00000000"/>
  </w:font>
  <w:font w:name="Courier New">
    <w:panose1 w:val="02070309020205020404"/>
    <w:charset w:val="00"/>
    <w:family w:val="modern"/>
    <w:pitch w:val="fixed"/>
    <w:sig w:usb0="E0002EFF" w:usb1="C0007843" w:usb2="00000009" w:usb3="00000000" w:csb0="000001FF" w:csb1="00000000"/>
  </w:font>
  <w:font w:name="Wingdings">
    <w:panose1 w:val="05000000000000000000"/>
    <w:charset w:val="02"/>
    <w:family w:val="auto"/>
    <w:pitch w:val="variable"/>
    <w:sig w:usb0="00000000" w:usb1="10000000" w:usb2="00000000" w:usb3="00000000" w:csb0="80000000" w:csb1="00000000"/>
  </w:font>
  <w:font w:name="Calibri">
    <w:panose1 w:val="020F0502020204030204"/>
    <w:charset w:val="00"/>
    <w:family w:val="swiss"/>
    <w:pitch w:val="variable"/>
    <w:sig w:usb0="E4002EFF" w:usb1="C200247B" w:usb2="00000009" w:usb3="00000000" w:csb0="000001FF" w:csb1="00000000"/>
  </w:font>
  <w:font w:name="Cambria">
    <w:panose1 w:val="02040503050406030204"/>
    <w:charset w:val="00"/>
    <w:family w:val="roman"/>
    <w:pitch w:val="variable"/>
    <w:sig w:usb0="E00006FF" w:usb1="420024FF" w:usb2="02000000" w:usb3="00000000" w:csb0="0000019F" w:csb1="00000000"/>
  </w:font>
  <w:font w:name="Times New Roman Bold">
    <w:altName w:val="Times New Roman"/>
    <w:panose1 w:val="00000000000000000000"/>
    <w:charset w:val="00"/>
    <w:family w:val="roman"/>
    <w:notTrueType/>
    <w:pitch w:val="default"/>
  </w:font>
  <w:font w:name="Arial">
    <w:panose1 w:val="020B0604020202020204"/>
    <w:charset w:val="00"/>
    <w:family w:val="swiss"/>
    <w:pitch w:val="variable"/>
    <w:sig w:usb0="E0002EFF" w:usb1="C000785B" w:usb2="00000009" w:usb3="00000000" w:csb0="000001FF" w:csb1="00000000"/>
  </w:font>
  <w:font w:name="Segoe UI">
    <w:panose1 w:val="020B0502040204020203"/>
    <w:charset w:val="00"/>
    <w:family w:val="swiss"/>
    <w:pitch w:val="variable"/>
    <w:sig w:usb0="E4002EFF" w:usb1="C000E47F" w:usb2="00000009" w:usb3="00000000" w:csb0="000001FF" w:csb1="00000000"/>
  </w:font>
  <w:font w:name="Calibri Light">
    <w:panose1 w:val="020F0302020204030204"/>
    <w:charset w:val="00"/>
    <w:family w:val="swiss"/>
    <w:pitch w:val="variable"/>
    <w:sig w:usb0="E4002EFF" w:usb1="C200247B" w:usb2="00000009" w:usb3="00000000" w:csb0="000001FF" w:csb1="00000000"/>
  </w:font>
  <w:font w:name="MS Gothic">
    <w:altName w:val="ＭＳ ゴシック"/>
    <w:panose1 w:val="020B0609070205080204"/>
    <w:charset w:val="80"/>
    <w:family w:val="modern"/>
    <w:pitch w:val="fixed"/>
    <w:sig w:usb0="E00002FF" w:usb1="6AC7FDFB" w:usb2="08000012" w:usb3="00000000" w:csb0="0002009F" w:csb1="00000000"/>
  </w:font>
  <w:font w:name="Segoe UI Symbol">
    <w:panose1 w:val="020B0502040204020203"/>
    <w:charset w:val="00"/>
    <w:family w:val="swiss"/>
    <w:pitch w:val="variable"/>
    <w:sig w:usb0="800001E3" w:usb1="1200FFEF" w:usb2="00040000" w:usb3="00000000" w:csb0="00000001" w:csb1="00000000"/>
  </w:font>
  <w:font w:name="Aptos">
    <w:charset w:val="00"/>
    <w:family w:val="swiss"/>
    <w:pitch w:val="variable"/>
    <w:sig w:usb0="20000287" w:usb1="00000003" w:usb2="00000000" w:usb3="00000000" w:csb0="0000019F" w:csb1="00000000"/>
  </w:font>
  <w:font w:name="Aptos Display">
    <w:charset w:val="00"/>
    <w:family w:val="swiss"/>
    <w:pitch w:val="variable"/>
    <w:sig w:usb0="20000287" w:usb1="00000003" w:usb2="00000000" w:usb3="00000000" w:csb0="0000019F" w:csb1="00000000"/>
  </w:font>
</w:fonts>
</file>

<file path=word/glossary/settings.xml><?xml version="1.0" encoding="utf-8"?>
<w:settings xmlns:mc="http://schemas.openxmlformats.org/markup-compatibility/2006" xmlns:o="urn:schemas-microsoft-com:office:office" xmlns:r="http://schemas.openxmlformats.org/officeDocument/2006/relationships" xmlns:m="http://schemas.openxmlformats.org/officeDocument/2006/math" xmlns:v="urn:schemas-microsoft-com:vml"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dtfl="http://schemas.microsoft.com/office/word/2024/wordml/sdtformatlock" xmlns:w16se="http://schemas.microsoft.com/office/word/2015/wordml/symex" xmlns:sl="http://schemas.openxmlformats.org/schemaLibrary/2006/main" mc:Ignorable="w14 w15 w16se w16cid w16 w16cex w16sdtdh w16sdtfl w16du">
  <w:view w:val="normal"/>
  <w:defaultTabStop w:val="720"/>
  <w:characterSpacingControl w:val="doNotCompress"/>
  <w:compat>
    <w:useFELayout/>
    <w:compatSetting w:name="compatibilityMode" w:uri="http://schemas.microsoft.com/office/word" w:val="15"/>
    <w:compatSetting w:name="overrideTableStyleFontSizeAndJustification" w:uri="http://schemas.microsoft.com/office/word" w:val="1"/>
    <w:compatSetting w:name="enableOpenTypeFeatures" w:uri="http://schemas.microsoft.com/office/word" w:val="1"/>
    <w:compatSetting w:name="doNotFlipMirrorIndents" w:uri="http://schemas.microsoft.com/office/word" w:val="1"/>
    <w:compatSetting w:name="differentiateMultirowTableHeaders" w:uri="http://schemas.microsoft.com/office/word" w:val="1"/>
    <w:compatSetting w:name="useWord2013TrackBottomHyphenation" w:uri="http://schemas.microsoft.com/office/word" w:val="1"/>
  </w:compat>
  <w:rsids>
    <w:rsidRoot w:val="00652A70"/>
    <w:rsid w:val="00016C7D"/>
    <w:rsid w:val="000932AC"/>
    <w:rsid w:val="000F3F74"/>
    <w:rsid w:val="001D02A7"/>
    <w:rsid w:val="00204931"/>
    <w:rsid w:val="002E7621"/>
    <w:rsid w:val="002F0008"/>
    <w:rsid w:val="00361C4E"/>
    <w:rsid w:val="00366F2C"/>
    <w:rsid w:val="00370FD5"/>
    <w:rsid w:val="003732BF"/>
    <w:rsid w:val="00403AAF"/>
    <w:rsid w:val="00467CEA"/>
    <w:rsid w:val="0053410B"/>
    <w:rsid w:val="005748A5"/>
    <w:rsid w:val="005C1D23"/>
    <w:rsid w:val="005E3743"/>
    <w:rsid w:val="00652A70"/>
    <w:rsid w:val="006634E2"/>
    <w:rsid w:val="00737DA4"/>
    <w:rsid w:val="007D2AB3"/>
    <w:rsid w:val="008729A4"/>
    <w:rsid w:val="008F2470"/>
    <w:rsid w:val="00965777"/>
    <w:rsid w:val="0099293D"/>
    <w:rsid w:val="009D0909"/>
    <w:rsid w:val="00A043AA"/>
    <w:rsid w:val="00A12297"/>
    <w:rsid w:val="00A41CC2"/>
    <w:rsid w:val="00A4759D"/>
    <w:rsid w:val="00AC4B10"/>
    <w:rsid w:val="00AC71B7"/>
    <w:rsid w:val="00AE0D6B"/>
    <w:rsid w:val="00B1790F"/>
    <w:rsid w:val="00B748F2"/>
    <w:rsid w:val="00B74CBF"/>
    <w:rsid w:val="00B81219"/>
    <w:rsid w:val="00BD11E2"/>
    <w:rsid w:val="00C165AF"/>
    <w:rsid w:val="00C65A44"/>
    <w:rsid w:val="00CC712A"/>
    <w:rsid w:val="00D6660A"/>
    <w:rsid w:val="00DE2A2C"/>
    <w:rsid w:val="00E55C37"/>
    <w:rsid w:val="00E81602"/>
    <w:rsid w:val="00FC3BF1"/>
    <w:rsid w:val="00FD1272"/>
    <w:rsid w:val="00FE39B9"/>
  </w:rsids>
  <m:mathPr>
    <m:mathFont m:val="Cambria Math"/>
    <m:brkBin m:val="before"/>
    <m:brkBinSub m:val="--"/>
    <m:smallFrac m:val="0"/>
    <m:dispDef/>
    <m:lMargin m:val="0"/>
    <m:rMargin m:val="0"/>
    <m:defJc m:val="centerGroup"/>
    <m:wrapIndent m:val="1440"/>
    <m:intLim m:val="subSup"/>
    <m:naryLim m:val="undOvr"/>
  </m:mathPr>
  <w:themeFontLang w:val="en-US"/>
  <w:clrSchemeMapping w:bg1="light1" w:t1="dark1" w:bg2="light2" w:t2="dark2" w:accent1="accent1" w:accent2="accent2" w:accent3="accent3" w:accent4="accent4" w:accent5="accent5" w:accent6="accent6" w:hyperlink="hyperlink" w:followedHyperlink="followedHyperlink"/>
  <w:decimalSymbol w:val="."/>
  <w:listSeparator w:val=","/>
  <w15:chartTrackingRefBased/>
</w:settings>
</file>

<file path=word/glossary/styles.xml><?xml version="1.0" encoding="utf-8"?>
<w:styles xmlns:mc="http://schemas.openxmlformats.org/markup-compatibility/2006" xmlns:r="http://schemas.openxmlformats.org/officeDocument/2006/relationships"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dtfl="http://schemas.microsoft.com/office/word/2024/wordml/sdtformatlock" xmlns:w16se="http://schemas.microsoft.com/office/word/2015/wordml/symex" mc:Ignorable="w14 w15 w16se w16cid w16 w16cex w16sdtdh w16sdtfl w16du">
  <w:docDefaults>
    <w:rPrDefault>
      <w:rPr>
        <w:rFonts w:asciiTheme="minorHAnsi" w:eastAsiaTheme="minorEastAsia" w:hAnsiTheme="minorHAnsi" w:cstheme="minorBidi"/>
        <w:sz w:val="22"/>
        <w:szCs w:val="22"/>
        <w:lang w:val="en-US" w:eastAsia="en-US" w:bidi="ar-SA"/>
      </w:rPr>
    </w:rPrDefault>
    <w:pPrDefault>
      <w:pPr>
        <w:spacing w:after="160" w:line="259" w:lineRule="auto"/>
      </w:pPr>
    </w:pPrDefault>
  </w:docDefaults>
  <w:latentStyles w:defLockedState="0" w:defUIPriority="99" w:defSemiHidden="0" w:defUnhideWhenUsed="0" w:defQFormat="0" w:count="376">
    <w:lsdException w:name="Normal" w:uiPriority="0" w:qFormat="1"/>
    <w:lsdException w:name="heading 1" w:uiPriority="9" w:qFormat="1"/>
    <w:lsdException w:name="heading 2" w:semiHidden="1" w:uiPriority="9" w:unhideWhenUsed="1" w:qFormat="1"/>
    <w:lsdException w:name="heading 3" w:semiHidden="1" w:uiPriority="9" w:unhideWhenUsed="1" w:qFormat="1"/>
    <w:lsdException w:name="heading 4" w:semiHidden="1" w:uiPriority="9" w:unhideWhenUsed="1" w:qFormat="1"/>
    <w:lsdException w:name="heading 5" w:semiHidden="1" w:uiPriority="9" w:unhideWhenUsed="1" w:qFormat="1"/>
    <w:lsdException w:name="heading 6" w:semiHidden="1" w:uiPriority="9" w:unhideWhenUsed="1" w:qFormat="1"/>
    <w:lsdException w:name="heading 7" w:semiHidden="1" w:uiPriority="9" w:unhideWhenUsed="1" w:qFormat="1"/>
    <w:lsdException w:name="heading 8" w:semiHidden="1" w:uiPriority="9" w:unhideWhenUsed="1" w:qFormat="1"/>
    <w:lsdException w:name="heading 9" w:semiHidden="1" w:uiPriority="9" w:unhideWhenUsed="1" w:qFormat="1"/>
    <w:lsdException w:name="index 1" w:semiHidden="1" w:unhideWhenUsed="1"/>
    <w:lsdException w:name="index 2" w:semiHidden="1" w:unhideWhenUsed="1"/>
    <w:lsdException w:name="index 3" w:semiHidden="1" w:unhideWhenUsed="1"/>
    <w:lsdException w:name="index 4" w:semiHidden="1" w:unhideWhenUsed="1"/>
    <w:lsdException w:name="index 5" w:semiHidden="1" w:unhideWhenUsed="1"/>
    <w:lsdException w:name="index 6" w:semiHidden="1" w:unhideWhenUsed="1"/>
    <w:lsdException w:name="index 7" w:semiHidden="1" w:unhideWhenUsed="1"/>
    <w:lsdException w:name="index 8" w:semiHidden="1" w:unhideWhenUsed="1"/>
    <w:lsdException w:name="index 9" w:semiHidden="1" w:unhideWhenUsed="1"/>
    <w:lsdException w:name="toc 1" w:semiHidden="1" w:uiPriority="39" w:unhideWhenUsed="1"/>
    <w:lsdException w:name="toc 2" w:semiHidden="1" w:uiPriority="39" w:unhideWhenUsed="1"/>
    <w:lsdException w:name="toc 3" w:semiHidden="1" w:uiPriority="39" w:unhideWhenUsed="1"/>
    <w:lsdException w:name="toc 4" w:semiHidden="1" w:uiPriority="39" w:unhideWhenUsed="1"/>
    <w:lsdException w:name="toc 5" w:semiHidden="1" w:uiPriority="39" w:unhideWhenUsed="1"/>
    <w:lsdException w:name="toc 6" w:semiHidden="1" w:uiPriority="39" w:unhideWhenUsed="1"/>
    <w:lsdException w:name="toc 7" w:semiHidden="1" w:uiPriority="39" w:unhideWhenUsed="1"/>
    <w:lsdException w:name="toc 8" w:semiHidden="1" w:uiPriority="39" w:unhideWhenUsed="1"/>
    <w:lsdException w:name="toc 9" w:semiHidden="1" w:uiPriority="39" w:unhideWhenUsed="1"/>
    <w:lsdException w:name="Normal Indent" w:semiHidden="1" w:unhideWhenUsed="1"/>
    <w:lsdException w:name="footnote text" w:semiHidden="1" w:unhideWhenUsed="1"/>
    <w:lsdException w:name="annotation text" w:semiHidden="1" w:unhideWhenUsed="1"/>
    <w:lsdException w:name="header" w:semiHidden="1" w:unhideWhenUsed="1"/>
    <w:lsdException w:name="footer" w:semiHidden="1" w:unhideWhenUsed="1"/>
    <w:lsdException w:name="index heading" w:semiHidden="1" w:unhideWhenUsed="1"/>
    <w:lsdException w:name="caption" w:semiHidden="1" w:uiPriority="35" w:unhideWhenUsed="1" w:qFormat="1"/>
    <w:lsdException w:name="table of figures" w:semiHidden="1" w:unhideWhenUsed="1"/>
    <w:lsdException w:name="envelope address" w:semiHidden="1" w:unhideWhenUsed="1"/>
    <w:lsdException w:name="envelope return" w:semiHidden="1" w:unhideWhenUsed="1"/>
    <w:lsdException w:name="footnote reference" w:semiHidden="1" w:unhideWhenUsed="1"/>
    <w:lsdException w:name="annotation reference" w:semiHidden="1" w:unhideWhenUsed="1"/>
    <w:lsdException w:name="line number" w:semiHidden="1" w:unhideWhenUsed="1"/>
    <w:lsdException w:name="page number" w:semiHidden="1" w:unhideWhenUsed="1"/>
    <w:lsdException w:name="endnote reference" w:semiHidden="1" w:unhideWhenUsed="1"/>
    <w:lsdException w:name="endnote text" w:semiHidden="1" w:unhideWhenUsed="1"/>
    <w:lsdException w:name="table of authorities" w:semiHidden="1" w:unhideWhenUsed="1"/>
    <w:lsdException w:name="macro" w:semiHidden="1" w:unhideWhenUsed="1"/>
    <w:lsdException w:name="toa heading" w:semiHidden="1" w:unhideWhenUsed="1"/>
    <w:lsdException w:name="List" w:semiHidden="1" w:unhideWhenUsed="1"/>
    <w:lsdException w:name="List Bullet" w:semiHidden="1" w:unhideWhenUsed="1"/>
    <w:lsdException w:name="List Number" w:semiHidden="1" w:unhideWhenUsed="1"/>
    <w:lsdException w:name="List 2" w:semiHidden="1" w:unhideWhenUsed="1"/>
    <w:lsdException w:name="List 3" w:semiHidden="1" w:unhideWhenUsed="1"/>
    <w:lsdException w:name="List 4" w:semiHidden="1" w:unhideWhenUsed="1"/>
    <w:lsdException w:name="List 5" w:semiHidden="1" w:unhideWhenUsed="1"/>
    <w:lsdException w:name="List Bullet 2" w:semiHidden="1" w:unhideWhenUsed="1"/>
    <w:lsdException w:name="List Bullet 3" w:semiHidden="1" w:unhideWhenUsed="1"/>
    <w:lsdException w:name="List Bullet 4" w:semiHidden="1" w:unhideWhenUsed="1"/>
    <w:lsdException w:name="List Bullet 5" w:semiHidden="1" w:unhideWhenUsed="1"/>
    <w:lsdException w:name="List Number 2" w:semiHidden="1" w:unhideWhenUsed="1"/>
    <w:lsdException w:name="List Number 3" w:semiHidden="1" w:unhideWhenUsed="1"/>
    <w:lsdException w:name="List Number 4" w:semiHidden="1" w:unhideWhenUsed="1"/>
    <w:lsdException w:name="List Number 5" w:semiHidden="1" w:unhideWhenUsed="1"/>
    <w:lsdException w:name="Title" w:uiPriority="10" w:qFormat="1"/>
    <w:lsdException w:name="Closing" w:semiHidden="1" w:unhideWhenUsed="1"/>
    <w:lsdException w:name="Signature" w:semiHidden="1" w:unhideWhenUsed="1"/>
    <w:lsdException w:name="Default Paragraph Font" w:semiHidden="1" w:uiPriority="1" w:unhideWhenUsed="1"/>
    <w:lsdException w:name="Body Text" w:semiHidden="1" w:unhideWhenUsed="1"/>
    <w:lsdException w:name="Body Text Indent" w:semiHidden="1" w:unhideWhenUsed="1"/>
    <w:lsdException w:name="List Continue" w:semiHidden="1" w:unhideWhenUsed="1"/>
    <w:lsdException w:name="List Continue 2" w:semiHidden="1" w:unhideWhenUsed="1"/>
    <w:lsdException w:name="List Continue 3" w:semiHidden="1" w:unhideWhenUsed="1"/>
    <w:lsdException w:name="List Continue 4" w:semiHidden="1" w:unhideWhenUsed="1"/>
    <w:lsdException w:name="List Continue 5" w:semiHidden="1" w:unhideWhenUsed="1"/>
    <w:lsdException w:name="Message Header" w:semiHidden="1" w:unhideWhenUsed="1"/>
    <w:lsdException w:name="Subtitle" w:uiPriority="11" w:qFormat="1"/>
    <w:lsdException w:name="Salutation" w:semiHidden="1" w:unhideWhenUsed="1"/>
    <w:lsdException w:name="Date" w:semiHidden="1" w:unhideWhenUsed="1"/>
    <w:lsdException w:name="Body Text First Indent" w:semiHidden="1" w:unhideWhenUsed="1"/>
    <w:lsdException w:name="Body Text First Indent 2" w:semiHidden="1" w:unhideWhenUsed="1"/>
    <w:lsdException w:name="Note Heading" w:semiHidden="1" w:unhideWhenUsed="1"/>
    <w:lsdException w:name="Body Text 2" w:semiHidden="1" w:unhideWhenUsed="1"/>
    <w:lsdException w:name="Body Text 3" w:semiHidden="1" w:unhideWhenUsed="1"/>
    <w:lsdException w:name="Body Text Indent 2" w:semiHidden="1" w:unhideWhenUsed="1"/>
    <w:lsdException w:name="Body Text Indent 3" w:semiHidden="1" w:unhideWhenUsed="1"/>
    <w:lsdException w:name="Block Text" w:semiHidden="1" w:unhideWhenUsed="1"/>
    <w:lsdException w:name="Hyperlink" w:semiHidden="1" w:unhideWhenUsed="1"/>
    <w:lsdException w:name="FollowedHyperlink" w:semiHidden="1" w:unhideWhenUsed="1"/>
    <w:lsdException w:name="Strong" w:uiPriority="22" w:qFormat="1"/>
    <w:lsdException w:name="Emphasis" w:uiPriority="20" w:qFormat="1"/>
    <w:lsdException w:name="Document Map" w:semiHidden="1" w:unhideWhenUsed="1"/>
    <w:lsdException w:name="Plain Text" w:semiHidden="1" w:unhideWhenUsed="1"/>
    <w:lsdException w:name="E-mail Signature" w:semiHidden="1" w:unhideWhenUsed="1"/>
    <w:lsdException w:name="HTML Top of Form" w:semiHidden="1" w:unhideWhenUsed="1"/>
    <w:lsdException w:name="HTML Bottom of Form" w:semiHidden="1" w:unhideWhenUsed="1"/>
    <w:lsdException w:name="Normal (Web)" w:semiHidden="1" w:unhideWhenUsed="1"/>
    <w:lsdException w:name="HTML Acronym" w:semiHidden="1" w:unhideWhenUsed="1"/>
    <w:lsdException w:name="HTML Address" w:semiHidden="1" w:unhideWhenUsed="1"/>
    <w:lsdException w:name="HTML Cite" w:semiHidden="1" w:unhideWhenUsed="1"/>
    <w:lsdException w:name="HTML Code" w:semiHidden="1" w:unhideWhenUsed="1"/>
    <w:lsdException w:name="HTML Definition" w:semiHidden="1" w:unhideWhenUsed="1"/>
    <w:lsdException w:name="HTML Keyboard" w:semiHidden="1" w:unhideWhenUsed="1"/>
    <w:lsdException w:name="HTML Preformatted" w:semiHidden="1" w:unhideWhenUsed="1"/>
    <w:lsdException w:name="HTML Sample" w:semiHidden="1" w:unhideWhenUsed="1"/>
    <w:lsdException w:name="HTML Typewriter" w:semiHidden="1" w:unhideWhenUsed="1"/>
    <w:lsdException w:name="HTML Variable" w:semiHidden="1" w:unhideWhenUsed="1"/>
    <w:lsdException w:name="Normal Table" w:semiHidden="1" w:unhideWhenUsed="1"/>
    <w:lsdException w:name="annotation subject" w:semiHidden="1" w:unhideWhenUsed="1"/>
    <w:lsdException w:name="No List" w:semiHidden="1" w:unhideWhenUsed="1"/>
    <w:lsdException w:name="Outline List 1" w:semiHidden="1" w:unhideWhenUsed="1"/>
    <w:lsdException w:name="Outline List 2" w:semiHidden="1" w:unhideWhenUsed="1"/>
    <w:lsdException w:name="Outline List 3" w:semiHidden="1" w:unhideWhenUsed="1"/>
    <w:lsdException w:name="Table Simple 1" w:semiHidden="1" w:unhideWhenUsed="1"/>
    <w:lsdException w:name="Table Simple 2" w:semiHidden="1" w:unhideWhenUsed="1"/>
    <w:lsdException w:name="Table Simple 3" w:semiHidden="1" w:unhideWhenUsed="1"/>
    <w:lsdException w:name="Table Classic 1" w:semiHidden="1" w:unhideWhenUsed="1"/>
    <w:lsdException w:name="Table Classic 2" w:semiHidden="1" w:unhideWhenUsed="1"/>
    <w:lsdException w:name="Table Classic 3" w:semiHidden="1" w:unhideWhenUsed="1"/>
    <w:lsdException w:name="Table Classic 4" w:semiHidden="1" w:unhideWhenUsed="1"/>
    <w:lsdException w:name="Table Colorful 1" w:semiHidden="1" w:unhideWhenUsed="1"/>
    <w:lsdException w:name="Table Colorful 2" w:semiHidden="1" w:unhideWhenUsed="1"/>
    <w:lsdException w:name="Table Colorful 3" w:semiHidden="1" w:unhideWhenUsed="1"/>
    <w:lsdException w:name="Table Columns 1" w:semiHidden="1" w:unhideWhenUsed="1"/>
    <w:lsdException w:name="Table Columns 2" w:semiHidden="1" w:unhideWhenUsed="1"/>
    <w:lsdException w:name="Table Columns 3" w:semiHidden="1" w:unhideWhenUsed="1"/>
    <w:lsdException w:name="Table Columns 4" w:semiHidden="1" w:unhideWhenUsed="1"/>
    <w:lsdException w:name="Table Columns 5" w:semiHidden="1" w:unhideWhenUsed="1"/>
    <w:lsdException w:name="Table Grid 1" w:semiHidden="1" w:unhideWhenUsed="1"/>
    <w:lsdException w:name="Table Grid 2" w:semiHidden="1" w:unhideWhenUsed="1"/>
    <w:lsdException w:name="Table Grid 3" w:semiHidden="1" w:unhideWhenUsed="1"/>
    <w:lsdException w:name="Table Grid 4" w:semiHidden="1" w:unhideWhenUsed="1"/>
    <w:lsdException w:name="Table Grid 5" w:semiHidden="1" w:unhideWhenUsed="1"/>
    <w:lsdException w:name="Table Grid 6" w:semiHidden="1" w:unhideWhenUsed="1"/>
    <w:lsdException w:name="Table Grid 7" w:semiHidden="1" w:unhideWhenUsed="1"/>
    <w:lsdException w:name="Table Grid 8" w:semiHidden="1" w:unhideWhenUsed="1"/>
    <w:lsdException w:name="Table List 1" w:semiHidden="1" w:unhideWhenUsed="1"/>
    <w:lsdException w:name="Table List 2" w:semiHidden="1" w:unhideWhenUsed="1"/>
    <w:lsdException w:name="Table List 3" w:semiHidden="1" w:unhideWhenUsed="1"/>
    <w:lsdException w:name="Table List 4" w:semiHidden="1" w:unhideWhenUsed="1"/>
    <w:lsdException w:name="Table List 5" w:semiHidden="1" w:unhideWhenUsed="1"/>
    <w:lsdException w:name="Table List 6" w:semiHidden="1" w:unhideWhenUsed="1"/>
    <w:lsdException w:name="Table List 7" w:semiHidden="1" w:unhideWhenUsed="1"/>
    <w:lsdException w:name="Table List 8" w:semiHidden="1" w:unhideWhenUsed="1"/>
    <w:lsdException w:name="Table 3D effects 1" w:semiHidden="1" w:unhideWhenUsed="1"/>
    <w:lsdException w:name="Table 3D effects 2" w:semiHidden="1" w:unhideWhenUsed="1"/>
    <w:lsdException w:name="Table 3D effects 3" w:semiHidden="1" w:unhideWhenUsed="1"/>
    <w:lsdException w:name="Table Contemporary" w:semiHidden="1" w:unhideWhenUsed="1"/>
    <w:lsdException w:name="Table Elegant" w:semiHidden="1" w:unhideWhenUsed="1"/>
    <w:lsdException w:name="Table Professional" w:semiHidden="1" w:unhideWhenUsed="1"/>
    <w:lsdException w:name="Table Subtle 1" w:semiHidden="1" w:unhideWhenUsed="1"/>
    <w:lsdException w:name="Table Subtle 2" w:semiHidden="1" w:unhideWhenUsed="1"/>
    <w:lsdException w:name="Table Web 1" w:semiHidden="1" w:unhideWhenUsed="1"/>
    <w:lsdException w:name="Table Web 2" w:semiHidden="1" w:unhideWhenUsed="1"/>
    <w:lsdException w:name="Table Web 3" w:semiHidden="1" w:unhideWhenUsed="1"/>
    <w:lsdException w:name="Balloon Text" w:semiHidden="1" w:unhideWhenUsed="1"/>
    <w:lsdException w:name="Table Grid" w:uiPriority="39"/>
    <w:lsdException w:name="Table Theme" w:semiHidden="1" w:unhideWhenUsed="1"/>
    <w:lsdException w:name="Placeholder Text" w:semiHidden="1"/>
    <w:lsdException w:name="No Spacing" w:uiPriority="1" w:qFormat="1"/>
    <w:lsdException w:name="Light Shading" w:uiPriority="60"/>
    <w:lsdException w:name="Light List" w:uiPriority="61"/>
    <w:lsdException w:name="Light Grid" w:uiPriority="62"/>
    <w:lsdException w:name="Medium Shading 1" w:uiPriority="63"/>
    <w:lsdException w:name="Medium Shading 2" w:uiPriority="64"/>
    <w:lsdException w:name="Medium List 1" w:uiPriority="65"/>
    <w:lsdException w:name="Medium List 2" w:uiPriority="66"/>
    <w:lsdException w:name="Medium Grid 1" w:uiPriority="67"/>
    <w:lsdException w:name="Medium Grid 2" w:uiPriority="68"/>
    <w:lsdException w:name="Medium Grid 3" w:uiPriority="69"/>
    <w:lsdException w:name="Dark List" w:uiPriority="70"/>
    <w:lsdException w:name="Colorful Shading" w:uiPriority="71"/>
    <w:lsdException w:name="Colorful List" w:uiPriority="72"/>
    <w:lsdException w:name="Colorful Grid" w:uiPriority="73"/>
    <w:lsdException w:name="Light Shading Accent 1" w:uiPriority="60"/>
    <w:lsdException w:name="Light List Accent 1" w:uiPriority="61"/>
    <w:lsdException w:name="Light Grid Accent 1" w:uiPriority="62"/>
    <w:lsdException w:name="Medium Shading 1 Accent 1" w:uiPriority="63"/>
    <w:lsdException w:name="Medium Shading 2 Accent 1" w:uiPriority="64"/>
    <w:lsdException w:name="Medium List 1 Accent 1" w:uiPriority="65"/>
    <w:lsdException w:name="Revision" w:semiHidden="1"/>
    <w:lsdException w:name="List Paragraph" w:uiPriority="34" w:qFormat="1"/>
    <w:lsdException w:name="Quote" w:uiPriority="29" w:qFormat="1"/>
    <w:lsdException w:name="Intense Quote" w:uiPriority="30" w:qFormat="1"/>
    <w:lsdException w:name="Medium List 2 Accent 1" w:uiPriority="66"/>
    <w:lsdException w:name="Medium Grid 1 Accent 1" w:uiPriority="67"/>
    <w:lsdException w:name="Medium Grid 2 Accent 1" w:uiPriority="68"/>
    <w:lsdException w:name="Medium Grid 3 Accent 1" w:uiPriority="69"/>
    <w:lsdException w:name="Dark List Accent 1" w:uiPriority="70"/>
    <w:lsdException w:name="Colorful Shading Accent 1" w:uiPriority="71"/>
    <w:lsdException w:name="Colorful List Accent 1" w:uiPriority="72"/>
    <w:lsdException w:name="Colorful Grid Accent 1" w:uiPriority="73"/>
    <w:lsdException w:name="Light Shading Accent 2" w:uiPriority="60"/>
    <w:lsdException w:name="Light List Accent 2" w:uiPriority="61"/>
    <w:lsdException w:name="Light Grid Accent 2" w:uiPriority="62"/>
    <w:lsdException w:name="Medium Shading 1 Accent 2" w:uiPriority="63"/>
    <w:lsdException w:name="Medium Shading 2 Accent 2" w:uiPriority="64"/>
    <w:lsdException w:name="Medium List 1 Accent 2" w:uiPriority="65"/>
    <w:lsdException w:name="Medium List 2 Accent 2" w:uiPriority="66"/>
    <w:lsdException w:name="Medium Grid 1 Accent 2" w:uiPriority="67"/>
    <w:lsdException w:name="Medium Grid 2 Accent 2" w:uiPriority="68"/>
    <w:lsdException w:name="Medium Grid 3 Accent 2" w:uiPriority="69"/>
    <w:lsdException w:name="Dark List Accent 2" w:uiPriority="70"/>
    <w:lsdException w:name="Colorful Shading Accent 2" w:uiPriority="71"/>
    <w:lsdException w:name="Colorful List Accent 2" w:uiPriority="72"/>
    <w:lsdException w:name="Colorful Grid Accent 2" w:uiPriority="73"/>
    <w:lsdException w:name="Light Shading Accent 3" w:uiPriority="60"/>
    <w:lsdException w:name="Light List Accent 3" w:uiPriority="61"/>
    <w:lsdException w:name="Light Grid Accent 3" w:uiPriority="62"/>
    <w:lsdException w:name="Medium Shading 1 Accent 3" w:uiPriority="63"/>
    <w:lsdException w:name="Medium Shading 2 Accent 3" w:uiPriority="64"/>
    <w:lsdException w:name="Medium List 1 Accent 3" w:uiPriority="65"/>
    <w:lsdException w:name="Medium List 2 Accent 3" w:uiPriority="66"/>
    <w:lsdException w:name="Medium Grid 1 Accent 3" w:uiPriority="67"/>
    <w:lsdException w:name="Medium Grid 2 Accent 3" w:uiPriority="68"/>
    <w:lsdException w:name="Medium Grid 3 Accent 3" w:uiPriority="69"/>
    <w:lsdException w:name="Dark List Accent 3" w:uiPriority="70"/>
    <w:lsdException w:name="Colorful Shading Accent 3" w:uiPriority="71"/>
    <w:lsdException w:name="Colorful List Accent 3" w:uiPriority="72"/>
    <w:lsdException w:name="Colorful Grid Accent 3" w:uiPriority="73"/>
    <w:lsdException w:name="Light Shading Accent 4" w:uiPriority="60"/>
    <w:lsdException w:name="Light List Accent 4" w:uiPriority="61"/>
    <w:lsdException w:name="Light Grid Accent 4" w:uiPriority="62"/>
    <w:lsdException w:name="Medium Shading 1 Accent 4" w:uiPriority="63"/>
    <w:lsdException w:name="Medium Shading 2 Accent 4" w:uiPriority="64"/>
    <w:lsdException w:name="Medium List 1 Accent 4" w:uiPriority="65"/>
    <w:lsdException w:name="Medium List 2 Accent 4" w:uiPriority="66"/>
    <w:lsdException w:name="Medium Grid 1 Accent 4" w:uiPriority="67"/>
    <w:lsdException w:name="Medium Grid 2 Accent 4" w:uiPriority="68"/>
    <w:lsdException w:name="Medium Grid 3 Accent 4" w:uiPriority="69"/>
    <w:lsdException w:name="Dark List Accent 4" w:uiPriority="70"/>
    <w:lsdException w:name="Colorful Shading Accent 4" w:uiPriority="71"/>
    <w:lsdException w:name="Colorful List Accent 4" w:uiPriority="72"/>
    <w:lsdException w:name="Colorful Grid Accent 4" w:uiPriority="73"/>
    <w:lsdException w:name="Light Shading Accent 5" w:uiPriority="60"/>
    <w:lsdException w:name="Light List Accent 5" w:uiPriority="61"/>
    <w:lsdException w:name="Light Grid Accent 5" w:uiPriority="62"/>
    <w:lsdException w:name="Medium Shading 1 Accent 5" w:uiPriority="63"/>
    <w:lsdException w:name="Medium Shading 2 Accent 5" w:uiPriority="64"/>
    <w:lsdException w:name="Medium List 1 Accent 5" w:uiPriority="65"/>
    <w:lsdException w:name="Medium List 2 Accent 5" w:uiPriority="66"/>
    <w:lsdException w:name="Medium Grid 1 Accent 5" w:uiPriority="67"/>
    <w:lsdException w:name="Medium Grid 2 Accent 5" w:uiPriority="68"/>
    <w:lsdException w:name="Medium Grid 3 Accent 5" w:uiPriority="69"/>
    <w:lsdException w:name="Dark List Accent 5" w:uiPriority="70"/>
    <w:lsdException w:name="Colorful Shading Accent 5" w:uiPriority="71"/>
    <w:lsdException w:name="Colorful List Accent 5" w:uiPriority="72"/>
    <w:lsdException w:name="Colorful Grid Accent 5" w:uiPriority="73"/>
    <w:lsdException w:name="Light Shading Accent 6" w:uiPriority="60"/>
    <w:lsdException w:name="Light List Accent 6" w:uiPriority="61"/>
    <w:lsdException w:name="Light Grid Accent 6" w:uiPriority="62"/>
    <w:lsdException w:name="Medium Shading 1 Accent 6" w:uiPriority="63"/>
    <w:lsdException w:name="Medium Shading 2 Accent 6" w:uiPriority="64"/>
    <w:lsdException w:name="Medium List 1 Accent 6" w:uiPriority="65"/>
    <w:lsdException w:name="Medium List 2 Accent 6" w:uiPriority="66"/>
    <w:lsdException w:name="Medium Grid 1 Accent 6" w:uiPriority="67"/>
    <w:lsdException w:name="Medium Grid 2 Accent 6" w:uiPriority="68"/>
    <w:lsdException w:name="Medium Grid 3 Accent 6" w:uiPriority="69"/>
    <w:lsdException w:name="Dark List Accent 6" w:uiPriority="70"/>
    <w:lsdException w:name="Colorful Shading Accent 6" w:uiPriority="71"/>
    <w:lsdException w:name="Colorful List Accent 6" w:uiPriority="72"/>
    <w:lsdException w:name="Colorful Grid Accent 6" w:uiPriority="73"/>
    <w:lsdException w:name="Subtle Emphasis" w:uiPriority="19" w:qFormat="1"/>
    <w:lsdException w:name="Intense Emphasis" w:uiPriority="21" w:qFormat="1"/>
    <w:lsdException w:name="Subtle Reference" w:uiPriority="31" w:qFormat="1"/>
    <w:lsdException w:name="Intense Reference" w:uiPriority="32" w:qFormat="1"/>
    <w:lsdException w:name="Book Title" w:uiPriority="33" w:qFormat="1"/>
    <w:lsdException w:name="Bibliography" w:semiHidden="1" w:uiPriority="37" w:unhideWhenUsed="1"/>
    <w:lsdException w:name="TOC Heading" w:semiHidden="1" w:uiPriority="39" w:unhideWhenUsed="1" w:qFormat="1"/>
    <w:lsdException w:name="Plain Table 1" w:uiPriority="41"/>
    <w:lsdException w:name="Plain Table 2" w:uiPriority="42"/>
    <w:lsdException w:name="Plain Table 3" w:uiPriority="43"/>
    <w:lsdException w:name="Plain Table 4" w:uiPriority="44"/>
    <w:lsdException w:name="Plain Table 5" w:uiPriority="45"/>
    <w:lsdException w:name="Grid Table Light" w:uiPriority="40"/>
    <w:lsdException w:name="Grid Table 1 Light" w:uiPriority="46"/>
    <w:lsdException w:name="Grid Table 2" w:uiPriority="47"/>
    <w:lsdException w:name="Grid Table 3" w:uiPriority="48"/>
    <w:lsdException w:name="Grid Table 4" w:uiPriority="49"/>
    <w:lsdException w:name="Grid Table 5 Dark" w:uiPriority="50"/>
    <w:lsdException w:name="Grid Table 6 Colorful" w:uiPriority="51"/>
    <w:lsdException w:name="Grid Table 7 Colorful" w:uiPriority="52"/>
    <w:lsdException w:name="Grid Table 1 Light Accent 1" w:uiPriority="46"/>
    <w:lsdException w:name="Grid Table 2 Accent 1" w:uiPriority="47"/>
    <w:lsdException w:name="Grid Table 3 Accent 1" w:uiPriority="48"/>
    <w:lsdException w:name="Grid Table 4 Accent 1" w:uiPriority="49"/>
    <w:lsdException w:name="Grid Table 5 Dark Accent 1" w:uiPriority="50"/>
    <w:lsdException w:name="Grid Table 6 Colorful Accent 1" w:uiPriority="51"/>
    <w:lsdException w:name="Grid Table 7 Colorful Accent 1" w:uiPriority="52"/>
    <w:lsdException w:name="Grid Table 1 Light Accent 2" w:uiPriority="46"/>
    <w:lsdException w:name="Grid Table 2 Accent 2" w:uiPriority="47"/>
    <w:lsdException w:name="Grid Table 3 Accent 2" w:uiPriority="48"/>
    <w:lsdException w:name="Grid Table 4 Accent 2" w:uiPriority="49"/>
    <w:lsdException w:name="Grid Table 5 Dark Accent 2" w:uiPriority="50"/>
    <w:lsdException w:name="Grid Table 6 Colorful Accent 2" w:uiPriority="51"/>
    <w:lsdException w:name="Grid Table 7 Colorful Accent 2" w:uiPriority="52"/>
    <w:lsdException w:name="Grid Table 1 Light Accent 3" w:uiPriority="46"/>
    <w:lsdException w:name="Grid Table 2 Accent 3" w:uiPriority="47"/>
    <w:lsdException w:name="Grid Table 3 Accent 3" w:uiPriority="48"/>
    <w:lsdException w:name="Grid Table 4 Accent 3" w:uiPriority="49"/>
    <w:lsdException w:name="Grid Table 5 Dark Accent 3" w:uiPriority="50"/>
    <w:lsdException w:name="Grid Table 6 Colorful Accent 3" w:uiPriority="51"/>
    <w:lsdException w:name="Grid Table 7 Colorful Accent 3" w:uiPriority="52"/>
    <w:lsdException w:name="Grid Table 1 Light Accent 4" w:uiPriority="46"/>
    <w:lsdException w:name="Grid Table 2 Accent 4" w:uiPriority="47"/>
    <w:lsdException w:name="Grid Table 3 Accent 4" w:uiPriority="48"/>
    <w:lsdException w:name="Grid Table 4 Accent 4" w:uiPriority="49"/>
    <w:lsdException w:name="Grid Table 5 Dark Accent 4" w:uiPriority="50"/>
    <w:lsdException w:name="Grid Table 6 Colorful Accent 4" w:uiPriority="51"/>
    <w:lsdException w:name="Grid Table 7 Colorful Accent 4" w:uiPriority="52"/>
    <w:lsdException w:name="Grid Table 1 Light Accent 5" w:uiPriority="46"/>
    <w:lsdException w:name="Grid Table 2 Accent 5" w:uiPriority="47"/>
    <w:lsdException w:name="Grid Table 3 Accent 5" w:uiPriority="48"/>
    <w:lsdException w:name="Grid Table 4 Accent 5" w:uiPriority="49"/>
    <w:lsdException w:name="Grid Table 5 Dark Accent 5" w:uiPriority="50"/>
    <w:lsdException w:name="Grid Table 6 Colorful Accent 5" w:uiPriority="51"/>
    <w:lsdException w:name="Grid Table 7 Colorful Accent 5" w:uiPriority="52"/>
    <w:lsdException w:name="Grid Table 1 Light Accent 6" w:uiPriority="46"/>
    <w:lsdException w:name="Grid Table 2 Accent 6" w:uiPriority="47"/>
    <w:lsdException w:name="Grid Table 3 Accent 6" w:uiPriority="48"/>
    <w:lsdException w:name="Grid Table 4 Accent 6" w:uiPriority="49"/>
    <w:lsdException w:name="Grid Table 5 Dark Accent 6" w:uiPriority="50"/>
    <w:lsdException w:name="Grid Table 6 Colorful Accent 6" w:uiPriority="51"/>
    <w:lsdException w:name="Grid Table 7 Colorful Accent 6" w:uiPriority="52"/>
    <w:lsdException w:name="List Table 1 Light" w:uiPriority="46"/>
    <w:lsdException w:name="List Table 2" w:uiPriority="47"/>
    <w:lsdException w:name="List Table 3" w:uiPriority="48"/>
    <w:lsdException w:name="List Table 4" w:uiPriority="49"/>
    <w:lsdException w:name="List Table 5 Dark" w:uiPriority="50"/>
    <w:lsdException w:name="List Table 6 Colorful" w:uiPriority="51"/>
    <w:lsdException w:name="List Table 7 Colorful" w:uiPriority="52"/>
    <w:lsdException w:name="List Table 1 Light Accent 1" w:uiPriority="46"/>
    <w:lsdException w:name="List Table 2 Accent 1" w:uiPriority="47"/>
    <w:lsdException w:name="List Table 3 Accent 1" w:uiPriority="48"/>
    <w:lsdException w:name="List Table 4 Accent 1" w:uiPriority="49"/>
    <w:lsdException w:name="List Table 5 Dark Accent 1" w:uiPriority="50"/>
    <w:lsdException w:name="List Table 6 Colorful Accent 1" w:uiPriority="51"/>
    <w:lsdException w:name="List Table 7 Colorful Accent 1" w:uiPriority="52"/>
    <w:lsdException w:name="List Table 1 Light Accent 2" w:uiPriority="46"/>
    <w:lsdException w:name="List Table 2 Accent 2" w:uiPriority="47"/>
    <w:lsdException w:name="List Table 3 Accent 2" w:uiPriority="48"/>
    <w:lsdException w:name="List Table 4 Accent 2" w:uiPriority="49"/>
    <w:lsdException w:name="List Table 5 Dark Accent 2" w:uiPriority="50"/>
    <w:lsdException w:name="List Table 6 Colorful Accent 2" w:uiPriority="51"/>
    <w:lsdException w:name="List Table 7 Colorful Accent 2" w:uiPriority="52"/>
    <w:lsdException w:name="List Table 1 Light Accent 3" w:uiPriority="46"/>
    <w:lsdException w:name="List Table 2 Accent 3" w:uiPriority="47"/>
    <w:lsdException w:name="List Table 3 Accent 3" w:uiPriority="48"/>
    <w:lsdException w:name="List Table 4 Accent 3" w:uiPriority="49"/>
    <w:lsdException w:name="List Table 5 Dark Accent 3" w:uiPriority="50"/>
    <w:lsdException w:name="List Table 6 Colorful Accent 3" w:uiPriority="51"/>
    <w:lsdException w:name="List Table 7 Colorful Accent 3" w:uiPriority="52"/>
    <w:lsdException w:name="List Table 1 Light Accent 4" w:uiPriority="46"/>
    <w:lsdException w:name="List Table 2 Accent 4" w:uiPriority="47"/>
    <w:lsdException w:name="List Table 3 Accent 4" w:uiPriority="48"/>
    <w:lsdException w:name="List Table 4 Accent 4" w:uiPriority="49"/>
    <w:lsdException w:name="List Table 5 Dark Accent 4" w:uiPriority="50"/>
    <w:lsdException w:name="List Table 6 Colorful Accent 4" w:uiPriority="51"/>
    <w:lsdException w:name="List Table 7 Colorful Accent 4" w:uiPriority="52"/>
    <w:lsdException w:name="List Table 1 Light Accent 5" w:uiPriority="46"/>
    <w:lsdException w:name="List Table 2 Accent 5" w:uiPriority="47"/>
    <w:lsdException w:name="List Table 3 Accent 5" w:uiPriority="48"/>
    <w:lsdException w:name="List Table 4 Accent 5" w:uiPriority="49"/>
    <w:lsdException w:name="List Table 5 Dark Accent 5" w:uiPriority="50"/>
    <w:lsdException w:name="List Table 6 Colorful Accent 5" w:uiPriority="51"/>
    <w:lsdException w:name="List Table 7 Colorful Accent 5" w:uiPriority="52"/>
    <w:lsdException w:name="List Table 1 Light Accent 6" w:uiPriority="46"/>
    <w:lsdException w:name="List Table 2 Accent 6" w:uiPriority="47"/>
    <w:lsdException w:name="List Table 3 Accent 6" w:uiPriority="48"/>
    <w:lsdException w:name="List Table 4 Accent 6" w:uiPriority="49"/>
    <w:lsdException w:name="List Table 5 Dark Accent 6" w:uiPriority="50"/>
    <w:lsdException w:name="List Table 6 Colorful Accent 6" w:uiPriority="51"/>
    <w:lsdException w:name="List Table 7 Colorful Accent 6" w:uiPriority="52"/>
    <w:lsdException w:name="Mention" w:semiHidden="1" w:unhideWhenUsed="1"/>
    <w:lsdException w:name="Smart Hyperlink" w:semiHidden="1" w:unhideWhenUsed="1"/>
    <w:lsdException w:name="Hashtag" w:semiHidden="1" w:unhideWhenUsed="1"/>
    <w:lsdException w:name="Unresolved Mention" w:semiHidden="1" w:unhideWhenUsed="1"/>
    <w:lsdException w:name="Smart Link" w:semiHidden="1" w:unhideWhenUsed="1"/>
  </w:latentStyles>
  <w:style w:type="paragraph" w:default="1" w:styleId="Normal">
    <w:name w:val="Normal"/>
    <w:qFormat/>
  </w:style>
  <w:style w:type="character" w:default="1" w:styleId="DefaultParagraphFont">
    <w:name w:val="Default Paragraph Font"/>
    <w:uiPriority w:val="1"/>
    <w:semiHidden/>
    <w:unhideWhenUsed/>
  </w:style>
  <w:style w:type="table" w:default="1" w:styleId="TableNormal">
    <w:name w:val="Normal Table"/>
    <w:uiPriority w:val="99"/>
    <w:semiHidden/>
    <w:unhideWhenUsed/>
    <w:tblPr>
      <w:tblInd w:w="0" w:type="dxa"/>
      <w:tblCellMar>
        <w:top w:w="0" w:type="dxa"/>
        <w:left w:w="108" w:type="dxa"/>
        <w:bottom w:w="0" w:type="dxa"/>
        <w:right w:w="108" w:type="dxa"/>
      </w:tblCellMar>
    </w:tblPr>
  </w:style>
  <w:style w:type="numbering" w:default="1" w:styleId="NoList">
    <w:name w:val="No List"/>
    <w:uiPriority w:val="99"/>
    <w:semiHidden/>
    <w:unhideWhenUsed/>
  </w:style>
  <w:style w:type="character" w:styleId="PlaceholderText">
    <w:name w:val="Placeholder Text"/>
    <w:basedOn w:val="DefaultParagraphFont"/>
    <w:uiPriority w:val="99"/>
    <w:semiHidden/>
    <w:rsid w:val="00FE39B9"/>
    <w:rPr>
      <w:color w:val="808080"/>
    </w:rPr>
  </w:style>
  <w:style w:type="character" w:customStyle="1" w:styleId="Style6">
    <w:name w:val="Style6"/>
    <w:basedOn w:val="DefaultParagraphFont"/>
    <w:uiPriority w:val="1"/>
    <w:rsid w:val="00FE39B9"/>
    <w:rPr>
      <w:color w:val="0070C0"/>
    </w:rPr>
  </w:style>
  <w:style w:type="paragraph" w:customStyle="1" w:styleId="43767A6439664A1DA5DD86A436289956">
    <w:name w:val="43767A6439664A1DA5DD86A436289956"/>
    <w:rsid w:val="005C1D23"/>
  </w:style>
  <w:style w:type="paragraph" w:customStyle="1" w:styleId="A4CC858C0B5A4B129AEBE71239E32FAF">
    <w:name w:val="A4CC858C0B5A4B129AEBE71239E32FAF"/>
    <w:rsid w:val="005C1D23"/>
  </w:style>
  <w:style w:type="paragraph" w:customStyle="1" w:styleId="736D56C47742480A91F58E046D41CCDA">
    <w:name w:val="736D56C47742480A91F58E046D41CCDA"/>
    <w:rsid w:val="005C1D23"/>
  </w:style>
  <w:style w:type="paragraph" w:customStyle="1" w:styleId="976ADCE337834AF09E914E899CC0D9AC">
    <w:name w:val="976ADCE337834AF09E914E899CC0D9AC"/>
    <w:rsid w:val="005C1D23"/>
  </w:style>
  <w:style w:type="paragraph" w:customStyle="1" w:styleId="EDCE4F5A5A5D42D8B6D05714B20EF200">
    <w:name w:val="EDCE4F5A5A5D42D8B6D05714B20EF200"/>
    <w:rsid w:val="005C1D23"/>
  </w:style>
  <w:style w:type="paragraph" w:customStyle="1" w:styleId="8D7345949F934918B7489EC541CDD71B">
    <w:name w:val="8D7345949F934918B7489EC541CDD71B"/>
    <w:rsid w:val="005C1D23"/>
  </w:style>
  <w:style w:type="paragraph" w:customStyle="1" w:styleId="92D4A48BD5FD41C09287A71EBACC6993">
    <w:name w:val="92D4A48BD5FD41C09287A71EBACC6993"/>
    <w:rsid w:val="005C1D23"/>
  </w:style>
  <w:style w:type="paragraph" w:customStyle="1" w:styleId="37C8F870C03F4DB2B217CAB7D856EEF3">
    <w:name w:val="37C8F870C03F4DB2B217CAB7D856EEF3"/>
    <w:rsid w:val="005C1D23"/>
  </w:style>
  <w:style w:type="paragraph" w:customStyle="1" w:styleId="C3D91BB7DEDC4B578393C9B97E626C32">
    <w:name w:val="C3D91BB7DEDC4B578393C9B97E626C32"/>
    <w:rsid w:val="005C1D23"/>
  </w:style>
  <w:style w:type="paragraph" w:customStyle="1" w:styleId="26B8A731062B41FA8009B2BE48539582">
    <w:name w:val="26B8A731062B41FA8009B2BE48539582"/>
    <w:rsid w:val="005C1D23"/>
  </w:style>
  <w:style w:type="paragraph" w:customStyle="1" w:styleId="EB37A82F64BA41DBA2CB31B3038A9CE4">
    <w:name w:val="EB37A82F64BA41DBA2CB31B3038A9CE4"/>
    <w:rsid w:val="005C1D23"/>
  </w:style>
  <w:style w:type="paragraph" w:customStyle="1" w:styleId="9D57851CB4814A80A51DAC8B4848C6E8">
    <w:name w:val="9D57851CB4814A80A51DAC8B4848C6E8"/>
    <w:rsid w:val="005C1D23"/>
  </w:style>
  <w:style w:type="paragraph" w:customStyle="1" w:styleId="F0D0C29D8DD84E5989E633B35CDA5080">
    <w:name w:val="F0D0C29D8DD84E5989E633B35CDA5080"/>
    <w:rsid w:val="005C1D23"/>
  </w:style>
  <w:style w:type="paragraph" w:customStyle="1" w:styleId="129B13906D8845D283403395F1C7D003">
    <w:name w:val="129B13906D8845D283403395F1C7D003"/>
    <w:rsid w:val="005C1D23"/>
  </w:style>
  <w:style w:type="paragraph" w:customStyle="1" w:styleId="CB1C11AB3A6F4184BF6BCC4942F97F60">
    <w:name w:val="CB1C11AB3A6F4184BF6BCC4942F97F60"/>
    <w:rsid w:val="005C1D23"/>
  </w:style>
  <w:style w:type="paragraph" w:customStyle="1" w:styleId="51E2A8F0583C40B0A813C00598095917">
    <w:name w:val="51E2A8F0583C40B0A813C00598095917"/>
    <w:rsid w:val="005C1D23"/>
  </w:style>
  <w:style w:type="paragraph" w:customStyle="1" w:styleId="594EB68876BA458D8256F5F93A57D7D7">
    <w:name w:val="594EB68876BA458D8256F5F93A57D7D7"/>
    <w:rsid w:val="005C1D23"/>
  </w:style>
  <w:style w:type="paragraph" w:customStyle="1" w:styleId="286171E478884D509BDF9264CC58B911">
    <w:name w:val="286171E478884D509BDF9264CC58B911"/>
    <w:rsid w:val="005C1D23"/>
  </w:style>
  <w:style w:type="paragraph" w:customStyle="1" w:styleId="AED158498ADA45E8AE6DEAC970226807">
    <w:name w:val="AED158498ADA45E8AE6DEAC970226807"/>
    <w:rsid w:val="005C1D23"/>
  </w:style>
  <w:style w:type="paragraph" w:customStyle="1" w:styleId="C387C9A04F714CD1A57E766805EBCD08">
    <w:name w:val="C387C9A04F714CD1A57E766805EBCD08"/>
    <w:rsid w:val="005C1D23"/>
  </w:style>
  <w:style w:type="paragraph" w:customStyle="1" w:styleId="6152BC9AFC0E46BA9E9E714FA82898F3">
    <w:name w:val="6152BC9AFC0E46BA9E9E714FA82898F3"/>
    <w:rsid w:val="005C1D23"/>
  </w:style>
  <w:style w:type="paragraph" w:customStyle="1" w:styleId="16A63DFE304E4FBDB407CB8BB2AE8A89">
    <w:name w:val="16A63DFE304E4FBDB407CB8BB2AE8A89"/>
    <w:rsid w:val="005C1D23"/>
  </w:style>
  <w:style w:type="paragraph" w:customStyle="1" w:styleId="F3530BB793F44274B4A551068A7731EB">
    <w:name w:val="F3530BB793F44274B4A551068A7731EB"/>
    <w:rsid w:val="005C1D23"/>
  </w:style>
  <w:style w:type="paragraph" w:customStyle="1" w:styleId="21201CC23E284FBBA916480E35A82958">
    <w:name w:val="21201CC23E284FBBA916480E35A82958"/>
    <w:rsid w:val="005C1D23"/>
  </w:style>
  <w:style w:type="paragraph" w:customStyle="1" w:styleId="C963E04F3C6A416C8FC2E2072CA45B0C">
    <w:name w:val="C963E04F3C6A416C8FC2E2072CA45B0C"/>
    <w:rsid w:val="005C1D23"/>
  </w:style>
  <w:style w:type="paragraph" w:customStyle="1" w:styleId="0CCB033BD3254B7D8F45C9F3CF1C600E">
    <w:name w:val="0CCB033BD3254B7D8F45C9F3CF1C600E"/>
    <w:rsid w:val="005C1D23"/>
  </w:style>
  <w:style w:type="paragraph" w:customStyle="1" w:styleId="6F9C3B2AFDE24793A27265765A277D0F">
    <w:name w:val="6F9C3B2AFDE24793A27265765A277D0F"/>
    <w:rsid w:val="005C1D23"/>
  </w:style>
  <w:style w:type="paragraph" w:customStyle="1" w:styleId="887AB3728B224E06B8F18154BAD43824">
    <w:name w:val="887AB3728B224E06B8F18154BAD43824"/>
    <w:rsid w:val="005C1D23"/>
  </w:style>
  <w:style w:type="paragraph" w:customStyle="1" w:styleId="279138B3D897445384323AB5F4D8DB4C">
    <w:name w:val="279138B3D897445384323AB5F4D8DB4C"/>
    <w:rsid w:val="005C1D23"/>
  </w:style>
  <w:style w:type="paragraph" w:customStyle="1" w:styleId="CAF02668BE6549F0A8081324BDF4632A">
    <w:name w:val="CAF02668BE6549F0A8081324BDF4632A"/>
    <w:rsid w:val="005C1D23"/>
  </w:style>
  <w:style w:type="paragraph" w:customStyle="1" w:styleId="BA22B4C2039240B289B8A01790DD215F">
    <w:name w:val="BA22B4C2039240B289B8A01790DD215F"/>
    <w:rsid w:val="005C1D23"/>
  </w:style>
  <w:style w:type="paragraph" w:customStyle="1" w:styleId="32A484A98BE2465CBF2C26466690DBA5">
    <w:name w:val="32A484A98BE2465CBF2C26466690DBA5"/>
    <w:rsid w:val="005C1D23"/>
  </w:style>
  <w:style w:type="paragraph" w:customStyle="1" w:styleId="BB8768200B3A46F5AAEA0F058DDFF1A8">
    <w:name w:val="BB8768200B3A46F5AAEA0F058DDFF1A8"/>
    <w:rsid w:val="005C1D23"/>
  </w:style>
  <w:style w:type="paragraph" w:customStyle="1" w:styleId="AF61C471EB0F48F092CF9DF0ECB93CD5">
    <w:name w:val="AF61C471EB0F48F092CF9DF0ECB93CD5"/>
    <w:rsid w:val="005C1D23"/>
  </w:style>
  <w:style w:type="paragraph" w:customStyle="1" w:styleId="320B8D9981524D9A91A614A232504FB7">
    <w:name w:val="320B8D9981524D9A91A614A232504FB7"/>
    <w:rsid w:val="005C1D23"/>
  </w:style>
  <w:style w:type="paragraph" w:customStyle="1" w:styleId="BADC217CBA584AD18A3430495C6BC073">
    <w:name w:val="BADC217CBA584AD18A3430495C6BC073"/>
    <w:rsid w:val="005C1D23"/>
  </w:style>
  <w:style w:type="paragraph" w:customStyle="1" w:styleId="C253EA439E2A4895AE8C42F21A65708A">
    <w:name w:val="C253EA439E2A4895AE8C42F21A65708A"/>
    <w:rsid w:val="005C1D23"/>
  </w:style>
  <w:style w:type="paragraph" w:customStyle="1" w:styleId="B81B5C434A47478482A4CAA24C54F8E3">
    <w:name w:val="B81B5C434A47478482A4CAA24C54F8E3"/>
    <w:rsid w:val="005C1D23"/>
  </w:style>
  <w:style w:type="paragraph" w:customStyle="1" w:styleId="226AA28FB1FA4B20B3374325F68CDEE2">
    <w:name w:val="226AA28FB1FA4B20B3374325F68CDEE2"/>
    <w:rsid w:val="005C1D23"/>
  </w:style>
  <w:style w:type="paragraph" w:customStyle="1" w:styleId="50F8409232E043F18C6F9522C563D2D9">
    <w:name w:val="50F8409232E043F18C6F9522C563D2D9"/>
    <w:rsid w:val="005C1D23"/>
  </w:style>
  <w:style w:type="paragraph" w:customStyle="1" w:styleId="5DFEB2001BE249179B6541DA7C6362174">
    <w:name w:val="5DFEB2001BE249179B6541DA7C6362174"/>
    <w:rsid w:val="0099293D"/>
    <w:pPr>
      <w:jc w:val="both"/>
    </w:pPr>
    <w:rPr>
      <w:rFonts w:ascii="Times New Roman" w:eastAsiaTheme="minorHAnsi" w:hAnsi="Times New Roman"/>
      <w:sz w:val="23"/>
    </w:rPr>
  </w:style>
  <w:style w:type="paragraph" w:customStyle="1" w:styleId="AE1D991808764051855491B64F1153A54">
    <w:name w:val="AE1D991808764051855491B64F1153A54"/>
    <w:rsid w:val="0099293D"/>
    <w:pPr>
      <w:jc w:val="both"/>
    </w:pPr>
    <w:rPr>
      <w:rFonts w:ascii="Times New Roman" w:eastAsiaTheme="minorHAnsi" w:hAnsi="Times New Roman"/>
      <w:sz w:val="23"/>
    </w:rPr>
  </w:style>
  <w:style w:type="paragraph" w:customStyle="1" w:styleId="3DC8E986BD8443C1AC11D8C17BFA1A27">
    <w:name w:val="3DC8E986BD8443C1AC11D8C17BFA1A27"/>
    <w:rsid w:val="0099293D"/>
  </w:style>
  <w:style w:type="paragraph" w:customStyle="1" w:styleId="1EFEB5281AD04199973C5D315A70C893">
    <w:name w:val="1EFEB5281AD04199973C5D315A70C893"/>
    <w:rsid w:val="0099293D"/>
  </w:style>
  <w:style w:type="paragraph" w:customStyle="1" w:styleId="627D0EB692C64400AE075CEFDAAC7301">
    <w:name w:val="627D0EB692C64400AE075CEFDAAC7301"/>
    <w:rsid w:val="0099293D"/>
  </w:style>
  <w:style w:type="paragraph" w:customStyle="1" w:styleId="8EC6F7F7332B4016B41DCB994828F373">
    <w:name w:val="8EC6F7F7332B4016B41DCB994828F373"/>
    <w:rsid w:val="0099293D"/>
  </w:style>
  <w:style w:type="paragraph" w:customStyle="1" w:styleId="F5BB3A6F8CA64656A654C9BBE9BCF970">
    <w:name w:val="F5BB3A6F8CA64656A654C9BBE9BCF970"/>
    <w:rsid w:val="0099293D"/>
  </w:style>
  <w:style w:type="paragraph" w:customStyle="1" w:styleId="1C7BDB320A0B4CD19C09B3E9A87209D2">
    <w:name w:val="1C7BDB320A0B4CD19C09B3E9A87209D2"/>
    <w:rsid w:val="0099293D"/>
  </w:style>
  <w:style w:type="paragraph" w:customStyle="1" w:styleId="65429A12EE1442CAA089F52AD2ECDC75">
    <w:name w:val="65429A12EE1442CAA089F52AD2ECDC75"/>
    <w:rsid w:val="0099293D"/>
  </w:style>
  <w:style w:type="paragraph" w:customStyle="1" w:styleId="460AB73BC05D43719E7FC67B80B6DD02">
    <w:name w:val="460AB73BC05D43719E7FC67B80B6DD02"/>
    <w:rsid w:val="0099293D"/>
  </w:style>
  <w:style w:type="paragraph" w:customStyle="1" w:styleId="99C6570FDA5C400ABECBA46B4C61A7E24">
    <w:name w:val="99C6570FDA5C400ABECBA46B4C61A7E24"/>
    <w:rsid w:val="0099293D"/>
    <w:pPr>
      <w:jc w:val="both"/>
    </w:pPr>
    <w:rPr>
      <w:rFonts w:ascii="Times New Roman" w:eastAsiaTheme="minorHAnsi" w:hAnsi="Times New Roman"/>
      <w:sz w:val="23"/>
    </w:rPr>
  </w:style>
  <w:style w:type="paragraph" w:customStyle="1" w:styleId="AE4CF40498014EF48D11F60238D504D64">
    <w:name w:val="AE4CF40498014EF48D11F60238D504D64"/>
    <w:rsid w:val="0099293D"/>
    <w:pPr>
      <w:jc w:val="both"/>
    </w:pPr>
    <w:rPr>
      <w:rFonts w:ascii="Times New Roman" w:eastAsiaTheme="minorHAnsi" w:hAnsi="Times New Roman"/>
      <w:sz w:val="23"/>
    </w:rPr>
  </w:style>
  <w:style w:type="paragraph" w:customStyle="1" w:styleId="C62141F30EA34F969149FE4708897F263">
    <w:name w:val="C62141F30EA34F969149FE4708897F263"/>
    <w:rsid w:val="0099293D"/>
    <w:pPr>
      <w:jc w:val="both"/>
    </w:pPr>
    <w:rPr>
      <w:rFonts w:ascii="Times New Roman" w:eastAsiaTheme="minorHAnsi" w:hAnsi="Times New Roman"/>
      <w:sz w:val="23"/>
    </w:rPr>
  </w:style>
  <w:style w:type="paragraph" w:customStyle="1" w:styleId="C941EE1F44BE4CED957E1D82B793A2DA3">
    <w:name w:val="C941EE1F44BE4CED957E1D82B793A2DA3"/>
    <w:rsid w:val="0099293D"/>
    <w:pPr>
      <w:jc w:val="both"/>
    </w:pPr>
    <w:rPr>
      <w:rFonts w:ascii="Times New Roman" w:eastAsiaTheme="minorHAnsi" w:hAnsi="Times New Roman"/>
      <w:sz w:val="23"/>
    </w:rPr>
  </w:style>
  <w:style w:type="paragraph" w:customStyle="1" w:styleId="27495F6E90E744DD8E24BF3E562417473">
    <w:name w:val="27495F6E90E744DD8E24BF3E562417473"/>
    <w:rsid w:val="0099293D"/>
    <w:pPr>
      <w:jc w:val="both"/>
    </w:pPr>
    <w:rPr>
      <w:rFonts w:ascii="Times New Roman" w:eastAsiaTheme="minorHAnsi" w:hAnsi="Times New Roman"/>
      <w:sz w:val="23"/>
    </w:rPr>
  </w:style>
  <w:style w:type="paragraph" w:customStyle="1" w:styleId="BFB7A25BA074451ABA21E62D447A79A63">
    <w:name w:val="BFB7A25BA074451ABA21E62D447A79A63"/>
    <w:rsid w:val="0099293D"/>
    <w:pPr>
      <w:jc w:val="both"/>
    </w:pPr>
    <w:rPr>
      <w:rFonts w:ascii="Times New Roman" w:eastAsiaTheme="minorHAnsi" w:hAnsi="Times New Roman"/>
      <w:sz w:val="23"/>
    </w:rPr>
  </w:style>
  <w:style w:type="paragraph" w:customStyle="1" w:styleId="8D93C37ADB5B40DB9F53B345057CD5013">
    <w:name w:val="8D93C37ADB5B40DB9F53B345057CD5013"/>
    <w:rsid w:val="0099293D"/>
    <w:pPr>
      <w:jc w:val="both"/>
    </w:pPr>
    <w:rPr>
      <w:rFonts w:ascii="Times New Roman" w:eastAsiaTheme="minorHAnsi" w:hAnsi="Times New Roman"/>
      <w:sz w:val="23"/>
    </w:rPr>
  </w:style>
  <w:style w:type="paragraph" w:customStyle="1" w:styleId="5A5D0C42F72F4337AC602B5C3F67AF933">
    <w:name w:val="5A5D0C42F72F4337AC602B5C3F67AF933"/>
    <w:rsid w:val="0099293D"/>
    <w:pPr>
      <w:jc w:val="both"/>
    </w:pPr>
    <w:rPr>
      <w:rFonts w:ascii="Times New Roman" w:eastAsiaTheme="minorHAnsi" w:hAnsi="Times New Roman"/>
      <w:sz w:val="23"/>
    </w:rPr>
  </w:style>
  <w:style w:type="paragraph" w:customStyle="1" w:styleId="16560F4AB3444F40ADE07B1832AB44A13">
    <w:name w:val="16560F4AB3444F40ADE07B1832AB44A13"/>
    <w:rsid w:val="0099293D"/>
    <w:pPr>
      <w:jc w:val="both"/>
    </w:pPr>
    <w:rPr>
      <w:rFonts w:ascii="Times New Roman" w:eastAsiaTheme="minorHAnsi" w:hAnsi="Times New Roman"/>
      <w:sz w:val="23"/>
    </w:rPr>
  </w:style>
  <w:style w:type="paragraph" w:customStyle="1" w:styleId="E8195FFD5B664C9E9E3EBD0F5126FB543">
    <w:name w:val="E8195FFD5B664C9E9E3EBD0F5126FB543"/>
    <w:rsid w:val="0099293D"/>
    <w:pPr>
      <w:jc w:val="both"/>
    </w:pPr>
    <w:rPr>
      <w:rFonts w:ascii="Times New Roman" w:eastAsiaTheme="minorHAnsi" w:hAnsi="Times New Roman"/>
      <w:sz w:val="23"/>
    </w:rPr>
  </w:style>
  <w:style w:type="paragraph" w:customStyle="1" w:styleId="50415F0154594B1F8519EE18CC7C63CC3">
    <w:name w:val="50415F0154594B1F8519EE18CC7C63CC3"/>
    <w:rsid w:val="0099293D"/>
    <w:pPr>
      <w:jc w:val="both"/>
    </w:pPr>
    <w:rPr>
      <w:rFonts w:ascii="Times New Roman" w:eastAsiaTheme="minorHAnsi" w:hAnsi="Times New Roman"/>
      <w:sz w:val="23"/>
    </w:rPr>
  </w:style>
  <w:style w:type="paragraph" w:customStyle="1" w:styleId="67497CD771AE4C0796CAF8F1B7D18CA33">
    <w:name w:val="67497CD771AE4C0796CAF8F1B7D18CA33"/>
    <w:rsid w:val="0099293D"/>
    <w:pPr>
      <w:jc w:val="both"/>
    </w:pPr>
    <w:rPr>
      <w:rFonts w:ascii="Times New Roman" w:eastAsiaTheme="minorHAnsi" w:hAnsi="Times New Roman"/>
      <w:sz w:val="23"/>
    </w:rPr>
  </w:style>
  <w:style w:type="paragraph" w:customStyle="1" w:styleId="A7B8E28D815D4C5991E2868A51A1CCAC3">
    <w:name w:val="A7B8E28D815D4C5991E2868A51A1CCAC3"/>
    <w:rsid w:val="0099293D"/>
    <w:pPr>
      <w:jc w:val="both"/>
    </w:pPr>
    <w:rPr>
      <w:rFonts w:ascii="Times New Roman" w:eastAsiaTheme="minorHAnsi" w:hAnsi="Times New Roman"/>
      <w:sz w:val="23"/>
    </w:rPr>
  </w:style>
  <w:style w:type="paragraph" w:customStyle="1" w:styleId="12145258189D43399F8C5A30B95279AC2">
    <w:name w:val="12145258189D43399F8C5A30B95279AC2"/>
    <w:rsid w:val="0099293D"/>
    <w:pPr>
      <w:jc w:val="both"/>
    </w:pPr>
    <w:rPr>
      <w:rFonts w:ascii="Times New Roman" w:eastAsiaTheme="minorHAnsi" w:hAnsi="Times New Roman"/>
      <w:sz w:val="23"/>
    </w:rPr>
  </w:style>
  <w:style w:type="paragraph" w:customStyle="1" w:styleId="D525DE96B46D47B990D7439CACF160FA3">
    <w:name w:val="D525DE96B46D47B990D7439CACF160FA3"/>
    <w:rsid w:val="0099293D"/>
    <w:pPr>
      <w:jc w:val="both"/>
    </w:pPr>
    <w:rPr>
      <w:rFonts w:ascii="Times New Roman" w:eastAsiaTheme="minorHAnsi" w:hAnsi="Times New Roman"/>
      <w:sz w:val="23"/>
    </w:rPr>
  </w:style>
  <w:style w:type="paragraph" w:customStyle="1" w:styleId="66D9CFC0D9F24076A37D296BD4B467DC3">
    <w:name w:val="66D9CFC0D9F24076A37D296BD4B467DC3"/>
    <w:rsid w:val="0099293D"/>
    <w:pPr>
      <w:jc w:val="both"/>
    </w:pPr>
    <w:rPr>
      <w:rFonts w:ascii="Times New Roman" w:eastAsiaTheme="minorHAnsi" w:hAnsi="Times New Roman"/>
      <w:sz w:val="23"/>
    </w:rPr>
  </w:style>
  <w:style w:type="paragraph" w:customStyle="1" w:styleId="66D312E8C2FE4F3D99A309C0E57350DD3">
    <w:name w:val="66D312E8C2FE4F3D99A309C0E57350DD3"/>
    <w:rsid w:val="0099293D"/>
    <w:pPr>
      <w:jc w:val="both"/>
    </w:pPr>
    <w:rPr>
      <w:rFonts w:ascii="Times New Roman" w:eastAsiaTheme="minorHAnsi" w:hAnsi="Times New Roman"/>
      <w:sz w:val="23"/>
    </w:rPr>
  </w:style>
  <w:style w:type="paragraph" w:customStyle="1" w:styleId="A77387AA03D24C68B8B1DD5A7870E1BA3">
    <w:name w:val="A77387AA03D24C68B8B1DD5A7870E1BA3"/>
    <w:rsid w:val="0099293D"/>
    <w:pPr>
      <w:jc w:val="both"/>
    </w:pPr>
    <w:rPr>
      <w:rFonts w:ascii="Times New Roman" w:eastAsiaTheme="minorHAnsi" w:hAnsi="Times New Roman"/>
      <w:sz w:val="23"/>
    </w:rPr>
  </w:style>
  <w:style w:type="paragraph" w:customStyle="1" w:styleId="DBA943013D354E649948BCB32B6DFA6D2">
    <w:name w:val="DBA943013D354E649948BCB32B6DFA6D2"/>
    <w:rsid w:val="0099293D"/>
    <w:pPr>
      <w:jc w:val="both"/>
    </w:pPr>
    <w:rPr>
      <w:rFonts w:ascii="Times New Roman" w:eastAsiaTheme="minorHAnsi" w:hAnsi="Times New Roman"/>
      <w:sz w:val="23"/>
    </w:rPr>
  </w:style>
  <w:style w:type="paragraph" w:customStyle="1" w:styleId="3BEEA5C43A93434A9453F3D7243640682">
    <w:name w:val="3BEEA5C43A93434A9453F3D7243640682"/>
    <w:rsid w:val="0099293D"/>
    <w:pPr>
      <w:jc w:val="both"/>
    </w:pPr>
    <w:rPr>
      <w:rFonts w:ascii="Times New Roman" w:eastAsiaTheme="minorHAnsi" w:hAnsi="Times New Roman"/>
      <w:sz w:val="23"/>
    </w:rPr>
  </w:style>
  <w:style w:type="paragraph" w:customStyle="1" w:styleId="290E99CEBEBF42F890A26943BDEDD8631">
    <w:name w:val="290E99CEBEBF42F890A26943BDEDD8631"/>
    <w:rsid w:val="0099293D"/>
    <w:pPr>
      <w:jc w:val="both"/>
    </w:pPr>
    <w:rPr>
      <w:rFonts w:ascii="Times New Roman" w:eastAsiaTheme="minorHAnsi" w:hAnsi="Times New Roman"/>
      <w:sz w:val="23"/>
    </w:rPr>
  </w:style>
  <w:style w:type="paragraph" w:customStyle="1" w:styleId="D9B787B904DB466E8FD9D67F7BDE573F2">
    <w:name w:val="D9B787B904DB466E8FD9D67F7BDE573F2"/>
    <w:rsid w:val="0099293D"/>
    <w:pPr>
      <w:jc w:val="both"/>
    </w:pPr>
    <w:rPr>
      <w:rFonts w:ascii="Times New Roman" w:eastAsiaTheme="minorHAnsi" w:hAnsi="Times New Roman"/>
      <w:sz w:val="23"/>
    </w:rPr>
  </w:style>
  <w:style w:type="paragraph" w:customStyle="1" w:styleId="9699A1BF8AA04043886D641707C518C52">
    <w:name w:val="9699A1BF8AA04043886D641707C518C52"/>
    <w:rsid w:val="0099293D"/>
    <w:pPr>
      <w:jc w:val="both"/>
    </w:pPr>
    <w:rPr>
      <w:rFonts w:ascii="Times New Roman" w:eastAsiaTheme="minorHAnsi" w:hAnsi="Times New Roman"/>
      <w:sz w:val="23"/>
    </w:rPr>
  </w:style>
  <w:style w:type="paragraph" w:customStyle="1" w:styleId="FC3BE710B8EE4FF79A69F16D8AB182CB2">
    <w:name w:val="FC3BE710B8EE4FF79A69F16D8AB182CB2"/>
    <w:rsid w:val="0099293D"/>
    <w:pPr>
      <w:jc w:val="both"/>
    </w:pPr>
    <w:rPr>
      <w:rFonts w:ascii="Times New Roman" w:eastAsiaTheme="minorHAnsi" w:hAnsi="Times New Roman"/>
      <w:sz w:val="23"/>
    </w:rPr>
  </w:style>
  <w:style w:type="paragraph" w:customStyle="1" w:styleId="E7EBCE71413E42939430E0036AB1FA562">
    <w:name w:val="E7EBCE71413E42939430E0036AB1FA562"/>
    <w:rsid w:val="0099293D"/>
    <w:pPr>
      <w:jc w:val="both"/>
    </w:pPr>
    <w:rPr>
      <w:rFonts w:ascii="Times New Roman" w:eastAsiaTheme="minorHAnsi" w:hAnsi="Times New Roman"/>
      <w:sz w:val="23"/>
    </w:rPr>
  </w:style>
  <w:style w:type="paragraph" w:customStyle="1" w:styleId="A8DA546251F44B11831D95A8DF1B33D32">
    <w:name w:val="A8DA546251F44B11831D95A8DF1B33D32"/>
    <w:rsid w:val="0099293D"/>
    <w:pPr>
      <w:jc w:val="both"/>
    </w:pPr>
    <w:rPr>
      <w:rFonts w:ascii="Times New Roman" w:eastAsiaTheme="minorHAnsi" w:hAnsi="Times New Roman"/>
      <w:sz w:val="23"/>
    </w:rPr>
  </w:style>
  <w:style w:type="paragraph" w:customStyle="1" w:styleId="4AE819D2948C428FA01F64665B4B51FD2">
    <w:name w:val="4AE819D2948C428FA01F64665B4B51FD2"/>
    <w:rsid w:val="0099293D"/>
    <w:pPr>
      <w:jc w:val="both"/>
    </w:pPr>
    <w:rPr>
      <w:rFonts w:ascii="Times New Roman" w:eastAsiaTheme="minorHAnsi" w:hAnsi="Times New Roman"/>
      <w:sz w:val="23"/>
    </w:rPr>
  </w:style>
  <w:style w:type="paragraph" w:customStyle="1" w:styleId="D43C7CB8769C446A87F3E36069C5B13A2">
    <w:name w:val="D43C7CB8769C446A87F3E36069C5B13A2"/>
    <w:rsid w:val="0099293D"/>
    <w:pPr>
      <w:jc w:val="both"/>
    </w:pPr>
    <w:rPr>
      <w:rFonts w:ascii="Times New Roman" w:eastAsiaTheme="minorHAnsi" w:hAnsi="Times New Roman"/>
      <w:sz w:val="23"/>
    </w:rPr>
  </w:style>
  <w:style w:type="paragraph" w:customStyle="1" w:styleId="2C71D2FBCEAF415F8A02589903A6BD5C2">
    <w:name w:val="2C71D2FBCEAF415F8A02589903A6BD5C2"/>
    <w:rsid w:val="0099293D"/>
    <w:pPr>
      <w:jc w:val="both"/>
    </w:pPr>
    <w:rPr>
      <w:rFonts w:ascii="Times New Roman" w:eastAsiaTheme="minorHAnsi" w:hAnsi="Times New Roman"/>
      <w:sz w:val="23"/>
    </w:rPr>
  </w:style>
  <w:style w:type="paragraph" w:customStyle="1" w:styleId="BBBF57861AA446DF939AAD7C80FF2F6B2">
    <w:name w:val="BBBF57861AA446DF939AAD7C80FF2F6B2"/>
    <w:rsid w:val="0099293D"/>
    <w:pPr>
      <w:jc w:val="both"/>
    </w:pPr>
    <w:rPr>
      <w:rFonts w:ascii="Times New Roman" w:eastAsiaTheme="minorHAnsi" w:hAnsi="Times New Roman"/>
      <w:sz w:val="23"/>
    </w:rPr>
  </w:style>
  <w:style w:type="paragraph" w:customStyle="1" w:styleId="7FEA3350499644C3BC05FC46F4655CF92">
    <w:name w:val="7FEA3350499644C3BC05FC46F4655CF92"/>
    <w:rsid w:val="0099293D"/>
    <w:pPr>
      <w:jc w:val="both"/>
    </w:pPr>
    <w:rPr>
      <w:rFonts w:ascii="Times New Roman" w:eastAsiaTheme="minorHAnsi" w:hAnsi="Times New Roman"/>
      <w:sz w:val="23"/>
    </w:rPr>
  </w:style>
  <w:style w:type="paragraph" w:customStyle="1" w:styleId="C1F178E0D5AA486E995BC6EBC73116A12">
    <w:name w:val="C1F178E0D5AA486E995BC6EBC73116A12"/>
    <w:rsid w:val="0099293D"/>
    <w:pPr>
      <w:jc w:val="both"/>
    </w:pPr>
    <w:rPr>
      <w:rFonts w:ascii="Times New Roman" w:eastAsiaTheme="minorHAnsi" w:hAnsi="Times New Roman"/>
      <w:sz w:val="23"/>
    </w:rPr>
  </w:style>
  <w:style w:type="paragraph" w:customStyle="1" w:styleId="9A530BB326244C2892D66B18BCD0992B2">
    <w:name w:val="9A530BB326244C2892D66B18BCD0992B2"/>
    <w:rsid w:val="0099293D"/>
    <w:pPr>
      <w:jc w:val="both"/>
    </w:pPr>
    <w:rPr>
      <w:rFonts w:ascii="Times New Roman" w:eastAsiaTheme="minorHAnsi" w:hAnsi="Times New Roman"/>
      <w:sz w:val="23"/>
    </w:rPr>
  </w:style>
  <w:style w:type="paragraph" w:customStyle="1" w:styleId="74E9EB1CD1934B2D8D6F5DB63C1F056E3">
    <w:name w:val="74E9EB1CD1934B2D8D6F5DB63C1F056E3"/>
    <w:rsid w:val="0099293D"/>
    <w:pPr>
      <w:jc w:val="both"/>
    </w:pPr>
    <w:rPr>
      <w:rFonts w:ascii="Times New Roman" w:eastAsiaTheme="minorHAnsi" w:hAnsi="Times New Roman"/>
      <w:sz w:val="23"/>
    </w:rPr>
  </w:style>
  <w:style w:type="paragraph" w:customStyle="1" w:styleId="5D58EACE4F944BB6AAD27E0CD5DB52503">
    <w:name w:val="5D58EACE4F944BB6AAD27E0CD5DB52503"/>
    <w:rsid w:val="0099293D"/>
    <w:pPr>
      <w:jc w:val="both"/>
    </w:pPr>
    <w:rPr>
      <w:rFonts w:ascii="Times New Roman" w:eastAsiaTheme="minorHAnsi" w:hAnsi="Times New Roman"/>
      <w:sz w:val="23"/>
    </w:rPr>
  </w:style>
  <w:style w:type="paragraph" w:customStyle="1" w:styleId="F7066BFDBD244B8BA219646B9FE4715C17">
    <w:name w:val="F7066BFDBD244B8BA219646B9FE4715C17"/>
    <w:rsid w:val="0099293D"/>
    <w:pPr>
      <w:jc w:val="both"/>
    </w:pPr>
    <w:rPr>
      <w:rFonts w:ascii="Times New Roman" w:eastAsiaTheme="minorHAnsi" w:hAnsi="Times New Roman"/>
      <w:sz w:val="23"/>
    </w:rPr>
  </w:style>
  <w:style w:type="paragraph" w:customStyle="1" w:styleId="515323E0CCF54021BFD1024611880B8817">
    <w:name w:val="515323E0CCF54021BFD1024611880B8817"/>
    <w:rsid w:val="0099293D"/>
    <w:pPr>
      <w:jc w:val="both"/>
    </w:pPr>
    <w:rPr>
      <w:rFonts w:ascii="Times New Roman" w:eastAsiaTheme="minorHAnsi" w:hAnsi="Times New Roman"/>
      <w:sz w:val="23"/>
    </w:rPr>
  </w:style>
  <w:style w:type="paragraph" w:customStyle="1" w:styleId="5D9BD3EE045647C8874B9911E3C3FCC616">
    <w:name w:val="5D9BD3EE045647C8874B9911E3C3FCC616"/>
    <w:rsid w:val="0099293D"/>
    <w:pPr>
      <w:jc w:val="both"/>
    </w:pPr>
    <w:rPr>
      <w:rFonts w:ascii="Times New Roman" w:eastAsiaTheme="minorHAnsi" w:hAnsi="Times New Roman"/>
      <w:sz w:val="23"/>
    </w:rPr>
  </w:style>
  <w:style w:type="paragraph" w:customStyle="1" w:styleId="644631F592364445AE88662A4FDDCB6A16">
    <w:name w:val="644631F592364445AE88662A4FDDCB6A16"/>
    <w:rsid w:val="0099293D"/>
    <w:pPr>
      <w:jc w:val="both"/>
    </w:pPr>
    <w:rPr>
      <w:rFonts w:ascii="Times New Roman" w:eastAsiaTheme="minorHAnsi" w:hAnsi="Times New Roman"/>
      <w:sz w:val="23"/>
    </w:rPr>
  </w:style>
  <w:style w:type="paragraph" w:customStyle="1" w:styleId="BD3C55C0FD7242B5B9E63CC7E9E2CB0516">
    <w:name w:val="BD3C55C0FD7242B5B9E63CC7E9E2CB0516"/>
    <w:rsid w:val="0099293D"/>
    <w:pPr>
      <w:jc w:val="both"/>
    </w:pPr>
    <w:rPr>
      <w:rFonts w:ascii="Times New Roman" w:eastAsiaTheme="minorHAnsi" w:hAnsi="Times New Roman"/>
      <w:sz w:val="23"/>
    </w:rPr>
  </w:style>
  <w:style w:type="paragraph" w:customStyle="1" w:styleId="EA35929D96C9459A82FC45EC5327CD5E16">
    <w:name w:val="EA35929D96C9459A82FC45EC5327CD5E16"/>
    <w:rsid w:val="0099293D"/>
    <w:pPr>
      <w:jc w:val="both"/>
    </w:pPr>
    <w:rPr>
      <w:rFonts w:ascii="Times New Roman" w:eastAsiaTheme="minorHAnsi" w:hAnsi="Times New Roman"/>
      <w:sz w:val="23"/>
    </w:rPr>
  </w:style>
  <w:style w:type="paragraph" w:customStyle="1" w:styleId="DA16AE545D7641FCBDF061413E273BE316">
    <w:name w:val="DA16AE545D7641FCBDF061413E273BE316"/>
    <w:rsid w:val="0099293D"/>
    <w:pPr>
      <w:jc w:val="both"/>
    </w:pPr>
    <w:rPr>
      <w:rFonts w:ascii="Times New Roman" w:eastAsiaTheme="minorHAnsi" w:hAnsi="Times New Roman"/>
      <w:sz w:val="23"/>
    </w:rPr>
  </w:style>
  <w:style w:type="paragraph" w:customStyle="1" w:styleId="5F511DAEC89D4DE3B0D2377F15247BE716">
    <w:name w:val="5F511DAEC89D4DE3B0D2377F15247BE716"/>
    <w:rsid w:val="0099293D"/>
    <w:pPr>
      <w:jc w:val="both"/>
    </w:pPr>
    <w:rPr>
      <w:rFonts w:ascii="Times New Roman" w:eastAsiaTheme="minorHAnsi" w:hAnsi="Times New Roman"/>
      <w:sz w:val="23"/>
    </w:rPr>
  </w:style>
  <w:style w:type="paragraph" w:customStyle="1" w:styleId="84FF08D08C0443E980BBF3D22A4FD28116">
    <w:name w:val="84FF08D08C0443E980BBF3D22A4FD28116"/>
    <w:rsid w:val="0099293D"/>
    <w:pPr>
      <w:jc w:val="both"/>
    </w:pPr>
    <w:rPr>
      <w:rFonts w:ascii="Times New Roman" w:eastAsiaTheme="minorHAnsi" w:hAnsi="Times New Roman"/>
      <w:sz w:val="23"/>
    </w:rPr>
  </w:style>
  <w:style w:type="paragraph" w:customStyle="1" w:styleId="BBDE49B64AC84B8CA9AB9313897439B916">
    <w:name w:val="BBDE49B64AC84B8CA9AB9313897439B916"/>
    <w:rsid w:val="0099293D"/>
    <w:pPr>
      <w:jc w:val="both"/>
    </w:pPr>
    <w:rPr>
      <w:rFonts w:ascii="Times New Roman" w:eastAsiaTheme="minorHAnsi" w:hAnsi="Times New Roman"/>
      <w:sz w:val="23"/>
    </w:rPr>
  </w:style>
  <w:style w:type="paragraph" w:customStyle="1" w:styleId="70EA57C846E04A51971116A2DF1DB35616">
    <w:name w:val="70EA57C846E04A51971116A2DF1DB35616"/>
    <w:rsid w:val="0099293D"/>
    <w:pPr>
      <w:jc w:val="both"/>
    </w:pPr>
    <w:rPr>
      <w:rFonts w:ascii="Times New Roman" w:eastAsiaTheme="minorHAnsi" w:hAnsi="Times New Roman"/>
      <w:sz w:val="23"/>
    </w:rPr>
  </w:style>
  <w:style w:type="paragraph" w:customStyle="1" w:styleId="5320F684FA6E444E9DDB47242596215E16">
    <w:name w:val="5320F684FA6E444E9DDB47242596215E16"/>
    <w:rsid w:val="0099293D"/>
    <w:pPr>
      <w:jc w:val="both"/>
    </w:pPr>
    <w:rPr>
      <w:rFonts w:ascii="Times New Roman" w:eastAsiaTheme="minorHAnsi" w:hAnsi="Times New Roman"/>
      <w:sz w:val="23"/>
    </w:rPr>
  </w:style>
  <w:style w:type="paragraph" w:customStyle="1" w:styleId="744198354A1E43AEAF5DF6F14F0D01A317">
    <w:name w:val="744198354A1E43AEAF5DF6F14F0D01A317"/>
    <w:rsid w:val="0099293D"/>
    <w:pPr>
      <w:jc w:val="both"/>
    </w:pPr>
    <w:rPr>
      <w:rFonts w:ascii="Times New Roman" w:eastAsiaTheme="minorHAnsi" w:hAnsi="Times New Roman"/>
      <w:sz w:val="23"/>
    </w:rPr>
  </w:style>
  <w:style w:type="paragraph" w:customStyle="1" w:styleId="BFFC9F3798D34E0193CB56B45A2047CE17">
    <w:name w:val="BFFC9F3798D34E0193CB56B45A2047CE17"/>
    <w:rsid w:val="0099293D"/>
    <w:pPr>
      <w:jc w:val="both"/>
    </w:pPr>
    <w:rPr>
      <w:rFonts w:ascii="Times New Roman" w:eastAsiaTheme="minorHAnsi" w:hAnsi="Times New Roman"/>
      <w:sz w:val="23"/>
    </w:rPr>
  </w:style>
  <w:style w:type="paragraph" w:customStyle="1" w:styleId="994DD0C61D464A5F876392A3FD194D9D17">
    <w:name w:val="994DD0C61D464A5F876392A3FD194D9D17"/>
    <w:rsid w:val="0099293D"/>
    <w:pPr>
      <w:jc w:val="both"/>
    </w:pPr>
    <w:rPr>
      <w:rFonts w:ascii="Times New Roman" w:eastAsiaTheme="minorHAnsi" w:hAnsi="Times New Roman"/>
      <w:sz w:val="23"/>
    </w:rPr>
  </w:style>
  <w:style w:type="paragraph" w:customStyle="1" w:styleId="C4DFA51D7704442EAEF4CA21C73FD47F17">
    <w:name w:val="C4DFA51D7704442EAEF4CA21C73FD47F17"/>
    <w:rsid w:val="0099293D"/>
    <w:pPr>
      <w:jc w:val="both"/>
    </w:pPr>
    <w:rPr>
      <w:rFonts w:ascii="Times New Roman" w:eastAsiaTheme="minorHAnsi" w:hAnsi="Times New Roman"/>
      <w:sz w:val="23"/>
    </w:rPr>
  </w:style>
  <w:style w:type="paragraph" w:customStyle="1" w:styleId="70CE8610407C453388227BDDD365177417">
    <w:name w:val="70CE8610407C453388227BDDD365177417"/>
    <w:rsid w:val="0099293D"/>
    <w:pPr>
      <w:jc w:val="both"/>
    </w:pPr>
    <w:rPr>
      <w:rFonts w:ascii="Times New Roman" w:eastAsiaTheme="minorHAnsi" w:hAnsi="Times New Roman"/>
      <w:sz w:val="23"/>
    </w:rPr>
  </w:style>
  <w:style w:type="paragraph" w:customStyle="1" w:styleId="EAFBA4A7A25B43F1ABCEF1799C97B8E417">
    <w:name w:val="EAFBA4A7A25B43F1ABCEF1799C97B8E417"/>
    <w:rsid w:val="0099293D"/>
    <w:pPr>
      <w:jc w:val="both"/>
    </w:pPr>
    <w:rPr>
      <w:rFonts w:ascii="Times New Roman" w:eastAsiaTheme="minorHAnsi" w:hAnsi="Times New Roman"/>
      <w:sz w:val="23"/>
    </w:rPr>
  </w:style>
  <w:style w:type="paragraph" w:customStyle="1" w:styleId="4C68E008513447E99C2B36AF0203F5BA17">
    <w:name w:val="4C68E008513447E99C2B36AF0203F5BA17"/>
    <w:rsid w:val="0099293D"/>
    <w:pPr>
      <w:jc w:val="both"/>
    </w:pPr>
    <w:rPr>
      <w:rFonts w:ascii="Times New Roman" w:eastAsiaTheme="minorHAnsi" w:hAnsi="Times New Roman"/>
      <w:sz w:val="23"/>
    </w:rPr>
  </w:style>
  <w:style w:type="paragraph" w:customStyle="1" w:styleId="9A73B64D299840F08BDB46D783D204F517">
    <w:name w:val="9A73B64D299840F08BDB46D783D204F517"/>
    <w:rsid w:val="0099293D"/>
    <w:pPr>
      <w:jc w:val="both"/>
    </w:pPr>
    <w:rPr>
      <w:rFonts w:ascii="Times New Roman" w:eastAsiaTheme="minorHAnsi" w:hAnsi="Times New Roman"/>
      <w:sz w:val="23"/>
    </w:rPr>
  </w:style>
  <w:style w:type="paragraph" w:customStyle="1" w:styleId="5AC558FD27074DB2AE0C1468AE0EBBC717">
    <w:name w:val="5AC558FD27074DB2AE0C1468AE0EBBC717"/>
    <w:rsid w:val="0099293D"/>
    <w:pPr>
      <w:jc w:val="both"/>
    </w:pPr>
    <w:rPr>
      <w:rFonts w:ascii="Times New Roman" w:eastAsiaTheme="minorHAnsi" w:hAnsi="Times New Roman"/>
      <w:sz w:val="23"/>
    </w:rPr>
  </w:style>
  <w:style w:type="paragraph" w:customStyle="1" w:styleId="33CB665F4E13497AB7DC7AED28208AA417">
    <w:name w:val="33CB665F4E13497AB7DC7AED28208AA417"/>
    <w:rsid w:val="0099293D"/>
    <w:pPr>
      <w:jc w:val="both"/>
    </w:pPr>
    <w:rPr>
      <w:rFonts w:ascii="Times New Roman" w:eastAsiaTheme="minorHAnsi" w:hAnsi="Times New Roman"/>
      <w:sz w:val="23"/>
    </w:rPr>
  </w:style>
  <w:style w:type="paragraph" w:customStyle="1" w:styleId="A3D26795C24A490D95BA2EEF8A377F6217">
    <w:name w:val="A3D26795C24A490D95BA2EEF8A377F6217"/>
    <w:rsid w:val="0099293D"/>
    <w:pPr>
      <w:jc w:val="both"/>
    </w:pPr>
    <w:rPr>
      <w:rFonts w:ascii="Times New Roman" w:eastAsiaTheme="minorHAnsi" w:hAnsi="Times New Roman"/>
      <w:sz w:val="23"/>
    </w:rPr>
  </w:style>
  <w:style w:type="paragraph" w:customStyle="1" w:styleId="5A795B29DE2C4C1A88CE6C10A801452E17">
    <w:name w:val="5A795B29DE2C4C1A88CE6C10A801452E17"/>
    <w:rsid w:val="0099293D"/>
    <w:pPr>
      <w:jc w:val="both"/>
    </w:pPr>
    <w:rPr>
      <w:rFonts w:ascii="Times New Roman" w:eastAsiaTheme="minorHAnsi" w:hAnsi="Times New Roman"/>
      <w:sz w:val="23"/>
    </w:rPr>
  </w:style>
  <w:style w:type="paragraph" w:customStyle="1" w:styleId="98F2D509482043449BB9C920125B7D0117">
    <w:name w:val="98F2D509482043449BB9C920125B7D0117"/>
    <w:rsid w:val="0099293D"/>
    <w:pPr>
      <w:jc w:val="both"/>
    </w:pPr>
    <w:rPr>
      <w:rFonts w:ascii="Times New Roman" w:eastAsiaTheme="minorHAnsi" w:hAnsi="Times New Roman"/>
      <w:sz w:val="23"/>
    </w:rPr>
  </w:style>
  <w:style w:type="paragraph" w:customStyle="1" w:styleId="FE38F749847A422AAA3CAC6D5863761D17">
    <w:name w:val="FE38F749847A422AAA3CAC6D5863761D17"/>
    <w:rsid w:val="0099293D"/>
    <w:pPr>
      <w:jc w:val="both"/>
    </w:pPr>
    <w:rPr>
      <w:rFonts w:ascii="Times New Roman" w:eastAsiaTheme="minorHAnsi" w:hAnsi="Times New Roman"/>
      <w:sz w:val="23"/>
    </w:rPr>
  </w:style>
  <w:style w:type="paragraph" w:customStyle="1" w:styleId="9F3D1A89DA694D718137933BD4DBFE9317">
    <w:name w:val="9F3D1A89DA694D718137933BD4DBFE9317"/>
    <w:rsid w:val="0099293D"/>
    <w:pPr>
      <w:jc w:val="both"/>
    </w:pPr>
    <w:rPr>
      <w:rFonts w:ascii="Times New Roman" w:eastAsiaTheme="minorHAnsi" w:hAnsi="Times New Roman"/>
      <w:sz w:val="23"/>
    </w:rPr>
  </w:style>
  <w:style w:type="paragraph" w:customStyle="1" w:styleId="7FD0BB0A39634C8184C36536F7E8EBE216">
    <w:name w:val="7FD0BB0A39634C8184C36536F7E8EBE216"/>
    <w:rsid w:val="0099293D"/>
    <w:pPr>
      <w:jc w:val="both"/>
    </w:pPr>
    <w:rPr>
      <w:rFonts w:ascii="Times New Roman" w:eastAsiaTheme="minorHAnsi" w:hAnsi="Times New Roman"/>
      <w:sz w:val="23"/>
    </w:rPr>
  </w:style>
  <w:style w:type="paragraph" w:customStyle="1" w:styleId="C645C6A20F514C0C98497BD8C1C09DE817">
    <w:name w:val="C645C6A20F514C0C98497BD8C1C09DE817"/>
    <w:rsid w:val="0099293D"/>
    <w:pPr>
      <w:jc w:val="both"/>
    </w:pPr>
    <w:rPr>
      <w:rFonts w:ascii="Times New Roman" w:eastAsiaTheme="minorHAnsi" w:hAnsi="Times New Roman"/>
      <w:sz w:val="23"/>
    </w:rPr>
  </w:style>
  <w:style w:type="paragraph" w:customStyle="1" w:styleId="E8964B2A659045BDAFBEA9D4503EA40317">
    <w:name w:val="E8964B2A659045BDAFBEA9D4503EA40317"/>
    <w:rsid w:val="0099293D"/>
    <w:pPr>
      <w:jc w:val="both"/>
    </w:pPr>
    <w:rPr>
      <w:rFonts w:ascii="Times New Roman" w:eastAsiaTheme="minorHAnsi" w:hAnsi="Times New Roman"/>
      <w:sz w:val="23"/>
    </w:rPr>
  </w:style>
  <w:style w:type="paragraph" w:customStyle="1" w:styleId="4C1CF19B149B42FDA05FFEC979711FFF17">
    <w:name w:val="4C1CF19B149B42FDA05FFEC979711FFF17"/>
    <w:rsid w:val="0099293D"/>
    <w:pPr>
      <w:jc w:val="both"/>
    </w:pPr>
    <w:rPr>
      <w:rFonts w:ascii="Times New Roman" w:eastAsiaTheme="minorHAnsi" w:hAnsi="Times New Roman"/>
      <w:sz w:val="23"/>
    </w:rPr>
  </w:style>
  <w:style w:type="paragraph" w:customStyle="1" w:styleId="0968469393FC4D96BBAF8463FDAC723A17">
    <w:name w:val="0968469393FC4D96BBAF8463FDAC723A17"/>
    <w:rsid w:val="0099293D"/>
    <w:pPr>
      <w:jc w:val="both"/>
    </w:pPr>
    <w:rPr>
      <w:rFonts w:ascii="Times New Roman" w:eastAsiaTheme="minorHAnsi" w:hAnsi="Times New Roman"/>
      <w:sz w:val="23"/>
    </w:rPr>
  </w:style>
  <w:style w:type="paragraph" w:customStyle="1" w:styleId="A9736B8D2A23499C885FCE3BC28E03A217">
    <w:name w:val="A9736B8D2A23499C885FCE3BC28E03A217"/>
    <w:rsid w:val="0099293D"/>
    <w:pPr>
      <w:jc w:val="both"/>
    </w:pPr>
    <w:rPr>
      <w:rFonts w:ascii="Times New Roman" w:eastAsiaTheme="minorHAnsi" w:hAnsi="Times New Roman"/>
      <w:sz w:val="23"/>
    </w:rPr>
  </w:style>
  <w:style w:type="paragraph" w:customStyle="1" w:styleId="7A063B0F051242379BA912BF54EE030917">
    <w:name w:val="7A063B0F051242379BA912BF54EE030917"/>
    <w:rsid w:val="0099293D"/>
    <w:pPr>
      <w:jc w:val="both"/>
    </w:pPr>
    <w:rPr>
      <w:rFonts w:ascii="Times New Roman" w:eastAsiaTheme="minorHAnsi" w:hAnsi="Times New Roman"/>
      <w:sz w:val="23"/>
    </w:rPr>
  </w:style>
  <w:style w:type="paragraph" w:customStyle="1" w:styleId="22480180ECAA406DA445C513F1281AA417">
    <w:name w:val="22480180ECAA406DA445C513F1281AA417"/>
    <w:rsid w:val="0099293D"/>
    <w:pPr>
      <w:jc w:val="both"/>
    </w:pPr>
    <w:rPr>
      <w:rFonts w:ascii="Times New Roman" w:eastAsiaTheme="minorHAnsi" w:hAnsi="Times New Roman"/>
      <w:sz w:val="23"/>
    </w:rPr>
  </w:style>
  <w:style w:type="paragraph" w:customStyle="1" w:styleId="01C18AFF8A5A41E1B2D32D0F3484AA4D17">
    <w:name w:val="01C18AFF8A5A41E1B2D32D0F3484AA4D17"/>
    <w:rsid w:val="0099293D"/>
    <w:pPr>
      <w:jc w:val="both"/>
    </w:pPr>
    <w:rPr>
      <w:rFonts w:ascii="Times New Roman" w:eastAsiaTheme="minorHAnsi" w:hAnsi="Times New Roman"/>
      <w:sz w:val="23"/>
    </w:rPr>
  </w:style>
  <w:style w:type="paragraph" w:customStyle="1" w:styleId="A48D6C7D2E834360B9D0F626652EB3FF17">
    <w:name w:val="A48D6C7D2E834360B9D0F626652EB3FF17"/>
    <w:rsid w:val="0099293D"/>
    <w:pPr>
      <w:jc w:val="both"/>
    </w:pPr>
    <w:rPr>
      <w:rFonts w:ascii="Times New Roman" w:eastAsiaTheme="minorHAnsi" w:hAnsi="Times New Roman"/>
      <w:sz w:val="23"/>
    </w:rPr>
  </w:style>
  <w:style w:type="paragraph" w:customStyle="1" w:styleId="332FF91944264FCDA9D50B8D69BC6E9317">
    <w:name w:val="332FF91944264FCDA9D50B8D69BC6E9317"/>
    <w:rsid w:val="0099293D"/>
    <w:pPr>
      <w:jc w:val="both"/>
    </w:pPr>
    <w:rPr>
      <w:rFonts w:ascii="Times New Roman" w:eastAsiaTheme="minorHAnsi" w:hAnsi="Times New Roman"/>
      <w:sz w:val="23"/>
    </w:rPr>
  </w:style>
  <w:style w:type="paragraph" w:customStyle="1" w:styleId="B887E3B2BA7D4D7291E482DC30453E3017">
    <w:name w:val="B887E3B2BA7D4D7291E482DC30453E3017"/>
    <w:rsid w:val="0099293D"/>
    <w:pPr>
      <w:jc w:val="both"/>
    </w:pPr>
    <w:rPr>
      <w:rFonts w:ascii="Times New Roman" w:eastAsiaTheme="minorHAnsi" w:hAnsi="Times New Roman"/>
      <w:sz w:val="23"/>
    </w:rPr>
  </w:style>
  <w:style w:type="paragraph" w:customStyle="1" w:styleId="104CB7E7035A4B3DA689421347684B5117">
    <w:name w:val="104CB7E7035A4B3DA689421347684B5117"/>
    <w:rsid w:val="0099293D"/>
    <w:pPr>
      <w:jc w:val="both"/>
    </w:pPr>
    <w:rPr>
      <w:rFonts w:ascii="Times New Roman" w:eastAsiaTheme="minorHAnsi" w:hAnsi="Times New Roman"/>
      <w:sz w:val="23"/>
    </w:rPr>
  </w:style>
  <w:style w:type="paragraph" w:customStyle="1" w:styleId="42AF11E72EF24EBC9EB008EEDBFF6A7F17">
    <w:name w:val="42AF11E72EF24EBC9EB008EEDBFF6A7F17"/>
    <w:rsid w:val="0099293D"/>
    <w:pPr>
      <w:jc w:val="both"/>
    </w:pPr>
    <w:rPr>
      <w:rFonts w:ascii="Times New Roman" w:eastAsiaTheme="minorHAnsi" w:hAnsi="Times New Roman"/>
      <w:sz w:val="23"/>
    </w:rPr>
  </w:style>
  <w:style w:type="paragraph" w:customStyle="1" w:styleId="13F9DBB17873477EB34AFB523BA359EC17">
    <w:name w:val="13F9DBB17873477EB34AFB523BA359EC17"/>
    <w:rsid w:val="0099293D"/>
    <w:pPr>
      <w:jc w:val="both"/>
    </w:pPr>
    <w:rPr>
      <w:rFonts w:ascii="Times New Roman" w:eastAsiaTheme="minorHAnsi" w:hAnsi="Times New Roman"/>
      <w:sz w:val="23"/>
    </w:rPr>
  </w:style>
  <w:style w:type="paragraph" w:customStyle="1" w:styleId="A6FDE6E7F8DA4B1E9A7C746133FC028A17">
    <w:name w:val="A6FDE6E7F8DA4B1E9A7C746133FC028A17"/>
    <w:rsid w:val="0099293D"/>
    <w:pPr>
      <w:jc w:val="both"/>
    </w:pPr>
    <w:rPr>
      <w:rFonts w:ascii="Times New Roman" w:eastAsiaTheme="minorHAnsi" w:hAnsi="Times New Roman"/>
      <w:sz w:val="23"/>
    </w:rPr>
  </w:style>
  <w:style w:type="paragraph" w:customStyle="1" w:styleId="3CF677B08E2644F7A15B879BF0B917F917">
    <w:name w:val="3CF677B08E2644F7A15B879BF0B917F917"/>
    <w:rsid w:val="0099293D"/>
    <w:pPr>
      <w:jc w:val="both"/>
    </w:pPr>
    <w:rPr>
      <w:rFonts w:ascii="Times New Roman" w:eastAsiaTheme="minorHAnsi" w:hAnsi="Times New Roman"/>
      <w:sz w:val="23"/>
    </w:rPr>
  </w:style>
  <w:style w:type="paragraph" w:customStyle="1" w:styleId="5B6F44329C614673B0348E772CCE450517">
    <w:name w:val="5B6F44329C614673B0348E772CCE450517"/>
    <w:rsid w:val="0099293D"/>
    <w:pPr>
      <w:jc w:val="both"/>
    </w:pPr>
    <w:rPr>
      <w:rFonts w:ascii="Times New Roman" w:eastAsiaTheme="minorHAnsi" w:hAnsi="Times New Roman"/>
      <w:sz w:val="23"/>
    </w:rPr>
  </w:style>
  <w:style w:type="paragraph" w:customStyle="1" w:styleId="6B0966751ADF498A84A5488752FCA44017">
    <w:name w:val="6B0966751ADF498A84A5488752FCA44017"/>
    <w:rsid w:val="0099293D"/>
    <w:pPr>
      <w:jc w:val="both"/>
    </w:pPr>
    <w:rPr>
      <w:rFonts w:ascii="Times New Roman" w:eastAsiaTheme="minorHAnsi" w:hAnsi="Times New Roman"/>
      <w:sz w:val="23"/>
    </w:rPr>
  </w:style>
  <w:style w:type="paragraph" w:customStyle="1" w:styleId="72FC3C8DEFAB4303BCB9B78FCF12E2AD17">
    <w:name w:val="72FC3C8DEFAB4303BCB9B78FCF12E2AD17"/>
    <w:rsid w:val="0099293D"/>
    <w:pPr>
      <w:jc w:val="both"/>
    </w:pPr>
    <w:rPr>
      <w:rFonts w:ascii="Times New Roman" w:eastAsiaTheme="minorHAnsi" w:hAnsi="Times New Roman"/>
      <w:sz w:val="23"/>
    </w:rPr>
  </w:style>
  <w:style w:type="paragraph" w:customStyle="1" w:styleId="68CD2F75CD3542B3931B2BF3023BD8CE17">
    <w:name w:val="68CD2F75CD3542B3931B2BF3023BD8CE17"/>
    <w:rsid w:val="0099293D"/>
    <w:pPr>
      <w:jc w:val="both"/>
    </w:pPr>
    <w:rPr>
      <w:rFonts w:ascii="Times New Roman" w:eastAsiaTheme="minorHAnsi" w:hAnsi="Times New Roman"/>
      <w:sz w:val="23"/>
    </w:rPr>
  </w:style>
  <w:style w:type="paragraph" w:customStyle="1" w:styleId="0BC3D2D9262347DBA094554BE2D2D08416">
    <w:name w:val="0BC3D2D9262347DBA094554BE2D2D08416"/>
    <w:rsid w:val="0099293D"/>
    <w:pPr>
      <w:jc w:val="both"/>
    </w:pPr>
    <w:rPr>
      <w:rFonts w:ascii="Times New Roman" w:eastAsiaTheme="minorHAnsi" w:hAnsi="Times New Roman"/>
      <w:sz w:val="23"/>
    </w:rPr>
  </w:style>
  <w:style w:type="paragraph" w:customStyle="1" w:styleId="000FF2C6FE084DD083E0087A093E64C516">
    <w:name w:val="000FF2C6FE084DD083E0087A093E64C516"/>
    <w:rsid w:val="0099293D"/>
    <w:pPr>
      <w:jc w:val="both"/>
    </w:pPr>
    <w:rPr>
      <w:rFonts w:ascii="Times New Roman" w:eastAsiaTheme="minorHAnsi" w:hAnsi="Times New Roman"/>
      <w:sz w:val="23"/>
    </w:rPr>
  </w:style>
  <w:style w:type="paragraph" w:customStyle="1" w:styleId="AC03ED74DD6946F190D5D275AAC92CB316">
    <w:name w:val="AC03ED74DD6946F190D5D275AAC92CB316"/>
    <w:rsid w:val="0099293D"/>
    <w:pPr>
      <w:jc w:val="both"/>
    </w:pPr>
    <w:rPr>
      <w:rFonts w:ascii="Times New Roman" w:eastAsiaTheme="minorHAnsi" w:hAnsi="Times New Roman"/>
      <w:sz w:val="23"/>
    </w:rPr>
  </w:style>
  <w:style w:type="paragraph" w:customStyle="1" w:styleId="1FD936100E4A4BC7AED20F576B5DC27216">
    <w:name w:val="1FD936100E4A4BC7AED20F576B5DC27216"/>
    <w:rsid w:val="0099293D"/>
    <w:pPr>
      <w:jc w:val="both"/>
    </w:pPr>
    <w:rPr>
      <w:rFonts w:ascii="Times New Roman" w:eastAsiaTheme="minorHAnsi" w:hAnsi="Times New Roman"/>
      <w:sz w:val="23"/>
    </w:rPr>
  </w:style>
  <w:style w:type="paragraph" w:customStyle="1" w:styleId="BCC25844786A4BD9A390D48ADC4D77D616">
    <w:name w:val="BCC25844786A4BD9A390D48ADC4D77D616"/>
    <w:rsid w:val="0099293D"/>
    <w:pPr>
      <w:jc w:val="both"/>
    </w:pPr>
    <w:rPr>
      <w:rFonts w:ascii="Times New Roman" w:eastAsiaTheme="minorHAnsi" w:hAnsi="Times New Roman"/>
      <w:sz w:val="23"/>
    </w:rPr>
  </w:style>
  <w:style w:type="paragraph" w:customStyle="1" w:styleId="AB88AD5174A94A548AD7DE9A0D68B33216">
    <w:name w:val="AB88AD5174A94A548AD7DE9A0D68B33216"/>
    <w:rsid w:val="0099293D"/>
    <w:pPr>
      <w:jc w:val="both"/>
    </w:pPr>
    <w:rPr>
      <w:rFonts w:ascii="Times New Roman" w:eastAsiaTheme="minorHAnsi" w:hAnsi="Times New Roman"/>
      <w:sz w:val="23"/>
    </w:rPr>
  </w:style>
  <w:style w:type="paragraph" w:customStyle="1" w:styleId="AF394D0E4DDB42679BBA0F18886F20CB16">
    <w:name w:val="AF394D0E4DDB42679BBA0F18886F20CB16"/>
    <w:rsid w:val="0099293D"/>
    <w:pPr>
      <w:jc w:val="both"/>
    </w:pPr>
    <w:rPr>
      <w:rFonts w:ascii="Times New Roman" w:eastAsiaTheme="minorHAnsi" w:hAnsi="Times New Roman"/>
      <w:sz w:val="23"/>
    </w:rPr>
  </w:style>
  <w:style w:type="paragraph" w:customStyle="1" w:styleId="AA10B503D6FC4F3FAF53345CDE459C0216">
    <w:name w:val="AA10B503D6FC4F3FAF53345CDE459C0216"/>
    <w:rsid w:val="0099293D"/>
    <w:pPr>
      <w:jc w:val="both"/>
    </w:pPr>
    <w:rPr>
      <w:rFonts w:ascii="Times New Roman" w:eastAsiaTheme="minorHAnsi" w:hAnsi="Times New Roman"/>
      <w:sz w:val="23"/>
    </w:rPr>
  </w:style>
  <w:style w:type="paragraph" w:customStyle="1" w:styleId="1C7D1C9AC64F4A10B1A203082224A6CE16">
    <w:name w:val="1C7D1C9AC64F4A10B1A203082224A6CE16"/>
    <w:rsid w:val="0099293D"/>
    <w:pPr>
      <w:jc w:val="both"/>
    </w:pPr>
    <w:rPr>
      <w:rFonts w:ascii="Times New Roman" w:eastAsiaTheme="minorHAnsi" w:hAnsi="Times New Roman"/>
      <w:sz w:val="23"/>
    </w:rPr>
  </w:style>
  <w:style w:type="paragraph" w:customStyle="1" w:styleId="F52E59BCB5E64067A51001BF02B8D7E016">
    <w:name w:val="F52E59BCB5E64067A51001BF02B8D7E016"/>
    <w:rsid w:val="0099293D"/>
    <w:pPr>
      <w:jc w:val="both"/>
    </w:pPr>
    <w:rPr>
      <w:rFonts w:ascii="Times New Roman" w:eastAsiaTheme="minorHAnsi" w:hAnsi="Times New Roman"/>
      <w:sz w:val="23"/>
    </w:rPr>
  </w:style>
  <w:style w:type="paragraph" w:customStyle="1" w:styleId="C11366FC6C7B43BF83341CC502FE8F8A13">
    <w:name w:val="C11366FC6C7B43BF83341CC502FE8F8A13"/>
    <w:rsid w:val="0099293D"/>
    <w:pPr>
      <w:jc w:val="both"/>
    </w:pPr>
    <w:rPr>
      <w:rFonts w:ascii="Times New Roman" w:eastAsiaTheme="minorHAnsi" w:hAnsi="Times New Roman"/>
      <w:sz w:val="23"/>
    </w:rPr>
  </w:style>
  <w:style w:type="paragraph" w:customStyle="1" w:styleId="3E5854BE3D2E404AA58175CDE0EC088714">
    <w:name w:val="3E5854BE3D2E404AA58175CDE0EC088714"/>
    <w:rsid w:val="0099293D"/>
    <w:pPr>
      <w:jc w:val="both"/>
    </w:pPr>
    <w:rPr>
      <w:rFonts w:ascii="Times New Roman" w:eastAsiaTheme="minorHAnsi" w:hAnsi="Times New Roman"/>
      <w:sz w:val="23"/>
    </w:rPr>
  </w:style>
  <w:style w:type="paragraph" w:customStyle="1" w:styleId="45A91A1002784933A4D1612076B53D7014">
    <w:name w:val="45A91A1002784933A4D1612076B53D7014"/>
    <w:rsid w:val="0099293D"/>
    <w:pPr>
      <w:jc w:val="both"/>
    </w:pPr>
    <w:rPr>
      <w:rFonts w:ascii="Times New Roman" w:eastAsiaTheme="minorHAnsi" w:hAnsi="Times New Roman"/>
      <w:sz w:val="23"/>
    </w:rPr>
  </w:style>
  <w:style w:type="paragraph" w:customStyle="1" w:styleId="E7EBA7CD3FC7405BAE7E9684190E587714">
    <w:name w:val="E7EBA7CD3FC7405BAE7E9684190E587714"/>
    <w:rsid w:val="0099293D"/>
    <w:pPr>
      <w:jc w:val="both"/>
    </w:pPr>
    <w:rPr>
      <w:rFonts w:ascii="Times New Roman" w:eastAsiaTheme="minorHAnsi" w:hAnsi="Times New Roman"/>
      <w:sz w:val="23"/>
    </w:rPr>
  </w:style>
  <w:style w:type="paragraph" w:customStyle="1" w:styleId="9275EF37E6944AD29CF0779DC707D37514">
    <w:name w:val="9275EF37E6944AD29CF0779DC707D37514"/>
    <w:rsid w:val="0099293D"/>
    <w:pPr>
      <w:jc w:val="both"/>
    </w:pPr>
    <w:rPr>
      <w:rFonts w:ascii="Times New Roman" w:eastAsiaTheme="minorHAnsi" w:hAnsi="Times New Roman"/>
      <w:sz w:val="23"/>
    </w:rPr>
  </w:style>
  <w:style w:type="paragraph" w:customStyle="1" w:styleId="C13E3164DE2F47038B0C978F458749ED14">
    <w:name w:val="C13E3164DE2F47038B0C978F458749ED14"/>
    <w:rsid w:val="0099293D"/>
    <w:pPr>
      <w:jc w:val="both"/>
    </w:pPr>
    <w:rPr>
      <w:rFonts w:ascii="Times New Roman" w:eastAsiaTheme="minorHAnsi" w:hAnsi="Times New Roman"/>
      <w:sz w:val="23"/>
    </w:rPr>
  </w:style>
  <w:style w:type="paragraph" w:customStyle="1" w:styleId="A341E9EFAB0A425580264ECE2B4F79CF14">
    <w:name w:val="A341E9EFAB0A425580264ECE2B4F79CF14"/>
    <w:rsid w:val="0099293D"/>
    <w:pPr>
      <w:jc w:val="both"/>
    </w:pPr>
    <w:rPr>
      <w:rFonts w:ascii="Times New Roman" w:eastAsiaTheme="minorHAnsi" w:hAnsi="Times New Roman"/>
      <w:sz w:val="23"/>
    </w:rPr>
  </w:style>
  <w:style w:type="paragraph" w:customStyle="1" w:styleId="6768259BE435402BB7DB85F8F15A6FCE14">
    <w:name w:val="6768259BE435402BB7DB85F8F15A6FCE14"/>
    <w:rsid w:val="0099293D"/>
    <w:pPr>
      <w:jc w:val="both"/>
    </w:pPr>
    <w:rPr>
      <w:rFonts w:ascii="Times New Roman" w:eastAsiaTheme="minorHAnsi" w:hAnsi="Times New Roman"/>
      <w:sz w:val="23"/>
    </w:rPr>
  </w:style>
  <w:style w:type="paragraph" w:customStyle="1" w:styleId="BFB044E89D1B49FA91F289C243DA921E14">
    <w:name w:val="BFB044E89D1B49FA91F289C243DA921E14"/>
    <w:rsid w:val="0099293D"/>
    <w:pPr>
      <w:jc w:val="both"/>
    </w:pPr>
    <w:rPr>
      <w:rFonts w:ascii="Times New Roman" w:eastAsiaTheme="minorHAnsi" w:hAnsi="Times New Roman"/>
      <w:sz w:val="23"/>
    </w:rPr>
  </w:style>
  <w:style w:type="paragraph" w:customStyle="1" w:styleId="938C61D637F04AEB936304746C70F47C14">
    <w:name w:val="938C61D637F04AEB936304746C70F47C14"/>
    <w:rsid w:val="0099293D"/>
    <w:pPr>
      <w:jc w:val="both"/>
    </w:pPr>
    <w:rPr>
      <w:rFonts w:ascii="Times New Roman" w:eastAsiaTheme="minorHAnsi" w:hAnsi="Times New Roman"/>
      <w:sz w:val="23"/>
    </w:rPr>
  </w:style>
  <w:style w:type="paragraph" w:customStyle="1" w:styleId="DD2E27E90ECB46ED85D286E547CE426814">
    <w:name w:val="DD2E27E90ECB46ED85D286E547CE426814"/>
    <w:rsid w:val="0099293D"/>
    <w:pPr>
      <w:jc w:val="both"/>
    </w:pPr>
    <w:rPr>
      <w:rFonts w:ascii="Times New Roman" w:eastAsiaTheme="minorHAnsi" w:hAnsi="Times New Roman"/>
      <w:sz w:val="23"/>
    </w:rPr>
  </w:style>
  <w:style w:type="paragraph" w:customStyle="1" w:styleId="57E7CDE3A74A4EC6B83C5372261D8D9F14">
    <w:name w:val="57E7CDE3A74A4EC6B83C5372261D8D9F14"/>
    <w:rsid w:val="0099293D"/>
    <w:pPr>
      <w:jc w:val="both"/>
    </w:pPr>
    <w:rPr>
      <w:rFonts w:ascii="Times New Roman" w:eastAsiaTheme="minorHAnsi" w:hAnsi="Times New Roman"/>
      <w:sz w:val="23"/>
    </w:rPr>
  </w:style>
  <w:style w:type="paragraph" w:customStyle="1" w:styleId="34BCB219B48E4DD09DA16478B766C3FE14">
    <w:name w:val="34BCB219B48E4DD09DA16478B766C3FE14"/>
    <w:rsid w:val="0099293D"/>
    <w:pPr>
      <w:jc w:val="both"/>
    </w:pPr>
    <w:rPr>
      <w:rFonts w:ascii="Times New Roman" w:eastAsiaTheme="minorHAnsi" w:hAnsi="Times New Roman"/>
      <w:sz w:val="23"/>
    </w:rPr>
  </w:style>
  <w:style w:type="paragraph" w:customStyle="1" w:styleId="BC63C66F2932440BA0507451914872D614">
    <w:name w:val="BC63C66F2932440BA0507451914872D614"/>
    <w:rsid w:val="0099293D"/>
    <w:pPr>
      <w:jc w:val="both"/>
    </w:pPr>
    <w:rPr>
      <w:rFonts w:ascii="Times New Roman" w:eastAsiaTheme="minorHAnsi" w:hAnsi="Times New Roman"/>
      <w:sz w:val="23"/>
    </w:rPr>
  </w:style>
  <w:style w:type="paragraph" w:customStyle="1" w:styleId="DAB52A09F6194E158F3852FB3CB167B214">
    <w:name w:val="DAB52A09F6194E158F3852FB3CB167B214"/>
    <w:rsid w:val="0099293D"/>
    <w:pPr>
      <w:jc w:val="both"/>
    </w:pPr>
    <w:rPr>
      <w:rFonts w:ascii="Times New Roman" w:eastAsiaTheme="minorHAnsi" w:hAnsi="Times New Roman"/>
      <w:sz w:val="23"/>
    </w:rPr>
  </w:style>
  <w:style w:type="paragraph" w:customStyle="1" w:styleId="B9884F9DE88F4DFFAAE4DD25BD361D6514">
    <w:name w:val="B9884F9DE88F4DFFAAE4DD25BD361D6514"/>
    <w:rsid w:val="0099293D"/>
    <w:pPr>
      <w:jc w:val="both"/>
    </w:pPr>
    <w:rPr>
      <w:rFonts w:ascii="Times New Roman" w:eastAsiaTheme="minorHAnsi" w:hAnsi="Times New Roman"/>
      <w:sz w:val="23"/>
    </w:rPr>
  </w:style>
  <w:style w:type="paragraph" w:customStyle="1" w:styleId="494172FCBFE04B1BA42AD294B3B5792514">
    <w:name w:val="494172FCBFE04B1BA42AD294B3B5792514"/>
    <w:rsid w:val="0099293D"/>
    <w:pPr>
      <w:jc w:val="both"/>
    </w:pPr>
    <w:rPr>
      <w:rFonts w:ascii="Times New Roman" w:eastAsiaTheme="minorHAnsi" w:hAnsi="Times New Roman"/>
      <w:sz w:val="23"/>
    </w:rPr>
  </w:style>
  <w:style w:type="paragraph" w:customStyle="1" w:styleId="8EC0A86F708A43039E6F03DF886F576514">
    <w:name w:val="8EC0A86F708A43039E6F03DF886F576514"/>
    <w:rsid w:val="0099293D"/>
    <w:pPr>
      <w:jc w:val="both"/>
    </w:pPr>
    <w:rPr>
      <w:rFonts w:ascii="Times New Roman" w:eastAsiaTheme="minorHAnsi" w:hAnsi="Times New Roman"/>
      <w:sz w:val="23"/>
    </w:rPr>
  </w:style>
  <w:style w:type="paragraph" w:customStyle="1" w:styleId="79DF0E289C4749F1B42243EECF75043514">
    <w:name w:val="79DF0E289C4749F1B42243EECF75043514"/>
    <w:rsid w:val="0099293D"/>
    <w:pPr>
      <w:jc w:val="both"/>
    </w:pPr>
    <w:rPr>
      <w:rFonts w:ascii="Times New Roman" w:eastAsiaTheme="minorHAnsi" w:hAnsi="Times New Roman"/>
      <w:sz w:val="23"/>
    </w:rPr>
  </w:style>
  <w:style w:type="paragraph" w:customStyle="1" w:styleId="4A11366DE32C458CB4FBF4E4C6971F9F7">
    <w:name w:val="4A11366DE32C458CB4FBF4E4C6971F9F7"/>
    <w:rsid w:val="0099293D"/>
    <w:pPr>
      <w:jc w:val="both"/>
    </w:pPr>
    <w:rPr>
      <w:rFonts w:ascii="Times New Roman" w:eastAsiaTheme="minorHAnsi" w:hAnsi="Times New Roman"/>
      <w:sz w:val="23"/>
    </w:rPr>
  </w:style>
  <w:style w:type="paragraph" w:customStyle="1" w:styleId="95CBFD3A2EBB41B288650A71C9CAB9E113">
    <w:name w:val="95CBFD3A2EBB41B288650A71C9CAB9E113"/>
    <w:rsid w:val="0099293D"/>
    <w:pPr>
      <w:jc w:val="both"/>
    </w:pPr>
    <w:rPr>
      <w:rFonts w:ascii="Times New Roman" w:eastAsiaTheme="minorHAnsi" w:hAnsi="Times New Roman"/>
      <w:sz w:val="23"/>
    </w:rPr>
  </w:style>
  <w:style w:type="paragraph" w:customStyle="1" w:styleId="317146B5231440BFA8974D207BB45DE312">
    <w:name w:val="317146B5231440BFA8974D207BB45DE312"/>
    <w:rsid w:val="0099293D"/>
    <w:pPr>
      <w:jc w:val="both"/>
    </w:pPr>
    <w:rPr>
      <w:rFonts w:ascii="Times New Roman" w:eastAsiaTheme="minorHAnsi" w:hAnsi="Times New Roman"/>
      <w:sz w:val="23"/>
    </w:rPr>
  </w:style>
  <w:style w:type="paragraph" w:customStyle="1" w:styleId="4316D5E00996468FA62593B7A2C489097">
    <w:name w:val="4316D5E00996468FA62593B7A2C489097"/>
    <w:rsid w:val="0099293D"/>
    <w:pPr>
      <w:jc w:val="both"/>
    </w:pPr>
    <w:rPr>
      <w:rFonts w:ascii="Times New Roman" w:eastAsiaTheme="minorHAnsi" w:hAnsi="Times New Roman"/>
      <w:sz w:val="23"/>
    </w:rPr>
  </w:style>
  <w:style w:type="paragraph" w:customStyle="1" w:styleId="2EC61EAD55AD496190BBD5F433ED9DA17">
    <w:name w:val="2EC61EAD55AD496190BBD5F433ED9DA17"/>
    <w:rsid w:val="0099293D"/>
    <w:pPr>
      <w:jc w:val="both"/>
    </w:pPr>
    <w:rPr>
      <w:rFonts w:ascii="Times New Roman" w:eastAsiaTheme="minorHAnsi" w:hAnsi="Times New Roman"/>
      <w:sz w:val="23"/>
    </w:rPr>
  </w:style>
  <w:style w:type="paragraph" w:customStyle="1" w:styleId="F53DB28AE299419091F89468CAF8923A6">
    <w:name w:val="F53DB28AE299419091F89468CAF8923A6"/>
    <w:rsid w:val="0099293D"/>
    <w:pPr>
      <w:jc w:val="both"/>
    </w:pPr>
    <w:rPr>
      <w:rFonts w:ascii="Times New Roman" w:eastAsiaTheme="minorHAnsi" w:hAnsi="Times New Roman"/>
      <w:sz w:val="23"/>
    </w:rPr>
  </w:style>
  <w:style w:type="paragraph" w:customStyle="1" w:styleId="BB05D869C660477CAC6604C24C040D707">
    <w:name w:val="BB05D869C660477CAC6604C24C040D707"/>
    <w:rsid w:val="0099293D"/>
    <w:pPr>
      <w:jc w:val="both"/>
    </w:pPr>
    <w:rPr>
      <w:rFonts w:ascii="Times New Roman" w:eastAsiaTheme="minorHAnsi" w:hAnsi="Times New Roman"/>
      <w:sz w:val="23"/>
    </w:rPr>
  </w:style>
  <w:style w:type="paragraph" w:customStyle="1" w:styleId="4376CC90AF87439C93F6D9A87C9BED757">
    <w:name w:val="4376CC90AF87439C93F6D9A87C9BED757"/>
    <w:rsid w:val="0099293D"/>
    <w:pPr>
      <w:jc w:val="both"/>
    </w:pPr>
    <w:rPr>
      <w:rFonts w:ascii="Times New Roman" w:eastAsiaTheme="minorHAnsi" w:hAnsi="Times New Roman"/>
      <w:sz w:val="23"/>
    </w:rPr>
  </w:style>
  <w:style w:type="paragraph" w:customStyle="1" w:styleId="2832740D2B9C4B3685DEB42F8EFBD48D6">
    <w:name w:val="2832740D2B9C4B3685DEB42F8EFBD48D6"/>
    <w:rsid w:val="0099293D"/>
    <w:pPr>
      <w:jc w:val="both"/>
    </w:pPr>
    <w:rPr>
      <w:rFonts w:ascii="Times New Roman" w:eastAsiaTheme="minorHAnsi" w:hAnsi="Times New Roman"/>
      <w:sz w:val="23"/>
    </w:rPr>
  </w:style>
  <w:style w:type="paragraph" w:customStyle="1" w:styleId="310B3854883C429695C7A698912793947">
    <w:name w:val="310B3854883C429695C7A698912793947"/>
    <w:rsid w:val="0099293D"/>
    <w:pPr>
      <w:jc w:val="both"/>
    </w:pPr>
    <w:rPr>
      <w:rFonts w:ascii="Times New Roman" w:eastAsiaTheme="minorHAnsi" w:hAnsi="Times New Roman"/>
      <w:sz w:val="23"/>
    </w:rPr>
  </w:style>
  <w:style w:type="paragraph" w:customStyle="1" w:styleId="2CFA38B631B745E596994741B108275A7">
    <w:name w:val="2CFA38B631B745E596994741B108275A7"/>
    <w:rsid w:val="0099293D"/>
    <w:pPr>
      <w:jc w:val="both"/>
    </w:pPr>
    <w:rPr>
      <w:rFonts w:ascii="Times New Roman" w:eastAsiaTheme="minorHAnsi" w:hAnsi="Times New Roman"/>
      <w:sz w:val="23"/>
    </w:rPr>
  </w:style>
  <w:style w:type="paragraph" w:customStyle="1" w:styleId="802F169220584E84A6BB5D6155CE0E016">
    <w:name w:val="802F169220584E84A6BB5D6155CE0E016"/>
    <w:rsid w:val="0099293D"/>
    <w:pPr>
      <w:jc w:val="both"/>
    </w:pPr>
    <w:rPr>
      <w:rFonts w:ascii="Times New Roman" w:eastAsiaTheme="minorHAnsi" w:hAnsi="Times New Roman"/>
      <w:sz w:val="23"/>
    </w:rPr>
  </w:style>
  <w:style w:type="paragraph" w:customStyle="1" w:styleId="029E93A847F746E2B0BFE60889E7747A7">
    <w:name w:val="029E93A847F746E2B0BFE60889E7747A7"/>
    <w:rsid w:val="0099293D"/>
    <w:pPr>
      <w:jc w:val="both"/>
    </w:pPr>
    <w:rPr>
      <w:rFonts w:ascii="Times New Roman" w:eastAsiaTheme="minorHAnsi" w:hAnsi="Times New Roman"/>
      <w:sz w:val="23"/>
    </w:rPr>
  </w:style>
  <w:style w:type="paragraph" w:customStyle="1" w:styleId="B7CBB346C50B4C7ABB049B7565526D1F7">
    <w:name w:val="B7CBB346C50B4C7ABB049B7565526D1F7"/>
    <w:rsid w:val="0099293D"/>
    <w:pPr>
      <w:jc w:val="both"/>
    </w:pPr>
    <w:rPr>
      <w:rFonts w:ascii="Times New Roman" w:eastAsiaTheme="minorHAnsi" w:hAnsi="Times New Roman"/>
      <w:sz w:val="23"/>
    </w:rPr>
  </w:style>
  <w:style w:type="paragraph" w:customStyle="1" w:styleId="3759A5354C5745F08F40E5B032D3F8CC6">
    <w:name w:val="3759A5354C5745F08F40E5B032D3F8CC6"/>
    <w:rsid w:val="0099293D"/>
    <w:pPr>
      <w:jc w:val="both"/>
    </w:pPr>
    <w:rPr>
      <w:rFonts w:ascii="Times New Roman" w:eastAsiaTheme="minorHAnsi" w:hAnsi="Times New Roman"/>
      <w:sz w:val="23"/>
    </w:rPr>
  </w:style>
  <w:style w:type="paragraph" w:customStyle="1" w:styleId="A11259C77903408CAE16DAC1E281000D7">
    <w:name w:val="A11259C77903408CAE16DAC1E281000D7"/>
    <w:rsid w:val="0099293D"/>
    <w:pPr>
      <w:jc w:val="both"/>
    </w:pPr>
    <w:rPr>
      <w:rFonts w:ascii="Times New Roman" w:eastAsiaTheme="minorHAnsi" w:hAnsi="Times New Roman"/>
      <w:sz w:val="23"/>
    </w:rPr>
  </w:style>
  <w:style w:type="paragraph" w:customStyle="1" w:styleId="EA9C9E4E627B4A1487888395922B80B27">
    <w:name w:val="EA9C9E4E627B4A1487888395922B80B27"/>
    <w:rsid w:val="0099293D"/>
    <w:pPr>
      <w:jc w:val="both"/>
    </w:pPr>
    <w:rPr>
      <w:rFonts w:ascii="Times New Roman" w:eastAsiaTheme="minorHAnsi" w:hAnsi="Times New Roman"/>
      <w:sz w:val="23"/>
    </w:rPr>
  </w:style>
  <w:style w:type="paragraph" w:customStyle="1" w:styleId="4F11DB4250FC49F7A158B622184439F06">
    <w:name w:val="4F11DB4250FC49F7A158B622184439F06"/>
    <w:rsid w:val="0099293D"/>
    <w:pPr>
      <w:jc w:val="both"/>
    </w:pPr>
    <w:rPr>
      <w:rFonts w:ascii="Times New Roman" w:eastAsiaTheme="minorHAnsi" w:hAnsi="Times New Roman"/>
      <w:sz w:val="23"/>
    </w:rPr>
  </w:style>
  <w:style w:type="paragraph" w:customStyle="1" w:styleId="9746E0D818344012AC1889555BB44C147">
    <w:name w:val="9746E0D818344012AC1889555BB44C147"/>
    <w:rsid w:val="0099293D"/>
    <w:pPr>
      <w:jc w:val="both"/>
    </w:pPr>
    <w:rPr>
      <w:rFonts w:ascii="Times New Roman" w:eastAsiaTheme="minorHAnsi" w:hAnsi="Times New Roman"/>
      <w:sz w:val="23"/>
    </w:rPr>
  </w:style>
  <w:style w:type="paragraph" w:customStyle="1" w:styleId="BD9706291B884F45843CFF9C7FC13FEA7">
    <w:name w:val="BD9706291B884F45843CFF9C7FC13FEA7"/>
    <w:rsid w:val="0099293D"/>
    <w:pPr>
      <w:jc w:val="both"/>
    </w:pPr>
    <w:rPr>
      <w:rFonts w:ascii="Times New Roman" w:eastAsiaTheme="minorHAnsi" w:hAnsi="Times New Roman"/>
      <w:sz w:val="23"/>
    </w:rPr>
  </w:style>
  <w:style w:type="paragraph" w:customStyle="1" w:styleId="262CFD4C0285493887B584086DA9D4356">
    <w:name w:val="262CFD4C0285493887B584086DA9D4356"/>
    <w:rsid w:val="0099293D"/>
    <w:pPr>
      <w:jc w:val="both"/>
    </w:pPr>
    <w:rPr>
      <w:rFonts w:ascii="Times New Roman" w:eastAsiaTheme="minorHAnsi" w:hAnsi="Times New Roman"/>
      <w:sz w:val="23"/>
    </w:rPr>
  </w:style>
  <w:style w:type="paragraph" w:customStyle="1" w:styleId="95DBC404F46B4522822C3D32705919D87">
    <w:name w:val="95DBC404F46B4522822C3D32705919D87"/>
    <w:rsid w:val="0099293D"/>
    <w:pPr>
      <w:jc w:val="both"/>
    </w:pPr>
    <w:rPr>
      <w:rFonts w:ascii="Times New Roman" w:eastAsiaTheme="minorHAnsi" w:hAnsi="Times New Roman"/>
      <w:sz w:val="23"/>
    </w:rPr>
  </w:style>
  <w:style w:type="paragraph" w:customStyle="1" w:styleId="F236C3073B344BFB8234EDD63162F5C57">
    <w:name w:val="F236C3073B344BFB8234EDD63162F5C57"/>
    <w:rsid w:val="0099293D"/>
    <w:pPr>
      <w:jc w:val="both"/>
    </w:pPr>
    <w:rPr>
      <w:rFonts w:ascii="Times New Roman" w:eastAsiaTheme="minorHAnsi" w:hAnsi="Times New Roman"/>
      <w:sz w:val="23"/>
    </w:rPr>
  </w:style>
  <w:style w:type="paragraph" w:customStyle="1" w:styleId="79603D5FABDB4EC0BF6AFCF4F2A4A5096">
    <w:name w:val="79603D5FABDB4EC0BF6AFCF4F2A4A5096"/>
    <w:rsid w:val="0099293D"/>
    <w:pPr>
      <w:jc w:val="both"/>
    </w:pPr>
    <w:rPr>
      <w:rFonts w:ascii="Times New Roman" w:eastAsiaTheme="minorHAnsi" w:hAnsi="Times New Roman"/>
      <w:sz w:val="23"/>
    </w:rPr>
  </w:style>
  <w:style w:type="paragraph" w:customStyle="1" w:styleId="D40C2DF28553454C9987C4D35F41D11A7">
    <w:name w:val="D40C2DF28553454C9987C4D35F41D11A7"/>
    <w:rsid w:val="0099293D"/>
    <w:pPr>
      <w:jc w:val="both"/>
    </w:pPr>
    <w:rPr>
      <w:rFonts w:ascii="Times New Roman" w:eastAsiaTheme="minorHAnsi" w:hAnsi="Times New Roman"/>
      <w:sz w:val="23"/>
    </w:rPr>
  </w:style>
  <w:style w:type="paragraph" w:customStyle="1" w:styleId="D56E9B37E833464C8AA37E876293CA077">
    <w:name w:val="D56E9B37E833464C8AA37E876293CA077"/>
    <w:rsid w:val="0099293D"/>
    <w:pPr>
      <w:jc w:val="both"/>
    </w:pPr>
    <w:rPr>
      <w:rFonts w:ascii="Times New Roman" w:eastAsiaTheme="minorHAnsi" w:hAnsi="Times New Roman"/>
      <w:sz w:val="23"/>
    </w:rPr>
  </w:style>
  <w:style w:type="paragraph" w:customStyle="1" w:styleId="88C377D3EA9F4CA19299CF78A9ABCA866">
    <w:name w:val="88C377D3EA9F4CA19299CF78A9ABCA866"/>
    <w:rsid w:val="0099293D"/>
    <w:pPr>
      <w:jc w:val="both"/>
    </w:pPr>
    <w:rPr>
      <w:rFonts w:ascii="Times New Roman" w:eastAsiaTheme="minorHAnsi" w:hAnsi="Times New Roman"/>
      <w:sz w:val="23"/>
    </w:rPr>
  </w:style>
  <w:style w:type="paragraph" w:customStyle="1" w:styleId="65B5B6C736F045F1BD1E9E9015237FA07">
    <w:name w:val="65B5B6C736F045F1BD1E9E9015237FA07"/>
    <w:rsid w:val="0099293D"/>
    <w:pPr>
      <w:jc w:val="both"/>
    </w:pPr>
    <w:rPr>
      <w:rFonts w:ascii="Times New Roman" w:eastAsiaTheme="minorHAnsi" w:hAnsi="Times New Roman"/>
      <w:sz w:val="23"/>
    </w:rPr>
  </w:style>
  <w:style w:type="paragraph" w:customStyle="1" w:styleId="32CA43321A00438992CE24E8F6C75ABA7">
    <w:name w:val="32CA43321A00438992CE24E8F6C75ABA7"/>
    <w:rsid w:val="0099293D"/>
    <w:pPr>
      <w:jc w:val="both"/>
    </w:pPr>
    <w:rPr>
      <w:rFonts w:ascii="Times New Roman" w:eastAsiaTheme="minorHAnsi" w:hAnsi="Times New Roman"/>
      <w:sz w:val="23"/>
    </w:rPr>
  </w:style>
  <w:style w:type="paragraph" w:customStyle="1" w:styleId="83B3CFC5B9D141AAAC799A090DF65F456">
    <w:name w:val="83B3CFC5B9D141AAAC799A090DF65F456"/>
    <w:rsid w:val="0099293D"/>
    <w:pPr>
      <w:jc w:val="both"/>
    </w:pPr>
    <w:rPr>
      <w:rFonts w:ascii="Times New Roman" w:eastAsiaTheme="minorHAnsi" w:hAnsi="Times New Roman"/>
      <w:sz w:val="23"/>
    </w:rPr>
  </w:style>
  <w:style w:type="paragraph" w:customStyle="1" w:styleId="EAE8160AD1E849DEB10E17255E8E63D57">
    <w:name w:val="EAE8160AD1E849DEB10E17255E8E63D57"/>
    <w:rsid w:val="0099293D"/>
    <w:pPr>
      <w:jc w:val="both"/>
    </w:pPr>
    <w:rPr>
      <w:rFonts w:ascii="Times New Roman" w:eastAsiaTheme="minorHAnsi" w:hAnsi="Times New Roman"/>
      <w:sz w:val="23"/>
    </w:rPr>
  </w:style>
  <w:style w:type="paragraph" w:customStyle="1" w:styleId="9C31965CE50B47889E69CD7CBE979CC07">
    <w:name w:val="9C31965CE50B47889E69CD7CBE979CC07"/>
    <w:rsid w:val="0099293D"/>
    <w:pPr>
      <w:jc w:val="both"/>
    </w:pPr>
    <w:rPr>
      <w:rFonts w:ascii="Times New Roman" w:eastAsiaTheme="minorHAnsi" w:hAnsi="Times New Roman"/>
      <w:sz w:val="23"/>
    </w:rPr>
  </w:style>
  <w:style w:type="paragraph" w:customStyle="1" w:styleId="05C06F2D677247D1819641831C221A5C6">
    <w:name w:val="05C06F2D677247D1819641831C221A5C6"/>
    <w:rsid w:val="0099293D"/>
    <w:pPr>
      <w:jc w:val="both"/>
    </w:pPr>
    <w:rPr>
      <w:rFonts w:ascii="Times New Roman" w:eastAsiaTheme="minorHAnsi" w:hAnsi="Times New Roman"/>
      <w:sz w:val="23"/>
    </w:rPr>
  </w:style>
  <w:style w:type="paragraph" w:customStyle="1" w:styleId="21C3825D86534A0B813E73F33870A33E7">
    <w:name w:val="21C3825D86534A0B813E73F33870A33E7"/>
    <w:rsid w:val="0099293D"/>
    <w:pPr>
      <w:jc w:val="both"/>
    </w:pPr>
    <w:rPr>
      <w:rFonts w:ascii="Times New Roman" w:eastAsiaTheme="minorHAnsi" w:hAnsi="Times New Roman"/>
      <w:sz w:val="23"/>
    </w:rPr>
  </w:style>
  <w:style w:type="paragraph" w:customStyle="1" w:styleId="4DEA8A1A36F049D1A398BDB2EAD644BC7">
    <w:name w:val="4DEA8A1A36F049D1A398BDB2EAD644BC7"/>
    <w:rsid w:val="0099293D"/>
    <w:pPr>
      <w:jc w:val="both"/>
    </w:pPr>
    <w:rPr>
      <w:rFonts w:ascii="Times New Roman" w:eastAsiaTheme="minorHAnsi" w:hAnsi="Times New Roman"/>
      <w:sz w:val="23"/>
    </w:rPr>
  </w:style>
  <w:style w:type="paragraph" w:customStyle="1" w:styleId="40715D9ACF9143538ADE47C20552C7806">
    <w:name w:val="40715D9ACF9143538ADE47C20552C7806"/>
    <w:rsid w:val="0099293D"/>
    <w:pPr>
      <w:jc w:val="both"/>
    </w:pPr>
    <w:rPr>
      <w:rFonts w:ascii="Times New Roman" w:eastAsiaTheme="minorHAnsi" w:hAnsi="Times New Roman"/>
      <w:sz w:val="23"/>
    </w:rPr>
  </w:style>
  <w:style w:type="paragraph" w:customStyle="1" w:styleId="2E562F84577947A7B695CA46D4F92EF27">
    <w:name w:val="2E562F84577947A7B695CA46D4F92EF27"/>
    <w:rsid w:val="0099293D"/>
    <w:pPr>
      <w:jc w:val="both"/>
    </w:pPr>
    <w:rPr>
      <w:rFonts w:ascii="Times New Roman" w:eastAsiaTheme="minorHAnsi" w:hAnsi="Times New Roman"/>
      <w:sz w:val="23"/>
    </w:rPr>
  </w:style>
  <w:style w:type="paragraph" w:customStyle="1" w:styleId="928EB83A05C4444883DC814B11680C1A7">
    <w:name w:val="928EB83A05C4444883DC814B11680C1A7"/>
    <w:rsid w:val="0099293D"/>
    <w:pPr>
      <w:jc w:val="both"/>
    </w:pPr>
    <w:rPr>
      <w:rFonts w:ascii="Times New Roman" w:eastAsiaTheme="minorHAnsi" w:hAnsi="Times New Roman"/>
      <w:sz w:val="23"/>
    </w:rPr>
  </w:style>
  <w:style w:type="paragraph" w:customStyle="1" w:styleId="53C67F8B982040E68CCF7AA009165B8E6">
    <w:name w:val="53C67F8B982040E68CCF7AA009165B8E6"/>
    <w:rsid w:val="0099293D"/>
    <w:pPr>
      <w:jc w:val="both"/>
    </w:pPr>
    <w:rPr>
      <w:rFonts w:ascii="Times New Roman" w:eastAsiaTheme="minorHAnsi" w:hAnsi="Times New Roman"/>
      <w:sz w:val="23"/>
    </w:rPr>
  </w:style>
  <w:style w:type="paragraph" w:customStyle="1" w:styleId="75D97711C5D541D599B5CDB1CDF29AC77">
    <w:name w:val="75D97711C5D541D599B5CDB1CDF29AC77"/>
    <w:rsid w:val="0099293D"/>
    <w:pPr>
      <w:jc w:val="both"/>
    </w:pPr>
    <w:rPr>
      <w:rFonts w:ascii="Times New Roman" w:eastAsiaTheme="minorHAnsi" w:hAnsi="Times New Roman"/>
      <w:sz w:val="23"/>
    </w:rPr>
  </w:style>
  <w:style w:type="paragraph" w:customStyle="1" w:styleId="B5FFA0964CEA4E8FAA5EFBA291A0B3D17">
    <w:name w:val="B5FFA0964CEA4E8FAA5EFBA291A0B3D17"/>
    <w:rsid w:val="0099293D"/>
    <w:pPr>
      <w:jc w:val="both"/>
    </w:pPr>
    <w:rPr>
      <w:rFonts w:ascii="Times New Roman" w:eastAsiaTheme="minorHAnsi" w:hAnsi="Times New Roman"/>
      <w:sz w:val="23"/>
    </w:rPr>
  </w:style>
  <w:style w:type="paragraph" w:customStyle="1" w:styleId="3A6B8DB32AE3446BBE3F642B5E2486746">
    <w:name w:val="3A6B8DB32AE3446BBE3F642B5E2486746"/>
    <w:rsid w:val="0099293D"/>
    <w:pPr>
      <w:jc w:val="both"/>
    </w:pPr>
    <w:rPr>
      <w:rFonts w:ascii="Times New Roman" w:eastAsiaTheme="minorHAnsi" w:hAnsi="Times New Roman"/>
      <w:sz w:val="23"/>
    </w:rPr>
  </w:style>
  <w:style w:type="paragraph" w:customStyle="1" w:styleId="F83614ACCEEE4A098145E0D11FF39E917">
    <w:name w:val="F83614ACCEEE4A098145E0D11FF39E917"/>
    <w:rsid w:val="0099293D"/>
    <w:pPr>
      <w:jc w:val="both"/>
    </w:pPr>
    <w:rPr>
      <w:rFonts w:ascii="Times New Roman" w:eastAsiaTheme="minorHAnsi" w:hAnsi="Times New Roman"/>
      <w:sz w:val="23"/>
    </w:rPr>
  </w:style>
  <w:style w:type="paragraph" w:customStyle="1" w:styleId="B031722E44D94AC9BC01BAF26C247CD17">
    <w:name w:val="B031722E44D94AC9BC01BAF26C247CD17"/>
    <w:rsid w:val="0099293D"/>
    <w:pPr>
      <w:jc w:val="both"/>
    </w:pPr>
    <w:rPr>
      <w:rFonts w:ascii="Times New Roman" w:eastAsiaTheme="minorHAnsi" w:hAnsi="Times New Roman"/>
      <w:sz w:val="23"/>
    </w:rPr>
  </w:style>
  <w:style w:type="paragraph" w:customStyle="1" w:styleId="924A2E134A384B9B8C3706D470C8127A6">
    <w:name w:val="924A2E134A384B9B8C3706D470C8127A6"/>
    <w:rsid w:val="0099293D"/>
    <w:pPr>
      <w:jc w:val="both"/>
    </w:pPr>
    <w:rPr>
      <w:rFonts w:ascii="Times New Roman" w:eastAsiaTheme="minorHAnsi" w:hAnsi="Times New Roman"/>
      <w:sz w:val="23"/>
    </w:rPr>
  </w:style>
  <w:style w:type="paragraph" w:customStyle="1" w:styleId="5A88B9360F8E464797170321522E9E917">
    <w:name w:val="5A88B9360F8E464797170321522E9E917"/>
    <w:rsid w:val="0099293D"/>
    <w:pPr>
      <w:jc w:val="both"/>
    </w:pPr>
    <w:rPr>
      <w:rFonts w:ascii="Times New Roman" w:eastAsiaTheme="minorHAnsi" w:hAnsi="Times New Roman"/>
      <w:sz w:val="23"/>
    </w:rPr>
  </w:style>
  <w:style w:type="paragraph" w:customStyle="1" w:styleId="7AE5B1317AC14A1688E255684993B8BC7">
    <w:name w:val="7AE5B1317AC14A1688E255684993B8BC7"/>
    <w:rsid w:val="0099293D"/>
    <w:pPr>
      <w:jc w:val="both"/>
    </w:pPr>
    <w:rPr>
      <w:rFonts w:ascii="Times New Roman" w:eastAsiaTheme="minorHAnsi" w:hAnsi="Times New Roman"/>
      <w:sz w:val="23"/>
    </w:rPr>
  </w:style>
  <w:style w:type="paragraph" w:customStyle="1" w:styleId="80569FE803F94B3A8ED8FE6691F9E0846">
    <w:name w:val="80569FE803F94B3A8ED8FE6691F9E0846"/>
    <w:rsid w:val="0099293D"/>
    <w:pPr>
      <w:jc w:val="both"/>
    </w:pPr>
    <w:rPr>
      <w:rFonts w:ascii="Times New Roman" w:eastAsiaTheme="minorHAnsi" w:hAnsi="Times New Roman"/>
      <w:sz w:val="23"/>
    </w:rPr>
  </w:style>
  <w:style w:type="paragraph" w:customStyle="1" w:styleId="2FCDE737A5BD4D0A88FFEE66840046F07">
    <w:name w:val="2FCDE737A5BD4D0A88FFEE66840046F07"/>
    <w:rsid w:val="0099293D"/>
    <w:pPr>
      <w:jc w:val="both"/>
    </w:pPr>
    <w:rPr>
      <w:rFonts w:ascii="Times New Roman" w:eastAsiaTheme="minorHAnsi" w:hAnsi="Times New Roman"/>
      <w:sz w:val="23"/>
    </w:rPr>
  </w:style>
  <w:style w:type="paragraph" w:customStyle="1" w:styleId="78B596CF323146C5B4913A752E7169A67">
    <w:name w:val="78B596CF323146C5B4913A752E7169A67"/>
    <w:rsid w:val="0099293D"/>
    <w:pPr>
      <w:jc w:val="both"/>
    </w:pPr>
    <w:rPr>
      <w:rFonts w:ascii="Times New Roman" w:eastAsiaTheme="minorHAnsi" w:hAnsi="Times New Roman"/>
      <w:sz w:val="23"/>
    </w:rPr>
  </w:style>
  <w:style w:type="paragraph" w:customStyle="1" w:styleId="CDF94AA5328F4657874FDFA03E4CC4A46">
    <w:name w:val="CDF94AA5328F4657874FDFA03E4CC4A46"/>
    <w:rsid w:val="0099293D"/>
    <w:pPr>
      <w:jc w:val="both"/>
    </w:pPr>
    <w:rPr>
      <w:rFonts w:ascii="Times New Roman" w:eastAsiaTheme="minorHAnsi" w:hAnsi="Times New Roman"/>
      <w:sz w:val="23"/>
    </w:rPr>
  </w:style>
  <w:style w:type="paragraph" w:customStyle="1" w:styleId="66BF9A07FEF9407AB40D035B6A3AAC327">
    <w:name w:val="66BF9A07FEF9407AB40D035B6A3AAC327"/>
    <w:rsid w:val="0099293D"/>
    <w:pPr>
      <w:jc w:val="both"/>
    </w:pPr>
    <w:rPr>
      <w:rFonts w:ascii="Times New Roman" w:eastAsiaTheme="minorHAnsi" w:hAnsi="Times New Roman"/>
      <w:sz w:val="23"/>
    </w:rPr>
  </w:style>
  <w:style w:type="paragraph" w:customStyle="1" w:styleId="9741B1BFC64F4A648CA9273B282F9F187">
    <w:name w:val="9741B1BFC64F4A648CA9273B282F9F187"/>
    <w:rsid w:val="0099293D"/>
    <w:pPr>
      <w:jc w:val="both"/>
    </w:pPr>
    <w:rPr>
      <w:rFonts w:ascii="Times New Roman" w:eastAsiaTheme="minorHAnsi" w:hAnsi="Times New Roman"/>
      <w:sz w:val="23"/>
    </w:rPr>
  </w:style>
  <w:style w:type="paragraph" w:customStyle="1" w:styleId="8343E483BAA44F66920A3BF5F7EC0F8D6">
    <w:name w:val="8343E483BAA44F66920A3BF5F7EC0F8D6"/>
    <w:rsid w:val="0099293D"/>
    <w:pPr>
      <w:jc w:val="both"/>
    </w:pPr>
    <w:rPr>
      <w:rFonts w:ascii="Times New Roman" w:eastAsiaTheme="minorHAnsi" w:hAnsi="Times New Roman"/>
      <w:sz w:val="23"/>
    </w:rPr>
  </w:style>
  <w:style w:type="paragraph" w:customStyle="1" w:styleId="5AE40478631F45289B9FC12740D0952B7">
    <w:name w:val="5AE40478631F45289B9FC12740D0952B7"/>
    <w:rsid w:val="0099293D"/>
    <w:pPr>
      <w:jc w:val="both"/>
    </w:pPr>
    <w:rPr>
      <w:rFonts w:ascii="Times New Roman" w:eastAsiaTheme="minorHAnsi" w:hAnsi="Times New Roman"/>
      <w:sz w:val="23"/>
    </w:rPr>
  </w:style>
  <w:style w:type="paragraph" w:customStyle="1" w:styleId="B639CE962F5B4361BF5464C899CA10877">
    <w:name w:val="B639CE962F5B4361BF5464C899CA10877"/>
    <w:rsid w:val="0099293D"/>
    <w:pPr>
      <w:jc w:val="both"/>
    </w:pPr>
    <w:rPr>
      <w:rFonts w:ascii="Times New Roman" w:eastAsiaTheme="minorHAnsi" w:hAnsi="Times New Roman"/>
      <w:sz w:val="23"/>
    </w:rPr>
  </w:style>
  <w:style w:type="paragraph" w:customStyle="1" w:styleId="2AC94E2315174FFCA58A7364E4B422E96">
    <w:name w:val="2AC94E2315174FFCA58A7364E4B422E96"/>
    <w:rsid w:val="0099293D"/>
    <w:pPr>
      <w:jc w:val="both"/>
    </w:pPr>
    <w:rPr>
      <w:rFonts w:ascii="Times New Roman" w:eastAsiaTheme="minorHAnsi" w:hAnsi="Times New Roman"/>
      <w:sz w:val="23"/>
    </w:rPr>
  </w:style>
  <w:style w:type="paragraph" w:customStyle="1" w:styleId="7DF7DB3E9E7B41F69362041FF6337B927">
    <w:name w:val="7DF7DB3E9E7B41F69362041FF6337B927"/>
    <w:rsid w:val="0099293D"/>
    <w:pPr>
      <w:jc w:val="both"/>
    </w:pPr>
    <w:rPr>
      <w:rFonts w:ascii="Times New Roman" w:eastAsiaTheme="minorHAnsi" w:hAnsi="Times New Roman"/>
      <w:sz w:val="23"/>
    </w:rPr>
  </w:style>
  <w:style w:type="paragraph" w:customStyle="1" w:styleId="B79001A5090243EEAFE6531F6EE811927">
    <w:name w:val="B79001A5090243EEAFE6531F6EE811927"/>
    <w:rsid w:val="0099293D"/>
    <w:pPr>
      <w:jc w:val="both"/>
    </w:pPr>
    <w:rPr>
      <w:rFonts w:ascii="Times New Roman" w:eastAsiaTheme="minorHAnsi" w:hAnsi="Times New Roman"/>
      <w:sz w:val="23"/>
    </w:rPr>
  </w:style>
  <w:style w:type="paragraph" w:customStyle="1" w:styleId="1814640D97F248C8929D0C3635C2B1DF6">
    <w:name w:val="1814640D97F248C8929D0C3635C2B1DF6"/>
    <w:rsid w:val="0099293D"/>
    <w:pPr>
      <w:jc w:val="both"/>
    </w:pPr>
    <w:rPr>
      <w:rFonts w:ascii="Times New Roman" w:eastAsiaTheme="minorHAnsi" w:hAnsi="Times New Roman"/>
      <w:sz w:val="23"/>
    </w:rPr>
  </w:style>
  <w:style w:type="paragraph" w:customStyle="1" w:styleId="4A33F54964004DD69B19ED503FF22C097">
    <w:name w:val="4A33F54964004DD69B19ED503FF22C097"/>
    <w:rsid w:val="0099293D"/>
    <w:pPr>
      <w:jc w:val="both"/>
    </w:pPr>
    <w:rPr>
      <w:rFonts w:ascii="Times New Roman" w:eastAsiaTheme="minorHAnsi" w:hAnsi="Times New Roman"/>
      <w:sz w:val="23"/>
    </w:rPr>
  </w:style>
  <w:style w:type="paragraph" w:customStyle="1" w:styleId="5F470323A1854702B290FA3A48FFC92B7">
    <w:name w:val="5F470323A1854702B290FA3A48FFC92B7"/>
    <w:rsid w:val="0099293D"/>
    <w:pPr>
      <w:jc w:val="both"/>
    </w:pPr>
    <w:rPr>
      <w:rFonts w:ascii="Times New Roman" w:eastAsiaTheme="minorHAnsi" w:hAnsi="Times New Roman"/>
      <w:sz w:val="23"/>
    </w:rPr>
  </w:style>
  <w:style w:type="paragraph" w:customStyle="1" w:styleId="B0F59D11E1754FDD99075C6063138D496">
    <w:name w:val="B0F59D11E1754FDD99075C6063138D496"/>
    <w:rsid w:val="0099293D"/>
    <w:pPr>
      <w:jc w:val="both"/>
    </w:pPr>
    <w:rPr>
      <w:rFonts w:ascii="Times New Roman" w:eastAsiaTheme="minorHAnsi" w:hAnsi="Times New Roman"/>
      <w:sz w:val="23"/>
    </w:rPr>
  </w:style>
  <w:style w:type="paragraph" w:customStyle="1" w:styleId="2CB4A7540BF5430CAF8BF338A804DC797">
    <w:name w:val="2CB4A7540BF5430CAF8BF338A804DC797"/>
    <w:rsid w:val="0099293D"/>
    <w:pPr>
      <w:jc w:val="both"/>
    </w:pPr>
    <w:rPr>
      <w:rFonts w:ascii="Times New Roman" w:eastAsiaTheme="minorHAnsi" w:hAnsi="Times New Roman"/>
      <w:sz w:val="23"/>
    </w:rPr>
  </w:style>
  <w:style w:type="paragraph" w:customStyle="1" w:styleId="F2FB660CCEAB4F49A67C83B2FB481BD97">
    <w:name w:val="F2FB660CCEAB4F49A67C83B2FB481BD97"/>
    <w:rsid w:val="0099293D"/>
    <w:pPr>
      <w:jc w:val="both"/>
    </w:pPr>
    <w:rPr>
      <w:rFonts w:ascii="Times New Roman" w:eastAsiaTheme="minorHAnsi" w:hAnsi="Times New Roman"/>
      <w:sz w:val="23"/>
    </w:rPr>
  </w:style>
  <w:style w:type="paragraph" w:customStyle="1" w:styleId="B70AA9A31CD54648B5B57C9281EBF9FC6">
    <w:name w:val="B70AA9A31CD54648B5B57C9281EBF9FC6"/>
    <w:rsid w:val="0099293D"/>
    <w:pPr>
      <w:jc w:val="both"/>
    </w:pPr>
    <w:rPr>
      <w:rFonts w:ascii="Times New Roman" w:eastAsiaTheme="minorHAnsi" w:hAnsi="Times New Roman"/>
      <w:sz w:val="23"/>
    </w:rPr>
  </w:style>
  <w:style w:type="paragraph" w:customStyle="1" w:styleId="8EA132341F384F1A80BDA549D16337B27">
    <w:name w:val="8EA132341F384F1A80BDA549D16337B27"/>
    <w:rsid w:val="0099293D"/>
    <w:pPr>
      <w:jc w:val="both"/>
    </w:pPr>
    <w:rPr>
      <w:rFonts w:ascii="Times New Roman" w:eastAsiaTheme="minorHAnsi" w:hAnsi="Times New Roman"/>
      <w:sz w:val="23"/>
    </w:rPr>
  </w:style>
  <w:style w:type="paragraph" w:customStyle="1" w:styleId="304CB25355C94E27AB857A939FCF53F37">
    <w:name w:val="304CB25355C94E27AB857A939FCF53F37"/>
    <w:rsid w:val="0099293D"/>
    <w:pPr>
      <w:jc w:val="both"/>
    </w:pPr>
    <w:rPr>
      <w:rFonts w:ascii="Times New Roman" w:eastAsiaTheme="minorHAnsi" w:hAnsi="Times New Roman"/>
      <w:sz w:val="23"/>
    </w:rPr>
  </w:style>
  <w:style w:type="paragraph" w:customStyle="1" w:styleId="A1ADCC3CE0DC4810BF0FE81FD0E025086">
    <w:name w:val="A1ADCC3CE0DC4810BF0FE81FD0E025086"/>
    <w:rsid w:val="0099293D"/>
    <w:pPr>
      <w:jc w:val="both"/>
    </w:pPr>
    <w:rPr>
      <w:rFonts w:ascii="Times New Roman" w:eastAsiaTheme="minorHAnsi" w:hAnsi="Times New Roman"/>
      <w:sz w:val="23"/>
    </w:rPr>
  </w:style>
  <w:style w:type="paragraph" w:customStyle="1" w:styleId="F2E09A82102446D988D7F44C898E61057">
    <w:name w:val="F2E09A82102446D988D7F44C898E61057"/>
    <w:rsid w:val="0099293D"/>
    <w:pPr>
      <w:jc w:val="both"/>
    </w:pPr>
    <w:rPr>
      <w:rFonts w:ascii="Times New Roman" w:eastAsiaTheme="minorHAnsi" w:hAnsi="Times New Roman"/>
      <w:sz w:val="23"/>
    </w:rPr>
  </w:style>
  <w:style w:type="paragraph" w:customStyle="1" w:styleId="76A9578FC13247E982F76AE6F03A2F6A7">
    <w:name w:val="76A9578FC13247E982F76AE6F03A2F6A7"/>
    <w:rsid w:val="0099293D"/>
    <w:pPr>
      <w:jc w:val="both"/>
    </w:pPr>
    <w:rPr>
      <w:rFonts w:ascii="Times New Roman" w:eastAsiaTheme="minorHAnsi" w:hAnsi="Times New Roman"/>
      <w:sz w:val="23"/>
    </w:rPr>
  </w:style>
  <w:style w:type="paragraph" w:customStyle="1" w:styleId="3933FB9C7EFB4BA9A8572B1B30B7E78E6">
    <w:name w:val="3933FB9C7EFB4BA9A8572B1B30B7E78E6"/>
    <w:rsid w:val="0099293D"/>
    <w:pPr>
      <w:jc w:val="both"/>
    </w:pPr>
    <w:rPr>
      <w:rFonts w:ascii="Times New Roman" w:eastAsiaTheme="minorHAnsi" w:hAnsi="Times New Roman"/>
      <w:sz w:val="23"/>
    </w:rPr>
  </w:style>
  <w:style w:type="paragraph" w:customStyle="1" w:styleId="D3AB424817E2455EA0C7004912B26FC17">
    <w:name w:val="D3AB424817E2455EA0C7004912B26FC17"/>
    <w:rsid w:val="0099293D"/>
    <w:pPr>
      <w:jc w:val="both"/>
    </w:pPr>
    <w:rPr>
      <w:rFonts w:ascii="Times New Roman" w:eastAsiaTheme="minorHAnsi" w:hAnsi="Times New Roman"/>
      <w:sz w:val="23"/>
    </w:rPr>
  </w:style>
  <w:style w:type="paragraph" w:customStyle="1" w:styleId="5350D02840C94690AAD0CFA6B76D02787">
    <w:name w:val="5350D02840C94690AAD0CFA6B76D02787"/>
    <w:rsid w:val="0099293D"/>
    <w:pPr>
      <w:jc w:val="both"/>
    </w:pPr>
    <w:rPr>
      <w:rFonts w:ascii="Times New Roman" w:eastAsiaTheme="minorHAnsi" w:hAnsi="Times New Roman"/>
      <w:sz w:val="23"/>
    </w:rPr>
  </w:style>
  <w:style w:type="paragraph" w:customStyle="1" w:styleId="4A88682CE59A4AEF92A7CDED766389276">
    <w:name w:val="4A88682CE59A4AEF92A7CDED766389276"/>
    <w:rsid w:val="0099293D"/>
    <w:pPr>
      <w:jc w:val="both"/>
    </w:pPr>
    <w:rPr>
      <w:rFonts w:ascii="Times New Roman" w:eastAsiaTheme="minorHAnsi" w:hAnsi="Times New Roman"/>
      <w:sz w:val="23"/>
    </w:rPr>
  </w:style>
  <w:style w:type="paragraph" w:customStyle="1" w:styleId="EE20E06CB3F245A89242189CAE03CD667">
    <w:name w:val="EE20E06CB3F245A89242189CAE03CD667"/>
    <w:rsid w:val="0099293D"/>
    <w:pPr>
      <w:jc w:val="both"/>
    </w:pPr>
    <w:rPr>
      <w:rFonts w:ascii="Times New Roman" w:eastAsiaTheme="minorHAnsi" w:hAnsi="Times New Roman"/>
      <w:sz w:val="23"/>
    </w:rPr>
  </w:style>
  <w:style w:type="paragraph" w:customStyle="1" w:styleId="3EA1E1783F70402BBBFD44D66D980AD57">
    <w:name w:val="3EA1E1783F70402BBBFD44D66D980AD57"/>
    <w:rsid w:val="0099293D"/>
    <w:pPr>
      <w:jc w:val="both"/>
    </w:pPr>
    <w:rPr>
      <w:rFonts w:ascii="Times New Roman" w:eastAsiaTheme="minorHAnsi" w:hAnsi="Times New Roman"/>
      <w:sz w:val="23"/>
    </w:rPr>
  </w:style>
  <w:style w:type="paragraph" w:customStyle="1" w:styleId="0A41EF1EF7814FFDA42890BAED952E596">
    <w:name w:val="0A41EF1EF7814FFDA42890BAED952E596"/>
    <w:rsid w:val="0099293D"/>
    <w:pPr>
      <w:jc w:val="both"/>
    </w:pPr>
    <w:rPr>
      <w:rFonts w:ascii="Times New Roman" w:eastAsiaTheme="minorHAnsi" w:hAnsi="Times New Roman"/>
      <w:sz w:val="23"/>
    </w:rPr>
  </w:style>
  <w:style w:type="paragraph" w:customStyle="1" w:styleId="70889727FB7446FC81B8AA50E74D092E7">
    <w:name w:val="70889727FB7446FC81B8AA50E74D092E7"/>
    <w:rsid w:val="0099293D"/>
    <w:pPr>
      <w:jc w:val="both"/>
    </w:pPr>
    <w:rPr>
      <w:rFonts w:ascii="Times New Roman" w:eastAsiaTheme="minorHAnsi" w:hAnsi="Times New Roman"/>
      <w:sz w:val="23"/>
    </w:rPr>
  </w:style>
  <w:style w:type="paragraph" w:customStyle="1" w:styleId="330AD0733C3641E9960559E432BD63237">
    <w:name w:val="330AD0733C3641E9960559E432BD63237"/>
    <w:rsid w:val="0099293D"/>
    <w:pPr>
      <w:jc w:val="both"/>
    </w:pPr>
    <w:rPr>
      <w:rFonts w:ascii="Times New Roman" w:eastAsiaTheme="minorHAnsi" w:hAnsi="Times New Roman"/>
      <w:sz w:val="23"/>
    </w:rPr>
  </w:style>
  <w:style w:type="paragraph" w:customStyle="1" w:styleId="48D8C3A1E7E144599C12739C95264A616">
    <w:name w:val="48D8C3A1E7E144599C12739C95264A616"/>
    <w:rsid w:val="0099293D"/>
    <w:pPr>
      <w:jc w:val="both"/>
    </w:pPr>
    <w:rPr>
      <w:rFonts w:ascii="Times New Roman" w:eastAsiaTheme="minorHAnsi" w:hAnsi="Times New Roman"/>
      <w:sz w:val="23"/>
    </w:rPr>
  </w:style>
  <w:style w:type="paragraph" w:customStyle="1" w:styleId="CC6C5BFE121B4FA0B5A529EAC0DB9CAE7">
    <w:name w:val="CC6C5BFE121B4FA0B5A529EAC0DB9CAE7"/>
    <w:rsid w:val="0099293D"/>
    <w:pPr>
      <w:jc w:val="both"/>
    </w:pPr>
    <w:rPr>
      <w:rFonts w:ascii="Times New Roman" w:eastAsiaTheme="minorHAnsi" w:hAnsi="Times New Roman"/>
      <w:sz w:val="23"/>
    </w:rPr>
  </w:style>
  <w:style w:type="paragraph" w:customStyle="1" w:styleId="5306280698604262AC7234B6B37341C57">
    <w:name w:val="5306280698604262AC7234B6B37341C57"/>
    <w:rsid w:val="0099293D"/>
    <w:pPr>
      <w:jc w:val="both"/>
    </w:pPr>
    <w:rPr>
      <w:rFonts w:ascii="Times New Roman" w:eastAsiaTheme="minorHAnsi" w:hAnsi="Times New Roman"/>
      <w:sz w:val="23"/>
    </w:rPr>
  </w:style>
  <w:style w:type="paragraph" w:customStyle="1" w:styleId="F0ED3424D5D541E9A81C6F9CFE5C9DE86">
    <w:name w:val="F0ED3424D5D541E9A81C6F9CFE5C9DE86"/>
    <w:rsid w:val="0099293D"/>
    <w:pPr>
      <w:jc w:val="both"/>
    </w:pPr>
    <w:rPr>
      <w:rFonts w:ascii="Times New Roman" w:eastAsiaTheme="minorHAnsi" w:hAnsi="Times New Roman"/>
      <w:sz w:val="23"/>
    </w:rPr>
  </w:style>
  <w:style w:type="paragraph" w:customStyle="1" w:styleId="E764EB54BE4E428DA6C670226A2850117">
    <w:name w:val="E764EB54BE4E428DA6C670226A2850117"/>
    <w:rsid w:val="0099293D"/>
    <w:pPr>
      <w:jc w:val="both"/>
    </w:pPr>
    <w:rPr>
      <w:rFonts w:ascii="Times New Roman" w:eastAsiaTheme="minorHAnsi" w:hAnsi="Times New Roman"/>
      <w:sz w:val="23"/>
    </w:rPr>
  </w:style>
  <w:style w:type="paragraph" w:customStyle="1" w:styleId="400983E523694728AE2C1364A5BA54967">
    <w:name w:val="400983E523694728AE2C1364A5BA54967"/>
    <w:rsid w:val="0099293D"/>
    <w:pPr>
      <w:jc w:val="both"/>
    </w:pPr>
    <w:rPr>
      <w:rFonts w:ascii="Times New Roman" w:eastAsiaTheme="minorHAnsi" w:hAnsi="Times New Roman"/>
      <w:sz w:val="23"/>
    </w:rPr>
  </w:style>
  <w:style w:type="paragraph" w:customStyle="1" w:styleId="04DC15BDF4F14B70A9B689CA06FC0FA86">
    <w:name w:val="04DC15BDF4F14B70A9B689CA06FC0FA86"/>
    <w:rsid w:val="0099293D"/>
    <w:pPr>
      <w:jc w:val="both"/>
    </w:pPr>
    <w:rPr>
      <w:rFonts w:ascii="Times New Roman" w:eastAsiaTheme="minorHAnsi" w:hAnsi="Times New Roman"/>
      <w:sz w:val="23"/>
    </w:rPr>
  </w:style>
  <w:style w:type="paragraph" w:customStyle="1" w:styleId="0DFEED31C6F24EBBA359B1D2858D36227">
    <w:name w:val="0DFEED31C6F24EBBA359B1D2858D36227"/>
    <w:rsid w:val="0099293D"/>
    <w:pPr>
      <w:jc w:val="both"/>
    </w:pPr>
    <w:rPr>
      <w:rFonts w:ascii="Times New Roman" w:eastAsiaTheme="minorHAnsi" w:hAnsi="Times New Roman"/>
      <w:sz w:val="23"/>
    </w:rPr>
  </w:style>
  <w:style w:type="paragraph" w:customStyle="1" w:styleId="2B076FF252734E70960D2E2D732B1DE17">
    <w:name w:val="2B076FF252734E70960D2E2D732B1DE17"/>
    <w:rsid w:val="0099293D"/>
    <w:pPr>
      <w:jc w:val="both"/>
    </w:pPr>
    <w:rPr>
      <w:rFonts w:ascii="Times New Roman" w:eastAsiaTheme="minorHAnsi" w:hAnsi="Times New Roman"/>
      <w:sz w:val="23"/>
    </w:rPr>
  </w:style>
  <w:style w:type="paragraph" w:customStyle="1" w:styleId="4DD26EC718804967BBD9EF6C23B3AF906">
    <w:name w:val="4DD26EC718804967BBD9EF6C23B3AF906"/>
    <w:rsid w:val="0099293D"/>
    <w:pPr>
      <w:jc w:val="both"/>
    </w:pPr>
    <w:rPr>
      <w:rFonts w:ascii="Times New Roman" w:eastAsiaTheme="minorHAnsi" w:hAnsi="Times New Roman"/>
      <w:sz w:val="23"/>
    </w:rPr>
  </w:style>
  <w:style w:type="paragraph" w:customStyle="1" w:styleId="A4688CCA8CB84170B93F3FE0C930135D7">
    <w:name w:val="A4688CCA8CB84170B93F3FE0C930135D7"/>
    <w:rsid w:val="0099293D"/>
    <w:pPr>
      <w:jc w:val="both"/>
    </w:pPr>
    <w:rPr>
      <w:rFonts w:ascii="Times New Roman" w:eastAsiaTheme="minorHAnsi" w:hAnsi="Times New Roman"/>
      <w:sz w:val="23"/>
    </w:rPr>
  </w:style>
  <w:style w:type="paragraph" w:customStyle="1" w:styleId="D9A52291872C4CF3AB7510F21BF0FC0A7">
    <w:name w:val="D9A52291872C4CF3AB7510F21BF0FC0A7"/>
    <w:rsid w:val="0099293D"/>
    <w:pPr>
      <w:jc w:val="both"/>
    </w:pPr>
    <w:rPr>
      <w:rFonts w:ascii="Times New Roman" w:eastAsiaTheme="minorHAnsi" w:hAnsi="Times New Roman"/>
      <w:sz w:val="23"/>
    </w:rPr>
  </w:style>
  <w:style w:type="paragraph" w:customStyle="1" w:styleId="05812419FD4E45DBAA812245090616CA6">
    <w:name w:val="05812419FD4E45DBAA812245090616CA6"/>
    <w:rsid w:val="0099293D"/>
    <w:pPr>
      <w:jc w:val="both"/>
    </w:pPr>
    <w:rPr>
      <w:rFonts w:ascii="Times New Roman" w:eastAsiaTheme="minorHAnsi" w:hAnsi="Times New Roman"/>
      <w:sz w:val="23"/>
    </w:rPr>
  </w:style>
  <w:style w:type="paragraph" w:customStyle="1" w:styleId="10D0D24BCCDC4E72910B37A51EDDD4737">
    <w:name w:val="10D0D24BCCDC4E72910B37A51EDDD4737"/>
    <w:rsid w:val="0099293D"/>
    <w:pPr>
      <w:jc w:val="both"/>
    </w:pPr>
    <w:rPr>
      <w:rFonts w:ascii="Times New Roman" w:eastAsiaTheme="minorHAnsi" w:hAnsi="Times New Roman"/>
      <w:sz w:val="23"/>
    </w:rPr>
  </w:style>
  <w:style w:type="paragraph" w:customStyle="1" w:styleId="191FA1E239C547BF8E01BAB29F0A252A7">
    <w:name w:val="191FA1E239C547BF8E01BAB29F0A252A7"/>
    <w:rsid w:val="0099293D"/>
    <w:pPr>
      <w:jc w:val="both"/>
    </w:pPr>
    <w:rPr>
      <w:rFonts w:ascii="Times New Roman" w:eastAsiaTheme="minorHAnsi" w:hAnsi="Times New Roman"/>
      <w:sz w:val="23"/>
    </w:rPr>
  </w:style>
  <w:style w:type="paragraph" w:customStyle="1" w:styleId="CA970B97028449979CE7A7487EF9A86B6">
    <w:name w:val="CA970B97028449979CE7A7487EF9A86B6"/>
    <w:rsid w:val="0099293D"/>
    <w:pPr>
      <w:jc w:val="both"/>
    </w:pPr>
    <w:rPr>
      <w:rFonts w:ascii="Times New Roman" w:eastAsiaTheme="minorHAnsi" w:hAnsi="Times New Roman"/>
      <w:sz w:val="23"/>
    </w:rPr>
  </w:style>
  <w:style w:type="paragraph" w:customStyle="1" w:styleId="71DBDD54B4964B1FA7E67BC03F8C20E57">
    <w:name w:val="71DBDD54B4964B1FA7E67BC03F8C20E57"/>
    <w:rsid w:val="0099293D"/>
    <w:pPr>
      <w:jc w:val="both"/>
    </w:pPr>
    <w:rPr>
      <w:rFonts w:ascii="Times New Roman" w:eastAsiaTheme="minorHAnsi" w:hAnsi="Times New Roman"/>
      <w:sz w:val="23"/>
    </w:rPr>
  </w:style>
  <w:style w:type="paragraph" w:customStyle="1" w:styleId="47D2306C8C6D4C89B04716CC0D134C497">
    <w:name w:val="47D2306C8C6D4C89B04716CC0D134C497"/>
    <w:rsid w:val="0099293D"/>
    <w:pPr>
      <w:jc w:val="both"/>
    </w:pPr>
    <w:rPr>
      <w:rFonts w:ascii="Times New Roman" w:eastAsiaTheme="minorHAnsi" w:hAnsi="Times New Roman"/>
      <w:sz w:val="23"/>
    </w:rPr>
  </w:style>
  <w:style w:type="paragraph" w:customStyle="1" w:styleId="2BAF3DF522F3434D8CCD13D66B4CDBBF6">
    <w:name w:val="2BAF3DF522F3434D8CCD13D66B4CDBBF6"/>
    <w:rsid w:val="0099293D"/>
    <w:pPr>
      <w:jc w:val="both"/>
    </w:pPr>
    <w:rPr>
      <w:rFonts w:ascii="Times New Roman" w:eastAsiaTheme="minorHAnsi" w:hAnsi="Times New Roman"/>
      <w:sz w:val="23"/>
    </w:rPr>
  </w:style>
  <w:style w:type="paragraph" w:customStyle="1" w:styleId="3D154181543545609C69338E9225DBD97">
    <w:name w:val="3D154181543545609C69338E9225DBD97"/>
    <w:rsid w:val="0099293D"/>
    <w:pPr>
      <w:jc w:val="both"/>
    </w:pPr>
    <w:rPr>
      <w:rFonts w:ascii="Times New Roman" w:eastAsiaTheme="minorHAnsi" w:hAnsi="Times New Roman"/>
      <w:sz w:val="23"/>
    </w:rPr>
  </w:style>
  <w:style w:type="paragraph" w:customStyle="1" w:styleId="BB500A1A70584DD0BA856ED370F652697">
    <w:name w:val="BB500A1A70584DD0BA856ED370F652697"/>
    <w:rsid w:val="0099293D"/>
    <w:pPr>
      <w:jc w:val="both"/>
    </w:pPr>
    <w:rPr>
      <w:rFonts w:ascii="Times New Roman" w:eastAsiaTheme="minorHAnsi" w:hAnsi="Times New Roman"/>
      <w:sz w:val="23"/>
    </w:rPr>
  </w:style>
  <w:style w:type="paragraph" w:customStyle="1" w:styleId="A059757E7BD7424C908A48ED6E92E4DB6">
    <w:name w:val="A059757E7BD7424C908A48ED6E92E4DB6"/>
    <w:rsid w:val="0099293D"/>
    <w:pPr>
      <w:jc w:val="both"/>
    </w:pPr>
    <w:rPr>
      <w:rFonts w:ascii="Times New Roman" w:eastAsiaTheme="minorHAnsi" w:hAnsi="Times New Roman"/>
      <w:sz w:val="23"/>
    </w:rPr>
  </w:style>
  <w:style w:type="paragraph" w:customStyle="1" w:styleId="04A82A6BB6C54D16B250B3D7FBF677117">
    <w:name w:val="04A82A6BB6C54D16B250B3D7FBF677117"/>
    <w:rsid w:val="0099293D"/>
    <w:pPr>
      <w:jc w:val="both"/>
    </w:pPr>
    <w:rPr>
      <w:rFonts w:ascii="Times New Roman" w:eastAsiaTheme="minorHAnsi" w:hAnsi="Times New Roman"/>
      <w:sz w:val="23"/>
    </w:rPr>
  </w:style>
  <w:style w:type="paragraph" w:customStyle="1" w:styleId="0C1795A5EF1244818989AA7432BE81F17">
    <w:name w:val="0C1795A5EF1244818989AA7432BE81F17"/>
    <w:rsid w:val="0099293D"/>
    <w:pPr>
      <w:jc w:val="both"/>
    </w:pPr>
    <w:rPr>
      <w:rFonts w:ascii="Times New Roman" w:eastAsiaTheme="minorHAnsi" w:hAnsi="Times New Roman"/>
      <w:sz w:val="23"/>
    </w:rPr>
  </w:style>
  <w:style w:type="paragraph" w:customStyle="1" w:styleId="E0548870E58B414BAAAC68DF20396F9D6">
    <w:name w:val="E0548870E58B414BAAAC68DF20396F9D6"/>
    <w:rsid w:val="0099293D"/>
    <w:pPr>
      <w:jc w:val="both"/>
    </w:pPr>
    <w:rPr>
      <w:rFonts w:ascii="Times New Roman" w:eastAsiaTheme="minorHAnsi" w:hAnsi="Times New Roman"/>
      <w:sz w:val="23"/>
    </w:rPr>
  </w:style>
  <w:style w:type="paragraph" w:customStyle="1" w:styleId="0FDA986A3C7C446AAB8B1AD97CB8558F7">
    <w:name w:val="0FDA986A3C7C446AAB8B1AD97CB8558F7"/>
    <w:rsid w:val="0099293D"/>
    <w:pPr>
      <w:jc w:val="both"/>
    </w:pPr>
    <w:rPr>
      <w:rFonts w:ascii="Times New Roman" w:eastAsiaTheme="minorHAnsi" w:hAnsi="Times New Roman"/>
      <w:sz w:val="23"/>
    </w:rPr>
  </w:style>
  <w:style w:type="paragraph" w:customStyle="1" w:styleId="D7497C79F53E4D57BEE8589CD876A1F97">
    <w:name w:val="D7497C79F53E4D57BEE8589CD876A1F97"/>
    <w:rsid w:val="0099293D"/>
    <w:pPr>
      <w:jc w:val="both"/>
    </w:pPr>
    <w:rPr>
      <w:rFonts w:ascii="Times New Roman" w:eastAsiaTheme="minorHAnsi" w:hAnsi="Times New Roman"/>
      <w:sz w:val="23"/>
    </w:rPr>
  </w:style>
  <w:style w:type="paragraph" w:customStyle="1" w:styleId="8714C22C596748709195146CDFF13A376">
    <w:name w:val="8714C22C596748709195146CDFF13A376"/>
    <w:rsid w:val="0099293D"/>
    <w:pPr>
      <w:jc w:val="both"/>
    </w:pPr>
    <w:rPr>
      <w:rFonts w:ascii="Times New Roman" w:eastAsiaTheme="minorHAnsi" w:hAnsi="Times New Roman"/>
      <w:sz w:val="23"/>
    </w:rPr>
  </w:style>
  <w:style w:type="paragraph" w:customStyle="1" w:styleId="8B72B9262E5649A2923DB93D1A1EF2087">
    <w:name w:val="8B72B9262E5649A2923DB93D1A1EF2087"/>
    <w:rsid w:val="0099293D"/>
    <w:pPr>
      <w:jc w:val="both"/>
    </w:pPr>
    <w:rPr>
      <w:rFonts w:ascii="Times New Roman" w:eastAsiaTheme="minorHAnsi" w:hAnsi="Times New Roman"/>
      <w:sz w:val="23"/>
    </w:rPr>
  </w:style>
  <w:style w:type="paragraph" w:customStyle="1" w:styleId="D97A17C43CC54AB184CB4B84490EDB1B7">
    <w:name w:val="D97A17C43CC54AB184CB4B84490EDB1B7"/>
    <w:rsid w:val="0099293D"/>
    <w:pPr>
      <w:jc w:val="both"/>
    </w:pPr>
    <w:rPr>
      <w:rFonts w:ascii="Times New Roman" w:eastAsiaTheme="minorHAnsi" w:hAnsi="Times New Roman"/>
      <w:sz w:val="23"/>
    </w:rPr>
  </w:style>
  <w:style w:type="paragraph" w:customStyle="1" w:styleId="1C9BD8DD69C649D8BC45054FBDC951936">
    <w:name w:val="1C9BD8DD69C649D8BC45054FBDC951936"/>
    <w:rsid w:val="0099293D"/>
    <w:pPr>
      <w:jc w:val="both"/>
    </w:pPr>
    <w:rPr>
      <w:rFonts w:ascii="Times New Roman" w:eastAsiaTheme="minorHAnsi" w:hAnsi="Times New Roman"/>
      <w:sz w:val="23"/>
    </w:rPr>
  </w:style>
  <w:style w:type="paragraph" w:customStyle="1" w:styleId="D5C8866470564D2286C01FC6C5C9409E7">
    <w:name w:val="D5C8866470564D2286C01FC6C5C9409E7"/>
    <w:rsid w:val="0099293D"/>
    <w:pPr>
      <w:jc w:val="both"/>
    </w:pPr>
    <w:rPr>
      <w:rFonts w:ascii="Times New Roman" w:eastAsiaTheme="minorHAnsi" w:hAnsi="Times New Roman"/>
      <w:sz w:val="23"/>
    </w:rPr>
  </w:style>
  <w:style w:type="paragraph" w:customStyle="1" w:styleId="F7F034A773354F979B722BFD374320027">
    <w:name w:val="F7F034A773354F979B722BFD374320027"/>
    <w:rsid w:val="0099293D"/>
    <w:pPr>
      <w:jc w:val="both"/>
    </w:pPr>
    <w:rPr>
      <w:rFonts w:ascii="Times New Roman" w:eastAsiaTheme="minorHAnsi" w:hAnsi="Times New Roman"/>
      <w:sz w:val="23"/>
    </w:rPr>
  </w:style>
  <w:style w:type="paragraph" w:customStyle="1" w:styleId="34FFCE3D57F246D7B399556BFF8BD9126">
    <w:name w:val="34FFCE3D57F246D7B399556BFF8BD9126"/>
    <w:rsid w:val="0099293D"/>
    <w:pPr>
      <w:jc w:val="both"/>
    </w:pPr>
    <w:rPr>
      <w:rFonts w:ascii="Times New Roman" w:eastAsiaTheme="minorHAnsi" w:hAnsi="Times New Roman"/>
      <w:sz w:val="23"/>
    </w:rPr>
  </w:style>
  <w:style w:type="paragraph" w:customStyle="1" w:styleId="E42EAF4670994C9A9D55B2FEFC43610B7">
    <w:name w:val="E42EAF4670994C9A9D55B2FEFC43610B7"/>
    <w:rsid w:val="0099293D"/>
    <w:pPr>
      <w:jc w:val="both"/>
    </w:pPr>
    <w:rPr>
      <w:rFonts w:ascii="Times New Roman" w:eastAsiaTheme="minorHAnsi" w:hAnsi="Times New Roman"/>
      <w:sz w:val="23"/>
    </w:rPr>
  </w:style>
  <w:style w:type="paragraph" w:customStyle="1" w:styleId="7981BEDC88694FA583BD0378523F00667">
    <w:name w:val="7981BEDC88694FA583BD0378523F00667"/>
    <w:rsid w:val="0099293D"/>
    <w:pPr>
      <w:jc w:val="both"/>
    </w:pPr>
    <w:rPr>
      <w:rFonts w:ascii="Times New Roman" w:eastAsiaTheme="minorHAnsi" w:hAnsi="Times New Roman"/>
      <w:sz w:val="23"/>
    </w:rPr>
  </w:style>
  <w:style w:type="paragraph" w:customStyle="1" w:styleId="554BA8E71C7A4ADDA3722F518FC544BC6">
    <w:name w:val="554BA8E71C7A4ADDA3722F518FC544BC6"/>
    <w:rsid w:val="0099293D"/>
    <w:pPr>
      <w:jc w:val="both"/>
    </w:pPr>
    <w:rPr>
      <w:rFonts w:ascii="Times New Roman" w:eastAsiaTheme="minorHAnsi" w:hAnsi="Times New Roman"/>
      <w:sz w:val="23"/>
    </w:rPr>
  </w:style>
  <w:style w:type="paragraph" w:customStyle="1" w:styleId="69697F29F2A34A5EA54641DE80024B567">
    <w:name w:val="69697F29F2A34A5EA54641DE80024B567"/>
    <w:rsid w:val="0099293D"/>
    <w:pPr>
      <w:jc w:val="both"/>
    </w:pPr>
    <w:rPr>
      <w:rFonts w:ascii="Times New Roman" w:eastAsiaTheme="minorHAnsi" w:hAnsi="Times New Roman"/>
      <w:sz w:val="23"/>
    </w:rPr>
  </w:style>
  <w:style w:type="paragraph" w:customStyle="1" w:styleId="D1BA7BFEE2A74338B9AE827FE68B553D7">
    <w:name w:val="D1BA7BFEE2A74338B9AE827FE68B553D7"/>
    <w:rsid w:val="0099293D"/>
    <w:pPr>
      <w:jc w:val="both"/>
    </w:pPr>
    <w:rPr>
      <w:rFonts w:ascii="Times New Roman" w:eastAsiaTheme="minorHAnsi" w:hAnsi="Times New Roman"/>
      <w:sz w:val="23"/>
    </w:rPr>
  </w:style>
  <w:style w:type="paragraph" w:customStyle="1" w:styleId="889EE3C747594D3D83EDB98B308AD8E66">
    <w:name w:val="889EE3C747594D3D83EDB98B308AD8E66"/>
    <w:rsid w:val="0099293D"/>
    <w:pPr>
      <w:jc w:val="both"/>
    </w:pPr>
    <w:rPr>
      <w:rFonts w:ascii="Times New Roman" w:eastAsiaTheme="minorHAnsi" w:hAnsi="Times New Roman"/>
      <w:sz w:val="23"/>
    </w:rPr>
  </w:style>
  <w:style w:type="paragraph" w:customStyle="1" w:styleId="07FBCB99A9884616B8B6B21D05F0DF897">
    <w:name w:val="07FBCB99A9884616B8B6B21D05F0DF897"/>
    <w:rsid w:val="0099293D"/>
    <w:pPr>
      <w:jc w:val="both"/>
    </w:pPr>
    <w:rPr>
      <w:rFonts w:ascii="Times New Roman" w:eastAsiaTheme="minorHAnsi" w:hAnsi="Times New Roman"/>
      <w:sz w:val="23"/>
    </w:rPr>
  </w:style>
  <w:style w:type="paragraph" w:customStyle="1" w:styleId="EFD1FA31B23D43818D0131F48D9FAE7D">
    <w:name w:val="EFD1FA31B23D43818D0131F48D9FAE7D"/>
    <w:rsid w:val="00FE39B9"/>
    <w:rPr>
      <w:kern w:val="2"/>
      <w14:ligatures w14:val="standardContextual"/>
    </w:rPr>
  </w:style>
  <w:style w:type="paragraph" w:customStyle="1" w:styleId="BA4C769216C74F37B9B166149193FFC7">
    <w:name w:val="BA4C769216C74F37B9B166149193FFC7"/>
    <w:rsid w:val="00FE39B9"/>
    <w:rPr>
      <w:kern w:val="2"/>
      <w14:ligatures w14:val="standardContextual"/>
    </w:rPr>
  </w:style>
  <w:style w:type="paragraph" w:customStyle="1" w:styleId="F286A8C2A24F4FE5BBE0E7E2EBF51DFD">
    <w:name w:val="F286A8C2A24F4FE5BBE0E7E2EBF51DFD"/>
    <w:rsid w:val="00FE39B9"/>
    <w:rPr>
      <w:kern w:val="2"/>
      <w14:ligatures w14:val="standardContextual"/>
    </w:rPr>
  </w:style>
  <w:style w:type="paragraph" w:customStyle="1" w:styleId="5BC3889131E548CA8B861D7A90F4B9E1">
    <w:name w:val="5BC3889131E548CA8B861D7A90F4B9E1"/>
    <w:rsid w:val="00FE39B9"/>
    <w:rPr>
      <w:kern w:val="2"/>
      <w14:ligatures w14:val="standardContextual"/>
    </w:rPr>
  </w:style>
  <w:style w:type="paragraph" w:customStyle="1" w:styleId="B36484BD81C64463A0E1CB978E744ABD">
    <w:name w:val="B36484BD81C64463A0E1CB978E744ABD"/>
    <w:rsid w:val="00FE39B9"/>
    <w:rPr>
      <w:kern w:val="2"/>
      <w14:ligatures w14:val="standardContextual"/>
    </w:rPr>
  </w:style>
  <w:style w:type="paragraph" w:customStyle="1" w:styleId="FF39A657091A4197B0DD81F60A14F89E">
    <w:name w:val="FF39A657091A4197B0DD81F60A14F89E"/>
    <w:rsid w:val="00FE39B9"/>
    <w:rPr>
      <w:kern w:val="2"/>
      <w14:ligatures w14:val="standardContextual"/>
    </w:rPr>
  </w:style>
  <w:style w:type="paragraph" w:customStyle="1" w:styleId="945767C590B44936BC767D11F9833756">
    <w:name w:val="945767C590B44936BC767D11F9833756"/>
    <w:rsid w:val="00FE39B9"/>
    <w:rPr>
      <w:kern w:val="2"/>
      <w14:ligatures w14:val="standardContextual"/>
    </w:rPr>
  </w:style>
  <w:style w:type="paragraph" w:customStyle="1" w:styleId="A782DDB019A34C1D956CE736C80758A7">
    <w:name w:val="A782DDB019A34C1D956CE736C80758A7"/>
    <w:rsid w:val="00FE39B9"/>
    <w:rPr>
      <w:kern w:val="2"/>
      <w14:ligatures w14:val="standardContextual"/>
    </w:rPr>
  </w:style>
  <w:style w:type="paragraph" w:customStyle="1" w:styleId="6036FBC569EE4C93AA06096315397F85">
    <w:name w:val="6036FBC569EE4C93AA06096315397F85"/>
    <w:rsid w:val="00FE39B9"/>
    <w:rPr>
      <w:kern w:val="2"/>
      <w14:ligatures w14:val="standardContextual"/>
    </w:rPr>
  </w:style>
  <w:style w:type="paragraph" w:customStyle="1" w:styleId="7FEA1FBBD975493E9D805531BB7CFFA0">
    <w:name w:val="7FEA1FBBD975493E9D805531BB7CFFA0"/>
    <w:rsid w:val="00FE39B9"/>
    <w:rPr>
      <w:kern w:val="2"/>
      <w14:ligatures w14:val="standardContextual"/>
    </w:rPr>
  </w:style>
  <w:style w:type="paragraph" w:customStyle="1" w:styleId="7D03ABB223374A2A9B0BCB790D74A7D1">
    <w:name w:val="7D03ABB223374A2A9B0BCB790D74A7D1"/>
    <w:rsid w:val="00FE39B9"/>
    <w:rPr>
      <w:kern w:val="2"/>
      <w14:ligatures w14:val="standardContextual"/>
    </w:rPr>
  </w:style>
  <w:style w:type="paragraph" w:customStyle="1" w:styleId="0719461A0A084D83B28BB74B0BF194D0">
    <w:name w:val="0719461A0A084D83B28BB74B0BF194D0"/>
    <w:rsid w:val="00FE39B9"/>
    <w:rPr>
      <w:kern w:val="2"/>
      <w14:ligatures w14:val="standardContextual"/>
    </w:rPr>
  </w:style>
</w:styles>
</file>

<file path=word/glossary/webSettings.xml><?xml version="1.0" encoding="utf-8"?>
<w:webSettings xmlns:mc="http://schemas.openxmlformats.org/markup-compatibility/2006" xmlns:r="http://schemas.openxmlformats.org/officeDocument/2006/relationships"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dtfl="http://schemas.microsoft.com/office/word/2024/wordml/sdtformatlock" xmlns:w16se="http://schemas.microsoft.com/office/word/2015/wordml/symex" mc:Ignorable="w14 w15 w16se w16cid w16 w16cex w16sdtdh w16sdtfl w16du">
  <w:optimizeForBrowser/>
  <w:allowPNG/>
</w:webSettings>
</file>

<file path=word/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明朝"/>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_rels/item5.xml.rels><?xml version="1.0" encoding="UTF-8" standalone="yes"?>
<Relationships xmlns="http://schemas.openxmlformats.org/package/2006/relationships"><Relationship Id="rId1" Type="http://schemas.openxmlformats.org/officeDocument/2006/relationships/customXmlProps" Target="itemProps5.xml"/></Relationships>
</file>

<file path=customXml/item1.xml><?xml version="1.0" encoding="utf-8"?>
<CoverPageProperties xmlns="http://schemas.microsoft.com/office/2006/coverPageProps">
  <PublishDate/>
  <Abstract/>
  <CompanyAddress/>
  <CompanyPhone/>
  <CompanyFax/>
  <CompanyEmail>November</CompanyEmail>
</CoverPage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71A1A9A9EF9910409DDFF655B903BBBC" ma:contentTypeVersion="30" ma:contentTypeDescription="Create a new document." ma:contentTypeScope="" ma:versionID="68c61a2633ba8c643f4b0fd40e5937ff">
  <xsd:schema xmlns:xsd="http://www.w3.org/2001/XMLSchema" xmlns:xs="http://www.w3.org/2001/XMLSchema" xmlns:p="http://schemas.microsoft.com/office/2006/metadata/properties" xmlns:ns1="http://schemas.microsoft.com/sharepoint/v3" xmlns:ns2="7975820b-f9b7-4b92-82c8-ca5636db2f1d" xmlns:ns3="45706a1d-b417-4495-bc51-832a87a02c69" targetNamespace="http://schemas.microsoft.com/office/2006/metadata/properties" ma:root="true" ma:fieldsID="d911095368ca76d3c1a7dcb63f4d64f9" ns1:_="" ns2:_="" ns3:_="">
    <xsd:import namespace="http://schemas.microsoft.com/sharepoint/v3"/>
    <xsd:import namespace="7975820b-f9b7-4b92-82c8-ca5636db2f1d"/>
    <xsd:import namespace="45706a1d-b417-4495-bc51-832a87a02c69"/>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LengthInSeconds" minOccurs="0"/>
                <xsd:element ref="ns2:lcf76f155ced4ddcb4097134ff3c332f" minOccurs="0"/>
                <xsd:element ref="ns3:TaxCatchAll" minOccurs="0"/>
                <xsd:element ref="ns2:MediaServiceGenerationTime" minOccurs="0"/>
                <xsd:element ref="ns2:MediaServiceEventHashCode" minOccurs="0"/>
                <xsd:element ref="ns2:MediaServiceOCR" minOccurs="0"/>
                <xsd:element ref="ns2:MediaServiceLocation" minOccurs="0"/>
                <xsd:element ref="ns3:SharedWithUsers" minOccurs="0"/>
                <xsd:element ref="ns3:SharedWithDetails" minOccurs="0"/>
                <xsd:element ref="ns2:MediaServiceObjectDetectorVersions" minOccurs="0"/>
                <xsd:element ref="ns2:MediaServiceSearchProperties" minOccurs="0"/>
                <xsd:element ref="ns2:MediaServiceBillingMetadata" minOccurs="0"/>
                <xsd:element ref="ns1:_ip_UnifiedCompliancePolicyProperties" minOccurs="0"/>
                <xsd:element ref="ns1:_ip_UnifiedCompliancePolicyUIAc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24" nillable="true" ma:displayName="Unified Compliance Policy Properties" ma:hidden="true" ma:internalName="_ip_UnifiedCompliancePolicyProperties">
      <xsd:simpleType>
        <xsd:restriction base="dms:Note"/>
      </xsd:simpleType>
    </xsd:element>
    <xsd:element name="_ip_UnifiedCompliancePolicyUIAction" ma:index="25"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7975820b-f9b7-4b92-82c8-ca5636db2f1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dexed="true" ma:internalName="MediaServiceDateTaken" ma:readOnly="true">
      <xsd:simpleType>
        <xsd:restriction base="dms:Text"/>
      </xsd:simpleType>
    </xsd:element>
    <xsd:element name="MediaLengthInSeconds" ma:index="11" nillable="true" ma:displayName="MediaLengthInSeconds" ma:hidden="true" ma:internalName="MediaLengthInSeconds" ma:readOnly="true">
      <xsd:simpleType>
        <xsd:restriction base="dms:Unknown"/>
      </xsd:simpleType>
    </xsd:element>
    <xsd:element name="lcf76f155ced4ddcb4097134ff3c332f" ma:index="13" nillable="true" ma:taxonomy="true" ma:internalName="lcf76f155ced4ddcb4097134ff3c332f" ma:taxonomyFieldName="MediaServiceImageTags" ma:displayName="Image Tags" ma:readOnly="false" ma:fieldId="{5cf76f15-5ced-4ddc-b409-7134ff3c332f}" ma:taxonomyMulti="true" ma:sspId="60711c0e-4245-4ab7-b236-62d0b6835c85" ma:termSetId="09814cd3-568e-fe90-9814-8d621ff8fb84" ma:anchorId="fba54fb3-c3e1-fe81-a776-ca4b69148c4d" ma:open="true" ma:isKeyword="false">
      <xsd:complexType>
        <xsd:sequence>
          <xsd:element ref="pc:Terms" minOccurs="0" maxOccurs="1"/>
        </xsd:sequence>
      </xsd:complex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element name="MediaServiceLocation" ma:index="18" nillable="true" ma:displayName="Location" ma:indexed="true" ma:internalName="MediaServiceLocation" ma:readOnly="true">
      <xsd:simpleType>
        <xsd:restriction base="dms:Text"/>
      </xsd:simpleType>
    </xsd:element>
    <xsd:element name="MediaServiceObjectDetectorVersions" ma:index="21"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2" nillable="true" ma:displayName="MediaServiceSearchProperties" ma:hidden="true" ma:internalName="MediaServiceSearchProperties" ma:readOnly="true">
      <xsd:simpleType>
        <xsd:restriction base="dms:Note"/>
      </xsd:simpleType>
    </xsd:element>
    <xsd:element name="MediaServiceBillingMetadata" ma:index="23"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45706a1d-b417-4495-bc51-832a87a02c69" elementFormDefault="qualified">
    <xsd:import namespace="http://schemas.microsoft.com/office/2006/documentManagement/types"/>
    <xsd:import namespace="http://schemas.microsoft.com/office/infopath/2007/PartnerControls"/>
    <xsd:element name="TaxCatchAll" ma:index="14" nillable="true" ma:displayName="Taxonomy Catch All Column" ma:hidden="true" ma:list="{f22bf15c-2456-42f1-9abb-5bb0a2633660}" ma:internalName="TaxCatchAll" ma:showField="CatchAllData" ma:web="45706a1d-b417-4495-bc51-832a87a02c69">
      <xsd:complexType>
        <xsd:complexContent>
          <xsd:extension base="dms:MultiChoiceLookup">
            <xsd:sequence>
              <xsd:element name="Value" type="dms:Lookup" maxOccurs="unbounded" minOccurs="0" nillable="true"/>
            </xsd:sequence>
          </xsd:extension>
        </xsd:complexContent>
      </xsd:complexType>
    </xsd:element>
    <xsd:element name="SharedWithUsers" ma:index="19"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0"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4.xml><?xml version="1.0" encoding="utf-8"?>
<b:Sources xmlns:b="http://schemas.openxmlformats.org/officeDocument/2006/bibliography" xmlns="http://schemas.openxmlformats.org/officeDocument/2006/bibliography" SelectedStyle="\APASixthEditionOfficeOnline.xsl" StyleName="APA" Version="6"/>
</file>

<file path=customXml/item5.xml><?xml version="1.0" encoding="utf-8"?>
<p:properties xmlns:p="http://schemas.microsoft.com/office/2006/metadata/properties" xmlns:xsi="http://www.w3.org/2001/XMLSchema-instance" xmlns:pc="http://schemas.microsoft.com/office/infopath/2007/PartnerControls">
  <documentManagement>
    <TaxCatchAll xmlns="45706a1d-b417-4495-bc51-832a87a02c69" xsi:nil="true"/>
    <lcf76f155ced4ddcb4097134ff3c332f xmlns="7975820b-f9b7-4b92-82c8-ca5636db2f1d">
      <Terms xmlns="http://schemas.microsoft.com/office/infopath/2007/PartnerControls"/>
    </lcf76f155ced4ddcb4097134ff3c332f>
    <MediaLengthInSeconds xmlns="7975820b-f9b7-4b92-82c8-ca5636db2f1d" xsi:nil="true"/>
    <_ip_UnifiedCompliancePolicyUIAction xmlns="http://schemas.microsoft.com/sharepoint/v3" xsi:nil="true"/>
    <_ip_UnifiedCompliancePolicyProperties xmlns="http://schemas.microsoft.com/sharepoint/v3" xsi:nil="true"/>
  </documentManagement>
</p:properties>
</file>

<file path=customXml/itemProps1.xml><?xml version="1.0" encoding="utf-8"?>
<ds:datastoreItem xmlns:ds="http://schemas.openxmlformats.org/officeDocument/2006/customXml" ds:itemID="{55AF091B-3C7A-41E3-B477-F2FDAA23CFDA}">
  <ds:schemaRefs>
    <ds:schemaRef ds:uri="http://schemas.microsoft.com/office/2006/coverPageProps"/>
  </ds:schemaRefs>
</ds:datastoreItem>
</file>

<file path=customXml/itemProps2.xml><?xml version="1.0" encoding="utf-8"?>
<ds:datastoreItem xmlns:ds="http://schemas.openxmlformats.org/officeDocument/2006/customXml" ds:itemID="{F67D06AE-182D-48E9-BFA8-2A6643328C93}">
  <ds:schemaRefs>
    <ds:schemaRef ds:uri="http://schemas.microsoft.com/sharepoint/v3/contenttype/forms"/>
  </ds:schemaRefs>
</ds:datastoreItem>
</file>

<file path=customXml/itemProps3.xml><?xml version="1.0" encoding="utf-8"?>
<ds:datastoreItem xmlns:ds="http://schemas.openxmlformats.org/officeDocument/2006/customXml" ds:itemID="{959AB933-7684-49B2-8438-19F9AB9911A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7975820b-f9b7-4b92-82c8-ca5636db2f1d"/>
    <ds:schemaRef ds:uri="45706a1d-b417-4495-bc51-832a87a02c69"/>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4.xml><?xml version="1.0" encoding="utf-8"?>
<ds:datastoreItem xmlns:ds="http://schemas.openxmlformats.org/officeDocument/2006/customXml" ds:itemID="{6495802E-FFF7-4D42-AF77-2539F01D1D71}">
  <ds:schemaRefs>
    <ds:schemaRef ds:uri="http://schemas.openxmlformats.org/officeDocument/2006/bibliography"/>
  </ds:schemaRefs>
</ds:datastoreItem>
</file>

<file path=customXml/itemProps5.xml><?xml version="1.0" encoding="utf-8"?>
<ds:datastoreItem xmlns:ds="http://schemas.openxmlformats.org/officeDocument/2006/customXml" ds:itemID="{EF8438A6-F6BB-4AA9-B31F-B699144BF0FA}">
  <ds:schemaRefs>
    <ds:schemaRef ds:uri="http://schemas.microsoft.com/office/2006/metadata/properties"/>
    <ds:schemaRef ds:uri="http://schemas.microsoft.com/office/infopath/2007/PartnerControls"/>
    <ds:schemaRef ds:uri="45706a1d-b417-4495-bc51-832a87a02c69"/>
    <ds:schemaRef ds:uri="7975820b-f9b7-4b92-82c8-ca5636db2f1d"/>
    <ds:schemaRef ds:uri="http://schemas.microsoft.com/sharepoint/v3"/>
  </ds:schemaRefs>
</ds:datastoreItem>
</file>

<file path=docMetadata/LabelInfo.xml><?xml version="1.0" encoding="utf-8"?>
<clbl:labelList xmlns:clbl="http://schemas.microsoft.com/office/2020/mipLabelMetadata">
  <clbl:label id="{369ba0d5-02cb-4d2f-94fd-9212cc24b78c}" enabled="0" method="" siteId="{369ba0d5-02cb-4d2f-94fd-9212cc24b78c}" removed="1"/>
</clbl:labelList>
</file>

<file path=docProps/app.xml><?xml version="1.0" encoding="utf-8"?>
<Properties xmlns="http://schemas.openxmlformats.org/officeDocument/2006/extended-properties" xmlns:vt="http://schemas.openxmlformats.org/officeDocument/2006/docPropsVTypes">
  <Template>Normal</Template>
  <TotalTime>4</TotalTime>
  <Pages>19</Pages>
  <Words>7027</Words>
  <Characters>40060</Characters>
  <Application>Microsoft Office Word</Application>
  <DocSecurity>0</DocSecurity>
  <Lines>333</Lines>
  <Paragraphs>93</Paragraphs>
  <ScaleCrop>false</ScaleCrop>
  <HeadingPairs>
    <vt:vector size="2" baseType="variant">
      <vt:variant>
        <vt:lpstr>Title</vt:lpstr>
      </vt:variant>
      <vt:variant>
        <vt:i4>1</vt:i4>
      </vt:variant>
    </vt:vector>
  </HeadingPairs>
  <TitlesOfParts>
    <vt:vector size="1" baseType="lpstr">
      <vt:lpstr>regional response team III
(RRT3)</vt:lpstr>
    </vt:vector>
  </TitlesOfParts>
  <Company/>
  <LinksUpToDate>false</LinksUpToDate>
  <CharactersWithSpaces>46994</CharactersWithSpaces>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regional response team III
(RRT3)</dc:title>
  <dc:subject>Environmental Consultation Guidance and Form for                 U.S. Coast Guard East District Coastal Zone</dc:subject>
  <dc:creator>Cook, Elisha F CIV USCG D5 (USA)</dc:creator>
  <cp:keywords/>
  <dc:description/>
  <cp:lastModifiedBy>Cook, Elisha F CIV USCG D5 (USA)</cp:lastModifiedBy>
  <cp:revision>7</cp:revision>
  <cp:lastPrinted>2021-11-29T20:57:00Z</cp:lastPrinted>
  <dcterms:created xsi:type="dcterms:W3CDTF">2026-03-03T15:13:00Z</dcterms:created>
  <dcterms:modified xsi:type="dcterms:W3CDTF">2026-05-28T13:38:00Z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0x01010071A1A9A9EF9910409DDFF655B903BBBC</vt:lpwstr>
  </property>
  <property fmtid="{D5CDD505-2E9C-101B-9397-08002B2CF9AE}" pid="3" name="Order">
    <vt:r8>382400</vt:r8>
  </property>
  <property fmtid="{D5CDD505-2E9C-101B-9397-08002B2CF9AE}" pid="4" name="xd_Signature">
    <vt:bool>false</vt:bool>
  </property>
  <property fmtid="{D5CDD505-2E9C-101B-9397-08002B2CF9AE}" pid="5" name="xd_ProgID">
    <vt:lpwstr/>
  </property>
  <property fmtid="{D5CDD505-2E9C-101B-9397-08002B2CF9AE}" pid="6" name="_ExtendedDescription">
    <vt:lpwstr/>
  </property>
  <property fmtid="{D5CDD505-2E9C-101B-9397-08002B2CF9AE}" pid="7" name="TriggerFlowInfo">
    <vt:lpwstr/>
  </property>
  <property fmtid="{D5CDD505-2E9C-101B-9397-08002B2CF9AE}" pid="8" name="ComplianceAssetId">
    <vt:lpwstr/>
  </property>
  <property fmtid="{D5CDD505-2E9C-101B-9397-08002B2CF9AE}" pid="9" name="TemplateUrl">
    <vt:lpwstr/>
  </property>
  <property fmtid="{D5CDD505-2E9C-101B-9397-08002B2CF9AE}" pid="10" name="MediaServiceImageTags">
    <vt:lpwstr/>
  </property>
</Properties>
</file>