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0.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comments/modernComment_193_462C5331.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4C_674A6D33.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7FFE575E_BFB0C6A9.xml" ContentType="application/vnd.ms-powerpoint.comments+xml"/>
  <Override PartName="/ppt/notesSlides/notesSlide31.xml" ContentType="application/vnd.openxmlformats-officedocument.presentationml.notesSlide+xml"/>
  <Override PartName="/ppt/comments/modernComment_1E7_0.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comments/modernComment_140_B287C9DC.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3" r:id="rId1"/>
    <p:sldMasterId id="2147483868" r:id="rId2"/>
    <p:sldMasterId id="2147483852" r:id="rId3"/>
    <p:sldMasterId id="2147483727" r:id="rId4"/>
    <p:sldMasterId id="2147483750" r:id="rId5"/>
    <p:sldMasterId id="2147483782" r:id="rId6"/>
    <p:sldMasterId id="2147483792" r:id="rId7"/>
    <p:sldMasterId id="2147483660" r:id="rId8"/>
    <p:sldMasterId id="2147483832" r:id="rId9"/>
    <p:sldMasterId id="2147483877" r:id="rId10"/>
    <p:sldMasterId id="2147483911" r:id="rId11"/>
  </p:sldMasterIdLst>
  <p:notesMasterIdLst>
    <p:notesMasterId r:id="rId77"/>
  </p:notesMasterIdLst>
  <p:handoutMasterIdLst>
    <p:handoutMasterId r:id="rId78"/>
  </p:handoutMasterIdLst>
  <p:sldIdLst>
    <p:sldId id="396" r:id="rId12"/>
    <p:sldId id="399" r:id="rId13"/>
    <p:sldId id="379" r:id="rId14"/>
    <p:sldId id="319" r:id="rId15"/>
    <p:sldId id="354" r:id="rId16"/>
    <p:sldId id="313" r:id="rId17"/>
    <p:sldId id="2147374939" r:id="rId18"/>
    <p:sldId id="256" r:id="rId19"/>
    <p:sldId id="2147374936" r:id="rId20"/>
    <p:sldId id="287" r:id="rId21"/>
    <p:sldId id="348" r:id="rId22"/>
    <p:sldId id="2147374930" r:id="rId23"/>
    <p:sldId id="430" r:id="rId24"/>
    <p:sldId id="2147374938" r:id="rId25"/>
    <p:sldId id="2147374875" r:id="rId26"/>
    <p:sldId id="394" r:id="rId27"/>
    <p:sldId id="2147374873" r:id="rId28"/>
    <p:sldId id="2147374877" r:id="rId29"/>
    <p:sldId id="2147374882" r:id="rId30"/>
    <p:sldId id="2147374901" r:id="rId31"/>
    <p:sldId id="2147374900" r:id="rId32"/>
    <p:sldId id="400" r:id="rId33"/>
    <p:sldId id="401" r:id="rId34"/>
    <p:sldId id="403" r:id="rId35"/>
    <p:sldId id="361" r:id="rId36"/>
    <p:sldId id="346" r:id="rId37"/>
    <p:sldId id="406" r:id="rId38"/>
    <p:sldId id="407" r:id="rId39"/>
    <p:sldId id="438" r:id="rId40"/>
    <p:sldId id="357" r:id="rId41"/>
    <p:sldId id="343" r:id="rId42"/>
    <p:sldId id="294" r:id="rId43"/>
    <p:sldId id="331" r:id="rId44"/>
    <p:sldId id="332" r:id="rId45"/>
    <p:sldId id="330" r:id="rId46"/>
    <p:sldId id="333" r:id="rId47"/>
    <p:sldId id="307" r:id="rId48"/>
    <p:sldId id="335" r:id="rId49"/>
    <p:sldId id="336" r:id="rId50"/>
    <p:sldId id="411" r:id="rId51"/>
    <p:sldId id="412" r:id="rId52"/>
    <p:sldId id="2147374792" r:id="rId53"/>
    <p:sldId id="413" r:id="rId54"/>
    <p:sldId id="481" r:id="rId55"/>
    <p:sldId id="2147374942" r:id="rId56"/>
    <p:sldId id="2147374941" r:id="rId57"/>
    <p:sldId id="487" r:id="rId58"/>
    <p:sldId id="485" r:id="rId59"/>
    <p:sldId id="478" r:id="rId60"/>
    <p:sldId id="2147374793" r:id="rId61"/>
    <p:sldId id="320" r:id="rId62"/>
    <p:sldId id="325" r:id="rId63"/>
    <p:sldId id="415" r:id="rId64"/>
    <p:sldId id="416" r:id="rId65"/>
    <p:sldId id="435" r:id="rId66"/>
    <p:sldId id="417" r:id="rId67"/>
    <p:sldId id="418" r:id="rId68"/>
    <p:sldId id="419" r:id="rId69"/>
    <p:sldId id="420" r:id="rId70"/>
    <p:sldId id="421" r:id="rId71"/>
    <p:sldId id="436" r:id="rId72"/>
    <p:sldId id="437" r:id="rId73"/>
    <p:sldId id="2147374943" r:id="rId74"/>
    <p:sldId id="386" r:id="rId75"/>
    <p:sldId id="2147374922" r:id="rId76"/>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15C113-01CC-31CA-04E9-727FB436DDDB}" name="Cichowicz, Jaclyn (CDC/NIOSH/NPPTL)" initials="JC" userId="S::isa3@cdc.gov::bba44bfb-5765-4c8a-9da5-92b259336774" providerId="AD"/>
  <p188:author id="{74AD3C45-C565-D63A-9985-54AFE20C466D}" name="Shahan, Michael R. (CDC/NIOSH/NPPTL/CVSDB)" initials="MS" userId="S::ywn6@cdc.gov::d4f3bd1a-668e-47b1-b183-5b6d9f8243e7" providerId="AD"/>
  <p188:author id="{D74DDBA0-21C0-7D01-1421-CE5C7251E0E5}" name="Greenawald, Lee (CDC/NIOSH/NPPTL/ETB)" initials="LG" userId="S::ilv1@cdc.gov::e14c61c2-1425-4118-b3eb-30af8a2adc56" providerId="AD"/>
  <p188:author id="{B70BA5A3-6292-7443-B2FA-0E1934125FBF}" name="Andrews, Angela S. (CDC/NIOSH/NPPTL/ETB)" initials="A(" userId="S::eyj9@cdc.gov::7459953d-6962-41b8-8dde-96e9f4782e7a" providerId="AD"/>
  <p188:author id="{F952ECAC-9C39-F558-FBB1-ADBC7657512B}" name="Wiltanger, Pat (CDC/NIOSH/NPPTL/ETB)" initials="WP" userId="S::few0@cdc.gov::d1bb720c-44fc-4210-9203-ae875eb8ac95" providerId="AD"/>
  <p188:author id="{6D481FCD-4E45-AE58-358B-1B74619005EB}" name="Andrews, Angela S. (CDC/NIOSH/NPPTL/ETB)" initials="AA" userId="S::EYJ9@cdc.gov::7459953d-6962-41b8-8dde-96e9f4782e7a" providerId="AD"/>
  <p188:author id="{83F101CE-1707-2617-120B-E92C30C514FD}" name="Peterson, Jeff (CDC/NIOSH/NPPTL/CVSDB)" initials="JP" userId="S::jap3@cdc.gov::29046acd-0a58-473b-ab3f-6b065ea59ce0" providerId="AD"/>
  <p188:author id="{2126AEE6-DF02-953C-551E-313F75260F29}" name="Dempsey, Patrick G. (CDC/NIOSH/NPPTL)" initials="PD" userId="S::PBD8@cdc.gov::28fe3b94-d675-4d57-ade1-b3074079fd67" providerId="AD"/>
  <p188:author id="{08FE32ED-709E-66A0-809E-A7C6EEEE7687}" name="Wehring, Justin (CDC/NIOSH/NPPTL)" initials="JW" userId="S::rza9@cdc.gov::e4b7a642-d4cf-4bd2-9d12-9c277ed686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3A0"/>
    <a:srgbClr val="522F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C7DD75-0F58-4000-9055-1A91A12251B8}" v="17" dt="2026-06-18T13:53:20.6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2064" y="13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microsoft.com/office/2018/10/relationships/authors" Target="authors.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s>
</file>

<file path=ppt/comments/modernComment_140_B287C9DC.xml><?xml version="1.0" encoding="utf-8"?>
<p188:cmLst xmlns:a="http://schemas.openxmlformats.org/drawingml/2006/main" xmlns:r="http://schemas.openxmlformats.org/officeDocument/2006/relationships" xmlns:p188="http://schemas.microsoft.com/office/powerpoint/2018/8/main">
  <p188:cm id="{0AC34AE6-D929-46B2-A5C0-20BF6CAD4CBB}" authorId="{D715C113-01CC-31CA-04E9-727FB436DDDB}" created="2026-06-18T18:55:01.742">
    <ac:deMkLst xmlns:ac="http://schemas.microsoft.com/office/drawing/2013/main/command">
      <pc:docMk xmlns:pc="http://schemas.microsoft.com/office/powerpoint/2013/main/command"/>
      <pc:sldMk xmlns:pc="http://schemas.microsoft.com/office/powerpoint/2013/main/command" cId="2995243484" sldId="320"/>
      <ac:spMk id="15363" creationId="{00000000-0000-0000-0000-000000000000}"/>
    </ac:deMkLst>
    <p188:txBody>
      <a:bodyPr/>
      <a:lstStyle/>
      <a:p>
        <a:r>
          <a:rPr lang="en-US"/>
          <a:t>Major formatting issues on this slide. Was running off slide. I resolved issues. </a:t>
        </a:r>
      </a:p>
    </p188:txBody>
  </p188:cm>
</p188:cmLst>
</file>

<file path=ppt/comments/modernComment_14C_674A6D33.xml><?xml version="1.0" encoding="utf-8"?>
<p188:cmLst xmlns:a="http://schemas.openxmlformats.org/drawingml/2006/main" xmlns:r="http://schemas.openxmlformats.org/officeDocument/2006/relationships" xmlns:p188="http://schemas.microsoft.com/office/powerpoint/2018/8/main">
  <p188:cm id="{B4E9B909-F8F0-4B28-9850-74F38BE715DE}" authorId="{D715C113-01CC-31CA-04E9-727FB436DDDB}" status="resolved" created="2026-06-18T18:41:19.722" complete="100000">
    <ac:deMkLst xmlns:ac="http://schemas.microsoft.com/office/drawing/2013/main/command">
      <pc:docMk xmlns:pc="http://schemas.microsoft.com/office/powerpoint/2013/main/command"/>
      <pc:sldMk xmlns:pc="http://schemas.microsoft.com/office/powerpoint/2013/main/command" cId="1732930867" sldId="332"/>
      <ac:spMk id="6" creationId="{00000000-0000-0000-0000-000000000000}"/>
    </ac:deMkLst>
    <p188:txBody>
      <a:bodyPr/>
      <a:lstStyle/>
      <a:p>
        <a:r>
          <a:rPr lang="en-US"/>
          <a:t>IN the bow out serts has a hyphen. </a:t>
        </a:r>
      </a:p>
    </p188:txBody>
  </p188:cm>
</p188:cmLst>
</file>

<file path=ppt/comments/modernComment_193_462C5331.xml><?xml version="1.0" encoding="utf-8"?>
<p188:cmLst xmlns:a="http://schemas.openxmlformats.org/drawingml/2006/main" xmlns:r="http://schemas.openxmlformats.org/officeDocument/2006/relationships" xmlns:p188="http://schemas.microsoft.com/office/powerpoint/2018/8/main">
  <p188:cm id="{B26AECF4-DFC9-4565-96E1-A2049794EF93}" authorId="{D715C113-01CC-31CA-04E9-727FB436DDDB}" created="2026-06-18T18:34:00.213">
    <ac:deMkLst xmlns:ac="http://schemas.microsoft.com/office/drawing/2013/main/command">
      <pc:docMk xmlns:pc="http://schemas.microsoft.com/office/powerpoint/2013/main/command"/>
      <pc:sldMk xmlns:pc="http://schemas.microsoft.com/office/powerpoint/2013/main/command" cId="1177310001" sldId="403"/>
      <ac:graphicFrameMk id="9238" creationId="{93A6660E-22E4-A6A5-ADA7-3EA91FCB450F}"/>
    </ac:deMkLst>
    <p188:txBody>
      <a:bodyPr/>
      <a:lstStyle/>
      <a:p>
        <a:r>
          <a:rPr lang="en-US"/>
          <a:t>Hyphenate air-purifying</a:t>
        </a:r>
      </a:p>
    </p188:txBody>
  </p188:cm>
</p188:cmLst>
</file>

<file path=ppt/comments/modernComment_1E7_0.xml><?xml version="1.0" encoding="utf-8"?>
<p188:cmLst xmlns:a="http://schemas.openxmlformats.org/drawingml/2006/main" xmlns:r="http://schemas.openxmlformats.org/officeDocument/2006/relationships" xmlns:p188="http://schemas.microsoft.com/office/powerpoint/2018/8/main">
  <p188:cm id="{61743F45-C645-4205-BA69-57BC2E532668}" authorId="{D715C113-01CC-31CA-04E9-727FB436DDDB}" created="2026-06-18T18:47:45.203">
    <pc:sldMkLst xmlns:pc="http://schemas.microsoft.com/office/powerpoint/2013/main/command">
      <pc:docMk/>
      <pc:sldMk cId="0" sldId="487"/>
    </pc:sldMkLst>
    <p188:txBody>
      <a:bodyPr/>
      <a:lstStyle/>
      <a:p>
        <a:r>
          <a:rPr lang="en-US"/>
          <a:t>Should slide 46 and 47 be switched? </a:t>
        </a:r>
      </a:p>
    </p188:txBody>
  </p188:cm>
</p188:cmLst>
</file>

<file path=ppt/comments/modernComment_7FFE575E_BFB0C6A9.xml><?xml version="1.0" encoding="utf-8"?>
<p188:cmLst xmlns:a="http://schemas.openxmlformats.org/drawingml/2006/main" xmlns:r="http://schemas.openxmlformats.org/officeDocument/2006/relationships" xmlns:p188="http://schemas.microsoft.com/office/powerpoint/2018/8/main">
  <p188:cm id="{1C2B26EF-EDBE-4C40-8103-E7241F4B04E3}" authorId="{D715C113-01CC-31CA-04E9-727FB436DDDB}" created="2026-06-18T18:47:18.022">
    <ac:deMkLst xmlns:ac="http://schemas.microsoft.com/office/drawing/2013/main/command">
      <pc:docMk xmlns:pc="http://schemas.microsoft.com/office/powerpoint/2013/main/command"/>
      <pc:sldMk xmlns:pc="http://schemas.microsoft.com/office/powerpoint/2013/main/command" cId="3216033449" sldId="2147374942"/>
      <ac:spMk id="6" creationId="{31E4F44C-9D9B-0F2B-B098-FA916FDB14CE}"/>
    </ac:deMkLst>
    <p188:txBody>
      <a:bodyPr/>
      <a:lstStyle/>
      <a:p>
        <a:r>
          <a:rPr lang="en-US"/>
          <a:t>Switched from “Atmosphere-Supplying” to “Air-Supplied) </a:t>
        </a:r>
      </a:p>
    </p188:txBody>
  </p188:cm>
</p188:cmLst>
</file>

<file path=ppt/diagrams/_rels/data10.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svg"/><Relationship Id="rId1" Type="http://schemas.openxmlformats.org/officeDocument/2006/relationships/image" Target="../media/image117.svg"/><Relationship Id="rId5" Type="http://schemas.openxmlformats.org/officeDocument/2006/relationships/image" Target="../media/image121.svg"/><Relationship Id="rId4" Type="http://schemas.openxmlformats.org/officeDocument/2006/relationships/image" Target="../media/image120.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svg"/><Relationship Id="rId1" Type="http://schemas.openxmlformats.org/officeDocument/2006/relationships/image" Target="../media/image117.svg"/><Relationship Id="rId5" Type="http://schemas.openxmlformats.org/officeDocument/2006/relationships/image" Target="../media/image121.svg"/><Relationship Id="rId4" Type="http://schemas.openxmlformats.org/officeDocument/2006/relationships/image" Target="../media/image1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E6B8A0-67F5-484B-A1EA-EFF54CC7C49C}"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DD1987AE-BC2D-AA4B-BF29-8905674066C9}">
      <dgm:prSet phldrT="[Text]" custT="1"/>
      <dgm:spPr>
        <a:solidFill>
          <a:schemeClr val="tx1"/>
        </a:solidFill>
      </dgm:spPr>
      <dgm:t>
        <a:bodyPr/>
        <a:lstStyle/>
        <a:p>
          <a:r>
            <a:rPr kumimoji="0" lang="en-US" sz="3200" b="1" i="0" u="none" strike="noStrike"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Overview</a:t>
          </a:r>
          <a:endParaRPr lang="en-US" sz="3200" dirty="0">
            <a:solidFill>
              <a:schemeClr val="bg1"/>
            </a:solidFill>
            <a:latin typeface="+mj-lt"/>
          </a:endParaRPr>
        </a:p>
      </dgm:t>
    </dgm:pt>
    <dgm:pt modelId="{39A27DDE-D364-DD4D-A492-E73C24FECA88}" type="parTrans" cxnId="{8DE1C903-5ADE-0A4B-B644-5E32591D6514}">
      <dgm:prSet/>
      <dgm:spPr/>
      <dgm:t>
        <a:bodyPr/>
        <a:lstStyle/>
        <a:p>
          <a:endParaRPr lang="en-US" sz="2400"/>
        </a:p>
      </dgm:t>
    </dgm:pt>
    <dgm:pt modelId="{97BDFF2C-D9C4-C345-8764-5124E0F1C896}" type="sibTrans" cxnId="{8DE1C903-5ADE-0A4B-B644-5E32591D6514}">
      <dgm:prSet/>
      <dgm:spPr/>
      <dgm:t>
        <a:bodyPr/>
        <a:lstStyle/>
        <a:p>
          <a:endParaRPr lang="en-US" sz="2400"/>
        </a:p>
      </dgm:t>
    </dgm:pt>
    <dgm:pt modelId="{76425B81-34AB-8F4F-B1AB-6746781528D8}">
      <dgm:prSet phldrT="[Text]" custT="1"/>
      <dgm:spPr>
        <a:solidFill>
          <a:schemeClr val="accent3"/>
        </a:solidFill>
      </dgm:spPr>
      <dgm:t>
        <a:bodyPr lIns="91440"/>
        <a:lstStyle/>
        <a:p>
          <a:pPr>
            <a:lnSpc>
              <a:spcPts val="1920"/>
            </a:lnSpc>
            <a:spcAft>
              <a:spcPts val="0"/>
            </a:spcAft>
          </a:pPr>
          <a:r>
            <a:rPr lang="en-US" sz="2000" baseline="0" dirty="0">
              <a:latin typeface="Calibri" panose="020F0502020204030204" pitchFamily="34" charset="0"/>
              <a:ea typeface="+mn-ea"/>
              <a:cs typeface="Calibri" panose="020F0502020204030204" pitchFamily="34" charset="0"/>
            </a:rPr>
            <a:t>Receiving/Records Room</a:t>
          </a:r>
          <a:endParaRPr lang="en-US" sz="2000" dirty="0"/>
        </a:p>
      </dgm:t>
    </dgm:pt>
    <dgm:pt modelId="{3C4D3A57-2274-3143-8D5B-EDF5833BEEB3}" type="parTrans" cxnId="{DB248E58-2A12-614B-86E9-C2BCE1190E0E}">
      <dgm:prSet/>
      <dgm:spPr/>
      <dgm:t>
        <a:bodyPr/>
        <a:lstStyle/>
        <a:p>
          <a:endParaRPr lang="en-US" sz="2400"/>
        </a:p>
      </dgm:t>
    </dgm:pt>
    <dgm:pt modelId="{745E845F-C297-EC49-A24C-9C940C922F39}" type="sibTrans" cxnId="{DB248E58-2A12-614B-86E9-C2BCE1190E0E}">
      <dgm:prSet/>
      <dgm:spPr/>
      <dgm:t>
        <a:bodyPr/>
        <a:lstStyle/>
        <a:p>
          <a:endParaRPr lang="en-US" sz="2400"/>
        </a:p>
      </dgm:t>
    </dgm:pt>
    <dgm:pt modelId="{2C767669-2B0A-DD4A-989A-3E82A4918511}">
      <dgm:prSet phldrT="[Text]" custT="1"/>
      <dgm:spPr/>
      <dgm:t>
        <a:bodyPr/>
        <a:lstStyle/>
        <a:p>
          <a:pPr marL="0" lvl="0" indent="0" algn="ctr" defTabSz="711200">
            <a:lnSpc>
              <a:spcPts val="1920"/>
            </a:lnSpc>
            <a:spcBef>
              <a:spcPct val="0"/>
            </a:spcBef>
            <a:spcAft>
              <a:spcPts val="0"/>
            </a:spcAft>
          </a:pPr>
          <a:r>
            <a:rPr lang="en-US" sz="2000" kern="1200" dirty="0">
              <a:latin typeface="Calibri" panose="020F0502020204030204" pitchFamily="34" charset="0"/>
              <a:ea typeface="+mn-ea"/>
              <a:cs typeface="Calibri" panose="020F0502020204030204" pitchFamily="34" charset="0"/>
            </a:rPr>
            <a:t>Initial Engineering, Quality Review and Testing </a:t>
          </a:r>
          <a:endParaRPr lang="en-US" sz="2000" kern="1200" dirty="0">
            <a:solidFill>
              <a:srgbClr val="FFFFFF"/>
            </a:solidFill>
            <a:latin typeface="Nunito Sans"/>
            <a:ea typeface="+mn-ea"/>
            <a:cs typeface="+mn-cs"/>
          </a:endParaRPr>
        </a:p>
      </dgm:t>
    </dgm:pt>
    <dgm:pt modelId="{85416FFE-1E7F-0942-ADD6-B5A579FE3DAB}" type="parTrans" cxnId="{A84D7B5B-5BC2-184C-8EBE-7868A2C93B51}">
      <dgm:prSet/>
      <dgm:spPr/>
      <dgm:t>
        <a:bodyPr/>
        <a:lstStyle/>
        <a:p>
          <a:endParaRPr lang="en-US" sz="2400"/>
        </a:p>
      </dgm:t>
    </dgm:pt>
    <dgm:pt modelId="{17025D6D-C554-434F-8FD3-E54E2F2041F5}" type="sibTrans" cxnId="{A84D7B5B-5BC2-184C-8EBE-7868A2C93B51}">
      <dgm:prSet/>
      <dgm:spPr/>
      <dgm:t>
        <a:bodyPr/>
        <a:lstStyle/>
        <a:p>
          <a:endParaRPr lang="en-US" sz="2400"/>
        </a:p>
      </dgm:t>
    </dgm:pt>
    <dgm:pt modelId="{A515958A-89A7-6140-8CBD-B944DC94F9A3}">
      <dgm:prSet phldrT="[Text]" custT="1"/>
      <dgm:spPr>
        <a:solidFill>
          <a:schemeClr val="accent4"/>
        </a:solidFill>
      </dgm:spPr>
      <dgm:t>
        <a:bodyPr/>
        <a:lstStyle/>
        <a:p>
          <a:pPr marL="0" lvl="0" indent="0" algn="ctr" defTabSz="711200">
            <a:lnSpc>
              <a:spcPts val="1920"/>
            </a:lnSpc>
            <a:spcBef>
              <a:spcPct val="0"/>
            </a:spcBef>
            <a:spcAft>
              <a:spcPts val="0"/>
            </a:spcAft>
          </a:pPr>
          <a:r>
            <a:rPr lang="en-US" sz="2000" kern="1200" dirty="0">
              <a:latin typeface="Calibri"/>
              <a:ea typeface="+mn-ea"/>
              <a:cs typeface="Calibri"/>
            </a:rPr>
            <a:t>Issuance of Final Documentation</a:t>
          </a:r>
          <a:endParaRPr lang="en-US" sz="2000" kern="1200" dirty="0">
            <a:solidFill>
              <a:srgbClr val="FFFFFF"/>
            </a:solidFill>
            <a:latin typeface="Nunito Sans"/>
            <a:ea typeface="+mn-ea"/>
            <a:cs typeface="+mn-cs"/>
          </a:endParaRPr>
        </a:p>
      </dgm:t>
    </dgm:pt>
    <dgm:pt modelId="{FBC8DF64-ED7F-D944-8DE5-87EAFA01AACB}" type="parTrans" cxnId="{952E668A-9AF1-084C-B540-CD0F73F3D046}">
      <dgm:prSet/>
      <dgm:spPr/>
      <dgm:t>
        <a:bodyPr/>
        <a:lstStyle/>
        <a:p>
          <a:endParaRPr lang="en-US" sz="2400"/>
        </a:p>
      </dgm:t>
    </dgm:pt>
    <dgm:pt modelId="{52B52952-8AB8-B845-AE4B-F4C11CE40354}" type="sibTrans" cxnId="{952E668A-9AF1-084C-B540-CD0F73F3D046}">
      <dgm:prSet/>
      <dgm:spPr/>
      <dgm:t>
        <a:bodyPr/>
        <a:lstStyle/>
        <a:p>
          <a:endParaRPr lang="en-US" sz="2400"/>
        </a:p>
      </dgm:t>
    </dgm:pt>
    <dgm:pt modelId="{67CA59C5-3EFD-B44D-95F1-994765037707}">
      <dgm:prSet custT="1"/>
      <dgm:spPr>
        <a:solidFill>
          <a:srgbClr val="037894"/>
        </a:solidFill>
      </dgm:spPr>
      <dgm:t>
        <a:bodyPr/>
        <a:lstStyle/>
        <a:p>
          <a:pPr marL="0" lvl="0" indent="0" algn="ctr" defTabSz="711200">
            <a:lnSpc>
              <a:spcPts val="1920"/>
            </a:lnSpc>
            <a:spcBef>
              <a:spcPct val="0"/>
            </a:spcBef>
            <a:spcAft>
              <a:spcPts val="0"/>
            </a:spcAft>
          </a:pPr>
          <a:r>
            <a:rPr lang="en-US" sz="2000" kern="1200" dirty="0">
              <a:latin typeface="Calibri" panose="020F0502020204030204" pitchFamily="34" charset="0"/>
              <a:ea typeface="+mn-ea"/>
              <a:cs typeface="Calibri" panose="020F0502020204030204" pitchFamily="34" charset="0"/>
            </a:rPr>
            <a:t>Site Qualification for New Approval Holder</a:t>
          </a:r>
          <a:endParaRPr lang="en-US" sz="2000" kern="1200" dirty="0">
            <a:solidFill>
              <a:srgbClr val="FFFFFF"/>
            </a:solidFill>
            <a:latin typeface="Nunito Sans"/>
            <a:ea typeface="+mn-ea"/>
            <a:cs typeface="+mn-cs"/>
          </a:endParaRPr>
        </a:p>
      </dgm:t>
    </dgm:pt>
    <dgm:pt modelId="{BAF5786D-AF83-0143-9ADE-944179B5F814}" type="parTrans" cxnId="{51C2D299-B6C9-7347-8637-44EA6931A36A}">
      <dgm:prSet/>
      <dgm:spPr/>
      <dgm:t>
        <a:bodyPr/>
        <a:lstStyle/>
        <a:p>
          <a:endParaRPr lang="en-US" sz="2400"/>
        </a:p>
      </dgm:t>
    </dgm:pt>
    <dgm:pt modelId="{834E2115-738A-6847-B664-FCB51DD1995C}" type="sibTrans" cxnId="{51C2D299-B6C9-7347-8637-44EA6931A36A}">
      <dgm:prSet/>
      <dgm:spPr/>
      <dgm:t>
        <a:bodyPr/>
        <a:lstStyle/>
        <a:p>
          <a:endParaRPr lang="en-US" sz="2400"/>
        </a:p>
      </dgm:t>
    </dgm:pt>
    <dgm:pt modelId="{C4B3BEE0-6E27-F54F-81E3-3B7A22223EB5}" type="pres">
      <dgm:prSet presAssocID="{20E6B8A0-67F5-484B-A1EA-EFF54CC7C49C}" presName="hierChild1" presStyleCnt="0">
        <dgm:presLayoutVars>
          <dgm:orgChart val="1"/>
          <dgm:chPref val="1"/>
          <dgm:dir/>
          <dgm:animOne val="branch"/>
          <dgm:animLvl val="lvl"/>
          <dgm:resizeHandles/>
        </dgm:presLayoutVars>
      </dgm:prSet>
      <dgm:spPr/>
    </dgm:pt>
    <dgm:pt modelId="{767C4935-BC3C-434E-BFB3-746E370911D6}" type="pres">
      <dgm:prSet presAssocID="{DD1987AE-BC2D-AA4B-BF29-8905674066C9}" presName="hierRoot1" presStyleCnt="0">
        <dgm:presLayoutVars>
          <dgm:hierBranch val="init"/>
        </dgm:presLayoutVars>
      </dgm:prSet>
      <dgm:spPr/>
    </dgm:pt>
    <dgm:pt modelId="{832637BC-D474-A742-8316-BC4DFD461A4C}" type="pres">
      <dgm:prSet presAssocID="{DD1987AE-BC2D-AA4B-BF29-8905674066C9}" presName="rootComposite1" presStyleCnt="0"/>
      <dgm:spPr/>
    </dgm:pt>
    <dgm:pt modelId="{0C3E83DD-8A03-9640-968C-552340D699C0}" type="pres">
      <dgm:prSet presAssocID="{DD1987AE-BC2D-AA4B-BF29-8905674066C9}" presName="rootText1" presStyleLbl="node0" presStyleIdx="0" presStyleCnt="1" custScaleX="110583" custScaleY="112776">
        <dgm:presLayoutVars>
          <dgm:chPref val="3"/>
        </dgm:presLayoutVars>
      </dgm:prSet>
      <dgm:spPr>
        <a:prstGeom prst="roundRect">
          <a:avLst/>
        </a:prstGeom>
      </dgm:spPr>
    </dgm:pt>
    <dgm:pt modelId="{173CFF76-2D35-DC4B-873A-B966D5EB5714}" type="pres">
      <dgm:prSet presAssocID="{DD1987AE-BC2D-AA4B-BF29-8905674066C9}" presName="rootConnector1" presStyleLbl="node1" presStyleIdx="0" presStyleCnt="0"/>
      <dgm:spPr/>
    </dgm:pt>
    <dgm:pt modelId="{CD773BB6-2E75-D24D-BDD1-4D10A0478847}" type="pres">
      <dgm:prSet presAssocID="{DD1987AE-BC2D-AA4B-BF29-8905674066C9}" presName="hierChild2" presStyleCnt="0"/>
      <dgm:spPr/>
    </dgm:pt>
    <dgm:pt modelId="{A1D85A4D-FD35-C442-89B5-4962B014BA0B}" type="pres">
      <dgm:prSet presAssocID="{3C4D3A57-2274-3143-8D5B-EDF5833BEEB3}" presName="Name37" presStyleLbl="parChTrans1D2" presStyleIdx="0" presStyleCnt="4"/>
      <dgm:spPr/>
    </dgm:pt>
    <dgm:pt modelId="{584996A5-638A-444E-8855-73FAEA2EF69B}" type="pres">
      <dgm:prSet presAssocID="{76425B81-34AB-8F4F-B1AB-6746781528D8}" presName="hierRoot2" presStyleCnt="0">
        <dgm:presLayoutVars>
          <dgm:hierBranch val="init"/>
        </dgm:presLayoutVars>
      </dgm:prSet>
      <dgm:spPr/>
    </dgm:pt>
    <dgm:pt modelId="{C1FB32E0-5BC4-6E4D-84ED-F39F5A108D86}" type="pres">
      <dgm:prSet presAssocID="{76425B81-34AB-8F4F-B1AB-6746781528D8}" presName="rootComposite" presStyleCnt="0"/>
      <dgm:spPr/>
    </dgm:pt>
    <dgm:pt modelId="{A15A729C-6AE9-8644-A027-3027D1F98F9E}" type="pres">
      <dgm:prSet presAssocID="{76425B81-34AB-8F4F-B1AB-6746781528D8}" presName="rootText" presStyleLbl="node2" presStyleIdx="0" presStyleCnt="4" custScaleY="99950">
        <dgm:presLayoutVars>
          <dgm:chPref val="3"/>
        </dgm:presLayoutVars>
      </dgm:prSet>
      <dgm:spPr>
        <a:prstGeom prst="roundRect">
          <a:avLst/>
        </a:prstGeom>
      </dgm:spPr>
    </dgm:pt>
    <dgm:pt modelId="{01617645-6718-7047-819E-7E4DF9968BFA}" type="pres">
      <dgm:prSet presAssocID="{76425B81-34AB-8F4F-B1AB-6746781528D8}" presName="rootConnector" presStyleLbl="node2" presStyleIdx="0" presStyleCnt="4"/>
      <dgm:spPr/>
    </dgm:pt>
    <dgm:pt modelId="{BEF81783-63AB-3441-8471-E179EB40EC3E}" type="pres">
      <dgm:prSet presAssocID="{76425B81-34AB-8F4F-B1AB-6746781528D8}" presName="hierChild4" presStyleCnt="0"/>
      <dgm:spPr/>
    </dgm:pt>
    <dgm:pt modelId="{6ADA09E0-5E19-3742-BB94-FC118A086447}" type="pres">
      <dgm:prSet presAssocID="{76425B81-34AB-8F4F-B1AB-6746781528D8}" presName="hierChild5" presStyleCnt="0"/>
      <dgm:spPr/>
    </dgm:pt>
    <dgm:pt modelId="{A0CC8EE9-0BF4-4949-A52A-08A0CEC92001}" type="pres">
      <dgm:prSet presAssocID="{85416FFE-1E7F-0942-ADD6-B5A579FE3DAB}" presName="Name37" presStyleLbl="parChTrans1D2" presStyleIdx="1" presStyleCnt="4"/>
      <dgm:spPr/>
    </dgm:pt>
    <dgm:pt modelId="{D4BE6E0C-453F-CF43-859F-9B0F9245A643}" type="pres">
      <dgm:prSet presAssocID="{2C767669-2B0A-DD4A-989A-3E82A4918511}" presName="hierRoot2" presStyleCnt="0">
        <dgm:presLayoutVars>
          <dgm:hierBranch val="init"/>
        </dgm:presLayoutVars>
      </dgm:prSet>
      <dgm:spPr/>
    </dgm:pt>
    <dgm:pt modelId="{FF3E9143-D838-9044-A0E6-52EC7F436E29}" type="pres">
      <dgm:prSet presAssocID="{2C767669-2B0A-DD4A-989A-3E82A4918511}" presName="rootComposite" presStyleCnt="0"/>
      <dgm:spPr/>
    </dgm:pt>
    <dgm:pt modelId="{D7D867AA-B26E-364E-A715-7F2789B44A24}" type="pres">
      <dgm:prSet presAssocID="{2C767669-2B0A-DD4A-989A-3E82A4918511}" presName="rootText" presStyleLbl="node2" presStyleIdx="1" presStyleCnt="4">
        <dgm:presLayoutVars>
          <dgm:chPref val="3"/>
        </dgm:presLayoutVars>
      </dgm:prSet>
      <dgm:spPr>
        <a:xfrm>
          <a:off x="2750733" y="3023038"/>
          <a:ext cx="2268838" cy="1134419"/>
        </a:xfrm>
        <a:prstGeom prst="roundRect">
          <a:avLst/>
        </a:prstGeom>
      </dgm:spPr>
    </dgm:pt>
    <dgm:pt modelId="{B779717A-27D4-D448-B446-0B4A9D2B3A94}" type="pres">
      <dgm:prSet presAssocID="{2C767669-2B0A-DD4A-989A-3E82A4918511}" presName="rootConnector" presStyleLbl="node2" presStyleIdx="1" presStyleCnt="4"/>
      <dgm:spPr/>
    </dgm:pt>
    <dgm:pt modelId="{CEEBA436-3D03-6543-A8C0-094EC2E9E935}" type="pres">
      <dgm:prSet presAssocID="{2C767669-2B0A-DD4A-989A-3E82A4918511}" presName="hierChild4" presStyleCnt="0"/>
      <dgm:spPr/>
    </dgm:pt>
    <dgm:pt modelId="{8BD873A5-3921-1944-87F7-2EF746D31A2D}" type="pres">
      <dgm:prSet presAssocID="{2C767669-2B0A-DD4A-989A-3E82A4918511}" presName="hierChild5" presStyleCnt="0"/>
      <dgm:spPr/>
    </dgm:pt>
    <dgm:pt modelId="{AD39E7B4-6B6B-EE4E-B418-1E1ECFAB9B8E}" type="pres">
      <dgm:prSet presAssocID="{BAF5786D-AF83-0143-9ADE-944179B5F814}" presName="Name37" presStyleLbl="parChTrans1D2" presStyleIdx="2" presStyleCnt="4"/>
      <dgm:spPr/>
    </dgm:pt>
    <dgm:pt modelId="{F83FCA5D-7300-5741-970B-41E86727A135}" type="pres">
      <dgm:prSet presAssocID="{67CA59C5-3EFD-B44D-95F1-994765037707}" presName="hierRoot2" presStyleCnt="0">
        <dgm:presLayoutVars>
          <dgm:hierBranch val="init"/>
        </dgm:presLayoutVars>
      </dgm:prSet>
      <dgm:spPr/>
    </dgm:pt>
    <dgm:pt modelId="{BDF5FE61-06CA-8C47-BE01-F7F1AA7F790D}" type="pres">
      <dgm:prSet presAssocID="{67CA59C5-3EFD-B44D-95F1-994765037707}" presName="rootComposite" presStyleCnt="0"/>
      <dgm:spPr/>
    </dgm:pt>
    <dgm:pt modelId="{6CC27784-E64B-374A-BD68-1A20AEB5C9DC}" type="pres">
      <dgm:prSet presAssocID="{67CA59C5-3EFD-B44D-95F1-994765037707}" presName="rootText" presStyleLbl="node2" presStyleIdx="2" presStyleCnt="4">
        <dgm:presLayoutVars>
          <dgm:chPref val="3"/>
        </dgm:presLayoutVars>
      </dgm:prSet>
      <dgm:spPr>
        <a:prstGeom prst="roundRect">
          <a:avLst/>
        </a:prstGeom>
      </dgm:spPr>
    </dgm:pt>
    <dgm:pt modelId="{DD55D8D5-1290-1940-BA23-29BD005346D6}" type="pres">
      <dgm:prSet presAssocID="{67CA59C5-3EFD-B44D-95F1-994765037707}" presName="rootConnector" presStyleLbl="node2" presStyleIdx="2" presStyleCnt="4"/>
      <dgm:spPr/>
    </dgm:pt>
    <dgm:pt modelId="{898F1382-67DB-684A-8D3C-D7F98E08983E}" type="pres">
      <dgm:prSet presAssocID="{67CA59C5-3EFD-B44D-95F1-994765037707}" presName="hierChild4" presStyleCnt="0"/>
      <dgm:spPr/>
    </dgm:pt>
    <dgm:pt modelId="{94B36A45-6FCD-7445-9E98-D973AF5CBD08}" type="pres">
      <dgm:prSet presAssocID="{67CA59C5-3EFD-B44D-95F1-994765037707}" presName="hierChild5" presStyleCnt="0"/>
      <dgm:spPr/>
    </dgm:pt>
    <dgm:pt modelId="{E76272E6-3A90-AD4D-A5F2-47CCBF4F2A0C}" type="pres">
      <dgm:prSet presAssocID="{FBC8DF64-ED7F-D944-8DE5-87EAFA01AACB}" presName="Name37" presStyleLbl="parChTrans1D2" presStyleIdx="3" presStyleCnt="4"/>
      <dgm:spPr/>
    </dgm:pt>
    <dgm:pt modelId="{5DE859D2-8D83-6645-923E-D28CB650CF4F}" type="pres">
      <dgm:prSet presAssocID="{A515958A-89A7-6140-8CBD-B944DC94F9A3}" presName="hierRoot2" presStyleCnt="0">
        <dgm:presLayoutVars>
          <dgm:hierBranch val="init"/>
        </dgm:presLayoutVars>
      </dgm:prSet>
      <dgm:spPr/>
    </dgm:pt>
    <dgm:pt modelId="{89C2569D-A65D-2042-80D2-451A7E458BDB}" type="pres">
      <dgm:prSet presAssocID="{A515958A-89A7-6140-8CBD-B944DC94F9A3}" presName="rootComposite" presStyleCnt="0"/>
      <dgm:spPr/>
    </dgm:pt>
    <dgm:pt modelId="{DC5C5F3F-6A18-5245-8F6C-622C2BEC8DC2}" type="pres">
      <dgm:prSet presAssocID="{A515958A-89A7-6140-8CBD-B944DC94F9A3}" presName="rootText" presStyleLbl="node2" presStyleIdx="3" presStyleCnt="4">
        <dgm:presLayoutVars>
          <dgm:chPref val="3"/>
        </dgm:presLayoutVars>
      </dgm:prSet>
      <dgm:spPr>
        <a:prstGeom prst="roundRect">
          <a:avLst/>
        </a:prstGeom>
      </dgm:spPr>
    </dgm:pt>
    <dgm:pt modelId="{5861ED2E-F44F-8A44-81BB-D217548B0336}" type="pres">
      <dgm:prSet presAssocID="{A515958A-89A7-6140-8CBD-B944DC94F9A3}" presName="rootConnector" presStyleLbl="node2" presStyleIdx="3" presStyleCnt="4"/>
      <dgm:spPr/>
    </dgm:pt>
    <dgm:pt modelId="{DED58481-3957-F248-9E9A-507A906606ED}" type="pres">
      <dgm:prSet presAssocID="{A515958A-89A7-6140-8CBD-B944DC94F9A3}" presName="hierChild4" presStyleCnt="0"/>
      <dgm:spPr/>
    </dgm:pt>
    <dgm:pt modelId="{CB404658-5653-EB45-8170-BC71E6C16BC4}" type="pres">
      <dgm:prSet presAssocID="{A515958A-89A7-6140-8CBD-B944DC94F9A3}" presName="hierChild5" presStyleCnt="0"/>
      <dgm:spPr/>
    </dgm:pt>
    <dgm:pt modelId="{227460B1-2723-FE42-BD6D-A8F4D9762E6F}" type="pres">
      <dgm:prSet presAssocID="{DD1987AE-BC2D-AA4B-BF29-8905674066C9}" presName="hierChild3" presStyleCnt="0"/>
      <dgm:spPr/>
    </dgm:pt>
  </dgm:ptLst>
  <dgm:cxnLst>
    <dgm:cxn modelId="{8DE1C903-5ADE-0A4B-B644-5E32591D6514}" srcId="{20E6B8A0-67F5-484B-A1EA-EFF54CC7C49C}" destId="{DD1987AE-BC2D-AA4B-BF29-8905674066C9}" srcOrd="0" destOrd="0" parTransId="{39A27DDE-D364-DD4D-A492-E73C24FECA88}" sibTransId="{97BDFF2C-D9C4-C345-8764-5124E0F1C896}"/>
    <dgm:cxn modelId="{5720EE08-CE26-7A42-93FA-D2347FA40566}" type="presOf" srcId="{DD1987AE-BC2D-AA4B-BF29-8905674066C9}" destId="{173CFF76-2D35-DC4B-873A-B966D5EB5714}" srcOrd="1" destOrd="0" presId="urn:microsoft.com/office/officeart/2005/8/layout/orgChart1"/>
    <dgm:cxn modelId="{8D087E24-F6E2-434D-88EB-36845B87C71C}" type="presOf" srcId="{A515958A-89A7-6140-8CBD-B944DC94F9A3}" destId="{5861ED2E-F44F-8A44-81BB-D217548B0336}" srcOrd="1" destOrd="0" presId="urn:microsoft.com/office/officeart/2005/8/layout/orgChart1"/>
    <dgm:cxn modelId="{C6A31B2C-135F-6740-9A71-99C171617420}" type="presOf" srcId="{76425B81-34AB-8F4F-B1AB-6746781528D8}" destId="{01617645-6718-7047-819E-7E4DF9968BFA}" srcOrd="1" destOrd="0" presId="urn:microsoft.com/office/officeart/2005/8/layout/orgChart1"/>
    <dgm:cxn modelId="{54053F37-67BA-8549-B654-244B0ECF2EFB}" type="presOf" srcId="{A515958A-89A7-6140-8CBD-B944DC94F9A3}" destId="{DC5C5F3F-6A18-5245-8F6C-622C2BEC8DC2}" srcOrd="0" destOrd="0" presId="urn:microsoft.com/office/officeart/2005/8/layout/orgChart1"/>
    <dgm:cxn modelId="{3FD0C73D-D3BB-0849-AB2B-7D121B2B637D}" type="presOf" srcId="{85416FFE-1E7F-0942-ADD6-B5A579FE3DAB}" destId="{A0CC8EE9-0BF4-4949-A52A-08A0CEC92001}" srcOrd="0" destOrd="0" presId="urn:microsoft.com/office/officeart/2005/8/layout/orgChart1"/>
    <dgm:cxn modelId="{A84D7B5B-5BC2-184C-8EBE-7868A2C93B51}" srcId="{DD1987AE-BC2D-AA4B-BF29-8905674066C9}" destId="{2C767669-2B0A-DD4A-989A-3E82A4918511}" srcOrd="1" destOrd="0" parTransId="{85416FFE-1E7F-0942-ADD6-B5A579FE3DAB}" sibTransId="{17025D6D-C554-434F-8FD3-E54E2F2041F5}"/>
    <dgm:cxn modelId="{95D09E5C-5772-B745-81A9-4B8C9F2E9D0D}" type="presOf" srcId="{DD1987AE-BC2D-AA4B-BF29-8905674066C9}" destId="{0C3E83DD-8A03-9640-968C-552340D699C0}" srcOrd="0" destOrd="0" presId="urn:microsoft.com/office/officeart/2005/8/layout/orgChart1"/>
    <dgm:cxn modelId="{DAADE65D-E5A9-8547-9ADD-7B57471391B2}" type="presOf" srcId="{20E6B8A0-67F5-484B-A1EA-EFF54CC7C49C}" destId="{C4B3BEE0-6E27-F54F-81E3-3B7A22223EB5}" srcOrd="0" destOrd="0" presId="urn:microsoft.com/office/officeart/2005/8/layout/orgChart1"/>
    <dgm:cxn modelId="{6B5A8665-F404-3E42-B90D-7DF638437AD4}" type="presOf" srcId="{2C767669-2B0A-DD4A-989A-3E82A4918511}" destId="{B779717A-27D4-D448-B446-0B4A9D2B3A94}" srcOrd="1" destOrd="0" presId="urn:microsoft.com/office/officeart/2005/8/layout/orgChart1"/>
    <dgm:cxn modelId="{DB248E58-2A12-614B-86E9-C2BCE1190E0E}" srcId="{DD1987AE-BC2D-AA4B-BF29-8905674066C9}" destId="{76425B81-34AB-8F4F-B1AB-6746781528D8}" srcOrd="0" destOrd="0" parTransId="{3C4D3A57-2274-3143-8D5B-EDF5833BEEB3}" sibTransId="{745E845F-C297-EC49-A24C-9C940C922F39}"/>
    <dgm:cxn modelId="{46C90983-84D1-D94D-95E0-780A381AEED7}" type="presOf" srcId="{BAF5786D-AF83-0143-9ADE-944179B5F814}" destId="{AD39E7B4-6B6B-EE4E-B418-1E1ECFAB9B8E}" srcOrd="0" destOrd="0" presId="urn:microsoft.com/office/officeart/2005/8/layout/orgChart1"/>
    <dgm:cxn modelId="{952E668A-9AF1-084C-B540-CD0F73F3D046}" srcId="{DD1987AE-BC2D-AA4B-BF29-8905674066C9}" destId="{A515958A-89A7-6140-8CBD-B944DC94F9A3}" srcOrd="3" destOrd="0" parTransId="{FBC8DF64-ED7F-D944-8DE5-87EAFA01AACB}" sibTransId="{52B52952-8AB8-B845-AE4B-F4C11CE40354}"/>
    <dgm:cxn modelId="{EAEF1893-D535-9B44-9C5E-6FB450C91E0B}" type="presOf" srcId="{2C767669-2B0A-DD4A-989A-3E82A4918511}" destId="{D7D867AA-B26E-364E-A715-7F2789B44A24}" srcOrd="0" destOrd="0" presId="urn:microsoft.com/office/officeart/2005/8/layout/orgChart1"/>
    <dgm:cxn modelId="{51C2D299-B6C9-7347-8637-44EA6931A36A}" srcId="{DD1987AE-BC2D-AA4B-BF29-8905674066C9}" destId="{67CA59C5-3EFD-B44D-95F1-994765037707}" srcOrd="2" destOrd="0" parTransId="{BAF5786D-AF83-0143-9ADE-944179B5F814}" sibTransId="{834E2115-738A-6847-B664-FCB51DD1995C}"/>
    <dgm:cxn modelId="{141C08A5-2013-B742-AFC5-C59DA118A4E1}" type="presOf" srcId="{67CA59C5-3EFD-B44D-95F1-994765037707}" destId="{6CC27784-E64B-374A-BD68-1A20AEB5C9DC}" srcOrd="0" destOrd="0" presId="urn:microsoft.com/office/officeart/2005/8/layout/orgChart1"/>
    <dgm:cxn modelId="{F1611BCA-2809-6046-88CB-3A8507804B0A}" type="presOf" srcId="{FBC8DF64-ED7F-D944-8DE5-87EAFA01AACB}" destId="{E76272E6-3A90-AD4D-A5F2-47CCBF4F2A0C}" srcOrd="0" destOrd="0" presId="urn:microsoft.com/office/officeart/2005/8/layout/orgChart1"/>
    <dgm:cxn modelId="{42404ADD-785A-6243-80F3-708FD454D619}" type="presOf" srcId="{67CA59C5-3EFD-B44D-95F1-994765037707}" destId="{DD55D8D5-1290-1940-BA23-29BD005346D6}" srcOrd="1" destOrd="0" presId="urn:microsoft.com/office/officeart/2005/8/layout/orgChart1"/>
    <dgm:cxn modelId="{F52D18E4-3E73-3249-B4D8-3D1A2B4BACEF}" type="presOf" srcId="{76425B81-34AB-8F4F-B1AB-6746781528D8}" destId="{A15A729C-6AE9-8644-A027-3027D1F98F9E}" srcOrd="0" destOrd="0" presId="urn:microsoft.com/office/officeart/2005/8/layout/orgChart1"/>
    <dgm:cxn modelId="{7F7F5AE5-B0F9-B44C-A632-F438B8449B53}" type="presOf" srcId="{3C4D3A57-2274-3143-8D5B-EDF5833BEEB3}" destId="{A1D85A4D-FD35-C442-89B5-4962B014BA0B}" srcOrd="0" destOrd="0" presId="urn:microsoft.com/office/officeart/2005/8/layout/orgChart1"/>
    <dgm:cxn modelId="{E04B72E4-6DBB-D44E-828A-C0B0244052F2}" type="presParOf" srcId="{C4B3BEE0-6E27-F54F-81E3-3B7A22223EB5}" destId="{767C4935-BC3C-434E-BFB3-746E370911D6}" srcOrd="0" destOrd="0" presId="urn:microsoft.com/office/officeart/2005/8/layout/orgChart1"/>
    <dgm:cxn modelId="{D7539FD6-330D-4B44-B71E-E716E59DC78B}" type="presParOf" srcId="{767C4935-BC3C-434E-BFB3-746E370911D6}" destId="{832637BC-D474-A742-8316-BC4DFD461A4C}" srcOrd="0" destOrd="0" presId="urn:microsoft.com/office/officeart/2005/8/layout/orgChart1"/>
    <dgm:cxn modelId="{A3C1BE80-6A60-A845-90A0-2BE3D0AF0626}" type="presParOf" srcId="{832637BC-D474-A742-8316-BC4DFD461A4C}" destId="{0C3E83DD-8A03-9640-968C-552340D699C0}" srcOrd="0" destOrd="0" presId="urn:microsoft.com/office/officeart/2005/8/layout/orgChart1"/>
    <dgm:cxn modelId="{42606D6A-A805-D14C-9810-3A832A3C30C8}" type="presParOf" srcId="{832637BC-D474-A742-8316-BC4DFD461A4C}" destId="{173CFF76-2D35-DC4B-873A-B966D5EB5714}" srcOrd="1" destOrd="0" presId="urn:microsoft.com/office/officeart/2005/8/layout/orgChart1"/>
    <dgm:cxn modelId="{F5E9D16F-896D-6847-A63E-43EDDB1334FE}" type="presParOf" srcId="{767C4935-BC3C-434E-BFB3-746E370911D6}" destId="{CD773BB6-2E75-D24D-BDD1-4D10A0478847}" srcOrd="1" destOrd="0" presId="urn:microsoft.com/office/officeart/2005/8/layout/orgChart1"/>
    <dgm:cxn modelId="{39BB8F4B-96CE-794C-8FEC-B982E494710A}" type="presParOf" srcId="{CD773BB6-2E75-D24D-BDD1-4D10A0478847}" destId="{A1D85A4D-FD35-C442-89B5-4962B014BA0B}" srcOrd="0" destOrd="0" presId="urn:microsoft.com/office/officeart/2005/8/layout/orgChart1"/>
    <dgm:cxn modelId="{20A6649F-5C10-6947-AACC-9FC2211E1CAA}" type="presParOf" srcId="{CD773BB6-2E75-D24D-BDD1-4D10A0478847}" destId="{584996A5-638A-444E-8855-73FAEA2EF69B}" srcOrd="1" destOrd="0" presId="urn:microsoft.com/office/officeart/2005/8/layout/orgChart1"/>
    <dgm:cxn modelId="{9C702739-F17D-4147-BAD7-FC7089D3135A}" type="presParOf" srcId="{584996A5-638A-444E-8855-73FAEA2EF69B}" destId="{C1FB32E0-5BC4-6E4D-84ED-F39F5A108D86}" srcOrd="0" destOrd="0" presId="urn:microsoft.com/office/officeart/2005/8/layout/orgChart1"/>
    <dgm:cxn modelId="{C391B00C-DD29-0D43-B8D0-FF2491C122BE}" type="presParOf" srcId="{C1FB32E0-5BC4-6E4D-84ED-F39F5A108D86}" destId="{A15A729C-6AE9-8644-A027-3027D1F98F9E}" srcOrd="0" destOrd="0" presId="urn:microsoft.com/office/officeart/2005/8/layout/orgChart1"/>
    <dgm:cxn modelId="{CEFABF33-AB72-0841-AE79-F9F9CE7CF695}" type="presParOf" srcId="{C1FB32E0-5BC4-6E4D-84ED-F39F5A108D86}" destId="{01617645-6718-7047-819E-7E4DF9968BFA}" srcOrd="1" destOrd="0" presId="urn:microsoft.com/office/officeart/2005/8/layout/orgChart1"/>
    <dgm:cxn modelId="{472821C2-C260-FF4D-9043-E9A8BDB867C5}" type="presParOf" srcId="{584996A5-638A-444E-8855-73FAEA2EF69B}" destId="{BEF81783-63AB-3441-8471-E179EB40EC3E}" srcOrd="1" destOrd="0" presId="urn:microsoft.com/office/officeart/2005/8/layout/orgChart1"/>
    <dgm:cxn modelId="{8B4AAEB9-38DB-264F-882D-F68650026BB0}" type="presParOf" srcId="{584996A5-638A-444E-8855-73FAEA2EF69B}" destId="{6ADA09E0-5E19-3742-BB94-FC118A086447}" srcOrd="2" destOrd="0" presId="urn:microsoft.com/office/officeart/2005/8/layout/orgChart1"/>
    <dgm:cxn modelId="{5463A95B-ADEF-A946-952F-71E4A2A11549}" type="presParOf" srcId="{CD773BB6-2E75-D24D-BDD1-4D10A0478847}" destId="{A0CC8EE9-0BF4-4949-A52A-08A0CEC92001}" srcOrd="2" destOrd="0" presId="urn:microsoft.com/office/officeart/2005/8/layout/orgChart1"/>
    <dgm:cxn modelId="{0B89502E-0A3F-294E-98AA-5CD3463CCF59}" type="presParOf" srcId="{CD773BB6-2E75-D24D-BDD1-4D10A0478847}" destId="{D4BE6E0C-453F-CF43-859F-9B0F9245A643}" srcOrd="3" destOrd="0" presId="urn:microsoft.com/office/officeart/2005/8/layout/orgChart1"/>
    <dgm:cxn modelId="{7C311363-2EDC-1149-9BF6-F4E084545A0E}" type="presParOf" srcId="{D4BE6E0C-453F-CF43-859F-9B0F9245A643}" destId="{FF3E9143-D838-9044-A0E6-52EC7F436E29}" srcOrd="0" destOrd="0" presId="urn:microsoft.com/office/officeart/2005/8/layout/orgChart1"/>
    <dgm:cxn modelId="{29D8E5EA-23C8-CD41-885D-3300CF31B6F2}" type="presParOf" srcId="{FF3E9143-D838-9044-A0E6-52EC7F436E29}" destId="{D7D867AA-B26E-364E-A715-7F2789B44A24}" srcOrd="0" destOrd="0" presId="urn:microsoft.com/office/officeart/2005/8/layout/orgChart1"/>
    <dgm:cxn modelId="{38B71ADE-C1C0-BE49-80BC-AB6459000267}" type="presParOf" srcId="{FF3E9143-D838-9044-A0E6-52EC7F436E29}" destId="{B779717A-27D4-D448-B446-0B4A9D2B3A94}" srcOrd="1" destOrd="0" presId="urn:microsoft.com/office/officeart/2005/8/layout/orgChart1"/>
    <dgm:cxn modelId="{C791C9C6-F050-EA4D-B341-5A00D31529A6}" type="presParOf" srcId="{D4BE6E0C-453F-CF43-859F-9B0F9245A643}" destId="{CEEBA436-3D03-6543-A8C0-094EC2E9E935}" srcOrd="1" destOrd="0" presId="urn:microsoft.com/office/officeart/2005/8/layout/orgChart1"/>
    <dgm:cxn modelId="{1D4119EB-CA3F-1940-B263-718AA43BBF8A}" type="presParOf" srcId="{D4BE6E0C-453F-CF43-859F-9B0F9245A643}" destId="{8BD873A5-3921-1944-87F7-2EF746D31A2D}" srcOrd="2" destOrd="0" presId="urn:microsoft.com/office/officeart/2005/8/layout/orgChart1"/>
    <dgm:cxn modelId="{279D786A-199A-D94C-A9B0-6E2263A80B1E}" type="presParOf" srcId="{CD773BB6-2E75-D24D-BDD1-4D10A0478847}" destId="{AD39E7B4-6B6B-EE4E-B418-1E1ECFAB9B8E}" srcOrd="4" destOrd="0" presId="urn:microsoft.com/office/officeart/2005/8/layout/orgChart1"/>
    <dgm:cxn modelId="{4E553162-F1C4-3F42-BD45-A436E1899000}" type="presParOf" srcId="{CD773BB6-2E75-D24D-BDD1-4D10A0478847}" destId="{F83FCA5D-7300-5741-970B-41E86727A135}" srcOrd="5" destOrd="0" presId="urn:microsoft.com/office/officeart/2005/8/layout/orgChart1"/>
    <dgm:cxn modelId="{17E9A803-E236-2643-8044-39986D387FCA}" type="presParOf" srcId="{F83FCA5D-7300-5741-970B-41E86727A135}" destId="{BDF5FE61-06CA-8C47-BE01-F7F1AA7F790D}" srcOrd="0" destOrd="0" presId="urn:microsoft.com/office/officeart/2005/8/layout/orgChart1"/>
    <dgm:cxn modelId="{3F36EC68-610F-1F4C-A862-6B9D26560EDC}" type="presParOf" srcId="{BDF5FE61-06CA-8C47-BE01-F7F1AA7F790D}" destId="{6CC27784-E64B-374A-BD68-1A20AEB5C9DC}" srcOrd="0" destOrd="0" presId="urn:microsoft.com/office/officeart/2005/8/layout/orgChart1"/>
    <dgm:cxn modelId="{7E1C0DC3-B9ED-E74C-A79A-61E52A8CBAC9}" type="presParOf" srcId="{BDF5FE61-06CA-8C47-BE01-F7F1AA7F790D}" destId="{DD55D8D5-1290-1940-BA23-29BD005346D6}" srcOrd="1" destOrd="0" presId="urn:microsoft.com/office/officeart/2005/8/layout/orgChart1"/>
    <dgm:cxn modelId="{8B0434AB-115E-424D-BFC6-DE5331D8456D}" type="presParOf" srcId="{F83FCA5D-7300-5741-970B-41E86727A135}" destId="{898F1382-67DB-684A-8D3C-D7F98E08983E}" srcOrd="1" destOrd="0" presId="urn:microsoft.com/office/officeart/2005/8/layout/orgChart1"/>
    <dgm:cxn modelId="{F514F1E7-7FC2-0E4D-945A-83FAC398C03F}" type="presParOf" srcId="{F83FCA5D-7300-5741-970B-41E86727A135}" destId="{94B36A45-6FCD-7445-9E98-D973AF5CBD08}" srcOrd="2" destOrd="0" presId="urn:microsoft.com/office/officeart/2005/8/layout/orgChart1"/>
    <dgm:cxn modelId="{4FA51ABD-6609-8A41-B24D-5AE29E3BAD2C}" type="presParOf" srcId="{CD773BB6-2E75-D24D-BDD1-4D10A0478847}" destId="{E76272E6-3A90-AD4D-A5F2-47CCBF4F2A0C}" srcOrd="6" destOrd="0" presId="urn:microsoft.com/office/officeart/2005/8/layout/orgChart1"/>
    <dgm:cxn modelId="{3E5259B6-426D-E640-AA0A-3ABE9D1C630B}" type="presParOf" srcId="{CD773BB6-2E75-D24D-BDD1-4D10A0478847}" destId="{5DE859D2-8D83-6645-923E-D28CB650CF4F}" srcOrd="7" destOrd="0" presId="urn:microsoft.com/office/officeart/2005/8/layout/orgChart1"/>
    <dgm:cxn modelId="{8E035631-B15F-1C4D-BDBF-2C01C148DDC5}" type="presParOf" srcId="{5DE859D2-8D83-6645-923E-D28CB650CF4F}" destId="{89C2569D-A65D-2042-80D2-451A7E458BDB}" srcOrd="0" destOrd="0" presId="urn:microsoft.com/office/officeart/2005/8/layout/orgChart1"/>
    <dgm:cxn modelId="{F178C805-2C3E-3D4B-87B2-D3441807A03F}" type="presParOf" srcId="{89C2569D-A65D-2042-80D2-451A7E458BDB}" destId="{DC5C5F3F-6A18-5245-8F6C-622C2BEC8DC2}" srcOrd="0" destOrd="0" presId="urn:microsoft.com/office/officeart/2005/8/layout/orgChart1"/>
    <dgm:cxn modelId="{58136646-38D0-504A-BB8A-30F5D5EF1360}" type="presParOf" srcId="{89C2569D-A65D-2042-80D2-451A7E458BDB}" destId="{5861ED2E-F44F-8A44-81BB-D217548B0336}" srcOrd="1" destOrd="0" presId="urn:microsoft.com/office/officeart/2005/8/layout/orgChart1"/>
    <dgm:cxn modelId="{1C2382C6-E4B9-AC48-B184-CB3DC4BF0D3D}" type="presParOf" srcId="{5DE859D2-8D83-6645-923E-D28CB650CF4F}" destId="{DED58481-3957-F248-9E9A-507A906606ED}" srcOrd="1" destOrd="0" presId="urn:microsoft.com/office/officeart/2005/8/layout/orgChart1"/>
    <dgm:cxn modelId="{DA8A169B-FC84-3E48-B5AE-E36E4862DE81}" type="presParOf" srcId="{5DE859D2-8D83-6645-923E-D28CB650CF4F}" destId="{CB404658-5653-EB45-8170-BC71E6C16BC4}" srcOrd="2" destOrd="0" presId="urn:microsoft.com/office/officeart/2005/8/layout/orgChart1"/>
    <dgm:cxn modelId="{FF8300FD-875F-BA44-AE61-AEA7BBE9F153}" type="presParOf" srcId="{767C4935-BC3C-434E-BFB3-746E370911D6}" destId="{227460B1-2723-FE42-BD6D-A8F4D9762E6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FB4620-6937-4CD0-AFCE-5FFA31BB607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DA22EB1-A141-41C4-8020-2F7452F10879}">
      <dgm:prSet/>
      <dgm:spPr/>
      <dgm:t>
        <a:bodyPr/>
        <a:lstStyle/>
        <a:p>
          <a:pPr>
            <a:lnSpc>
              <a:spcPct val="100000"/>
            </a:lnSpc>
            <a:defRPr cap="all"/>
          </a:pPr>
          <a:r>
            <a:rPr lang="en-US" dirty="0"/>
            <a:t>The selection, use, and maintenance of respirators in the US is regulated by</a:t>
          </a:r>
          <a:r>
            <a:rPr lang="en-US" dirty="0">
              <a:latin typeface="Calibri Light" panose="020F0302020204030204"/>
            </a:rPr>
            <a:t>:</a:t>
          </a:r>
          <a:endParaRPr lang="en-US" dirty="0"/>
        </a:p>
      </dgm:t>
    </dgm:pt>
    <dgm:pt modelId="{6E1C3AA4-95B0-4513-A39D-E6B922E03D1E}" type="parTrans" cxnId="{69DD5ABC-7CBF-40AD-B2E3-38153E8E9149}">
      <dgm:prSet/>
      <dgm:spPr/>
      <dgm:t>
        <a:bodyPr/>
        <a:lstStyle/>
        <a:p>
          <a:endParaRPr lang="en-US"/>
        </a:p>
      </dgm:t>
    </dgm:pt>
    <dgm:pt modelId="{48387C20-BD22-4B16-9CE6-C8C9FC78D875}" type="sibTrans" cxnId="{69DD5ABC-7CBF-40AD-B2E3-38153E8E9149}">
      <dgm:prSet/>
      <dgm:spPr/>
      <dgm:t>
        <a:bodyPr/>
        <a:lstStyle/>
        <a:p>
          <a:endParaRPr lang="en-US"/>
        </a:p>
      </dgm:t>
    </dgm:pt>
    <dgm:pt modelId="{FAE56162-BF5B-42D8-BD7D-5AB7E39A6C3C}">
      <dgm:prSet/>
      <dgm:spPr/>
      <dgm:t>
        <a:bodyPr/>
        <a:lstStyle/>
        <a:p>
          <a:pPr>
            <a:lnSpc>
              <a:spcPct val="100000"/>
            </a:lnSpc>
            <a:defRPr cap="all"/>
          </a:pPr>
          <a:r>
            <a:rPr lang="en-US"/>
            <a:t>Mine Safety and Health Administration (MSHA)</a:t>
          </a:r>
        </a:p>
      </dgm:t>
    </dgm:pt>
    <dgm:pt modelId="{8E5864FC-DE4D-4887-8B13-8456E2640C73}" type="parTrans" cxnId="{4D1661D5-8417-4520-A2A0-43CF605E806E}">
      <dgm:prSet/>
      <dgm:spPr/>
      <dgm:t>
        <a:bodyPr/>
        <a:lstStyle/>
        <a:p>
          <a:endParaRPr lang="en-US"/>
        </a:p>
      </dgm:t>
    </dgm:pt>
    <dgm:pt modelId="{06455110-D470-46E7-A1FF-1F1559AA5969}" type="sibTrans" cxnId="{4D1661D5-8417-4520-A2A0-43CF605E806E}">
      <dgm:prSet/>
      <dgm:spPr/>
      <dgm:t>
        <a:bodyPr/>
        <a:lstStyle/>
        <a:p>
          <a:endParaRPr lang="en-US"/>
        </a:p>
      </dgm:t>
    </dgm:pt>
    <dgm:pt modelId="{3CD152AC-6E50-4195-8A49-B20654302D5C}">
      <dgm:prSet/>
      <dgm:spPr/>
      <dgm:t>
        <a:bodyPr/>
        <a:lstStyle/>
        <a:p>
          <a:pPr>
            <a:lnSpc>
              <a:spcPct val="100000"/>
            </a:lnSpc>
            <a:defRPr cap="all"/>
          </a:pPr>
          <a:r>
            <a:rPr lang="en-US"/>
            <a:t>Occupational Safety and Health Administration (OSHA)</a:t>
          </a:r>
        </a:p>
      </dgm:t>
    </dgm:pt>
    <dgm:pt modelId="{0D491F07-2A6C-4D9F-8E04-05BC5A4CB498}" type="parTrans" cxnId="{2EAE0BBD-73AB-445B-807D-4D24D01EEB0B}">
      <dgm:prSet/>
      <dgm:spPr/>
      <dgm:t>
        <a:bodyPr/>
        <a:lstStyle/>
        <a:p>
          <a:endParaRPr lang="en-US"/>
        </a:p>
      </dgm:t>
    </dgm:pt>
    <dgm:pt modelId="{CCD81190-DB2E-4500-84FD-EAA9096F90C5}" type="sibTrans" cxnId="{2EAE0BBD-73AB-445B-807D-4D24D01EEB0B}">
      <dgm:prSet/>
      <dgm:spPr/>
      <dgm:t>
        <a:bodyPr/>
        <a:lstStyle/>
        <a:p>
          <a:endParaRPr lang="en-US"/>
        </a:p>
      </dgm:t>
    </dgm:pt>
    <dgm:pt modelId="{925E86E3-EC0A-4915-B487-FAEB0BEA507A}">
      <dgm:prSet/>
      <dgm:spPr/>
      <dgm:t>
        <a:bodyPr/>
        <a:lstStyle/>
        <a:p>
          <a:pPr>
            <a:lnSpc>
              <a:spcPct val="100000"/>
            </a:lnSpc>
            <a:defRPr cap="all"/>
          </a:pPr>
          <a:r>
            <a:rPr lang="en-US"/>
            <a:t>Environmental Protection Agency (EPA)</a:t>
          </a:r>
        </a:p>
      </dgm:t>
    </dgm:pt>
    <dgm:pt modelId="{9CFD096B-635C-4DE3-AAE4-5D2D05858F27}" type="parTrans" cxnId="{F027E70D-39B2-4455-B76A-7106D9EFAD4E}">
      <dgm:prSet/>
      <dgm:spPr/>
      <dgm:t>
        <a:bodyPr/>
        <a:lstStyle/>
        <a:p>
          <a:endParaRPr lang="en-US"/>
        </a:p>
      </dgm:t>
    </dgm:pt>
    <dgm:pt modelId="{5084A9AA-9967-44B6-9158-7D206EC11667}" type="sibTrans" cxnId="{F027E70D-39B2-4455-B76A-7106D9EFAD4E}">
      <dgm:prSet/>
      <dgm:spPr/>
      <dgm:t>
        <a:bodyPr/>
        <a:lstStyle/>
        <a:p>
          <a:endParaRPr lang="en-US"/>
        </a:p>
      </dgm:t>
    </dgm:pt>
    <dgm:pt modelId="{003D27DE-8B96-4B4B-A9F5-3647DAFACF01}">
      <dgm:prSet/>
      <dgm:spPr/>
      <dgm:t>
        <a:bodyPr/>
        <a:lstStyle/>
        <a:p>
          <a:pPr>
            <a:lnSpc>
              <a:spcPct val="100000"/>
            </a:lnSpc>
            <a:defRPr cap="all"/>
          </a:pPr>
          <a:r>
            <a:rPr lang="en-US"/>
            <a:t>Nuclear Regulatory Commission (NRC)</a:t>
          </a:r>
        </a:p>
      </dgm:t>
    </dgm:pt>
    <dgm:pt modelId="{D28F557B-7474-4FA5-B6D5-54D9DAE26D0D}" type="parTrans" cxnId="{9D6C4368-C7A8-4F0E-B98C-C04AE5F38F23}">
      <dgm:prSet/>
      <dgm:spPr/>
      <dgm:t>
        <a:bodyPr/>
        <a:lstStyle/>
        <a:p>
          <a:endParaRPr lang="en-US"/>
        </a:p>
      </dgm:t>
    </dgm:pt>
    <dgm:pt modelId="{1E691E58-768B-4CB4-8B98-65CA1E9B9550}" type="sibTrans" cxnId="{9D6C4368-C7A8-4F0E-B98C-C04AE5F38F23}">
      <dgm:prSet/>
      <dgm:spPr/>
      <dgm:t>
        <a:bodyPr/>
        <a:lstStyle/>
        <a:p>
          <a:endParaRPr lang="en-US"/>
        </a:p>
      </dgm:t>
    </dgm:pt>
    <dgm:pt modelId="{C16581AF-F9F5-4D41-A618-231F09D629D3}" type="pres">
      <dgm:prSet presAssocID="{4AFB4620-6937-4CD0-AFCE-5FFA31BB607B}" presName="root" presStyleCnt="0">
        <dgm:presLayoutVars>
          <dgm:dir/>
          <dgm:resizeHandles val="exact"/>
        </dgm:presLayoutVars>
      </dgm:prSet>
      <dgm:spPr/>
    </dgm:pt>
    <dgm:pt modelId="{BCD35452-55B6-4317-93BA-FEE35DA63158}" type="pres">
      <dgm:prSet presAssocID="{CDA22EB1-A141-41C4-8020-2F7452F10879}" presName="compNode" presStyleCnt="0"/>
      <dgm:spPr/>
    </dgm:pt>
    <dgm:pt modelId="{888EB9F7-57B9-4CBC-A5C7-18F2FD8B8C59}" type="pres">
      <dgm:prSet presAssocID="{CDA22EB1-A141-41C4-8020-2F7452F10879}" presName="iconBgRect" presStyleLbl="bgShp" presStyleIdx="0" presStyleCnt="5"/>
      <dgm:spPr/>
    </dgm:pt>
    <dgm:pt modelId="{2C5B4A7B-BD4F-49C7-B9F7-95B57F437211}" type="pres">
      <dgm:prSet presAssocID="{CDA22EB1-A141-41C4-8020-2F7452F10879}"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cientist"/>
        </a:ext>
      </dgm:extLst>
    </dgm:pt>
    <dgm:pt modelId="{9C1C7315-2605-4239-BAE5-B60DA3552B37}" type="pres">
      <dgm:prSet presAssocID="{CDA22EB1-A141-41C4-8020-2F7452F10879}" presName="spaceRect" presStyleCnt="0"/>
      <dgm:spPr/>
    </dgm:pt>
    <dgm:pt modelId="{7B2D5E48-1C97-43B1-92C9-59CB3F9068B5}" type="pres">
      <dgm:prSet presAssocID="{CDA22EB1-A141-41C4-8020-2F7452F10879}" presName="textRect" presStyleLbl="revTx" presStyleIdx="0" presStyleCnt="5">
        <dgm:presLayoutVars>
          <dgm:chMax val="1"/>
          <dgm:chPref val="1"/>
        </dgm:presLayoutVars>
      </dgm:prSet>
      <dgm:spPr/>
    </dgm:pt>
    <dgm:pt modelId="{CED5DF5B-8444-4A00-B87B-0232AA3F07C0}" type="pres">
      <dgm:prSet presAssocID="{48387C20-BD22-4B16-9CE6-C8C9FC78D875}" presName="sibTrans" presStyleCnt="0"/>
      <dgm:spPr/>
    </dgm:pt>
    <dgm:pt modelId="{676D73D3-83DE-4EE1-BCA9-FA174FED90C9}" type="pres">
      <dgm:prSet presAssocID="{FAE56162-BF5B-42D8-BD7D-5AB7E39A6C3C}" presName="compNode" presStyleCnt="0"/>
      <dgm:spPr/>
    </dgm:pt>
    <dgm:pt modelId="{13CB143D-1FE3-493E-B169-D91A5DF5AFCB}" type="pres">
      <dgm:prSet presAssocID="{FAE56162-BF5B-42D8-BD7D-5AB7E39A6C3C}" presName="iconBgRect" presStyleLbl="bgShp" presStyleIdx="1" presStyleCnt="5"/>
      <dgm:spPr/>
    </dgm:pt>
    <dgm:pt modelId="{7E73AB02-FF26-4CD4-9260-294E975555E2}" type="pres">
      <dgm:prSet presAssocID="{FAE56162-BF5B-42D8-BD7D-5AB7E39A6C3C}"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struction Worker"/>
        </a:ext>
      </dgm:extLst>
    </dgm:pt>
    <dgm:pt modelId="{8C333878-BBCF-42D9-A598-34D8D3A32652}" type="pres">
      <dgm:prSet presAssocID="{FAE56162-BF5B-42D8-BD7D-5AB7E39A6C3C}" presName="spaceRect" presStyleCnt="0"/>
      <dgm:spPr/>
    </dgm:pt>
    <dgm:pt modelId="{B5109797-A681-4CFA-A29C-5093B225065F}" type="pres">
      <dgm:prSet presAssocID="{FAE56162-BF5B-42D8-BD7D-5AB7E39A6C3C}" presName="textRect" presStyleLbl="revTx" presStyleIdx="1" presStyleCnt="5">
        <dgm:presLayoutVars>
          <dgm:chMax val="1"/>
          <dgm:chPref val="1"/>
        </dgm:presLayoutVars>
      </dgm:prSet>
      <dgm:spPr/>
    </dgm:pt>
    <dgm:pt modelId="{62F24C2B-3F99-4EDC-AEBD-D4B6A56230BE}" type="pres">
      <dgm:prSet presAssocID="{06455110-D470-46E7-A1FF-1F1559AA5969}" presName="sibTrans" presStyleCnt="0"/>
      <dgm:spPr/>
    </dgm:pt>
    <dgm:pt modelId="{F42A31AE-EEF5-4865-B9CB-AACA42619680}" type="pres">
      <dgm:prSet presAssocID="{3CD152AC-6E50-4195-8A49-B20654302D5C}" presName="compNode" presStyleCnt="0"/>
      <dgm:spPr/>
    </dgm:pt>
    <dgm:pt modelId="{644A60CA-88F5-4A1C-B1D5-8F4FE001F5FB}" type="pres">
      <dgm:prSet presAssocID="{3CD152AC-6E50-4195-8A49-B20654302D5C}" presName="iconBgRect" presStyleLbl="bgShp" presStyleIdx="2" presStyleCnt="5"/>
      <dgm:spPr/>
    </dgm:pt>
    <dgm:pt modelId="{C4051712-B826-42C2-8170-52542DDCC333}" type="pres">
      <dgm:prSet presAssocID="{3CD152AC-6E50-4195-8A49-B20654302D5C}"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Firefighter"/>
        </a:ext>
      </dgm:extLst>
    </dgm:pt>
    <dgm:pt modelId="{3DF7BE1F-37D1-46C8-B6C6-A2B1FD389C06}" type="pres">
      <dgm:prSet presAssocID="{3CD152AC-6E50-4195-8A49-B20654302D5C}" presName="spaceRect" presStyleCnt="0"/>
      <dgm:spPr/>
    </dgm:pt>
    <dgm:pt modelId="{7B0878B1-9CF2-46E1-9FF6-44376ACCCDC4}" type="pres">
      <dgm:prSet presAssocID="{3CD152AC-6E50-4195-8A49-B20654302D5C}" presName="textRect" presStyleLbl="revTx" presStyleIdx="2" presStyleCnt="5">
        <dgm:presLayoutVars>
          <dgm:chMax val="1"/>
          <dgm:chPref val="1"/>
        </dgm:presLayoutVars>
      </dgm:prSet>
      <dgm:spPr/>
    </dgm:pt>
    <dgm:pt modelId="{92A5998E-77AF-43BD-BEA0-C43C20820D99}" type="pres">
      <dgm:prSet presAssocID="{CCD81190-DB2E-4500-84FD-EAA9096F90C5}" presName="sibTrans" presStyleCnt="0"/>
      <dgm:spPr/>
    </dgm:pt>
    <dgm:pt modelId="{8EC44422-98B6-42B7-9612-B4E0ABED87CB}" type="pres">
      <dgm:prSet presAssocID="{925E86E3-EC0A-4915-B487-FAEB0BEA507A}" presName="compNode" presStyleCnt="0"/>
      <dgm:spPr/>
    </dgm:pt>
    <dgm:pt modelId="{9A52BF11-3EEB-4899-A623-D37CE7D4F774}" type="pres">
      <dgm:prSet presAssocID="{925E86E3-EC0A-4915-B487-FAEB0BEA507A}" presName="iconBgRect" presStyleLbl="bgShp" presStyleIdx="3" presStyleCnt="5"/>
      <dgm:spPr/>
    </dgm:pt>
    <dgm:pt modelId="{DDC40EFE-E901-4E15-B4BF-D630E685A196}" type="pres">
      <dgm:prSet presAssocID="{925E86E3-EC0A-4915-B487-FAEB0BEA507A}"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66F11E79-DE75-4B2D-BC8B-1BC1D1D6AEFC}" type="pres">
      <dgm:prSet presAssocID="{925E86E3-EC0A-4915-B487-FAEB0BEA507A}" presName="spaceRect" presStyleCnt="0"/>
      <dgm:spPr/>
    </dgm:pt>
    <dgm:pt modelId="{11AAE111-16F8-4D3E-9DAA-1317BD4E6692}" type="pres">
      <dgm:prSet presAssocID="{925E86E3-EC0A-4915-B487-FAEB0BEA507A}" presName="textRect" presStyleLbl="revTx" presStyleIdx="3" presStyleCnt="5">
        <dgm:presLayoutVars>
          <dgm:chMax val="1"/>
          <dgm:chPref val="1"/>
        </dgm:presLayoutVars>
      </dgm:prSet>
      <dgm:spPr/>
    </dgm:pt>
    <dgm:pt modelId="{C20AE729-7157-4EB3-ADFC-DAD43136F1AD}" type="pres">
      <dgm:prSet presAssocID="{5084A9AA-9967-44B6-9158-7D206EC11667}" presName="sibTrans" presStyleCnt="0"/>
      <dgm:spPr/>
    </dgm:pt>
    <dgm:pt modelId="{67AF7376-7739-4D7E-B693-A352419FBBDB}" type="pres">
      <dgm:prSet presAssocID="{003D27DE-8B96-4B4B-A9F5-3647DAFACF01}" presName="compNode" presStyleCnt="0"/>
      <dgm:spPr/>
    </dgm:pt>
    <dgm:pt modelId="{C031002D-8144-4D82-9F75-398339C19A55}" type="pres">
      <dgm:prSet presAssocID="{003D27DE-8B96-4B4B-A9F5-3647DAFACF01}" presName="iconBgRect" presStyleLbl="bgShp" presStyleIdx="4" presStyleCnt="5"/>
      <dgm:spPr/>
    </dgm:pt>
    <dgm:pt modelId="{0F10AA56-DF54-42B0-AE2F-0D3F2EE997E5}" type="pres">
      <dgm:prSet presAssocID="{003D27DE-8B96-4B4B-A9F5-3647DAFACF01}"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Radioactive"/>
        </a:ext>
      </dgm:extLst>
    </dgm:pt>
    <dgm:pt modelId="{0A0686CF-F8DD-4A89-858D-8D93B73EC0BD}" type="pres">
      <dgm:prSet presAssocID="{003D27DE-8B96-4B4B-A9F5-3647DAFACF01}" presName="spaceRect" presStyleCnt="0"/>
      <dgm:spPr/>
    </dgm:pt>
    <dgm:pt modelId="{665E08C7-32CE-45F6-A796-73F82BEE01B7}" type="pres">
      <dgm:prSet presAssocID="{003D27DE-8B96-4B4B-A9F5-3647DAFACF01}" presName="textRect" presStyleLbl="revTx" presStyleIdx="4" presStyleCnt="5">
        <dgm:presLayoutVars>
          <dgm:chMax val="1"/>
          <dgm:chPref val="1"/>
        </dgm:presLayoutVars>
      </dgm:prSet>
      <dgm:spPr/>
    </dgm:pt>
  </dgm:ptLst>
  <dgm:cxnLst>
    <dgm:cxn modelId="{F027E70D-39B2-4455-B76A-7106D9EFAD4E}" srcId="{4AFB4620-6937-4CD0-AFCE-5FFA31BB607B}" destId="{925E86E3-EC0A-4915-B487-FAEB0BEA507A}" srcOrd="3" destOrd="0" parTransId="{9CFD096B-635C-4DE3-AAE4-5D2D05858F27}" sibTransId="{5084A9AA-9967-44B6-9158-7D206EC11667}"/>
    <dgm:cxn modelId="{B6E69338-BC81-4BE3-A7F8-7DD669A0FAC6}" type="presOf" srcId="{CDA22EB1-A141-41C4-8020-2F7452F10879}" destId="{7B2D5E48-1C97-43B1-92C9-59CB3F9068B5}" srcOrd="0" destOrd="0" presId="urn:microsoft.com/office/officeart/2018/5/layout/IconCircleLabelList"/>
    <dgm:cxn modelId="{621DED40-EAB6-4991-B25C-5B7F10AA4608}" type="presOf" srcId="{4AFB4620-6937-4CD0-AFCE-5FFA31BB607B}" destId="{C16581AF-F9F5-4D41-A618-231F09D629D3}" srcOrd="0" destOrd="0" presId="urn:microsoft.com/office/officeart/2018/5/layout/IconCircleLabelList"/>
    <dgm:cxn modelId="{9D6C4368-C7A8-4F0E-B98C-C04AE5F38F23}" srcId="{4AFB4620-6937-4CD0-AFCE-5FFA31BB607B}" destId="{003D27DE-8B96-4B4B-A9F5-3647DAFACF01}" srcOrd="4" destOrd="0" parTransId="{D28F557B-7474-4FA5-B6D5-54D9DAE26D0D}" sibTransId="{1E691E58-768B-4CB4-8B98-65CA1E9B9550}"/>
    <dgm:cxn modelId="{E7B6F269-7434-49AB-90A5-F0D9DB8CACAC}" type="presOf" srcId="{FAE56162-BF5B-42D8-BD7D-5AB7E39A6C3C}" destId="{B5109797-A681-4CFA-A29C-5093B225065F}" srcOrd="0" destOrd="0" presId="urn:microsoft.com/office/officeart/2018/5/layout/IconCircleLabelList"/>
    <dgm:cxn modelId="{7EACA777-52B0-41C7-A5DB-CCB265716BB7}" type="presOf" srcId="{003D27DE-8B96-4B4B-A9F5-3647DAFACF01}" destId="{665E08C7-32CE-45F6-A796-73F82BEE01B7}" srcOrd="0" destOrd="0" presId="urn:microsoft.com/office/officeart/2018/5/layout/IconCircleLabelList"/>
    <dgm:cxn modelId="{E51ADC9C-2A0B-4263-933C-A26668C3EBC5}" type="presOf" srcId="{925E86E3-EC0A-4915-B487-FAEB0BEA507A}" destId="{11AAE111-16F8-4D3E-9DAA-1317BD4E6692}" srcOrd="0" destOrd="0" presId="urn:microsoft.com/office/officeart/2018/5/layout/IconCircleLabelList"/>
    <dgm:cxn modelId="{38046DB5-6D74-4CC9-9D88-3BFAA3FEC602}" type="presOf" srcId="{3CD152AC-6E50-4195-8A49-B20654302D5C}" destId="{7B0878B1-9CF2-46E1-9FF6-44376ACCCDC4}" srcOrd="0" destOrd="0" presId="urn:microsoft.com/office/officeart/2018/5/layout/IconCircleLabelList"/>
    <dgm:cxn modelId="{69DD5ABC-7CBF-40AD-B2E3-38153E8E9149}" srcId="{4AFB4620-6937-4CD0-AFCE-5FFA31BB607B}" destId="{CDA22EB1-A141-41C4-8020-2F7452F10879}" srcOrd="0" destOrd="0" parTransId="{6E1C3AA4-95B0-4513-A39D-E6B922E03D1E}" sibTransId="{48387C20-BD22-4B16-9CE6-C8C9FC78D875}"/>
    <dgm:cxn modelId="{2EAE0BBD-73AB-445B-807D-4D24D01EEB0B}" srcId="{4AFB4620-6937-4CD0-AFCE-5FFA31BB607B}" destId="{3CD152AC-6E50-4195-8A49-B20654302D5C}" srcOrd="2" destOrd="0" parTransId="{0D491F07-2A6C-4D9F-8E04-05BC5A4CB498}" sibTransId="{CCD81190-DB2E-4500-84FD-EAA9096F90C5}"/>
    <dgm:cxn modelId="{4D1661D5-8417-4520-A2A0-43CF605E806E}" srcId="{4AFB4620-6937-4CD0-AFCE-5FFA31BB607B}" destId="{FAE56162-BF5B-42D8-BD7D-5AB7E39A6C3C}" srcOrd="1" destOrd="0" parTransId="{8E5864FC-DE4D-4887-8B13-8456E2640C73}" sibTransId="{06455110-D470-46E7-A1FF-1F1559AA5969}"/>
    <dgm:cxn modelId="{A6E5316C-5922-41D0-A12F-CB1A1D8B5B40}" type="presParOf" srcId="{C16581AF-F9F5-4D41-A618-231F09D629D3}" destId="{BCD35452-55B6-4317-93BA-FEE35DA63158}" srcOrd="0" destOrd="0" presId="urn:microsoft.com/office/officeart/2018/5/layout/IconCircleLabelList"/>
    <dgm:cxn modelId="{993EA702-6F6C-4191-9618-1579CDAA2495}" type="presParOf" srcId="{BCD35452-55B6-4317-93BA-FEE35DA63158}" destId="{888EB9F7-57B9-4CBC-A5C7-18F2FD8B8C59}" srcOrd="0" destOrd="0" presId="urn:microsoft.com/office/officeart/2018/5/layout/IconCircleLabelList"/>
    <dgm:cxn modelId="{89492F34-BFFA-4F67-99C6-25E03DF78F00}" type="presParOf" srcId="{BCD35452-55B6-4317-93BA-FEE35DA63158}" destId="{2C5B4A7B-BD4F-49C7-B9F7-95B57F437211}" srcOrd="1" destOrd="0" presId="urn:microsoft.com/office/officeart/2018/5/layout/IconCircleLabelList"/>
    <dgm:cxn modelId="{85009F68-588E-47CB-85BC-D858EF5F6EAC}" type="presParOf" srcId="{BCD35452-55B6-4317-93BA-FEE35DA63158}" destId="{9C1C7315-2605-4239-BAE5-B60DA3552B37}" srcOrd="2" destOrd="0" presId="urn:microsoft.com/office/officeart/2018/5/layout/IconCircleLabelList"/>
    <dgm:cxn modelId="{61FEB6E7-E7EB-423D-849C-E13E4216D989}" type="presParOf" srcId="{BCD35452-55B6-4317-93BA-FEE35DA63158}" destId="{7B2D5E48-1C97-43B1-92C9-59CB3F9068B5}" srcOrd="3" destOrd="0" presId="urn:microsoft.com/office/officeart/2018/5/layout/IconCircleLabelList"/>
    <dgm:cxn modelId="{185A166B-58DD-4FFF-BB54-9CA4B8D285F5}" type="presParOf" srcId="{C16581AF-F9F5-4D41-A618-231F09D629D3}" destId="{CED5DF5B-8444-4A00-B87B-0232AA3F07C0}" srcOrd="1" destOrd="0" presId="urn:microsoft.com/office/officeart/2018/5/layout/IconCircleLabelList"/>
    <dgm:cxn modelId="{5872D9E6-7476-4F2F-AF7C-2231179C3692}" type="presParOf" srcId="{C16581AF-F9F5-4D41-A618-231F09D629D3}" destId="{676D73D3-83DE-4EE1-BCA9-FA174FED90C9}" srcOrd="2" destOrd="0" presId="urn:microsoft.com/office/officeart/2018/5/layout/IconCircleLabelList"/>
    <dgm:cxn modelId="{60168400-C813-4179-902C-8C80E5591FD5}" type="presParOf" srcId="{676D73D3-83DE-4EE1-BCA9-FA174FED90C9}" destId="{13CB143D-1FE3-493E-B169-D91A5DF5AFCB}" srcOrd="0" destOrd="0" presId="urn:microsoft.com/office/officeart/2018/5/layout/IconCircleLabelList"/>
    <dgm:cxn modelId="{12E80020-3E8B-4637-85FE-9891D45CA215}" type="presParOf" srcId="{676D73D3-83DE-4EE1-BCA9-FA174FED90C9}" destId="{7E73AB02-FF26-4CD4-9260-294E975555E2}" srcOrd="1" destOrd="0" presId="urn:microsoft.com/office/officeart/2018/5/layout/IconCircleLabelList"/>
    <dgm:cxn modelId="{D9587E1D-2557-4E29-9338-7F6244AAEAF8}" type="presParOf" srcId="{676D73D3-83DE-4EE1-BCA9-FA174FED90C9}" destId="{8C333878-BBCF-42D9-A598-34D8D3A32652}" srcOrd="2" destOrd="0" presId="urn:microsoft.com/office/officeart/2018/5/layout/IconCircleLabelList"/>
    <dgm:cxn modelId="{1161F280-43BD-4088-9996-B917AE19FDBA}" type="presParOf" srcId="{676D73D3-83DE-4EE1-BCA9-FA174FED90C9}" destId="{B5109797-A681-4CFA-A29C-5093B225065F}" srcOrd="3" destOrd="0" presId="urn:microsoft.com/office/officeart/2018/5/layout/IconCircleLabelList"/>
    <dgm:cxn modelId="{3D7118FA-52E0-4413-BE4D-2F68EC9438A0}" type="presParOf" srcId="{C16581AF-F9F5-4D41-A618-231F09D629D3}" destId="{62F24C2B-3F99-4EDC-AEBD-D4B6A56230BE}" srcOrd="3" destOrd="0" presId="urn:microsoft.com/office/officeart/2018/5/layout/IconCircleLabelList"/>
    <dgm:cxn modelId="{204DF502-3206-492C-BCA7-85FC7EDF210A}" type="presParOf" srcId="{C16581AF-F9F5-4D41-A618-231F09D629D3}" destId="{F42A31AE-EEF5-4865-B9CB-AACA42619680}" srcOrd="4" destOrd="0" presId="urn:microsoft.com/office/officeart/2018/5/layout/IconCircleLabelList"/>
    <dgm:cxn modelId="{570FF890-AB7A-4292-BAE4-F390DE7D2E6A}" type="presParOf" srcId="{F42A31AE-EEF5-4865-B9CB-AACA42619680}" destId="{644A60CA-88F5-4A1C-B1D5-8F4FE001F5FB}" srcOrd="0" destOrd="0" presId="urn:microsoft.com/office/officeart/2018/5/layout/IconCircleLabelList"/>
    <dgm:cxn modelId="{BF290542-4257-4D3F-82B6-8EFB67E42527}" type="presParOf" srcId="{F42A31AE-EEF5-4865-B9CB-AACA42619680}" destId="{C4051712-B826-42C2-8170-52542DDCC333}" srcOrd="1" destOrd="0" presId="urn:microsoft.com/office/officeart/2018/5/layout/IconCircleLabelList"/>
    <dgm:cxn modelId="{88CC77EF-A7A0-4E1F-9C68-C45065894C89}" type="presParOf" srcId="{F42A31AE-EEF5-4865-B9CB-AACA42619680}" destId="{3DF7BE1F-37D1-46C8-B6C6-A2B1FD389C06}" srcOrd="2" destOrd="0" presId="urn:microsoft.com/office/officeart/2018/5/layout/IconCircleLabelList"/>
    <dgm:cxn modelId="{E5A55978-D054-4C07-B0CE-F22DB7FB08D3}" type="presParOf" srcId="{F42A31AE-EEF5-4865-B9CB-AACA42619680}" destId="{7B0878B1-9CF2-46E1-9FF6-44376ACCCDC4}" srcOrd="3" destOrd="0" presId="urn:microsoft.com/office/officeart/2018/5/layout/IconCircleLabelList"/>
    <dgm:cxn modelId="{B4DF1691-3C30-4F03-830D-1C0312A07260}" type="presParOf" srcId="{C16581AF-F9F5-4D41-A618-231F09D629D3}" destId="{92A5998E-77AF-43BD-BEA0-C43C20820D99}" srcOrd="5" destOrd="0" presId="urn:microsoft.com/office/officeart/2018/5/layout/IconCircleLabelList"/>
    <dgm:cxn modelId="{CAAAF7E3-EFA0-4B72-960E-588E793919D8}" type="presParOf" srcId="{C16581AF-F9F5-4D41-A618-231F09D629D3}" destId="{8EC44422-98B6-42B7-9612-B4E0ABED87CB}" srcOrd="6" destOrd="0" presId="urn:microsoft.com/office/officeart/2018/5/layout/IconCircleLabelList"/>
    <dgm:cxn modelId="{EBA27E5C-F1FE-4FCB-A11D-634C12E8CB66}" type="presParOf" srcId="{8EC44422-98B6-42B7-9612-B4E0ABED87CB}" destId="{9A52BF11-3EEB-4899-A623-D37CE7D4F774}" srcOrd="0" destOrd="0" presId="urn:microsoft.com/office/officeart/2018/5/layout/IconCircleLabelList"/>
    <dgm:cxn modelId="{E25F077D-33C8-4728-BF2B-4B3D6A9310CA}" type="presParOf" srcId="{8EC44422-98B6-42B7-9612-B4E0ABED87CB}" destId="{DDC40EFE-E901-4E15-B4BF-D630E685A196}" srcOrd="1" destOrd="0" presId="urn:microsoft.com/office/officeart/2018/5/layout/IconCircleLabelList"/>
    <dgm:cxn modelId="{C7F57C3F-EB01-4A78-ADA7-4449A739F0FA}" type="presParOf" srcId="{8EC44422-98B6-42B7-9612-B4E0ABED87CB}" destId="{66F11E79-DE75-4B2D-BC8B-1BC1D1D6AEFC}" srcOrd="2" destOrd="0" presId="urn:microsoft.com/office/officeart/2018/5/layout/IconCircleLabelList"/>
    <dgm:cxn modelId="{9F9F8124-E88A-453F-AE01-DDFD0A762E19}" type="presParOf" srcId="{8EC44422-98B6-42B7-9612-B4E0ABED87CB}" destId="{11AAE111-16F8-4D3E-9DAA-1317BD4E6692}" srcOrd="3" destOrd="0" presId="urn:microsoft.com/office/officeart/2018/5/layout/IconCircleLabelList"/>
    <dgm:cxn modelId="{0AB588CD-ACC9-49A0-9DD0-DDC49DBB1029}" type="presParOf" srcId="{C16581AF-F9F5-4D41-A618-231F09D629D3}" destId="{C20AE729-7157-4EB3-ADFC-DAD43136F1AD}" srcOrd="7" destOrd="0" presId="urn:microsoft.com/office/officeart/2018/5/layout/IconCircleLabelList"/>
    <dgm:cxn modelId="{EC2475EB-7084-49D7-BCEB-E343ECA6FB39}" type="presParOf" srcId="{C16581AF-F9F5-4D41-A618-231F09D629D3}" destId="{67AF7376-7739-4D7E-B693-A352419FBBDB}" srcOrd="8" destOrd="0" presId="urn:microsoft.com/office/officeart/2018/5/layout/IconCircleLabelList"/>
    <dgm:cxn modelId="{2249A93E-CB04-4E6A-9DA5-59BAD9CC9BDB}" type="presParOf" srcId="{67AF7376-7739-4D7E-B693-A352419FBBDB}" destId="{C031002D-8144-4D82-9F75-398339C19A55}" srcOrd="0" destOrd="0" presId="urn:microsoft.com/office/officeart/2018/5/layout/IconCircleLabelList"/>
    <dgm:cxn modelId="{4BB4EF2B-4674-4ACE-AD48-909025966A74}" type="presParOf" srcId="{67AF7376-7739-4D7E-B693-A352419FBBDB}" destId="{0F10AA56-DF54-42B0-AE2F-0D3F2EE997E5}" srcOrd="1" destOrd="0" presId="urn:microsoft.com/office/officeart/2018/5/layout/IconCircleLabelList"/>
    <dgm:cxn modelId="{1AF77595-7469-4798-878C-CD5057904355}" type="presParOf" srcId="{67AF7376-7739-4D7E-B693-A352419FBBDB}" destId="{0A0686CF-F8DD-4A89-858D-8D93B73EC0BD}" srcOrd="2" destOrd="0" presId="urn:microsoft.com/office/officeart/2018/5/layout/IconCircleLabelList"/>
    <dgm:cxn modelId="{EE79CC54-F180-4BA3-8222-CBF633315A09}" type="presParOf" srcId="{67AF7376-7739-4D7E-B693-A352419FBBDB}" destId="{665E08C7-32CE-45F6-A796-73F82BEE01B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8FDDDDB-04FA-4752-885F-62D0451A012C}"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41B434D0-6236-4D7F-AC84-165F556D64FF}">
      <dgm:prSet/>
      <dgm:spPr/>
      <dgm:t>
        <a:bodyPr/>
        <a:lstStyle/>
        <a:p>
          <a:r>
            <a:rPr lang="en-US" dirty="0"/>
            <a:t>Assigned Protection Factors (APFs) are the metric for determining respirator performance on the worker</a:t>
          </a:r>
        </a:p>
      </dgm:t>
    </dgm:pt>
    <dgm:pt modelId="{687BFAEF-F635-4DDA-A70E-DB3D916C4823}" type="parTrans" cxnId="{8DFFD453-40A4-491F-8206-57C680CA8A78}">
      <dgm:prSet/>
      <dgm:spPr/>
      <dgm:t>
        <a:bodyPr/>
        <a:lstStyle/>
        <a:p>
          <a:endParaRPr lang="en-US"/>
        </a:p>
      </dgm:t>
    </dgm:pt>
    <dgm:pt modelId="{509582DE-69F5-4B76-BD75-0C2E3CA7EB18}" type="sibTrans" cxnId="{8DFFD453-40A4-491F-8206-57C680CA8A78}">
      <dgm:prSet/>
      <dgm:spPr/>
      <dgm:t>
        <a:bodyPr/>
        <a:lstStyle/>
        <a:p>
          <a:endParaRPr lang="en-US"/>
        </a:p>
      </dgm:t>
    </dgm:pt>
    <dgm:pt modelId="{32D213C5-7E66-4052-A03F-1D89A5DAE27D}">
      <dgm:prSet/>
      <dgm:spPr/>
      <dgm:t>
        <a:bodyPr/>
        <a:lstStyle/>
        <a:p>
          <a:r>
            <a:rPr lang="en-US" dirty="0"/>
            <a:t>APFs can be thought of as multiples of the occupational exposure limit (OEL) or fractions of the contaminated atmosphere</a:t>
          </a:r>
        </a:p>
      </dgm:t>
    </dgm:pt>
    <dgm:pt modelId="{17E15E79-36E3-494C-9DB8-65F587BCF82C}" type="parTrans" cxnId="{3520A9D7-C118-4CAF-A847-8D79CC91CC0E}">
      <dgm:prSet/>
      <dgm:spPr/>
      <dgm:t>
        <a:bodyPr/>
        <a:lstStyle/>
        <a:p>
          <a:endParaRPr lang="en-US"/>
        </a:p>
      </dgm:t>
    </dgm:pt>
    <dgm:pt modelId="{A8B1A99A-E597-41AD-A8EC-F45D26500DEC}" type="sibTrans" cxnId="{3520A9D7-C118-4CAF-A847-8D79CC91CC0E}">
      <dgm:prSet/>
      <dgm:spPr/>
      <dgm:t>
        <a:bodyPr/>
        <a:lstStyle/>
        <a:p>
          <a:endParaRPr lang="en-US"/>
        </a:p>
      </dgm:t>
    </dgm:pt>
    <dgm:pt modelId="{D46F9469-CB11-4A3E-8C04-2F543BC81763}">
      <dgm:prSet/>
      <dgm:spPr/>
      <dgm:t>
        <a:bodyPr/>
        <a:lstStyle/>
        <a:p>
          <a:r>
            <a:rPr lang="en-US"/>
            <a:t>APFs assume the worker will have a fit factor 100 times the APF to allow for variations in donning</a:t>
          </a:r>
        </a:p>
      </dgm:t>
    </dgm:pt>
    <dgm:pt modelId="{EFD2CD8B-32D2-4B07-A72C-52102B6987EC}" type="parTrans" cxnId="{786E3C89-EA88-4363-9C87-A47ACB1E8BA6}">
      <dgm:prSet/>
      <dgm:spPr/>
      <dgm:t>
        <a:bodyPr/>
        <a:lstStyle/>
        <a:p>
          <a:endParaRPr lang="en-US"/>
        </a:p>
      </dgm:t>
    </dgm:pt>
    <dgm:pt modelId="{60FFB193-3032-4F1D-AF43-B104B2C19B15}" type="sibTrans" cxnId="{786E3C89-EA88-4363-9C87-A47ACB1E8BA6}">
      <dgm:prSet/>
      <dgm:spPr/>
      <dgm:t>
        <a:bodyPr/>
        <a:lstStyle/>
        <a:p>
          <a:endParaRPr lang="en-US"/>
        </a:p>
      </dgm:t>
    </dgm:pt>
    <dgm:pt modelId="{668896E1-78A5-45EB-8AD8-56AB3B180097}" type="pres">
      <dgm:prSet presAssocID="{D8FDDDDB-04FA-4752-885F-62D0451A012C}" presName="outerComposite" presStyleCnt="0">
        <dgm:presLayoutVars>
          <dgm:chMax val="5"/>
          <dgm:dir/>
          <dgm:resizeHandles val="exact"/>
        </dgm:presLayoutVars>
      </dgm:prSet>
      <dgm:spPr/>
    </dgm:pt>
    <dgm:pt modelId="{3F7A8A0A-7D5B-4C01-AA05-7F4BCAA499FA}" type="pres">
      <dgm:prSet presAssocID="{D8FDDDDB-04FA-4752-885F-62D0451A012C}" presName="dummyMaxCanvas" presStyleCnt="0">
        <dgm:presLayoutVars/>
      </dgm:prSet>
      <dgm:spPr/>
    </dgm:pt>
    <dgm:pt modelId="{5559EC3D-8F94-45AA-8E93-446F9CA090B3}" type="pres">
      <dgm:prSet presAssocID="{D8FDDDDB-04FA-4752-885F-62D0451A012C}" presName="ThreeNodes_1" presStyleLbl="node1" presStyleIdx="0" presStyleCnt="3">
        <dgm:presLayoutVars>
          <dgm:bulletEnabled val="1"/>
        </dgm:presLayoutVars>
      </dgm:prSet>
      <dgm:spPr/>
    </dgm:pt>
    <dgm:pt modelId="{A4D374C0-DB4B-45E2-BBB0-90011C07A2A5}" type="pres">
      <dgm:prSet presAssocID="{D8FDDDDB-04FA-4752-885F-62D0451A012C}" presName="ThreeNodes_2" presStyleLbl="node1" presStyleIdx="1" presStyleCnt="3">
        <dgm:presLayoutVars>
          <dgm:bulletEnabled val="1"/>
        </dgm:presLayoutVars>
      </dgm:prSet>
      <dgm:spPr/>
    </dgm:pt>
    <dgm:pt modelId="{1AE7BF85-85EE-4054-B751-A9CF3FF71EA7}" type="pres">
      <dgm:prSet presAssocID="{D8FDDDDB-04FA-4752-885F-62D0451A012C}" presName="ThreeNodes_3" presStyleLbl="node1" presStyleIdx="2" presStyleCnt="3">
        <dgm:presLayoutVars>
          <dgm:bulletEnabled val="1"/>
        </dgm:presLayoutVars>
      </dgm:prSet>
      <dgm:spPr/>
    </dgm:pt>
    <dgm:pt modelId="{F8226BF5-FF59-4BFA-A859-3F9D75DA35AA}" type="pres">
      <dgm:prSet presAssocID="{D8FDDDDB-04FA-4752-885F-62D0451A012C}" presName="ThreeConn_1-2" presStyleLbl="fgAccFollowNode1" presStyleIdx="0" presStyleCnt="2">
        <dgm:presLayoutVars>
          <dgm:bulletEnabled val="1"/>
        </dgm:presLayoutVars>
      </dgm:prSet>
      <dgm:spPr/>
    </dgm:pt>
    <dgm:pt modelId="{4E2B0700-ACB5-4875-B0F1-A1D82B616B97}" type="pres">
      <dgm:prSet presAssocID="{D8FDDDDB-04FA-4752-885F-62D0451A012C}" presName="ThreeConn_2-3" presStyleLbl="fgAccFollowNode1" presStyleIdx="1" presStyleCnt="2">
        <dgm:presLayoutVars>
          <dgm:bulletEnabled val="1"/>
        </dgm:presLayoutVars>
      </dgm:prSet>
      <dgm:spPr/>
    </dgm:pt>
    <dgm:pt modelId="{3BB46937-9259-4438-8F95-58CCE810FCA7}" type="pres">
      <dgm:prSet presAssocID="{D8FDDDDB-04FA-4752-885F-62D0451A012C}" presName="ThreeNodes_1_text" presStyleLbl="node1" presStyleIdx="2" presStyleCnt="3">
        <dgm:presLayoutVars>
          <dgm:bulletEnabled val="1"/>
        </dgm:presLayoutVars>
      </dgm:prSet>
      <dgm:spPr/>
    </dgm:pt>
    <dgm:pt modelId="{02A6DB50-76AE-4B82-9C2E-2AB9F9E1D461}" type="pres">
      <dgm:prSet presAssocID="{D8FDDDDB-04FA-4752-885F-62D0451A012C}" presName="ThreeNodes_2_text" presStyleLbl="node1" presStyleIdx="2" presStyleCnt="3">
        <dgm:presLayoutVars>
          <dgm:bulletEnabled val="1"/>
        </dgm:presLayoutVars>
      </dgm:prSet>
      <dgm:spPr/>
    </dgm:pt>
    <dgm:pt modelId="{F8740856-E1F6-4818-A096-1FA1A9C6BB58}" type="pres">
      <dgm:prSet presAssocID="{D8FDDDDB-04FA-4752-885F-62D0451A012C}" presName="ThreeNodes_3_text" presStyleLbl="node1" presStyleIdx="2" presStyleCnt="3">
        <dgm:presLayoutVars>
          <dgm:bulletEnabled val="1"/>
        </dgm:presLayoutVars>
      </dgm:prSet>
      <dgm:spPr/>
    </dgm:pt>
  </dgm:ptLst>
  <dgm:cxnLst>
    <dgm:cxn modelId="{8DFFD453-40A4-491F-8206-57C680CA8A78}" srcId="{D8FDDDDB-04FA-4752-885F-62D0451A012C}" destId="{41B434D0-6236-4D7F-AC84-165F556D64FF}" srcOrd="0" destOrd="0" parTransId="{687BFAEF-F635-4DDA-A70E-DB3D916C4823}" sibTransId="{509582DE-69F5-4B76-BD75-0C2E3CA7EB18}"/>
    <dgm:cxn modelId="{71D00782-F349-47FB-8FB4-FE881AE874ED}" type="presOf" srcId="{41B434D0-6236-4D7F-AC84-165F556D64FF}" destId="{5559EC3D-8F94-45AA-8E93-446F9CA090B3}" srcOrd="0" destOrd="0" presId="urn:microsoft.com/office/officeart/2005/8/layout/vProcess5"/>
    <dgm:cxn modelId="{54E19A88-82B0-4334-B055-CDDB15E9BB48}" type="presOf" srcId="{D46F9469-CB11-4A3E-8C04-2F543BC81763}" destId="{F8740856-E1F6-4818-A096-1FA1A9C6BB58}" srcOrd="1" destOrd="0" presId="urn:microsoft.com/office/officeart/2005/8/layout/vProcess5"/>
    <dgm:cxn modelId="{786E3C89-EA88-4363-9C87-A47ACB1E8BA6}" srcId="{D8FDDDDB-04FA-4752-885F-62D0451A012C}" destId="{D46F9469-CB11-4A3E-8C04-2F543BC81763}" srcOrd="2" destOrd="0" parTransId="{EFD2CD8B-32D2-4B07-A72C-52102B6987EC}" sibTransId="{60FFB193-3032-4F1D-AF43-B104B2C19B15}"/>
    <dgm:cxn modelId="{F877FCA1-6DDE-4121-9CD3-E4924D109693}" type="presOf" srcId="{D46F9469-CB11-4A3E-8C04-2F543BC81763}" destId="{1AE7BF85-85EE-4054-B751-A9CF3FF71EA7}" srcOrd="0" destOrd="0" presId="urn:microsoft.com/office/officeart/2005/8/layout/vProcess5"/>
    <dgm:cxn modelId="{050534A3-44A7-4A70-ACCA-D63CB1770B9A}" type="presOf" srcId="{32D213C5-7E66-4052-A03F-1D89A5DAE27D}" destId="{02A6DB50-76AE-4B82-9C2E-2AB9F9E1D461}" srcOrd="1" destOrd="0" presId="urn:microsoft.com/office/officeart/2005/8/layout/vProcess5"/>
    <dgm:cxn modelId="{9CB764AF-FD05-4DB4-94D1-E6E3B531193A}" type="presOf" srcId="{41B434D0-6236-4D7F-AC84-165F556D64FF}" destId="{3BB46937-9259-4438-8F95-58CCE810FCA7}" srcOrd="1" destOrd="0" presId="urn:microsoft.com/office/officeart/2005/8/layout/vProcess5"/>
    <dgm:cxn modelId="{ACEB17B5-769F-4D0A-ACC4-193C87C95410}" type="presOf" srcId="{32D213C5-7E66-4052-A03F-1D89A5DAE27D}" destId="{A4D374C0-DB4B-45E2-BBB0-90011C07A2A5}" srcOrd="0" destOrd="0" presId="urn:microsoft.com/office/officeart/2005/8/layout/vProcess5"/>
    <dgm:cxn modelId="{3520A9D7-C118-4CAF-A847-8D79CC91CC0E}" srcId="{D8FDDDDB-04FA-4752-885F-62D0451A012C}" destId="{32D213C5-7E66-4052-A03F-1D89A5DAE27D}" srcOrd="1" destOrd="0" parTransId="{17E15E79-36E3-494C-9DB8-65F587BCF82C}" sibTransId="{A8B1A99A-E597-41AD-A8EC-F45D26500DEC}"/>
    <dgm:cxn modelId="{37D401DC-3067-4DC7-B1DA-F7A66F0D585C}" type="presOf" srcId="{A8B1A99A-E597-41AD-A8EC-F45D26500DEC}" destId="{4E2B0700-ACB5-4875-B0F1-A1D82B616B97}" srcOrd="0" destOrd="0" presId="urn:microsoft.com/office/officeart/2005/8/layout/vProcess5"/>
    <dgm:cxn modelId="{395603EA-EDD5-4B4D-A0A4-C52A28C5E22B}" type="presOf" srcId="{D8FDDDDB-04FA-4752-885F-62D0451A012C}" destId="{668896E1-78A5-45EB-8AD8-56AB3B180097}" srcOrd="0" destOrd="0" presId="urn:microsoft.com/office/officeart/2005/8/layout/vProcess5"/>
    <dgm:cxn modelId="{542F19EE-6D11-462B-A1AD-7912F92DDA04}" type="presOf" srcId="{509582DE-69F5-4B76-BD75-0C2E3CA7EB18}" destId="{F8226BF5-FF59-4BFA-A859-3F9D75DA35AA}" srcOrd="0" destOrd="0" presId="urn:microsoft.com/office/officeart/2005/8/layout/vProcess5"/>
    <dgm:cxn modelId="{F02D5A46-5769-4E94-AACC-E13B5A3B773B}" type="presParOf" srcId="{668896E1-78A5-45EB-8AD8-56AB3B180097}" destId="{3F7A8A0A-7D5B-4C01-AA05-7F4BCAA499FA}" srcOrd="0" destOrd="0" presId="urn:microsoft.com/office/officeart/2005/8/layout/vProcess5"/>
    <dgm:cxn modelId="{D55250CB-8369-45D4-9559-EA9520CADA78}" type="presParOf" srcId="{668896E1-78A5-45EB-8AD8-56AB3B180097}" destId="{5559EC3D-8F94-45AA-8E93-446F9CA090B3}" srcOrd="1" destOrd="0" presId="urn:microsoft.com/office/officeart/2005/8/layout/vProcess5"/>
    <dgm:cxn modelId="{B42F4137-6FC3-4670-AB53-88849685F6F0}" type="presParOf" srcId="{668896E1-78A5-45EB-8AD8-56AB3B180097}" destId="{A4D374C0-DB4B-45E2-BBB0-90011C07A2A5}" srcOrd="2" destOrd="0" presId="urn:microsoft.com/office/officeart/2005/8/layout/vProcess5"/>
    <dgm:cxn modelId="{99DDC481-7A72-4AEB-95E6-081ECA534794}" type="presParOf" srcId="{668896E1-78A5-45EB-8AD8-56AB3B180097}" destId="{1AE7BF85-85EE-4054-B751-A9CF3FF71EA7}" srcOrd="3" destOrd="0" presId="urn:microsoft.com/office/officeart/2005/8/layout/vProcess5"/>
    <dgm:cxn modelId="{35C47410-D182-4C54-9A12-E60D08FE5740}" type="presParOf" srcId="{668896E1-78A5-45EB-8AD8-56AB3B180097}" destId="{F8226BF5-FF59-4BFA-A859-3F9D75DA35AA}" srcOrd="4" destOrd="0" presId="urn:microsoft.com/office/officeart/2005/8/layout/vProcess5"/>
    <dgm:cxn modelId="{804FC42B-D46C-4E2D-83ED-653659DB6223}" type="presParOf" srcId="{668896E1-78A5-45EB-8AD8-56AB3B180097}" destId="{4E2B0700-ACB5-4875-B0F1-A1D82B616B97}" srcOrd="5" destOrd="0" presId="urn:microsoft.com/office/officeart/2005/8/layout/vProcess5"/>
    <dgm:cxn modelId="{2E2943E9-64AB-4D91-888A-D09BA73C4094}" type="presParOf" srcId="{668896E1-78A5-45EB-8AD8-56AB3B180097}" destId="{3BB46937-9259-4438-8F95-58CCE810FCA7}" srcOrd="6" destOrd="0" presId="urn:microsoft.com/office/officeart/2005/8/layout/vProcess5"/>
    <dgm:cxn modelId="{0FAC59E4-5FD1-4308-949B-9ED94428958B}" type="presParOf" srcId="{668896E1-78A5-45EB-8AD8-56AB3B180097}" destId="{02A6DB50-76AE-4B82-9C2E-2AB9F9E1D461}" srcOrd="7" destOrd="0" presId="urn:microsoft.com/office/officeart/2005/8/layout/vProcess5"/>
    <dgm:cxn modelId="{5F80ACC8-2445-4B77-B492-31A52D5B46FE}" type="presParOf" srcId="{668896E1-78A5-45EB-8AD8-56AB3B180097}" destId="{F8740856-E1F6-4818-A096-1FA1A9C6BB5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6EA4B69-9141-4EE6-AD7D-E33FCC813B6A}"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801F51E-6B09-42A0-B895-EB4FBD103F90}">
      <dgm:prSet/>
      <dgm:spPr/>
      <dgm:t>
        <a:bodyPr/>
        <a:lstStyle/>
        <a:p>
          <a:r>
            <a:rPr lang="en-US"/>
            <a:t>The APF is determined based on the leakage of the face seal, penetration through the filter,  penetration or leakage from other sources, and a statistical determination to protect 95% of users  </a:t>
          </a:r>
        </a:p>
      </dgm:t>
    </dgm:pt>
    <dgm:pt modelId="{BDC312D2-33D5-466E-923F-B933D0742003}" type="parTrans" cxnId="{2C86AFB5-8BA2-451A-B786-C17F6E434B9F}">
      <dgm:prSet/>
      <dgm:spPr/>
      <dgm:t>
        <a:bodyPr/>
        <a:lstStyle/>
        <a:p>
          <a:endParaRPr lang="en-US"/>
        </a:p>
      </dgm:t>
    </dgm:pt>
    <dgm:pt modelId="{84E56FDE-549C-449B-8B4D-477FFF6848F3}" type="sibTrans" cxnId="{2C86AFB5-8BA2-451A-B786-C17F6E434B9F}">
      <dgm:prSet/>
      <dgm:spPr/>
      <dgm:t>
        <a:bodyPr/>
        <a:lstStyle/>
        <a:p>
          <a:endParaRPr lang="en-US"/>
        </a:p>
      </dgm:t>
    </dgm:pt>
    <dgm:pt modelId="{7CE877AC-3FE0-462B-82FC-392EAB36B90F}">
      <dgm:prSet/>
      <dgm:spPr/>
      <dgm:t>
        <a:bodyPr/>
        <a:lstStyle/>
        <a:p>
          <a:r>
            <a:rPr lang="en-US"/>
            <a:t>The leakage from the face seal is additive to penetration from the filter </a:t>
          </a:r>
        </a:p>
      </dgm:t>
    </dgm:pt>
    <dgm:pt modelId="{39AEC3F7-7662-4294-A0C1-B0CB799A615B}" type="parTrans" cxnId="{55D7CD63-20CA-4AC2-8DFB-1FF9DFF925DE}">
      <dgm:prSet/>
      <dgm:spPr/>
      <dgm:t>
        <a:bodyPr/>
        <a:lstStyle/>
        <a:p>
          <a:endParaRPr lang="en-US"/>
        </a:p>
      </dgm:t>
    </dgm:pt>
    <dgm:pt modelId="{962029BA-8E90-46B9-9CCC-AE7E44EA3F06}" type="sibTrans" cxnId="{55D7CD63-20CA-4AC2-8DFB-1FF9DFF925DE}">
      <dgm:prSet/>
      <dgm:spPr/>
      <dgm:t>
        <a:bodyPr/>
        <a:lstStyle/>
        <a:p>
          <a:endParaRPr lang="en-US"/>
        </a:p>
      </dgm:t>
    </dgm:pt>
    <dgm:pt modelId="{C950F31F-C1EB-4184-B90C-9792CBDA8555}" type="pres">
      <dgm:prSet presAssocID="{E6EA4B69-9141-4EE6-AD7D-E33FCC813B6A}" presName="linear" presStyleCnt="0">
        <dgm:presLayoutVars>
          <dgm:animLvl val="lvl"/>
          <dgm:resizeHandles val="exact"/>
        </dgm:presLayoutVars>
      </dgm:prSet>
      <dgm:spPr/>
    </dgm:pt>
    <dgm:pt modelId="{5A7D562A-4270-41E2-A13C-A97758E3F31E}" type="pres">
      <dgm:prSet presAssocID="{5801F51E-6B09-42A0-B895-EB4FBD103F90}" presName="parentText" presStyleLbl="node1" presStyleIdx="0" presStyleCnt="2">
        <dgm:presLayoutVars>
          <dgm:chMax val="0"/>
          <dgm:bulletEnabled val="1"/>
        </dgm:presLayoutVars>
      </dgm:prSet>
      <dgm:spPr/>
    </dgm:pt>
    <dgm:pt modelId="{DF818B46-EB30-47C2-B3FA-A5620627AC13}" type="pres">
      <dgm:prSet presAssocID="{84E56FDE-549C-449B-8B4D-477FFF6848F3}" presName="spacer" presStyleCnt="0"/>
      <dgm:spPr/>
    </dgm:pt>
    <dgm:pt modelId="{3E800159-522A-4730-91E1-D02AE6CFCBAC}" type="pres">
      <dgm:prSet presAssocID="{7CE877AC-3FE0-462B-82FC-392EAB36B90F}" presName="parentText" presStyleLbl="node1" presStyleIdx="1" presStyleCnt="2">
        <dgm:presLayoutVars>
          <dgm:chMax val="0"/>
          <dgm:bulletEnabled val="1"/>
        </dgm:presLayoutVars>
      </dgm:prSet>
      <dgm:spPr/>
    </dgm:pt>
  </dgm:ptLst>
  <dgm:cxnLst>
    <dgm:cxn modelId="{55D7CD63-20CA-4AC2-8DFB-1FF9DFF925DE}" srcId="{E6EA4B69-9141-4EE6-AD7D-E33FCC813B6A}" destId="{7CE877AC-3FE0-462B-82FC-392EAB36B90F}" srcOrd="1" destOrd="0" parTransId="{39AEC3F7-7662-4294-A0C1-B0CB799A615B}" sibTransId="{962029BA-8E90-46B9-9CCC-AE7E44EA3F06}"/>
    <dgm:cxn modelId="{43FD697C-AD72-4451-881E-B555AB492634}" type="presOf" srcId="{7CE877AC-3FE0-462B-82FC-392EAB36B90F}" destId="{3E800159-522A-4730-91E1-D02AE6CFCBAC}" srcOrd="0" destOrd="0" presId="urn:microsoft.com/office/officeart/2005/8/layout/vList2"/>
    <dgm:cxn modelId="{2C86AFB5-8BA2-451A-B786-C17F6E434B9F}" srcId="{E6EA4B69-9141-4EE6-AD7D-E33FCC813B6A}" destId="{5801F51E-6B09-42A0-B895-EB4FBD103F90}" srcOrd="0" destOrd="0" parTransId="{BDC312D2-33D5-466E-923F-B933D0742003}" sibTransId="{84E56FDE-549C-449B-8B4D-477FFF6848F3}"/>
    <dgm:cxn modelId="{179726B8-F843-45C7-8F73-C4BB0E3DDD07}" type="presOf" srcId="{5801F51E-6B09-42A0-B895-EB4FBD103F90}" destId="{5A7D562A-4270-41E2-A13C-A97758E3F31E}" srcOrd="0" destOrd="0" presId="urn:microsoft.com/office/officeart/2005/8/layout/vList2"/>
    <dgm:cxn modelId="{02172DED-8D36-4E33-BCA6-A20EED7295DE}" type="presOf" srcId="{E6EA4B69-9141-4EE6-AD7D-E33FCC813B6A}" destId="{C950F31F-C1EB-4184-B90C-9792CBDA8555}" srcOrd="0" destOrd="0" presId="urn:microsoft.com/office/officeart/2005/8/layout/vList2"/>
    <dgm:cxn modelId="{F5727520-A0A7-4CF0-967A-94ACBF033EEE}" type="presParOf" srcId="{C950F31F-C1EB-4184-B90C-9792CBDA8555}" destId="{5A7D562A-4270-41E2-A13C-A97758E3F31E}" srcOrd="0" destOrd="0" presId="urn:microsoft.com/office/officeart/2005/8/layout/vList2"/>
    <dgm:cxn modelId="{661D4C2B-C637-48E0-A77B-06E033E8BE32}" type="presParOf" srcId="{C950F31F-C1EB-4184-B90C-9792CBDA8555}" destId="{DF818B46-EB30-47C2-B3FA-A5620627AC13}" srcOrd="1" destOrd="0" presId="urn:microsoft.com/office/officeart/2005/8/layout/vList2"/>
    <dgm:cxn modelId="{54412F02-6FDF-4760-BAAF-D2DE82685BF1}" type="presParOf" srcId="{C950F31F-C1EB-4184-B90C-9792CBDA8555}" destId="{3E800159-522A-4730-91E1-D02AE6CFCBA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0F08FB-BA89-48F7-A4FE-668F3229942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4F30DE-CEA9-4F3E-AA8F-B5CDEC42196C}">
      <dgm:prSet/>
      <dgm:spPr>
        <a:xfrm>
          <a:off x="6415" y="576838"/>
          <a:ext cx="2006791" cy="602037"/>
        </a:xfrm>
      </dgm:spPr>
      <dgm:t>
        <a:bodyPr/>
        <a:lstStyle/>
        <a:p>
          <a:pPr>
            <a:buNone/>
          </a:pPr>
          <a:r>
            <a:rPr lang="en-US" b="1">
              <a:latin typeface="Calibri" panose="020F0502020204030204"/>
              <a:ea typeface="+mn-ea"/>
              <a:cs typeface="+mn-cs"/>
            </a:rPr>
            <a:t>Registering</a:t>
          </a:r>
        </a:p>
      </dgm:t>
    </dgm:pt>
    <dgm:pt modelId="{2D0FC50F-E508-4EFD-92BF-6D86B8BF9C84}" type="parTrans" cxnId="{5238A0DF-73A9-4A6F-ADE3-D32E2047E532}">
      <dgm:prSet/>
      <dgm:spPr/>
      <dgm:t>
        <a:bodyPr/>
        <a:lstStyle/>
        <a:p>
          <a:endParaRPr lang="en-US" sz="3600"/>
        </a:p>
      </dgm:t>
    </dgm:pt>
    <dgm:pt modelId="{F76E1B66-FC89-4C78-A470-D89AC5F7DEFE}" type="sibTrans" cxnId="{5238A0DF-73A9-4A6F-ADE3-D32E2047E532}">
      <dgm:prSet/>
      <dgm:spPr/>
      <dgm:t>
        <a:bodyPr/>
        <a:lstStyle/>
        <a:p>
          <a:endParaRPr lang="en-US"/>
        </a:p>
      </dgm:t>
    </dgm:pt>
    <dgm:pt modelId="{9860B115-A8D4-4C9E-8E38-9CEBF10D2535}">
      <dgm:prSet/>
      <dgm:spPr>
        <a:xfrm>
          <a:off x="6415" y="1178875"/>
          <a:ext cx="2006791" cy="2787136"/>
        </a:xfrm>
      </dgm:spPr>
      <dgm:t>
        <a:bodyPr/>
        <a:lstStyle/>
        <a:p>
          <a:pPr>
            <a:buNone/>
          </a:pPr>
          <a:r>
            <a:rPr lang="en-US">
              <a:latin typeface="Calibri" panose="020F0502020204030204"/>
              <a:ea typeface="+mn-ea"/>
              <a:cs typeface="+mn-cs"/>
            </a:rPr>
            <a:t>Registering certification marks with…</a:t>
          </a:r>
        </a:p>
      </dgm:t>
    </dgm:pt>
    <dgm:pt modelId="{CD396267-125F-43D8-AA9E-AFBA9D3C5E36}" type="parTrans" cxnId="{0AFC2D1F-A9BD-43AE-970D-C457286F5D45}">
      <dgm:prSet/>
      <dgm:spPr/>
      <dgm:t>
        <a:bodyPr/>
        <a:lstStyle/>
        <a:p>
          <a:endParaRPr lang="en-US" sz="3600"/>
        </a:p>
      </dgm:t>
    </dgm:pt>
    <dgm:pt modelId="{93D72A8A-23CD-474F-858F-AEDC7A8AB578}" type="sibTrans" cxnId="{0AFC2D1F-A9BD-43AE-970D-C457286F5D45}">
      <dgm:prSet/>
      <dgm:spPr/>
      <dgm:t>
        <a:bodyPr/>
        <a:lstStyle/>
        <a:p>
          <a:endParaRPr lang="en-US"/>
        </a:p>
      </dgm:t>
    </dgm:pt>
    <dgm:pt modelId="{A41AB391-DF09-42F6-B5AE-D7210FAB5965}">
      <dgm:prSet/>
      <dgm:spPr>
        <a:xfrm>
          <a:off x="6415" y="1178875"/>
          <a:ext cx="2006791" cy="2787136"/>
        </a:xfrm>
      </dgm:spPr>
      <dgm:t>
        <a:bodyPr/>
        <a:lstStyle/>
        <a:p>
          <a:pPr>
            <a:buChar char="•"/>
          </a:pPr>
          <a:r>
            <a:rPr lang="en-US">
              <a:latin typeface="Calibri" panose="020F0502020204030204"/>
              <a:ea typeface="+mn-ea"/>
              <a:cs typeface="+mn-cs"/>
            </a:rPr>
            <a:t>US Customs and Border Protection (CBP)</a:t>
          </a:r>
        </a:p>
      </dgm:t>
    </dgm:pt>
    <dgm:pt modelId="{742A53BE-F0E5-4174-9B4E-5751A3F0B512}" type="parTrans" cxnId="{49E00AEA-DE5C-4854-9AA3-BF6575811511}">
      <dgm:prSet/>
      <dgm:spPr/>
      <dgm:t>
        <a:bodyPr/>
        <a:lstStyle/>
        <a:p>
          <a:endParaRPr lang="en-US" sz="3600"/>
        </a:p>
      </dgm:t>
    </dgm:pt>
    <dgm:pt modelId="{7DF053AB-7512-47BD-97A9-8A134681D262}" type="sibTrans" cxnId="{49E00AEA-DE5C-4854-9AA3-BF6575811511}">
      <dgm:prSet/>
      <dgm:spPr/>
      <dgm:t>
        <a:bodyPr/>
        <a:lstStyle/>
        <a:p>
          <a:endParaRPr lang="en-US"/>
        </a:p>
      </dgm:t>
    </dgm:pt>
    <dgm:pt modelId="{AABA4148-95C4-4466-AFB0-4701641C1526}">
      <dgm:prSet/>
      <dgm:spPr>
        <a:xfrm>
          <a:off x="2120995" y="576838"/>
          <a:ext cx="2006791" cy="602037"/>
        </a:xfrm>
      </dgm:spPr>
      <dgm:t>
        <a:bodyPr/>
        <a:lstStyle/>
        <a:p>
          <a:pPr>
            <a:buNone/>
          </a:pPr>
          <a:r>
            <a:rPr lang="en-US" b="1">
              <a:latin typeface="Calibri" panose="020F0502020204030204"/>
              <a:ea typeface="+mn-ea"/>
              <a:cs typeface="+mn-cs"/>
            </a:rPr>
            <a:t>Monitoring</a:t>
          </a:r>
        </a:p>
      </dgm:t>
    </dgm:pt>
    <dgm:pt modelId="{CD690E79-FF8E-4B25-A84C-DA2B3386BC6C}" type="parTrans" cxnId="{55B7C686-0C17-4C80-AFAE-F782D2515228}">
      <dgm:prSet/>
      <dgm:spPr/>
      <dgm:t>
        <a:bodyPr/>
        <a:lstStyle/>
        <a:p>
          <a:endParaRPr lang="en-US" sz="3600"/>
        </a:p>
      </dgm:t>
    </dgm:pt>
    <dgm:pt modelId="{28CE18B6-202D-490A-B0DC-D389CD99C5D7}" type="sibTrans" cxnId="{55B7C686-0C17-4C80-AFAE-F782D2515228}">
      <dgm:prSet/>
      <dgm:spPr/>
      <dgm:t>
        <a:bodyPr/>
        <a:lstStyle/>
        <a:p>
          <a:endParaRPr lang="en-US"/>
        </a:p>
      </dgm:t>
    </dgm:pt>
    <dgm:pt modelId="{D8587F6B-471A-4C28-859D-691389F6A617}">
      <dgm:prSet/>
      <dgm:spPr>
        <a:xfrm>
          <a:off x="2120995" y="1178875"/>
          <a:ext cx="2006791" cy="2787136"/>
        </a:xfrm>
      </dgm:spPr>
      <dgm:t>
        <a:bodyPr/>
        <a:lstStyle/>
        <a:p>
          <a:pPr>
            <a:buNone/>
          </a:pPr>
          <a:r>
            <a:rPr lang="en-US">
              <a:latin typeface="Calibri" panose="020F0502020204030204"/>
              <a:ea typeface="+mn-ea"/>
              <a:cs typeface="+mn-cs"/>
            </a:rPr>
            <a:t>Monitoring certification marks on…</a:t>
          </a:r>
        </a:p>
      </dgm:t>
    </dgm:pt>
    <dgm:pt modelId="{204F4D71-6DD9-485F-B0D1-B91CB7BECCBA}" type="parTrans" cxnId="{CA1E7456-5D98-4DF3-87C4-574920ED688F}">
      <dgm:prSet/>
      <dgm:spPr/>
      <dgm:t>
        <a:bodyPr/>
        <a:lstStyle/>
        <a:p>
          <a:endParaRPr lang="en-US" sz="3600"/>
        </a:p>
      </dgm:t>
    </dgm:pt>
    <dgm:pt modelId="{7A87298C-5561-4486-9CBC-ABE6F9E46B5B}" type="sibTrans" cxnId="{CA1E7456-5D98-4DF3-87C4-574920ED688F}">
      <dgm:prSet/>
      <dgm:spPr/>
      <dgm:t>
        <a:bodyPr/>
        <a:lstStyle/>
        <a:p>
          <a:endParaRPr lang="en-US"/>
        </a:p>
      </dgm:t>
    </dgm:pt>
    <dgm:pt modelId="{34D59220-A49A-4852-8B4D-9D20E2D03DB7}">
      <dgm:prSet/>
      <dgm:spPr>
        <a:xfrm>
          <a:off x="2120995" y="1178875"/>
          <a:ext cx="2006791" cy="2787136"/>
        </a:xfrm>
      </dgm:spPr>
      <dgm:t>
        <a:bodyPr/>
        <a:lstStyle/>
        <a:p>
          <a:pPr>
            <a:buChar char="•"/>
          </a:pPr>
          <a:r>
            <a:rPr lang="en-US">
              <a:latin typeface="Calibri" panose="020F0502020204030204"/>
              <a:ea typeface="+mn-ea"/>
              <a:cs typeface="+mn-cs"/>
            </a:rPr>
            <a:t>US marketplace platforms</a:t>
          </a:r>
        </a:p>
      </dgm:t>
    </dgm:pt>
    <dgm:pt modelId="{7D71A435-D5A8-46C4-8627-8D064793EB1F}" type="parTrans" cxnId="{61A40647-5025-4451-91D8-622C42167837}">
      <dgm:prSet/>
      <dgm:spPr/>
      <dgm:t>
        <a:bodyPr/>
        <a:lstStyle/>
        <a:p>
          <a:endParaRPr lang="en-US" sz="3600"/>
        </a:p>
      </dgm:t>
    </dgm:pt>
    <dgm:pt modelId="{CDB5ACD8-DA6F-4B54-B860-05BAB236FC2A}" type="sibTrans" cxnId="{61A40647-5025-4451-91D8-622C42167837}">
      <dgm:prSet/>
      <dgm:spPr/>
      <dgm:t>
        <a:bodyPr/>
        <a:lstStyle/>
        <a:p>
          <a:endParaRPr lang="en-US"/>
        </a:p>
      </dgm:t>
    </dgm:pt>
    <dgm:pt modelId="{35E8B080-5109-45F9-8FA6-755FCB62CBAA}">
      <dgm:prSet/>
      <dgm:spPr>
        <a:xfrm>
          <a:off x="4235575" y="576838"/>
          <a:ext cx="2006791" cy="602037"/>
        </a:xfrm>
      </dgm:spPr>
      <dgm:t>
        <a:bodyPr/>
        <a:lstStyle/>
        <a:p>
          <a:pPr>
            <a:buNone/>
          </a:pPr>
          <a:r>
            <a:rPr lang="en-US" b="1">
              <a:latin typeface="Calibri" panose="020F0502020204030204"/>
              <a:ea typeface="+mn-ea"/>
              <a:cs typeface="+mn-cs"/>
            </a:rPr>
            <a:t>Enforcing</a:t>
          </a:r>
        </a:p>
      </dgm:t>
    </dgm:pt>
    <dgm:pt modelId="{0DB6B9E6-2943-4FF0-880E-F5DE2CA152CA}" type="parTrans" cxnId="{56183293-22AF-4F25-8ADF-5DD20E5ECA17}">
      <dgm:prSet/>
      <dgm:spPr/>
      <dgm:t>
        <a:bodyPr/>
        <a:lstStyle/>
        <a:p>
          <a:endParaRPr lang="en-US" sz="3600"/>
        </a:p>
      </dgm:t>
    </dgm:pt>
    <dgm:pt modelId="{899C3DFB-213C-4D71-94FF-7CC83690E2F6}" type="sibTrans" cxnId="{56183293-22AF-4F25-8ADF-5DD20E5ECA17}">
      <dgm:prSet/>
      <dgm:spPr/>
      <dgm:t>
        <a:bodyPr/>
        <a:lstStyle/>
        <a:p>
          <a:endParaRPr lang="en-US"/>
        </a:p>
      </dgm:t>
    </dgm:pt>
    <dgm:pt modelId="{1D136056-3990-4A3B-86FE-6FDF932BD483}">
      <dgm:prSet/>
      <dgm:spPr>
        <a:xfrm>
          <a:off x="4235575" y="1178875"/>
          <a:ext cx="2006791" cy="2787136"/>
        </a:xfrm>
      </dgm:spPr>
      <dgm:t>
        <a:bodyPr/>
        <a:lstStyle/>
        <a:p>
          <a:pPr>
            <a:buNone/>
          </a:pPr>
          <a:r>
            <a:rPr lang="en-US">
              <a:latin typeface="Calibri" panose="020F0502020204030204"/>
              <a:ea typeface="+mn-ea"/>
              <a:cs typeface="+mn-cs"/>
            </a:rPr>
            <a:t>Enforcing certification marks by…</a:t>
          </a:r>
        </a:p>
      </dgm:t>
    </dgm:pt>
    <dgm:pt modelId="{A60E1538-6480-4FC3-9F2D-FBA6429E3C96}" type="parTrans" cxnId="{38927FF3-60A1-407D-AD0E-F4D1091AA919}">
      <dgm:prSet/>
      <dgm:spPr/>
      <dgm:t>
        <a:bodyPr/>
        <a:lstStyle/>
        <a:p>
          <a:endParaRPr lang="en-US" sz="3600"/>
        </a:p>
      </dgm:t>
    </dgm:pt>
    <dgm:pt modelId="{F9B88C42-44DD-4133-99D7-2D47F62918CC}" type="sibTrans" cxnId="{38927FF3-60A1-407D-AD0E-F4D1091AA919}">
      <dgm:prSet/>
      <dgm:spPr/>
      <dgm:t>
        <a:bodyPr/>
        <a:lstStyle/>
        <a:p>
          <a:endParaRPr lang="en-US"/>
        </a:p>
      </dgm:t>
    </dgm:pt>
    <dgm:pt modelId="{236C2C74-6AC4-436E-9AE5-8F5842FA41F4}">
      <dgm:prSet/>
      <dgm:spPr>
        <a:xfrm>
          <a:off x="4235575" y="1178875"/>
          <a:ext cx="2006791" cy="2787136"/>
        </a:xfrm>
      </dgm:spPr>
      <dgm:t>
        <a:bodyPr/>
        <a:lstStyle/>
        <a:p>
          <a:pPr>
            <a:buChar char="•"/>
          </a:pPr>
          <a:r>
            <a:rPr lang="en-US">
              <a:latin typeface="Calibri" panose="020F0502020204030204"/>
              <a:ea typeface="+mn-ea"/>
              <a:cs typeface="+mn-cs"/>
            </a:rPr>
            <a:t>Requesting listing takedowns</a:t>
          </a:r>
        </a:p>
      </dgm:t>
    </dgm:pt>
    <dgm:pt modelId="{C3EF34B5-29C9-49FF-BD2E-3B064C808701}" type="parTrans" cxnId="{3150627A-B4C4-4299-B4D0-4252F8F9C03E}">
      <dgm:prSet/>
      <dgm:spPr/>
      <dgm:t>
        <a:bodyPr/>
        <a:lstStyle/>
        <a:p>
          <a:endParaRPr lang="en-US" sz="3600"/>
        </a:p>
      </dgm:t>
    </dgm:pt>
    <dgm:pt modelId="{903EB7AE-8621-43BB-B471-2E3DC3D6B719}" type="sibTrans" cxnId="{3150627A-B4C4-4299-B4D0-4252F8F9C03E}">
      <dgm:prSet/>
      <dgm:spPr/>
      <dgm:t>
        <a:bodyPr/>
        <a:lstStyle/>
        <a:p>
          <a:endParaRPr lang="en-US"/>
        </a:p>
      </dgm:t>
    </dgm:pt>
    <dgm:pt modelId="{7DC06DB3-669F-4E2A-AE50-C4891CA9DC89}">
      <dgm:prSet/>
      <dgm:spPr>
        <a:xfrm>
          <a:off x="6415" y="1178875"/>
          <a:ext cx="2006791" cy="2787136"/>
        </a:xfrm>
      </dgm:spPr>
      <dgm:t>
        <a:bodyPr/>
        <a:lstStyle/>
        <a:p>
          <a:pPr>
            <a:buChar char="•"/>
          </a:pPr>
          <a:r>
            <a:rPr lang="en-US">
              <a:latin typeface="Calibri" panose="020F0502020204030204"/>
              <a:ea typeface="+mn-ea"/>
              <a:cs typeface="+mn-cs"/>
            </a:rPr>
            <a:t>US Patent and Trademark Office (USPTO)</a:t>
          </a:r>
        </a:p>
      </dgm:t>
    </dgm:pt>
    <dgm:pt modelId="{53E0C5B0-5B98-4687-BD73-7BE1477BAC5F}" type="sibTrans" cxnId="{CCC47DDE-FE07-4A59-A666-3E1589BA906B}">
      <dgm:prSet/>
      <dgm:spPr/>
      <dgm:t>
        <a:bodyPr/>
        <a:lstStyle/>
        <a:p>
          <a:endParaRPr lang="en-US"/>
        </a:p>
      </dgm:t>
    </dgm:pt>
    <dgm:pt modelId="{6B6C443A-526F-4B29-BFD9-0A81191BE3B7}" type="parTrans" cxnId="{CCC47DDE-FE07-4A59-A666-3E1589BA906B}">
      <dgm:prSet/>
      <dgm:spPr/>
      <dgm:t>
        <a:bodyPr/>
        <a:lstStyle/>
        <a:p>
          <a:endParaRPr lang="en-US" sz="3600"/>
        </a:p>
      </dgm:t>
    </dgm:pt>
    <dgm:pt modelId="{14829A37-1EF0-455C-AA5C-4968466E89C8}">
      <dgm:prSet/>
      <dgm:spPr>
        <a:xfrm>
          <a:off x="4235575" y="1178875"/>
          <a:ext cx="2006791" cy="2787136"/>
        </a:xfrm>
      </dgm:spPr>
      <dgm:t>
        <a:bodyPr/>
        <a:lstStyle/>
        <a:p>
          <a:pPr>
            <a:buChar char="•"/>
          </a:pPr>
          <a:r>
            <a:rPr lang="en-US">
              <a:latin typeface="Calibri" panose="020F0502020204030204"/>
              <a:ea typeface="+mn-ea"/>
              <a:cs typeface="+mn-cs"/>
            </a:rPr>
            <a:t>Working with CBP to verify and seize “suspect” respirators at the borders if needed</a:t>
          </a:r>
        </a:p>
      </dgm:t>
    </dgm:pt>
    <dgm:pt modelId="{D0DC8490-2B14-4819-86F4-ABB86F8F2044}" type="parTrans" cxnId="{C6B7212A-187B-4312-980A-CC73ABBEA406}">
      <dgm:prSet/>
      <dgm:spPr/>
      <dgm:t>
        <a:bodyPr/>
        <a:lstStyle/>
        <a:p>
          <a:endParaRPr lang="en-US"/>
        </a:p>
      </dgm:t>
    </dgm:pt>
    <dgm:pt modelId="{598C64A3-E46A-43C9-99E6-9F91D07E4B07}" type="sibTrans" cxnId="{C6B7212A-187B-4312-980A-CC73ABBEA406}">
      <dgm:prSet/>
      <dgm:spPr/>
      <dgm:t>
        <a:bodyPr/>
        <a:lstStyle/>
        <a:p>
          <a:endParaRPr lang="en-US"/>
        </a:p>
      </dgm:t>
    </dgm:pt>
    <dgm:pt modelId="{A351EB16-7987-4014-8667-CBC9F72F8E58}" type="pres">
      <dgm:prSet presAssocID="{C10F08FB-BA89-48F7-A4FE-668F32299420}" presName="linear" presStyleCnt="0">
        <dgm:presLayoutVars>
          <dgm:animLvl val="lvl"/>
          <dgm:resizeHandles val="exact"/>
        </dgm:presLayoutVars>
      </dgm:prSet>
      <dgm:spPr/>
    </dgm:pt>
    <dgm:pt modelId="{9128F410-13D2-4970-90A3-A84991D31F88}" type="pres">
      <dgm:prSet presAssocID="{7A4F30DE-CEA9-4F3E-AA8F-B5CDEC42196C}" presName="parentText" presStyleLbl="node1" presStyleIdx="0" presStyleCnt="3" custLinFactNeighborX="241">
        <dgm:presLayoutVars>
          <dgm:chMax val="0"/>
          <dgm:bulletEnabled val="1"/>
        </dgm:presLayoutVars>
      </dgm:prSet>
      <dgm:spPr/>
    </dgm:pt>
    <dgm:pt modelId="{7552FF05-B085-49A9-8597-B155C5E1D9CE}" type="pres">
      <dgm:prSet presAssocID="{7A4F30DE-CEA9-4F3E-AA8F-B5CDEC42196C}" presName="childText" presStyleLbl="revTx" presStyleIdx="0" presStyleCnt="3">
        <dgm:presLayoutVars>
          <dgm:bulletEnabled val="1"/>
        </dgm:presLayoutVars>
      </dgm:prSet>
      <dgm:spPr/>
    </dgm:pt>
    <dgm:pt modelId="{D4BA9FF6-01DC-47AE-BD11-0526F4E15BF5}" type="pres">
      <dgm:prSet presAssocID="{AABA4148-95C4-4466-AFB0-4701641C1526}" presName="parentText" presStyleLbl="node1" presStyleIdx="1" presStyleCnt="3">
        <dgm:presLayoutVars>
          <dgm:chMax val="0"/>
          <dgm:bulletEnabled val="1"/>
        </dgm:presLayoutVars>
      </dgm:prSet>
      <dgm:spPr/>
    </dgm:pt>
    <dgm:pt modelId="{68FF91AE-8D10-4144-93F7-CB4844CF461B}" type="pres">
      <dgm:prSet presAssocID="{AABA4148-95C4-4466-AFB0-4701641C1526}" presName="childText" presStyleLbl="revTx" presStyleIdx="1" presStyleCnt="3">
        <dgm:presLayoutVars>
          <dgm:bulletEnabled val="1"/>
        </dgm:presLayoutVars>
      </dgm:prSet>
      <dgm:spPr/>
    </dgm:pt>
    <dgm:pt modelId="{090851BF-9242-48F6-A99F-87888C8D6A75}" type="pres">
      <dgm:prSet presAssocID="{35E8B080-5109-45F9-8FA6-755FCB62CBAA}" presName="parentText" presStyleLbl="node1" presStyleIdx="2" presStyleCnt="3">
        <dgm:presLayoutVars>
          <dgm:chMax val="0"/>
          <dgm:bulletEnabled val="1"/>
        </dgm:presLayoutVars>
      </dgm:prSet>
      <dgm:spPr/>
    </dgm:pt>
    <dgm:pt modelId="{EC0D9E8A-A247-465A-84B7-A6B0B507ACE1}" type="pres">
      <dgm:prSet presAssocID="{35E8B080-5109-45F9-8FA6-755FCB62CBAA}" presName="childText" presStyleLbl="revTx" presStyleIdx="2" presStyleCnt="3">
        <dgm:presLayoutVars>
          <dgm:bulletEnabled val="1"/>
        </dgm:presLayoutVars>
      </dgm:prSet>
      <dgm:spPr/>
    </dgm:pt>
  </dgm:ptLst>
  <dgm:cxnLst>
    <dgm:cxn modelId="{EBB51902-035A-47F7-9EFA-6C73B12A6A69}" type="presOf" srcId="{A41AB391-DF09-42F6-B5AE-D7210FAB5965}" destId="{7552FF05-B085-49A9-8597-B155C5E1D9CE}" srcOrd="0" destOrd="2" presId="urn:microsoft.com/office/officeart/2005/8/layout/vList2"/>
    <dgm:cxn modelId="{422AE819-8492-4D4A-A728-B4A2C3CBDF2F}" type="presOf" srcId="{236C2C74-6AC4-436E-9AE5-8F5842FA41F4}" destId="{EC0D9E8A-A247-465A-84B7-A6B0B507ACE1}" srcOrd="0" destOrd="1" presId="urn:microsoft.com/office/officeart/2005/8/layout/vList2"/>
    <dgm:cxn modelId="{0AFC2D1F-A9BD-43AE-970D-C457286F5D45}" srcId="{7A4F30DE-CEA9-4F3E-AA8F-B5CDEC42196C}" destId="{9860B115-A8D4-4C9E-8E38-9CEBF10D2535}" srcOrd="0" destOrd="0" parTransId="{CD396267-125F-43D8-AA9E-AFBA9D3C5E36}" sibTransId="{93D72A8A-23CD-474F-858F-AEDC7A8AB578}"/>
    <dgm:cxn modelId="{C6B7212A-187B-4312-980A-CC73ABBEA406}" srcId="{1D136056-3990-4A3B-86FE-6FDF932BD483}" destId="{14829A37-1EF0-455C-AA5C-4968466E89C8}" srcOrd="1" destOrd="0" parTransId="{D0DC8490-2B14-4819-86F4-ABB86F8F2044}" sibTransId="{598C64A3-E46A-43C9-99E6-9F91D07E4B07}"/>
    <dgm:cxn modelId="{1BE5CC2C-F8F3-437A-AA80-485D4712FD91}" type="presOf" srcId="{D8587F6B-471A-4C28-859D-691389F6A617}" destId="{68FF91AE-8D10-4144-93F7-CB4844CF461B}" srcOrd="0" destOrd="0" presId="urn:microsoft.com/office/officeart/2005/8/layout/vList2"/>
    <dgm:cxn modelId="{9BFAF95C-E31F-4DD6-BE80-246B75C11DD3}" type="presOf" srcId="{34D59220-A49A-4852-8B4D-9D20E2D03DB7}" destId="{68FF91AE-8D10-4144-93F7-CB4844CF461B}" srcOrd="0" destOrd="1" presId="urn:microsoft.com/office/officeart/2005/8/layout/vList2"/>
    <dgm:cxn modelId="{2CBF5E43-8309-4A34-8A7F-1BCA640FC0D1}" type="presOf" srcId="{7DC06DB3-669F-4E2A-AE50-C4891CA9DC89}" destId="{7552FF05-B085-49A9-8597-B155C5E1D9CE}" srcOrd="0" destOrd="1" presId="urn:microsoft.com/office/officeart/2005/8/layout/vList2"/>
    <dgm:cxn modelId="{61A40647-5025-4451-91D8-622C42167837}" srcId="{D8587F6B-471A-4C28-859D-691389F6A617}" destId="{34D59220-A49A-4852-8B4D-9D20E2D03DB7}" srcOrd="0" destOrd="0" parTransId="{7D71A435-D5A8-46C4-8627-8D064793EB1F}" sibTransId="{CDB5ACD8-DA6F-4B54-B860-05BAB236FC2A}"/>
    <dgm:cxn modelId="{B0960B4E-E1EC-431E-BAF2-C028002ECF8D}" type="presOf" srcId="{35E8B080-5109-45F9-8FA6-755FCB62CBAA}" destId="{090851BF-9242-48F6-A99F-87888C8D6A75}" srcOrd="0" destOrd="0" presId="urn:microsoft.com/office/officeart/2005/8/layout/vList2"/>
    <dgm:cxn modelId="{CA1E7456-5D98-4DF3-87C4-574920ED688F}" srcId="{AABA4148-95C4-4466-AFB0-4701641C1526}" destId="{D8587F6B-471A-4C28-859D-691389F6A617}" srcOrd="0" destOrd="0" parTransId="{204F4D71-6DD9-485F-B0D1-B91CB7BECCBA}" sibTransId="{7A87298C-5561-4486-9CBC-ABE6F9E46B5B}"/>
    <dgm:cxn modelId="{6963CC78-ED6E-4FFF-BE51-FF1540E29CFF}" type="presOf" srcId="{1D136056-3990-4A3B-86FE-6FDF932BD483}" destId="{EC0D9E8A-A247-465A-84B7-A6B0B507ACE1}" srcOrd="0" destOrd="0" presId="urn:microsoft.com/office/officeart/2005/8/layout/vList2"/>
    <dgm:cxn modelId="{3150627A-B4C4-4299-B4D0-4252F8F9C03E}" srcId="{1D136056-3990-4A3B-86FE-6FDF932BD483}" destId="{236C2C74-6AC4-436E-9AE5-8F5842FA41F4}" srcOrd="0" destOrd="0" parTransId="{C3EF34B5-29C9-49FF-BD2E-3B064C808701}" sibTransId="{903EB7AE-8621-43BB-B471-2E3DC3D6B719}"/>
    <dgm:cxn modelId="{18140A85-B0EC-44C7-BC61-C8EF9B15920D}" type="presOf" srcId="{14829A37-1EF0-455C-AA5C-4968466E89C8}" destId="{EC0D9E8A-A247-465A-84B7-A6B0B507ACE1}" srcOrd="0" destOrd="2" presId="urn:microsoft.com/office/officeart/2005/8/layout/vList2"/>
    <dgm:cxn modelId="{55B7C686-0C17-4C80-AFAE-F782D2515228}" srcId="{C10F08FB-BA89-48F7-A4FE-668F32299420}" destId="{AABA4148-95C4-4466-AFB0-4701641C1526}" srcOrd="1" destOrd="0" parTransId="{CD690E79-FF8E-4B25-A84C-DA2B3386BC6C}" sibTransId="{28CE18B6-202D-490A-B0DC-D389CD99C5D7}"/>
    <dgm:cxn modelId="{56183293-22AF-4F25-8ADF-5DD20E5ECA17}" srcId="{C10F08FB-BA89-48F7-A4FE-668F32299420}" destId="{35E8B080-5109-45F9-8FA6-755FCB62CBAA}" srcOrd="2" destOrd="0" parTransId="{0DB6B9E6-2943-4FF0-880E-F5DE2CA152CA}" sibTransId="{899C3DFB-213C-4D71-94FF-7CC83690E2F6}"/>
    <dgm:cxn modelId="{34043B9C-4FB9-45FB-A3A9-0A4A179E93D9}" type="presOf" srcId="{AABA4148-95C4-4466-AFB0-4701641C1526}" destId="{D4BA9FF6-01DC-47AE-BD11-0526F4E15BF5}" srcOrd="0" destOrd="0" presId="urn:microsoft.com/office/officeart/2005/8/layout/vList2"/>
    <dgm:cxn modelId="{3D5910B2-A66D-47EE-81EA-46820BC04048}" type="presOf" srcId="{C10F08FB-BA89-48F7-A4FE-668F32299420}" destId="{A351EB16-7987-4014-8667-CBC9F72F8E58}" srcOrd="0" destOrd="0" presId="urn:microsoft.com/office/officeart/2005/8/layout/vList2"/>
    <dgm:cxn modelId="{CCC47DDE-FE07-4A59-A666-3E1589BA906B}" srcId="{9860B115-A8D4-4C9E-8E38-9CEBF10D2535}" destId="{7DC06DB3-669F-4E2A-AE50-C4891CA9DC89}" srcOrd="0" destOrd="0" parTransId="{6B6C443A-526F-4B29-BFD9-0A81191BE3B7}" sibTransId="{53E0C5B0-5B98-4687-BD73-7BE1477BAC5F}"/>
    <dgm:cxn modelId="{16408CDF-2B28-43F5-9A67-58FD20C51ADB}" type="presOf" srcId="{7A4F30DE-CEA9-4F3E-AA8F-B5CDEC42196C}" destId="{9128F410-13D2-4970-90A3-A84991D31F88}" srcOrd="0" destOrd="0" presId="urn:microsoft.com/office/officeart/2005/8/layout/vList2"/>
    <dgm:cxn modelId="{5238A0DF-73A9-4A6F-ADE3-D32E2047E532}" srcId="{C10F08FB-BA89-48F7-A4FE-668F32299420}" destId="{7A4F30DE-CEA9-4F3E-AA8F-B5CDEC42196C}" srcOrd="0" destOrd="0" parTransId="{2D0FC50F-E508-4EFD-92BF-6D86B8BF9C84}" sibTransId="{F76E1B66-FC89-4C78-A470-D89AC5F7DEFE}"/>
    <dgm:cxn modelId="{49E00AEA-DE5C-4854-9AA3-BF6575811511}" srcId="{9860B115-A8D4-4C9E-8E38-9CEBF10D2535}" destId="{A41AB391-DF09-42F6-B5AE-D7210FAB5965}" srcOrd="1" destOrd="0" parTransId="{742A53BE-F0E5-4174-9B4E-5751A3F0B512}" sibTransId="{7DF053AB-7512-47BD-97A9-8A134681D262}"/>
    <dgm:cxn modelId="{3A59C3EE-6B7D-4CE6-86C2-3C3DD781471B}" type="presOf" srcId="{9860B115-A8D4-4C9E-8E38-9CEBF10D2535}" destId="{7552FF05-B085-49A9-8597-B155C5E1D9CE}" srcOrd="0" destOrd="0" presId="urn:microsoft.com/office/officeart/2005/8/layout/vList2"/>
    <dgm:cxn modelId="{38927FF3-60A1-407D-AD0E-F4D1091AA919}" srcId="{35E8B080-5109-45F9-8FA6-755FCB62CBAA}" destId="{1D136056-3990-4A3B-86FE-6FDF932BD483}" srcOrd="0" destOrd="0" parTransId="{A60E1538-6480-4FC3-9F2D-FBA6429E3C96}" sibTransId="{F9B88C42-44DD-4133-99D7-2D47F62918CC}"/>
    <dgm:cxn modelId="{E6D3564E-FCFD-4716-AE41-0E1449682220}" type="presParOf" srcId="{A351EB16-7987-4014-8667-CBC9F72F8E58}" destId="{9128F410-13D2-4970-90A3-A84991D31F88}" srcOrd="0" destOrd="0" presId="urn:microsoft.com/office/officeart/2005/8/layout/vList2"/>
    <dgm:cxn modelId="{5C391FC3-38EF-4C7A-86FD-8F5A036B2056}" type="presParOf" srcId="{A351EB16-7987-4014-8667-CBC9F72F8E58}" destId="{7552FF05-B085-49A9-8597-B155C5E1D9CE}" srcOrd="1" destOrd="0" presId="urn:microsoft.com/office/officeart/2005/8/layout/vList2"/>
    <dgm:cxn modelId="{F9EB9570-5C25-4CFD-8DCD-101B658213D7}" type="presParOf" srcId="{A351EB16-7987-4014-8667-CBC9F72F8E58}" destId="{D4BA9FF6-01DC-47AE-BD11-0526F4E15BF5}" srcOrd="2" destOrd="0" presId="urn:microsoft.com/office/officeart/2005/8/layout/vList2"/>
    <dgm:cxn modelId="{EC4F439B-A002-4472-9D17-A4860BEAB109}" type="presParOf" srcId="{A351EB16-7987-4014-8667-CBC9F72F8E58}" destId="{68FF91AE-8D10-4144-93F7-CB4844CF461B}" srcOrd="3" destOrd="0" presId="urn:microsoft.com/office/officeart/2005/8/layout/vList2"/>
    <dgm:cxn modelId="{BE77C2A5-311E-45BF-B217-7FD24D6B283C}" type="presParOf" srcId="{A351EB16-7987-4014-8667-CBC9F72F8E58}" destId="{090851BF-9242-48F6-A99F-87888C8D6A75}" srcOrd="4" destOrd="0" presId="urn:microsoft.com/office/officeart/2005/8/layout/vList2"/>
    <dgm:cxn modelId="{C6ECE87F-B92E-4413-95D5-FD8459BDE015}" type="presParOf" srcId="{A351EB16-7987-4014-8667-CBC9F72F8E58}" destId="{EC0D9E8A-A247-465A-84B7-A6B0B507ACE1}"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B52237-18AB-43E6-AFF7-0417C1AC42E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8239F4B5-E337-4F85-8F00-888750466999}">
      <dgm:prSet custT="1"/>
      <dgm:spPr/>
      <dgm:t>
        <a:bodyPr/>
        <a:lstStyle/>
        <a:p>
          <a:r>
            <a:rPr lang="en-US" sz="2000" b="1" dirty="0"/>
            <a:t>N95</a:t>
          </a:r>
          <a:r>
            <a:rPr lang="en-US" sz="2000" b="1" baseline="30000" dirty="0"/>
            <a:t>®</a:t>
          </a:r>
        </a:p>
      </dgm:t>
    </dgm:pt>
    <dgm:pt modelId="{5E6492AB-BFFD-454F-BD63-933637B7E605}" type="parTrans" cxnId="{95D32D73-6288-4A1C-A4EA-529227B07BB7}">
      <dgm:prSet/>
      <dgm:spPr/>
      <dgm:t>
        <a:bodyPr/>
        <a:lstStyle/>
        <a:p>
          <a:endParaRPr lang="en-US" sz="2000" b="1"/>
        </a:p>
      </dgm:t>
    </dgm:pt>
    <dgm:pt modelId="{F0FC1ACF-F238-498E-85A2-EFA129CECEB8}" type="sibTrans" cxnId="{95D32D73-6288-4A1C-A4EA-529227B07BB7}">
      <dgm:prSet/>
      <dgm:spPr/>
      <dgm:t>
        <a:bodyPr/>
        <a:lstStyle/>
        <a:p>
          <a:endParaRPr lang="en-US" sz="1800" b="1"/>
        </a:p>
      </dgm:t>
    </dgm:pt>
    <dgm:pt modelId="{F4745D66-B0C8-4FA2-8A83-18F5148515BA}">
      <dgm:prSet custT="1"/>
      <dgm:spPr/>
      <dgm:t>
        <a:bodyPr/>
        <a:lstStyle/>
        <a:p>
          <a:r>
            <a:rPr lang="en-US" sz="2000" b="1" dirty="0"/>
            <a:t>N99</a:t>
          </a:r>
          <a:r>
            <a:rPr lang="en-US" sz="2000" b="1" baseline="30000" dirty="0"/>
            <a:t>®</a:t>
          </a:r>
        </a:p>
      </dgm:t>
    </dgm:pt>
    <dgm:pt modelId="{C4F0047B-5016-439E-9A54-76E2F97D88F1}" type="parTrans" cxnId="{81FDAD6A-38CB-48A5-96B8-616E23D2FADC}">
      <dgm:prSet/>
      <dgm:spPr/>
      <dgm:t>
        <a:bodyPr/>
        <a:lstStyle/>
        <a:p>
          <a:endParaRPr lang="en-US" sz="2000" b="1"/>
        </a:p>
      </dgm:t>
    </dgm:pt>
    <dgm:pt modelId="{5A9C3C7E-1BEE-4A59-B85E-7B5B974F3F24}" type="sibTrans" cxnId="{81FDAD6A-38CB-48A5-96B8-616E23D2FADC}">
      <dgm:prSet/>
      <dgm:spPr/>
      <dgm:t>
        <a:bodyPr/>
        <a:lstStyle/>
        <a:p>
          <a:endParaRPr lang="en-US" sz="1800" b="1"/>
        </a:p>
      </dgm:t>
    </dgm:pt>
    <dgm:pt modelId="{B0516347-900C-488F-9248-3749DC039F47}">
      <dgm:prSet custT="1"/>
      <dgm:spPr/>
      <dgm:t>
        <a:bodyPr/>
        <a:lstStyle/>
        <a:p>
          <a:r>
            <a:rPr lang="en-US" sz="2000" b="1" dirty="0"/>
            <a:t>N100</a:t>
          </a:r>
          <a:r>
            <a:rPr lang="en-US" sz="2000" b="1" baseline="30000" dirty="0"/>
            <a:t>®</a:t>
          </a:r>
        </a:p>
      </dgm:t>
    </dgm:pt>
    <dgm:pt modelId="{07ABCF96-CEDC-4CBB-8042-357B458AD37C}" type="parTrans" cxnId="{7608DC4B-7A5D-4F8B-B113-CA2CA446D63F}">
      <dgm:prSet/>
      <dgm:spPr/>
      <dgm:t>
        <a:bodyPr/>
        <a:lstStyle/>
        <a:p>
          <a:endParaRPr lang="en-US" sz="2000" b="1"/>
        </a:p>
      </dgm:t>
    </dgm:pt>
    <dgm:pt modelId="{912B5F60-3866-42F0-896D-ACD36088A86D}" type="sibTrans" cxnId="{7608DC4B-7A5D-4F8B-B113-CA2CA446D63F}">
      <dgm:prSet/>
      <dgm:spPr/>
      <dgm:t>
        <a:bodyPr/>
        <a:lstStyle/>
        <a:p>
          <a:endParaRPr lang="en-US" sz="1800" b="1"/>
        </a:p>
      </dgm:t>
    </dgm:pt>
    <dgm:pt modelId="{F56B0A81-E158-40FC-B0BB-A683DA1F4A1F}">
      <dgm:prSet custT="1"/>
      <dgm:spPr/>
      <dgm:t>
        <a:bodyPr/>
        <a:lstStyle/>
        <a:p>
          <a:r>
            <a:rPr lang="en-US" sz="2000" b="1" dirty="0"/>
            <a:t>R95</a:t>
          </a:r>
          <a:r>
            <a:rPr lang="en-US" sz="2000" b="1" baseline="30000" dirty="0"/>
            <a:t>®</a:t>
          </a:r>
        </a:p>
      </dgm:t>
    </dgm:pt>
    <dgm:pt modelId="{E088A15E-79D4-44B6-8395-6EB2C6742E08}" type="parTrans" cxnId="{8C0A7371-AD59-437E-9E93-27B0F18B492A}">
      <dgm:prSet/>
      <dgm:spPr/>
      <dgm:t>
        <a:bodyPr/>
        <a:lstStyle/>
        <a:p>
          <a:endParaRPr lang="en-US" sz="2000" b="1"/>
        </a:p>
      </dgm:t>
    </dgm:pt>
    <dgm:pt modelId="{8764E901-A561-4DCD-BE18-6BABF75C87DF}" type="sibTrans" cxnId="{8C0A7371-AD59-437E-9E93-27B0F18B492A}">
      <dgm:prSet/>
      <dgm:spPr/>
      <dgm:t>
        <a:bodyPr/>
        <a:lstStyle/>
        <a:p>
          <a:endParaRPr lang="en-US" sz="1800" b="1"/>
        </a:p>
      </dgm:t>
    </dgm:pt>
    <dgm:pt modelId="{AFF4AC35-9021-4A31-8CE9-60F2D7690BA1}">
      <dgm:prSet custT="1"/>
      <dgm:spPr/>
      <dgm:t>
        <a:bodyPr/>
        <a:lstStyle/>
        <a:p>
          <a:r>
            <a:rPr lang="en-US" sz="2000" b="1" dirty="0"/>
            <a:t>P95</a:t>
          </a:r>
          <a:r>
            <a:rPr lang="en-US" sz="2000" b="1" baseline="30000" dirty="0"/>
            <a:t>®</a:t>
          </a:r>
        </a:p>
      </dgm:t>
    </dgm:pt>
    <dgm:pt modelId="{160F5206-7B36-4ABF-A186-CE618A80C8DB}" type="parTrans" cxnId="{EF266EA4-89E2-4666-A190-59760C4E9135}">
      <dgm:prSet/>
      <dgm:spPr/>
      <dgm:t>
        <a:bodyPr/>
        <a:lstStyle/>
        <a:p>
          <a:endParaRPr lang="en-US" sz="2000" b="1"/>
        </a:p>
      </dgm:t>
    </dgm:pt>
    <dgm:pt modelId="{2423F0DE-E296-451B-90A6-3E1BED543D2D}" type="sibTrans" cxnId="{EF266EA4-89E2-4666-A190-59760C4E9135}">
      <dgm:prSet/>
      <dgm:spPr/>
      <dgm:t>
        <a:bodyPr/>
        <a:lstStyle/>
        <a:p>
          <a:endParaRPr lang="en-US" sz="1800" b="1"/>
        </a:p>
      </dgm:t>
    </dgm:pt>
    <dgm:pt modelId="{920ADCD5-21E8-47EC-8ADD-38E1E9CF6552}">
      <dgm:prSet custT="1"/>
      <dgm:spPr/>
      <dgm:t>
        <a:bodyPr/>
        <a:lstStyle/>
        <a:p>
          <a:r>
            <a:rPr lang="en-US" sz="2000" b="1" dirty="0"/>
            <a:t>P100</a:t>
          </a:r>
          <a:r>
            <a:rPr lang="en-US" sz="2000" b="1" baseline="30000" dirty="0"/>
            <a:t>®</a:t>
          </a:r>
        </a:p>
      </dgm:t>
    </dgm:pt>
    <dgm:pt modelId="{113EC034-B330-49FA-A1C6-4247366A7D6F}" type="parTrans" cxnId="{3A1BB329-DF65-4041-AFF7-197B0B06EBEB}">
      <dgm:prSet/>
      <dgm:spPr/>
      <dgm:t>
        <a:bodyPr/>
        <a:lstStyle/>
        <a:p>
          <a:endParaRPr lang="en-US" sz="2000" b="1"/>
        </a:p>
      </dgm:t>
    </dgm:pt>
    <dgm:pt modelId="{9C86B1D4-1917-4C9B-830F-168521DBACAD}" type="sibTrans" cxnId="{3A1BB329-DF65-4041-AFF7-197B0B06EBEB}">
      <dgm:prSet/>
      <dgm:spPr/>
      <dgm:t>
        <a:bodyPr/>
        <a:lstStyle/>
        <a:p>
          <a:endParaRPr lang="en-US" sz="1800" b="1"/>
        </a:p>
      </dgm:t>
    </dgm:pt>
    <dgm:pt modelId="{267D3536-B3D9-451F-ADD5-7ED57AC7C1F1}">
      <dgm:prSet custT="1"/>
      <dgm:spPr/>
      <dgm:t>
        <a:bodyPr/>
        <a:lstStyle/>
        <a:p>
          <a:r>
            <a:rPr lang="en-US" sz="2000" b="1" dirty="0"/>
            <a:t>PAPR100-P</a:t>
          </a:r>
          <a:r>
            <a:rPr lang="en-US" sz="2000" b="1" baseline="30000" dirty="0"/>
            <a:t>®</a:t>
          </a:r>
        </a:p>
      </dgm:t>
    </dgm:pt>
    <dgm:pt modelId="{CA8C972F-8C3A-4557-AC1F-D2814F2E6777}" type="parTrans" cxnId="{24E983DE-2BE2-4938-BB3C-F12030B242EB}">
      <dgm:prSet/>
      <dgm:spPr/>
      <dgm:t>
        <a:bodyPr/>
        <a:lstStyle/>
        <a:p>
          <a:endParaRPr lang="en-US" sz="2000" b="1"/>
        </a:p>
      </dgm:t>
    </dgm:pt>
    <dgm:pt modelId="{9AB9F007-A39B-46F3-B485-B5012D6AB60D}" type="sibTrans" cxnId="{24E983DE-2BE2-4938-BB3C-F12030B242EB}">
      <dgm:prSet/>
      <dgm:spPr/>
      <dgm:t>
        <a:bodyPr/>
        <a:lstStyle/>
        <a:p>
          <a:endParaRPr lang="en-US" sz="1800" b="1"/>
        </a:p>
      </dgm:t>
    </dgm:pt>
    <dgm:pt modelId="{2E8548B5-50A4-4CE9-8A00-34634E3777A8}">
      <dgm:prSet custT="1"/>
      <dgm:spPr/>
      <dgm:t>
        <a:bodyPr/>
        <a:lstStyle/>
        <a:p>
          <a:r>
            <a:rPr lang="en-US" sz="2000" b="1" dirty="0"/>
            <a:t>HE</a:t>
          </a:r>
          <a:r>
            <a:rPr lang="en-US" sz="2000" b="1" baseline="30000" dirty="0"/>
            <a:t>®</a:t>
          </a:r>
        </a:p>
      </dgm:t>
    </dgm:pt>
    <dgm:pt modelId="{F96F7758-DE21-4C5A-9B97-86891B8D696E}" type="parTrans" cxnId="{0687E253-106F-4E95-B2A6-39995A52E826}">
      <dgm:prSet/>
      <dgm:spPr/>
      <dgm:t>
        <a:bodyPr/>
        <a:lstStyle/>
        <a:p>
          <a:endParaRPr lang="en-US" sz="2000" b="1"/>
        </a:p>
      </dgm:t>
    </dgm:pt>
    <dgm:pt modelId="{E08B6AF7-C81D-419B-8568-15FF0295667A}" type="sibTrans" cxnId="{0687E253-106F-4E95-B2A6-39995A52E826}">
      <dgm:prSet/>
      <dgm:spPr/>
      <dgm:t>
        <a:bodyPr/>
        <a:lstStyle/>
        <a:p>
          <a:endParaRPr lang="en-US" sz="1800" b="1"/>
        </a:p>
      </dgm:t>
    </dgm:pt>
    <dgm:pt modelId="{5DDA4F28-F11B-4448-8FF1-C08441FD7334}">
      <dgm:prSet custT="1"/>
      <dgm:spPr/>
      <dgm:t>
        <a:bodyPr/>
        <a:lstStyle/>
        <a:p>
          <a:r>
            <a:rPr lang="en-US" sz="2000" b="1" dirty="0"/>
            <a:t>NIOSH Approved</a:t>
          </a:r>
          <a:r>
            <a:rPr lang="en-US" sz="2000" b="1" baseline="30000" dirty="0"/>
            <a:t>®</a:t>
          </a:r>
        </a:p>
      </dgm:t>
    </dgm:pt>
    <dgm:pt modelId="{C96CA715-F237-4CB9-9E2E-CC1D591291B7}" type="parTrans" cxnId="{2C08B183-AA46-4C8E-829B-C4125C30E825}">
      <dgm:prSet/>
      <dgm:spPr/>
      <dgm:t>
        <a:bodyPr/>
        <a:lstStyle/>
        <a:p>
          <a:endParaRPr lang="en-US" sz="2000" b="1"/>
        </a:p>
      </dgm:t>
    </dgm:pt>
    <dgm:pt modelId="{B3638A3E-4D65-4F5E-999B-84E034AEBE5F}" type="sibTrans" cxnId="{2C08B183-AA46-4C8E-829B-C4125C30E825}">
      <dgm:prSet/>
      <dgm:spPr/>
      <dgm:t>
        <a:bodyPr/>
        <a:lstStyle/>
        <a:p>
          <a:endParaRPr lang="en-US" sz="1800" b="1"/>
        </a:p>
      </dgm:t>
    </dgm:pt>
    <dgm:pt modelId="{EEBEBA06-36DC-4CF1-A39A-AEB75565C736}">
      <dgm:prSet custT="1"/>
      <dgm:spPr/>
      <dgm:t>
        <a:bodyPr/>
        <a:lstStyle/>
        <a:p>
          <a:r>
            <a:rPr lang="en-US" sz="2000" b="1"/>
            <a:t>NIOSH stylized logo with text:</a:t>
          </a:r>
        </a:p>
      </dgm:t>
    </dgm:pt>
    <dgm:pt modelId="{BF5B5BB8-AFD7-4251-82DC-C0179EFB95D9}" type="parTrans" cxnId="{A93C8E2D-F2CD-45B9-9F83-06943899DE3A}">
      <dgm:prSet/>
      <dgm:spPr/>
      <dgm:t>
        <a:bodyPr/>
        <a:lstStyle/>
        <a:p>
          <a:endParaRPr lang="en-US" sz="2000" b="1"/>
        </a:p>
      </dgm:t>
    </dgm:pt>
    <dgm:pt modelId="{55153696-B7F6-4F68-ABE7-13AD409E3965}" type="sibTrans" cxnId="{A93C8E2D-F2CD-45B9-9F83-06943899DE3A}">
      <dgm:prSet/>
      <dgm:spPr/>
      <dgm:t>
        <a:bodyPr/>
        <a:lstStyle/>
        <a:p>
          <a:endParaRPr lang="en-US" sz="1800" b="1"/>
        </a:p>
      </dgm:t>
    </dgm:pt>
    <dgm:pt modelId="{75E121A0-ED2E-489F-9AB5-6F07D8D333DC}">
      <dgm:prSet custT="1"/>
      <dgm:spPr/>
      <dgm:t>
        <a:bodyPr/>
        <a:lstStyle/>
        <a:p>
          <a:r>
            <a:rPr lang="en-US" sz="2000" b="1"/>
            <a:t>NIOSH stylized logo without text:</a:t>
          </a:r>
        </a:p>
      </dgm:t>
    </dgm:pt>
    <dgm:pt modelId="{2892FA55-8256-4D58-8614-168B0402AE25}" type="parTrans" cxnId="{E505395D-6F80-43C3-985B-A99187F4A2A3}">
      <dgm:prSet/>
      <dgm:spPr/>
      <dgm:t>
        <a:bodyPr/>
        <a:lstStyle/>
        <a:p>
          <a:endParaRPr lang="en-US" sz="2000" b="1"/>
        </a:p>
      </dgm:t>
    </dgm:pt>
    <dgm:pt modelId="{02EB1624-B6AB-434F-B4D9-F520D1BD5BFB}" type="sibTrans" cxnId="{E505395D-6F80-43C3-985B-A99187F4A2A3}">
      <dgm:prSet/>
      <dgm:spPr/>
      <dgm:t>
        <a:bodyPr/>
        <a:lstStyle/>
        <a:p>
          <a:endParaRPr lang="en-US" sz="1800" b="1"/>
        </a:p>
      </dgm:t>
    </dgm:pt>
    <dgm:pt modelId="{6D1517D7-2E79-4F32-8044-BCEA5E8CFF55}">
      <dgm:prSet custT="1"/>
      <dgm:spPr/>
      <dgm:t>
        <a:bodyPr/>
        <a:lstStyle/>
        <a:p>
          <a:r>
            <a:rPr lang="en-US" sz="1900" b="1" dirty="0"/>
            <a:t>PAPR100-N</a:t>
          </a:r>
          <a:r>
            <a:rPr lang="en-US" sz="1800" b="1" baseline="30000" dirty="0"/>
            <a:t>®</a:t>
          </a:r>
          <a:endParaRPr lang="en-US" sz="1900" b="1" dirty="0"/>
        </a:p>
      </dgm:t>
    </dgm:pt>
    <dgm:pt modelId="{04F73568-06B7-42B0-98E3-E61DDDCEFF6D}" type="parTrans" cxnId="{5DD96CF8-30B1-40A9-8659-26661D574A7F}">
      <dgm:prSet/>
      <dgm:spPr/>
      <dgm:t>
        <a:bodyPr/>
        <a:lstStyle/>
        <a:p>
          <a:endParaRPr lang="en-US"/>
        </a:p>
      </dgm:t>
    </dgm:pt>
    <dgm:pt modelId="{0D01ECA6-C18A-40B5-A314-58D112ED865B}" type="sibTrans" cxnId="{5DD96CF8-30B1-40A9-8659-26661D574A7F}">
      <dgm:prSet/>
      <dgm:spPr/>
      <dgm:t>
        <a:bodyPr/>
        <a:lstStyle/>
        <a:p>
          <a:endParaRPr lang="en-US"/>
        </a:p>
      </dgm:t>
    </dgm:pt>
    <dgm:pt modelId="{09575986-4469-4C4F-91A2-51C2148BF958}" type="pres">
      <dgm:prSet presAssocID="{58B52237-18AB-43E6-AFF7-0417C1AC42EA}" presName="vert0" presStyleCnt="0">
        <dgm:presLayoutVars>
          <dgm:dir/>
          <dgm:animOne val="branch"/>
          <dgm:animLvl val="lvl"/>
        </dgm:presLayoutVars>
      </dgm:prSet>
      <dgm:spPr/>
    </dgm:pt>
    <dgm:pt modelId="{22575EA3-51AF-4D78-8CDD-F6126D5D4704}" type="pres">
      <dgm:prSet presAssocID="{8239F4B5-E337-4F85-8F00-888750466999}" presName="thickLine" presStyleLbl="alignNode1" presStyleIdx="0" presStyleCnt="12"/>
      <dgm:spPr/>
    </dgm:pt>
    <dgm:pt modelId="{DD8D4958-A5DA-45CE-9323-3136DFBB222D}" type="pres">
      <dgm:prSet presAssocID="{8239F4B5-E337-4F85-8F00-888750466999}" presName="horz1" presStyleCnt="0"/>
      <dgm:spPr/>
    </dgm:pt>
    <dgm:pt modelId="{C637F0A8-E685-43B5-A6A2-799E1F607F5A}" type="pres">
      <dgm:prSet presAssocID="{8239F4B5-E337-4F85-8F00-888750466999}" presName="tx1" presStyleLbl="revTx" presStyleIdx="0" presStyleCnt="12"/>
      <dgm:spPr/>
    </dgm:pt>
    <dgm:pt modelId="{1257186D-91F0-4832-AAF2-66656F42D660}" type="pres">
      <dgm:prSet presAssocID="{8239F4B5-E337-4F85-8F00-888750466999}" presName="vert1" presStyleCnt="0"/>
      <dgm:spPr/>
    </dgm:pt>
    <dgm:pt modelId="{E8C2A2CE-66A8-45FA-96F4-390405857FFC}" type="pres">
      <dgm:prSet presAssocID="{F4745D66-B0C8-4FA2-8A83-18F5148515BA}" presName="thickLine" presStyleLbl="alignNode1" presStyleIdx="1" presStyleCnt="12"/>
      <dgm:spPr/>
    </dgm:pt>
    <dgm:pt modelId="{66FE1A33-427D-4095-898E-69C56A9DA085}" type="pres">
      <dgm:prSet presAssocID="{F4745D66-B0C8-4FA2-8A83-18F5148515BA}" presName="horz1" presStyleCnt="0"/>
      <dgm:spPr/>
    </dgm:pt>
    <dgm:pt modelId="{28D44F59-17E9-47D0-8795-A9E20435566E}" type="pres">
      <dgm:prSet presAssocID="{F4745D66-B0C8-4FA2-8A83-18F5148515BA}" presName="tx1" presStyleLbl="revTx" presStyleIdx="1" presStyleCnt="12"/>
      <dgm:spPr/>
    </dgm:pt>
    <dgm:pt modelId="{1B46F1C0-4CE9-4652-9FE4-EBE4A593A6F2}" type="pres">
      <dgm:prSet presAssocID="{F4745D66-B0C8-4FA2-8A83-18F5148515BA}" presName="vert1" presStyleCnt="0"/>
      <dgm:spPr/>
    </dgm:pt>
    <dgm:pt modelId="{0EAE5039-A9B4-43C8-A1E3-9A008EB36916}" type="pres">
      <dgm:prSet presAssocID="{B0516347-900C-488F-9248-3749DC039F47}" presName="thickLine" presStyleLbl="alignNode1" presStyleIdx="2" presStyleCnt="12"/>
      <dgm:spPr/>
    </dgm:pt>
    <dgm:pt modelId="{74B057BF-93FC-444E-9B95-DC334169DDC1}" type="pres">
      <dgm:prSet presAssocID="{B0516347-900C-488F-9248-3749DC039F47}" presName="horz1" presStyleCnt="0"/>
      <dgm:spPr/>
    </dgm:pt>
    <dgm:pt modelId="{B4012409-0D43-4514-93BE-6A0B5DC749AE}" type="pres">
      <dgm:prSet presAssocID="{B0516347-900C-488F-9248-3749DC039F47}" presName="tx1" presStyleLbl="revTx" presStyleIdx="2" presStyleCnt="12"/>
      <dgm:spPr/>
    </dgm:pt>
    <dgm:pt modelId="{163A47BE-09DB-40EF-ACFF-2E750363CC7A}" type="pres">
      <dgm:prSet presAssocID="{B0516347-900C-488F-9248-3749DC039F47}" presName="vert1" presStyleCnt="0"/>
      <dgm:spPr/>
    </dgm:pt>
    <dgm:pt modelId="{77F440D8-2E2B-46B9-9F5B-4266D6BC1A62}" type="pres">
      <dgm:prSet presAssocID="{F56B0A81-E158-40FC-B0BB-A683DA1F4A1F}" presName="thickLine" presStyleLbl="alignNode1" presStyleIdx="3" presStyleCnt="12"/>
      <dgm:spPr/>
    </dgm:pt>
    <dgm:pt modelId="{245A84A5-97A2-46C0-80F9-7C54C16BF360}" type="pres">
      <dgm:prSet presAssocID="{F56B0A81-E158-40FC-B0BB-A683DA1F4A1F}" presName="horz1" presStyleCnt="0"/>
      <dgm:spPr/>
    </dgm:pt>
    <dgm:pt modelId="{37B3EF66-CE2D-48CF-9203-5A3D3C550165}" type="pres">
      <dgm:prSet presAssocID="{F56B0A81-E158-40FC-B0BB-A683DA1F4A1F}" presName="tx1" presStyleLbl="revTx" presStyleIdx="3" presStyleCnt="12"/>
      <dgm:spPr/>
    </dgm:pt>
    <dgm:pt modelId="{863A7A29-544E-45AD-B5C3-BD147B0536F3}" type="pres">
      <dgm:prSet presAssocID="{F56B0A81-E158-40FC-B0BB-A683DA1F4A1F}" presName="vert1" presStyleCnt="0"/>
      <dgm:spPr/>
    </dgm:pt>
    <dgm:pt modelId="{97B6038B-D304-47A4-9093-107EE744EF27}" type="pres">
      <dgm:prSet presAssocID="{AFF4AC35-9021-4A31-8CE9-60F2D7690BA1}" presName="thickLine" presStyleLbl="alignNode1" presStyleIdx="4" presStyleCnt="12"/>
      <dgm:spPr/>
    </dgm:pt>
    <dgm:pt modelId="{2AD37044-C2AD-4C5F-91B1-ADBA3964A01D}" type="pres">
      <dgm:prSet presAssocID="{AFF4AC35-9021-4A31-8CE9-60F2D7690BA1}" presName="horz1" presStyleCnt="0"/>
      <dgm:spPr/>
    </dgm:pt>
    <dgm:pt modelId="{8AC895D1-FF37-421C-BDF9-866926C98A0F}" type="pres">
      <dgm:prSet presAssocID="{AFF4AC35-9021-4A31-8CE9-60F2D7690BA1}" presName="tx1" presStyleLbl="revTx" presStyleIdx="4" presStyleCnt="12"/>
      <dgm:spPr/>
    </dgm:pt>
    <dgm:pt modelId="{A9EE662A-967A-428E-8005-957D10041B5C}" type="pres">
      <dgm:prSet presAssocID="{AFF4AC35-9021-4A31-8CE9-60F2D7690BA1}" presName="vert1" presStyleCnt="0"/>
      <dgm:spPr/>
    </dgm:pt>
    <dgm:pt modelId="{CB1E20B4-29B9-402C-A341-8DC9ADD7EF7F}" type="pres">
      <dgm:prSet presAssocID="{920ADCD5-21E8-47EC-8ADD-38E1E9CF6552}" presName="thickLine" presStyleLbl="alignNode1" presStyleIdx="5" presStyleCnt="12"/>
      <dgm:spPr/>
    </dgm:pt>
    <dgm:pt modelId="{B451F2B4-ADFA-4770-BCC6-D5A679826856}" type="pres">
      <dgm:prSet presAssocID="{920ADCD5-21E8-47EC-8ADD-38E1E9CF6552}" presName="horz1" presStyleCnt="0"/>
      <dgm:spPr/>
    </dgm:pt>
    <dgm:pt modelId="{734FF361-8C57-4824-98F8-8B27903D2F61}" type="pres">
      <dgm:prSet presAssocID="{920ADCD5-21E8-47EC-8ADD-38E1E9CF6552}" presName="tx1" presStyleLbl="revTx" presStyleIdx="5" presStyleCnt="12"/>
      <dgm:spPr/>
    </dgm:pt>
    <dgm:pt modelId="{9E6E73A9-9223-4085-90AD-F5D61FACC08F}" type="pres">
      <dgm:prSet presAssocID="{920ADCD5-21E8-47EC-8ADD-38E1E9CF6552}" presName="vert1" presStyleCnt="0"/>
      <dgm:spPr/>
    </dgm:pt>
    <dgm:pt modelId="{BBBB9BE7-BDFA-4052-B380-11DA0CB3C728}" type="pres">
      <dgm:prSet presAssocID="{6D1517D7-2E79-4F32-8044-BCEA5E8CFF55}" presName="thickLine" presStyleLbl="alignNode1" presStyleIdx="6" presStyleCnt="12"/>
      <dgm:spPr/>
    </dgm:pt>
    <dgm:pt modelId="{6B81206C-E127-4D3B-80D0-65F6E5978E00}" type="pres">
      <dgm:prSet presAssocID="{6D1517D7-2E79-4F32-8044-BCEA5E8CFF55}" presName="horz1" presStyleCnt="0"/>
      <dgm:spPr/>
    </dgm:pt>
    <dgm:pt modelId="{76711D6D-B189-4DD4-9935-6C1EE2C1B4B8}" type="pres">
      <dgm:prSet presAssocID="{6D1517D7-2E79-4F32-8044-BCEA5E8CFF55}" presName="tx1" presStyleLbl="revTx" presStyleIdx="6" presStyleCnt="12"/>
      <dgm:spPr/>
    </dgm:pt>
    <dgm:pt modelId="{CB16D855-A881-415E-85C1-663C13B6C4C2}" type="pres">
      <dgm:prSet presAssocID="{6D1517D7-2E79-4F32-8044-BCEA5E8CFF55}" presName="vert1" presStyleCnt="0"/>
      <dgm:spPr/>
    </dgm:pt>
    <dgm:pt modelId="{A4B0BF33-984B-4229-B7E3-E2CDCAFF84D4}" type="pres">
      <dgm:prSet presAssocID="{267D3536-B3D9-451F-ADD5-7ED57AC7C1F1}" presName="thickLine" presStyleLbl="alignNode1" presStyleIdx="7" presStyleCnt="12"/>
      <dgm:spPr/>
    </dgm:pt>
    <dgm:pt modelId="{A54939F7-78E6-477C-8A44-1762865070D3}" type="pres">
      <dgm:prSet presAssocID="{267D3536-B3D9-451F-ADD5-7ED57AC7C1F1}" presName="horz1" presStyleCnt="0"/>
      <dgm:spPr/>
    </dgm:pt>
    <dgm:pt modelId="{373B437F-B5AA-44A9-ABF1-195C424B5C37}" type="pres">
      <dgm:prSet presAssocID="{267D3536-B3D9-451F-ADD5-7ED57AC7C1F1}" presName="tx1" presStyleLbl="revTx" presStyleIdx="7" presStyleCnt="12"/>
      <dgm:spPr/>
    </dgm:pt>
    <dgm:pt modelId="{14768FBD-E7B0-4048-AC2C-7D8A9BEF5E12}" type="pres">
      <dgm:prSet presAssocID="{267D3536-B3D9-451F-ADD5-7ED57AC7C1F1}" presName="vert1" presStyleCnt="0"/>
      <dgm:spPr/>
    </dgm:pt>
    <dgm:pt modelId="{566F1F80-1154-49EA-925C-D24B111E1C17}" type="pres">
      <dgm:prSet presAssocID="{2E8548B5-50A4-4CE9-8A00-34634E3777A8}" presName="thickLine" presStyleLbl="alignNode1" presStyleIdx="8" presStyleCnt="12"/>
      <dgm:spPr/>
    </dgm:pt>
    <dgm:pt modelId="{6FA7E3D5-1280-4EA9-9795-EF56307069D0}" type="pres">
      <dgm:prSet presAssocID="{2E8548B5-50A4-4CE9-8A00-34634E3777A8}" presName="horz1" presStyleCnt="0"/>
      <dgm:spPr/>
    </dgm:pt>
    <dgm:pt modelId="{49EA2C83-EF85-49C9-80F4-2C82F2ECEECD}" type="pres">
      <dgm:prSet presAssocID="{2E8548B5-50A4-4CE9-8A00-34634E3777A8}" presName="tx1" presStyleLbl="revTx" presStyleIdx="8" presStyleCnt="12"/>
      <dgm:spPr/>
    </dgm:pt>
    <dgm:pt modelId="{879AD5E1-3490-4D02-8FDC-43B0CF3D7015}" type="pres">
      <dgm:prSet presAssocID="{2E8548B5-50A4-4CE9-8A00-34634E3777A8}" presName="vert1" presStyleCnt="0"/>
      <dgm:spPr/>
    </dgm:pt>
    <dgm:pt modelId="{7A3E49C9-CC19-4437-8591-811D17CFC525}" type="pres">
      <dgm:prSet presAssocID="{5DDA4F28-F11B-4448-8FF1-C08441FD7334}" presName="thickLine" presStyleLbl="alignNode1" presStyleIdx="9" presStyleCnt="12"/>
      <dgm:spPr/>
    </dgm:pt>
    <dgm:pt modelId="{EF4137B6-78C4-4747-81FA-56AF22735CE1}" type="pres">
      <dgm:prSet presAssocID="{5DDA4F28-F11B-4448-8FF1-C08441FD7334}" presName="horz1" presStyleCnt="0"/>
      <dgm:spPr/>
    </dgm:pt>
    <dgm:pt modelId="{A42B1995-4EC5-4D60-BE16-72F5967BF77D}" type="pres">
      <dgm:prSet presAssocID="{5DDA4F28-F11B-4448-8FF1-C08441FD7334}" presName="tx1" presStyleLbl="revTx" presStyleIdx="9" presStyleCnt="12"/>
      <dgm:spPr/>
    </dgm:pt>
    <dgm:pt modelId="{2B416AC7-62CF-47CD-B11D-35C99BAA1D04}" type="pres">
      <dgm:prSet presAssocID="{5DDA4F28-F11B-4448-8FF1-C08441FD7334}" presName="vert1" presStyleCnt="0"/>
      <dgm:spPr/>
    </dgm:pt>
    <dgm:pt modelId="{958A7009-44FB-40BE-B609-E2A8DA31340A}" type="pres">
      <dgm:prSet presAssocID="{EEBEBA06-36DC-4CF1-A39A-AEB75565C736}" presName="thickLine" presStyleLbl="alignNode1" presStyleIdx="10" presStyleCnt="12"/>
      <dgm:spPr/>
    </dgm:pt>
    <dgm:pt modelId="{AE2F3E7D-3462-4AE3-B066-04D99A9114B8}" type="pres">
      <dgm:prSet presAssocID="{EEBEBA06-36DC-4CF1-A39A-AEB75565C736}" presName="horz1" presStyleCnt="0"/>
      <dgm:spPr/>
    </dgm:pt>
    <dgm:pt modelId="{CC119315-AD6A-498B-95D8-58B2ACB454C6}" type="pres">
      <dgm:prSet presAssocID="{EEBEBA06-36DC-4CF1-A39A-AEB75565C736}" presName="tx1" presStyleLbl="revTx" presStyleIdx="10" presStyleCnt="12"/>
      <dgm:spPr/>
    </dgm:pt>
    <dgm:pt modelId="{09F400C6-55B8-479E-BA06-95D23CAB70F1}" type="pres">
      <dgm:prSet presAssocID="{EEBEBA06-36DC-4CF1-A39A-AEB75565C736}" presName="vert1" presStyleCnt="0"/>
      <dgm:spPr/>
    </dgm:pt>
    <dgm:pt modelId="{6CDA11FE-5CAA-4C90-8EA5-BA29C984D4BC}" type="pres">
      <dgm:prSet presAssocID="{75E121A0-ED2E-489F-9AB5-6F07D8D333DC}" presName="thickLine" presStyleLbl="alignNode1" presStyleIdx="11" presStyleCnt="12"/>
      <dgm:spPr/>
    </dgm:pt>
    <dgm:pt modelId="{779064C3-7E19-4E2E-9548-8ED7448F95E4}" type="pres">
      <dgm:prSet presAssocID="{75E121A0-ED2E-489F-9AB5-6F07D8D333DC}" presName="horz1" presStyleCnt="0"/>
      <dgm:spPr/>
    </dgm:pt>
    <dgm:pt modelId="{63A3E8E7-7F4A-47F9-8125-5DCB9213EE39}" type="pres">
      <dgm:prSet presAssocID="{75E121A0-ED2E-489F-9AB5-6F07D8D333DC}" presName="tx1" presStyleLbl="revTx" presStyleIdx="11" presStyleCnt="12"/>
      <dgm:spPr/>
    </dgm:pt>
    <dgm:pt modelId="{EB00DBAE-F3F6-4BFC-A53D-B732FFBBA128}" type="pres">
      <dgm:prSet presAssocID="{75E121A0-ED2E-489F-9AB5-6F07D8D333DC}" presName="vert1" presStyleCnt="0"/>
      <dgm:spPr/>
    </dgm:pt>
  </dgm:ptLst>
  <dgm:cxnLst>
    <dgm:cxn modelId="{7771C102-714A-4880-BC4C-3A888F0DC31F}" type="presOf" srcId="{267D3536-B3D9-451F-ADD5-7ED57AC7C1F1}" destId="{373B437F-B5AA-44A9-ABF1-195C424B5C37}" srcOrd="0" destOrd="0" presId="urn:microsoft.com/office/officeart/2008/layout/LinedList"/>
    <dgm:cxn modelId="{EB929924-3BDD-4D7A-BB1D-DEB31291A144}" type="presOf" srcId="{6D1517D7-2E79-4F32-8044-BCEA5E8CFF55}" destId="{76711D6D-B189-4DD4-9935-6C1EE2C1B4B8}" srcOrd="0" destOrd="0" presId="urn:microsoft.com/office/officeart/2008/layout/LinedList"/>
    <dgm:cxn modelId="{3A1BB329-DF65-4041-AFF7-197B0B06EBEB}" srcId="{58B52237-18AB-43E6-AFF7-0417C1AC42EA}" destId="{920ADCD5-21E8-47EC-8ADD-38E1E9CF6552}" srcOrd="5" destOrd="0" parTransId="{113EC034-B330-49FA-A1C6-4247366A7D6F}" sibTransId="{9C86B1D4-1917-4C9B-830F-168521DBACAD}"/>
    <dgm:cxn modelId="{A93C8E2D-F2CD-45B9-9F83-06943899DE3A}" srcId="{58B52237-18AB-43E6-AFF7-0417C1AC42EA}" destId="{EEBEBA06-36DC-4CF1-A39A-AEB75565C736}" srcOrd="10" destOrd="0" parTransId="{BF5B5BB8-AFD7-4251-82DC-C0179EFB95D9}" sibTransId="{55153696-B7F6-4F68-ABE7-13AD409E3965}"/>
    <dgm:cxn modelId="{7077053C-F7E1-47C8-B675-1AAB9D25382D}" type="presOf" srcId="{EEBEBA06-36DC-4CF1-A39A-AEB75565C736}" destId="{CC119315-AD6A-498B-95D8-58B2ACB454C6}" srcOrd="0" destOrd="0" presId="urn:microsoft.com/office/officeart/2008/layout/LinedList"/>
    <dgm:cxn modelId="{E505395D-6F80-43C3-985B-A99187F4A2A3}" srcId="{58B52237-18AB-43E6-AFF7-0417C1AC42EA}" destId="{75E121A0-ED2E-489F-9AB5-6F07D8D333DC}" srcOrd="11" destOrd="0" parTransId="{2892FA55-8256-4D58-8614-168B0402AE25}" sibTransId="{02EB1624-B6AB-434F-B4D9-F520D1BD5BFB}"/>
    <dgm:cxn modelId="{81FDAD6A-38CB-48A5-96B8-616E23D2FADC}" srcId="{58B52237-18AB-43E6-AFF7-0417C1AC42EA}" destId="{F4745D66-B0C8-4FA2-8A83-18F5148515BA}" srcOrd="1" destOrd="0" parTransId="{C4F0047B-5016-439E-9A54-76E2F97D88F1}" sibTransId="{5A9C3C7E-1BEE-4A59-B85E-7B5B974F3F24}"/>
    <dgm:cxn modelId="{7608DC4B-7A5D-4F8B-B113-CA2CA446D63F}" srcId="{58B52237-18AB-43E6-AFF7-0417C1AC42EA}" destId="{B0516347-900C-488F-9248-3749DC039F47}" srcOrd="2" destOrd="0" parTransId="{07ABCF96-CEDC-4CBB-8042-357B458AD37C}" sibTransId="{912B5F60-3866-42F0-896D-ACD36088A86D}"/>
    <dgm:cxn modelId="{86A2864F-F2C3-4054-800B-B11A7F3D310A}" type="presOf" srcId="{F56B0A81-E158-40FC-B0BB-A683DA1F4A1F}" destId="{37B3EF66-CE2D-48CF-9203-5A3D3C550165}" srcOrd="0" destOrd="0" presId="urn:microsoft.com/office/officeart/2008/layout/LinedList"/>
    <dgm:cxn modelId="{DEB3B44F-A19C-4EDA-A779-45C0E1EE1304}" type="presOf" srcId="{2E8548B5-50A4-4CE9-8A00-34634E3777A8}" destId="{49EA2C83-EF85-49C9-80F4-2C82F2ECEECD}" srcOrd="0" destOrd="0" presId="urn:microsoft.com/office/officeart/2008/layout/LinedList"/>
    <dgm:cxn modelId="{8C0A7371-AD59-437E-9E93-27B0F18B492A}" srcId="{58B52237-18AB-43E6-AFF7-0417C1AC42EA}" destId="{F56B0A81-E158-40FC-B0BB-A683DA1F4A1F}" srcOrd="3" destOrd="0" parTransId="{E088A15E-79D4-44B6-8395-6EB2C6742E08}" sibTransId="{8764E901-A561-4DCD-BE18-6BABF75C87DF}"/>
    <dgm:cxn modelId="{95D32D73-6288-4A1C-A4EA-529227B07BB7}" srcId="{58B52237-18AB-43E6-AFF7-0417C1AC42EA}" destId="{8239F4B5-E337-4F85-8F00-888750466999}" srcOrd="0" destOrd="0" parTransId="{5E6492AB-BFFD-454F-BD63-933637B7E605}" sibTransId="{F0FC1ACF-F238-498E-85A2-EFA129CECEB8}"/>
    <dgm:cxn modelId="{0687E253-106F-4E95-B2A6-39995A52E826}" srcId="{58B52237-18AB-43E6-AFF7-0417C1AC42EA}" destId="{2E8548B5-50A4-4CE9-8A00-34634E3777A8}" srcOrd="8" destOrd="0" parTransId="{F96F7758-DE21-4C5A-9B97-86891B8D696E}" sibTransId="{E08B6AF7-C81D-419B-8568-15FF0295667A}"/>
    <dgm:cxn modelId="{2C08B183-AA46-4C8E-829B-C4125C30E825}" srcId="{58B52237-18AB-43E6-AFF7-0417C1AC42EA}" destId="{5DDA4F28-F11B-4448-8FF1-C08441FD7334}" srcOrd="9" destOrd="0" parTransId="{C96CA715-F237-4CB9-9E2E-CC1D591291B7}" sibTransId="{B3638A3E-4D65-4F5E-999B-84E034AEBE5F}"/>
    <dgm:cxn modelId="{9A796687-5A9C-4A45-BAB7-BF2236ECD718}" type="presOf" srcId="{F4745D66-B0C8-4FA2-8A83-18F5148515BA}" destId="{28D44F59-17E9-47D0-8795-A9E20435566E}" srcOrd="0" destOrd="0" presId="urn:microsoft.com/office/officeart/2008/layout/LinedList"/>
    <dgm:cxn modelId="{317B928B-DB51-4462-A2B3-6E58EF783D85}" type="presOf" srcId="{B0516347-900C-488F-9248-3749DC039F47}" destId="{B4012409-0D43-4514-93BE-6A0B5DC749AE}" srcOrd="0" destOrd="0" presId="urn:microsoft.com/office/officeart/2008/layout/LinedList"/>
    <dgm:cxn modelId="{4FF3F391-15FC-47D1-B2A1-85D88778B327}" type="presOf" srcId="{75E121A0-ED2E-489F-9AB5-6F07D8D333DC}" destId="{63A3E8E7-7F4A-47F9-8125-5DCB9213EE39}" srcOrd="0" destOrd="0" presId="urn:microsoft.com/office/officeart/2008/layout/LinedList"/>
    <dgm:cxn modelId="{46E01499-EBCC-499B-92C1-3CF1A9D4F11D}" type="presOf" srcId="{AFF4AC35-9021-4A31-8CE9-60F2D7690BA1}" destId="{8AC895D1-FF37-421C-BDF9-866926C98A0F}" srcOrd="0" destOrd="0" presId="urn:microsoft.com/office/officeart/2008/layout/LinedList"/>
    <dgm:cxn modelId="{EF266EA4-89E2-4666-A190-59760C4E9135}" srcId="{58B52237-18AB-43E6-AFF7-0417C1AC42EA}" destId="{AFF4AC35-9021-4A31-8CE9-60F2D7690BA1}" srcOrd="4" destOrd="0" parTransId="{160F5206-7B36-4ABF-A186-CE618A80C8DB}" sibTransId="{2423F0DE-E296-451B-90A6-3E1BED543D2D}"/>
    <dgm:cxn modelId="{8B53FAB2-7D1F-469E-8A71-95A0238E3391}" type="presOf" srcId="{8239F4B5-E337-4F85-8F00-888750466999}" destId="{C637F0A8-E685-43B5-A6A2-799E1F607F5A}" srcOrd="0" destOrd="0" presId="urn:microsoft.com/office/officeart/2008/layout/LinedList"/>
    <dgm:cxn modelId="{E2B93EBF-28A3-4B64-9A48-78333B4D7D28}" type="presOf" srcId="{5DDA4F28-F11B-4448-8FF1-C08441FD7334}" destId="{A42B1995-4EC5-4D60-BE16-72F5967BF77D}" srcOrd="0" destOrd="0" presId="urn:microsoft.com/office/officeart/2008/layout/LinedList"/>
    <dgm:cxn modelId="{ECC6C5DD-E028-4052-8EEA-A98FC73A1476}" type="presOf" srcId="{58B52237-18AB-43E6-AFF7-0417C1AC42EA}" destId="{09575986-4469-4C4F-91A2-51C2148BF958}" srcOrd="0" destOrd="0" presId="urn:microsoft.com/office/officeart/2008/layout/LinedList"/>
    <dgm:cxn modelId="{24E983DE-2BE2-4938-BB3C-F12030B242EB}" srcId="{58B52237-18AB-43E6-AFF7-0417C1AC42EA}" destId="{267D3536-B3D9-451F-ADD5-7ED57AC7C1F1}" srcOrd="7" destOrd="0" parTransId="{CA8C972F-8C3A-4557-AC1F-D2814F2E6777}" sibTransId="{9AB9F007-A39B-46F3-B485-B5012D6AB60D}"/>
    <dgm:cxn modelId="{A38BBBF3-2FAB-45E1-AEF8-66B7C65E1060}" type="presOf" srcId="{920ADCD5-21E8-47EC-8ADD-38E1E9CF6552}" destId="{734FF361-8C57-4824-98F8-8B27903D2F61}" srcOrd="0" destOrd="0" presId="urn:microsoft.com/office/officeart/2008/layout/LinedList"/>
    <dgm:cxn modelId="{5DD96CF8-30B1-40A9-8659-26661D574A7F}" srcId="{58B52237-18AB-43E6-AFF7-0417C1AC42EA}" destId="{6D1517D7-2E79-4F32-8044-BCEA5E8CFF55}" srcOrd="6" destOrd="0" parTransId="{04F73568-06B7-42B0-98E3-E61DDDCEFF6D}" sibTransId="{0D01ECA6-C18A-40B5-A314-58D112ED865B}"/>
    <dgm:cxn modelId="{971F9D8A-246A-418A-9712-933682762DFA}" type="presParOf" srcId="{09575986-4469-4C4F-91A2-51C2148BF958}" destId="{22575EA3-51AF-4D78-8CDD-F6126D5D4704}" srcOrd="0" destOrd="0" presId="urn:microsoft.com/office/officeart/2008/layout/LinedList"/>
    <dgm:cxn modelId="{208F20E5-0E3C-4CA3-80EA-F38DF73F03D5}" type="presParOf" srcId="{09575986-4469-4C4F-91A2-51C2148BF958}" destId="{DD8D4958-A5DA-45CE-9323-3136DFBB222D}" srcOrd="1" destOrd="0" presId="urn:microsoft.com/office/officeart/2008/layout/LinedList"/>
    <dgm:cxn modelId="{30617CB4-8DC8-47F1-9D77-3576F1D51603}" type="presParOf" srcId="{DD8D4958-A5DA-45CE-9323-3136DFBB222D}" destId="{C637F0A8-E685-43B5-A6A2-799E1F607F5A}" srcOrd="0" destOrd="0" presId="urn:microsoft.com/office/officeart/2008/layout/LinedList"/>
    <dgm:cxn modelId="{74E9C04E-5C7B-4669-8785-A04D6FB99117}" type="presParOf" srcId="{DD8D4958-A5DA-45CE-9323-3136DFBB222D}" destId="{1257186D-91F0-4832-AAF2-66656F42D660}" srcOrd="1" destOrd="0" presId="urn:microsoft.com/office/officeart/2008/layout/LinedList"/>
    <dgm:cxn modelId="{F2E907A2-31BC-4B3A-B85B-3B9604ED2A4B}" type="presParOf" srcId="{09575986-4469-4C4F-91A2-51C2148BF958}" destId="{E8C2A2CE-66A8-45FA-96F4-390405857FFC}" srcOrd="2" destOrd="0" presId="urn:microsoft.com/office/officeart/2008/layout/LinedList"/>
    <dgm:cxn modelId="{A5800966-0D50-4E49-B66A-22D7D69F8331}" type="presParOf" srcId="{09575986-4469-4C4F-91A2-51C2148BF958}" destId="{66FE1A33-427D-4095-898E-69C56A9DA085}" srcOrd="3" destOrd="0" presId="urn:microsoft.com/office/officeart/2008/layout/LinedList"/>
    <dgm:cxn modelId="{7A823678-2AF4-40BD-A747-8A1887D0C55F}" type="presParOf" srcId="{66FE1A33-427D-4095-898E-69C56A9DA085}" destId="{28D44F59-17E9-47D0-8795-A9E20435566E}" srcOrd="0" destOrd="0" presId="urn:microsoft.com/office/officeart/2008/layout/LinedList"/>
    <dgm:cxn modelId="{44478243-D2A1-4E69-9C43-BFE41BB140CA}" type="presParOf" srcId="{66FE1A33-427D-4095-898E-69C56A9DA085}" destId="{1B46F1C0-4CE9-4652-9FE4-EBE4A593A6F2}" srcOrd="1" destOrd="0" presId="urn:microsoft.com/office/officeart/2008/layout/LinedList"/>
    <dgm:cxn modelId="{8B4FAFB6-3527-4741-8536-CB2CAE484E63}" type="presParOf" srcId="{09575986-4469-4C4F-91A2-51C2148BF958}" destId="{0EAE5039-A9B4-43C8-A1E3-9A008EB36916}" srcOrd="4" destOrd="0" presId="urn:microsoft.com/office/officeart/2008/layout/LinedList"/>
    <dgm:cxn modelId="{428E4D60-3606-4C53-82CC-C08DC717E8C4}" type="presParOf" srcId="{09575986-4469-4C4F-91A2-51C2148BF958}" destId="{74B057BF-93FC-444E-9B95-DC334169DDC1}" srcOrd="5" destOrd="0" presId="urn:microsoft.com/office/officeart/2008/layout/LinedList"/>
    <dgm:cxn modelId="{F78AC5BE-0BC4-455E-86B8-D35BD4369A38}" type="presParOf" srcId="{74B057BF-93FC-444E-9B95-DC334169DDC1}" destId="{B4012409-0D43-4514-93BE-6A0B5DC749AE}" srcOrd="0" destOrd="0" presId="urn:microsoft.com/office/officeart/2008/layout/LinedList"/>
    <dgm:cxn modelId="{FA60B6AD-A243-4F43-B096-B80CFDACDA89}" type="presParOf" srcId="{74B057BF-93FC-444E-9B95-DC334169DDC1}" destId="{163A47BE-09DB-40EF-ACFF-2E750363CC7A}" srcOrd="1" destOrd="0" presId="urn:microsoft.com/office/officeart/2008/layout/LinedList"/>
    <dgm:cxn modelId="{CEE1AC63-F0A0-4F11-89CD-2CFEB7260771}" type="presParOf" srcId="{09575986-4469-4C4F-91A2-51C2148BF958}" destId="{77F440D8-2E2B-46B9-9F5B-4266D6BC1A62}" srcOrd="6" destOrd="0" presId="urn:microsoft.com/office/officeart/2008/layout/LinedList"/>
    <dgm:cxn modelId="{C3B7F297-6431-4A2E-A8AA-B9AD81DC24D8}" type="presParOf" srcId="{09575986-4469-4C4F-91A2-51C2148BF958}" destId="{245A84A5-97A2-46C0-80F9-7C54C16BF360}" srcOrd="7" destOrd="0" presId="urn:microsoft.com/office/officeart/2008/layout/LinedList"/>
    <dgm:cxn modelId="{AA42B83D-DDC2-4612-A61C-09E8EDABDCE0}" type="presParOf" srcId="{245A84A5-97A2-46C0-80F9-7C54C16BF360}" destId="{37B3EF66-CE2D-48CF-9203-5A3D3C550165}" srcOrd="0" destOrd="0" presId="urn:microsoft.com/office/officeart/2008/layout/LinedList"/>
    <dgm:cxn modelId="{C1D72BDB-64E3-4AAC-80B6-5DB0592FC224}" type="presParOf" srcId="{245A84A5-97A2-46C0-80F9-7C54C16BF360}" destId="{863A7A29-544E-45AD-B5C3-BD147B0536F3}" srcOrd="1" destOrd="0" presId="urn:microsoft.com/office/officeart/2008/layout/LinedList"/>
    <dgm:cxn modelId="{675BD96D-51C0-45A7-A81C-34A34BC928D8}" type="presParOf" srcId="{09575986-4469-4C4F-91A2-51C2148BF958}" destId="{97B6038B-D304-47A4-9093-107EE744EF27}" srcOrd="8" destOrd="0" presId="urn:microsoft.com/office/officeart/2008/layout/LinedList"/>
    <dgm:cxn modelId="{92D16210-208B-4CA7-BCC4-64D8E57F2274}" type="presParOf" srcId="{09575986-4469-4C4F-91A2-51C2148BF958}" destId="{2AD37044-C2AD-4C5F-91B1-ADBA3964A01D}" srcOrd="9" destOrd="0" presId="urn:microsoft.com/office/officeart/2008/layout/LinedList"/>
    <dgm:cxn modelId="{512ED898-E525-4AA3-8590-4E7709F51731}" type="presParOf" srcId="{2AD37044-C2AD-4C5F-91B1-ADBA3964A01D}" destId="{8AC895D1-FF37-421C-BDF9-866926C98A0F}" srcOrd="0" destOrd="0" presId="urn:microsoft.com/office/officeart/2008/layout/LinedList"/>
    <dgm:cxn modelId="{D91437BA-0294-4A53-9620-A196D96E4977}" type="presParOf" srcId="{2AD37044-C2AD-4C5F-91B1-ADBA3964A01D}" destId="{A9EE662A-967A-428E-8005-957D10041B5C}" srcOrd="1" destOrd="0" presId="urn:microsoft.com/office/officeart/2008/layout/LinedList"/>
    <dgm:cxn modelId="{1B482EB2-590B-48A0-84E8-F4EA2EAF2319}" type="presParOf" srcId="{09575986-4469-4C4F-91A2-51C2148BF958}" destId="{CB1E20B4-29B9-402C-A341-8DC9ADD7EF7F}" srcOrd="10" destOrd="0" presId="urn:microsoft.com/office/officeart/2008/layout/LinedList"/>
    <dgm:cxn modelId="{E0EA8EDC-1F62-4A76-BBE1-152176EA3FB7}" type="presParOf" srcId="{09575986-4469-4C4F-91A2-51C2148BF958}" destId="{B451F2B4-ADFA-4770-BCC6-D5A679826856}" srcOrd="11" destOrd="0" presId="urn:microsoft.com/office/officeart/2008/layout/LinedList"/>
    <dgm:cxn modelId="{99C86A44-02BD-482A-8322-0922801CCFD7}" type="presParOf" srcId="{B451F2B4-ADFA-4770-BCC6-D5A679826856}" destId="{734FF361-8C57-4824-98F8-8B27903D2F61}" srcOrd="0" destOrd="0" presId="urn:microsoft.com/office/officeart/2008/layout/LinedList"/>
    <dgm:cxn modelId="{087278E9-05CB-4524-9C0A-EC8CB44F483F}" type="presParOf" srcId="{B451F2B4-ADFA-4770-BCC6-D5A679826856}" destId="{9E6E73A9-9223-4085-90AD-F5D61FACC08F}" srcOrd="1" destOrd="0" presId="urn:microsoft.com/office/officeart/2008/layout/LinedList"/>
    <dgm:cxn modelId="{6CE1B845-B529-4EA7-9439-16CA8F5528E9}" type="presParOf" srcId="{09575986-4469-4C4F-91A2-51C2148BF958}" destId="{BBBB9BE7-BDFA-4052-B380-11DA0CB3C728}" srcOrd="12" destOrd="0" presId="urn:microsoft.com/office/officeart/2008/layout/LinedList"/>
    <dgm:cxn modelId="{1CE6C044-5B93-412E-BC44-3CF315769454}" type="presParOf" srcId="{09575986-4469-4C4F-91A2-51C2148BF958}" destId="{6B81206C-E127-4D3B-80D0-65F6E5978E00}" srcOrd="13" destOrd="0" presId="urn:microsoft.com/office/officeart/2008/layout/LinedList"/>
    <dgm:cxn modelId="{5FFBD14F-BCB5-41B1-BC7B-55CBE13BFDAC}" type="presParOf" srcId="{6B81206C-E127-4D3B-80D0-65F6E5978E00}" destId="{76711D6D-B189-4DD4-9935-6C1EE2C1B4B8}" srcOrd="0" destOrd="0" presId="urn:microsoft.com/office/officeart/2008/layout/LinedList"/>
    <dgm:cxn modelId="{4C6A2102-529F-4B42-ADCD-01B9F93254A8}" type="presParOf" srcId="{6B81206C-E127-4D3B-80D0-65F6E5978E00}" destId="{CB16D855-A881-415E-85C1-663C13B6C4C2}" srcOrd="1" destOrd="0" presId="urn:microsoft.com/office/officeart/2008/layout/LinedList"/>
    <dgm:cxn modelId="{16C20BAA-0603-4981-9B8F-C1BE491CF486}" type="presParOf" srcId="{09575986-4469-4C4F-91A2-51C2148BF958}" destId="{A4B0BF33-984B-4229-B7E3-E2CDCAFF84D4}" srcOrd="14" destOrd="0" presId="urn:microsoft.com/office/officeart/2008/layout/LinedList"/>
    <dgm:cxn modelId="{5EECDA16-E92C-4203-A8C8-3A06E8C0CBFB}" type="presParOf" srcId="{09575986-4469-4C4F-91A2-51C2148BF958}" destId="{A54939F7-78E6-477C-8A44-1762865070D3}" srcOrd="15" destOrd="0" presId="urn:microsoft.com/office/officeart/2008/layout/LinedList"/>
    <dgm:cxn modelId="{4FBFEC4A-DE2A-4C0E-B670-F8F373D33F79}" type="presParOf" srcId="{A54939F7-78E6-477C-8A44-1762865070D3}" destId="{373B437F-B5AA-44A9-ABF1-195C424B5C37}" srcOrd="0" destOrd="0" presId="urn:microsoft.com/office/officeart/2008/layout/LinedList"/>
    <dgm:cxn modelId="{C0436F2A-46AC-45BF-98B6-5B54F31C88B6}" type="presParOf" srcId="{A54939F7-78E6-477C-8A44-1762865070D3}" destId="{14768FBD-E7B0-4048-AC2C-7D8A9BEF5E12}" srcOrd="1" destOrd="0" presId="urn:microsoft.com/office/officeart/2008/layout/LinedList"/>
    <dgm:cxn modelId="{81F08FB0-1472-4E10-B17A-79A1C43AEEF8}" type="presParOf" srcId="{09575986-4469-4C4F-91A2-51C2148BF958}" destId="{566F1F80-1154-49EA-925C-D24B111E1C17}" srcOrd="16" destOrd="0" presId="urn:microsoft.com/office/officeart/2008/layout/LinedList"/>
    <dgm:cxn modelId="{BEBB141B-B787-44B5-81C9-902556992CE3}" type="presParOf" srcId="{09575986-4469-4C4F-91A2-51C2148BF958}" destId="{6FA7E3D5-1280-4EA9-9795-EF56307069D0}" srcOrd="17" destOrd="0" presId="urn:microsoft.com/office/officeart/2008/layout/LinedList"/>
    <dgm:cxn modelId="{CE3E966A-8220-40A0-BF91-EF40D7950092}" type="presParOf" srcId="{6FA7E3D5-1280-4EA9-9795-EF56307069D0}" destId="{49EA2C83-EF85-49C9-80F4-2C82F2ECEECD}" srcOrd="0" destOrd="0" presId="urn:microsoft.com/office/officeart/2008/layout/LinedList"/>
    <dgm:cxn modelId="{BA4BF9AE-A996-43EA-B375-485481B0E308}" type="presParOf" srcId="{6FA7E3D5-1280-4EA9-9795-EF56307069D0}" destId="{879AD5E1-3490-4D02-8FDC-43B0CF3D7015}" srcOrd="1" destOrd="0" presId="urn:microsoft.com/office/officeart/2008/layout/LinedList"/>
    <dgm:cxn modelId="{6BD13CA2-A9D5-4B13-AD56-0326A506E0CD}" type="presParOf" srcId="{09575986-4469-4C4F-91A2-51C2148BF958}" destId="{7A3E49C9-CC19-4437-8591-811D17CFC525}" srcOrd="18" destOrd="0" presId="urn:microsoft.com/office/officeart/2008/layout/LinedList"/>
    <dgm:cxn modelId="{358C9AB3-9942-4A94-8F9A-1CC46B3AEC88}" type="presParOf" srcId="{09575986-4469-4C4F-91A2-51C2148BF958}" destId="{EF4137B6-78C4-4747-81FA-56AF22735CE1}" srcOrd="19" destOrd="0" presId="urn:microsoft.com/office/officeart/2008/layout/LinedList"/>
    <dgm:cxn modelId="{7124B1D6-219D-43F4-9C68-E8B11964C948}" type="presParOf" srcId="{EF4137B6-78C4-4747-81FA-56AF22735CE1}" destId="{A42B1995-4EC5-4D60-BE16-72F5967BF77D}" srcOrd="0" destOrd="0" presId="urn:microsoft.com/office/officeart/2008/layout/LinedList"/>
    <dgm:cxn modelId="{1FCFFA33-FB81-470E-8833-6A3ED9211D7D}" type="presParOf" srcId="{EF4137B6-78C4-4747-81FA-56AF22735CE1}" destId="{2B416AC7-62CF-47CD-B11D-35C99BAA1D04}" srcOrd="1" destOrd="0" presId="urn:microsoft.com/office/officeart/2008/layout/LinedList"/>
    <dgm:cxn modelId="{9FAADFE6-ECC8-44A3-864A-6B5F62DAE253}" type="presParOf" srcId="{09575986-4469-4C4F-91A2-51C2148BF958}" destId="{958A7009-44FB-40BE-B609-E2A8DA31340A}" srcOrd="20" destOrd="0" presId="urn:microsoft.com/office/officeart/2008/layout/LinedList"/>
    <dgm:cxn modelId="{5469823D-11FE-42BB-AF19-F28B6913B87A}" type="presParOf" srcId="{09575986-4469-4C4F-91A2-51C2148BF958}" destId="{AE2F3E7D-3462-4AE3-B066-04D99A9114B8}" srcOrd="21" destOrd="0" presId="urn:microsoft.com/office/officeart/2008/layout/LinedList"/>
    <dgm:cxn modelId="{41F94CDF-9084-4D1E-BA5E-1AC28962A601}" type="presParOf" srcId="{AE2F3E7D-3462-4AE3-B066-04D99A9114B8}" destId="{CC119315-AD6A-498B-95D8-58B2ACB454C6}" srcOrd="0" destOrd="0" presId="urn:microsoft.com/office/officeart/2008/layout/LinedList"/>
    <dgm:cxn modelId="{CE1AE356-FE70-41AE-92D9-F8E2DBA4F3D4}" type="presParOf" srcId="{AE2F3E7D-3462-4AE3-B066-04D99A9114B8}" destId="{09F400C6-55B8-479E-BA06-95D23CAB70F1}" srcOrd="1" destOrd="0" presId="urn:microsoft.com/office/officeart/2008/layout/LinedList"/>
    <dgm:cxn modelId="{8C33A1FA-2AAD-4B5C-A476-ED42BE32ED04}" type="presParOf" srcId="{09575986-4469-4C4F-91A2-51C2148BF958}" destId="{6CDA11FE-5CAA-4C90-8EA5-BA29C984D4BC}" srcOrd="22" destOrd="0" presId="urn:microsoft.com/office/officeart/2008/layout/LinedList"/>
    <dgm:cxn modelId="{D02E9425-42C4-4C05-B64B-833BF8ECC681}" type="presParOf" srcId="{09575986-4469-4C4F-91A2-51C2148BF958}" destId="{779064C3-7E19-4E2E-9548-8ED7448F95E4}" srcOrd="23" destOrd="0" presId="urn:microsoft.com/office/officeart/2008/layout/LinedList"/>
    <dgm:cxn modelId="{69762712-4E51-4EA1-88C9-1B4916AAF78F}" type="presParOf" srcId="{779064C3-7E19-4E2E-9548-8ED7448F95E4}" destId="{63A3E8E7-7F4A-47F9-8125-5DCB9213EE39}" srcOrd="0" destOrd="0" presId="urn:microsoft.com/office/officeart/2008/layout/LinedList"/>
    <dgm:cxn modelId="{6ADC0F1D-4340-41F2-BC4C-86F6D8DE7C1F}" type="presParOf" srcId="{779064C3-7E19-4E2E-9548-8ED7448F95E4}" destId="{EB00DBAE-F3F6-4BFC-A53D-B732FFBBA128}" srcOrd="1"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27E390-BB29-484F-931A-5DCCB71266AB}"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1A7F0B99-ED2F-4C19-9F34-29F6FEEB848F}">
      <dgm:prSet/>
      <dgm:spPr/>
      <dgm:t>
        <a:bodyPr/>
        <a:lstStyle/>
        <a:p>
          <a:r>
            <a:rPr lang="en-US" b="1" dirty="0">
              <a:latin typeface="Calibri" panose="020F0502020204030204" pitchFamily="34" charset="0"/>
              <a:cs typeface="Calibri" panose="020F0502020204030204" pitchFamily="34" charset="0"/>
            </a:rPr>
            <a:t>Air-Purifying Respirators</a:t>
          </a:r>
        </a:p>
      </dgm:t>
    </dgm:pt>
    <dgm:pt modelId="{B4E89C7B-1A7E-4F2D-90BE-86E0AB47308F}" type="parTrans" cxnId="{CC2A87E7-302B-4F8C-B6DF-95F9A3F53381}">
      <dgm:prSet/>
      <dgm:spPr/>
      <dgm:t>
        <a:bodyPr/>
        <a:lstStyle/>
        <a:p>
          <a:endParaRPr lang="en-US"/>
        </a:p>
      </dgm:t>
    </dgm:pt>
    <dgm:pt modelId="{05B9BAA4-4112-49A4-A36A-AD0822D9A16C}" type="sibTrans" cxnId="{CC2A87E7-302B-4F8C-B6DF-95F9A3F53381}">
      <dgm:prSet/>
      <dgm:spPr/>
      <dgm:t>
        <a:bodyPr/>
        <a:lstStyle/>
        <a:p>
          <a:endParaRPr lang="en-US"/>
        </a:p>
      </dgm:t>
    </dgm:pt>
    <dgm:pt modelId="{FCF7B5B0-5407-4DC9-9D1B-3C32BFEC11A1}">
      <dgm:prSet/>
      <dgm:spPr/>
      <dgm:t>
        <a:bodyPr/>
        <a:lstStyle/>
        <a:p>
          <a:r>
            <a:rPr lang="en-US" b="1">
              <a:latin typeface="Calibri" panose="020F0502020204030204" pitchFamily="34" charset="0"/>
              <a:cs typeface="Calibri" panose="020F0502020204030204" pitchFamily="34" charset="0"/>
            </a:rPr>
            <a:t>Purify contaminated air by filtration, absorption or chemical reaction to make it suitable for breathing.</a:t>
          </a:r>
          <a:endParaRPr lang="en-US">
            <a:latin typeface="Calibri" panose="020F0502020204030204" pitchFamily="34" charset="0"/>
            <a:cs typeface="Calibri" panose="020F0502020204030204" pitchFamily="34" charset="0"/>
          </a:endParaRPr>
        </a:p>
      </dgm:t>
    </dgm:pt>
    <dgm:pt modelId="{8E7B6D6A-224D-47F0-B7C3-BFC042A26521}" type="parTrans" cxnId="{EE399B75-C586-441D-AC9B-A31BF2D13194}">
      <dgm:prSet/>
      <dgm:spPr/>
      <dgm:t>
        <a:bodyPr/>
        <a:lstStyle/>
        <a:p>
          <a:endParaRPr lang="en-US"/>
        </a:p>
      </dgm:t>
    </dgm:pt>
    <dgm:pt modelId="{3B561C4D-A61D-4A2C-91DE-F52BB980A5B3}" type="sibTrans" cxnId="{EE399B75-C586-441D-AC9B-A31BF2D13194}">
      <dgm:prSet/>
      <dgm:spPr/>
      <dgm:t>
        <a:bodyPr/>
        <a:lstStyle/>
        <a:p>
          <a:endParaRPr lang="en-US"/>
        </a:p>
      </dgm:t>
    </dgm:pt>
    <dgm:pt modelId="{1952440C-5619-40B3-A574-940AE53EC80B}">
      <dgm:prSet/>
      <dgm:spPr/>
      <dgm:t>
        <a:bodyPr/>
        <a:lstStyle/>
        <a:p>
          <a:r>
            <a:rPr lang="en-US" b="1" dirty="0">
              <a:latin typeface="Calibri" panose="020F0502020204030204" pitchFamily="34" charset="0"/>
              <a:cs typeface="Calibri" panose="020F0502020204030204" pitchFamily="34" charset="0"/>
            </a:rPr>
            <a:t>Atmosphere-Supplying Respirators</a:t>
          </a:r>
        </a:p>
      </dgm:t>
    </dgm:pt>
    <dgm:pt modelId="{401CF572-255A-465F-8202-27FCBEAB3E19}" type="parTrans" cxnId="{6A4AD5C1-21F0-4453-870F-48EE76902DB9}">
      <dgm:prSet/>
      <dgm:spPr/>
      <dgm:t>
        <a:bodyPr/>
        <a:lstStyle/>
        <a:p>
          <a:endParaRPr lang="en-US"/>
        </a:p>
      </dgm:t>
    </dgm:pt>
    <dgm:pt modelId="{CAF36BD6-ECAD-40A3-BDA3-9B4649316D9B}" type="sibTrans" cxnId="{6A4AD5C1-21F0-4453-870F-48EE76902DB9}">
      <dgm:prSet/>
      <dgm:spPr/>
      <dgm:t>
        <a:bodyPr/>
        <a:lstStyle/>
        <a:p>
          <a:endParaRPr lang="en-US"/>
        </a:p>
      </dgm:t>
    </dgm:pt>
    <dgm:pt modelId="{85084A63-8250-4D58-84A6-3FF9FCA70DCA}">
      <dgm:prSet/>
      <dgm:spPr/>
      <dgm:t>
        <a:bodyPr/>
        <a:lstStyle/>
        <a:p>
          <a:r>
            <a:rPr lang="en-US" b="1">
              <a:latin typeface="Calibri" panose="020F0502020204030204" pitchFamily="34" charset="0"/>
              <a:cs typeface="Calibri" panose="020F0502020204030204" pitchFamily="34" charset="0"/>
            </a:rPr>
            <a:t>Provides breathing gas from a source independent of the surrounding atmosphere.</a:t>
          </a:r>
          <a:endParaRPr lang="en-US">
            <a:latin typeface="Calibri" panose="020F0502020204030204" pitchFamily="34" charset="0"/>
            <a:cs typeface="Calibri" panose="020F0502020204030204" pitchFamily="34" charset="0"/>
          </a:endParaRPr>
        </a:p>
      </dgm:t>
    </dgm:pt>
    <dgm:pt modelId="{885D230C-32F7-4CEE-9D2B-70272D799484}" type="parTrans" cxnId="{0C116EA6-9404-4076-AF2D-7050CEACC50C}">
      <dgm:prSet/>
      <dgm:spPr/>
      <dgm:t>
        <a:bodyPr/>
        <a:lstStyle/>
        <a:p>
          <a:endParaRPr lang="en-US"/>
        </a:p>
      </dgm:t>
    </dgm:pt>
    <dgm:pt modelId="{236D5C9C-9F84-404D-9C4C-20249BF28D65}" type="sibTrans" cxnId="{0C116EA6-9404-4076-AF2D-7050CEACC50C}">
      <dgm:prSet/>
      <dgm:spPr/>
      <dgm:t>
        <a:bodyPr/>
        <a:lstStyle/>
        <a:p>
          <a:endParaRPr lang="en-US"/>
        </a:p>
      </dgm:t>
    </dgm:pt>
    <dgm:pt modelId="{D45B297E-1713-447D-AEA1-14B3766AC00A}" type="pres">
      <dgm:prSet presAssocID="{2627E390-BB29-484F-931A-5DCCB71266AB}" presName="linear" presStyleCnt="0">
        <dgm:presLayoutVars>
          <dgm:dir/>
          <dgm:animLvl val="lvl"/>
          <dgm:resizeHandles val="exact"/>
        </dgm:presLayoutVars>
      </dgm:prSet>
      <dgm:spPr/>
    </dgm:pt>
    <dgm:pt modelId="{DC7E9FE6-43ED-46D8-9EF4-0C05688424C2}" type="pres">
      <dgm:prSet presAssocID="{1A7F0B99-ED2F-4C19-9F34-29F6FEEB848F}" presName="parentLin" presStyleCnt="0"/>
      <dgm:spPr/>
    </dgm:pt>
    <dgm:pt modelId="{0223CEC0-6666-450C-B03C-154A6A0C8092}" type="pres">
      <dgm:prSet presAssocID="{1A7F0B99-ED2F-4C19-9F34-29F6FEEB848F}" presName="parentLeftMargin" presStyleLbl="node1" presStyleIdx="0" presStyleCnt="2"/>
      <dgm:spPr/>
    </dgm:pt>
    <dgm:pt modelId="{366661A6-F6E0-426D-99E5-C28587CA7DFA}" type="pres">
      <dgm:prSet presAssocID="{1A7F0B99-ED2F-4C19-9F34-29F6FEEB848F}" presName="parentText" presStyleLbl="node1" presStyleIdx="0" presStyleCnt="2">
        <dgm:presLayoutVars>
          <dgm:chMax val="0"/>
          <dgm:bulletEnabled val="1"/>
        </dgm:presLayoutVars>
      </dgm:prSet>
      <dgm:spPr/>
    </dgm:pt>
    <dgm:pt modelId="{66E7782A-F826-4072-B487-5E8E0C6BCEAB}" type="pres">
      <dgm:prSet presAssocID="{1A7F0B99-ED2F-4C19-9F34-29F6FEEB848F}" presName="negativeSpace" presStyleCnt="0"/>
      <dgm:spPr/>
    </dgm:pt>
    <dgm:pt modelId="{7DB6C328-318A-4FDC-948C-E5EDC331F8D4}" type="pres">
      <dgm:prSet presAssocID="{1A7F0B99-ED2F-4C19-9F34-29F6FEEB848F}" presName="childText" presStyleLbl="conFgAcc1" presStyleIdx="0" presStyleCnt="2">
        <dgm:presLayoutVars>
          <dgm:bulletEnabled val="1"/>
        </dgm:presLayoutVars>
      </dgm:prSet>
      <dgm:spPr/>
    </dgm:pt>
    <dgm:pt modelId="{35A4F763-CBEF-4B90-8226-3AD224678939}" type="pres">
      <dgm:prSet presAssocID="{05B9BAA4-4112-49A4-A36A-AD0822D9A16C}" presName="spaceBetweenRectangles" presStyleCnt="0"/>
      <dgm:spPr/>
    </dgm:pt>
    <dgm:pt modelId="{F594D7F4-BA8F-4139-A5C5-29C5219EB58D}" type="pres">
      <dgm:prSet presAssocID="{1952440C-5619-40B3-A574-940AE53EC80B}" presName="parentLin" presStyleCnt="0"/>
      <dgm:spPr/>
    </dgm:pt>
    <dgm:pt modelId="{3C0E7C20-3E1C-4E04-9850-09A5904E8B3F}" type="pres">
      <dgm:prSet presAssocID="{1952440C-5619-40B3-A574-940AE53EC80B}" presName="parentLeftMargin" presStyleLbl="node1" presStyleIdx="0" presStyleCnt="2"/>
      <dgm:spPr/>
    </dgm:pt>
    <dgm:pt modelId="{280E9002-47B9-4141-A881-B387D1E50C6E}" type="pres">
      <dgm:prSet presAssocID="{1952440C-5619-40B3-A574-940AE53EC80B}" presName="parentText" presStyleLbl="node1" presStyleIdx="1" presStyleCnt="2">
        <dgm:presLayoutVars>
          <dgm:chMax val="0"/>
          <dgm:bulletEnabled val="1"/>
        </dgm:presLayoutVars>
      </dgm:prSet>
      <dgm:spPr/>
    </dgm:pt>
    <dgm:pt modelId="{AA22B76B-BB82-4173-851F-7BD71A684517}" type="pres">
      <dgm:prSet presAssocID="{1952440C-5619-40B3-A574-940AE53EC80B}" presName="negativeSpace" presStyleCnt="0"/>
      <dgm:spPr/>
    </dgm:pt>
    <dgm:pt modelId="{D07B3ABD-CAD9-4C7A-998C-872989FE5BC6}" type="pres">
      <dgm:prSet presAssocID="{1952440C-5619-40B3-A574-940AE53EC80B}" presName="childText" presStyleLbl="conFgAcc1" presStyleIdx="1" presStyleCnt="2">
        <dgm:presLayoutVars>
          <dgm:bulletEnabled val="1"/>
        </dgm:presLayoutVars>
      </dgm:prSet>
      <dgm:spPr/>
    </dgm:pt>
  </dgm:ptLst>
  <dgm:cxnLst>
    <dgm:cxn modelId="{57152423-DC48-4963-B75A-BDC5A60B3207}" type="presOf" srcId="{85084A63-8250-4D58-84A6-3FF9FCA70DCA}" destId="{D07B3ABD-CAD9-4C7A-998C-872989FE5BC6}" srcOrd="0" destOrd="0" presId="urn:microsoft.com/office/officeart/2005/8/layout/list1"/>
    <dgm:cxn modelId="{F98C0361-2AB8-4E04-B58B-F44F25A4A523}" type="presOf" srcId="{1A7F0B99-ED2F-4C19-9F34-29F6FEEB848F}" destId="{366661A6-F6E0-426D-99E5-C28587CA7DFA}" srcOrd="1" destOrd="0" presId="urn:microsoft.com/office/officeart/2005/8/layout/list1"/>
    <dgm:cxn modelId="{EBE14250-F94C-4FCC-B4E1-44591CFEB63C}" type="presOf" srcId="{1952440C-5619-40B3-A574-940AE53EC80B}" destId="{280E9002-47B9-4141-A881-B387D1E50C6E}" srcOrd="1" destOrd="0" presId="urn:microsoft.com/office/officeart/2005/8/layout/list1"/>
    <dgm:cxn modelId="{EE399B75-C586-441D-AC9B-A31BF2D13194}" srcId="{1A7F0B99-ED2F-4C19-9F34-29F6FEEB848F}" destId="{FCF7B5B0-5407-4DC9-9D1B-3C32BFEC11A1}" srcOrd="0" destOrd="0" parTransId="{8E7B6D6A-224D-47F0-B7C3-BFC042A26521}" sibTransId="{3B561C4D-A61D-4A2C-91DE-F52BB980A5B3}"/>
    <dgm:cxn modelId="{68846685-9DC6-42F0-91EB-A8BF20512259}" type="presOf" srcId="{2627E390-BB29-484F-931A-5DCCB71266AB}" destId="{D45B297E-1713-447D-AEA1-14B3766AC00A}" srcOrd="0" destOrd="0" presId="urn:microsoft.com/office/officeart/2005/8/layout/list1"/>
    <dgm:cxn modelId="{5A0A2C9D-9651-46EC-9192-887276005FC5}" type="presOf" srcId="{FCF7B5B0-5407-4DC9-9D1B-3C32BFEC11A1}" destId="{7DB6C328-318A-4FDC-948C-E5EDC331F8D4}" srcOrd="0" destOrd="0" presId="urn:microsoft.com/office/officeart/2005/8/layout/list1"/>
    <dgm:cxn modelId="{0C116EA6-9404-4076-AF2D-7050CEACC50C}" srcId="{1952440C-5619-40B3-A574-940AE53EC80B}" destId="{85084A63-8250-4D58-84A6-3FF9FCA70DCA}" srcOrd="0" destOrd="0" parTransId="{885D230C-32F7-4CEE-9D2B-70272D799484}" sibTransId="{236D5C9C-9F84-404D-9C4C-20249BF28D65}"/>
    <dgm:cxn modelId="{9AAE4AB8-6144-44F8-A886-FFC862AA4E4F}" type="presOf" srcId="{1A7F0B99-ED2F-4C19-9F34-29F6FEEB848F}" destId="{0223CEC0-6666-450C-B03C-154A6A0C8092}" srcOrd="0" destOrd="0" presId="urn:microsoft.com/office/officeart/2005/8/layout/list1"/>
    <dgm:cxn modelId="{6A4AD5C1-21F0-4453-870F-48EE76902DB9}" srcId="{2627E390-BB29-484F-931A-5DCCB71266AB}" destId="{1952440C-5619-40B3-A574-940AE53EC80B}" srcOrd="1" destOrd="0" parTransId="{401CF572-255A-465F-8202-27FCBEAB3E19}" sibTransId="{CAF36BD6-ECAD-40A3-BDA3-9B4649316D9B}"/>
    <dgm:cxn modelId="{841A9DE2-53E4-4248-8D5F-803B91E3AA1C}" type="presOf" srcId="{1952440C-5619-40B3-A574-940AE53EC80B}" destId="{3C0E7C20-3E1C-4E04-9850-09A5904E8B3F}" srcOrd="0" destOrd="0" presId="urn:microsoft.com/office/officeart/2005/8/layout/list1"/>
    <dgm:cxn modelId="{CC2A87E7-302B-4F8C-B6DF-95F9A3F53381}" srcId="{2627E390-BB29-484F-931A-5DCCB71266AB}" destId="{1A7F0B99-ED2F-4C19-9F34-29F6FEEB848F}" srcOrd="0" destOrd="0" parTransId="{B4E89C7B-1A7E-4F2D-90BE-86E0AB47308F}" sibTransId="{05B9BAA4-4112-49A4-A36A-AD0822D9A16C}"/>
    <dgm:cxn modelId="{083B8167-8E5B-49CD-8964-AC7CF6ED9A80}" type="presParOf" srcId="{D45B297E-1713-447D-AEA1-14B3766AC00A}" destId="{DC7E9FE6-43ED-46D8-9EF4-0C05688424C2}" srcOrd="0" destOrd="0" presId="urn:microsoft.com/office/officeart/2005/8/layout/list1"/>
    <dgm:cxn modelId="{BC5DB367-0BCD-4E5C-9B4B-D8C0F53ED17E}" type="presParOf" srcId="{DC7E9FE6-43ED-46D8-9EF4-0C05688424C2}" destId="{0223CEC0-6666-450C-B03C-154A6A0C8092}" srcOrd="0" destOrd="0" presId="urn:microsoft.com/office/officeart/2005/8/layout/list1"/>
    <dgm:cxn modelId="{8812ECC9-5F45-4A6F-94B0-3C557FE4068C}" type="presParOf" srcId="{DC7E9FE6-43ED-46D8-9EF4-0C05688424C2}" destId="{366661A6-F6E0-426D-99E5-C28587CA7DFA}" srcOrd="1" destOrd="0" presId="urn:microsoft.com/office/officeart/2005/8/layout/list1"/>
    <dgm:cxn modelId="{8EA090D0-36E5-4612-85AD-C02A18950CF0}" type="presParOf" srcId="{D45B297E-1713-447D-AEA1-14B3766AC00A}" destId="{66E7782A-F826-4072-B487-5E8E0C6BCEAB}" srcOrd="1" destOrd="0" presId="urn:microsoft.com/office/officeart/2005/8/layout/list1"/>
    <dgm:cxn modelId="{19803260-141F-4917-AD1C-57B8129778D3}" type="presParOf" srcId="{D45B297E-1713-447D-AEA1-14B3766AC00A}" destId="{7DB6C328-318A-4FDC-948C-E5EDC331F8D4}" srcOrd="2" destOrd="0" presId="urn:microsoft.com/office/officeart/2005/8/layout/list1"/>
    <dgm:cxn modelId="{2F64CBCD-49BA-41B6-B355-9AF4DC5F33B4}" type="presParOf" srcId="{D45B297E-1713-447D-AEA1-14B3766AC00A}" destId="{35A4F763-CBEF-4B90-8226-3AD224678939}" srcOrd="3" destOrd="0" presId="urn:microsoft.com/office/officeart/2005/8/layout/list1"/>
    <dgm:cxn modelId="{1B2382A7-BF3B-4E7E-ABA6-3DAC0F4DF669}" type="presParOf" srcId="{D45B297E-1713-447D-AEA1-14B3766AC00A}" destId="{F594D7F4-BA8F-4139-A5C5-29C5219EB58D}" srcOrd="4" destOrd="0" presId="urn:microsoft.com/office/officeart/2005/8/layout/list1"/>
    <dgm:cxn modelId="{74FAADD9-9E03-4664-9C0A-329F211205B3}" type="presParOf" srcId="{F594D7F4-BA8F-4139-A5C5-29C5219EB58D}" destId="{3C0E7C20-3E1C-4E04-9850-09A5904E8B3F}" srcOrd="0" destOrd="0" presId="urn:microsoft.com/office/officeart/2005/8/layout/list1"/>
    <dgm:cxn modelId="{540E8E29-277C-4691-BAE3-25DC9B3C3A40}" type="presParOf" srcId="{F594D7F4-BA8F-4139-A5C5-29C5219EB58D}" destId="{280E9002-47B9-4141-A881-B387D1E50C6E}" srcOrd="1" destOrd="0" presId="urn:microsoft.com/office/officeart/2005/8/layout/list1"/>
    <dgm:cxn modelId="{550FC967-4422-49C1-ACA4-016FA069C17F}" type="presParOf" srcId="{D45B297E-1713-447D-AEA1-14B3766AC00A}" destId="{AA22B76B-BB82-4173-851F-7BD71A684517}" srcOrd="5" destOrd="0" presId="urn:microsoft.com/office/officeart/2005/8/layout/list1"/>
    <dgm:cxn modelId="{C4717CEA-EF35-44CF-B472-F922BF87B05D}" type="presParOf" srcId="{D45B297E-1713-447D-AEA1-14B3766AC00A}" destId="{D07B3ABD-CAD9-4C7A-998C-872989FE5BC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B0E88A-5D48-4DAE-925B-87CF1C3BB20A}" type="doc">
      <dgm:prSet loTypeId="urn:microsoft.com/office/officeart/2016/7/layout/ChevronBlockProcess" loCatId="process" qsTypeId="urn:microsoft.com/office/officeart/2005/8/quickstyle/simple1" qsCatId="simple" csTypeId="urn:microsoft.com/office/officeart/2005/8/colors/colorful2" csCatId="colorful" phldr="1"/>
      <dgm:spPr/>
      <dgm:t>
        <a:bodyPr/>
        <a:lstStyle/>
        <a:p>
          <a:endParaRPr lang="en-US"/>
        </a:p>
      </dgm:t>
    </dgm:pt>
    <dgm:pt modelId="{771A80C0-088E-410C-9FB1-ABFC3BBCF9BA}">
      <dgm:prSet/>
      <dgm:spPr/>
      <dgm:t>
        <a:bodyPr/>
        <a:lstStyle/>
        <a:p>
          <a:r>
            <a:rPr lang="en-US" dirty="0"/>
            <a:t>Air Purifying Respirators – Non-powered and Powered</a:t>
          </a:r>
        </a:p>
      </dgm:t>
    </dgm:pt>
    <dgm:pt modelId="{015875FE-8DC9-4C6C-97BC-C670C8BC1817}" type="parTrans" cxnId="{34B14851-CDF0-4968-B96B-33B8096CFBE9}">
      <dgm:prSet/>
      <dgm:spPr/>
      <dgm:t>
        <a:bodyPr/>
        <a:lstStyle/>
        <a:p>
          <a:endParaRPr lang="en-US"/>
        </a:p>
      </dgm:t>
    </dgm:pt>
    <dgm:pt modelId="{B61D41E8-D114-46E1-971C-7A767386CF7B}" type="sibTrans" cxnId="{34B14851-CDF0-4968-B96B-33B8096CFBE9}">
      <dgm:prSet/>
      <dgm:spPr/>
      <dgm:t>
        <a:bodyPr/>
        <a:lstStyle/>
        <a:p>
          <a:endParaRPr lang="en-US"/>
        </a:p>
      </dgm:t>
    </dgm:pt>
    <dgm:pt modelId="{67C09FFA-E97A-49AA-AF68-FA551D39A73B}">
      <dgm:prSet/>
      <dgm:spPr/>
      <dgm:t>
        <a:bodyPr/>
        <a:lstStyle/>
        <a:p>
          <a:r>
            <a:rPr lang="en-US" dirty="0"/>
            <a:t>Particulate Filtering</a:t>
          </a:r>
        </a:p>
      </dgm:t>
    </dgm:pt>
    <dgm:pt modelId="{2B3454C2-DE52-4F10-8569-7BB1A9A9F63D}" type="parTrans" cxnId="{FE1DB94F-5F1C-4C6E-8F49-117715612DF6}">
      <dgm:prSet/>
      <dgm:spPr/>
      <dgm:t>
        <a:bodyPr/>
        <a:lstStyle/>
        <a:p>
          <a:endParaRPr lang="en-US"/>
        </a:p>
      </dgm:t>
    </dgm:pt>
    <dgm:pt modelId="{606D7834-77CC-42D8-A941-22C589359951}" type="sibTrans" cxnId="{FE1DB94F-5F1C-4C6E-8F49-117715612DF6}">
      <dgm:prSet/>
      <dgm:spPr/>
      <dgm:t>
        <a:bodyPr/>
        <a:lstStyle/>
        <a:p>
          <a:endParaRPr lang="en-US"/>
        </a:p>
      </dgm:t>
    </dgm:pt>
    <dgm:pt modelId="{3FAD57A5-494E-46B2-A856-36AF34FB55B6}">
      <dgm:prSet/>
      <dgm:spPr/>
      <dgm:t>
        <a:bodyPr/>
        <a:lstStyle/>
        <a:p>
          <a:r>
            <a:rPr lang="en-US"/>
            <a:t>Gas / Vapor Removing</a:t>
          </a:r>
        </a:p>
      </dgm:t>
    </dgm:pt>
    <dgm:pt modelId="{B4D403C3-55A1-4EAB-AF09-DEE1E2E2B444}" type="parTrans" cxnId="{518EE629-753C-427C-9613-56224C905542}">
      <dgm:prSet/>
      <dgm:spPr/>
      <dgm:t>
        <a:bodyPr/>
        <a:lstStyle/>
        <a:p>
          <a:endParaRPr lang="en-US"/>
        </a:p>
      </dgm:t>
    </dgm:pt>
    <dgm:pt modelId="{FEB225BF-7F75-4A6D-8D8F-FA2E85259296}" type="sibTrans" cxnId="{518EE629-753C-427C-9613-56224C905542}">
      <dgm:prSet/>
      <dgm:spPr/>
      <dgm:t>
        <a:bodyPr/>
        <a:lstStyle/>
        <a:p>
          <a:endParaRPr lang="en-US"/>
        </a:p>
      </dgm:t>
    </dgm:pt>
    <dgm:pt modelId="{33FDFD5A-F3FE-4346-A4A4-4E243725A20F}">
      <dgm:prSet/>
      <dgm:spPr/>
      <dgm:t>
        <a:bodyPr/>
        <a:lstStyle/>
        <a:p>
          <a:r>
            <a:rPr lang="en-US" dirty="0"/>
            <a:t>Combination Gas/Vapor and Particulate Filtering</a:t>
          </a:r>
        </a:p>
        <a:p>
          <a:endParaRPr lang="en-US" dirty="0"/>
        </a:p>
        <a:p>
          <a:r>
            <a:rPr lang="en-US" dirty="0"/>
            <a:t>Approved under Schedule 21C, 23C and 84A</a:t>
          </a:r>
        </a:p>
      </dgm:t>
    </dgm:pt>
    <dgm:pt modelId="{1AF347A3-8265-4AF2-8323-8F01A5D7A8DD}" type="parTrans" cxnId="{95DC83CC-1B1A-4C48-BF4B-0991824AE626}">
      <dgm:prSet/>
      <dgm:spPr/>
      <dgm:t>
        <a:bodyPr/>
        <a:lstStyle/>
        <a:p>
          <a:endParaRPr lang="en-US"/>
        </a:p>
      </dgm:t>
    </dgm:pt>
    <dgm:pt modelId="{8E221319-B691-45B7-9AC3-91DEC94E8D97}" type="sibTrans" cxnId="{95DC83CC-1B1A-4C48-BF4B-0991824AE626}">
      <dgm:prSet/>
      <dgm:spPr/>
      <dgm:t>
        <a:bodyPr/>
        <a:lstStyle/>
        <a:p>
          <a:endParaRPr lang="en-US"/>
        </a:p>
      </dgm:t>
    </dgm:pt>
    <dgm:pt modelId="{E8537AAE-3E9E-430B-9BBA-BACC4F364E45}">
      <dgm:prSet/>
      <dgm:spPr/>
      <dgm:t>
        <a:bodyPr/>
        <a:lstStyle/>
        <a:p>
          <a:r>
            <a:rPr lang="en-US" dirty="0"/>
            <a:t>Entry vs Escape </a:t>
          </a:r>
        </a:p>
      </dgm:t>
    </dgm:pt>
    <dgm:pt modelId="{E8CCED5D-0F5F-4EBB-9093-3662A49E4186}" type="parTrans" cxnId="{C5905E49-8652-4DC9-A2E7-DB0DED87DD06}">
      <dgm:prSet/>
      <dgm:spPr/>
      <dgm:t>
        <a:bodyPr/>
        <a:lstStyle/>
        <a:p>
          <a:endParaRPr lang="en-US"/>
        </a:p>
      </dgm:t>
    </dgm:pt>
    <dgm:pt modelId="{57B8C487-B899-4D66-9F1C-A48D894A3EAB}" type="sibTrans" cxnId="{C5905E49-8652-4DC9-A2E7-DB0DED87DD06}">
      <dgm:prSet/>
      <dgm:spPr/>
      <dgm:t>
        <a:bodyPr/>
        <a:lstStyle/>
        <a:p>
          <a:endParaRPr lang="en-US"/>
        </a:p>
      </dgm:t>
    </dgm:pt>
    <dgm:pt modelId="{9D8E835A-AC1D-42E0-9D5E-529B66BEFC26}">
      <dgm:prSet/>
      <dgm:spPr/>
      <dgm:t>
        <a:bodyPr/>
        <a:lstStyle/>
        <a:p>
          <a:r>
            <a:rPr lang="en-US" dirty="0"/>
            <a:t>Certain types of respirators with tight fitting facepieces can be utilized for entry into non-IDLH environments as well as escape from IDLH environments</a:t>
          </a:r>
        </a:p>
      </dgm:t>
    </dgm:pt>
    <dgm:pt modelId="{61FD1487-DE2A-4640-8F1E-7749607885A0}" type="parTrans" cxnId="{037D9602-D874-43C9-A7E2-B07688A667E7}">
      <dgm:prSet/>
      <dgm:spPr/>
      <dgm:t>
        <a:bodyPr/>
        <a:lstStyle/>
        <a:p>
          <a:endParaRPr lang="en-US"/>
        </a:p>
      </dgm:t>
    </dgm:pt>
    <dgm:pt modelId="{38AAF2DB-8E0D-4E29-B29E-1BDEF6D4538C}" type="sibTrans" cxnId="{037D9602-D874-43C9-A7E2-B07688A667E7}">
      <dgm:prSet/>
      <dgm:spPr/>
      <dgm:t>
        <a:bodyPr/>
        <a:lstStyle/>
        <a:p>
          <a:endParaRPr lang="en-US"/>
        </a:p>
      </dgm:t>
    </dgm:pt>
    <dgm:pt modelId="{F93D10E9-5656-4BED-ADE6-ABBA46898767}">
      <dgm:prSet/>
      <dgm:spPr/>
      <dgm:t>
        <a:bodyPr/>
        <a:lstStyle/>
        <a:p>
          <a:r>
            <a:rPr lang="en-US"/>
            <a:t>Approved under Schedule 14G</a:t>
          </a:r>
        </a:p>
      </dgm:t>
    </dgm:pt>
    <dgm:pt modelId="{1FDF06E5-6CBD-4B9F-A491-84F52B0C2860}" type="parTrans" cxnId="{1DC07268-6353-4C2E-9A9A-6EB913F95B74}">
      <dgm:prSet/>
      <dgm:spPr/>
      <dgm:t>
        <a:bodyPr/>
        <a:lstStyle/>
        <a:p>
          <a:endParaRPr lang="en-US"/>
        </a:p>
      </dgm:t>
    </dgm:pt>
    <dgm:pt modelId="{BFC8C86C-C5A9-4D8E-BCC7-0010C616DB88}" type="sibTrans" cxnId="{1DC07268-6353-4C2E-9A9A-6EB913F95B74}">
      <dgm:prSet/>
      <dgm:spPr/>
      <dgm:t>
        <a:bodyPr/>
        <a:lstStyle/>
        <a:p>
          <a:endParaRPr lang="en-US"/>
        </a:p>
      </dgm:t>
    </dgm:pt>
    <dgm:pt modelId="{A836D330-1294-41AB-A1C6-410458E1E548}" type="pres">
      <dgm:prSet presAssocID="{7AB0E88A-5D48-4DAE-925B-87CF1C3BB20A}" presName="Name0" presStyleCnt="0">
        <dgm:presLayoutVars>
          <dgm:dir/>
          <dgm:animLvl val="lvl"/>
          <dgm:resizeHandles val="exact"/>
        </dgm:presLayoutVars>
      </dgm:prSet>
      <dgm:spPr/>
    </dgm:pt>
    <dgm:pt modelId="{511D081A-A93C-4F95-98E7-E669E4218D59}" type="pres">
      <dgm:prSet presAssocID="{771A80C0-088E-410C-9FB1-ABFC3BBCF9BA}" presName="composite" presStyleCnt="0"/>
      <dgm:spPr/>
    </dgm:pt>
    <dgm:pt modelId="{F9F20B02-0DCF-4C50-816E-343C69BA0546}" type="pres">
      <dgm:prSet presAssocID="{771A80C0-088E-410C-9FB1-ABFC3BBCF9BA}" presName="parTx" presStyleLbl="alignNode1" presStyleIdx="0" presStyleCnt="2">
        <dgm:presLayoutVars>
          <dgm:chMax val="0"/>
          <dgm:chPref val="0"/>
        </dgm:presLayoutVars>
      </dgm:prSet>
      <dgm:spPr/>
    </dgm:pt>
    <dgm:pt modelId="{6412B89B-9809-44C7-935B-53C3E4B84F5B}" type="pres">
      <dgm:prSet presAssocID="{771A80C0-088E-410C-9FB1-ABFC3BBCF9BA}" presName="desTx" presStyleLbl="alignAccFollowNode1" presStyleIdx="0" presStyleCnt="2">
        <dgm:presLayoutVars/>
      </dgm:prSet>
      <dgm:spPr/>
    </dgm:pt>
    <dgm:pt modelId="{ACD837E2-56C8-4EBC-AB49-7033754E156B}" type="pres">
      <dgm:prSet presAssocID="{B61D41E8-D114-46E1-971C-7A767386CF7B}" presName="space" presStyleCnt="0"/>
      <dgm:spPr/>
    </dgm:pt>
    <dgm:pt modelId="{57AEF380-E68D-4207-AFFE-D8B1328133A6}" type="pres">
      <dgm:prSet presAssocID="{E8537AAE-3E9E-430B-9BBA-BACC4F364E45}" presName="composite" presStyleCnt="0"/>
      <dgm:spPr/>
    </dgm:pt>
    <dgm:pt modelId="{124275D9-0ACE-4CF6-A58D-37B73F5F9EDF}" type="pres">
      <dgm:prSet presAssocID="{E8537AAE-3E9E-430B-9BBA-BACC4F364E45}" presName="parTx" presStyleLbl="alignNode1" presStyleIdx="1" presStyleCnt="2">
        <dgm:presLayoutVars>
          <dgm:chMax val="0"/>
          <dgm:chPref val="0"/>
        </dgm:presLayoutVars>
      </dgm:prSet>
      <dgm:spPr/>
    </dgm:pt>
    <dgm:pt modelId="{62C17FD9-F940-480D-8701-265B6694E989}" type="pres">
      <dgm:prSet presAssocID="{E8537AAE-3E9E-430B-9BBA-BACC4F364E45}" presName="desTx" presStyleLbl="alignAccFollowNode1" presStyleIdx="1" presStyleCnt="2">
        <dgm:presLayoutVars/>
      </dgm:prSet>
      <dgm:spPr/>
    </dgm:pt>
  </dgm:ptLst>
  <dgm:cxnLst>
    <dgm:cxn modelId="{037D9602-D874-43C9-A7E2-B07688A667E7}" srcId="{E8537AAE-3E9E-430B-9BBA-BACC4F364E45}" destId="{9D8E835A-AC1D-42E0-9D5E-529B66BEFC26}" srcOrd="0" destOrd="0" parTransId="{61FD1487-DE2A-4640-8F1E-7749607885A0}" sibTransId="{38AAF2DB-8E0D-4E29-B29E-1BDEF6D4538C}"/>
    <dgm:cxn modelId="{603BD606-22CA-46DD-A3A1-C1BC53DDEB22}" type="presOf" srcId="{771A80C0-088E-410C-9FB1-ABFC3BBCF9BA}" destId="{F9F20B02-0DCF-4C50-816E-343C69BA0546}" srcOrd="0" destOrd="0" presId="urn:microsoft.com/office/officeart/2016/7/layout/ChevronBlockProcess"/>
    <dgm:cxn modelId="{5219B815-3897-42CF-863D-CCD795AF4948}" type="presOf" srcId="{F93D10E9-5656-4BED-ADE6-ABBA46898767}" destId="{62C17FD9-F940-480D-8701-265B6694E989}" srcOrd="0" destOrd="1" presId="urn:microsoft.com/office/officeart/2016/7/layout/ChevronBlockProcess"/>
    <dgm:cxn modelId="{518EE629-753C-427C-9613-56224C905542}" srcId="{771A80C0-088E-410C-9FB1-ABFC3BBCF9BA}" destId="{3FAD57A5-494E-46B2-A856-36AF34FB55B6}" srcOrd="1" destOrd="0" parTransId="{B4D403C3-55A1-4EAB-AF09-DEE1E2E2B444}" sibTransId="{FEB225BF-7F75-4A6D-8D8F-FA2E85259296}"/>
    <dgm:cxn modelId="{E3B99544-6AD2-4994-B0BD-4B1B69D040E5}" type="presOf" srcId="{67C09FFA-E97A-49AA-AF68-FA551D39A73B}" destId="{6412B89B-9809-44C7-935B-53C3E4B84F5B}" srcOrd="0" destOrd="0" presId="urn:microsoft.com/office/officeart/2016/7/layout/ChevronBlockProcess"/>
    <dgm:cxn modelId="{1DC07268-6353-4C2E-9A9A-6EB913F95B74}" srcId="{E8537AAE-3E9E-430B-9BBA-BACC4F364E45}" destId="{F93D10E9-5656-4BED-ADE6-ABBA46898767}" srcOrd="1" destOrd="0" parTransId="{1FDF06E5-6CBD-4B9F-A491-84F52B0C2860}" sibTransId="{BFC8C86C-C5A9-4D8E-BCC7-0010C616DB88}"/>
    <dgm:cxn modelId="{C5905E49-8652-4DC9-A2E7-DB0DED87DD06}" srcId="{7AB0E88A-5D48-4DAE-925B-87CF1C3BB20A}" destId="{E8537AAE-3E9E-430B-9BBA-BACC4F364E45}" srcOrd="1" destOrd="0" parTransId="{E8CCED5D-0F5F-4EBB-9093-3662A49E4186}" sibTransId="{57B8C487-B899-4D66-9F1C-A48D894A3EAB}"/>
    <dgm:cxn modelId="{FE1DB94F-5F1C-4C6E-8F49-117715612DF6}" srcId="{771A80C0-088E-410C-9FB1-ABFC3BBCF9BA}" destId="{67C09FFA-E97A-49AA-AF68-FA551D39A73B}" srcOrd="0" destOrd="0" parTransId="{2B3454C2-DE52-4F10-8569-7BB1A9A9F63D}" sibTransId="{606D7834-77CC-42D8-A941-22C589359951}"/>
    <dgm:cxn modelId="{34B14851-CDF0-4968-B96B-33B8096CFBE9}" srcId="{7AB0E88A-5D48-4DAE-925B-87CF1C3BB20A}" destId="{771A80C0-088E-410C-9FB1-ABFC3BBCF9BA}" srcOrd="0" destOrd="0" parTransId="{015875FE-8DC9-4C6C-97BC-C670C8BC1817}" sibTransId="{B61D41E8-D114-46E1-971C-7A767386CF7B}"/>
    <dgm:cxn modelId="{A48F6A7A-4483-4251-A582-86A562C59034}" type="presOf" srcId="{33FDFD5A-F3FE-4346-A4A4-4E243725A20F}" destId="{6412B89B-9809-44C7-935B-53C3E4B84F5B}" srcOrd="0" destOrd="2" presId="urn:microsoft.com/office/officeart/2016/7/layout/ChevronBlockProcess"/>
    <dgm:cxn modelId="{3D5F139C-A297-44A0-8413-EAA26642496F}" type="presOf" srcId="{7AB0E88A-5D48-4DAE-925B-87CF1C3BB20A}" destId="{A836D330-1294-41AB-A1C6-410458E1E548}" srcOrd="0" destOrd="0" presId="urn:microsoft.com/office/officeart/2016/7/layout/ChevronBlockProcess"/>
    <dgm:cxn modelId="{F8BA53B4-F02A-43E2-9EEE-BEB82DFBC032}" type="presOf" srcId="{9D8E835A-AC1D-42E0-9D5E-529B66BEFC26}" destId="{62C17FD9-F940-480D-8701-265B6694E989}" srcOrd="0" destOrd="0" presId="urn:microsoft.com/office/officeart/2016/7/layout/ChevronBlockProcess"/>
    <dgm:cxn modelId="{1E33D6C3-8AED-40A1-89B9-6419A269A187}" type="presOf" srcId="{3FAD57A5-494E-46B2-A856-36AF34FB55B6}" destId="{6412B89B-9809-44C7-935B-53C3E4B84F5B}" srcOrd="0" destOrd="1" presId="urn:microsoft.com/office/officeart/2016/7/layout/ChevronBlockProcess"/>
    <dgm:cxn modelId="{95DC83CC-1B1A-4C48-BF4B-0991824AE626}" srcId="{771A80C0-088E-410C-9FB1-ABFC3BBCF9BA}" destId="{33FDFD5A-F3FE-4346-A4A4-4E243725A20F}" srcOrd="2" destOrd="0" parTransId="{1AF347A3-8265-4AF2-8323-8F01A5D7A8DD}" sibTransId="{8E221319-B691-45B7-9AC3-91DEC94E8D97}"/>
    <dgm:cxn modelId="{EBE4D2EB-98B2-4BCB-B786-818CD25BDC28}" type="presOf" srcId="{E8537AAE-3E9E-430B-9BBA-BACC4F364E45}" destId="{124275D9-0ACE-4CF6-A58D-37B73F5F9EDF}" srcOrd="0" destOrd="0" presId="urn:microsoft.com/office/officeart/2016/7/layout/ChevronBlockProcess"/>
    <dgm:cxn modelId="{3341D6F6-612F-4BEA-B49A-F8854FD10B43}" type="presParOf" srcId="{A836D330-1294-41AB-A1C6-410458E1E548}" destId="{511D081A-A93C-4F95-98E7-E669E4218D59}" srcOrd="0" destOrd="0" presId="urn:microsoft.com/office/officeart/2016/7/layout/ChevronBlockProcess"/>
    <dgm:cxn modelId="{2EDA0683-F911-4EB2-9F41-B38FA52B9F53}" type="presParOf" srcId="{511D081A-A93C-4F95-98E7-E669E4218D59}" destId="{F9F20B02-0DCF-4C50-816E-343C69BA0546}" srcOrd="0" destOrd="0" presId="urn:microsoft.com/office/officeart/2016/7/layout/ChevronBlockProcess"/>
    <dgm:cxn modelId="{0EDC2611-B680-4BE6-8273-63EABE97B32D}" type="presParOf" srcId="{511D081A-A93C-4F95-98E7-E669E4218D59}" destId="{6412B89B-9809-44C7-935B-53C3E4B84F5B}" srcOrd="1" destOrd="0" presId="urn:microsoft.com/office/officeart/2016/7/layout/ChevronBlockProcess"/>
    <dgm:cxn modelId="{3B620F7D-19E6-49E6-AF23-77327AF650D3}" type="presParOf" srcId="{A836D330-1294-41AB-A1C6-410458E1E548}" destId="{ACD837E2-56C8-4EBC-AB49-7033754E156B}" srcOrd="1" destOrd="0" presId="urn:microsoft.com/office/officeart/2016/7/layout/ChevronBlockProcess"/>
    <dgm:cxn modelId="{7E46E4DD-36E6-4134-B7B1-355AB492A4E1}" type="presParOf" srcId="{A836D330-1294-41AB-A1C6-410458E1E548}" destId="{57AEF380-E68D-4207-AFFE-D8B1328133A6}" srcOrd="2" destOrd="0" presId="urn:microsoft.com/office/officeart/2016/7/layout/ChevronBlockProcess"/>
    <dgm:cxn modelId="{9C712A5A-ED01-42D8-824E-2BA57729BE39}" type="presParOf" srcId="{57AEF380-E68D-4207-AFFE-D8B1328133A6}" destId="{124275D9-0ACE-4CF6-A58D-37B73F5F9EDF}" srcOrd="0" destOrd="0" presId="urn:microsoft.com/office/officeart/2016/7/layout/ChevronBlockProcess"/>
    <dgm:cxn modelId="{9E62BC06-058D-4607-9188-7C1B27EDCE63}" type="presParOf" srcId="{57AEF380-E68D-4207-AFFE-D8B1328133A6}" destId="{62C17FD9-F940-480D-8701-265B6694E989}" srcOrd="1" destOrd="0" presId="urn:microsoft.com/office/officeart/2016/7/layout/ChevronBlock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7C1547-1F61-47A9-95D9-18550AC51F6F}" type="doc">
      <dgm:prSet loTypeId="urn:microsoft.com/office/officeart/2005/8/layout/vList5" loCatId="list" qsTypeId="urn:microsoft.com/office/officeart/2005/8/quickstyle/simple5" qsCatId="simple" csTypeId="urn:microsoft.com/office/officeart/2005/8/colors/accent3_2" csCatId="accent3" phldr="1"/>
      <dgm:spPr/>
      <dgm:t>
        <a:bodyPr/>
        <a:lstStyle/>
        <a:p>
          <a:endParaRPr lang="en-US"/>
        </a:p>
      </dgm:t>
    </dgm:pt>
    <dgm:pt modelId="{CC6D3E0E-BEDA-4252-9191-86B527D14DC7}">
      <dgm:prSet/>
      <dgm:spPr>
        <a:solidFill>
          <a:schemeClr val="accent1"/>
        </a:solidFill>
      </dgm:spPr>
      <dgm:t>
        <a:bodyPr/>
        <a:lstStyle/>
        <a:p>
          <a:r>
            <a:rPr lang="en-US" dirty="0"/>
            <a:t>Non-powered particulate filters are classed as N, R, or P combined with 95, 99, or 100  </a:t>
          </a:r>
        </a:p>
      </dgm:t>
    </dgm:pt>
    <dgm:pt modelId="{33D842CC-2130-44EF-BA70-F2FC88B8C7BC}" type="parTrans" cxnId="{904C6305-326A-4336-8607-6090CA99655D}">
      <dgm:prSet/>
      <dgm:spPr/>
      <dgm:t>
        <a:bodyPr/>
        <a:lstStyle/>
        <a:p>
          <a:endParaRPr lang="en-US"/>
        </a:p>
      </dgm:t>
    </dgm:pt>
    <dgm:pt modelId="{88A43731-0C3B-4391-9238-0857A4703B96}" type="sibTrans" cxnId="{904C6305-326A-4336-8607-6090CA99655D}">
      <dgm:prSet/>
      <dgm:spPr/>
      <dgm:t>
        <a:bodyPr/>
        <a:lstStyle/>
        <a:p>
          <a:endParaRPr lang="en-US"/>
        </a:p>
      </dgm:t>
    </dgm:pt>
    <dgm:pt modelId="{FFD7CB7D-F035-49F8-A22D-EB28908C9EEF}">
      <dgm:prSet/>
      <dgm:spPr>
        <a:solidFill>
          <a:schemeClr val="bg1">
            <a:alpha val="90000"/>
          </a:schemeClr>
        </a:solidFill>
      </dgm:spPr>
      <dgm:t>
        <a:bodyPr/>
        <a:lstStyle/>
        <a:p>
          <a:r>
            <a:rPr lang="en-US" b="1" dirty="0"/>
            <a:t>N - Not resistant to oil mist</a:t>
          </a:r>
          <a:endParaRPr lang="en-US" dirty="0"/>
        </a:p>
      </dgm:t>
    </dgm:pt>
    <dgm:pt modelId="{E10D1EB6-292F-42B7-A3D3-F56AA4850E06}" type="parTrans" cxnId="{45F86734-3770-4DF7-A630-2513E7DDA6FA}">
      <dgm:prSet/>
      <dgm:spPr/>
      <dgm:t>
        <a:bodyPr/>
        <a:lstStyle/>
        <a:p>
          <a:endParaRPr lang="en-US"/>
        </a:p>
      </dgm:t>
    </dgm:pt>
    <dgm:pt modelId="{D6086B5C-11C2-4BD1-A6B7-CC73254FC822}" type="sibTrans" cxnId="{45F86734-3770-4DF7-A630-2513E7DDA6FA}">
      <dgm:prSet/>
      <dgm:spPr/>
      <dgm:t>
        <a:bodyPr/>
        <a:lstStyle/>
        <a:p>
          <a:endParaRPr lang="en-US"/>
        </a:p>
      </dgm:t>
    </dgm:pt>
    <dgm:pt modelId="{B71BC520-12E3-4B7B-B96A-973AB5809A99}">
      <dgm:prSet/>
      <dgm:spPr>
        <a:solidFill>
          <a:schemeClr val="bg1">
            <a:alpha val="90000"/>
          </a:schemeClr>
        </a:solidFill>
      </dgm:spPr>
      <dgm:t>
        <a:bodyPr/>
        <a:lstStyle/>
        <a:p>
          <a:r>
            <a:rPr lang="en-US" b="1"/>
            <a:t>R - Resistant to oil mist</a:t>
          </a:r>
          <a:endParaRPr lang="en-US"/>
        </a:p>
      </dgm:t>
    </dgm:pt>
    <dgm:pt modelId="{DE80E069-44AC-4F9E-8E2E-6A003FB75E1D}" type="parTrans" cxnId="{9F729C6F-EAF7-42C9-88F4-934FFD652FDA}">
      <dgm:prSet/>
      <dgm:spPr/>
      <dgm:t>
        <a:bodyPr/>
        <a:lstStyle/>
        <a:p>
          <a:endParaRPr lang="en-US"/>
        </a:p>
      </dgm:t>
    </dgm:pt>
    <dgm:pt modelId="{64C427A9-4CF9-44DB-86A4-B71DEFA77B68}" type="sibTrans" cxnId="{9F729C6F-EAF7-42C9-88F4-934FFD652FDA}">
      <dgm:prSet/>
      <dgm:spPr/>
      <dgm:t>
        <a:bodyPr/>
        <a:lstStyle/>
        <a:p>
          <a:endParaRPr lang="en-US"/>
        </a:p>
      </dgm:t>
    </dgm:pt>
    <dgm:pt modelId="{2994DA4A-448B-407A-93C8-64A9FE7D3D6E}">
      <dgm:prSet/>
      <dgm:spPr>
        <a:solidFill>
          <a:schemeClr val="bg1">
            <a:alpha val="90000"/>
          </a:schemeClr>
        </a:solidFill>
      </dgm:spPr>
      <dgm:t>
        <a:bodyPr/>
        <a:lstStyle/>
        <a:p>
          <a:r>
            <a:rPr lang="en-US" b="1" dirty="0"/>
            <a:t>P - Protective against all particulates</a:t>
          </a:r>
          <a:endParaRPr lang="en-US" dirty="0"/>
        </a:p>
      </dgm:t>
    </dgm:pt>
    <dgm:pt modelId="{C1E885F1-DA95-4D4C-BCDD-F34A56A713E3}" type="parTrans" cxnId="{F9AB0006-83B6-4982-9C6D-A46A63300AD6}">
      <dgm:prSet/>
      <dgm:spPr/>
      <dgm:t>
        <a:bodyPr/>
        <a:lstStyle/>
        <a:p>
          <a:endParaRPr lang="en-US"/>
        </a:p>
      </dgm:t>
    </dgm:pt>
    <dgm:pt modelId="{7DEA692D-154F-4C72-9DF9-6A828BF52812}" type="sibTrans" cxnId="{F9AB0006-83B6-4982-9C6D-A46A63300AD6}">
      <dgm:prSet/>
      <dgm:spPr/>
      <dgm:t>
        <a:bodyPr/>
        <a:lstStyle/>
        <a:p>
          <a:endParaRPr lang="en-US"/>
        </a:p>
      </dgm:t>
    </dgm:pt>
    <dgm:pt modelId="{F1C74F56-FC47-4608-8D4E-9D88E91D0870}">
      <dgm:prSet/>
      <dgm:spPr>
        <a:solidFill>
          <a:schemeClr val="bg1">
            <a:alpha val="90000"/>
          </a:schemeClr>
        </a:solidFill>
      </dgm:spPr>
      <dgm:t>
        <a:bodyPr/>
        <a:lstStyle/>
        <a:p>
          <a:r>
            <a:rPr lang="en-US" b="1" dirty="0"/>
            <a:t>95, 99, 100 - approximate filter efficiency against worst case particle size</a:t>
          </a:r>
          <a:endParaRPr lang="en-US" dirty="0"/>
        </a:p>
      </dgm:t>
    </dgm:pt>
    <dgm:pt modelId="{097F69A5-F513-4EB1-B27B-C641389426EC}" type="parTrans" cxnId="{4103EFD4-945F-4F40-A0A0-2BE8CFABB2F0}">
      <dgm:prSet/>
      <dgm:spPr/>
      <dgm:t>
        <a:bodyPr/>
        <a:lstStyle/>
        <a:p>
          <a:endParaRPr lang="en-US"/>
        </a:p>
      </dgm:t>
    </dgm:pt>
    <dgm:pt modelId="{CB7B85FF-1BC2-46CD-9F4B-4306AFD62096}" type="sibTrans" cxnId="{4103EFD4-945F-4F40-A0A0-2BE8CFABB2F0}">
      <dgm:prSet/>
      <dgm:spPr/>
      <dgm:t>
        <a:bodyPr/>
        <a:lstStyle/>
        <a:p>
          <a:endParaRPr lang="en-US"/>
        </a:p>
      </dgm:t>
    </dgm:pt>
    <dgm:pt modelId="{DFF7754A-2027-471F-9ACE-0BC1B04A51FA}">
      <dgm:prSet/>
      <dgm:spPr>
        <a:solidFill>
          <a:schemeClr val="accent1">
            <a:lumMod val="75000"/>
          </a:schemeClr>
        </a:solidFill>
      </dgm:spPr>
      <dgm:t>
        <a:bodyPr/>
        <a:lstStyle/>
        <a:p>
          <a:r>
            <a:rPr lang="en-US" dirty="0"/>
            <a:t>Powered particulate filters are classed as </a:t>
          </a:r>
        </a:p>
      </dgm:t>
    </dgm:pt>
    <dgm:pt modelId="{25912794-EA7D-475A-B046-0BA026A25A22}" type="parTrans" cxnId="{BA148BCE-0910-4E75-A875-BC8648BBA7AB}">
      <dgm:prSet/>
      <dgm:spPr/>
      <dgm:t>
        <a:bodyPr/>
        <a:lstStyle/>
        <a:p>
          <a:endParaRPr lang="en-US"/>
        </a:p>
      </dgm:t>
    </dgm:pt>
    <dgm:pt modelId="{6A8951FE-7CA3-43F2-9EB6-738B88FC0F53}" type="sibTrans" cxnId="{BA148BCE-0910-4E75-A875-BC8648BBA7AB}">
      <dgm:prSet/>
      <dgm:spPr/>
      <dgm:t>
        <a:bodyPr/>
        <a:lstStyle/>
        <a:p>
          <a:endParaRPr lang="en-US"/>
        </a:p>
      </dgm:t>
    </dgm:pt>
    <dgm:pt modelId="{E13CD747-283B-4E55-98D9-00F0EDD63856}">
      <dgm:prSet/>
      <dgm:spPr>
        <a:solidFill>
          <a:schemeClr val="bg1">
            <a:alpha val="90000"/>
          </a:schemeClr>
        </a:solidFill>
      </dgm:spPr>
      <dgm:t>
        <a:bodyPr/>
        <a:lstStyle/>
        <a:p>
          <a:r>
            <a:rPr lang="en-US" b="1"/>
            <a:t>HE</a:t>
          </a:r>
          <a:endParaRPr lang="en-US"/>
        </a:p>
      </dgm:t>
    </dgm:pt>
    <dgm:pt modelId="{33843777-0CA1-4510-A61A-DF0184D41238}" type="parTrans" cxnId="{AD6E03D3-D3D3-4CBD-B030-2A0DA1F4DF4F}">
      <dgm:prSet/>
      <dgm:spPr/>
      <dgm:t>
        <a:bodyPr/>
        <a:lstStyle/>
        <a:p>
          <a:endParaRPr lang="en-US"/>
        </a:p>
      </dgm:t>
    </dgm:pt>
    <dgm:pt modelId="{4D2305AD-DFBD-4DCA-8770-F8933A502C0A}" type="sibTrans" cxnId="{AD6E03D3-D3D3-4CBD-B030-2A0DA1F4DF4F}">
      <dgm:prSet/>
      <dgm:spPr/>
      <dgm:t>
        <a:bodyPr/>
        <a:lstStyle/>
        <a:p>
          <a:endParaRPr lang="en-US"/>
        </a:p>
      </dgm:t>
    </dgm:pt>
    <dgm:pt modelId="{96C0B96C-5177-4955-9269-7EC0D1720352}">
      <dgm:prSet/>
      <dgm:spPr>
        <a:solidFill>
          <a:schemeClr val="bg1">
            <a:alpha val="90000"/>
          </a:schemeClr>
        </a:solidFill>
      </dgm:spPr>
      <dgm:t>
        <a:bodyPr/>
        <a:lstStyle/>
        <a:p>
          <a:r>
            <a:rPr lang="en-US" b="1"/>
            <a:t>PAPR 100P</a:t>
          </a:r>
          <a:endParaRPr lang="en-US"/>
        </a:p>
      </dgm:t>
    </dgm:pt>
    <dgm:pt modelId="{85A34AAF-1A76-4BDB-9249-A8B72B653EB5}" type="parTrans" cxnId="{5D5DF984-3CEA-47CC-89C6-4004BF506F58}">
      <dgm:prSet/>
      <dgm:spPr/>
      <dgm:t>
        <a:bodyPr/>
        <a:lstStyle/>
        <a:p>
          <a:endParaRPr lang="en-US"/>
        </a:p>
      </dgm:t>
    </dgm:pt>
    <dgm:pt modelId="{6265CBE7-7368-4202-9107-03732DC3994E}" type="sibTrans" cxnId="{5D5DF984-3CEA-47CC-89C6-4004BF506F58}">
      <dgm:prSet/>
      <dgm:spPr/>
      <dgm:t>
        <a:bodyPr/>
        <a:lstStyle/>
        <a:p>
          <a:endParaRPr lang="en-US"/>
        </a:p>
      </dgm:t>
    </dgm:pt>
    <dgm:pt modelId="{0A052A2E-12FD-4C59-A808-9075F73CDA48}">
      <dgm:prSet/>
      <dgm:spPr>
        <a:solidFill>
          <a:schemeClr val="bg1">
            <a:alpha val="90000"/>
          </a:schemeClr>
        </a:solidFill>
      </dgm:spPr>
      <dgm:t>
        <a:bodyPr/>
        <a:lstStyle/>
        <a:p>
          <a:r>
            <a:rPr lang="en-US" b="1"/>
            <a:t>PAPR 100N</a:t>
          </a:r>
          <a:endParaRPr lang="en-US"/>
        </a:p>
      </dgm:t>
    </dgm:pt>
    <dgm:pt modelId="{6605A83A-EBE3-49E7-A1C7-3D4CD948E3C6}" type="parTrans" cxnId="{05F864E8-F77B-4EB2-9F4D-26CFDF200059}">
      <dgm:prSet/>
      <dgm:spPr/>
      <dgm:t>
        <a:bodyPr/>
        <a:lstStyle/>
        <a:p>
          <a:endParaRPr lang="en-US"/>
        </a:p>
      </dgm:t>
    </dgm:pt>
    <dgm:pt modelId="{4BEEBB56-A29E-4BE8-8A25-164CB5B2543C}" type="sibTrans" cxnId="{05F864E8-F77B-4EB2-9F4D-26CFDF200059}">
      <dgm:prSet/>
      <dgm:spPr/>
      <dgm:t>
        <a:bodyPr/>
        <a:lstStyle/>
        <a:p>
          <a:endParaRPr lang="en-US"/>
        </a:p>
      </dgm:t>
    </dgm:pt>
    <dgm:pt modelId="{424EDE78-ED88-4A58-954D-39AB0F2C36B4}" type="pres">
      <dgm:prSet presAssocID="{637C1547-1F61-47A9-95D9-18550AC51F6F}" presName="Name0" presStyleCnt="0">
        <dgm:presLayoutVars>
          <dgm:dir/>
          <dgm:animLvl val="lvl"/>
          <dgm:resizeHandles val="exact"/>
        </dgm:presLayoutVars>
      </dgm:prSet>
      <dgm:spPr/>
    </dgm:pt>
    <dgm:pt modelId="{4FF38CCA-506D-4B0E-BEB2-46427A66A550}" type="pres">
      <dgm:prSet presAssocID="{CC6D3E0E-BEDA-4252-9191-86B527D14DC7}" presName="linNode" presStyleCnt="0"/>
      <dgm:spPr/>
    </dgm:pt>
    <dgm:pt modelId="{1E19C745-3F8C-42ED-B1DA-73E13411B897}" type="pres">
      <dgm:prSet presAssocID="{CC6D3E0E-BEDA-4252-9191-86B527D14DC7}" presName="parentText" presStyleLbl="node1" presStyleIdx="0" presStyleCnt="2">
        <dgm:presLayoutVars>
          <dgm:chMax val="1"/>
          <dgm:bulletEnabled val="1"/>
        </dgm:presLayoutVars>
      </dgm:prSet>
      <dgm:spPr/>
    </dgm:pt>
    <dgm:pt modelId="{7EF5D78F-B489-415E-B1BC-0285E7320646}" type="pres">
      <dgm:prSet presAssocID="{CC6D3E0E-BEDA-4252-9191-86B527D14DC7}" presName="descendantText" presStyleLbl="alignAccFollowNode1" presStyleIdx="0" presStyleCnt="2">
        <dgm:presLayoutVars>
          <dgm:bulletEnabled val="1"/>
        </dgm:presLayoutVars>
      </dgm:prSet>
      <dgm:spPr/>
    </dgm:pt>
    <dgm:pt modelId="{97E9739F-D42B-4D17-806F-8D00533BA4B9}" type="pres">
      <dgm:prSet presAssocID="{88A43731-0C3B-4391-9238-0857A4703B96}" presName="sp" presStyleCnt="0"/>
      <dgm:spPr/>
    </dgm:pt>
    <dgm:pt modelId="{F6619F85-3426-480A-AD76-DD57AA4859D0}" type="pres">
      <dgm:prSet presAssocID="{DFF7754A-2027-471F-9ACE-0BC1B04A51FA}" presName="linNode" presStyleCnt="0"/>
      <dgm:spPr/>
    </dgm:pt>
    <dgm:pt modelId="{B0E4CBCC-AF71-451C-9DCD-9ED455D71077}" type="pres">
      <dgm:prSet presAssocID="{DFF7754A-2027-471F-9ACE-0BC1B04A51FA}" presName="parentText" presStyleLbl="node1" presStyleIdx="1" presStyleCnt="2">
        <dgm:presLayoutVars>
          <dgm:chMax val="1"/>
          <dgm:bulletEnabled val="1"/>
        </dgm:presLayoutVars>
      </dgm:prSet>
      <dgm:spPr/>
    </dgm:pt>
    <dgm:pt modelId="{F2B2576A-0BD6-4CD5-9D95-88C11BB5ADCE}" type="pres">
      <dgm:prSet presAssocID="{DFF7754A-2027-471F-9ACE-0BC1B04A51FA}" presName="descendantText" presStyleLbl="alignAccFollowNode1" presStyleIdx="1" presStyleCnt="2">
        <dgm:presLayoutVars>
          <dgm:bulletEnabled val="1"/>
        </dgm:presLayoutVars>
      </dgm:prSet>
      <dgm:spPr/>
    </dgm:pt>
  </dgm:ptLst>
  <dgm:cxnLst>
    <dgm:cxn modelId="{904C6305-326A-4336-8607-6090CA99655D}" srcId="{637C1547-1F61-47A9-95D9-18550AC51F6F}" destId="{CC6D3E0E-BEDA-4252-9191-86B527D14DC7}" srcOrd="0" destOrd="0" parTransId="{33D842CC-2130-44EF-BA70-F2FC88B8C7BC}" sibTransId="{88A43731-0C3B-4391-9238-0857A4703B96}"/>
    <dgm:cxn modelId="{F9AB0006-83B6-4982-9C6D-A46A63300AD6}" srcId="{CC6D3E0E-BEDA-4252-9191-86B527D14DC7}" destId="{2994DA4A-448B-407A-93C8-64A9FE7D3D6E}" srcOrd="2" destOrd="0" parTransId="{C1E885F1-DA95-4D4C-BCDD-F34A56A713E3}" sibTransId="{7DEA692D-154F-4C72-9DF9-6A828BF52812}"/>
    <dgm:cxn modelId="{3CA9870B-18A0-47FE-9B78-7A264AADE4E5}" type="presOf" srcId="{2994DA4A-448B-407A-93C8-64A9FE7D3D6E}" destId="{7EF5D78F-B489-415E-B1BC-0285E7320646}" srcOrd="0" destOrd="2" presId="urn:microsoft.com/office/officeart/2005/8/layout/vList5"/>
    <dgm:cxn modelId="{45F86734-3770-4DF7-A630-2513E7DDA6FA}" srcId="{CC6D3E0E-BEDA-4252-9191-86B527D14DC7}" destId="{FFD7CB7D-F035-49F8-A22D-EB28908C9EEF}" srcOrd="0" destOrd="0" parTransId="{E10D1EB6-292F-42B7-A3D3-F56AA4850E06}" sibTransId="{D6086B5C-11C2-4BD1-A6B7-CC73254FC822}"/>
    <dgm:cxn modelId="{0669F73E-C1BC-4FD3-A997-47A4F0C29A3D}" type="presOf" srcId="{DFF7754A-2027-471F-9ACE-0BC1B04A51FA}" destId="{B0E4CBCC-AF71-451C-9DCD-9ED455D71077}" srcOrd="0" destOrd="0" presId="urn:microsoft.com/office/officeart/2005/8/layout/vList5"/>
    <dgm:cxn modelId="{9F10695F-B040-4756-8D93-AE134BECA48B}" type="presOf" srcId="{96C0B96C-5177-4955-9269-7EC0D1720352}" destId="{F2B2576A-0BD6-4CD5-9D95-88C11BB5ADCE}" srcOrd="0" destOrd="1" presId="urn:microsoft.com/office/officeart/2005/8/layout/vList5"/>
    <dgm:cxn modelId="{48191C43-4A47-4B64-9593-DC7307123CF2}" type="presOf" srcId="{CC6D3E0E-BEDA-4252-9191-86B527D14DC7}" destId="{1E19C745-3F8C-42ED-B1DA-73E13411B897}" srcOrd="0" destOrd="0" presId="urn:microsoft.com/office/officeart/2005/8/layout/vList5"/>
    <dgm:cxn modelId="{BAE23D67-5CD5-427C-AE0D-23CE43FDC55B}" type="presOf" srcId="{FFD7CB7D-F035-49F8-A22D-EB28908C9EEF}" destId="{7EF5D78F-B489-415E-B1BC-0285E7320646}" srcOrd="0" destOrd="0" presId="urn:microsoft.com/office/officeart/2005/8/layout/vList5"/>
    <dgm:cxn modelId="{9F729C6F-EAF7-42C9-88F4-934FFD652FDA}" srcId="{CC6D3E0E-BEDA-4252-9191-86B527D14DC7}" destId="{B71BC520-12E3-4B7B-B96A-973AB5809A99}" srcOrd="1" destOrd="0" parTransId="{DE80E069-44AC-4F9E-8E2E-6A003FB75E1D}" sibTransId="{64C427A9-4CF9-44DB-86A4-B71DEFA77B68}"/>
    <dgm:cxn modelId="{94116F54-1CFB-47F6-91BD-389D19E75186}" type="presOf" srcId="{E13CD747-283B-4E55-98D9-00F0EDD63856}" destId="{F2B2576A-0BD6-4CD5-9D95-88C11BB5ADCE}" srcOrd="0" destOrd="0" presId="urn:microsoft.com/office/officeart/2005/8/layout/vList5"/>
    <dgm:cxn modelId="{C77C4857-32B3-45F0-A4E1-B0F1E9615D26}" type="presOf" srcId="{637C1547-1F61-47A9-95D9-18550AC51F6F}" destId="{424EDE78-ED88-4A58-954D-39AB0F2C36B4}" srcOrd="0" destOrd="0" presId="urn:microsoft.com/office/officeart/2005/8/layout/vList5"/>
    <dgm:cxn modelId="{06838C7E-8860-45DF-8CE8-C4D26E11267E}" type="presOf" srcId="{0A052A2E-12FD-4C59-A808-9075F73CDA48}" destId="{F2B2576A-0BD6-4CD5-9D95-88C11BB5ADCE}" srcOrd="0" destOrd="2" presId="urn:microsoft.com/office/officeart/2005/8/layout/vList5"/>
    <dgm:cxn modelId="{5D5DF984-3CEA-47CC-89C6-4004BF506F58}" srcId="{DFF7754A-2027-471F-9ACE-0BC1B04A51FA}" destId="{96C0B96C-5177-4955-9269-7EC0D1720352}" srcOrd="1" destOrd="0" parTransId="{85A34AAF-1A76-4BDB-9249-A8B72B653EB5}" sibTransId="{6265CBE7-7368-4202-9107-03732DC3994E}"/>
    <dgm:cxn modelId="{C022A0AB-CA50-49D6-BC3C-25C5836D920E}" type="presOf" srcId="{B71BC520-12E3-4B7B-B96A-973AB5809A99}" destId="{7EF5D78F-B489-415E-B1BC-0285E7320646}" srcOrd="0" destOrd="1" presId="urn:microsoft.com/office/officeart/2005/8/layout/vList5"/>
    <dgm:cxn modelId="{BA148BCE-0910-4E75-A875-BC8648BBA7AB}" srcId="{637C1547-1F61-47A9-95D9-18550AC51F6F}" destId="{DFF7754A-2027-471F-9ACE-0BC1B04A51FA}" srcOrd="1" destOrd="0" parTransId="{25912794-EA7D-475A-B046-0BA026A25A22}" sibTransId="{6A8951FE-7CA3-43F2-9EB6-738B88FC0F53}"/>
    <dgm:cxn modelId="{AD6E03D3-D3D3-4CBD-B030-2A0DA1F4DF4F}" srcId="{DFF7754A-2027-471F-9ACE-0BC1B04A51FA}" destId="{E13CD747-283B-4E55-98D9-00F0EDD63856}" srcOrd="0" destOrd="0" parTransId="{33843777-0CA1-4510-A61A-DF0184D41238}" sibTransId="{4D2305AD-DFBD-4DCA-8770-F8933A502C0A}"/>
    <dgm:cxn modelId="{4103EFD4-945F-4F40-A0A0-2BE8CFABB2F0}" srcId="{CC6D3E0E-BEDA-4252-9191-86B527D14DC7}" destId="{F1C74F56-FC47-4608-8D4E-9D88E91D0870}" srcOrd="3" destOrd="0" parTransId="{097F69A5-F513-4EB1-B27B-C641389426EC}" sibTransId="{CB7B85FF-1BC2-46CD-9F4B-4306AFD62096}"/>
    <dgm:cxn modelId="{05F864E8-F77B-4EB2-9F4D-26CFDF200059}" srcId="{DFF7754A-2027-471F-9ACE-0BC1B04A51FA}" destId="{0A052A2E-12FD-4C59-A808-9075F73CDA48}" srcOrd="2" destOrd="0" parTransId="{6605A83A-EBE3-49E7-A1C7-3D4CD948E3C6}" sibTransId="{4BEEBB56-A29E-4BE8-8A25-164CB5B2543C}"/>
    <dgm:cxn modelId="{31B583EF-6F00-46CB-A6C8-24E6B0F9EBAE}" type="presOf" srcId="{F1C74F56-FC47-4608-8D4E-9D88E91D0870}" destId="{7EF5D78F-B489-415E-B1BC-0285E7320646}" srcOrd="0" destOrd="3" presId="urn:microsoft.com/office/officeart/2005/8/layout/vList5"/>
    <dgm:cxn modelId="{BC1BBF39-E360-4D09-9423-94B28C80738B}" type="presParOf" srcId="{424EDE78-ED88-4A58-954D-39AB0F2C36B4}" destId="{4FF38CCA-506D-4B0E-BEB2-46427A66A550}" srcOrd="0" destOrd="0" presId="urn:microsoft.com/office/officeart/2005/8/layout/vList5"/>
    <dgm:cxn modelId="{B87F50DB-E34A-403B-89C2-A3FCE78F1343}" type="presParOf" srcId="{4FF38CCA-506D-4B0E-BEB2-46427A66A550}" destId="{1E19C745-3F8C-42ED-B1DA-73E13411B897}" srcOrd="0" destOrd="0" presId="urn:microsoft.com/office/officeart/2005/8/layout/vList5"/>
    <dgm:cxn modelId="{0D994056-A7C7-4E86-8ED6-8EF62F33BF31}" type="presParOf" srcId="{4FF38CCA-506D-4B0E-BEB2-46427A66A550}" destId="{7EF5D78F-B489-415E-B1BC-0285E7320646}" srcOrd="1" destOrd="0" presId="urn:microsoft.com/office/officeart/2005/8/layout/vList5"/>
    <dgm:cxn modelId="{A7BE62EB-C094-43E7-8EE4-747FD15C570E}" type="presParOf" srcId="{424EDE78-ED88-4A58-954D-39AB0F2C36B4}" destId="{97E9739F-D42B-4D17-806F-8D00533BA4B9}" srcOrd="1" destOrd="0" presId="urn:microsoft.com/office/officeart/2005/8/layout/vList5"/>
    <dgm:cxn modelId="{C07D5945-93DC-44BE-A626-D6A6D84740BF}" type="presParOf" srcId="{424EDE78-ED88-4A58-954D-39AB0F2C36B4}" destId="{F6619F85-3426-480A-AD76-DD57AA4859D0}" srcOrd="2" destOrd="0" presId="urn:microsoft.com/office/officeart/2005/8/layout/vList5"/>
    <dgm:cxn modelId="{128DF323-505C-437B-B928-5A1CFD3E274B}" type="presParOf" srcId="{F6619F85-3426-480A-AD76-DD57AA4859D0}" destId="{B0E4CBCC-AF71-451C-9DCD-9ED455D71077}" srcOrd="0" destOrd="0" presId="urn:microsoft.com/office/officeart/2005/8/layout/vList5"/>
    <dgm:cxn modelId="{3B09B42F-0084-47B5-AC2A-DE6AC1938BF6}" type="presParOf" srcId="{F6619F85-3426-480A-AD76-DD57AA4859D0}" destId="{F2B2576A-0BD6-4CD5-9D95-88C11BB5ADC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53018B-DF7D-4FAB-92C8-F6B680C85F4F}"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6DD3676E-9927-4B95-B2D9-0D0B70EAA48C}">
      <dgm:prSet/>
      <dgm:spPr/>
      <dgm:t>
        <a:bodyPr/>
        <a:lstStyle/>
        <a:p>
          <a:r>
            <a:rPr lang="en-US"/>
            <a:t>Labels are color-coded </a:t>
          </a:r>
        </a:p>
      </dgm:t>
    </dgm:pt>
    <dgm:pt modelId="{009D80BC-6740-487B-811E-8D02D59378D6}" type="parTrans" cxnId="{401B9C1B-871E-4D9C-BD6E-D149D8510AA1}">
      <dgm:prSet/>
      <dgm:spPr/>
      <dgm:t>
        <a:bodyPr/>
        <a:lstStyle/>
        <a:p>
          <a:endParaRPr lang="en-US"/>
        </a:p>
      </dgm:t>
    </dgm:pt>
    <dgm:pt modelId="{9027ADB8-18F0-4A8C-AC60-4CD84A478C9D}" type="sibTrans" cxnId="{401B9C1B-871E-4D9C-BD6E-D149D8510AA1}">
      <dgm:prSet/>
      <dgm:spPr/>
      <dgm:t>
        <a:bodyPr/>
        <a:lstStyle/>
        <a:p>
          <a:endParaRPr lang="en-US"/>
        </a:p>
      </dgm:t>
    </dgm:pt>
    <dgm:pt modelId="{516B4727-94A7-42E2-AF09-FF99FDE205F3}">
      <dgm:prSet/>
      <dgm:spPr/>
      <dgm:t>
        <a:bodyPr/>
        <a:lstStyle/>
        <a:p>
          <a:r>
            <a:rPr lang="en-US" dirty="0"/>
            <a:t>Organic vapors – Black </a:t>
          </a:r>
        </a:p>
      </dgm:t>
    </dgm:pt>
    <dgm:pt modelId="{272FE176-9B0D-4956-89EE-C0F506A234F8}" type="parTrans" cxnId="{FD374AC9-FA1E-48CC-B98D-9F209938A9E5}">
      <dgm:prSet/>
      <dgm:spPr/>
      <dgm:t>
        <a:bodyPr/>
        <a:lstStyle/>
        <a:p>
          <a:endParaRPr lang="en-US"/>
        </a:p>
      </dgm:t>
    </dgm:pt>
    <dgm:pt modelId="{C9ABC5F3-61FC-43EA-A316-DC09B1E6415D}" type="sibTrans" cxnId="{FD374AC9-FA1E-48CC-B98D-9F209938A9E5}">
      <dgm:prSet/>
      <dgm:spPr/>
      <dgm:t>
        <a:bodyPr/>
        <a:lstStyle/>
        <a:p>
          <a:endParaRPr lang="en-US"/>
        </a:p>
      </dgm:t>
    </dgm:pt>
    <dgm:pt modelId="{DAA9B3F1-8E94-4B7F-BCE4-A7C45F676ED5}">
      <dgm:prSet/>
      <dgm:spPr/>
      <dgm:t>
        <a:bodyPr/>
        <a:lstStyle/>
        <a:p>
          <a:r>
            <a:rPr lang="en-US" dirty="0"/>
            <a:t>Acid gases – White </a:t>
          </a:r>
        </a:p>
      </dgm:t>
    </dgm:pt>
    <dgm:pt modelId="{B5E5AD96-454A-4B41-ACFB-1820548C7F0D}" type="parTrans" cxnId="{FC87FB91-D879-4A20-BDDC-BB6B36C13F4E}">
      <dgm:prSet/>
      <dgm:spPr/>
      <dgm:t>
        <a:bodyPr/>
        <a:lstStyle/>
        <a:p>
          <a:endParaRPr lang="en-US"/>
        </a:p>
      </dgm:t>
    </dgm:pt>
    <dgm:pt modelId="{53A60A5C-3B26-44F1-9DB7-03B03C1465D9}" type="sibTrans" cxnId="{FC87FB91-D879-4A20-BDDC-BB6B36C13F4E}">
      <dgm:prSet/>
      <dgm:spPr/>
      <dgm:t>
        <a:bodyPr/>
        <a:lstStyle/>
        <a:p>
          <a:endParaRPr lang="en-US"/>
        </a:p>
      </dgm:t>
    </dgm:pt>
    <dgm:pt modelId="{B34F09A2-E46D-4D63-834E-E82C3870380D}">
      <dgm:prSet/>
      <dgm:spPr/>
      <dgm:t>
        <a:bodyPr/>
        <a:lstStyle/>
        <a:p>
          <a:r>
            <a:rPr lang="en-US"/>
            <a:t>Organic vapors and Acid gases – Yellow </a:t>
          </a:r>
        </a:p>
      </dgm:t>
    </dgm:pt>
    <dgm:pt modelId="{9A675517-E06D-4C6D-AA0F-78E7440946A3}" type="parTrans" cxnId="{9B2C1FF8-6F8A-465C-8C5F-D14FEDD3F7EA}">
      <dgm:prSet/>
      <dgm:spPr/>
      <dgm:t>
        <a:bodyPr/>
        <a:lstStyle/>
        <a:p>
          <a:endParaRPr lang="en-US"/>
        </a:p>
      </dgm:t>
    </dgm:pt>
    <dgm:pt modelId="{E3D1A19A-D60C-4CB7-8525-7952E033AD92}" type="sibTrans" cxnId="{9B2C1FF8-6F8A-465C-8C5F-D14FEDD3F7EA}">
      <dgm:prSet/>
      <dgm:spPr/>
      <dgm:t>
        <a:bodyPr/>
        <a:lstStyle/>
        <a:p>
          <a:endParaRPr lang="en-US"/>
        </a:p>
      </dgm:t>
    </dgm:pt>
    <dgm:pt modelId="{C9DC332A-24E0-4C92-B762-37F65D80AD04}">
      <dgm:prSet/>
      <dgm:spPr/>
      <dgm:t>
        <a:bodyPr/>
        <a:lstStyle/>
        <a:p>
          <a:r>
            <a:rPr lang="en-US"/>
            <a:t>Ammonia and Methylamine – Green </a:t>
          </a:r>
        </a:p>
      </dgm:t>
    </dgm:pt>
    <dgm:pt modelId="{1F32D4AE-89F8-4FE5-B0E7-27BC312097CF}" type="parTrans" cxnId="{5AC200AC-112C-4DED-AD94-1388C8DD8057}">
      <dgm:prSet/>
      <dgm:spPr/>
      <dgm:t>
        <a:bodyPr/>
        <a:lstStyle/>
        <a:p>
          <a:endParaRPr lang="en-US"/>
        </a:p>
      </dgm:t>
    </dgm:pt>
    <dgm:pt modelId="{D7480F2E-60C9-4D2F-AD14-A714E1487086}" type="sibTrans" cxnId="{5AC200AC-112C-4DED-AD94-1388C8DD8057}">
      <dgm:prSet/>
      <dgm:spPr/>
      <dgm:t>
        <a:bodyPr/>
        <a:lstStyle/>
        <a:p>
          <a:endParaRPr lang="en-US"/>
        </a:p>
      </dgm:t>
    </dgm:pt>
    <dgm:pt modelId="{7BCD0A77-97CC-4921-BB81-05DD3CE78E44}">
      <dgm:prSet/>
      <dgm:spPr/>
      <dgm:t>
        <a:bodyPr/>
        <a:lstStyle/>
        <a:p>
          <a:r>
            <a:rPr lang="en-US"/>
            <a:t>Any other gas or vapor not listed - Olive</a:t>
          </a:r>
        </a:p>
      </dgm:t>
    </dgm:pt>
    <dgm:pt modelId="{D63F0CF8-96B2-42F2-8484-068D773D593B}" type="parTrans" cxnId="{209E4DFE-7829-47BA-9574-5944DCC12C0E}">
      <dgm:prSet/>
      <dgm:spPr/>
      <dgm:t>
        <a:bodyPr/>
        <a:lstStyle/>
        <a:p>
          <a:endParaRPr lang="en-US"/>
        </a:p>
      </dgm:t>
    </dgm:pt>
    <dgm:pt modelId="{71A9C547-F891-4C9D-816F-3DFB3EC4272E}" type="sibTrans" cxnId="{209E4DFE-7829-47BA-9574-5944DCC12C0E}">
      <dgm:prSet/>
      <dgm:spPr/>
      <dgm:t>
        <a:bodyPr/>
        <a:lstStyle/>
        <a:p>
          <a:endParaRPr lang="en-US"/>
        </a:p>
      </dgm:t>
    </dgm:pt>
    <dgm:pt modelId="{EA82529E-51CD-482F-B5F5-4F959DF8B699}">
      <dgm:prSet/>
      <dgm:spPr/>
      <dgm:t>
        <a:bodyPr/>
        <a:lstStyle/>
        <a:p>
          <a:r>
            <a:rPr lang="en-US" dirty="0"/>
            <a:t>HE – Magenta</a:t>
          </a:r>
        </a:p>
      </dgm:t>
    </dgm:pt>
    <dgm:pt modelId="{DEDFE7A3-1CF1-46E3-9F7E-C1762D8097A8}" type="parTrans" cxnId="{ACF1716C-B5CD-4232-B030-9450F4506647}">
      <dgm:prSet/>
      <dgm:spPr/>
      <dgm:t>
        <a:bodyPr/>
        <a:lstStyle/>
        <a:p>
          <a:endParaRPr lang="en-US"/>
        </a:p>
      </dgm:t>
    </dgm:pt>
    <dgm:pt modelId="{EBA20DDC-CCE1-4C97-A2F0-D6ECAD856905}" type="sibTrans" cxnId="{ACF1716C-B5CD-4232-B030-9450F4506647}">
      <dgm:prSet/>
      <dgm:spPr/>
      <dgm:t>
        <a:bodyPr/>
        <a:lstStyle/>
        <a:p>
          <a:endParaRPr lang="en-US"/>
        </a:p>
      </dgm:t>
    </dgm:pt>
    <dgm:pt modelId="{30AAFECF-325E-492F-BD8B-F6FA24A0195A}">
      <dgm:prSet/>
      <dgm:spPr/>
      <dgm:t>
        <a:bodyPr/>
        <a:lstStyle/>
        <a:p>
          <a:r>
            <a:rPr lang="en-US"/>
            <a:t>ANSI K13.1 </a:t>
          </a:r>
        </a:p>
      </dgm:t>
    </dgm:pt>
    <dgm:pt modelId="{F3D4AEBC-D35B-4D48-B97A-846B057E7724}" type="parTrans" cxnId="{2EA9D7F9-43A4-4773-A07D-E96BF11D8969}">
      <dgm:prSet/>
      <dgm:spPr/>
      <dgm:t>
        <a:bodyPr/>
        <a:lstStyle/>
        <a:p>
          <a:endParaRPr lang="en-US"/>
        </a:p>
      </dgm:t>
    </dgm:pt>
    <dgm:pt modelId="{66EB2033-585F-4A98-9CAD-0DD9EB255068}" type="sibTrans" cxnId="{2EA9D7F9-43A4-4773-A07D-E96BF11D8969}">
      <dgm:prSet/>
      <dgm:spPr/>
      <dgm:t>
        <a:bodyPr/>
        <a:lstStyle/>
        <a:p>
          <a:endParaRPr lang="en-US"/>
        </a:p>
      </dgm:t>
    </dgm:pt>
    <dgm:pt modelId="{6656B012-A4FD-42D0-A2C5-5180939D5B19}">
      <dgm:prSet/>
      <dgm:spPr/>
      <dgm:t>
        <a:bodyPr/>
        <a:lstStyle/>
        <a:p>
          <a:r>
            <a:rPr lang="en-US" dirty="0"/>
            <a:t>CBRN APR, PAPR and APER -Olive</a:t>
          </a:r>
        </a:p>
      </dgm:t>
    </dgm:pt>
    <dgm:pt modelId="{FBB4A671-9B37-438A-8588-8FC767B6E04A}" type="parTrans" cxnId="{956DC34A-4EEE-48D2-902B-EDA28751928A}">
      <dgm:prSet/>
      <dgm:spPr/>
    </dgm:pt>
    <dgm:pt modelId="{8F8E329D-6EAD-4250-B716-4EE10A920B9C}" type="sibTrans" cxnId="{956DC34A-4EEE-48D2-902B-EDA28751928A}">
      <dgm:prSet/>
      <dgm:spPr/>
    </dgm:pt>
    <dgm:pt modelId="{A27C0659-886A-4229-904C-DF46E8307DF2}" type="pres">
      <dgm:prSet presAssocID="{9F53018B-DF7D-4FAB-92C8-F6B680C85F4F}" presName="linear" presStyleCnt="0">
        <dgm:presLayoutVars>
          <dgm:dir/>
          <dgm:animLvl val="lvl"/>
          <dgm:resizeHandles val="exact"/>
        </dgm:presLayoutVars>
      </dgm:prSet>
      <dgm:spPr/>
    </dgm:pt>
    <dgm:pt modelId="{A88DAD24-6F81-461D-AF61-D74E29FC0D88}" type="pres">
      <dgm:prSet presAssocID="{6DD3676E-9927-4B95-B2D9-0D0B70EAA48C}" presName="parentLin" presStyleCnt="0"/>
      <dgm:spPr/>
    </dgm:pt>
    <dgm:pt modelId="{6D207CAD-2B59-41A7-B762-F6DCFB278B19}" type="pres">
      <dgm:prSet presAssocID="{6DD3676E-9927-4B95-B2D9-0D0B70EAA48C}" presName="parentLeftMargin" presStyleLbl="node1" presStyleIdx="0" presStyleCnt="2"/>
      <dgm:spPr/>
    </dgm:pt>
    <dgm:pt modelId="{E4731187-0A71-4DAC-90E2-8ED54E767EEB}" type="pres">
      <dgm:prSet presAssocID="{6DD3676E-9927-4B95-B2D9-0D0B70EAA48C}" presName="parentText" presStyleLbl="node1" presStyleIdx="0" presStyleCnt="2">
        <dgm:presLayoutVars>
          <dgm:chMax val="0"/>
          <dgm:bulletEnabled val="1"/>
        </dgm:presLayoutVars>
      </dgm:prSet>
      <dgm:spPr/>
    </dgm:pt>
    <dgm:pt modelId="{CFF3D0D2-9B4A-445E-B6D2-09CEF7CBE2A0}" type="pres">
      <dgm:prSet presAssocID="{6DD3676E-9927-4B95-B2D9-0D0B70EAA48C}" presName="negativeSpace" presStyleCnt="0"/>
      <dgm:spPr/>
    </dgm:pt>
    <dgm:pt modelId="{A548B262-13EC-4809-B02E-A6D1E002E93D}" type="pres">
      <dgm:prSet presAssocID="{6DD3676E-9927-4B95-B2D9-0D0B70EAA48C}" presName="childText" presStyleLbl="conFgAcc1" presStyleIdx="0" presStyleCnt="2">
        <dgm:presLayoutVars>
          <dgm:bulletEnabled val="1"/>
        </dgm:presLayoutVars>
      </dgm:prSet>
      <dgm:spPr/>
    </dgm:pt>
    <dgm:pt modelId="{1FEFFA40-9460-4269-BBB3-3D84F6B1F040}" type="pres">
      <dgm:prSet presAssocID="{9027ADB8-18F0-4A8C-AC60-4CD84A478C9D}" presName="spaceBetweenRectangles" presStyleCnt="0"/>
      <dgm:spPr/>
    </dgm:pt>
    <dgm:pt modelId="{D7F53872-7EEC-4205-98FB-901C3158B8E7}" type="pres">
      <dgm:prSet presAssocID="{30AAFECF-325E-492F-BD8B-F6FA24A0195A}" presName="parentLin" presStyleCnt="0"/>
      <dgm:spPr/>
    </dgm:pt>
    <dgm:pt modelId="{F3FD8BB9-0374-45E5-9DD8-1C76464D5435}" type="pres">
      <dgm:prSet presAssocID="{30AAFECF-325E-492F-BD8B-F6FA24A0195A}" presName="parentLeftMargin" presStyleLbl="node1" presStyleIdx="0" presStyleCnt="2"/>
      <dgm:spPr/>
    </dgm:pt>
    <dgm:pt modelId="{CD3F7A1A-A26E-484C-80B5-437EE76B5603}" type="pres">
      <dgm:prSet presAssocID="{30AAFECF-325E-492F-BD8B-F6FA24A0195A}" presName="parentText" presStyleLbl="node1" presStyleIdx="1" presStyleCnt="2">
        <dgm:presLayoutVars>
          <dgm:chMax val="0"/>
          <dgm:bulletEnabled val="1"/>
        </dgm:presLayoutVars>
      </dgm:prSet>
      <dgm:spPr/>
    </dgm:pt>
    <dgm:pt modelId="{EAC65184-BDE6-4906-B72F-6EF4C68D964F}" type="pres">
      <dgm:prSet presAssocID="{30AAFECF-325E-492F-BD8B-F6FA24A0195A}" presName="negativeSpace" presStyleCnt="0"/>
      <dgm:spPr/>
    </dgm:pt>
    <dgm:pt modelId="{579637CB-7DD7-45E2-8ABE-84F475560D36}" type="pres">
      <dgm:prSet presAssocID="{30AAFECF-325E-492F-BD8B-F6FA24A0195A}" presName="childText" presStyleLbl="conFgAcc1" presStyleIdx="1" presStyleCnt="2">
        <dgm:presLayoutVars>
          <dgm:bulletEnabled val="1"/>
        </dgm:presLayoutVars>
      </dgm:prSet>
      <dgm:spPr/>
    </dgm:pt>
  </dgm:ptLst>
  <dgm:cxnLst>
    <dgm:cxn modelId="{EA166709-78C8-4279-9113-FE53DFED18FA}" type="presOf" srcId="{6DD3676E-9927-4B95-B2D9-0D0B70EAA48C}" destId="{6D207CAD-2B59-41A7-B762-F6DCFB278B19}" srcOrd="0" destOrd="0" presId="urn:microsoft.com/office/officeart/2005/8/layout/list1"/>
    <dgm:cxn modelId="{2795740A-9D19-4C68-81C7-D0483BB925A2}" type="presOf" srcId="{B34F09A2-E46D-4D63-834E-E82C3870380D}" destId="{A548B262-13EC-4809-B02E-A6D1E002E93D}" srcOrd="0" destOrd="2" presId="urn:microsoft.com/office/officeart/2005/8/layout/list1"/>
    <dgm:cxn modelId="{73CBB814-E2F1-4CA2-84D7-8C657A38E3B9}" type="presOf" srcId="{9F53018B-DF7D-4FAB-92C8-F6B680C85F4F}" destId="{A27C0659-886A-4229-904C-DF46E8307DF2}" srcOrd="0" destOrd="0" presId="urn:microsoft.com/office/officeart/2005/8/layout/list1"/>
    <dgm:cxn modelId="{DD4C9C19-E165-47D1-8D32-A6D0491F8F45}" type="presOf" srcId="{516B4727-94A7-42E2-AF09-FF99FDE205F3}" destId="{A548B262-13EC-4809-B02E-A6D1E002E93D}" srcOrd="0" destOrd="0" presId="urn:microsoft.com/office/officeart/2005/8/layout/list1"/>
    <dgm:cxn modelId="{401B9C1B-871E-4D9C-BD6E-D149D8510AA1}" srcId="{9F53018B-DF7D-4FAB-92C8-F6B680C85F4F}" destId="{6DD3676E-9927-4B95-B2D9-0D0B70EAA48C}" srcOrd="0" destOrd="0" parTransId="{009D80BC-6740-487B-811E-8D02D59378D6}" sibTransId="{9027ADB8-18F0-4A8C-AC60-4CD84A478C9D}"/>
    <dgm:cxn modelId="{956DC34A-4EEE-48D2-902B-EDA28751928A}" srcId="{6DD3676E-9927-4B95-B2D9-0D0B70EAA48C}" destId="{6656B012-A4FD-42D0-A2C5-5180939D5B19}" srcOrd="6" destOrd="0" parTransId="{FBB4A671-9B37-438A-8588-8FC767B6E04A}" sibTransId="{8F8E329D-6EAD-4250-B716-4EE10A920B9C}"/>
    <dgm:cxn modelId="{B3F6A04B-5476-40FE-9EE3-5B5A30587A46}" type="presOf" srcId="{6DD3676E-9927-4B95-B2D9-0D0B70EAA48C}" destId="{E4731187-0A71-4DAC-90E2-8ED54E767EEB}" srcOrd="1" destOrd="0" presId="urn:microsoft.com/office/officeart/2005/8/layout/list1"/>
    <dgm:cxn modelId="{ACF1716C-B5CD-4232-B030-9450F4506647}" srcId="{6DD3676E-9927-4B95-B2D9-0D0B70EAA48C}" destId="{EA82529E-51CD-482F-B5F5-4F959DF8B699}" srcOrd="5" destOrd="0" parTransId="{DEDFE7A3-1CF1-46E3-9F7E-C1762D8097A8}" sibTransId="{EBA20DDC-CCE1-4C97-A2F0-D6ECAD856905}"/>
    <dgm:cxn modelId="{FAAE2771-B77F-49A9-ADB6-E75D933A1A0E}" type="presOf" srcId="{EA82529E-51CD-482F-B5F5-4F959DF8B699}" destId="{A548B262-13EC-4809-B02E-A6D1E002E93D}" srcOrd="0" destOrd="5" presId="urn:microsoft.com/office/officeart/2005/8/layout/list1"/>
    <dgm:cxn modelId="{A5757C7B-045F-494E-ACC6-3E93BBE99B40}" type="presOf" srcId="{C9DC332A-24E0-4C92-B762-37F65D80AD04}" destId="{A548B262-13EC-4809-B02E-A6D1E002E93D}" srcOrd="0" destOrd="3" presId="urn:microsoft.com/office/officeart/2005/8/layout/list1"/>
    <dgm:cxn modelId="{8514C27C-321A-4D12-8329-85B1B1909547}" type="presOf" srcId="{7BCD0A77-97CC-4921-BB81-05DD3CE78E44}" destId="{A548B262-13EC-4809-B02E-A6D1E002E93D}" srcOrd="0" destOrd="4" presId="urn:microsoft.com/office/officeart/2005/8/layout/list1"/>
    <dgm:cxn modelId="{FC87FB91-D879-4A20-BDDC-BB6B36C13F4E}" srcId="{6DD3676E-9927-4B95-B2D9-0D0B70EAA48C}" destId="{DAA9B3F1-8E94-4B7F-BCE4-A7C45F676ED5}" srcOrd="1" destOrd="0" parTransId="{B5E5AD96-454A-4B41-ACFB-1820548C7F0D}" sibTransId="{53A60A5C-3B26-44F1-9DB7-03B03C1465D9}"/>
    <dgm:cxn modelId="{AB9E509B-D34A-4F1E-A853-5B0C74876448}" type="presOf" srcId="{30AAFECF-325E-492F-BD8B-F6FA24A0195A}" destId="{CD3F7A1A-A26E-484C-80B5-437EE76B5603}" srcOrd="1" destOrd="0" presId="urn:microsoft.com/office/officeart/2005/8/layout/list1"/>
    <dgm:cxn modelId="{5AC200AC-112C-4DED-AD94-1388C8DD8057}" srcId="{6DD3676E-9927-4B95-B2D9-0D0B70EAA48C}" destId="{C9DC332A-24E0-4C92-B762-37F65D80AD04}" srcOrd="3" destOrd="0" parTransId="{1F32D4AE-89F8-4FE5-B0E7-27BC312097CF}" sibTransId="{D7480F2E-60C9-4D2F-AD14-A714E1487086}"/>
    <dgm:cxn modelId="{B5797EAF-3C3C-43BF-B82B-19E0AB9F4147}" type="presOf" srcId="{6656B012-A4FD-42D0-A2C5-5180939D5B19}" destId="{A548B262-13EC-4809-B02E-A6D1E002E93D}" srcOrd="0" destOrd="6" presId="urn:microsoft.com/office/officeart/2005/8/layout/list1"/>
    <dgm:cxn modelId="{DCFBFBB4-3E7A-4263-8F43-FCD8A291C0D3}" type="presOf" srcId="{DAA9B3F1-8E94-4B7F-BCE4-A7C45F676ED5}" destId="{A548B262-13EC-4809-B02E-A6D1E002E93D}" srcOrd="0" destOrd="1" presId="urn:microsoft.com/office/officeart/2005/8/layout/list1"/>
    <dgm:cxn modelId="{FD374AC9-FA1E-48CC-B98D-9F209938A9E5}" srcId="{6DD3676E-9927-4B95-B2D9-0D0B70EAA48C}" destId="{516B4727-94A7-42E2-AF09-FF99FDE205F3}" srcOrd="0" destOrd="0" parTransId="{272FE176-9B0D-4956-89EE-C0F506A234F8}" sibTransId="{C9ABC5F3-61FC-43EA-A316-DC09B1E6415D}"/>
    <dgm:cxn modelId="{457782F4-431B-45ED-9265-1462705CAD2B}" type="presOf" srcId="{30AAFECF-325E-492F-BD8B-F6FA24A0195A}" destId="{F3FD8BB9-0374-45E5-9DD8-1C76464D5435}" srcOrd="0" destOrd="0" presId="urn:microsoft.com/office/officeart/2005/8/layout/list1"/>
    <dgm:cxn modelId="{9B2C1FF8-6F8A-465C-8C5F-D14FEDD3F7EA}" srcId="{6DD3676E-9927-4B95-B2D9-0D0B70EAA48C}" destId="{B34F09A2-E46D-4D63-834E-E82C3870380D}" srcOrd="2" destOrd="0" parTransId="{9A675517-E06D-4C6D-AA0F-78E7440946A3}" sibTransId="{E3D1A19A-D60C-4CB7-8525-7952E033AD92}"/>
    <dgm:cxn modelId="{2EA9D7F9-43A4-4773-A07D-E96BF11D8969}" srcId="{9F53018B-DF7D-4FAB-92C8-F6B680C85F4F}" destId="{30AAFECF-325E-492F-BD8B-F6FA24A0195A}" srcOrd="1" destOrd="0" parTransId="{F3D4AEBC-D35B-4D48-B97A-846B057E7724}" sibTransId="{66EB2033-585F-4A98-9CAD-0DD9EB255068}"/>
    <dgm:cxn modelId="{209E4DFE-7829-47BA-9574-5944DCC12C0E}" srcId="{6DD3676E-9927-4B95-B2D9-0D0B70EAA48C}" destId="{7BCD0A77-97CC-4921-BB81-05DD3CE78E44}" srcOrd="4" destOrd="0" parTransId="{D63F0CF8-96B2-42F2-8484-068D773D593B}" sibTransId="{71A9C547-F891-4C9D-816F-3DFB3EC4272E}"/>
    <dgm:cxn modelId="{6EC5DE90-1F8F-42C4-A33F-E1246D0985E1}" type="presParOf" srcId="{A27C0659-886A-4229-904C-DF46E8307DF2}" destId="{A88DAD24-6F81-461D-AF61-D74E29FC0D88}" srcOrd="0" destOrd="0" presId="urn:microsoft.com/office/officeart/2005/8/layout/list1"/>
    <dgm:cxn modelId="{3BDC4DD8-96A4-43A8-A3DF-4130D8564A01}" type="presParOf" srcId="{A88DAD24-6F81-461D-AF61-D74E29FC0D88}" destId="{6D207CAD-2B59-41A7-B762-F6DCFB278B19}" srcOrd="0" destOrd="0" presId="urn:microsoft.com/office/officeart/2005/8/layout/list1"/>
    <dgm:cxn modelId="{5595D077-62CB-4C44-BA61-901552D8E8D9}" type="presParOf" srcId="{A88DAD24-6F81-461D-AF61-D74E29FC0D88}" destId="{E4731187-0A71-4DAC-90E2-8ED54E767EEB}" srcOrd="1" destOrd="0" presId="urn:microsoft.com/office/officeart/2005/8/layout/list1"/>
    <dgm:cxn modelId="{839C02FC-F0B4-415D-AFF5-71F1C01A95C6}" type="presParOf" srcId="{A27C0659-886A-4229-904C-DF46E8307DF2}" destId="{CFF3D0D2-9B4A-445E-B6D2-09CEF7CBE2A0}" srcOrd="1" destOrd="0" presId="urn:microsoft.com/office/officeart/2005/8/layout/list1"/>
    <dgm:cxn modelId="{02485F61-B246-49DA-8755-B23D3117583F}" type="presParOf" srcId="{A27C0659-886A-4229-904C-DF46E8307DF2}" destId="{A548B262-13EC-4809-B02E-A6D1E002E93D}" srcOrd="2" destOrd="0" presId="urn:microsoft.com/office/officeart/2005/8/layout/list1"/>
    <dgm:cxn modelId="{3F6D3362-7D88-4B17-8350-680F95E30276}" type="presParOf" srcId="{A27C0659-886A-4229-904C-DF46E8307DF2}" destId="{1FEFFA40-9460-4269-BBB3-3D84F6B1F040}" srcOrd="3" destOrd="0" presId="urn:microsoft.com/office/officeart/2005/8/layout/list1"/>
    <dgm:cxn modelId="{32872A8B-4B1A-4C14-97E1-3E77B8678EB5}" type="presParOf" srcId="{A27C0659-886A-4229-904C-DF46E8307DF2}" destId="{D7F53872-7EEC-4205-98FB-901C3158B8E7}" srcOrd="4" destOrd="0" presId="urn:microsoft.com/office/officeart/2005/8/layout/list1"/>
    <dgm:cxn modelId="{56C74AD2-B7E7-477F-9671-8FE93316FAE6}" type="presParOf" srcId="{D7F53872-7EEC-4205-98FB-901C3158B8E7}" destId="{F3FD8BB9-0374-45E5-9DD8-1C76464D5435}" srcOrd="0" destOrd="0" presId="urn:microsoft.com/office/officeart/2005/8/layout/list1"/>
    <dgm:cxn modelId="{AA294F4A-33DB-4621-BA21-7FB7DA9A020F}" type="presParOf" srcId="{D7F53872-7EEC-4205-98FB-901C3158B8E7}" destId="{CD3F7A1A-A26E-484C-80B5-437EE76B5603}" srcOrd="1" destOrd="0" presId="urn:microsoft.com/office/officeart/2005/8/layout/list1"/>
    <dgm:cxn modelId="{407C78BB-D16F-4F0C-9CB5-534095545CAA}" type="presParOf" srcId="{A27C0659-886A-4229-904C-DF46E8307DF2}" destId="{EAC65184-BDE6-4906-B72F-6EF4C68D964F}" srcOrd="5" destOrd="0" presId="urn:microsoft.com/office/officeart/2005/8/layout/list1"/>
    <dgm:cxn modelId="{79713030-1052-4213-98F0-B17B01973785}" type="presParOf" srcId="{A27C0659-886A-4229-904C-DF46E8307DF2}" destId="{579637CB-7DD7-45E2-8ABE-84F475560D3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D84212-730E-406F-BFD6-74C815DD2AAE}"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B2532E6E-4494-4D0F-84E0-19106B8974D1}">
      <dgm:prSet/>
      <dgm:spPr>
        <a:solidFill>
          <a:schemeClr val="accent1"/>
        </a:solidFill>
      </dgm:spPr>
      <dgm:t>
        <a:bodyPr/>
        <a:lstStyle/>
        <a:p>
          <a:pPr>
            <a:lnSpc>
              <a:spcPct val="100000"/>
            </a:lnSpc>
          </a:pPr>
          <a:r>
            <a:rPr lang="en-US"/>
            <a:t>Abbreviated Labels – on filters and cartridges</a:t>
          </a:r>
        </a:p>
      </dgm:t>
    </dgm:pt>
    <dgm:pt modelId="{3B5DCCCE-1E33-4B4D-8C9B-6D7367FF1948}" type="parTrans" cxnId="{F53AE47D-6A74-4601-9BEF-0B7C9A24AAF5}">
      <dgm:prSet/>
      <dgm:spPr/>
      <dgm:t>
        <a:bodyPr/>
        <a:lstStyle/>
        <a:p>
          <a:endParaRPr lang="en-US"/>
        </a:p>
      </dgm:t>
    </dgm:pt>
    <dgm:pt modelId="{240AAF49-5754-464A-8193-6345CA0488A6}" type="sibTrans" cxnId="{F53AE47D-6A74-4601-9BEF-0B7C9A24AAF5}">
      <dgm:prSet/>
      <dgm:spPr/>
      <dgm:t>
        <a:bodyPr/>
        <a:lstStyle/>
        <a:p>
          <a:pPr>
            <a:lnSpc>
              <a:spcPct val="100000"/>
            </a:lnSpc>
          </a:pPr>
          <a:endParaRPr lang="en-US"/>
        </a:p>
      </dgm:t>
    </dgm:pt>
    <dgm:pt modelId="{C3E2C234-8E4B-4FAE-86D3-050B492532E3}">
      <dgm:prSet/>
      <dgm:spPr>
        <a:solidFill>
          <a:schemeClr val="accent1"/>
        </a:solidFill>
      </dgm:spPr>
      <dgm:t>
        <a:bodyPr/>
        <a:lstStyle/>
        <a:p>
          <a:pPr>
            <a:lnSpc>
              <a:spcPct val="100000"/>
            </a:lnSpc>
          </a:pPr>
          <a:r>
            <a:rPr lang="en-US"/>
            <a:t>Canister Label – on canister </a:t>
          </a:r>
        </a:p>
      </dgm:t>
    </dgm:pt>
    <dgm:pt modelId="{203B49DB-94F3-48DE-B136-B64CC7739011}" type="parTrans" cxnId="{7E26D16B-8C3A-4876-A044-38F52B232AF3}">
      <dgm:prSet/>
      <dgm:spPr/>
      <dgm:t>
        <a:bodyPr/>
        <a:lstStyle/>
        <a:p>
          <a:endParaRPr lang="en-US"/>
        </a:p>
      </dgm:t>
    </dgm:pt>
    <dgm:pt modelId="{D3775104-6FBC-47FF-86EB-14ADA44E3BBF}" type="sibTrans" cxnId="{7E26D16B-8C3A-4876-A044-38F52B232AF3}">
      <dgm:prSet/>
      <dgm:spPr/>
      <dgm:t>
        <a:bodyPr/>
        <a:lstStyle/>
        <a:p>
          <a:pPr>
            <a:lnSpc>
              <a:spcPct val="100000"/>
            </a:lnSpc>
          </a:pPr>
          <a:endParaRPr lang="en-US"/>
        </a:p>
      </dgm:t>
    </dgm:pt>
    <dgm:pt modelId="{595F69CD-0A97-4208-9519-87BFFD7FAF79}">
      <dgm:prSet/>
      <dgm:spPr>
        <a:solidFill>
          <a:schemeClr val="accent1"/>
        </a:solidFill>
      </dgm:spPr>
      <dgm:t>
        <a:bodyPr/>
        <a:lstStyle/>
        <a:p>
          <a:pPr>
            <a:lnSpc>
              <a:spcPct val="100000"/>
            </a:lnSpc>
          </a:pPr>
          <a:r>
            <a:rPr lang="en-US"/>
            <a:t>Full respirator Label – typically provided with respirator facepiece</a:t>
          </a:r>
        </a:p>
      </dgm:t>
    </dgm:pt>
    <dgm:pt modelId="{7DFAD5C6-2647-41E2-AD91-A71B312057F6}" type="parTrans" cxnId="{C78C3675-F096-461F-8E32-317042ED77D2}">
      <dgm:prSet/>
      <dgm:spPr/>
      <dgm:t>
        <a:bodyPr/>
        <a:lstStyle/>
        <a:p>
          <a:endParaRPr lang="en-US"/>
        </a:p>
      </dgm:t>
    </dgm:pt>
    <dgm:pt modelId="{570F460A-FC5E-4CB6-9F85-90B8F0D9E36C}" type="sibTrans" cxnId="{C78C3675-F096-461F-8E32-317042ED77D2}">
      <dgm:prSet/>
      <dgm:spPr/>
      <dgm:t>
        <a:bodyPr/>
        <a:lstStyle/>
        <a:p>
          <a:pPr>
            <a:lnSpc>
              <a:spcPct val="100000"/>
            </a:lnSpc>
          </a:pPr>
          <a:endParaRPr lang="en-US"/>
        </a:p>
      </dgm:t>
    </dgm:pt>
    <dgm:pt modelId="{CFF3A562-71D1-4577-852F-A89C2CE76F2D}">
      <dgm:prSet/>
      <dgm:spPr>
        <a:solidFill>
          <a:schemeClr val="accent1"/>
        </a:solidFill>
      </dgm:spPr>
      <dgm:t>
        <a:bodyPr/>
        <a:lstStyle/>
        <a:p>
          <a:pPr>
            <a:lnSpc>
              <a:spcPct val="100000"/>
            </a:lnSpc>
          </a:pPr>
          <a:r>
            <a:rPr lang="en-US" dirty="0"/>
            <a:t>Filter label – typically provided with replacement filters</a:t>
          </a:r>
        </a:p>
      </dgm:t>
    </dgm:pt>
    <dgm:pt modelId="{94C7948E-D333-4DFC-88D1-36FA018D73F1}" type="parTrans" cxnId="{8DCB2322-31D6-4189-A89B-27A6463FA404}">
      <dgm:prSet/>
      <dgm:spPr/>
      <dgm:t>
        <a:bodyPr/>
        <a:lstStyle/>
        <a:p>
          <a:endParaRPr lang="en-US"/>
        </a:p>
      </dgm:t>
    </dgm:pt>
    <dgm:pt modelId="{16839028-D6B0-4692-AD31-B569EBDC09EC}" type="sibTrans" cxnId="{8DCB2322-31D6-4189-A89B-27A6463FA404}">
      <dgm:prSet/>
      <dgm:spPr/>
      <dgm:t>
        <a:bodyPr/>
        <a:lstStyle/>
        <a:p>
          <a:pPr>
            <a:lnSpc>
              <a:spcPct val="100000"/>
            </a:lnSpc>
          </a:pPr>
          <a:endParaRPr lang="en-US"/>
        </a:p>
      </dgm:t>
    </dgm:pt>
    <dgm:pt modelId="{5D7EDEBD-0572-4E14-9A2E-91A8F59B9973}">
      <dgm:prSet/>
      <dgm:spPr>
        <a:solidFill>
          <a:schemeClr val="accent1"/>
        </a:solidFill>
      </dgm:spPr>
      <dgm:t>
        <a:bodyPr/>
        <a:lstStyle/>
        <a:p>
          <a:pPr>
            <a:lnSpc>
              <a:spcPct val="100000"/>
            </a:lnSpc>
          </a:pPr>
          <a:r>
            <a:rPr lang="en-US" dirty="0"/>
            <a:t>Full cartridge or canister label – provided with replacement cartridges or canisters</a:t>
          </a:r>
        </a:p>
      </dgm:t>
    </dgm:pt>
    <dgm:pt modelId="{307D6435-EBAD-4DAA-A8C6-859C9E34F759}" type="parTrans" cxnId="{845F69C9-440F-427A-92D5-121B00553974}">
      <dgm:prSet/>
      <dgm:spPr/>
      <dgm:t>
        <a:bodyPr/>
        <a:lstStyle/>
        <a:p>
          <a:endParaRPr lang="en-US"/>
        </a:p>
      </dgm:t>
    </dgm:pt>
    <dgm:pt modelId="{1E959BAC-6EFD-45E7-A318-F98D9409308E}" type="sibTrans" cxnId="{845F69C9-440F-427A-92D5-121B00553974}">
      <dgm:prSet/>
      <dgm:spPr/>
      <dgm:t>
        <a:bodyPr/>
        <a:lstStyle/>
        <a:p>
          <a:endParaRPr lang="en-US"/>
        </a:p>
      </dgm:t>
    </dgm:pt>
    <dgm:pt modelId="{1CFA3360-DB76-45DC-9A27-1FA02F752662}" type="pres">
      <dgm:prSet presAssocID="{A1D84212-730E-406F-BFD6-74C815DD2AAE}" presName="linear" presStyleCnt="0">
        <dgm:presLayoutVars>
          <dgm:animLvl val="lvl"/>
          <dgm:resizeHandles val="exact"/>
        </dgm:presLayoutVars>
      </dgm:prSet>
      <dgm:spPr/>
    </dgm:pt>
    <dgm:pt modelId="{765ADE0C-748C-4A97-A354-C63771D7CD89}" type="pres">
      <dgm:prSet presAssocID="{B2532E6E-4494-4D0F-84E0-19106B8974D1}" presName="parentText" presStyleLbl="node1" presStyleIdx="0" presStyleCnt="5">
        <dgm:presLayoutVars>
          <dgm:chMax val="0"/>
          <dgm:bulletEnabled val="1"/>
        </dgm:presLayoutVars>
      </dgm:prSet>
      <dgm:spPr/>
    </dgm:pt>
    <dgm:pt modelId="{1E4603F9-6E65-4B93-BC4C-EF5B23B226DC}" type="pres">
      <dgm:prSet presAssocID="{240AAF49-5754-464A-8193-6345CA0488A6}" presName="spacer" presStyleCnt="0"/>
      <dgm:spPr/>
    </dgm:pt>
    <dgm:pt modelId="{DC02729A-530B-4227-8DF4-C169C2C11171}" type="pres">
      <dgm:prSet presAssocID="{C3E2C234-8E4B-4FAE-86D3-050B492532E3}" presName="parentText" presStyleLbl="node1" presStyleIdx="1" presStyleCnt="5">
        <dgm:presLayoutVars>
          <dgm:chMax val="0"/>
          <dgm:bulletEnabled val="1"/>
        </dgm:presLayoutVars>
      </dgm:prSet>
      <dgm:spPr/>
    </dgm:pt>
    <dgm:pt modelId="{611F51BB-3A77-4C57-BAA5-6703AB5663D1}" type="pres">
      <dgm:prSet presAssocID="{D3775104-6FBC-47FF-86EB-14ADA44E3BBF}" presName="spacer" presStyleCnt="0"/>
      <dgm:spPr/>
    </dgm:pt>
    <dgm:pt modelId="{CA6D5F42-AC29-4FEA-A34A-A02E85A511CE}" type="pres">
      <dgm:prSet presAssocID="{595F69CD-0A97-4208-9519-87BFFD7FAF79}" presName="parentText" presStyleLbl="node1" presStyleIdx="2" presStyleCnt="5">
        <dgm:presLayoutVars>
          <dgm:chMax val="0"/>
          <dgm:bulletEnabled val="1"/>
        </dgm:presLayoutVars>
      </dgm:prSet>
      <dgm:spPr/>
    </dgm:pt>
    <dgm:pt modelId="{977598ED-DA9A-41C3-B55B-3D564E8E9596}" type="pres">
      <dgm:prSet presAssocID="{570F460A-FC5E-4CB6-9F85-90B8F0D9E36C}" presName="spacer" presStyleCnt="0"/>
      <dgm:spPr/>
    </dgm:pt>
    <dgm:pt modelId="{A8844611-BCA4-449D-B054-64A3C6F8C7DA}" type="pres">
      <dgm:prSet presAssocID="{CFF3A562-71D1-4577-852F-A89C2CE76F2D}" presName="parentText" presStyleLbl="node1" presStyleIdx="3" presStyleCnt="5">
        <dgm:presLayoutVars>
          <dgm:chMax val="0"/>
          <dgm:bulletEnabled val="1"/>
        </dgm:presLayoutVars>
      </dgm:prSet>
      <dgm:spPr/>
    </dgm:pt>
    <dgm:pt modelId="{52039676-1033-465D-8290-1665D4D9B894}" type="pres">
      <dgm:prSet presAssocID="{16839028-D6B0-4692-AD31-B569EBDC09EC}" presName="spacer" presStyleCnt="0"/>
      <dgm:spPr/>
    </dgm:pt>
    <dgm:pt modelId="{F7E0924E-25CE-445F-9BDD-6FEDD38758A0}" type="pres">
      <dgm:prSet presAssocID="{5D7EDEBD-0572-4E14-9A2E-91A8F59B9973}" presName="parentText" presStyleLbl="node1" presStyleIdx="4" presStyleCnt="5">
        <dgm:presLayoutVars>
          <dgm:chMax val="0"/>
          <dgm:bulletEnabled val="1"/>
        </dgm:presLayoutVars>
      </dgm:prSet>
      <dgm:spPr/>
    </dgm:pt>
  </dgm:ptLst>
  <dgm:cxnLst>
    <dgm:cxn modelId="{ECA98B16-B7D7-4EDB-A4FC-03F579AA0967}" type="presOf" srcId="{CFF3A562-71D1-4577-852F-A89C2CE76F2D}" destId="{A8844611-BCA4-449D-B054-64A3C6F8C7DA}" srcOrd="0" destOrd="0" presId="urn:microsoft.com/office/officeart/2005/8/layout/vList2"/>
    <dgm:cxn modelId="{8DCB2322-31D6-4189-A89B-27A6463FA404}" srcId="{A1D84212-730E-406F-BFD6-74C815DD2AAE}" destId="{CFF3A562-71D1-4577-852F-A89C2CE76F2D}" srcOrd="3" destOrd="0" parTransId="{94C7948E-D333-4DFC-88D1-36FA018D73F1}" sibTransId="{16839028-D6B0-4692-AD31-B569EBDC09EC}"/>
    <dgm:cxn modelId="{2CBF772F-9876-45F9-98A2-C71528A769A9}" type="presOf" srcId="{595F69CD-0A97-4208-9519-87BFFD7FAF79}" destId="{CA6D5F42-AC29-4FEA-A34A-A02E85A511CE}" srcOrd="0" destOrd="0" presId="urn:microsoft.com/office/officeart/2005/8/layout/vList2"/>
    <dgm:cxn modelId="{7E26D16B-8C3A-4876-A044-38F52B232AF3}" srcId="{A1D84212-730E-406F-BFD6-74C815DD2AAE}" destId="{C3E2C234-8E4B-4FAE-86D3-050B492532E3}" srcOrd="1" destOrd="0" parTransId="{203B49DB-94F3-48DE-B136-B64CC7739011}" sibTransId="{D3775104-6FBC-47FF-86EB-14ADA44E3BBF}"/>
    <dgm:cxn modelId="{2B035A4C-1F10-4D77-9D8C-2EB8D1A065F1}" type="presOf" srcId="{B2532E6E-4494-4D0F-84E0-19106B8974D1}" destId="{765ADE0C-748C-4A97-A354-C63771D7CD89}" srcOrd="0" destOrd="0" presId="urn:microsoft.com/office/officeart/2005/8/layout/vList2"/>
    <dgm:cxn modelId="{C78C3675-F096-461F-8E32-317042ED77D2}" srcId="{A1D84212-730E-406F-BFD6-74C815DD2AAE}" destId="{595F69CD-0A97-4208-9519-87BFFD7FAF79}" srcOrd="2" destOrd="0" parTransId="{7DFAD5C6-2647-41E2-AD91-A71B312057F6}" sibTransId="{570F460A-FC5E-4CB6-9F85-90B8F0D9E36C}"/>
    <dgm:cxn modelId="{8195E958-D643-463F-B75F-7FA7B775EB65}" type="presOf" srcId="{C3E2C234-8E4B-4FAE-86D3-050B492532E3}" destId="{DC02729A-530B-4227-8DF4-C169C2C11171}" srcOrd="0" destOrd="0" presId="urn:microsoft.com/office/officeart/2005/8/layout/vList2"/>
    <dgm:cxn modelId="{F53AE47D-6A74-4601-9BEF-0B7C9A24AAF5}" srcId="{A1D84212-730E-406F-BFD6-74C815DD2AAE}" destId="{B2532E6E-4494-4D0F-84E0-19106B8974D1}" srcOrd="0" destOrd="0" parTransId="{3B5DCCCE-1E33-4B4D-8C9B-6D7367FF1948}" sibTransId="{240AAF49-5754-464A-8193-6345CA0488A6}"/>
    <dgm:cxn modelId="{FF9EF591-D0F8-4493-B706-044955375E4C}" type="presOf" srcId="{5D7EDEBD-0572-4E14-9A2E-91A8F59B9973}" destId="{F7E0924E-25CE-445F-9BDD-6FEDD38758A0}" srcOrd="0" destOrd="0" presId="urn:microsoft.com/office/officeart/2005/8/layout/vList2"/>
    <dgm:cxn modelId="{845F69C9-440F-427A-92D5-121B00553974}" srcId="{A1D84212-730E-406F-BFD6-74C815DD2AAE}" destId="{5D7EDEBD-0572-4E14-9A2E-91A8F59B9973}" srcOrd="4" destOrd="0" parTransId="{307D6435-EBAD-4DAA-A8C6-859C9E34F759}" sibTransId="{1E959BAC-6EFD-45E7-A318-F98D9409308E}"/>
    <dgm:cxn modelId="{89B3C6FC-9DAE-42E6-AC63-E1490BDBEF82}" type="presOf" srcId="{A1D84212-730E-406F-BFD6-74C815DD2AAE}" destId="{1CFA3360-DB76-45DC-9A27-1FA02F752662}" srcOrd="0" destOrd="0" presId="urn:microsoft.com/office/officeart/2005/8/layout/vList2"/>
    <dgm:cxn modelId="{E2B399DB-7A15-474D-878A-2D7F72ADC27D}" type="presParOf" srcId="{1CFA3360-DB76-45DC-9A27-1FA02F752662}" destId="{765ADE0C-748C-4A97-A354-C63771D7CD89}" srcOrd="0" destOrd="0" presId="urn:microsoft.com/office/officeart/2005/8/layout/vList2"/>
    <dgm:cxn modelId="{D1D62B5B-7ACC-4236-96CE-BCA67056D747}" type="presParOf" srcId="{1CFA3360-DB76-45DC-9A27-1FA02F752662}" destId="{1E4603F9-6E65-4B93-BC4C-EF5B23B226DC}" srcOrd="1" destOrd="0" presId="urn:microsoft.com/office/officeart/2005/8/layout/vList2"/>
    <dgm:cxn modelId="{9A2B03E5-99C5-4B77-AF0B-D72A8DACC4BB}" type="presParOf" srcId="{1CFA3360-DB76-45DC-9A27-1FA02F752662}" destId="{DC02729A-530B-4227-8DF4-C169C2C11171}" srcOrd="2" destOrd="0" presId="urn:microsoft.com/office/officeart/2005/8/layout/vList2"/>
    <dgm:cxn modelId="{7F016798-56A1-40E1-9AB6-DCCA4878796E}" type="presParOf" srcId="{1CFA3360-DB76-45DC-9A27-1FA02F752662}" destId="{611F51BB-3A77-4C57-BAA5-6703AB5663D1}" srcOrd="3" destOrd="0" presId="urn:microsoft.com/office/officeart/2005/8/layout/vList2"/>
    <dgm:cxn modelId="{5AB92C8F-0D44-47B1-B220-EDAAC54F6F8C}" type="presParOf" srcId="{1CFA3360-DB76-45DC-9A27-1FA02F752662}" destId="{CA6D5F42-AC29-4FEA-A34A-A02E85A511CE}" srcOrd="4" destOrd="0" presId="urn:microsoft.com/office/officeart/2005/8/layout/vList2"/>
    <dgm:cxn modelId="{69BBF731-3F10-4252-8CC0-95690E2440F3}" type="presParOf" srcId="{1CFA3360-DB76-45DC-9A27-1FA02F752662}" destId="{977598ED-DA9A-41C3-B55B-3D564E8E9596}" srcOrd="5" destOrd="0" presId="urn:microsoft.com/office/officeart/2005/8/layout/vList2"/>
    <dgm:cxn modelId="{F7B0B481-9F67-43D2-BF70-483B6C9F31ED}" type="presParOf" srcId="{1CFA3360-DB76-45DC-9A27-1FA02F752662}" destId="{A8844611-BCA4-449D-B054-64A3C6F8C7DA}" srcOrd="6" destOrd="0" presId="urn:microsoft.com/office/officeart/2005/8/layout/vList2"/>
    <dgm:cxn modelId="{8CF029EA-4A8A-488A-B193-E5512371F2E7}" type="presParOf" srcId="{1CFA3360-DB76-45DC-9A27-1FA02F752662}" destId="{52039676-1033-465D-8290-1665D4D9B894}" srcOrd="7" destOrd="0" presId="urn:microsoft.com/office/officeart/2005/8/layout/vList2"/>
    <dgm:cxn modelId="{51A16E5E-BC38-45AF-A33C-1EFCA1EB6773}" type="presParOf" srcId="{1CFA3360-DB76-45DC-9A27-1FA02F752662}" destId="{F7E0924E-25CE-445F-9BDD-6FEDD38758A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4EF126-780E-4633-A1CE-FCA385CD9572}"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EAA3A7E3-C718-450A-B230-2A022D8862FE}">
      <dgm:prSet/>
      <dgm:spPr/>
      <dgm:t>
        <a:bodyPr/>
        <a:lstStyle/>
        <a:p>
          <a:r>
            <a:rPr lang="en-US" dirty="0"/>
            <a:t>Harness labels – on SCBA harness</a:t>
          </a:r>
        </a:p>
      </dgm:t>
    </dgm:pt>
    <dgm:pt modelId="{066AE133-18EC-4FB4-97F2-B7E356287CBE}" type="parTrans" cxnId="{D3D8F877-BC82-4838-9950-754BD5C93389}">
      <dgm:prSet/>
      <dgm:spPr/>
      <dgm:t>
        <a:bodyPr/>
        <a:lstStyle/>
        <a:p>
          <a:endParaRPr lang="en-US"/>
        </a:p>
      </dgm:t>
    </dgm:pt>
    <dgm:pt modelId="{D6110FE6-BBFC-4ED6-B538-59B4AEEC7CA4}" type="sibTrans" cxnId="{D3D8F877-BC82-4838-9950-754BD5C93389}">
      <dgm:prSet/>
      <dgm:spPr/>
      <dgm:t>
        <a:bodyPr/>
        <a:lstStyle/>
        <a:p>
          <a:endParaRPr lang="en-US"/>
        </a:p>
      </dgm:t>
    </dgm:pt>
    <dgm:pt modelId="{D7EAF9F8-02C3-434C-9DD6-826C149AA4D8}">
      <dgm:prSet/>
      <dgm:spPr/>
      <dgm:t>
        <a:bodyPr/>
        <a:lstStyle/>
        <a:p>
          <a:r>
            <a:rPr lang="en-US" dirty="0"/>
            <a:t>Full respirator label – typically provided with respirator facepiece</a:t>
          </a:r>
        </a:p>
      </dgm:t>
    </dgm:pt>
    <dgm:pt modelId="{04C6ABEE-1E8F-4F3E-B6E3-A8B84BFDFF34}" type="parTrans" cxnId="{5A595A96-01BE-4B1A-B9E8-DC66893EBBC7}">
      <dgm:prSet/>
      <dgm:spPr/>
      <dgm:t>
        <a:bodyPr/>
        <a:lstStyle/>
        <a:p>
          <a:endParaRPr lang="en-US"/>
        </a:p>
      </dgm:t>
    </dgm:pt>
    <dgm:pt modelId="{4AC99F61-8D41-4B77-A2CB-C89ADC2FE44A}" type="sibTrans" cxnId="{5A595A96-01BE-4B1A-B9E8-DC66893EBBC7}">
      <dgm:prSet/>
      <dgm:spPr/>
      <dgm:t>
        <a:bodyPr/>
        <a:lstStyle/>
        <a:p>
          <a:endParaRPr lang="en-US"/>
        </a:p>
      </dgm:t>
    </dgm:pt>
    <dgm:pt modelId="{21A5A961-571E-477F-B628-DA9383B8DD0E}">
      <dgm:prSet/>
      <dgm:spPr/>
      <dgm:t>
        <a:bodyPr/>
        <a:lstStyle/>
        <a:p>
          <a:r>
            <a:rPr lang="en-US" dirty="0"/>
            <a:t>CCER label – on case of unit</a:t>
          </a:r>
        </a:p>
      </dgm:t>
    </dgm:pt>
    <dgm:pt modelId="{FEFAF31F-839A-40B4-87C2-2467744F41DD}" type="parTrans" cxnId="{4428C887-1E88-434A-9EAE-1797779FF438}">
      <dgm:prSet/>
      <dgm:spPr/>
      <dgm:t>
        <a:bodyPr/>
        <a:lstStyle/>
        <a:p>
          <a:endParaRPr lang="en-US"/>
        </a:p>
      </dgm:t>
    </dgm:pt>
    <dgm:pt modelId="{9EA39750-D46D-4A5C-8988-9024C8AFBF17}" type="sibTrans" cxnId="{4428C887-1E88-434A-9EAE-1797779FF438}">
      <dgm:prSet/>
      <dgm:spPr/>
      <dgm:t>
        <a:bodyPr/>
        <a:lstStyle/>
        <a:p>
          <a:endParaRPr lang="en-US"/>
        </a:p>
      </dgm:t>
    </dgm:pt>
    <dgm:pt modelId="{70BB8839-5678-47FD-945F-87428F2A39BA}" type="pres">
      <dgm:prSet presAssocID="{884EF126-780E-4633-A1CE-FCA385CD9572}" presName="linear" presStyleCnt="0">
        <dgm:presLayoutVars>
          <dgm:animLvl val="lvl"/>
          <dgm:resizeHandles val="exact"/>
        </dgm:presLayoutVars>
      </dgm:prSet>
      <dgm:spPr/>
    </dgm:pt>
    <dgm:pt modelId="{B983BA84-124B-42BB-B8C5-9D47E99B1FDF}" type="pres">
      <dgm:prSet presAssocID="{EAA3A7E3-C718-450A-B230-2A022D8862FE}" presName="parentText" presStyleLbl="node1" presStyleIdx="0" presStyleCnt="3">
        <dgm:presLayoutVars>
          <dgm:chMax val="0"/>
          <dgm:bulletEnabled val="1"/>
        </dgm:presLayoutVars>
      </dgm:prSet>
      <dgm:spPr/>
    </dgm:pt>
    <dgm:pt modelId="{CEADC0CF-46AE-4470-819D-A8C82F1C625A}" type="pres">
      <dgm:prSet presAssocID="{D6110FE6-BBFC-4ED6-B538-59B4AEEC7CA4}" presName="spacer" presStyleCnt="0"/>
      <dgm:spPr/>
    </dgm:pt>
    <dgm:pt modelId="{3E81E6D4-3F6D-4012-9DD0-DBE7BD1BB9E6}" type="pres">
      <dgm:prSet presAssocID="{D7EAF9F8-02C3-434C-9DD6-826C149AA4D8}" presName="parentText" presStyleLbl="node1" presStyleIdx="1" presStyleCnt="3">
        <dgm:presLayoutVars>
          <dgm:chMax val="0"/>
          <dgm:bulletEnabled val="1"/>
        </dgm:presLayoutVars>
      </dgm:prSet>
      <dgm:spPr/>
    </dgm:pt>
    <dgm:pt modelId="{60051C71-689C-4127-B319-EA5F312BDED6}" type="pres">
      <dgm:prSet presAssocID="{4AC99F61-8D41-4B77-A2CB-C89ADC2FE44A}" presName="spacer" presStyleCnt="0"/>
      <dgm:spPr/>
    </dgm:pt>
    <dgm:pt modelId="{2893BF08-A1FD-4064-9EBB-3E495E200A41}" type="pres">
      <dgm:prSet presAssocID="{21A5A961-571E-477F-B628-DA9383B8DD0E}" presName="parentText" presStyleLbl="node1" presStyleIdx="2" presStyleCnt="3">
        <dgm:presLayoutVars>
          <dgm:chMax val="0"/>
          <dgm:bulletEnabled val="1"/>
        </dgm:presLayoutVars>
      </dgm:prSet>
      <dgm:spPr/>
    </dgm:pt>
  </dgm:ptLst>
  <dgm:cxnLst>
    <dgm:cxn modelId="{B339E033-E5E5-4696-BE71-48A443771676}" type="presOf" srcId="{D7EAF9F8-02C3-434C-9DD6-826C149AA4D8}" destId="{3E81E6D4-3F6D-4012-9DD0-DBE7BD1BB9E6}" srcOrd="0" destOrd="0" presId="urn:microsoft.com/office/officeart/2005/8/layout/vList2"/>
    <dgm:cxn modelId="{7335BC3D-9A3F-4B45-A6DC-E9799AA4080C}" type="presOf" srcId="{884EF126-780E-4633-A1CE-FCA385CD9572}" destId="{70BB8839-5678-47FD-945F-87428F2A39BA}" srcOrd="0" destOrd="0" presId="urn:microsoft.com/office/officeart/2005/8/layout/vList2"/>
    <dgm:cxn modelId="{E414B967-5CCF-4059-8D32-B0F8392E1401}" type="presOf" srcId="{21A5A961-571E-477F-B628-DA9383B8DD0E}" destId="{2893BF08-A1FD-4064-9EBB-3E495E200A41}" srcOrd="0" destOrd="0" presId="urn:microsoft.com/office/officeart/2005/8/layout/vList2"/>
    <dgm:cxn modelId="{D3D8F877-BC82-4838-9950-754BD5C93389}" srcId="{884EF126-780E-4633-A1CE-FCA385CD9572}" destId="{EAA3A7E3-C718-450A-B230-2A022D8862FE}" srcOrd="0" destOrd="0" parTransId="{066AE133-18EC-4FB4-97F2-B7E356287CBE}" sibTransId="{D6110FE6-BBFC-4ED6-B538-59B4AEEC7CA4}"/>
    <dgm:cxn modelId="{52ADFF7B-39D4-4BCD-ADBC-4803CC29DF59}" type="presOf" srcId="{EAA3A7E3-C718-450A-B230-2A022D8862FE}" destId="{B983BA84-124B-42BB-B8C5-9D47E99B1FDF}" srcOrd="0" destOrd="0" presId="urn:microsoft.com/office/officeart/2005/8/layout/vList2"/>
    <dgm:cxn modelId="{4428C887-1E88-434A-9EAE-1797779FF438}" srcId="{884EF126-780E-4633-A1CE-FCA385CD9572}" destId="{21A5A961-571E-477F-B628-DA9383B8DD0E}" srcOrd="2" destOrd="0" parTransId="{FEFAF31F-839A-40B4-87C2-2467744F41DD}" sibTransId="{9EA39750-D46D-4A5C-8988-9024C8AFBF17}"/>
    <dgm:cxn modelId="{5A595A96-01BE-4B1A-B9E8-DC66893EBBC7}" srcId="{884EF126-780E-4633-A1CE-FCA385CD9572}" destId="{D7EAF9F8-02C3-434C-9DD6-826C149AA4D8}" srcOrd="1" destOrd="0" parTransId="{04C6ABEE-1E8F-4F3E-B6E3-A8B84BFDFF34}" sibTransId="{4AC99F61-8D41-4B77-A2CB-C89ADC2FE44A}"/>
    <dgm:cxn modelId="{DFBE2F48-F052-463D-A118-42D6CD85FFCD}" type="presParOf" srcId="{70BB8839-5678-47FD-945F-87428F2A39BA}" destId="{B983BA84-124B-42BB-B8C5-9D47E99B1FDF}" srcOrd="0" destOrd="0" presId="urn:microsoft.com/office/officeart/2005/8/layout/vList2"/>
    <dgm:cxn modelId="{80783F32-2744-4768-8AF4-CECD9706DE62}" type="presParOf" srcId="{70BB8839-5678-47FD-945F-87428F2A39BA}" destId="{CEADC0CF-46AE-4470-819D-A8C82F1C625A}" srcOrd="1" destOrd="0" presId="urn:microsoft.com/office/officeart/2005/8/layout/vList2"/>
    <dgm:cxn modelId="{B6BA8F91-2110-4E70-8644-FD66B749DBAA}" type="presParOf" srcId="{70BB8839-5678-47FD-945F-87428F2A39BA}" destId="{3E81E6D4-3F6D-4012-9DD0-DBE7BD1BB9E6}" srcOrd="2" destOrd="0" presId="urn:microsoft.com/office/officeart/2005/8/layout/vList2"/>
    <dgm:cxn modelId="{FBC0E7E0-9833-41B7-8B72-A4AD18428869}" type="presParOf" srcId="{70BB8839-5678-47FD-945F-87428F2A39BA}" destId="{60051C71-689C-4127-B319-EA5F312BDED6}" srcOrd="3" destOrd="0" presId="urn:microsoft.com/office/officeart/2005/8/layout/vList2"/>
    <dgm:cxn modelId="{AE49E46F-3673-4989-84ED-53BF75AC0BB0}" type="presParOf" srcId="{70BB8839-5678-47FD-945F-87428F2A39BA}" destId="{2893BF08-A1FD-4064-9EBB-3E495E200A4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272E6-3A90-AD4D-A5F2-47CCBF4F2A0C}">
      <dsp:nvSpPr>
        <dsp:cNvPr id="0" name=""/>
        <dsp:cNvSpPr/>
      </dsp:nvSpPr>
      <dsp:spPr>
        <a:xfrm>
          <a:off x="5257800" y="2619049"/>
          <a:ext cx="4117941" cy="476456"/>
        </a:xfrm>
        <a:custGeom>
          <a:avLst/>
          <a:gdLst/>
          <a:ahLst/>
          <a:cxnLst/>
          <a:rect l="0" t="0" r="0" b="0"/>
          <a:pathLst>
            <a:path>
              <a:moveTo>
                <a:pt x="0" y="0"/>
              </a:moveTo>
              <a:lnTo>
                <a:pt x="0" y="238228"/>
              </a:lnTo>
              <a:lnTo>
                <a:pt x="4117941" y="238228"/>
              </a:lnTo>
              <a:lnTo>
                <a:pt x="4117941" y="4764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39E7B4-6B6B-EE4E-B418-1E1ECFAB9B8E}">
      <dsp:nvSpPr>
        <dsp:cNvPr id="0" name=""/>
        <dsp:cNvSpPr/>
      </dsp:nvSpPr>
      <dsp:spPr>
        <a:xfrm>
          <a:off x="5257800" y="2619049"/>
          <a:ext cx="1372647" cy="476456"/>
        </a:xfrm>
        <a:custGeom>
          <a:avLst/>
          <a:gdLst/>
          <a:ahLst/>
          <a:cxnLst/>
          <a:rect l="0" t="0" r="0" b="0"/>
          <a:pathLst>
            <a:path>
              <a:moveTo>
                <a:pt x="0" y="0"/>
              </a:moveTo>
              <a:lnTo>
                <a:pt x="0" y="238228"/>
              </a:lnTo>
              <a:lnTo>
                <a:pt x="1372647" y="238228"/>
              </a:lnTo>
              <a:lnTo>
                <a:pt x="1372647" y="4764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CC8EE9-0BF4-4949-A52A-08A0CEC92001}">
      <dsp:nvSpPr>
        <dsp:cNvPr id="0" name=""/>
        <dsp:cNvSpPr/>
      </dsp:nvSpPr>
      <dsp:spPr>
        <a:xfrm>
          <a:off x="3885152" y="2619049"/>
          <a:ext cx="1372647" cy="476456"/>
        </a:xfrm>
        <a:custGeom>
          <a:avLst/>
          <a:gdLst/>
          <a:ahLst/>
          <a:cxnLst/>
          <a:rect l="0" t="0" r="0" b="0"/>
          <a:pathLst>
            <a:path>
              <a:moveTo>
                <a:pt x="1372647" y="0"/>
              </a:moveTo>
              <a:lnTo>
                <a:pt x="1372647" y="238228"/>
              </a:lnTo>
              <a:lnTo>
                <a:pt x="0" y="238228"/>
              </a:lnTo>
              <a:lnTo>
                <a:pt x="0" y="4764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D85A4D-FD35-C442-89B5-4962B014BA0B}">
      <dsp:nvSpPr>
        <dsp:cNvPr id="0" name=""/>
        <dsp:cNvSpPr/>
      </dsp:nvSpPr>
      <dsp:spPr>
        <a:xfrm>
          <a:off x="1139858" y="2619049"/>
          <a:ext cx="4117941" cy="476456"/>
        </a:xfrm>
        <a:custGeom>
          <a:avLst/>
          <a:gdLst/>
          <a:ahLst/>
          <a:cxnLst/>
          <a:rect l="0" t="0" r="0" b="0"/>
          <a:pathLst>
            <a:path>
              <a:moveTo>
                <a:pt x="4117941" y="0"/>
              </a:moveTo>
              <a:lnTo>
                <a:pt x="4117941" y="238228"/>
              </a:lnTo>
              <a:lnTo>
                <a:pt x="0" y="238228"/>
              </a:lnTo>
              <a:lnTo>
                <a:pt x="0" y="4764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3E83DD-8A03-9640-968C-552340D699C0}">
      <dsp:nvSpPr>
        <dsp:cNvPr id="0" name=""/>
        <dsp:cNvSpPr/>
      </dsp:nvSpPr>
      <dsp:spPr>
        <a:xfrm>
          <a:off x="4003325" y="1339696"/>
          <a:ext cx="2508949" cy="1279352"/>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Overview</a:t>
          </a:r>
          <a:endParaRPr lang="en-US" sz="3200" kern="1200" dirty="0">
            <a:solidFill>
              <a:schemeClr val="bg1"/>
            </a:solidFill>
            <a:latin typeface="+mj-lt"/>
          </a:endParaRPr>
        </a:p>
      </dsp:txBody>
      <dsp:txXfrm>
        <a:off x="4065778" y="1402149"/>
        <a:ext cx="2384043" cy="1154446"/>
      </dsp:txXfrm>
    </dsp:sp>
    <dsp:sp modelId="{A15A729C-6AE9-8644-A027-3027D1F98F9E}">
      <dsp:nvSpPr>
        <dsp:cNvPr id="0" name=""/>
        <dsp:cNvSpPr/>
      </dsp:nvSpPr>
      <dsp:spPr>
        <a:xfrm>
          <a:off x="5439" y="3095505"/>
          <a:ext cx="2268838" cy="1133851"/>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2700" rIns="12700" bIns="12700" numCol="1" spcCol="1270" anchor="ctr" anchorCtr="0">
          <a:noAutofit/>
        </a:bodyPr>
        <a:lstStyle/>
        <a:p>
          <a:pPr marL="0" lvl="0" indent="0" algn="ctr" defTabSz="889000">
            <a:lnSpc>
              <a:spcPts val="1920"/>
            </a:lnSpc>
            <a:spcBef>
              <a:spcPct val="0"/>
            </a:spcBef>
            <a:spcAft>
              <a:spcPts val="0"/>
            </a:spcAft>
            <a:buNone/>
          </a:pPr>
          <a:r>
            <a:rPr lang="en-US" sz="2000" kern="1200" baseline="0" dirty="0">
              <a:latin typeface="Calibri" panose="020F0502020204030204" pitchFamily="34" charset="0"/>
              <a:ea typeface="+mn-ea"/>
              <a:cs typeface="Calibri" panose="020F0502020204030204" pitchFamily="34" charset="0"/>
            </a:rPr>
            <a:t>Receiving/Records Room</a:t>
          </a:r>
          <a:endParaRPr lang="en-US" sz="2000" kern="1200" dirty="0"/>
        </a:p>
      </dsp:txBody>
      <dsp:txXfrm>
        <a:off x="60789" y="3150855"/>
        <a:ext cx="2158138" cy="1023151"/>
      </dsp:txXfrm>
    </dsp:sp>
    <dsp:sp modelId="{D7D867AA-B26E-364E-A715-7F2789B44A24}">
      <dsp:nvSpPr>
        <dsp:cNvPr id="0" name=""/>
        <dsp:cNvSpPr/>
      </dsp:nvSpPr>
      <dsp:spPr>
        <a:xfrm>
          <a:off x="2750733" y="3095505"/>
          <a:ext cx="2268838" cy="11344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711200">
            <a:lnSpc>
              <a:spcPts val="1920"/>
            </a:lnSpc>
            <a:spcBef>
              <a:spcPct val="0"/>
            </a:spcBef>
            <a:spcAft>
              <a:spcPts val="0"/>
            </a:spcAft>
            <a:buNone/>
          </a:pPr>
          <a:r>
            <a:rPr lang="en-US" sz="2000" kern="1200" dirty="0">
              <a:latin typeface="Calibri" panose="020F0502020204030204" pitchFamily="34" charset="0"/>
              <a:ea typeface="+mn-ea"/>
              <a:cs typeface="Calibri" panose="020F0502020204030204" pitchFamily="34" charset="0"/>
            </a:rPr>
            <a:t>Initial Engineering, Quality Review and Testing </a:t>
          </a:r>
          <a:endParaRPr lang="en-US" sz="2000" kern="1200" dirty="0">
            <a:solidFill>
              <a:srgbClr val="FFFFFF"/>
            </a:solidFill>
            <a:latin typeface="Nunito Sans"/>
            <a:ea typeface="+mn-ea"/>
            <a:cs typeface="+mn-cs"/>
          </a:endParaRPr>
        </a:p>
      </dsp:txBody>
      <dsp:txXfrm>
        <a:off x="2806111" y="3150883"/>
        <a:ext cx="2158082" cy="1023663"/>
      </dsp:txXfrm>
    </dsp:sp>
    <dsp:sp modelId="{6CC27784-E64B-374A-BD68-1A20AEB5C9DC}">
      <dsp:nvSpPr>
        <dsp:cNvPr id="0" name=""/>
        <dsp:cNvSpPr/>
      </dsp:nvSpPr>
      <dsp:spPr>
        <a:xfrm>
          <a:off x="5496028" y="3095505"/>
          <a:ext cx="2268838" cy="1134419"/>
        </a:xfrm>
        <a:prstGeom prst="roundRect">
          <a:avLst/>
        </a:prstGeom>
        <a:solidFill>
          <a:srgbClr val="0378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711200">
            <a:lnSpc>
              <a:spcPts val="1920"/>
            </a:lnSpc>
            <a:spcBef>
              <a:spcPct val="0"/>
            </a:spcBef>
            <a:spcAft>
              <a:spcPts val="0"/>
            </a:spcAft>
            <a:buNone/>
          </a:pPr>
          <a:r>
            <a:rPr lang="en-US" sz="2000" kern="1200" dirty="0">
              <a:latin typeface="Calibri" panose="020F0502020204030204" pitchFamily="34" charset="0"/>
              <a:ea typeface="+mn-ea"/>
              <a:cs typeface="Calibri" panose="020F0502020204030204" pitchFamily="34" charset="0"/>
            </a:rPr>
            <a:t>Site Qualification for New Approval Holder</a:t>
          </a:r>
          <a:endParaRPr lang="en-US" sz="2000" kern="1200" dirty="0">
            <a:solidFill>
              <a:srgbClr val="FFFFFF"/>
            </a:solidFill>
            <a:latin typeface="Nunito Sans"/>
            <a:ea typeface="+mn-ea"/>
            <a:cs typeface="+mn-cs"/>
          </a:endParaRPr>
        </a:p>
      </dsp:txBody>
      <dsp:txXfrm>
        <a:off x="5551406" y="3150883"/>
        <a:ext cx="2158082" cy="1023663"/>
      </dsp:txXfrm>
    </dsp:sp>
    <dsp:sp modelId="{DC5C5F3F-6A18-5245-8F6C-622C2BEC8DC2}">
      <dsp:nvSpPr>
        <dsp:cNvPr id="0" name=""/>
        <dsp:cNvSpPr/>
      </dsp:nvSpPr>
      <dsp:spPr>
        <a:xfrm>
          <a:off x="8241322" y="3095505"/>
          <a:ext cx="2268838" cy="1134419"/>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711200">
            <a:lnSpc>
              <a:spcPts val="1920"/>
            </a:lnSpc>
            <a:spcBef>
              <a:spcPct val="0"/>
            </a:spcBef>
            <a:spcAft>
              <a:spcPts val="0"/>
            </a:spcAft>
            <a:buNone/>
          </a:pPr>
          <a:r>
            <a:rPr lang="en-US" sz="2000" kern="1200" dirty="0">
              <a:latin typeface="Calibri"/>
              <a:ea typeface="+mn-ea"/>
              <a:cs typeface="Calibri"/>
            </a:rPr>
            <a:t>Issuance of Final Documentation</a:t>
          </a:r>
          <a:endParaRPr lang="en-US" sz="2000" kern="1200" dirty="0">
            <a:solidFill>
              <a:srgbClr val="FFFFFF"/>
            </a:solidFill>
            <a:latin typeface="Nunito Sans"/>
            <a:ea typeface="+mn-ea"/>
            <a:cs typeface="+mn-cs"/>
          </a:endParaRPr>
        </a:p>
      </dsp:txBody>
      <dsp:txXfrm>
        <a:off x="8296700" y="3150883"/>
        <a:ext cx="2158082" cy="10236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EB9F7-57B9-4CBC-A5C7-18F2FD8B8C59}">
      <dsp:nvSpPr>
        <dsp:cNvPr id="0" name=""/>
        <dsp:cNvSpPr/>
      </dsp:nvSpPr>
      <dsp:spPr>
        <a:xfrm>
          <a:off x="634975" y="115138"/>
          <a:ext cx="1322444" cy="132244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5B4A7B-BD4F-49C7-B9F7-95B57F437211}">
      <dsp:nvSpPr>
        <dsp:cNvPr id="0" name=""/>
        <dsp:cNvSpPr/>
      </dsp:nvSpPr>
      <dsp:spPr>
        <a:xfrm>
          <a:off x="916807" y="396970"/>
          <a:ext cx="758779" cy="7587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2D5E48-1C97-43B1-92C9-59CB3F9068B5}">
      <dsp:nvSpPr>
        <dsp:cNvPr id="0" name=""/>
        <dsp:cNvSpPr/>
      </dsp:nvSpPr>
      <dsp:spPr>
        <a:xfrm>
          <a:off x="212226" y="1849491"/>
          <a:ext cx="216794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t>The selection, use, and maintenance of respirators in the US is regulated by</a:t>
          </a:r>
          <a:r>
            <a:rPr lang="en-US" sz="1200" kern="1200" dirty="0">
              <a:latin typeface="Calibri Light" panose="020F0302020204030204"/>
            </a:rPr>
            <a:t>:</a:t>
          </a:r>
          <a:endParaRPr lang="en-US" sz="1200" kern="1200" dirty="0"/>
        </a:p>
      </dsp:txBody>
      <dsp:txXfrm>
        <a:off x="212226" y="1849491"/>
        <a:ext cx="2167941" cy="720000"/>
      </dsp:txXfrm>
    </dsp:sp>
    <dsp:sp modelId="{13CB143D-1FE3-493E-B169-D91A5DF5AFCB}">
      <dsp:nvSpPr>
        <dsp:cNvPr id="0" name=""/>
        <dsp:cNvSpPr/>
      </dsp:nvSpPr>
      <dsp:spPr>
        <a:xfrm>
          <a:off x="3182305" y="115138"/>
          <a:ext cx="1322444" cy="132244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73AB02-FF26-4CD4-9260-294E975555E2}">
      <dsp:nvSpPr>
        <dsp:cNvPr id="0" name=""/>
        <dsp:cNvSpPr/>
      </dsp:nvSpPr>
      <dsp:spPr>
        <a:xfrm>
          <a:off x="3464138" y="396970"/>
          <a:ext cx="758779" cy="7587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109797-A681-4CFA-A29C-5093B225065F}">
      <dsp:nvSpPr>
        <dsp:cNvPr id="0" name=""/>
        <dsp:cNvSpPr/>
      </dsp:nvSpPr>
      <dsp:spPr>
        <a:xfrm>
          <a:off x="2759557" y="1849491"/>
          <a:ext cx="216794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Mine Safety and Health Administration (MSHA)</a:t>
          </a:r>
        </a:p>
      </dsp:txBody>
      <dsp:txXfrm>
        <a:off x="2759557" y="1849491"/>
        <a:ext cx="2167941" cy="720000"/>
      </dsp:txXfrm>
    </dsp:sp>
    <dsp:sp modelId="{644A60CA-88F5-4A1C-B1D5-8F4FE001F5FB}">
      <dsp:nvSpPr>
        <dsp:cNvPr id="0" name=""/>
        <dsp:cNvSpPr/>
      </dsp:nvSpPr>
      <dsp:spPr>
        <a:xfrm>
          <a:off x="5729636" y="115138"/>
          <a:ext cx="1322444" cy="132244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051712-B826-42C2-8170-52542DDCC333}">
      <dsp:nvSpPr>
        <dsp:cNvPr id="0" name=""/>
        <dsp:cNvSpPr/>
      </dsp:nvSpPr>
      <dsp:spPr>
        <a:xfrm>
          <a:off x="6011469" y="396970"/>
          <a:ext cx="758779" cy="7587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0878B1-9CF2-46E1-9FF6-44376ACCCDC4}">
      <dsp:nvSpPr>
        <dsp:cNvPr id="0" name=""/>
        <dsp:cNvSpPr/>
      </dsp:nvSpPr>
      <dsp:spPr>
        <a:xfrm>
          <a:off x="5306888" y="1849491"/>
          <a:ext cx="216794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Occupational Safety and Health Administration (OSHA)</a:t>
          </a:r>
        </a:p>
      </dsp:txBody>
      <dsp:txXfrm>
        <a:off x="5306888" y="1849491"/>
        <a:ext cx="2167941" cy="720000"/>
      </dsp:txXfrm>
    </dsp:sp>
    <dsp:sp modelId="{9A52BF11-3EEB-4899-A623-D37CE7D4F774}">
      <dsp:nvSpPr>
        <dsp:cNvPr id="0" name=""/>
        <dsp:cNvSpPr/>
      </dsp:nvSpPr>
      <dsp:spPr>
        <a:xfrm>
          <a:off x="1908640" y="3111476"/>
          <a:ext cx="1322444" cy="132244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C40EFE-E901-4E15-B4BF-D630E685A196}">
      <dsp:nvSpPr>
        <dsp:cNvPr id="0" name=""/>
        <dsp:cNvSpPr/>
      </dsp:nvSpPr>
      <dsp:spPr>
        <a:xfrm>
          <a:off x="2190472" y="3393308"/>
          <a:ext cx="758779" cy="7587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AAE111-16F8-4D3E-9DAA-1317BD4E6692}">
      <dsp:nvSpPr>
        <dsp:cNvPr id="0" name=""/>
        <dsp:cNvSpPr/>
      </dsp:nvSpPr>
      <dsp:spPr>
        <a:xfrm>
          <a:off x="1485892" y="4845829"/>
          <a:ext cx="216794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Environmental Protection Agency (EPA)</a:t>
          </a:r>
        </a:p>
      </dsp:txBody>
      <dsp:txXfrm>
        <a:off x="1485892" y="4845829"/>
        <a:ext cx="2167941" cy="720000"/>
      </dsp:txXfrm>
    </dsp:sp>
    <dsp:sp modelId="{C031002D-8144-4D82-9F75-398339C19A55}">
      <dsp:nvSpPr>
        <dsp:cNvPr id="0" name=""/>
        <dsp:cNvSpPr/>
      </dsp:nvSpPr>
      <dsp:spPr>
        <a:xfrm>
          <a:off x="4455971" y="3111476"/>
          <a:ext cx="1322444" cy="132244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10AA56-DF54-42B0-AE2F-0D3F2EE997E5}">
      <dsp:nvSpPr>
        <dsp:cNvPr id="0" name=""/>
        <dsp:cNvSpPr/>
      </dsp:nvSpPr>
      <dsp:spPr>
        <a:xfrm>
          <a:off x="4737803" y="3393308"/>
          <a:ext cx="758779" cy="7587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5E08C7-32CE-45F6-A796-73F82BEE01B7}">
      <dsp:nvSpPr>
        <dsp:cNvPr id="0" name=""/>
        <dsp:cNvSpPr/>
      </dsp:nvSpPr>
      <dsp:spPr>
        <a:xfrm>
          <a:off x="4033222" y="4845829"/>
          <a:ext cx="216794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Nuclear Regulatory Commission (NRC)</a:t>
          </a:r>
        </a:p>
      </dsp:txBody>
      <dsp:txXfrm>
        <a:off x="4033222" y="4845829"/>
        <a:ext cx="2167941"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9EC3D-8F94-45AA-8E93-446F9CA090B3}">
      <dsp:nvSpPr>
        <dsp:cNvPr id="0" name=""/>
        <dsp:cNvSpPr/>
      </dsp:nvSpPr>
      <dsp:spPr>
        <a:xfrm>
          <a:off x="0" y="0"/>
          <a:ext cx="4103946" cy="169558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Assigned Protection Factors (APFs) are the metric for determining respirator performance on the worker</a:t>
          </a:r>
        </a:p>
      </dsp:txBody>
      <dsp:txXfrm>
        <a:off x="49662" y="49662"/>
        <a:ext cx="2274276" cy="1596262"/>
      </dsp:txXfrm>
    </dsp:sp>
    <dsp:sp modelId="{A4D374C0-DB4B-45E2-BBB0-90011C07A2A5}">
      <dsp:nvSpPr>
        <dsp:cNvPr id="0" name=""/>
        <dsp:cNvSpPr/>
      </dsp:nvSpPr>
      <dsp:spPr>
        <a:xfrm>
          <a:off x="362112" y="1978184"/>
          <a:ext cx="4103946" cy="169558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APFs can be thought of as multiples of the occupational exposure limit (OEL) or fractions of the contaminated atmosphere</a:t>
          </a:r>
        </a:p>
      </dsp:txBody>
      <dsp:txXfrm>
        <a:off x="411774" y="2027846"/>
        <a:ext cx="2540378" cy="1596262"/>
      </dsp:txXfrm>
    </dsp:sp>
    <dsp:sp modelId="{1AE7BF85-85EE-4054-B751-A9CF3FF71EA7}">
      <dsp:nvSpPr>
        <dsp:cNvPr id="0" name=""/>
        <dsp:cNvSpPr/>
      </dsp:nvSpPr>
      <dsp:spPr>
        <a:xfrm>
          <a:off x="724225" y="3956368"/>
          <a:ext cx="4103946" cy="169558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APFs assume the worker will have a fit factor 100 times the APF to allow for variations in donning</a:t>
          </a:r>
        </a:p>
      </dsp:txBody>
      <dsp:txXfrm>
        <a:off x="773887" y="4006030"/>
        <a:ext cx="2540378" cy="1596262"/>
      </dsp:txXfrm>
    </dsp:sp>
    <dsp:sp modelId="{F8226BF5-FF59-4BFA-A859-3F9D75DA35AA}">
      <dsp:nvSpPr>
        <dsp:cNvPr id="0" name=""/>
        <dsp:cNvSpPr/>
      </dsp:nvSpPr>
      <dsp:spPr>
        <a:xfrm>
          <a:off x="3001814" y="1285819"/>
          <a:ext cx="1102131" cy="110213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249793" y="1285819"/>
        <a:ext cx="606173" cy="829354"/>
      </dsp:txXfrm>
    </dsp:sp>
    <dsp:sp modelId="{4E2B0700-ACB5-4875-B0F1-A1D82B616B97}">
      <dsp:nvSpPr>
        <dsp:cNvPr id="0" name=""/>
        <dsp:cNvSpPr/>
      </dsp:nvSpPr>
      <dsp:spPr>
        <a:xfrm>
          <a:off x="3363927" y="3252700"/>
          <a:ext cx="1102131" cy="1102131"/>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611906" y="3252700"/>
        <a:ext cx="606173" cy="8293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D562A-4270-41E2-A13C-A97758E3F31E}">
      <dsp:nvSpPr>
        <dsp:cNvPr id="0" name=""/>
        <dsp:cNvSpPr/>
      </dsp:nvSpPr>
      <dsp:spPr>
        <a:xfrm>
          <a:off x="0" y="262399"/>
          <a:ext cx="6666833" cy="24242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The APF is determined based on the leakage of the face seal, penetration through the filter,  penetration or leakage from other sources, and a statistical determination to protect 95% of users  </a:t>
          </a:r>
        </a:p>
      </dsp:txBody>
      <dsp:txXfrm>
        <a:off x="118342" y="380741"/>
        <a:ext cx="6430149" cy="2187556"/>
      </dsp:txXfrm>
    </dsp:sp>
    <dsp:sp modelId="{3E800159-522A-4730-91E1-D02AE6CFCBAC}">
      <dsp:nvSpPr>
        <dsp:cNvPr id="0" name=""/>
        <dsp:cNvSpPr/>
      </dsp:nvSpPr>
      <dsp:spPr>
        <a:xfrm>
          <a:off x="0" y="2767279"/>
          <a:ext cx="6666833" cy="242424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The leakage from the face seal is additive to penetration from the filter </a:t>
          </a:r>
        </a:p>
      </dsp:txBody>
      <dsp:txXfrm>
        <a:off x="118342" y="2885621"/>
        <a:ext cx="6430149" cy="21875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8F410-13D2-4970-90A3-A84991D31F88}">
      <dsp:nvSpPr>
        <dsp:cNvPr id="0" name=""/>
        <dsp:cNvSpPr/>
      </dsp:nvSpPr>
      <dsp:spPr>
        <a:xfrm>
          <a:off x="0" y="113221"/>
          <a:ext cx="617741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latin typeface="Calibri" panose="020F0502020204030204"/>
              <a:ea typeface="+mn-ea"/>
              <a:cs typeface="+mn-cs"/>
            </a:rPr>
            <a:t>Registering</a:t>
          </a:r>
        </a:p>
      </dsp:txBody>
      <dsp:txXfrm>
        <a:off x="32784" y="146005"/>
        <a:ext cx="6111851" cy="606012"/>
      </dsp:txXfrm>
    </dsp:sp>
    <dsp:sp modelId="{7552FF05-B085-49A9-8597-B155C5E1D9CE}">
      <dsp:nvSpPr>
        <dsp:cNvPr id="0" name=""/>
        <dsp:cNvSpPr/>
      </dsp:nvSpPr>
      <dsp:spPr>
        <a:xfrm>
          <a:off x="0" y="784801"/>
          <a:ext cx="6177419"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133" tIns="35560" rIns="199136" bIns="35560" numCol="1" spcCol="1270" anchor="t" anchorCtr="0">
          <a:noAutofit/>
        </a:bodyPr>
        <a:lstStyle/>
        <a:p>
          <a:pPr marL="228600" lvl="1" indent="-228600" algn="l" defTabSz="977900">
            <a:lnSpc>
              <a:spcPct val="90000"/>
            </a:lnSpc>
            <a:spcBef>
              <a:spcPct val="0"/>
            </a:spcBef>
            <a:spcAft>
              <a:spcPct val="20000"/>
            </a:spcAft>
            <a:buNone/>
          </a:pPr>
          <a:r>
            <a:rPr lang="en-US" sz="2200" kern="1200">
              <a:latin typeface="Calibri" panose="020F0502020204030204"/>
              <a:ea typeface="+mn-ea"/>
              <a:cs typeface="+mn-cs"/>
            </a:rPr>
            <a:t>Registering certification marks with…</a:t>
          </a:r>
        </a:p>
        <a:p>
          <a:pPr marL="457200" lvl="2" indent="-228600" algn="l" defTabSz="977900">
            <a:lnSpc>
              <a:spcPct val="90000"/>
            </a:lnSpc>
            <a:spcBef>
              <a:spcPct val="0"/>
            </a:spcBef>
            <a:spcAft>
              <a:spcPct val="20000"/>
            </a:spcAft>
            <a:buChar char="•"/>
          </a:pPr>
          <a:r>
            <a:rPr lang="en-US" sz="2200" kern="1200">
              <a:latin typeface="Calibri" panose="020F0502020204030204"/>
              <a:ea typeface="+mn-ea"/>
              <a:cs typeface="+mn-cs"/>
            </a:rPr>
            <a:t>US Patent and Trademark Office (USPTO)</a:t>
          </a:r>
        </a:p>
        <a:p>
          <a:pPr marL="457200" lvl="2" indent="-228600" algn="l" defTabSz="977900">
            <a:lnSpc>
              <a:spcPct val="90000"/>
            </a:lnSpc>
            <a:spcBef>
              <a:spcPct val="0"/>
            </a:spcBef>
            <a:spcAft>
              <a:spcPct val="20000"/>
            </a:spcAft>
            <a:buChar char="•"/>
          </a:pPr>
          <a:r>
            <a:rPr lang="en-US" sz="2200" kern="1200">
              <a:latin typeface="Calibri" panose="020F0502020204030204"/>
              <a:ea typeface="+mn-ea"/>
              <a:cs typeface="+mn-cs"/>
            </a:rPr>
            <a:t>US Customs and Border Protection (CBP)</a:t>
          </a:r>
        </a:p>
      </dsp:txBody>
      <dsp:txXfrm>
        <a:off x="0" y="784801"/>
        <a:ext cx="6177419" cy="1130220"/>
      </dsp:txXfrm>
    </dsp:sp>
    <dsp:sp modelId="{D4BA9FF6-01DC-47AE-BD11-0526F4E15BF5}">
      <dsp:nvSpPr>
        <dsp:cNvPr id="0" name=""/>
        <dsp:cNvSpPr/>
      </dsp:nvSpPr>
      <dsp:spPr>
        <a:xfrm>
          <a:off x="0" y="1915021"/>
          <a:ext cx="617741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latin typeface="Calibri" panose="020F0502020204030204"/>
              <a:ea typeface="+mn-ea"/>
              <a:cs typeface="+mn-cs"/>
            </a:rPr>
            <a:t>Monitoring</a:t>
          </a:r>
        </a:p>
      </dsp:txBody>
      <dsp:txXfrm>
        <a:off x="32784" y="1947805"/>
        <a:ext cx="6111851" cy="606012"/>
      </dsp:txXfrm>
    </dsp:sp>
    <dsp:sp modelId="{68FF91AE-8D10-4144-93F7-CB4844CF461B}">
      <dsp:nvSpPr>
        <dsp:cNvPr id="0" name=""/>
        <dsp:cNvSpPr/>
      </dsp:nvSpPr>
      <dsp:spPr>
        <a:xfrm>
          <a:off x="0" y="2586601"/>
          <a:ext cx="6177419"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133" tIns="35560" rIns="199136" bIns="35560" numCol="1" spcCol="1270" anchor="t" anchorCtr="0">
          <a:noAutofit/>
        </a:bodyPr>
        <a:lstStyle/>
        <a:p>
          <a:pPr marL="228600" lvl="1" indent="-228600" algn="l" defTabSz="977900">
            <a:lnSpc>
              <a:spcPct val="90000"/>
            </a:lnSpc>
            <a:spcBef>
              <a:spcPct val="0"/>
            </a:spcBef>
            <a:spcAft>
              <a:spcPct val="20000"/>
            </a:spcAft>
            <a:buNone/>
          </a:pPr>
          <a:r>
            <a:rPr lang="en-US" sz="2200" kern="1200">
              <a:latin typeface="Calibri" panose="020F0502020204030204"/>
              <a:ea typeface="+mn-ea"/>
              <a:cs typeface="+mn-cs"/>
            </a:rPr>
            <a:t>Monitoring certification marks on…</a:t>
          </a:r>
        </a:p>
        <a:p>
          <a:pPr marL="457200" lvl="2" indent="-228600" algn="l" defTabSz="977900">
            <a:lnSpc>
              <a:spcPct val="90000"/>
            </a:lnSpc>
            <a:spcBef>
              <a:spcPct val="0"/>
            </a:spcBef>
            <a:spcAft>
              <a:spcPct val="20000"/>
            </a:spcAft>
            <a:buChar char="•"/>
          </a:pPr>
          <a:r>
            <a:rPr lang="en-US" sz="2200" kern="1200">
              <a:latin typeface="Calibri" panose="020F0502020204030204"/>
              <a:ea typeface="+mn-ea"/>
              <a:cs typeface="+mn-cs"/>
            </a:rPr>
            <a:t>US marketplace platforms</a:t>
          </a:r>
        </a:p>
      </dsp:txBody>
      <dsp:txXfrm>
        <a:off x="0" y="2586601"/>
        <a:ext cx="6177419" cy="753480"/>
      </dsp:txXfrm>
    </dsp:sp>
    <dsp:sp modelId="{090851BF-9242-48F6-A99F-87888C8D6A75}">
      <dsp:nvSpPr>
        <dsp:cNvPr id="0" name=""/>
        <dsp:cNvSpPr/>
      </dsp:nvSpPr>
      <dsp:spPr>
        <a:xfrm>
          <a:off x="0" y="3340081"/>
          <a:ext cx="617741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latin typeface="Calibri" panose="020F0502020204030204"/>
              <a:ea typeface="+mn-ea"/>
              <a:cs typeface="+mn-cs"/>
            </a:rPr>
            <a:t>Enforcing</a:t>
          </a:r>
        </a:p>
      </dsp:txBody>
      <dsp:txXfrm>
        <a:off x="32784" y="3372865"/>
        <a:ext cx="6111851" cy="606012"/>
      </dsp:txXfrm>
    </dsp:sp>
    <dsp:sp modelId="{EC0D9E8A-A247-465A-84B7-A6B0B507ACE1}">
      <dsp:nvSpPr>
        <dsp:cNvPr id="0" name=""/>
        <dsp:cNvSpPr/>
      </dsp:nvSpPr>
      <dsp:spPr>
        <a:xfrm>
          <a:off x="0" y="4011661"/>
          <a:ext cx="6177419"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133" tIns="35560" rIns="199136" bIns="35560" numCol="1" spcCol="1270" anchor="t" anchorCtr="0">
          <a:noAutofit/>
        </a:bodyPr>
        <a:lstStyle/>
        <a:p>
          <a:pPr marL="228600" lvl="1" indent="-228600" algn="l" defTabSz="977900">
            <a:lnSpc>
              <a:spcPct val="90000"/>
            </a:lnSpc>
            <a:spcBef>
              <a:spcPct val="0"/>
            </a:spcBef>
            <a:spcAft>
              <a:spcPct val="20000"/>
            </a:spcAft>
            <a:buNone/>
          </a:pPr>
          <a:r>
            <a:rPr lang="en-US" sz="2200" kern="1200">
              <a:latin typeface="Calibri" panose="020F0502020204030204"/>
              <a:ea typeface="+mn-ea"/>
              <a:cs typeface="+mn-cs"/>
            </a:rPr>
            <a:t>Enforcing certification marks by…</a:t>
          </a:r>
        </a:p>
        <a:p>
          <a:pPr marL="457200" lvl="2" indent="-228600" algn="l" defTabSz="977900">
            <a:lnSpc>
              <a:spcPct val="90000"/>
            </a:lnSpc>
            <a:spcBef>
              <a:spcPct val="0"/>
            </a:spcBef>
            <a:spcAft>
              <a:spcPct val="20000"/>
            </a:spcAft>
            <a:buChar char="•"/>
          </a:pPr>
          <a:r>
            <a:rPr lang="en-US" sz="2200" kern="1200">
              <a:latin typeface="Calibri" panose="020F0502020204030204"/>
              <a:ea typeface="+mn-ea"/>
              <a:cs typeface="+mn-cs"/>
            </a:rPr>
            <a:t>Requesting listing takedowns</a:t>
          </a:r>
        </a:p>
        <a:p>
          <a:pPr marL="457200" lvl="2" indent="-228600" algn="l" defTabSz="977900">
            <a:lnSpc>
              <a:spcPct val="90000"/>
            </a:lnSpc>
            <a:spcBef>
              <a:spcPct val="0"/>
            </a:spcBef>
            <a:spcAft>
              <a:spcPct val="20000"/>
            </a:spcAft>
            <a:buChar char="•"/>
          </a:pPr>
          <a:r>
            <a:rPr lang="en-US" sz="2200" kern="1200">
              <a:latin typeface="Calibri" panose="020F0502020204030204"/>
              <a:ea typeface="+mn-ea"/>
              <a:cs typeface="+mn-cs"/>
            </a:rPr>
            <a:t>Working with CBP to verify and seize “suspect” respirators at the borders if needed</a:t>
          </a:r>
        </a:p>
      </dsp:txBody>
      <dsp:txXfrm>
        <a:off x="0" y="4011661"/>
        <a:ext cx="6177419" cy="1449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75EA3-51AF-4D78-8CDD-F6126D5D4704}">
      <dsp:nvSpPr>
        <dsp:cNvPr id="0" name=""/>
        <dsp:cNvSpPr/>
      </dsp:nvSpPr>
      <dsp:spPr>
        <a:xfrm>
          <a:off x="0" y="2625"/>
          <a:ext cx="694037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37F0A8-E685-43B5-A6A2-799E1F607F5A}">
      <dsp:nvSpPr>
        <dsp:cNvPr id="0" name=""/>
        <dsp:cNvSpPr/>
      </dsp:nvSpPr>
      <dsp:spPr>
        <a:xfrm>
          <a:off x="0" y="2625"/>
          <a:ext cx="6940378" cy="44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N95</a:t>
          </a:r>
          <a:r>
            <a:rPr lang="en-US" sz="2000" b="1" kern="1200" baseline="30000" dirty="0"/>
            <a:t>®</a:t>
          </a:r>
        </a:p>
      </dsp:txBody>
      <dsp:txXfrm>
        <a:off x="0" y="2625"/>
        <a:ext cx="6940378" cy="447705"/>
      </dsp:txXfrm>
    </dsp:sp>
    <dsp:sp modelId="{E8C2A2CE-66A8-45FA-96F4-390405857FFC}">
      <dsp:nvSpPr>
        <dsp:cNvPr id="0" name=""/>
        <dsp:cNvSpPr/>
      </dsp:nvSpPr>
      <dsp:spPr>
        <a:xfrm>
          <a:off x="0" y="450331"/>
          <a:ext cx="694037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44F59-17E9-47D0-8795-A9E20435566E}">
      <dsp:nvSpPr>
        <dsp:cNvPr id="0" name=""/>
        <dsp:cNvSpPr/>
      </dsp:nvSpPr>
      <dsp:spPr>
        <a:xfrm>
          <a:off x="0" y="450331"/>
          <a:ext cx="6940378" cy="44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N99</a:t>
          </a:r>
          <a:r>
            <a:rPr lang="en-US" sz="2000" b="1" kern="1200" baseline="30000" dirty="0"/>
            <a:t>®</a:t>
          </a:r>
        </a:p>
      </dsp:txBody>
      <dsp:txXfrm>
        <a:off x="0" y="450331"/>
        <a:ext cx="6940378" cy="447705"/>
      </dsp:txXfrm>
    </dsp:sp>
    <dsp:sp modelId="{0EAE5039-A9B4-43C8-A1E3-9A008EB36916}">
      <dsp:nvSpPr>
        <dsp:cNvPr id="0" name=""/>
        <dsp:cNvSpPr/>
      </dsp:nvSpPr>
      <dsp:spPr>
        <a:xfrm>
          <a:off x="0" y="898037"/>
          <a:ext cx="694037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12409-0D43-4514-93BE-6A0B5DC749AE}">
      <dsp:nvSpPr>
        <dsp:cNvPr id="0" name=""/>
        <dsp:cNvSpPr/>
      </dsp:nvSpPr>
      <dsp:spPr>
        <a:xfrm>
          <a:off x="0" y="898037"/>
          <a:ext cx="6940378" cy="44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N100</a:t>
          </a:r>
          <a:r>
            <a:rPr lang="en-US" sz="2000" b="1" kern="1200" baseline="30000" dirty="0"/>
            <a:t>®</a:t>
          </a:r>
        </a:p>
      </dsp:txBody>
      <dsp:txXfrm>
        <a:off x="0" y="898037"/>
        <a:ext cx="6940378" cy="447705"/>
      </dsp:txXfrm>
    </dsp:sp>
    <dsp:sp modelId="{77F440D8-2E2B-46B9-9F5B-4266D6BC1A62}">
      <dsp:nvSpPr>
        <dsp:cNvPr id="0" name=""/>
        <dsp:cNvSpPr/>
      </dsp:nvSpPr>
      <dsp:spPr>
        <a:xfrm>
          <a:off x="0" y="1345743"/>
          <a:ext cx="694037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B3EF66-CE2D-48CF-9203-5A3D3C550165}">
      <dsp:nvSpPr>
        <dsp:cNvPr id="0" name=""/>
        <dsp:cNvSpPr/>
      </dsp:nvSpPr>
      <dsp:spPr>
        <a:xfrm>
          <a:off x="0" y="1345743"/>
          <a:ext cx="6940378" cy="44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R95</a:t>
          </a:r>
          <a:r>
            <a:rPr lang="en-US" sz="2000" b="1" kern="1200" baseline="30000" dirty="0"/>
            <a:t>®</a:t>
          </a:r>
        </a:p>
      </dsp:txBody>
      <dsp:txXfrm>
        <a:off x="0" y="1345743"/>
        <a:ext cx="6940378" cy="447705"/>
      </dsp:txXfrm>
    </dsp:sp>
    <dsp:sp modelId="{97B6038B-D304-47A4-9093-107EE744EF27}">
      <dsp:nvSpPr>
        <dsp:cNvPr id="0" name=""/>
        <dsp:cNvSpPr/>
      </dsp:nvSpPr>
      <dsp:spPr>
        <a:xfrm>
          <a:off x="0" y="1793449"/>
          <a:ext cx="694037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C895D1-FF37-421C-BDF9-866926C98A0F}">
      <dsp:nvSpPr>
        <dsp:cNvPr id="0" name=""/>
        <dsp:cNvSpPr/>
      </dsp:nvSpPr>
      <dsp:spPr>
        <a:xfrm>
          <a:off x="0" y="1793449"/>
          <a:ext cx="6940378" cy="44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P95</a:t>
          </a:r>
          <a:r>
            <a:rPr lang="en-US" sz="2000" b="1" kern="1200" baseline="30000" dirty="0"/>
            <a:t>®</a:t>
          </a:r>
        </a:p>
      </dsp:txBody>
      <dsp:txXfrm>
        <a:off x="0" y="1793449"/>
        <a:ext cx="6940378" cy="447705"/>
      </dsp:txXfrm>
    </dsp:sp>
    <dsp:sp modelId="{CB1E20B4-29B9-402C-A341-8DC9ADD7EF7F}">
      <dsp:nvSpPr>
        <dsp:cNvPr id="0" name=""/>
        <dsp:cNvSpPr/>
      </dsp:nvSpPr>
      <dsp:spPr>
        <a:xfrm>
          <a:off x="0" y="2241155"/>
          <a:ext cx="694037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4FF361-8C57-4824-98F8-8B27903D2F61}">
      <dsp:nvSpPr>
        <dsp:cNvPr id="0" name=""/>
        <dsp:cNvSpPr/>
      </dsp:nvSpPr>
      <dsp:spPr>
        <a:xfrm>
          <a:off x="0" y="2241155"/>
          <a:ext cx="6940378" cy="44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P100</a:t>
          </a:r>
          <a:r>
            <a:rPr lang="en-US" sz="2000" b="1" kern="1200" baseline="30000" dirty="0"/>
            <a:t>®</a:t>
          </a:r>
        </a:p>
      </dsp:txBody>
      <dsp:txXfrm>
        <a:off x="0" y="2241155"/>
        <a:ext cx="6940378" cy="447705"/>
      </dsp:txXfrm>
    </dsp:sp>
    <dsp:sp modelId="{BBBB9BE7-BDFA-4052-B380-11DA0CB3C728}">
      <dsp:nvSpPr>
        <dsp:cNvPr id="0" name=""/>
        <dsp:cNvSpPr/>
      </dsp:nvSpPr>
      <dsp:spPr>
        <a:xfrm>
          <a:off x="0" y="2688860"/>
          <a:ext cx="694037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711D6D-B189-4DD4-9935-6C1EE2C1B4B8}">
      <dsp:nvSpPr>
        <dsp:cNvPr id="0" name=""/>
        <dsp:cNvSpPr/>
      </dsp:nvSpPr>
      <dsp:spPr>
        <a:xfrm>
          <a:off x="0" y="2688861"/>
          <a:ext cx="6940378" cy="44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PAPR100-N</a:t>
          </a:r>
          <a:r>
            <a:rPr lang="en-US" sz="1800" b="1" kern="1200" baseline="30000" dirty="0"/>
            <a:t>®</a:t>
          </a:r>
          <a:endParaRPr lang="en-US" sz="1900" b="1" kern="1200" dirty="0"/>
        </a:p>
      </dsp:txBody>
      <dsp:txXfrm>
        <a:off x="0" y="2688861"/>
        <a:ext cx="6940378" cy="447705"/>
      </dsp:txXfrm>
    </dsp:sp>
    <dsp:sp modelId="{A4B0BF33-984B-4229-B7E3-E2CDCAFF84D4}">
      <dsp:nvSpPr>
        <dsp:cNvPr id="0" name=""/>
        <dsp:cNvSpPr/>
      </dsp:nvSpPr>
      <dsp:spPr>
        <a:xfrm>
          <a:off x="0" y="3136566"/>
          <a:ext cx="694037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3B437F-B5AA-44A9-ABF1-195C424B5C37}">
      <dsp:nvSpPr>
        <dsp:cNvPr id="0" name=""/>
        <dsp:cNvSpPr/>
      </dsp:nvSpPr>
      <dsp:spPr>
        <a:xfrm>
          <a:off x="0" y="3136566"/>
          <a:ext cx="6940378" cy="44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PAPR100-P</a:t>
          </a:r>
          <a:r>
            <a:rPr lang="en-US" sz="2000" b="1" kern="1200" baseline="30000" dirty="0"/>
            <a:t>®</a:t>
          </a:r>
        </a:p>
      </dsp:txBody>
      <dsp:txXfrm>
        <a:off x="0" y="3136566"/>
        <a:ext cx="6940378" cy="447705"/>
      </dsp:txXfrm>
    </dsp:sp>
    <dsp:sp modelId="{566F1F80-1154-49EA-925C-D24B111E1C17}">
      <dsp:nvSpPr>
        <dsp:cNvPr id="0" name=""/>
        <dsp:cNvSpPr/>
      </dsp:nvSpPr>
      <dsp:spPr>
        <a:xfrm>
          <a:off x="0" y="3584272"/>
          <a:ext cx="694037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EA2C83-EF85-49C9-80F4-2C82F2ECEECD}">
      <dsp:nvSpPr>
        <dsp:cNvPr id="0" name=""/>
        <dsp:cNvSpPr/>
      </dsp:nvSpPr>
      <dsp:spPr>
        <a:xfrm>
          <a:off x="0" y="3584272"/>
          <a:ext cx="6940378" cy="44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HE</a:t>
          </a:r>
          <a:r>
            <a:rPr lang="en-US" sz="2000" b="1" kern="1200" baseline="30000" dirty="0"/>
            <a:t>®</a:t>
          </a:r>
        </a:p>
      </dsp:txBody>
      <dsp:txXfrm>
        <a:off x="0" y="3584272"/>
        <a:ext cx="6940378" cy="447705"/>
      </dsp:txXfrm>
    </dsp:sp>
    <dsp:sp modelId="{7A3E49C9-CC19-4437-8591-811D17CFC525}">
      <dsp:nvSpPr>
        <dsp:cNvPr id="0" name=""/>
        <dsp:cNvSpPr/>
      </dsp:nvSpPr>
      <dsp:spPr>
        <a:xfrm>
          <a:off x="0" y="4031978"/>
          <a:ext cx="694037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2B1995-4EC5-4D60-BE16-72F5967BF77D}">
      <dsp:nvSpPr>
        <dsp:cNvPr id="0" name=""/>
        <dsp:cNvSpPr/>
      </dsp:nvSpPr>
      <dsp:spPr>
        <a:xfrm>
          <a:off x="0" y="4031978"/>
          <a:ext cx="6940378" cy="44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NIOSH Approved</a:t>
          </a:r>
          <a:r>
            <a:rPr lang="en-US" sz="2000" b="1" kern="1200" baseline="30000" dirty="0"/>
            <a:t>®</a:t>
          </a:r>
        </a:p>
      </dsp:txBody>
      <dsp:txXfrm>
        <a:off x="0" y="4031978"/>
        <a:ext cx="6940378" cy="447705"/>
      </dsp:txXfrm>
    </dsp:sp>
    <dsp:sp modelId="{958A7009-44FB-40BE-B609-E2A8DA31340A}">
      <dsp:nvSpPr>
        <dsp:cNvPr id="0" name=""/>
        <dsp:cNvSpPr/>
      </dsp:nvSpPr>
      <dsp:spPr>
        <a:xfrm>
          <a:off x="0" y="4479684"/>
          <a:ext cx="694037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119315-AD6A-498B-95D8-58B2ACB454C6}">
      <dsp:nvSpPr>
        <dsp:cNvPr id="0" name=""/>
        <dsp:cNvSpPr/>
      </dsp:nvSpPr>
      <dsp:spPr>
        <a:xfrm>
          <a:off x="0" y="4479684"/>
          <a:ext cx="6940378" cy="44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NIOSH stylized logo with text:</a:t>
          </a:r>
        </a:p>
      </dsp:txBody>
      <dsp:txXfrm>
        <a:off x="0" y="4479684"/>
        <a:ext cx="6940378" cy="447705"/>
      </dsp:txXfrm>
    </dsp:sp>
    <dsp:sp modelId="{6CDA11FE-5CAA-4C90-8EA5-BA29C984D4BC}">
      <dsp:nvSpPr>
        <dsp:cNvPr id="0" name=""/>
        <dsp:cNvSpPr/>
      </dsp:nvSpPr>
      <dsp:spPr>
        <a:xfrm>
          <a:off x="0" y="4927390"/>
          <a:ext cx="694037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3E8E7-7F4A-47F9-8125-5DCB9213EE39}">
      <dsp:nvSpPr>
        <dsp:cNvPr id="0" name=""/>
        <dsp:cNvSpPr/>
      </dsp:nvSpPr>
      <dsp:spPr>
        <a:xfrm>
          <a:off x="0" y="4927390"/>
          <a:ext cx="6940378" cy="44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NIOSH stylized logo without text:</a:t>
          </a:r>
        </a:p>
      </dsp:txBody>
      <dsp:txXfrm>
        <a:off x="0" y="4927390"/>
        <a:ext cx="6940378" cy="4477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6C328-318A-4FDC-948C-E5EDC331F8D4}">
      <dsp:nvSpPr>
        <dsp:cNvPr id="0" name=""/>
        <dsp:cNvSpPr/>
      </dsp:nvSpPr>
      <dsp:spPr>
        <a:xfrm>
          <a:off x="0" y="453671"/>
          <a:ext cx="10515600" cy="16443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604012" rIns="816127" bIns="206248" numCol="1" spcCol="1270" anchor="t" anchorCtr="0">
          <a:noAutofit/>
        </a:bodyPr>
        <a:lstStyle/>
        <a:p>
          <a:pPr marL="285750" lvl="1" indent="-285750" algn="l" defTabSz="1289050">
            <a:lnSpc>
              <a:spcPct val="90000"/>
            </a:lnSpc>
            <a:spcBef>
              <a:spcPct val="0"/>
            </a:spcBef>
            <a:spcAft>
              <a:spcPct val="15000"/>
            </a:spcAft>
            <a:buChar char="•"/>
          </a:pPr>
          <a:r>
            <a:rPr lang="en-US" sz="2900" b="1" kern="1200">
              <a:latin typeface="Calibri" panose="020F0502020204030204" pitchFamily="34" charset="0"/>
              <a:cs typeface="Calibri" panose="020F0502020204030204" pitchFamily="34" charset="0"/>
            </a:rPr>
            <a:t>Purify contaminated air by filtration, absorption or chemical reaction to make it suitable for breathing.</a:t>
          </a:r>
          <a:endParaRPr lang="en-US" sz="2900" kern="1200">
            <a:latin typeface="Calibri" panose="020F0502020204030204" pitchFamily="34" charset="0"/>
            <a:cs typeface="Calibri" panose="020F0502020204030204" pitchFamily="34" charset="0"/>
          </a:endParaRPr>
        </a:p>
      </dsp:txBody>
      <dsp:txXfrm>
        <a:off x="0" y="453671"/>
        <a:ext cx="10515600" cy="1644300"/>
      </dsp:txXfrm>
    </dsp:sp>
    <dsp:sp modelId="{366661A6-F6E0-426D-99E5-C28587CA7DFA}">
      <dsp:nvSpPr>
        <dsp:cNvPr id="0" name=""/>
        <dsp:cNvSpPr/>
      </dsp:nvSpPr>
      <dsp:spPr>
        <a:xfrm>
          <a:off x="525780" y="25631"/>
          <a:ext cx="7360920" cy="856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89050">
            <a:lnSpc>
              <a:spcPct val="90000"/>
            </a:lnSpc>
            <a:spcBef>
              <a:spcPct val="0"/>
            </a:spcBef>
            <a:spcAft>
              <a:spcPct val="35000"/>
            </a:spcAft>
            <a:buNone/>
          </a:pPr>
          <a:r>
            <a:rPr lang="en-US" sz="2900" b="1" kern="1200" dirty="0">
              <a:latin typeface="Calibri" panose="020F0502020204030204" pitchFamily="34" charset="0"/>
              <a:cs typeface="Calibri" panose="020F0502020204030204" pitchFamily="34" charset="0"/>
            </a:rPr>
            <a:t>Air-Purifying Respirators</a:t>
          </a:r>
        </a:p>
      </dsp:txBody>
      <dsp:txXfrm>
        <a:off x="567570" y="67421"/>
        <a:ext cx="7277340" cy="772500"/>
      </dsp:txXfrm>
    </dsp:sp>
    <dsp:sp modelId="{D07B3ABD-CAD9-4C7A-998C-872989FE5BC6}">
      <dsp:nvSpPr>
        <dsp:cNvPr id="0" name=""/>
        <dsp:cNvSpPr/>
      </dsp:nvSpPr>
      <dsp:spPr>
        <a:xfrm>
          <a:off x="0" y="2682612"/>
          <a:ext cx="10515600" cy="1644300"/>
        </a:xfrm>
        <a:prstGeom prst="rect">
          <a:avLst/>
        </a:prstGeom>
        <a:solidFill>
          <a:schemeClr val="lt1">
            <a:alpha val="90000"/>
            <a:hueOff val="0"/>
            <a:satOff val="0"/>
            <a:lumOff val="0"/>
            <a:alphaOff val="0"/>
          </a:schemeClr>
        </a:solidFill>
        <a:ln w="12700" cap="flat" cmpd="sng" algn="ctr">
          <a:solidFill>
            <a:schemeClr val="accent2">
              <a:hueOff val="113439"/>
              <a:satOff val="13039"/>
              <a:lumOff val="-103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604012" rIns="816127" bIns="206248" numCol="1" spcCol="1270" anchor="t" anchorCtr="0">
          <a:noAutofit/>
        </a:bodyPr>
        <a:lstStyle/>
        <a:p>
          <a:pPr marL="285750" lvl="1" indent="-285750" algn="l" defTabSz="1289050">
            <a:lnSpc>
              <a:spcPct val="90000"/>
            </a:lnSpc>
            <a:spcBef>
              <a:spcPct val="0"/>
            </a:spcBef>
            <a:spcAft>
              <a:spcPct val="15000"/>
            </a:spcAft>
            <a:buChar char="•"/>
          </a:pPr>
          <a:r>
            <a:rPr lang="en-US" sz="2900" b="1" kern="1200">
              <a:latin typeface="Calibri" panose="020F0502020204030204" pitchFamily="34" charset="0"/>
              <a:cs typeface="Calibri" panose="020F0502020204030204" pitchFamily="34" charset="0"/>
            </a:rPr>
            <a:t>Provides breathing gas from a source independent of the surrounding atmosphere.</a:t>
          </a:r>
          <a:endParaRPr lang="en-US" sz="2900" kern="1200">
            <a:latin typeface="Calibri" panose="020F0502020204030204" pitchFamily="34" charset="0"/>
            <a:cs typeface="Calibri" panose="020F0502020204030204" pitchFamily="34" charset="0"/>
          </a:endParaRPr>
        </a:p>
      </dsp:txBody>
      <dsp:txXfrm>
        <a:off x="0" y="2682612"/>
        <a:ext cx="10515600" cy="1644300"/>
      </dsp:txXfrm>
    </dsp:sp>
    <dsp:sp modelId="{280E9002-47B9-4141-A881-B387D1E50C6E}">
      <dsp:nvSpPr>
        <dsp:cNvPr id="0" name=""/>
        <dsp:cNvSpPr/>
      </dsp:nvSpPr>
      <dsp:spPr>
        <a:xfrm>
          <a:off x="525780" y="2254572"/>
          <a:ext cx="7360920" cy="856080"/>
        </a:xfrm>
        <a:prstGeom prst="roundRect">
          <a:avLst/>
        </a:prstGeom>
        <a:solidFill>
          <a:schemeClr val="accent2">
            <a:hueOff val="113439"/>
            <a:satOff val="13039"/>
            <a:lumOff val="-1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89050">
            <a:lnSpc>
              <a:spcPct val="90000"/>
            </a:lnSpc>
            <a:spcBef>
              <a:spcPct val="0"/>
            </a:spcBef>
            <a:spcAft>
              <a:spcPct val="35000"/>
            </a:spcAft>
            <a:buNone/>
          </a:pPr>
          <a:r>
            <a:rPr lang="en-US" sz="2900" b="1" kern="1200" dirty="0">
              <a:latin typeface="Calibri" panose="020F0502020204030204" pitchFamily="34" charset="0"/>
              <a:cs typeface="Calibri" panose="020F0502020204030204" pitchFamily="34" charset="0"/>
            </a:rPr>
            <a:t>Atmosphere-Supplying Respirators</a:t>
          </a:r>
        </a:p>
      </dsp:txBody>
      <dsp:txXfrm>
        <a:off x="567570" y="2296362"/>
        <a:ext cx="7277340" cy="772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20B02-0DCF-4C50-816E-343C69BA0546}">
      <dsp:nvSpPr>
        <dsp:cNvPr id="0" name=""/>
        <dsp:cNvSpPr/>
      </dsp:nvSpPr>
      <dsp:spPr>
        <a:xfrm>
          <a:off x="10879" y="323692"/>
          <a:ext cx="5273183" cy="1581955"/>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328" tIns="195328" rIns="195328" bIns="195328" numCol="1" spcCol="1270" anchor="ctr" anchorCtr="0">
          <a:noAutofit/>
        </a:bodyPr>
        <a:lstStyle/>
        <a:p>
          <a:pPr marL="0" lvl="0" indent="0" algn="ctr" defTabSz="1244600">
            <a:lnSpc>
              <a:spcPct val="90000"/>
            </a:lnSpc>
            <a:spcBef>
              <a:spcPct val="0"/>
            </a:spcBef>
            <a:spcAft>
              <a:spcPct val="35000"/>
            </a:spcAft>
            <a:buNone/>
          </a:pPr>
          <a:r>
            <a:rPr lang="en-US" sz="2800" kern="1200" dirty="0"/>
            <a:t>Air Purifying Respirators – Non-powered and Powered</a:t>
          </a:r>
        </a:p>
      </dsp:txBody>
      <dsp:txXfrm>
        <a:off x="485466" y="323692"/>
        <a:ext cx="4324010" cy="1581955"/>
      </dsp:txXfrm>
    </dsp:sp>
    <dsp:sp modelId="{6412B89B-9809-44C7-935B-53C3E4B84F5B}">
      <dsp:nvSpPr>
        <dsp:cNvPr id="0" name=""/>
        <dsp:cNvSpPr/>
      </dsp:nvSpPr>
      <dsp:spPr>
        <a:xfrm>
          <a:off x="10879" y="1905647"/>
          <a:ext cx="4798597" cy="212199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9196" tIns="379196" rIns="379196" bIns="758392" numCol="1" spcCol="1270" anchor="t" anchorCtr="0">
          <a:noAutofit/>
        </a:bodyPr>
        <a:lstStyle/>
        <a:p>
          <a:pPr marL="0" lvl="0" indent="0" algn="l" defTabSz="488950">
            <a:lnSpc>
              <a:spcPct val="90000"/>
            </a:lnSpc>
            <a:spcBef>
              <a:spcPct val="0"/>
            </a:spcBef>
            <a:spcAft>
              <a:spcPct val="35000"/>
            </a:spcAft>
            <a:buNone/>
          </a:pPr>
          <a:r>
            <a:rPr lang="en-US" sz="1100" kern="1200" dirty="0"/>
            <a:t>Particulate Filtering</a:t>
          </a:r>
        </a:p>
        <a:p>
          <a:pPr marL="0" lvl="0" indent="0" algn="l" defTabSz="488950">
            <a:lnSpc>
              <a:spcPct val="90000"/>
            </a:lnSpc>
            <a:spcBef>
              <a:spcPct val="0"/>
            </a:spcBef>
            <a:spcAft>
              <a:spcPct val="35000"/>
            </a:spcAft>
            <a:buNone/>
          </a:pPr>
          <a:r>
            <a:rPr lang="en-US" sz="1100" kern="1200"/>
            <a:t>Gas / Vapor Removing</a:t>
          </a:r>
        </a:p>
        <a:p>
          <a:pPr marL="0" lvl="0" indent="0" algn="l" defTabSz="488950">
            <a:lnSpc>
              <a:spcPct val="90000"/>
            </a:lnSpc>
            <a:spcBef>
              <a:spcPct val="0"/>
            </a:spcBef>
            <a:spcAft>
              <a:spcPct val="35000"/>
            </a:spcAft>
            <a:buNone/>
          </a:pPr>
          <a:r>
            <a:rPr lang="en-US" sz="1100" kern="1200" dirty="0"/>
            <a:t>Combination Gas/Vapor and Particulate Filtering</a:t>
          </a:r>
        </a:p>
        <a:p>
          <a:pPr marL="0" lvl="0" indent="0" algn="l" defTabSz="488950">
            <a:lnSpc>
              <a:spcPct val="90000"/>
            </a:lnSpc>
            <a:spcBef>
              <a:spcPct val="0"/>
            </a:spcBef>
            <a:spcAft>
              <a:spcPct val="35000"/>
            </a:spcAft>
            <a:buNone/>
          </a:pPr>
          <a:endParaRPr lang="en-US" sz="1100" kern="1200" dirty="0"/>
        </a:p>
        <a:p>
          <a:pPr marL="0" lvl="0" indent="0" algn="l" defTabSz="488950">
            <a:lnSpc>
              <a:spcPct val="90000"/>
            </a:lnSpc>
            <a:spcBef>
              <a:spcPct val="0"/>
            </a:spcBef>
            <a:spcAft>
              <a:spcPct val="35000"/>
            </a:spcAft>
            <a:buNone/>
          </a:pPr>
          <a:r>
            <a:rPr lang="en-US" sz="1100" kern="1200" dirty="0"/>
            <a:t>Approved under Schedule 21C, 23C and 84A</a:t>
          </a:r>
        </a:p>
      </dsp:txBody>
      <dsp:txXfrm>
        <a:off x="10879" y="1905647"/>
        <a:ext cx="4798597" cy="2121998"/>
      </dsp:txXfrm>
    </dsp:sp>
    <dsp:sp modelId="{124275D9-0ACE-4CF6-A58D-37B73F5F9EDF}">
      <dsp:nvSpPr>
        <dsp:cNvPr id="0" name=""/>
        <dsp:cNvSpPr/>
      </dsp:nvSpPr>
      <dsp:spPr>
        <a:xfrm>
          <a:off x="5231536" y="323692"/>
          <a:ext cx="5273183" cy="1581955"/>
        </a:xfrm>
        <a:prstGeom prst="chevron">
          <a:avLst>
            <a:gd name="adj" fmla="val 30000"/>
          </a:avLst>
        </a:prstGeom>
        <a:solidFill>
          <a:schemeClr val="accent2">
            <a:hueOff val="113439"/>
            <a:satOff val="13039"/>
            <a:lumOff val="-10393"/>
            <a:alphaOff val="0"/>
          </a:schemeClr>
        </a:solidFill>
        <a:ln w="12700" cap="flat" cmpd="sng" algn="ctr">
          <a:solidFill>
            <a:schemeClr val="accent2">
              <a:hueOff val="113439"/>
              <a:satOff val="13039"/>
              <a:lumOff val="-103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328" tIns="195328" rIns="195328" bIns="195328" numCol="1" spcCol="1270" anchor="ctr" anchorCtr="0">
          <a:noAutofit/>
        </a:bodyPr>
        <a:lstStyle/>
        <a:p>
          <a:pPr marL="0" lvl="0" indent="0" algn="ctr" defTabSz="1244600">
            <a:lnSpc>
              <a:spcPct val="90000"/>
            </a:lnSpc>
            <a:spcBef>
              <a:spcPct val="0"/>
            </a:spcBef>
            <a:spcAft>
              <a:spcPct val="35000"/>
            </a:spcAft>
            <a:buNone/>
          </a:pPr>
          <a:r>
            <a:rPr lang="en-US" sz="2800" kern="1200" dirty="0"/>
            <a:t>Entry vs Escape </a:t>
          </a:r>
        </a:p>
      </dsp:txBody>
      <dsp:txXfrm>
        <a:off x="5706123" y="323692"/>
        <a:ext cx="4324010" cy="1581955"/>
      </dsp:txXfrm>
    </dsp:sp>
    <dsp:sp modelId="{62C17FD9-F940-480D-8701-265B6694E989}">
      <dsp:nvSpPr>
        <dsp:cNvPr id="0" name=""/>
        <dsp:cNvSpPr/>
      </dsp:nvSpPr>
      <dsp:spPr>
        <a:xfrm>
          <a:off x="5231536" y="1905647"/>
          <a:ext cx="4798597" cy="2121998"/>
        </a:xfrm>
        <a:prstGeom prst="rect">
          <a:avLst/>
        </a:prstGeom>
        <a:solidFill>
          <a:schemeClr val="accent2">
            <a:tint val="40000"/>
            <a:alpha val="90000"/>
            <a:hueOff val="429303"/>
            <a:satOff val="7928"/>
            <a:lumOff val="-885"/>
            <a:alphaOff val="0"/>
          </a:schemeClr>
        </a:solidFill>
        <a:ln w="12700" cap="flat" cmpd="sng" algn="ctr">
          <a:solidFill>
            <a:schemeClr val="accent2">
              <a:tint val="40000"/>
              <a:alpha val="90000"/>
              <a:hueOff val="429303"/>
              <a:satOff val="7928"/>
              <a:lumOff val="-8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9196" tIns="379196" rIns="379196" bIns="758392" numCol="1" spcCol="1270" anchor="t" anchorCtr="0">
          <a:noAutofit/>
        </a:bodyPr>
        <a:lstStyle/>
        <a:p>
          <a:pPr marL="0" lvl="0" indent="0" algn="l" defTabSz="488950">
            <a:lnSpc>
              <a:spcPct val="90000"/>
            </a:lnSpc>
            <a:spcBef>
              <a:spcPct val="0"/>
            </a:spcBef>
            <a:spcAft>
              <a:spcPct val="35000"/>
            </a:spcAft>
            <a:buNone/>
          </a:pPr>
          <a:r>
            <a:rPr lang="en-US" sz="1100" kern="1200" dirty="0"/>
            <a:t>Certain types of respirators with tight fitting facepieces can be utilized for entry into non-IDLH environments as well as escape from IDLH environments</a:t>
          </a:r>
        </a:p>
        <a:p>
          <a:pPr marL="0" lvl="0" indent="0" algn="l" defTabSz="488950">
            <a:lnSpc>
              <a:spcPct val="90000"/>
            </a:lnSpc>
            <a:spcBef>
              <a:spcPct val="0"/>
            </a:spcBef>
            <a:spcAft>
              <a:spcPct val="35000"/>
            </a:spcAft>
            <a:buNone/>
          </a:pPr>
          <a:r>
            <a:rPr lang="en-US" sz="1100" kern="1200"/>
            <a:t>Approved under Schedule 14G</a:t>
          </a:r>
        </a:p>
      </dsp:txBody>
      <dsp:txXfrm>
        <a:off x="5231536" y="1905647"/>
        <a:ext cx="4798597" cy="21219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5D78F-B489-415E-B1BC-0285E7320646}">
      <dsp:nvSpPr>
        <dsp:cNvPr id="0" name=""/>
        <dsp:cNvSpPr/>
      </dsp:nvSpPr>
      <dsp:spPr>
        <a:xfrm rot="5400000">
          <a:off x="6106460" y="-2079059"/>
          <a:ext cx="2038730" cy="6706659"/>
        </a:xfrm>
        <a:prstGeom prst="round2SameRect">
          <a:avLst/>
        </a:prstGeom>
        <a:solidFill>
          <a:schemeClr val="bg1">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1" kern="1200" dirty="0"/>
            <a:t>N - Not resistant to oil mist</a:t>
          </a:r>
          <a:endParaRPr lang="en-US" sz="2200" kern="1200" dirty="0"/>
        </a:p>
        <a:p>
          <a:pPr marL="228600" lvl="1" indent="-228600" algn="l" defTabSz="977900">
            <a:lnSpc>
              <a:spcPct val="90000"/>
            </a:lnSpc>
            <a:spcBef>
              <a:spcPct val="0"/>
            </a:spcBef>
            <a:spcAft>
              <a:spcPct val="15000"/>
            </a:spcAft>
            <a:buChar char="•"/>
          </a:pPr>
          <a:r>
            <a:rPr lang="en-US" sz="2200" b="1" kern="1200"/>
            <a:t>R - Resistant to oil mist</a:t>
          </a:r>
          <a:endParaRPr lang="en-US" sz="2200" kern="1200"/>
        </a:p>
        <a:p>
          <a:pPr marL="228600" lvl="1" indent="-228600" algn="l" defTabSz="977900">
            <a:lnSpc>
              <a:spcPct val="90000"/>
            </a:lnSpc>
            <a:spcBef>
              <a:spcPct val="0"/>
            </a:spcBef>
            <a:spcAft>
              <a:spcPct val="15000"/>
            </a:spcAft>
            <a:buChar char="•"/>
          </a:pPr>
          <a:r>
            <a:rPr lang="en-US" sz="2200" b="1" kern="1200" dirty="0"/>
            <a:t>P - Protective against all particulates</a:t>
          </a:r>
          <a:endParaRPr lang="en-US" sz="2200" kern="1200" dirty="0"/>
        </a:p>
        <a:p>
          <a:pPr marL="228600" lvl="1" indent="-228600" algn="l" defTabSz="977900">
            <a:lnSpc>
              <a:spcPct val="90000"/>
            </a:lnSpc>
            <a:spcBef>
              <a:spcPct val="0"/>
            </a:spcBef>
            <a:spcAft>
              <a:spcPct val="15000"/>
            </a:spcAft>
            <a:buChar char="•"/>
          </a:pPr>
          <a:r>
            <a:rPr lang="en-US" sz="2200" b="1" kern="1200" dirty="0"/>
            <a:t>95, 99, 100 - approximate filter efficiency against worst case particle size</a:t>
          </a:r>
          <a:endParaRPr lang="en-US" sz="2200" kern="1200" dirty="0"/>
        </a:p>
      </dsp:txBody>
      <dsp:txXfrm rot="-5400000">
        <a:off x="3772496" y="354428"/>
        <a:ext cx="6607136" cy="1839684"/>
      </dsp:txXfrm>
    </dsp:sp>
    <dsp:sp modelId="{1E19C745-3F8C-42ED-B1DA-73E13411B897}">
      <dsp:nvSpPr>
        <dsp:cNvPr id="0" name=""/>
        <dsp:cNvSpPr/>
      </dsp:nvSpPr>
      <dsp:spPr>
        <a:xfrm>
          <a:off x="0" y="63"/>
          <a:ext cx="3772496" cy="2548413"/>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dirty="0"/>
            <a:t>Non-powered particulate filters are classed as N, R, or P combined with 95, 99, or 100  </a:t>
          </a:r>
        </a:p>
      </dsp:txBody>
      <dsp:txXfrm>
        <a:off x="124403" y="124466"/>
        <a:ext cx="3523690" cy="2299607"/>
      </dsp:txXfrm>
    </dsp:sp>
    <dsp:sp modelId="{F2B2576A-0BD6-4CD5-9D95-88C11BB5ADCE}">
      <dsp:nvSpPr>
        <dsp:cNvPr id="0" name=""/>
        <dsp:cNvSpPr/>
      </dsp:nvSpPr>
      <dsp:spPr>
        <a:xfrm rot="5400000">
          <a:off x="6106460" y="596774"/>
          <a:ext cx="2038730" cy="6706659"/>
        </a:xfrm>
        <a:prstGeom prst="round2SameRect">
          <a:avLst/>
        </a:prstGeom>
        <a:solidFill>
          <a:schemeClr val="bg1">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1" kern="1200"/>
            <a:t>HE</a:t>
          </a:r>
          <a:endParaRPr lang="en-US" sz="2200" kern="1200"/>
        </a:p>
        <a:p>
          <a:pPr marL="228600" lvl="1" indent="-228600" algn="l" defTabSz="977900">
            <a:lnSpc>
              <a:spcPct val="90000"/>
            </a:lnSpc>
            <a:spcBef>
              <a:spcPct val="0"/>
            </a:spcBef>
            <a:spcAft>
              <a:spcPct val="15000"/>
            </a:spcAft>
            <a:buChar char="•"/>
          </a:pPr>
          <a:r>
            <a:rPr lang="en-US" sz="2200" b="1" kern="1200"/>
            <a:t>PAPR 100P</a:t>
          </a:r>
          <a:endParaRPr lang="en-US" sz="2200" kern="1200"/>
        </a:p>
        <a:p>
          <a:pPr marL="228600" lvl="1" indent="-228600" algn="l" defTabSz="977900">
            <a:lnSpc>
              <a:spcPct val="90000"/>
            </a:lnSpc>
            <a:spcBef>
              <a:spcPct val="0"/>
            </a:spcBef>
            <a:spcAft>
              <a:spcPct val="15000"/>
            </a:spcAft>
            <a:buChar char="•"/>
          </a:pPr>
          <a:r>
            <a:rPr lang="en-US" sz="2200" b="1" kern="1200"/>
            <a:t>PAPR 100N</a:t>
          </a:r>
          <a:endParaRPr lang="en-US" sz="2200" kern="1200"/>
        </a:p>
      </dsp:txBody>
      <dsp:txXfrm rot="-5400000">
        <a:off x="3772496" y="3030262"/>
        <a:ext cx="6607136" cy="1839684"/>
      </dsp:txXfrm>
    </dsp:sp>
    <dsp:sp modelId="{B0E4CBCC-AF71-451C-9DCD-9ED455D71077}">
      <dsp:nvSpPr>
        <dsp:cNvPr id="0" name=""/>
        <dsp:cNvSpPr/>
      </dsp:nvSpPr>
      <dsp:spPr>
        <a:xfrm>
          <a:off x="0" y="2675897"/>
          <a:ext cx="3772496" cy="2548413"/>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dirty="0"/>
            <a:t>Powered particulate filters are classed as </a:t>
          </a:r>
        </a:p>
      </dsp:txBody>
      <dsp:txXfrm>
        <a:off x="124403" y="2800300"/>
        <a:ext cx="3523690" cy="22996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8B262-13EC-4809-B02E-A6D1E002E93D}">
      <dsp:nvSpPr>
        <dsp:cNvPr id="0" name=""/>
        <dsp:cNvSpPr/>
      </dsp:nvSpPr>
      <dsp:spPr>
        <a:xfrm>
          <a:off x="0" y="486409"/>
          <a:ext cx="6666833" cy="36855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541528" rIns="517420"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Organic vapors – Black </a:t>
          </a:r>
        </a:p>
        <a:p>
          <a:pPr marL="228600" lvl="1" indent="-228600" algn="l" defTabSz="1155700">
            <a:lnSpc>
              <a:spcPct val="90000"/>
            </a:lnSpc>
            <a:spcBef>
              <a:spcPct val="0"/>
            </a:spcBef>
            <a:spcAft>
              <a:spcPct val="15000"/>
            </a:spcAft>
            <a:buChar char="•"/>
          </a:pPr>
          <a:r>
            <a:rPr lang="en-US" sz="2600" kern="1200" dirty="0"/>
            <a:t>Acid gases – White </a:t>
          </a:r>
        </a:p>
        <a:p>
          <a:pPr marL="228600" lvl="1" indent="-228600" algn="l" defTabSz="1155700">
            <a:lnSpc>
              <a:spcPct val="90000"/>
            </a:lnSpc>
            <a:spcBef>
              <a:spcPct val="0"/>
            </a:spcBef>
            <a:spcAft>
              <a:spcPct val="15000"/>
            </a:spcAft>
            <a:buChar char="•"/>
          </a:pPr>
          <a:r>
            <a:rPr lang="en-US" sz="2600" kern="1200"/>
            <a:t>Organic vapors and Acid gases – Yellow </a:t>
          </a:r>
        </a:p>
        <a:p>
          <a:pPr marL="228600" lvl="1" indent="-228600" algn="l" defTabSz="1155700">
            <a:lnSpc>
              <a:spcPct val="90000"/>
            </a:lnSpc>
            <a:spcBef>
              <a:spcPct val="0"/>
            </a:spcBef>
            <a:spcAft>
              <a:spcPct val="15000"/>
            </a:spcAft>
            <a:buChar char="•"/>
          </a:pPr>
          <a:r>
            <a:rPr lang="en-US" sz="2600" kern="1200"/>
            <a:t>Ammonia and Methylamine – Green </a:t>
          </a:r>
        </a:p>
        <a:p>
          <a:pPr marL="228600" lvl="1" indent="-228600" algn="l" defTabSz="1155700">
            <a:lnSpc>
              <a:spcPct val="90000"/>
            </a:lnSpc>
            <a:spcBef>
              <a:spcPct val="0"/>
            </a:spcBef>
            <a:spcAft>
              <a:spcPct val="15000"/>
            </a:spcAft>
            <a:buChar char="•"/>
          </a:pPr>
          <a:r>
            <a:rPr lang="en-US" sz="2600" kern="1200"/>
            <a:t>Any other gas or vapor not listed - Olive</a:t>
          </a:r>
        </a:p>
        <a:p>
          <a:pPr marL="228600" lvl="1" indent="-228600" algn="l" defTabSz="1155700">
            <a:lnSpc>
              <a:spcPct val="90000"/>
            </a:lnSpc>
            <a:spcBef>
              <a:spcPct val="0"/>
            </a:spcBef>
            <a:spcAft>
              <a:spcPct val="15000"/>
            </a:spcAft>
            <a:buChar char="•"/>
          </a:pPr>
          <a:r>
            <a:rPr lang="en-US" sz="2600" kern="1200" dirty="0"/>
            <a:t>HE – Magenta</a:t>
          </a:r>
        </a:p>
        <a:p>
          <a:pPr marL="228600" lvl="1" indent="-228600" algn="l" defTabSz="1155700">
            <a:lnSpc>
              <a:spcPct val="90000"/>
            </a:lnSpc>
            <a:spcBef>
              <a:spcPct val="0"/>
            </a:spcBef>
            <a:spcAft>
              <a:spcPct val="15000"/>
            </a:spcAft>
            <a:buChar char="•"/>
          </a:pPr>
          <a:r>
            <a:rPr lang="en-US" sz="2600" kern="1200" dirty="0"/>
            <a:t>CBRN APR, PAPR and APER -Olive</a:t>
          </a:r>
        </a:p>
      </dsp:txBody>
      <dsp:txXfrm>
        <a:off x="0" y="486409"/>
        <a:ext cx="6666833" cy="3685500"/>
      </dsp:txXfrm>
    </dsp:sp>
    <dsp:sp modelId="{E4731187-0A71-4DAC-90E2-8ED54E767EEB}">
      <dsp:nvSpPr>
        <dsp:cNvPr id="0" name=""/>
        <dsp:cNvSpPr/>
      </dsp:nvSpPr>
      <dsp:spPr>
        <a:xfrm>
          <a:off x="333341" y="102649"/>
          <a:ext cx="4666783" cy="767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155700">
            <a:lnSpc>
              <a:spcPct val="90000"/>
            </a:lnSpc>
            <a:spcBef>
              <a:spcPct val="0"/>
            </a:spcBef>
            <a:spcAft>
              <a:spcPct val="35000"/>
            </a:spcAft>
            <a:buNone/>
          </a:pPr>
          <a:r>
            <a:rPr lang="en-US" sz="2600" kern="1200"/>
            <a:t>Labels are color-coded </a:t>
          </a:r>
        </a:p>
      </dsp:txBody>
      <dsp:txXfrm>
        <a:off x="370808" y="140116"/>
        <a:ext cx="4591849" cy="692586"/>
      </dsp:txXfrm>
    </dsp:sp>
    <dsp:sp modelId="{579637CB-7DD7-45E2-8ABE-84F475560D36}">
      <dsp:nvSpPr>
        <dsp:cNvPr id="0" name=""/>
        <dsp:cNvSpPr/>
      </dsp:nvSpPr>
      <dsp:spPr>
        <a:xfrm>
          <a:off x="0" y="4696070"/>
          <a:ext cx="6666833" cy="655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D3F7A1A-A26E-484C-80B5-437EE76B5603}">
      <dsp:nvSpPr>
        <dsp:cNvPr id="0" name=""/>
        <dsp:cNvSpPr/>
      </dsp:nvSpPr>
      <dsp:spPr>
        <a:xfrm>
          <a:off x="333341" y="4312310"/>
          <a:ext cx="4666783" cy="767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155700">
            <a:lnSpc>
              <a:spcPct val="90000"/>
            </a:lnSpc>
            <a:spcBef>
              <a:spcPct val="0"/>
            </a:spcBef>
            <a:spcAft>
              <a:spcPct val="35000"/>
            </a:spcAft>
            <a:buNone/>
          </a:pPr>
          <a:r>
            <a:rPr lang="en-US" sz="2600" kern="1200"/>
            <a:t>ANSI K13.1 </a:t>
          </a:r>
        </a:p>
      </dsp:txBody>
      <dsp:txXfrm>
        <a:off x="370808" y="4349777"/>
        <a:ext cx="4591849" cy="6925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ADE0C-748C-4A97-A354-C63771D7CD89}">
      <dsp:nvSpPr>
        <dsp:cNvPr id="0" name=""/>
        <dsp:cNvSpPr/>
      </dsp:nvSpPr>
      <dsp:spPr>
        <a:xfrm>
          <a:off x="0" y="493632"/>
          <a:ext cx="10515600" cy="617759"/>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a:t>Abbreviated Labels – on filters and cartridges</a:t>
          </a:r>
        </a:p>
      </dsp:txBody>
      <dsp:txXfrm>
        <a:off x="30157" y="523789"/>
        <a:ext cx="10455286" cy="557445"/>
      </dsp:txXfrm>
    </dsp:sp>
    <dsp:sp modelId="{DC02729A-530B-4227-8DF4-C169C2C11171}">
      <dsp:nvSpPr>
        <dsp:cNvPr id="0" name=""/>
        <dsp:cNvSpPr/>
      </dsp:nvSpPr>
      <dsp:spPr>
        <a:xfrm>
          <a:off x="0" y="1180512"/>
          <a:ext cx="10515600" cy="617759"/>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a:t>Canister Label – on canister </a:t>
          </a:r>
        </a:p>
      </dsp:txBody>
      <dsp:txXfrm>
        <a:off x="30157" y="1210669"/>
        <a:ext cx="10455286" cy="557445"/>
      </dsp:txXfrm>
    </dsp:sp>
    <dsp:sp modelId="{CA6D5F42-AC29-4FEA-A34A-A02E85A511CE}">
      <dsp:nvSpPr>
        <dsp:cNvPr id="0" name=""/>
        <dsp:cNvSpPr/>
      </dsp:nvSpPr>
      <dsp:spPr>
        <a:xfrm>
          <a:off x="0" y="1867392"/>
          <a:ext cx="10515600" cy="617759"/>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a:t>Full respirator Label – typically provided with respirator facepiece</a:t>
          </a:r>
        </a:p>
      </dsp:txBody>
      <dsp:txXfrm>
        <a:off x="30157" y="1897549"/>
        <a:ext cx="10455286" cy="557445"/>
      </dsp:txXfrm>
    </dsp:sp>
    <dsp:sp modelId="{A8844611-BCA4-449D-B054-64A3C6F8C7DA}">
      <dsp:nvSpPr>
        <dsp:cNvPr id="0" name=""/>
        <dsp:cNvSpPr/>
      </dsp:nvSpPr>
      <dsp:spPr>
        <a:xfrm>
          <a:off x="0" y="2554272"/>
          <a:ext cx="10515600" cy="617759"/>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dirty="0"/>
            <a:t>Filter label – typically provided with replacement filters</a:t>
          </a:r>
        </a:p>
      </dsp:txBody>
      <dsp:txXfrm>
        <a:off x="30157" y="2584429"/>
        <a:ext cx="10455286" cy="557445"/>
      </dsp:txXfrm>
    </dsp:sp>
    <dsp:sp modelId="{F7E0924E-25CE-445F-9BDD-6FEDD38758A0}">
      <dsp:nvSpPr>
        <dsp:cNvPr id="0" name=""/>
        <dsp:cNvSpPr/>
      </dsp:nvSpPr>
      <dsp:spPr>
        <a:xfrm>
          <a:off x="0" y="3241152"/>
          <a:ext cx="10515600" cy="617759"/>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dirty="0"/>
            <a:t>Full cartridge or canister label – provided with replacement cartridges or canisters</a:t>
          </a:r>
        </a:p>
      </dsp:txBody>
      <dsp:txXfrm>
        <a:off x="30157" y="3271309"/>
        <a:ext cx="10455286" cy="5574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3BA84-124B-42BB-B8C5-9D47E99B1FDF}">
      <dsp:nvSpPr>
        <dsp:cNvPr id="0" name=""/>
        <dsp:cNvSpPr/>
      </dsp:nvSpPr>
      <dsp:spPr>
        <a:xfrm>
          <a:off x="0" y="540589"/>
          <a:ext cx="6666833" cy="13903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Harness labels – on SCBA harness</a:t>
          </a:r>
        </a:p>
      </dsp:txBody>
      <dsp:txXfrm>
        <a:off x="67873" y="608462"/>
        <a:ext cx="6531087" cy="1254634"/>
      </dsp:txXfrm>
    </dsp:sp>
    <dsp:sp modelId="{3E81E6D4-3F6D-4012-9DD0-DBE7BD1BB9E6}">
      <dsp:nvSpPr>
        <dsp:cNvPr id="0" name=""/>
        <dsp:cNvSpPr/>
      </dsp:nvSpPr>
      <dsp:spPr>
        <a:xfrm>
          <a:off x="0" y="2031769"/>
          <a:ext cx="6666833" cy="13903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Full respirator label – typically provided with respirator facepiece</a:t>
          </a:r>
        </a:p>
      </dsp:txBody>
      <dsp:txXfrm>
        <a:off x="67873" y="2099642"/>
        <a:ext cx="6531087" cy="1254634"/>
      </dsp:txXfrm>
    </dsp:sp>
    <dsp:sp modelId="{2893BF08-A1FD-4064-9EBB-3E495E200A41}">
      <dsp:nvSpPr>
        <dsp:cNvPr id="0" name=""/>
        <dsp:cNvSpPr/>
      </dsp:nvSpPr>
      <dsp:spPr>
        <a:xfrm>
          <a:off x="0" y="3522950"/>
          <a:ext cx="6666833" cy="13903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CCER label – on case of unit</a:t>
          </a:r>
        </a:p>
      </dsp:txBody>
      <dsp:txXfrm>
        <a:off x="67873" y="3590823"/>
        <a:ext cx="6531087" cy="125463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735" cy="463064"/>
          </a:xfrm>
          <a:prstGeom prst="rect">
            <a:avLst/>
          </a:prstGeom>
        </p:spPr>
        <p:txBody>
          <a:bodyPr vert="horz" lIns="90955" tIns="45478" rIns="90955" bIns="45478" rtlCol="0"/>
          <a:lstStyle>
            <a:lvl1pPr algn="l">
              <a:defRPr sz="1200"/>
            </a:lvl1pPr>
          </a:lstStyle>
          <a:p>
            <a:endParaRPr lang="en-US"/>
          </a:p>
        </p:txBody>
      </p:sp>
      <p:sp>
        <p:nvSpPr>
          <p:cNvPr id="3" name="Date Placeholder 2"/>
          <p:cNvSpPr>
            <a:spLocks noGrp="1"/>
          </p:cNvSpPr>
          <p:nvPr>
            <p:ph type="dt" sz="quarter" idx="1"/>
          </p:nvPr>
        </p:nvSpPr>
        <p:spPr>
          <a:xfrm>
            <a:off x="3971081" y="0"/>
            <a:ext cx="3037735" cy="463064"/>
          </a:xfrm>
          <a:prstGeom prst="rect">
            <a:avLst/>
          </a:prstGeom>
        </p:spPr>
        <p:txBody>
          <a:bodyPr vert="horz" lIns="90955" tIns="45478" rIns="90955" bIns="45478" rtlCol="0"/>
          <a:lstStyle>
            <a:lvl1pPr algn="r">
              <a:defRPr sz="1200"/>
            </a:lvl1pPr>
          </a:lstStyle>
          <a:p>
            <a:fld id="{5DEE6202-CFD6-43B2-8A05-74334B385533}" type="datetimeFigureOut">
              <a:rPr lang="en-US" smtClean="0"/>
              <a:t>6/22/2026</a:t>
            </a:fld>
            <a:endParaRPr lang="en-US"/>
          </a:p>
        </p:txBody>
      </p:sp>
      <p:sp>
        <p:nvSpPr>
          <p:cNvPr id="4" name="Footer Placeholder 3"/>
          <p:cNvSpPr>
            <a:spLocks noGrp="1"/>
          </p:cNvSpPr>
          <p:nvPr>
            <p:ph type="ftr" sz="quarter" idx="2"/>
          </p:nvPr>
        </p:nvSpPr>
        <p:spPr>
          <a:xfrm>
            <a:off x="0" y="8773012"/>
            <a:ext cx="3037735" cy="463064"/>
          </a:xfrm>
          <a:prstGeom prst="rect">
            <a:avLst/>
          </a:prstGeom>
        </p:spPr>
        <p:txBody>
          <a:bodyPr vert="horz" lIns="90955" tIns="45478" rIns="90955" bIns="45478" rtlCol="0" anchor="b"/>
          <a:lstStyle>
            <a:lvl1pPr algn="l">
              <a:defRPr sz="1200"/>
            </a:lvl1pPr>
          </a:lstStyle>
          <a:p>
            <a:endParaRPr lang="en-US"/>
          </a:p>
        </p:txBody>
      </p:sp>
      <p:sp>
        <p:nvSpPr>
          <p:cNvPr id="5" name="Slide Number Placeholder 4"/>
          <p:cNvSpPr>
            <a:spLocks noGrp="1"/>
          </p:cNvSpPr>
          <p:nvPr>
            <p:ph type="sldNum" sz="quarter" idx="3"/>
          </p:nvPr>
        </p:nvSpPr>
        <p:spPr>
          <a:xfrm>
            <a:off x="3971081" y="8773012"/>
            <a:ext cx="3037735" cy="463064"/>
          </a:xfrm>
          <a:prstGeom prst="rect">
            <a:avLst/>
          </a:prstGeom>
        </p:spPr>
        <p:txBody>
          <a:bodyPr vert="horz" lIns="90955" tIns="45478" rIns="90955" bIns="45478" rtlCol="0" anchor="b"/>
          <a:lstStyle>
            <a:lvl1pPr algn="r">
              <a:defRPr sz="1200"/>
            </a:lvl1pPr>
          </a:lstStyle>
          <a:p>
            <a:fld id="{14345B0C-3839-4169-8B89-2E4015E9C4E4}" type="slidenum">
              <a:rPr lang="en-US" smtClean="0"/>
              <a:t>‹#›</a:t>
            </a:fld>
            <a:endParaRPr lang="en-US"/>
          </a:p>
        </p:txBody>
      </p:sp>
    </p:spTree>
    <p:extLst>
      <p:ext uri="{BB962C8B-B14F-4D97-AF65-F5344CB8AC3E}">
        <p14:creationId xmlns:p14="http://schemas.microsoft.com/office/powerpoint/2010/main" val="2738149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735" cy="463064"/>
          </a:xfrm>
          <a:prstGeom prst="rect">
            <a:avLst/>
          </a:prstGeom>
        </p:spPr>
        <p:txBody>
          <a:bodyPr vert="horz" lIns="90955" tIns="45478" rIns="90955" bIns="45478" rtlCol="0"/>
          <a:lstStyle>
            <a:lvl1pPr algn="l">
              <a:defRPr sz="1200"/>
            </a:lvl1pPr>
          </a:lstStyle>
          <a:p>
            <a:endParaRPr lang="en-US"/>
          </a:p>
        </p:txBody>
      </p:sp>
      <p:sp>
        <p:nvSpPr>
          <p:cNvPr id="3" name="Date Placeholder 2"/>
          <p:cNvSpPr>
            <a:spLocks noGrp="1"/>
          </p:cNvSpPr>
          <p:nvPr>
            <p:ph type="dt" idx="1"/>
          </p:nvPr>
        </p:nvSpPr>
        <p:spPr>
          <a:xfrm>
            <a:off x="3971081" y="0"/>
            <a:ext cx="3037735" cy="463064"/>
          </a:xfrm>
          <a:prstGeom prst="rect">
            <a:avLst/>
          </a:prstGeom>
        </p:spPr>
        <p:txBody>
          <a:bodyPr vert="horz" lIns="90955" tIns="45478" rIns="90955" bIns="45478" rtlCol="0"/>
          <a:lstStyle>
            <a:lvl1pPr algn="r">
              <a:defRPr sz="1200"/>
            </a:lvl1pPr>
          </a:lstStyle>
          <a:p>
            <a:fld id="{B8A79CFB-43D6-487E-A26D-B7CF4408ADB9}" type="datetimeFigureOut">
              <a:rPr lang="en-US" smtClean="0"/>
              <a:t>6/22/2026</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0955" tIns="45478" rIns="90955" bIns="45478" rtlCol="0" anchor="ctr"/>
          <a:lstStyle/>
          <a:p>
            <a:endParaRPr lang="en-US"/>
          </a:p>
        </p:txBody>
      </p:sp>
      <p:sp>
        <p:nvSpPr>
          <p:cNvPr id="5" name="Notes Placeholder 4"/>
          <p:cNvSpPr>
            <a:spLocks noGrp="1"/>
          </p:cNvSpPr>
          <p:nvPr>
            <p:ph type="body" sz="quarter" idx="3"/>
          </p:nvPr>
        </p:nvSpPr>
        <p:spPr>
          <a:xfrm>
            <a:off x="700406" y="4444782"/>
            <a:ext cx="5609588" cy="3636784"/>
          </a:xfrm>
          <a:prstGeom prst="rect">
            <a:avLst/>
          </a:prstGeom>
        </p:spPr>
        <p:txBody>
          <a:bodyPr vert="horz" lIns="90955" tIns="45478" rIns="90955" bIns="454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3012"/>
            <a:ext cx="3037735" cy="463064"/>
          </a:xfrm>
          <a:prstGeom prst="rect">
            <a:avLst/>
          </a:prstGeom>
        </p:spPr>
        <p:txBody>
          <a:bodyPr vert="horz" lIns="90955" tIns="45478" rIns="90955" bIns="45478" rtlCol="0" anchor="b"/>
          <a:lstStyle>
            <a:lvl1pPr algn="l">
              <a:defRPr sz="1200"/>
            </a:lvl1pPr>
          </a:lstStyle>
          <a:p>
            <a:endParaRPr lang="en-US"/>
          </a:p>
        </p:txBody>
      </p:sp>
      <p:sp>
        <p:nvSpPr>
          <p:cNvPr id="7" name="Slide Number Placeholder 6"/>
          <p:cNvSpPr>
            <a:spLocks noGrp="1"/>
          </p:cNvSpPr>
          <p:nvPr>
            <p:ph type="sldNum" sz="quarter" idx="5"/>
          </p:nvPr>
        </p:nvSpPr>
        <p:spPr>
          <a:xfrm>
            <a:off x="3971081" y="8773012"/>
            <a:ext cx="3037735" cy="463064"/>
          </a:xfrm>
          <a:prstGeom prst="rect">
            <a:avLst/>
          </a:prstGeom>
        </p:spPr>
        <p:txBody>
          <a:bodyPr vert="horz" lIns="90955" tIns="45478" rIns="90955" bIns="45478" rtlCol="0" anchor="b"/>
          <a:lstStyle>
            <a:lvl1pPr algn="r">
              <a:defRPr sz="1200"/>
            </a:lvl1pPr>
          </a:lstStyle>
          <a:p>
            <a:fld id="{34D43BE2-2DE6-4963-AB83-B98DD9408459}" type="slidenum">
              <a:rPr lang="en-US" smtClean="0"/>
              <a:t>‹#›</a:t>
            </a:fld>
            <a:endParaRPr lang="en-US"/>
          </a:p>
        </p:txBody>
      </p:sp>
    </p:spTree>
    <p:extLst>
      <p:ext uri="{BB962C8B-B14F-4D97-AF65-F5344CB8AC3E}">
        <p14:creationId xmlns:p14="http://schemas.microsoft.com/office/powerpoint/2010/main" val="4269558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83A64-D913-4757-A09B-C7A253B77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237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7A497-F978-4023-5C3D-2B7A35BB4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8F651-C0A1-DC1F-7A6C-BFA3015B9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EAE3E-71D0-8952-0C61-5CAF0890A767}"/>
              </a:ext>
            </a:extLst>
          </p:cNvPr>
          <p:cNvSpPr>
            <a:spLocks noGrp="1"/>
          </p:cNvSpPr>
          <p:nvPr>
            <p:ph type="body" idx="1"/>
          </p:nvPr>
        </p:nvSpPr>
        <p:spPr/>
        <p:txBody>
          <a:bodyPr/>
          <a:lstStyle/>
          <a:p>
            <a:r>
              <a:rPr lang="en-US"/>
              <a:t>The first certification mark registered was NIOSH Approved in November 2020. To date, NIOSH has registered 12 respirator certification marks. </a:t>
            </a:r>
          </a:p>
          <a:p>
            <a:endParaRPr lang="en-US"/>
          </a:p>
          <a:p>
            <a:endParaRPr lang="en-US"/>
          </a:p>
        </p:txBody>
      </p:sp>
      <p:sp>
        <p:nvSpPr>
          <p:cNvPr id="4" name="Slide Number Placeholder 3">
            <a:extLst>
              <a:ext uri="{FF2B5EF4-FFF2-40B4-BE49-F238E27FC236}">
                <a16:creationId xmlns:a16="http://schemas.microsoft.com/office/drawing/2014/main" id="{FE64E1F9-DE70-FB6F-8A61-E94696B97E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1DDBE9-FEA0-48B8-A2EE-81035887E9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549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4D43BE2-2DE6-4963-AB83-B98DD9408459}" type="slidenum">
              <a:rPr lang="en-US" smtClean="0"/>
              <a:t>22</a:t>
            </a:fld>
            <a:endParaRPr lang="en-US"/>
          </a:p>
        </p:txBody>
      </p:sp>
    </p:spTree>
    <p:extLst>
      <p:ext uri="{BB962C8B-B14F-4D97-AF65-F5344CB8AC3E}">
        <p14:creationId xmlns:p14="http://schemas.microsoft.com/office/powerpoint/2010/main" val="981681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4D43BE2-2DE6-4963-AB83-B98DD9408459}" type="slidenum">
              <a:rPr lang="en-US" smtClean="0"/>
              <a:t>23</a:t>
            </a:fld>
            <a:endParaRPr lang="en-US"/>
          </a:p>
        </p:txBody>
      </p:sp>
    </p:spTree>
    <p:extLst>
      <p:ext uri="{BB962C8B-B14F-4D97-AF65-F5344CB8AC3E}">
        <p14:creationId xmlns:p14="http://schemas.microsoft.com/office/powerpoint/2010/main" val="202650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4D43BE2-2DE6-4963-AB83-B98DD9408459}" type="slidenum">
              <a:rPr lang="en-US" smtClean="0"/>
              <a:t>24</a:t>
            </a:fld>
            <a:endParaRPr lang="en-US"/>
          </a:p>
        </p:txBody>
      </p:sp>
    </p:spTree>
    <p:extLst>
      <p:ext uri="{BB962C8B-B14F-4D97-AF65-F5344CB8AC3E}">
        <p14:creationId xmlns:p14="http://schemas.microsoft.com/office/powerpoint/2010/main" val="48992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4D43BE2-2DE6-4963-AB83-B98DD9408459}" type="slidenum">
              <a:rPr lang="en-US" smtClean="0"/>
              <a:t>27</a:t>
            </a:fld>
            <a:endParaRPr lang="en-US"/>
          </a:p>
        </p:txBody>
      </p:sp>
    </p:spTree>
    <p:extLst>
      <p:ext uri="{BB962C8B-B14F-4D97-AF65-F5344CB8AC3E}">
        <p14:creationId xmlns:p14="http://schemas.microsoft.com/office/powerpoint/2010/main" val="241074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28</a:t>
            </a:fld>
            <a:endParaRPr lang="en-US"/>
          </a:p>
        </p:txBody>
      </p:sp>
    </p:spTree>
    <p:extLst>
      <p:ext uri="{BB962C8B-B14F-4D97-AF65-F5344CB8AC3E}">
        <p14:creationId xmlns:p14="http://schemas.microsoft.com/office/powerpoint/2010/main" val="3676749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29</a:t>
            </a:fld>
            <a:endParaRPr lang="en-US"/>
          </a:p>
        </p:txBody>
      </p:sp>
    </p:spTree>
    <p:extLst>
      <p:ext uri="{BB962C8B-B14F-4D97-AF65-F5344CB8AC3E}">
        <p14:creationId xmlns:p14="http://schemas.microsoft.com/office/powerpoint/2010/main" val="2541836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Families, as in “like</a:t>
            </a:r>
            <a:r>
              <a:rPr lang="en-US" baseline="0" dirty="0"/>
              <a:t> toxic industrial chemicals (TIC)” that have similar vapor pressures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8781AC-1B5A-B842-A7CA-57E0895BC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639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 NFPA standards for APR.</a:t>
            </a:r>
            <a:r>
              <a:rPr lang="en-US" baseline="0" dirty="0"/>
              <a:t> NIOSH incorporated existing public health 42 CFR Part 84 industrial standards as the baseline requirements for CBRN APR specifications. In addition to those baseline industrial requirements, NIOSH vetted and created special tests that incorporate chemical warfare agent penetration and permeation challenges from GB, (at APR use challenge concentrations), HD, and corn oil particulate as well as special rough handling conditioning, human factors analysis and individual filtration media service life testing against representative industrial chemical compounds that make up seven test representative agent families within NIOSH’s TIC/TIM CBRN APR service life test protocols.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8781AC-1B5A-B842-A7CA-57E0895BC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798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14182-FA50-444A-86B7-5B63668C60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14" name="Rectangle 2"/>
          <p:cNvSpPr>
            <a:spLocks noGrp="1" noRot="1" noChangeAspect="1" noChangeArrowheads="1" noTextEdit="1"/>
          </p:cNvSpPr>
          <p:nvPr>
            <p:ph type="sldImg"/>
          </p:nvPr>
        </p:nvSpPr>
        <p:spPr>
          <a:xfrm>
            <a:off x="406400" y="698500"/>
            <a:ext cx="6197600" cy="3486150"/>
          </a:xfrm>
          <a:ln/>
        </p:spPr>
      </p:sp>
      <p:sp>
        <p:nvSpPr>
          <p:cNvPr id="64515" name="Rectangle 3"/>
          <p:cNvSpPr>
            <a:spLocks noGrp="1" noChangeArrowheads="1"/>
          </p:cNvSpPr>
          <p:nvPr>
            <p:ph type="body" idx="1"/>
          </p:nvPr>
        </p:nvSpPr>
        <p:spPr>
          <a:xfrm>
            <a:off x="701675" y="4416425"/>
            <a:ext cx="5607050" cy="4181475"/>
          </a:xfrm>
          <a:noFill/>
          <a:ln/>
        </p:spPr>
        <p:txBody>
          <a:bodyPr/>
          <a:lstStyle/>
          <a:p>
            <a:pPr eaLnBrk="1" hangingPunct="1"/>
            <a:r>
              <a:rPr lang="en-US" dirty="0"/>
              <a:t>Examples</a:t>
            </a:r>
            <a:r>
              <a:rPr lang="en-US" baseline="0" dirty="0"/>
              <a:t> of current APR devices in manufacturer specified MPC containers.</a:t>
            </a:r>
            <a:endParaRPr lang="en-US" dirty="0"/>
          </a:p>
        </p:txBody>
      </p:sp>
    </p:spTree>
    <p:extLst>
      <p:ext uri="{BB962C8B-B14F-4D97-AF65-F5344CB8AC3E}">
        <p14:creationId xmlns:p14="http://schemas.microsoft.com/office/powerpoint/2010/main" val="18948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83A64-D913-4757-A09B-C7A253B77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20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1E50D-0F5F-45A8-B8E0-E06A7F876E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63" name="Rectangle 2"/>
          <p:cNvSpPr>
            <a:spLocks noGrp="1" noRot="1" noChangeAspect="1" noChangeArrowheads="1" noTextEdit="1"/>
          </p:cNvSpPr>
          <p:nvPr>
            <p:ph type="sldImg"/>
          </p:nvPr>
        </p:nvSpPr>
        <p:spPr>
          <a:xfrm>
            <a:off x="406400" y="698500"/>
            <a:ext cx="6197600" cy="3486150"/>
          </a:xfrm>
          <a:ln/>
        </p:spPr>
      </p:sp>
      <p:sp>
        <p:nvSpPr>
          <p:cNvPr id="66564" name="Rectangle 3"/>
          <p:cNvSpPr>
            <a:spLocks noGrp="1" noChangeArrowheads="1"/>
          </p:cNvSpPr>
          <p:nvPr>
            <p:ph type="body" idx="1"/>
          </p:nvPr>
        </p:nvSpPr>
        <p:spPr>
          <a:xfrm>
            <a:off x="701675" y="4416425"/>
            <a:ext cx="5607050" cy="4181475"/>
          </a:xfrm>
          <a:noFill/>
          <a:ln/>
        </p:spPr>
        <p:txBody>
          <a:bodyPr/>
          <a:lstStyle/>
          <a:p>
            <a:pPr eaLnBrk="1" hangingPunct="1"/>
            <a:endParaRPr lang="en-US"/>
          </a:p>
        </p:txBody>
      </p:sp>
    </p:spTree>
    <p:extLst>
      <p:ext uri="{BB962C8B-B14F-4D97-AF65-F5344CB8AC3E}">
        <p14:creationId xmlns:p14="http://schemas.microsoft.com/office/powerpoint/2010/main" val="214596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971925" y="8829675"/>
            <a:ext cx="3036888" cy="465138"/>
          </a:xfrm>
          <a:prstGeom prst="rect">
            <a:avLst/>
          </a:prstGeom>
          <a:noFill/>
          <a:ln w="9525">
            <a:noFill/>
            <a:miter lim="800000"/>
            <a:headEnd/>
            <a:tailEnd/>
          </a:ln>
        </p:spPr>
        <p:txBody>
          <a:bodyPr lIns="93158" tIns="46579" rIns="93158" bIns="46579" anchor="b"/>
          <a:lstStyle/>
          <a:p>
            <a:pPr marL="0" marR="0" lvl="0" indent="0" algn="r" defTabSz="931863" rtl="0" eaLnBrk="1" fontAlgn="auto" latinLnBrk="0" hangingPunct="1">
              <a:lnSpc>
                <a:spcPct val="100000"/>
              </a:lnSpc>
              <a:spcBef>
                <a:spcPts val="0"/>
              </a:spcBef>
              <a:spcAft>
                <a:spcPts val="0"/>
              </a:spcAft>
              <a:buClrTx/>
              <a:buSzTx/>
              <a:buFontTx/>
              <a:buNone/>
              <a:tabLst/>
              <a:defRPr/>
            </a:pPr>
            <a:fld id="{159A5D22-4722-4EF4-AA76-66137F4BD6B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863"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23" name="Rectangle 2"/>
          <p:cNvSpPr>
            <a:spLocks noGrp="1" noRot="1" noChangeAspect="1" noChangeArrowheads="1" noTextEdit="1"/>
          </p:cNvSpPr>
          <p:nvPr>
            <p:ph type="sldImg"/>
          </p:nvPr>
        </p:nvSpPr>
        <p:spPr>
          <a:xfrm>
            <a:off x="406400" y="698500"/>
            <a:ext cx="6197600" cy="3486150"/>
          </a:xfrm>
          <a:ln/>
        </p:spPr>
      </p:sp>
      <p:sp>
        <p:nvSpPr>
          <p:cNvPr id="81924" name="Rectangle 3"/>
          <p:cNvSpPr>
            <a:spLocks noGrp="1" noChangeArrowheads="1"/>
          </p:cNvSpPr>
          <p:nvPr>
            <p:ph type="body" idx="1"/>
          </p:nvPr>
        </p:nvSpPr>
        <p:spPr>
          <a:xfrm>
            <a:off x="701675" y="4416425"/>
            <a:ext cx="5607050" cy="4181475"/>
          </a:xfrm>
          <a:noFill/>
          <a:ln/>
        </p:spPr>
        <p:txBody>
          <a:bodyPr/>
          <a:lstStyle/>
          <a:p>
            <a:pPr eaLnBrk="1" hangingPunct="1"/>
            <a:r>
              <a:rPr lang="en-US" dirty="0"/>
              <a:t>What may be in a cardboard box for one approval holder might</a:t>
            </a:r>
            <a:r>
              <a:rPr lang="en-US" baseline="0" dirty="0"/>
              <a:t> be in some other type of durability enhancement container for another approval holder. Know your PPE. And all filtration media of this type has a lot number of production and an expiration date on that lot number of production. </a:t>
            </a:r>
            <a:endParaRPr lang="en-US" dirty="0"/>
          </a:p>
        </p:txBody>
      </p:sp>
    </p:spTree>
    <p:extLst>
      <p:ext uri="{BB962C8B-B14F-4D97-AF65-F5344CB8AC3E}">
        <p14:creationId xmlns:p14="http://schemas.microsoft.com/office/powerpoint/2010/main" val="4205649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CDB39-4084-4598-8DC0-D9704B8E52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82" name="Rectangle 2"/>
          <p:cNvSpPr>
            <a:spLocks noGrp="1" noRot="1" noChangeAspect="1" noChangeArrowheads="1" noTextEdit="1"/>
          </p:cNvSpPr>
          <p:nvPr>
            <p:ph type="sldImg"/>
          </p:nvPr>
        </p:nvSpPr>
        <p:spPr>
          <a:xfrm>
            <a:off x="406400" y="698500"/>
            <a:ext cx="6197600" cy="3486150"/>
          </a:xfrm>
          <a:ln/>
        </p:spPr>
      </p:sp>
      <p:sp>
        <p:nvSpPr>
          <p:cNvPr id="46083" name="Rectangle 3"/>
          <p:cNvSpPr>
            <a:spLocks noGrp="1" noChangeArrowheads="1"/>
          </p:cNvSpPr>
          <p:nvPr>
            <p:ph type="body" idx="1"/>
          </p:nvPr>
        </p:nvSpPr>
        <p:spPr>
          <a:xfrm>
            <a:off x="701675" y="4416425"/>
            <a:ext cx="5607050" cy="4181475"/>
          </a:xfrm>
          <a:noFill/>
          <a:ln/>
        </p:spPr>
        <p:txBody>
          <a:bodyPr/>
          <a:lstStyle/>
          <a:p>
            <a:pPr eaLnBrk="1" hangingPunct="1"/>
            <a:r>
              <a:rPr lang="en-US" dirty="0"/>
              <a:t>Canisters have full paper labels and the actual complete respirator has a separate full paper label.</a:t>
            </a:r>
            <a:r>
              <a:rPr lang="en-US" baseline="0" dirty="0"/>
              <a:t> This respirator systems full label has the canister, or canisters, that the respirator was successfully live agent tested with. This canister is identified by a unique part number and that part number should be the same part number between the two paper labels. </a:t>
            </a:r>
            <a:endParaRPr lang="en-US" dirty="0"/>
          </a:p>
        </p:txBody>
      </p:sp>
    </p:spTree>
    <p:extLst>
      <p:ext uri="{BB962C8B-B14F-4D97-AF65-F5344CB8AC3E}">
        <p14:creationId xmlns:p14="http://schemas.microsoft.com/office/powerpoint/2010/main" val="1364475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PAPRs are not “positive-pressure” producing respirators. They are air-purifying respirators with motor blower propellers that generate controlled</a:t>
            </a:r>
            <a:r>
              <a:rPr lang="en-US" baseline="0" dirty="0"/>
              <a:t> air flow outputs; subject to battery power outage, clogged particulate filtration media, wet/water logged particulate and carbon bed filtration media, and/or dislodged filtration media connections.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8781AC-1B5A-B842-A7CA-57E0895BC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640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66397-298B-4573-BEAE-5A1C6D581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91" name="Rectangle 2"/>
          <p:cNvSpPr>
            <a:spLocks noGrp="1" noRot="1" noChangeAspect="1" noChangeArrowheads="1" noTextEdit="1"/>
          </p:cNvSpPr>
          <p:nvPr>
            <p:ph type="sldImg"/>
          </p:nvPr>
        </p:nvSpPr>
        <p:spPr>
          <a:xfrm>
            <a:off x="406400" y="698500"/>
            <a:ext cx="6197600" cy="3486150"/>
          </a:xfrm>
          <a:ln/>
        </p:spPr>
      </p:sp>
      <p:sp>
        <p:nvSpPr>
          <p:cNvPr id="63492" name="Rectangle 4"/>
          <p:cNvSpPr>
            <a:spLocks noGrp="1" noChangeArrowheads="1"/>
          </p:cNvSpPr>
          <p:nvPr>
            <p:ph type="body" idx="1"/>
          </p:nvPr>
        </p:nvSpPr>
        <p:spPr>
          <a:noFill/>
          <a:ln/>
        </p:spPr>
        <p:txBody>
          <a:bodyPr/>
          <a:lstStyle/>
          <a:p>
            <a:pPr eaLnBrk="1" hangingPunct="1"/>
            <a:r>
              <a:rPr lang="en-US" dirty="0"/>
              <a:t>CBRN</a:t>
            </a:r>
            <a:r>
              <a:rPr lang="en-US" baseline="0" dirty="0"/>
              <a:t> CAP training perspective, to include interoperability practice and change schedule need. </a:t>
            </a:r>
            <a:endParaRPr lang="en-US" dirty="0"/>
          </a:p>
        </p:txBody>
      </p:sp>
    </p:spTree>
    <p:extLst>
      <p:ext uri="{BB962C8B-B14F-4D97-AF65-F5344CB8AC3E}">
        <p14:creationId xmlns:p14="http://schemas.microsoft.com/office/powerpoint/2010/main" val="1028329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AFE88-F279-4375-8888-2C40F4827B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55" name="Rectangle 2"/>
          <p:cNvSpPr>
            <a:spLocks noGrp="1" noRot="1" noChangeAspect="1" noChangeArrowheads="1" noTextEdit="1"/>
          </p:cNvSpPr>
          <p:nvPr>
            <p:ph type="sldImg"/>
          </p:nvPr>
        </p:nvSpPr>
        <p:spPr>
          <a:xfrm>
            <a:off x="1036638" y="1049338"/>
            <a:ext cx="4948237" cy="2784475"/>
          </a:xfrm>
          <a:ln/>
        </p:spPr>
      </p:sp>
      <p:sp>
        <p:nvSpPr>
          <p:cNvPr id="23556" name="Rectangle 3"/>
          <p:cNvSpPr>
            <a:spLocks noGrp="1" noChangeArrowheads="1"/>
          </p:cNvSpPr>
          <p:nvPr>
            <p:ph type="body" idx="1"/>
          </p:nvPr>
        </p:nvSpPr>
        <p:spPr>
          <a:xfrm>
            <a:off x="933450" y="4416425"/>
            <a:ext cx="5143500" cy="4179888"/>
          </a:xfrm>
          <a:noFill/>
          <a:ln/>
        </p:spPr>
        <p:txBody>
          <a:bodyPr lIns="93168" tIns="46585" rIns="93168" bIns="46585"/>
          <a:lstStyle/>
          <a:p>
            <a:pPr eaLnBrk="1" hangingPunct="1"/>
            <a:r>
              <a:rPr lang="en-US" dirty="0"/>
              <a:t>Outer</a:t>
            </a:r>
            <a:r>
              <a:rPr lang="en-US" baseline="0" dirty="0"/>
              <a:t> photographs are provided courtesy of NIOSH approval holders ILC Dover, MSA, North, and Avon Polymer Protection. Center photograph is provided by Terrence K. Cloonan, HHS, CDC, NIOSH, NPPTL.</a:t>
            </a:r>
            <a:endParaRPr lang="en-US" dirty="0"/>
          </a:p>
        </p:txBody>
      </p:sp>
    </p:spTree>
    <p:extLst>
      <p:ext uri="{BB962C8B-B14F-4D97-AF65-F5344CB8AC3E}">
        <p14:creationId xmlns:p14="http://schemas.microsoft.com/office/powerpoint/2010/main" val="992104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40</a:t>
            </a:fld>
            <a:endParaRPr lang="en-US"/>
          </a:p>
        </p:txBody>
      </p:sp>
    </p:spTree>
    <p:extLst>
      <p:ext uri="{BB962C8B-B14F-4D97-AF65-F5344CB8AC3E}">
        <p14:creationId xmlns:p14="http://schemas.microsoft.com/office/powerpoint/2010/main" val="1280534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41</a:t>
            </a:fld>
            <a:endParaRPr lang="en-US"/>
          </a:p>
        </p:txBody>
      </p:sp>
    </p:spTree>
    <p:extLst>
      <p:ext uri="{BB962C8B-B14F-4D97-AF65-F5344CB8AC3E}">
        <p14:creationId xmlns:p14="http://schemas.microsoft.com/office/powerpoint/2010/main" val="1335968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42</a:t>
            </a:fld>
            <a:endParaRPr lang="en-US"/>
          </a:p>
        </p:txBody>
      </p:sp>
    </p:spTree>
    <p:extLst>
      <p:ext uri="{BB962C8B-B14F-4D97-AF65-F5344CB8AC3E}">
        <p14:creationId xmlns:p14="http://schemas.microsoft.com/office/powerpoint/2010/main" val="2464625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43</a:t>
            </a:fld>
            <a:endParaRPr lang="en-US"/>
          </a:p>
        </p:txBody>
      </p:sp>
    </p:spTree>
    <p:extLst>
      <p:ext uri="{BB962C8B-B14F-4D97-AF65-F5344CB8AC3E}">
        <p14:creationId xmlns:p14="http://schemas.microsoft.com/office/powerpoint/2010/main" val="2633885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the</a:t>
            </a:r>
            <a:r>
              <a:rPr lang="en-US" baseline="0" dirty="0"/>
              <a:t> existing </a:t>
            </a:r>
            <a:r>
              <a:rPr lang="en-US" dirty="0"/>
              <a:t>NIOSH respirator approval process relies on vetted</a:t>
            </a:r>
            <a:r>
              <a:rPr lang="en-US" baseline="0" dirty="0"/>
              <a:t> technical performance standards published as federal regulations and adopted consensus standards. CBRN respirator standards were created under the authority of 42 CFR Part 84 and special CBRN respirator policy letters to all respirator manufacturers, A voluntary program, the CBRN respirator statement of standards within the NIOSH approval program are commonly referred to as “being implemented by policy” (letters).  Seven actions are shown starting from December 28, 2001 to October 6, 2006. NIOSH developed technical standards that can access the CBRN protection qualities of candidate open circuit, pressure demand SCBA, field deployed SCBA requiring upgrade to NIOSH CBRN protection, full face, tight fitting air-purifying respirator (canister filter media), air-purifying escape respirator – tight fitting air purifying hood and self-contained escape respirator (supplied air), followed by a powered-air purifying respirator standard that addressed full face, tight fitting PAPRs, loose fitting hood PAPRs, and an upgrade capability for full face, tight fitting PAPRs.   All of these standards except for the loose fitting PAPR have live agent exposure requirements to liquid blister agent (distilled H series or “HD”) as shown in this image of a live agent test </a:t>
            </a:r>
            <a:r>
              <a:rPr lang="en-US" baseline="0" dirty="0" err="1"/>
              <a:t>headform</a:t>
            </a:r>
            <a:r>
              <a:rPr lang="en-US" baseline="0" dirty="0"/>
              <a:t> with a SCBA test sample mounted and superimposed 25 red dot pattern indicating where HD droplets are to be applied by the toxic agent laboratory technician. It is not an </a:t>
            </a:r>
            <a:r>
              <a:rPr lang="en-US" baseline="0" dirty="0" err="1"/>
              <a:t>eacy</a:t>
            </a:r>
            <a:r>
              <a:rPr lang="en-US" baseline="0" dirty="0"/>
              <a:t> process to submit a commercially available respirator to undergo live agent testing. NIOSH requires a dedicated scientist to conduct initial review actions on the submitted applications from respirator manufacturers.  There are six actions the initial reviewer does to ensure a respirator sample is efficiently evaluated.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8781AC-1B5A-B842-A7CA-57E0895BC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505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44</a:t>
            </a:fld>
            <a:endParaRPr lang="en-US"/>
          </a:p>
        </p:txBody>
      </p:sp>
    </p:spTree>
    <p:extLst>
      <p:ext uri="{BB962C8B-B14F-4D97-AF65-F5344CB8AC3E}">
        <p14:creationId xmlns:p14="http://schemas.microsoft.com/office/powerpoint/2010/main" val="2327131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47</a:t>
            </a:fld>
            <a:endParaRPr lang="en-US"/>
          </a:p>
        </p:txBody>
      </p:sp>
    </p:spTree>
    <p:extLst>
      <p:ext uri="{BB962C8B-B14F-4D97-AF65-F5344CB8AC3E}">
        <p14:creationId xmlns:p14="http://schemas.microsoft.com/office/powerpoint/2010/main" val="3794556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48</a:t>
            </a:fld>
            <a:endParaRPr lang="en-US"/>
          </a:p>
        </p:txBody>
      </p:sp>
    </p:spTree>
    <p:extLst>
      <p:ext uri="{BB962C8B-B14F-4D97-AF65-F5344CB8AC3E}">
        <p14:creationId xmlns:p14="http://schemas.microsoft.com/office/powerpoint/2010/main" val="1726568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49</a:t>
            </a:fld>
            <a:endParaRPr lang="en-US"/>
          </a:p>
        </p:txBody>
      </p:sp>
    </p:spTree>
    <p:extLst>
      <p:ext uri="{BB962C8B-B14F-4D97-AF65-F5344CB8AC3E}">
        <p14:creationId xmlns:p14="http://schemas.microsoft.com/office/powerpoint/2010/main" val="2354559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50</a:t>
            </a:fld>
            <a:endParaRPr lang="en-US"/>
          </a:p>
        </p:txBody>
      </p:sp>
    </p:spTree>
    <p:extLst>
      <p:ext uri="{BB962C8B-B14F-4D97-AF65-F5344CB8AC3E}">
        <p14:creationId xmlns:p14="http://schemas.microsoft.com/office/powerpoint/2010/main" val="3692448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6EF72B1-9E99-4706-8B23-44599589526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87" name="Rectangle 2"/>
          <p:cNvSpPr>
            <a:spLocks noGrp="1" noRot="1" noChangeAspect="1" noChangeArrowheads="1" noTextEdit="1"/>
          </p:cNvSpPr>
          <p:nvPr>
            <p:ph type="sldImg"/>
          </p:nvPr>
        </p:nvSpPr>
        <p:spPr>
          <a:xfrm>
            <a:off x="406400" y="698500"/>
            <a:ext cx="6197600" cy="3486150"/>
          </a:xfrm>
          <a:ln/>
        </p:spPr>
      </p:sp>
      <p:sp>
        <p:nvSpPr>
          <p:cNvPr id="93188" name="Rectangle 3"/>
          <p:cNvSpPr>
            <a:spLocks noGrp="1" noChangeArrowheads="1"/>
          </p:cNvSpPr>
          <p:nvPr>
            <p:ph type="body" idx="1"/>
          </p:nvPr>
        </p:nvSpPr>
        <p:spPr>
          <a:xfrm>
            <a:off x="701675" y="4416425"/>
            <a:ext cx="5607050" cy="4181475"/>
          </a:xfrm>
          <a:noFill/>
        </p:spPr>
        <p:txBody>
          <a:bodyPr/>
          <a:lstStyle/>
          <a:p>
            <a:pPr eaLnBrk="1" hangingPunct="1"/>
            <a:r>
              <a:rPr lang="en-US" altLang="en-US" dirty="0">
                <a:latin typeface="Arial" panose="020B0604020202020204" pitchFamily="34" charset="0"/>
              </a:rPr>
              <a:t>Labels on compliant respirators serve</a:t>
            </a:r>
            <a:r>
              <a:rPr lang="en-US" altLang="en-US" baseline="0" dirty="0">
                <a:latin typeface="Arial" panose="020B0604020202020204" pitchFamily="34" charset="0"/>
              </a:rPr>
              <a:t> one primary purpose – they demonstrate legible standards information to tell the user or the purchaser the respirator, as an individually complete system, has been found compliant to the cited standard listed on the label. When the label is unreadable, the user should consult with the respiratory protection program administrator, the respirator manufacturer or NIOSH/NFPA to assist in determining the field worthiness of an “unlabeled” respirator. </a:t>
            </a:r>
            <a:r>
              <a:rPr lang="en-US" altLang="en-US" dirty="0">
                <a:latin typeface="Arial" panose="020B0604020202020204" pitchFamily="34" charset="0"/>
              </a:rPr>
              <a:t>.</a:t>
            </a:r>
          </a:p>
        </p:txBody>
      </p:sp>
    </p:spTree>
    <p:extLst>
      <p:ext uri="{BB962C8B-B14F-4D97-AF65-F5344CB8AC3E}">
        <p14:creationId xmlns:p14="http://schemas.microsoft.com/office/powerpoint/2010/main" val="1784171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7F96-0D9C-4C80-9A03-78BFAAE598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11" name="Rectangle 2"/>
          <p:cNvSpPr>
            <a:spLocks noGrp="1" noRot="1" noChangeAspect="1" noChangeArrowheads="1" noTextEdit="1"/>
          </p:cNvSpPr>
          <p:nvPr>
            <p:ph type="sldImg"/>
          </p:nvPr>
        </p:nvSpPr>
        <p:spPr>
          <a:xfrm>
            <a:off x="406400" y="698500"/>
            <a:ext cx="6197600" cy="3486150"/>
          </a:xfrm>
          <a:ln/>
        </p:spPr>
      </p:sp>
      <p:sp>
        <p:nvSpPr>
          <p:cNvPr id="68612" name="Rectangle 3"/>
          <p:cNvSpPr>
            <a:spLocks noGrp="1" noChangeArrowheads="1"/>
          </p:cNvSpPr>
          <p:nvPr>
            <p:ph type="body" idx="1"/>
          </p:nvPr>
        </p:nvSpPr>
        <p:spPr>
          <a:xfrm>
            <a:off x="701675" y="4416425"/>
            <a:ext cx="5607050" cy="4181475"/>
          </a:xfrm>
          <a:noFill/>
          <a:ln/>
        </p:spPr>
        <p:txBody>
          <a:bodyPr/>
          <a:lstStyle/>
          <a:p>
            <a:pPr eaLnBrk="1" hangingPunct="1"/>
            <a:r>
              <a:rPr lang="en-US" baseline="0" dirty="0"/>
              <a:t>If one of these NIOSH CBRN Agent Approved labels is not on the </a:t>
            </a:r>
            <a:r>
              <a:rPr lang="en-US" baseline="0" dirty="0" err="1"/>
              <a:t>backframe</a:t>
            </a:r>
            <a:r>
              <a:rPr lang="en-US" baseline="0" dirty="0"/>
              <a:t> carrier/harness assembly of a SCBA in question, that SCBA should not be used in CBRN environments.  The top row of labels (with the blue arrow) will be found on newly issued CBRN SCBA and the bottom row of labels, with the yellow arrows, will be found on SCBA upgraded or retrofitted to NIOSH CBRN protections by authorized field technicians.</a:t>
            </a:r>
            <a:endParaRPr lang="en-US" dirty="0"/>
          </a:p>
        </p:txBody>
      </p:sp>
    </p:spTree>
    <p:extLst>
      <p:ext uri="{BB962C8B-B14F-4D97-AF65-F5344CB8AC3E}">
        <p14:creationId xmlns:p14="http://schemas.microsoft.com/office/powerpoint/2010/main" val="125175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53</a:t>
            </a:fld>
            <a:endParaRPr lang="en-US"/>
          </a:p>
        </p:txBody>
      </p:sp>
    </p:spTree>
    <p:extLst>
      <p:ext uri="{BB962C8B-B14F-4D97-AF65-F5344CB8AC3E}">
        <p14:creationId xmlns:p14="http://schemas.microsoft.com/office/powerpoint/2010/main" val="316292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54</a:t>
            </a:fld>
            <a:endParaRPr lang="en-US"/>
          </a:p>
        </p:txBody>
      </p:sp>
    </p:spTree>
    <p:extLst>
      <p:ext uri="{BB962C8B-B14F-4D97-AF65-F5344CB8AC3E}">
        <p14:creationId xmlns:p14="http://schemas.microsoft.com/office/powerpoint/2010/main" val="3087867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a:p>
            <a:endParaRPr lang="en-US"/>
          </a:p>
        </p:txBody>
      </p:sp>
      <p:sp>
        <p:nvSpPr>
          <p:cNvPr id="4" name="Slide Number Placeholder 3"/>
          <p:cNvSpPr>
            <a:spLocks noGrp="1"/>
          </p:cNvSpPr>
          <p:nvPr>
            <p:ph type="sldNum" sz="quarter" idx="5"/>
          </p:nvPr>
        </p:nvSpPr>
        <p:spPr/>
        <p:txBody>
          <a:bodyPr/>
          <a:lstStyle/>
          <a:p>
            <a:fld id="{34D43BE2-2DE6-4963-AB83-B98DD9408459}" type="slidenum">
              <a:rPr lang="en-US" smtClean="0"/>
              <a:t>55</a:t>
            </a:fld>
            <a:endParaRPr lang="en-US"/>
          </a:p>
        </p:txBody>
      </p:sp>
    </p:spTree>
    <p:extLst>
      <p:ext uri="{BB962C8B-B14F-4D97-AF65-F5344CB8AC3E}">
        <p14:creationId xmlns:p14="http://schemas.microsoft.com/office/powerpoint/2010/main" val="876341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800">
                <a:latin typeface="Calibri" panose="020F0502020204030204" pitchFamily="34" charset="0"/>
                <a:ea typeface="Times New Roman" panose="02020603050405020304" pitchFamily="18" charset="0"/>
              </a:rPr>
              <a:t>NIOSH approves ‘individual, completely assembled respirators . We don’t  approve individual components that make up an approval. An end user can’t mix and match parts and pieces of approved respirators to make their own respirator systems. </a:t>
            </a:r>
          </a:p>
          <a:p>
            <a:r>
              <a:rPr lang="en-US" sz="1800">
                <a:latin typeface="Calibri" panose="020F0502020204030204" pitchFamily="34" charset="0"/>
                <a:ea typeface="Times New Roman" panose="02020603050405020304" pitchFamily="18" charset="0"/>
              </a:rPr>
              <a:t>  We issue new and extensions or modifications to approvals.  CA schemes for respiratory protective devices found in other parts of the world do approve components of respirator. NIOSH can only approve complete respirator systems which are not prototypes. </a:t>
            </a:r>
            <a:endParaRPr lang="en-US" sz="180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978936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56</a:t>
            </a:fld>
            <a:endParaRPr lang="en-US"/>
          </a:p>
        </p:txBody>
      </p:sp>
    </p:spTree>
    <p:extLst>
      <p:ext uri="{BB962C8B-B14F-4D97-AF65-F5344CB8AC3E}">
        <p14:creationId xmlns:p14="http://schemas.microsoft.com/office/powerpoint/2010/main" val="470765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57</a:t>
            </a:fld>
            <a:endParaRPr lang="en-US"/>
          </a:p>
        </p:txBody>
      </p:sp>
    </p:spTree>
    <p:extLst>
      <p:ext uri="{BB962C8B-B14F-4D97-AF65-F5344CB8AC3E}">
        <p14:creationId xmlns:p14="http://schemas.microsoft.com/office/powerpoint/2010/main" val="1127341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58</a:t>
            </a:fld>
            <a:endParaRPr lang="en-US"/>
          </a:p>
        </p:txBody>
      </p:sp>
    </p:spTree>
    <p:extLst>
      <p:ext uri="{BB962C8B-B14F-4D97-AF65-F5344CB8AC3E}">
        <p14:creationId xmlns:p14="http://schemas.microsoft.com/office/powerpoint/2010/main" val="1712796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59</a:t>
            </a:fld>
            <a:endParaRPr lang="en-US"/>
          </a:p>
        </p:txBody>
      </p:sp>
    </p:spTree>
    <p:extLst>
      <p:ext uri="{BB962C8B-B14F-4D97-AF65-F5344CB8AC3E}">
        <p14:creationId xmlns:p14="http://schemas.microsoft.com/office/powerpoint/2010/main" val="2478303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34D43BE2-2DE6-4963-AB83-B98DD9408459}" type="slidenum">
              <a:rPr lang="en-US" smtClean="0"/>
              <a:t>60</a:t>
            </a:fld>
            <a:endParaRPr lang="en-US"/>
          </a:p>
        </p:txBody>
      </p:sp>
    </p:spTree>
    <p:extLst>
      <p:ext uri="{BB962C8B-B14F-4D97-AF65-F5344CB8AC3E}">
        <p14:creationId xmlns:p14="http://schemas.microsoft.com/office/powerpoint/2010/main" val="14272035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10"/>
          </p:nvPr>
        </p:nvSpPr>
        <p:spPr/>
        <p:txBody>
          <a:bodyPr/>
          <a:lstStyle/>
          <a:p>
            <a:fld id="{34D43BE2-2DE6-4963-AB83-B98DD9408459}" type="slidenum">
              <a:rPr lang="en-US" smtClean="0"/>
              <a:t>61</a:t>
            </a:fld>
            <a:endParaRPr lang="en-US"/>
          </a:p>
        </p:txBody>
      </p:sp>
    </p:spTree>
    <p:extLst>
      <p:ext uri="{BB962C8B-B14F-4D97-AF65-F5344CB8AC3E}">
        <p14:creationId xmlns:p14="http://schemas.microsoft.com/office/powerpoint/2010/main" val="2474134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D43BE2-2DE6-4963-AB83-B98DD9408459}" type="slidenum">
              <a:rPr lang="en-US" smtClean="0"/>
              <a:t>62</a:t>
            </a:fld>
            <a:endParaRPr lang="en-US"/>
          </a:p>
        </p:txBody>
      </p:sp>
    </p:spTree>
    <p:extLst>
      <p:ext uri="{BB962C8B-B14F-4D97-AF65-F5344CB8AC3E}">
        <p14:creationId xmlns:p14="http://schemas.microsoft.com/office/powerpoint/2010/main" val="2597245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D43BE2-2DE6-4963-AB83-B98DD9408459}" type="slidenum">
              <a:rPr lang="en-US" smtClean="0"/>
              <a:t>63</a:t>
            </a:fld>
            <a:endParaRPr lang="en-US"/>
          </a:p>
        </p:txBody>
      </p:sp>
    </p:spTree>
    <p:extLst>
      <p:ext uri="{BB962C8B-B14F-4D97-AF65-F5344CB8AC3E}">
        <p14:creationId xmlns:p14="http://schemas.microsoft.com/office/powerpoint/2010/main" val="1522186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83A64-D913-4757-A09B-C7A253B77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94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NIOSH also has the PPEconcerns@cdc.gov mailbox. This is an avenue for people to reach out to NIOSH to ask any questions they may have about personal protective equipment. NIOSH will provide the sender with detailed responses provided by subject matter experts. </a:t>
            </a:r>
          </a:p>
          <a:p>
            <a:endParaRPr lang="en-US"/>
          </a:p>
          <a:p>
            <a:r>
              <a:rPr lang="en-US"/>
              <a:t>I will hand over the presentation to Aaron Reeder who will provide you with information about the various testing NIOSH conducts to evaluate respirators. Aaron the floor is yours. </a:t>
            </a:r>
          </a:p>
        </p:txBody>
      </p:sp>
      <p:sp>
        <p:nvSpPr>
          <p:cNvPr id="4" name="Slide Number Placeholder 3"/>
          <p:cNvSpPr>
            <a:spLocks noGrp="1"/>
          </p:cNvSpPr>
          <p:nvPr>
            <p:ph type="sldNum" sz="quarter" idx="5"/>
          </p:nvPr>
        </p:nvSpPr>
        <p:spPr/>
        <p:txBody>
          <a:bodyPr/>
          <a:lstStyle/>
          <a:p>
            <a:fld id="{34D43BE2-2DE6-4963-AB83-B98DD9408459}" type="slidenum">
              <a:rPr lang="en-US" smtClean="0"/>
              <a:t>12</a:t>
            </a:fld>
            <a:endParaRPr lang="en-US"/>
          </a:p>
        </p:txBody>
      </p:sp>
    </p:spTree>
    <p:extLst>
      <p:ext uri="{BB962C8B-B14F-4D97-AF65-F5344CB8AC3E}">
        <p14:creationId xmlns:p14="http://schemas.microsoft.com/office/powerpoint/2010/main" val="310086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1DDBE9-FEA0-48B8-A2EE-81035887E9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7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D43BE2-2DE6-4963-AB83-B98DD9408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87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BP efforts started in 2020 when NIOSH became aware of fraudulent respirators on the open market. We counteracted this by registering NIOSH certification marks. </a:t>
            </a:r>
          </a:p>
          <a:p>
            <a:endParaRPr lang="en-US"/>
          </a:p>
        </p:txBody>
      </p:sp>
      <p:sp>
        <p:nvSpPr>
          <p:cNvPr id="4" name="Slide Number Placeholder 3"/>
          <p:cNvSpPr>
            <a:spLocks noGrp="1"/>
          </p:cNvSpPr>
          <p:nvPr>
            <p:ph type="sldNum" sz="quarter" idx="5"/>
          </p:nvPr>
        </p:nvSpPr>
        <p:spPr/>
        <p:txBody>
          <a:bodyPr/>
          <a:lstStyle/>
          <a:p>
            <a:pPr defTabSz="931774">
              <a:defRPr/>
            </a:pPr>
            <a:fld id="{5E1DDBE9-FEA0-48B8-A2EE-81035887E974}"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8836519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s://www.cdc.gov/" TargetMode="External"/><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9.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20.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Master" Target="../slideMasters/slideMaster9.xml"/><Relationship Id="rId5" Type="http://schemas.openxmlformats.org/officeDocument/2006/relationships/image" Target="../media/image19.jpeg"/><Relationship Id="rId4" Type="http://schemas.openxmlformats.org/officeDocument/2006/relationships/image" Target="../media/image18.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Master" Target="../slideMasters/slideMaster9.xml"/><Relationship Id="rId5" Type="http://schemas.openxmlformats.org/officeDocument/2006/relationships/image" Target="../media/image19.jpeg"/><Relationship Id="rId4" Type="http://schemas.openxmlformats.org/officeDocument/2006/relationships/image" Target="../media/image18.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cdc.gov/" TargetMode="External"/><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11.xml"/><Relationship Id="rId4" Type="http://schemas.openxmlformats.org/officeDocument/2006/relationships/hyperlink" Target="http://www.cdc.gov/niosh/ppe" TargetMode="Externa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cdc.gov/" TargetMode="External"/><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sv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wmf"/><Relationship Id="rId1" Type="http://schemas.openxmlformats.org/officeDocument/2006/relationships/slideMaster" Target="../slideMasters/slideMaster6.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wmf"/><Relationship Id="rId1" Type="http://schemas.openxmlformats.org/officeDocument/2006/relationships/slideMaster" Target="../slideMasters/slideMaster6.xml"/><Relationship Id="rId5" Type="http://schemas.openxmlformats.org/officeDocument/2006/relationships/image" Target="../media/image15.jpeg"/><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8603" y="2059806"/>
            <a:ext cx="9829800" cy="895149"/>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148603" y="3242093"/>
            <a:ext cx="98298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7192" y="5753711"/>
            <a:ext cx="4114808" cy="1143002"/>
          </a:xfrm>
          <a:prstGeom prst="rect">
            <a:avLst/>
          </a:prstGeom>
        </p:spPr>
      </p:pic>
    </p:spTree>
    <p:extLst>
      <p:ext uri="{BB962C8B-B14F-4D97-AF65-F5344CB8AC3E}">
        <p14:creationId xmlns:p14="http://schemas.microsoft.com/office/powerpoint/2010/main" val="3146923797"/>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0" y="528640"/>
            <a:ext cx="10515600" cy="2852737"/>
          </a:xfrm>
        </p:spPr>
        <p:txBody>
          <a:bodyPr anchor="b">
            <a:normAutofit/>
          </a:bodyPr>
          <a:lstStyle>
            <a:lvl1pPr algn="ctr">
              <a:defRPr sz="4051"/>
            </a:lvl1pPr>
          </a:lstStyle>
          <a:p>
            <a:r>
              <a:rPr lang="en-US"/>
              <a:t>Click to edit Master title style</a:t>
            </a:r>
          </a:p>
        </p:txBody>
      </p:sp>
      <p:sp>
        <p:nvSpPr>
          <p:cNvPr id="3" name="Text Placeholder 2"/>
          <p:cNvSpPr>
            <a:spLocks noGrp="1"/>
          </p:cNvSpPr>
          <p:nvPr>
            <p:ph type="body" idx="1"/>
          </p:nvPr>
        </p:nvSpPr>
        <p:spPr>
          <a:xfrm>
            <a:off x="850900" y="3408364"/>
            <a:ext cx="10515600" cy="1500187"/>
          </a:xfrm>
        </p:spPr>
        <p:txBody>
          <a:bodyPr>
            <a:normAutofit/>
          </a:bodyPr>
          <a:lstStyle>
            <a:lvl1pPr marL="0" indent="0" algn="ctr">
              <a:buNone/>
              <a:defRPr sz="24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783"/>
            <a:fld id="{29DB0173-A019-44EC-A911-B2230AD9E2AD}" type="datetimeFigureOut">
              <a:rPr lang="en-US" smtClean="0">
                <a:solidFill>
                  <a:prstClr val="black">
                    <a:tint val="75000"/>
                  </a:prstClr>
                </a:solidFill>
              </a:rPr>
              <a:pPr defTabSz="685783"/>
              <a:t>6/22/2026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FC791CC5-AD32-4764-8CC2-9871C8CAA012}"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845779368"/>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hoto_Blue">
    <p:bg>
      <p:bgPr>
        <a:solidFill>
          <a:schemeClr val="tx2"/>
        </a:solidFill>
        <a:effectLst/>
      </p:bgPr>
    </p:bg>
    <p:spTree>
      <p:nvGrpSpPr>
        <p:cNvPr id="1" name=""/>
        <p:cNvGrpSpPr/>
        <p:nvPr/>
      </p:nvGrpSpPr>
      <p:grpSpPr>
        <a:xfrm>
          <a:off x="0" y="0"/>
          <a:ext cx="0" cy="0"/>
          <a:chOff x="0" y="0"/>
          <a:chExt cx="0" cy="0"/>
        </a:xfrm>
      </p:grpSpPr>
      <p:sp>
        <p:nvSpPr>
          <p:cNvPr id="13" name="Round Same Side Corner Rectangle 12">
            <a:extLst>
              <a:ext uri="{FF2B5EF4-FFF2-40B4-BE49-F238E27FC236}">
                <a16:creationId xmlns:a16="http://schemas.microsoft.com/office/drawing/2014/main" id="{223F5765-BABD-77A5-BECF-47A636DEE127}"/>
              </a:ext>
              <a:ext uri="{C183D7F6-B498-43B3-948B-1728B52AA6E4}">
                <adec:decorative xmlns:adec="http://schemas.microsoft.com/office/drawing/2017/decorative" val="1"/>
              </a:ext>
            </a:extLst>
          </p:cNvPr>
          <p:cNvSpPr>
            <a:spLocks/>
          </p:cNvSpPr>
          <p:nvPr/>
        </p:nvSpPr>
        <p:spPr>
          <a:xfrm rot="16200000">
            <a:off x="5946648" y="-116223"/>
            <a:ext cx="5486400" cy="7004304"/>
          </a:xfrm>
          <a:prstGeom prst="round2SameRect">
            <a:avLst>
              <a:gd name="adj1" fmla="val 423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7">
            <a:extLst>
              <a:ext uri="{FF2B5EF4-FFF2-40B4-BE49-F238E27FC236}">
                <a16:creationId xmlns:a16="http://schemas.microsoft.com/office/drawing/2014/main" id="{94638757-880E-A096-63AD-D015D49A142E}"/>
              </a:ext>
            </a:extLst>
          </p:cNvPr>
          <p:cNvSpPr>
            <a:spLocks noGrp="1"/>
          </p:cNvSpPr>
          <p:nvPr>
            <p:ph type="title" hasCustomPrompt="1"/>
          </p:nvPr>
        </p:nvSpPr>
        <p:spPr>
          <a:xfrm>
            <a:off x="774403" y="2190308"/>
            <a:ext cx="3439930" cy="994143"/>
          </a:xfrm>
        </p:spPr>
        <p:txBody>
          <a:bodyPr/>
          <a:lstStyle>
            <a:lvl1pPr>
              <a:lnSpc>
                <a:spcPct val="100000"/>
              </a:lnSpc>
              <a:defRPr sz="2600">
                <a:solidFill>
                  <a:schemeClr val="bg1"/>
                </a:solidFill>
              </a:defRPr>
            </a:lvl1pPr>
          </a:lstStyle>
          <a:p>
            <a:r>
              <a:rPr lang="en-US"/>
              <a:t>Title Goes Here (Can Be Short or Long), Even Three Lines</a:t>
            </a:r>
          </a:p>
        </p:txBody>
      </p:sp>
      <p:sp>
        <p:nvSpPr>
          <p:cNvPr id="10" name="Text Placeholder 9">
            <a:extLst>
              <a:ext uri="{FF2B5EF4-FFF2-40B4-BE49-F238E27FC236}">
                <a16:creationId xmlns:a16="http://schemas.microsoft.com/office/drawing/2014/main" id="{E4B9D70F-8DD4-FE74-199F-936BA92F5BFF}"/>
              </a:ext>
            </a:extLst>
          </p:cNvPr>
          <p:cNvSpPr>
            <a:spLocks noGrp="1"/>
          </p:cNvSpPr>
          <p:nvPr>
            <p:ph type="body" sz="quarter" idx="11" hasCustomPrompt="1"/>
          </p:nvPr>
        </p:nvSpPr>
        <p:spPr>
          <a:xfrm>
            <a:off x="774403" y="1817536"/>
            <a:ext cx="3439930"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2" name="Text Placeholder 11">
            <a:extLst>
              <a:ext uri="{FF2B5EF4-FFF2-40B4-BE49-F238E27FC236}">
                <a16:creationId xmlns:a16="http://schemas.microsoft.com/office/drawing/2014/main" id="{31A2D14E-032E-4602-FC72-0705403E7D50}"/>
              </a:ext>
            </a:extLst>
          </p:cNvPr>
          <p:cNvSpPr>
            <a:spLocks noGrp="1"/>
          </p:cNvSpPr>
          <p:nvPr>
            <p:ph type="body" sz="quarter" idx="12" hasCustomPrompt="1"/>
          </p:nvPr>
        </p:nvSpPr>
        <p:spPr>
          <a:xfrm>
            <a:off x="774403" y="3447117"/>
            <a:ext cx="3439930" cy="2682011"/>
          </a:xfrm>
          <a:prstGeom prst="rect">
            <a:avLst/>
          </a:prstGeom>
        </p:spPr>
        <p:txBody>
          <a:bodyPr/>
          <a:lstStyle>
            <a:lvl1pPr marL="0" indent="0">
              <a:lnSpc>
                <a:spcPts val="2400"/>
              </a:lnSpc>
              <a:spcBef>
                <a:spcPts val="1200"/>
              </a:spcBef>
              <a:buNone/>
              <a:defRPr sz="1800">
                <a:solidFill>
                  <a:schemeClr val="bg1"/>
                </a:solidFill>
              </a:defRPr>
            </a:lvl1pPr>
          </a:lstStyle>
          <a:p>
            <a:pPr lvl="0"/>
            <a:r>
              <a:rPr lang="en-US"/>
              <a:t>Place in your content here. When pasting in content, please use the “Use Destination Theme” or “Keep Text Only” options to ensure the text matches this template’s styles. </a:t>
            </a:r>
          </a:p>
        </p:txBody>
      </p:sp>
      <p:sp>
        <p:nvSpPr>
          <p:cNvPr id="5" name="Picture Placeholder 20">
            <a:extLst>
              <a:ext uri="{FF2B5EF4-FFF2-40B4-BE49-F238E27FC236}">
                <a16:creationId xmlns:a16="http://schemas.microsoft.com/office/drawing/2014/main" id="{950E01E0-7A07-E4AB-3775-B20EBF283BC1}"/>
              </a:ext>
            </a:extLst>
          </p:cNvPr>
          <p:cNvSpPr>
            <a:spLocks noGrp="1"/>
          </p:cNvSpPr>
          <p:nvPr>
            <p:ph type="pic" sz="quarter" idx="14"/>
          </p:nvPr>
        </p:nvSpPr>
        <p:spPr>
          <a:xfrm>
            <a:off x="5187697" y="650449"/>
            <a:ext cx="7004306" cy="5478679"/>
          </a:xfrm>
          <a:custGeom>
            <a:avLst/>
            <a:gdLst>
              <a:gd name="connsiteX0" fmla="*/ 233682 w 4938343"/>
              <a:gd name="connsiteY0" fmla="*/ 0 h 5829321"/>
              <a:gd name="connsiteX1" fmla="*/ 4938343 w 4938343"/>
              <a:gd name="connsiteY1" fmla="*/ 0 h 5829321"/>
              <a:gd name="connsiteX2" fmla="*/ 4938343 w 4938343"/>
              <a:gd name="connsiteY2" fmla="*/ 5829321 h 5829321"/>
              <a:gd name="connsiteX3" fmla="*/ 233682 w 4938343"/>
              <a:gd name="connsiteY3" fmla="*/ 5829321 h 5829321"/>
              <a:gd name="connsiteX4" fmla="*/ 0 w 4938343"/>
              <a:gd name="connsiteY4" fmla="*/ 5595639 h 5829321"/>
              <a:gd name="connsiteX5" fmla="*/ 0 w 4938343"/>
              <a:gd name="connsiteY5" fmla="*/ 233682 h 5829321"/>
              <a:gd name="connsiteX6" fmla="*/ 233682 w 4938343"/>
              <a:gd name="connsiteY6" fmla="*/ 0 h 58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3" h="5829321">
                <a:moveTo>
                  <a:pt x="233682" y="0"/>
                </a:moveTo>
                <a:lnTo>
                  <a:pt x="4938343" y="0"/>
                </a:lnTo>
                <a:lnTo>
                  <a:pt x="4938343" y="5829321"/>
                </a:lnTo>
                <a:lnTo>
                  <a:pt x="233682" y="5829321"/>
                </a:lnTo>
                <a:cubicBezTo>
                  <a:pt x="104623" y="5829321"/>
                  <a:pt x="0" y="5724698"/>
                  <a:pt x="0" y="5595639"/>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38814762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Photos">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3860145F-5C17-4921-25BC-451CAC3FD8A2}"/>
              </a:ext>
            </a:extLst>
          </p:cNvPr>
          <p:cNvSpPr>
            <a:spLocks noGrp="1"/>
          </p:cNvSpPr>
          <p:nvPr>
            <p:ph type="title" hasCustomPrompt="1"/>
          </p:nvPr>
        </p:nvSpPr>
        <p:spPr>
          <a:xfrm>
            <a:off x="894522" y="1334344"/>
            <a:ext cx="3439930" cy="994143"/>
          </a:xfrm>
        </p:spPr>
        <p:txBody>
          <a:bodyPr/>
          <a:lstStyle>
            <a:lvl1pPr>
              <a:lnSpc>
                <a:spcPct val="100000"/>
              </a:lnSpc>
              <a:defRPr sz="2600">
                <a:solidFill>
                  <a:schemeClr val="accent3"/>
                </a:solidFill>
              </a:defRPr>
            </a:lvl1pPr>
          </a:lstStyle>
          <a:p>
            <a:r>
              <a:rPr lang="en-US"/>
              <a:t>Title Goes Here (Can Be Short or Long)</a:t>
            </a:r>
          </a:p>
        </p:txBody>
      </p:sp>
      <p:sp>
        <p:nvSpPr>
          <p:cNvPr id="16" name="Text Placeholder 9">
            <a:extLst>
              <a:ext uri="{FF2B5EF4-FFF2-40B4-BE49-F238E27FC236}">
                <a16:creationId xmlns:a16="http://schemas.microsoft.com/office/drawing/2014/main" id="{044F03DB-4CC3-A2DB-CDEC-B6B55FF072F1}"/>
              </a:ext>
            </a:extLst>
          </p:cNvPr>
          <p:cNvSpPr>
            <a:spLocks noGrp="1"/>
          </p:cNvSpPr>
          <p:nvPr>
            <p:ph type="body" sz="quarter" idx="11" hasCustomPrompt="1"/>
          </p:nvPr>
        </p:nvSpPr>
        <p:spPr>
          <a:xfrm>
            <a:off x="894522" y="961572"/>
            <a:ext cx="3439930"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8" name="Text Placeholder 11">
            <a:extLst>
              <a:ext uri="{FF2B5EF4-FFF2-40B4-BE49-F238E27FC236}">
                <a16:creationId xmlns:a16="http://schemas.microsoft.com/office/drawing/2014/main" id="{14175354-1660-D71F-02B4-D1B49FFA58B1}"/>
              </a:ext>
            </a:extLst>
          </p:cNvPr>
          <p:cNvSpPr>
            <a:spLocks noGrp="1"/>
          </p:cNvSpPr>
          <p:nvPr>
            <p:ph type="body" sz="quarter" idx="15" hasCustomPrompt="1"/>
          </p:nvPr>
        </p:nvSpPr>
        <p:spPr>
          <a:xfrm>
            <a:off x="894522" y="2591154"/>
            <a:ext cx="3439930" cy="3491234"/>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a:t>Place in your content here. When pasting in content, please use the “Use Destination Theme” or “Keep Text Only” options to ensure the text matches this template’s styles.</a:t>
            </a:r>
          </a:p>
        </p:txBody>
      </p:sp>
      <p:sp>
        <p:nvSpPr>
          <p:cNvPr id="5" name="Picture Placeholder 9">
            <a:extLst>
              <a:ext uri="{FF2B5EF4-FFF2-40B4-BE49-F238E27FC236}">
                <a16:creationId xmlns:a16="http://schemas.microsoft.com/office/drawing/2014/main" id="{40FC37D8-A053-4A64-1486-2B23DA0E901C}"/>
              </a:ext>
            </a:extLst>
          </p:cNvPr>
          <p:cNvSpPr>
            <a:spLocks noGrp="1"/>
          </p:cNvSpPr>
          <p:nvPr>
            <p:ph type="pic" sz="quarter" idx="13"/>
          </p:nvPr>
        </p:nvSpPr>
        <p:spPr>
          <a:xfrm>
            <a:off x="5211764" y="961572"/>
            <a:ext cx="2965449" cy="5120816"/>
          </a:xfrm>
          <a:prstGeom prst="roundRect">
            <a:avLst>
              <a:gd name="adj" fmla="val 5903"/>
            </a:avLst>
          </a:prstGeom>
          <a:pattFill prst="pct5">
            <a:fgClr>
              <a:schemeClr val="bg1">
                <a:lumMod val="65000"/>
              </a:schemeClr>
            </a:fgClr>
            <a:bgClr>
              <a:schemeClr val="bg1"/>
            </a:bgClr>
          </a:pattFill>
        </p:spPr>
        <p:txBody>
          <a:bodyPr wrap="square">
            <a:noAutofit/>
          </a:bodyPr>
          <a:lstStyle/>
          <a:p>
            <a:r>
              <a:rPr lang="en-US"/>
              <a:t>Click icon to add picture</a:t>
            </a:r>
          </a:p>
        </p:txBody>
      </p:sp>
      <p:sp>
        <p:nvSpPr>
          <p:cNvPr id="6" name="Picture Placeholder 12">
            <a:extLst>
              <a:ext uri="{FF2B5EF4-FFF2-40B4-BE49-F238E27FC236}">
                <a16:creationId xmlns:a16="http://schemas.microsoft.com/office/drawing/2014/main" id="{AA6F99CD-D6F3-6859-B254-0EBF06762492}"/>
              </a:ext>
            </a:extLst>
          </p:cNvPr>
          <p:cNvSpPr>
            <a:spLocks noGrp="1"/>
          </p:cNvSpPr>
          <p:nvPr>
            <p:ph type="pic" sz="quarter" idx="14"/>
          </p:nvPr>
        </p:nvSpPr>
        <p:spPr>
          <a:xfrm>
            <a:off x="8408988" y="961572"/>
            <a:ext cx="2965449" cy="5120816"/>
          </a:xfrm>
          <a:prstGeom prst="roundRect">
            <a:avLst>
              <a:gd name="adj" fmla="val 5958"/>
            </a:avLst>
          </a:prstGeom>
          <a:pattFill prst="pct5">
            <a:fgClr>
              <a:schemeClr val="bg1">
                <a:lumMod val="65000"/>
              </a:schemeClr>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15851364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Photos_Righ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p:nvSpPr>
        <p:spPr>
          <a:xfrm rot="16200000">
            <a:off x="5334558" y="557"/>
            <a:ext cx="6858003" cy="6856878"/>
          </a:xfrm>
          <a:prstGeom prst="round2SameRect">
            <a:avLst>
              <a:gd name="adj1" fmla="val 0"/>
              <a:gd name="adj2" fmla="val 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3" y="2399053"/>
            <a:ext cx="3439930" cy="994143"/>
          </a:xfrm>
        </p:spPr>
        <p:txBody>
          <a:bodyPr/>
          <a:lstStyle>
            <a:lvl1pPr>
              <a:lnSpc>
                <a:spcPct val="100000"/>
              </a:lnSpc>
              <a:defRPr sz="2600">
                <a:solidFill>
                  <a:schemeClr val="tx1"/>
                </a:solidFill>
              </a:defRPr>
            </a:lvl1pPr>
          </a:lstStyle>
          <a:p>
            <a:r>
              <a:rPr lang="en-US"/>
              <a:t>Click to Edit Using Your Own Title (Can </a:t>
            </a:r>
            <a:br>
              <a:rPr lang="en-US"/>
            </a:br>
            <a:r>
              <a:rPr lang="en-US"/>
              <a:t>Be Long or Short)</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3" y="2026281"/>
            <a:ext cx="3439930"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3" y="3655862"/>
            <a:ext cx="3439930" cy="2552913"/>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a:t>Place in your content here. When pasting in content, please use the “Use Destination Theme” or “Keep Text Only” options to ensure the text matches this template’s styles.</a:t>
            </a:r>
          </a:p>
        </p:txBody>
      </p:sp>
      <p:sp>
        <p:nvSpPr>
          <p:cNvPr id="34" name="Picture Placeholder 33" descr="Image Placeholder.">
            <a:extLst>
              <a:ext uri="{FF2B5EF4-FFF2-40B4-BE49-F238E27FC236}">
                <a16:creationId xmlns:a16="http://schemas.microsoft.com/office/drawing/2014/main" id="{EAF5933E-2D46-554F-0C89-A6E836B3A5A7}"/>
              </a:ext>
            </a:extLst>
          </p:cNvPr>
          <p:cNvSpPr>
            <a:spLocks noGrp="1"/>
          </p:cNvSpPr>
          <p:nvPr>
            <p:ph type="pic" sz="quarter" idx="12"/>
          </p:nvPr>
        </p:nvSpPr>
        <p:spPr>
          <a:xfrm>
            <a:off x="6241870" y="1106093"/>
            <a:ext cx="2248970" cy="290903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r>
              <a:rPr lang="en-US"/>
              <a:t>Click icon to add picture</a:t>
            </a:r>
          </a:p>
        </p:txBody>
      </p:sp>
      <p:sp>
        <p:nvSpPr>
          <p:cNvPr id="22" name="Text Placeholder 9">
            <a:extLst>
              <a:ext uri="{FF2B5EF4-FFF2-40B4-BE49-F238E27FC236}">
                <a16:creationId xmlns:a16="http://schemas.microsoft.com/office/drawing/2014/main" id="{31195609-F159-6F02-E5A9-15C6AE14F451}"/>
              </a:ext>
            </a:extLst>
          </p:cNvPr>
          <p:cNvSpPr>
            <a:spLocks noGrp="1"/>
          </p:cNvSpPr>
          <p:nvPr>
            <p:ph type="body" sz="quarter" idx="15" hasCustomPrompt="1"/>
          </p:nvPr>
        </p:nvSpPr>
        <p:spPr>
          <a:xfrm>
            <a:off x="6360406" y="4416994"/>
            <a:ext cx="2022434" cy="198987"/>
          </a:xfrm>
          <a:prstGeom prst="rect">
            <a:avLst/>
          </a:prstGeom>
        </p:spPr>
        <p:txBody>
          <a:bodyPr/>
          <a:lstStyle>
            <a:lvl1pPr marL="0" indent="0">
              <a:lnSpc>
                <a:spcPct val="100000"/>
              </a:lnSpc>
              <a:buNone/>
              <a:defRPr sz="12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a:t>Image Caption</a:t>
            </a:r>
          </a:p>
        </p:txBody>
      </p:sp>
      <p:sp>
        <p:nvSpPr>
          <p:cNvPr id="23" name="Text Placeholder 11">
            <a:extLst>
              <a:ext uri="{FF2B5EF4-FFF2-40B4-BE49-F238E27FC236}">
                <a16:creationId xmlns:a16="http://schemas.microsoft.com/office/drawing/2014/main" id="{D5AB197C-0250-FAE6-E33A-1975AAB2A3AC}"/>
              </a:ext>
            </a:extLst>
          </p:cNvPr>
          <p:cNvSpPr>
            <a:spLocks noGrp="1"/>
          </p:cNvSpPr>
          <p:nvPr>
            <p:ph type="body" sz="quarter" idx="16" hasCustomPrompt="1"/>
          </p:nvPr>
        </p:nvSpPr>
        <p:spPr>
          <a:xfrm>
            <a:off x="6360406" y="4697671"/>
            <a:ext cx="2022434" cy="1360488"/>
          </a:xfrm>
          <a:prstGeom prst="rect">
            <a:avLst/>
          </a:prstGeom>
        </p:spPr>
        <p:txBody>
          <a:bodyPr/>
          <a:lstStyle>
            <a:lvl1pPr marL="0" indent="0">
              <a:lnSpc>
                <a:spcPts val="2000"/>
              </a:lnSpc>
              <a:buNone/>
              <a:defRPr sz="1200" b="1">
                <a:solidFill>
                  <a:schemeClr val="bg1"/>
                </a:solidFill>
              </a:defRPr>
            </a:lvl1pPr>
          </a:lstStyle>
          <a:p>
            <a:r>
              <a:rPr lang="en-US">
                <a:ea typeface="Roboto" panose="02000000000000000000" pitchFamily="2" charset="0"/>
                <a:cs typeface="Open Sans Light" panose="020B0606030504020204" pitchFamily="34" charset="0"/>
              </a:rPr>
              <a:t>To replace an image, right click on the image, select “Change Picture”, then choose from a file on your device, or “From Clipboard” to paste in a copied image.</a:t>
            </a:r>
            <a:endParaRPr lang="en-US" b="1">
              <a:ea typeface="Roboto" panose="02000000000000000000" pitchFamily="2" charset="0"/>
              <a:cs typeface="Poppins SemiBold" panose="00000700000000000000" pitchFamily="2" charset="0"/>
            </a:endParaRP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9112391" y="1106093"/>
            <a:ext cx="2248970" cy="290903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r>
              <a:rPr lang="en-US"/>
              <a:t>Click icon to add picture</a:t>
            </a:r>
          </a:p>
        </p:txBody>
      </p:sp>
      <p:sp>
        <p:nvSpPr>
          <p:cNvPr id="26" name="Text Placeholder 9">
            <a:extLst>
              <a:ext uri="{FF2B5EF4-FFF2-40B4-BE49-F238E27FC236}">
                <a16:creationId xmlns:a16="http://schemas.microsoft.com/office/drawing/2014/main" id="{F20D5781-0C27-71D1-0128-624F17C52EF2}"/>
              </a:ext>
            </a:extLst>
          </p:cNvPr>
          <p:cNvSpPr>
            <a:spLocks noGrp="1"/>
          </p:cNvSpPr>
          <p:nvPr>
            <p:ph type="body" sz="quarter" idx="17" hasCustomPrompt="1"/>
          </p:nvPr>
        </p:nvSpPr>
        <p:spPr>
          <a:xfrm>
            <a:off x="9231197" y="4416994"/>
            <a:ext cx="2022434" cy="198987"/>
          </a:xfrm>
          <a:prstGeom prst="rect">
            <a:avLst/>
          </a:prstGeom>
        </p:spPr>
        <p:txBody>
          <a:bodyPr/>
          <a:lstStyle>
            <a:lvl1pPr marL="0" indent="0">
              <a:lnSpc>
                <a:spcPct val="100000"/>
              </a:lnSpc>
              <a:buNone/>
              <a:defRPr sz="12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a:t>Image Caption</a:t>
            </a:r>
          </a:p>
        </p:txBody>
      </p:sp>
      <p:sp>
        <p:nvSpPr>
          <p:cNvPr id="27" name="Text Placeholder 11">
            <a:extLst>
              <a:ext uri="{FF2B5EF4-FFF2-40B4-BE49-F238E27FC236}">
                <a16:creationId xmlns:a16="http://schemas.microsoft.com/office/drawing/2014/main" id="{88A40D10-BCFD-8ECA-A55D-C44BE3ECE6A3}"/>
              </a:ext>
            </a:extLst>
          </p:cNvPr>
          <p:cNvSpPr>
            <a:spLocks noGrp="1"/>
          </p:cNvSpPr>
          <p:nvPr>
            <p:ph type="body" sz="quarter" idx="18" hasCustomPrompt="1"/>
          </p:nvPr>
        </p:nvSpPr>
        <p:spPr>
          <a:xfrm>
            <a:off x="9231197" y="4697671"/>
            <a:ext cx="2022434" cy="1360488"/>
          </a:xfrm>
          <a:prstGeom prst="rect">
            <a:avLst/>
          </a:prstGeom>
        </p:spPr>
        <p:txBody>
          <a:bodyPr/>
          <a:lstStyle>
            <a:lvl1pPr marL="0" indent="0">
              <a:lnSpc>
                <a:spcPts val="2000"/>
              </a:lnSpc>
              <a:buNone/>
              <a:defRPr sz="1200" b="1">
                <a:solidFill>
                  <a:schemeClr val="bg1"/>
                </a:solidFill>
              </a:defRPr>
            </a:lvl1pPr>
          </a:lstStyle>
          <a:p>
            <a:r>
              <a:rPr lang="en-US">
                <a:ea typeface="Roboto" panose="02000000000000000000" pitchFamily="2" charset="0"/>
                <a:cs typeface="Open Sans Light" panose="020B0606030504020204" pitchFamily="34" charset="0"/>
              </a:rPr>
              <a:t>To replace an image, right click on the image, select “Change Picture”, then choose from a file on your device, or “From Clipboard” to paste in a copied image.</a:t>
            </a:r>
            <a:endParaRPr lang="en-US" b="1">
              <a:ea typeface="Roboto" panose="02000000000000000000" pitchFamily="2" charset="0"/>
              <a:cs typeface="Poppins SemiBold" panose="00000700000000000000" pitchFamily="2" charset="0"/>
            </a:endParaRPr>
          </a:p>
        </p:txBody>
      </p:sp>
    </p:spTree>
    <p:extLst>
      <p:ext uri="{BB962C8B-B14F-4D97-AF65-F5344CB8AC3E}">
        <p14:creationId xmlns:p14="http://schemas.microsoft.com/office/powerpoint/2010/main" val="21080308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Photo_Left">
    <p:spTree>
      <p:nvGrpSpPr>
        <p:cNvPr id="1" name=""/>
        <p:cNvGrpSpPr/>
        <p:nvPr/>
      </p:nvGrpSpPr>
      <p:grpSpPr>
        <a:xfrm>
          <a:off x="0" y="0"/>
          <a:ext cx="0" cy="0"/>
          <a:chOff x="0" y="0"/>
          <a:chExt cx="0" cy="0"/>
        </a:xfrm>
      </p:grpSpPr>
      <p:sp>
        <p:nvSpPr>
          <p:cNvPr id="4" name="Title 17">
            <a:extLst>
              <a:ext uri="{FF2B5EF4-FFF2-40B4-BE49-F238E27FC236}">
                <a16:creationId xmlns:a16="http://schemas.microsoft.com/office/drawing/2014/main" id="{C504D4E3-2709-06FD-AC46-B1CC6E3DFA33}"/>
              </a:ext>
            </a:extLst>
          </p:cNvPr>
          <p:cNvSpPr>
            <a:spLocks noGrp="1"/>
          </p:cNvSpPr>
          <p:nvPr>
            <p:ph type="title" hasCustomPrompt="1"/>
          </p:nvPr>
        </p:nvSpPr>
        <p:spPr>
          <a:xfrm>
            <a:off x="6825473" y="1040397"/>
            <a:ext cx="4471418" cy="418013"/>
          </a:xfrm>
        </p:spPr>
        <p:txBody>
          <a:bodyPr/>
          <a:lstStyle>
            <a:lvl1pPr marL="0" algn="l"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Title Goes Here</a:t>
            </a:r>
          </a:p>
        </p:txBody>
      </p:sp>
      <p:sp>
        <p:nvSpPr>
          <p:cNvPr id="8" name="Text Placeholder 7">
            <a:extLst>
              <a:ext uri="{FF2B5EF4-FFF2-40B4-BE49-F238E27FC236}">
                <a16:creationId xmlns:a16="http://schemas.microsoft.com/office/drawing/2014/main" id="{3C2775EE-EB0D-EB94-EEEA-DBBF396EDDD6}"/>
              </a:ext>
            </a:extLst>
          </p:cNvPr>
          <p:cNvSpPr>
            <a:spLocks noGrp="1"/>
          </p:cNvSpPr>
          <p:nvPr>
            <p:ph type="body" sz="quarter" idx="12" hasCustomPrompt="1"/>
          </p:nvPr>
        </p:nvSpPr>
        <p:spPr>
          <a:xfrm>
            <a:off x="6825006" y="1663700"/>
            <a:ext cx="4471644" cy="4689475"/>
          </a:xfrm>
        </p:spPr>
        <p:txBody>
          <a:body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p:txBody>
      </p:sp>
      <p:sp>
        <p:nvSpPr>
          <p:cNvPr id="7" name="Picture Placeholder 6">
            <a:extLst>
              <a:ext uri="{FF2B5EF4-FFF2-40B4-BE49-F238E27FC236}">
                <a16:creationId xmlns:a16="http://schemas.microsoft.com/office/drawing/2014/main" id="{D63F6F8C-286A-4911-83E6-37EB5FF9C0E8}"/>
              </a:ext>
            </a:extLst>
          </p:cNvPr>
          <p:cNvSpPr>
            <a:spLocks noGrp="1"/>
          </p:cNvSpPr>
          <p:nvPr>
            <p:ph type="pic" sz="quarter" idx="10"/>
          </p:nvPr>
        </p:nvSpPr>
        <p:spPr>
          <a:xfrm>
            <a:off x="0" y="0"/>
            <a:ext cx="3658698"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3" name="Picture Placeholder 2">
            <a:extLst>
              <a:ext uri="{FF2B5EF4-FFF2-40B4-BE49-F238E27FC236}">
                <a16:creationId xmlns:a16="http://schemas.microsoft.com/office/drawing/2014/main" id="{35125E1B-AC6E-B228-D46E-FEBD3CED691E}"/>
              </a:ext>
            </a:extLst>
          </p:cNvPr>
          <p:cNvSpPr>
            <a:spLocks noGrp="1"/>
          </p:cNvSpPr>
          <p:nvPr>
            <p:ph type="pic" sz="quarter" idx="11"/>
          </p:nvPr>
        </p:nvSpPr>
        <p:spPr>
          <a:xfrm>
            <a:off x="1543434" y="763362"/>
            <a:ext cx="4186651" cy="6094638"/>
          </a:xfrm>
          <a:custGeom>
            <a:avLst/>
            <a:gdLst>
              <a:gd name="connsiteX0" fmla="*/ 202215 w 4186651"/>
              <a:gd name="connsiteY0" fmla="*/ 0 h 6094638"/>
              <a:gd name="connsiteX1" fmla="*/ 3984436 w 4186651"/>
              <a:gd name="connsiteY1" fmla="*/ 0 h 6094638"/>
              <a:gd name="connsiteX2" fmla="*/ 4186651 w 4186651"/>
              <a:gd name="connsiteY2" fmla="*/ 202215 h 6094638"/>
              <a:gd name="connsiteX3" fmla="*/ 4186651 w 4186651"/>
              <a:gd name="connsiteY3" fmla="*/ 6094638 h 6094638"/>
              <a:gd name="connsiteX4" fmla="*/ 0 w 4186651"/>
              <a:gd name="connsiteY4" fmla="*/ 6094638 h 6094638"/>
              <a:gd name="connsiteX5" fmla="*/ 0 w 4186651"/>
              <a:gd name="connsiteY5" fmla="*/ 202215 h 6094638"/>
              <a:gd name="connsiteX6" fmla="*/ 202215 w 4186651"/>
              <a:gd name="connsiteY6" fmla="*/ 0 h 60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6651" h="6094638">
                <a:moveTo>
                  <a:pt x="202215" y="0"/>
                </a:moveTo>
                <a:lnTo>
                  <a:pt x="3984436" y="0"/>
                </a:lnTo>
                <a:cubicBezTo>
                  <a:pt x="4096116" y="0"/>
                  <a:pt x="4186651" y="90535"/>
                  <a:pt x="4186651" y="202215"/>
                </a:cubicBezTo>
                <a:lnTo>
                  <a:pt x="4186651" y="6094638"/>
                </a:lnTo>
                <a:lnTo>
                  <a:pt x="0" y="6094638"/>
                </a:lnTo>
                <a:lnTo>
                  <a:pt x="0" y="202215"/>
                </a:lnTo>
                <a:cubicBezTo>
                  <a:pt x="0" y="90535"/>
                  <a:pt x="90535" y="0"/>
                  <a:pt x="202215"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950759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2Photos_Offset">
    <p:bg>
      <p:bgPr>
        <a:solidFill>
          <a:schemeClr val="accent3"/>
        </a:solidFill>
        <a:effectLst/>
      </p:bgPr>
    </p:bg>
    <p:spTree>
      <p:nvGrpSpPr>
        <p:cNvPr id="1" name=""/>
        <p:cNvGrpSpPr/>
        <p:nvPr/>
      </p:nvGrpSpPr>
      <p:grpSpPr>
        <a:xfrm>
          <a:off x="0" y="0"/>
          <a:ext cx="0" cy="0"/>
          <a:chOff x="0" y="0"/>
          <a:chExt cx="0" cy="0"/>
        </a:xfrm>
      </p:grpSpPr>
      <p:sp>
        <p:nvSpPr>
          <p:cNvPr id="13" name="Title 7">
            <a:extLst>
              <a:ext uri="{FF2B5EF4-FFF2-40B4-BE49-F238E27FC236}">
                <a16:creationId xmlns:a16="http://schemas.microsoft.com/office/drawing/2014/main" id="{FF566993-1C71-214C-8F87-B3A8BD9C03D2}"/>
              </a:ext>
            </a:extLst>
          </p:cNvPr>
          <p:cNvSpPr>
            <a:spLocks noGrp="1"/>
          </p:cNvSpPr>
          <p:nvPr>
            <p:ph type="title" hasCustomPrompt="1"/>
          </p:nvPr>
        </p:nvSpPr>
        <p:spPr>
          <a:xfrm>
            <a:off x="881808" y="1159231"/>
            <a:ext cx="5451757" cy="299434"/>
          </a:xfrm>
        </p:spPr>
        <p:txBody>
          <a:bodyPr/>
          <a:lstStyle>
            <a:lvl1pPr>
              <a:lnSpc>
                <a:spcPct val="100000"/>
              </a:lnSpc>
              <a:defRPr sz="2600">
                <a:solidFill>
                  <a:schemeClr val="bg1"/>
                </a:solidFill>
              </a:defRPr>
            </a:lvl1pPr>
          </a:lstStyle>
          <a:p>
            <a:r>
              <a:rPr lang="en-US"/>
              <a:t>Title Goes Here</a:t>
            </a:r>
          </a:p>
        </p:txBody>
      </p:sp>
      <p:sp>
        <p:nvSpPr>
          <p:cNvPr id="12" name="Text Placeholder 9">
            <a:extLst>
              <a:ext uri="{FF2B5EF4-FFF2-40B4-BE49-F238E27FC236}">
                <a16:creationId xmlns:a16="http://schemas.microsoft.com/office/drawing/2014/main" id="{66E66C2F-6C61-8CBA-C4F0-6306315F3098}"/>
              </a:ext>
            </a:extLst>
          </p:cNvPr>
          <p:cNvSpPr>
            <a:spLocks noGrp="1"/>
          </p:cNvSpPr>
          <p:nvPr>
            <p:ph type="body" sz="quarter" idx="12" hasCustomPrompt="1"/>
          </p:nvPr>
        </p:nvSpPr>
        <p:spPr>
          <a:xfrm>
            <a:off x="881808" y="786458"/>
            <a:ext cx="5451757" cy="198987"/>
          </a:xfrm>
          <a:prstGeom prst="rect">
            <a:avLst/>
          </a:prstGeom>
        </p:spPr>
        <p:txBody>
          <a:bodyPr/>
          <a:lstStyle>
            <a:lvl1pPr marL="0" indent="0">
              <a:lnSpc>
                <a:spcPct val="100000"/>
              </a:lnSpc>
              <a:buNone/>
              <a:defRPr sz="14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4" name="Text Placeholder 11">
            <a:extLst>
              <a:ext uri="{FF2B5EF4-FFF2-40B4-BE49-F238E27FC236}">
                <a16:creationId xmlns:a16="http://schemas.microsoft.com/office/drawing/2014/main" id="{5FD6E69D-34C0-CF07-17D3-849320BD9AB6}"/>
              </a:ext>
            </a:extLst>
          </p:cNvPr>
          <p:cNvSpPr>
            <a:spLocks noGrp="1"/>
          </p:cNvSpPr>
          <p:nvPr>
            <p:ph type="body" sz="quarter" idx="13" hasCustomPrompt="1"/>
          </p:nvPr>
        </p:nvSpPr>
        <p:spPr>
          <a:xfrm>
            <a:off x="881808" y="1704009"/>
            <a:ext cx="5451757" cy="1360488"/>
          </a:xfrm>
          <a:prstGeom prst="rect">
            <a:avLst/>
          </a:prstGeom>
        </p:spPr>
        <p:txBody>
          <a:bodyPr/>
          <a:lstStyle>
            <a:lvl1pPr marL="0" indent="0">
              <a:lnSpc>
                <a:spcPts val="2400"/>
              </a:lnSpc>
              <a:spcBef>
                <a:spcPts val="1200"/>
              </a:spcBef>
              <a:buNone/>
              <a:defRPr sz="1800">
                <a:solidFill>
                  <a:schemeClr val="bg1"/>
                </a:solidFill>
              </a:defRPr>
            </a:lvl1pPr>
          </a:lstStyle>
          <a:p>
            <a:pPr lvl="0"/>
            <a:r>
              <a:rPr lang="en-US"/>
              <a:t>Place in your content here. When pasting in content, please use the “Use Destination Theme” or “Keep Text Only” options to ensure the text matches this template’s styles.</a:t>
            </a:r>
          </a:p>
        </p:txBody>
      </p:sp>
      <p:sp>
        <p:nvSpPr>
          <p:cNvPr id="23" name="Picture Placeholder 22">
            <a:extLst>
              <a:ext uri="{FF2B5EF4-FFF2-40B4-BE49-F238E27FC236}">
                <a16:creationId xmlns:a16="http://schemas.microsoft.com/office/drawing/2014/main" id="{048ECADB-32C8-32F0-1B0C-92BDBD79498E}"/>
              </a:ext>
            </a:extLst>
          </p:cNvPr>
          <p:cNvSpPr>
            <a:spLocks noGrp="1"/>
          </p:cNvSpPr>
          <p:nvPr>
            <p:ph type="pic" sz="quarter" idx="11"/>
          </p:nvPr>
        </p:nvSpPr>
        <p:spPr>
          <a:xfrm>
            <a:off x="0" y="3428999"/>
            <a:ext cx="6333565" cy="3429002"/>
          </a:xfrm>
          <a:custGeom>
            <a:avLst/>
            <a:gdLst>
              <a:gd name="connsiteX0" fmla="*/ 2 w 6333565"/>
              <a:gd name="connsiteY0" fmla="*/ 0 h 3429002"/>
              <a:gd name="connsiteX1" fmla="*/ 6171305 w 6333565"/>
              <a:gd name="connsiteY1" fmla="*/ 0 h 3429002"/>
              <a:gd name="connsiteX2" fmla="*/ 6333565 w 6333565"/>
              <a:gd name="connsiteY2" fmla="*/ 162260 h 3429002"/>
              <a:gd name="connsiteX3" fmla="*/ 6333565 w 6333565"/>
              <a:gd name="connsiteY3" fmla="*/ 3429002 h 3429002"/>
              <a:gd name="connsiteX4" fmla="*/ 542025 w 6333565"/>
              <a:gd name="connsiteY4" fmla="*/ 3429002 h 3429002"/>
              <a:gd name="connsiteX5" fmla="*/ 0 w 6333565"/>
              <a:gd name="connsiteY5" fmla="*/ 3429002 h 3429002"/>
              <a:gd name="connsiteX6" fmla="*/ 0 w 6333565"/>
              <a:gd name="connsiteY6" fmla="*/ 319538 h 3429002"/>
              <a:gd name="connsiteX7" fmla="*/ 2 w 6333565"/>
              <a:gd name="connsiteY7" fmla="*/ 319538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3565" h="3429002">
                <a:moveTo>
                  <a:pt x="2" y="0"/>
                </a:moveTo>
                <a:lnTo>
                  <a:pt x="6171305" y="0"/>
                </a:lnTo>
                <a:cubicBezTo>
                  <a:pt x="6260919" y="0"/>
                  <a:pt x="6333565" y="72646"/>
                  <a:pt x="6333565" y="162260"/>
                </a:cubicBezTo>
                <a:lnTo>
                  <a:pt x="6333565" y="3429002"/>
                </a:lnTo>
                <a:lnTo>
                  <a:pt x="542025" y="3429002"/>
                </a:lnTo>
                <a:lnTo>
                  <a:pt x="0" y="3429002"/>
                </a:lnTo>
                <a:lnTo>
                  <a:pt x="0" y="319538"/>
                </a:lnTo>
                <a:lnTo>
                  <a:pt x="2" y="319538"/>
                </a:lnTo>
                <a:close/>
              </a:path>
            </a:pathLst>
          </a:custGeom>
          <a:pattFill prst="pct5">
            <a:fgClr>
              <a:schemeClr val="accent1"/>
            </a:fgClr>
            <a:bgClr>
              <a:schemeClr val="bg1"/>
            </a:bgClr>
          </a:pattFill>
        </p:spPr>
        <p:txBody>
          <a:bodyPr wrap="square">
            <a:noAutofit/>
          </a:bodyPr>
          <a:lstStyle/>
          <a:p>
            <a:r>
              <a:rPr lang="en-US"/>
              <a:t>Click icon to add picture</a:t>
            </a:r>
          </a:p>
        </p:txBody>
      </p:sp>
      <p:sp>
        <p:nvSpPr>
          <p:cNvPr id="21" name="Picture Placeholder 20">
            <a:extLst>
              <a:ext uri="{FF2B5EF4-FFF2-40B4-BE49-F238E27FC236}">
                <a16:creationId xmlns:a16="http://schemas.microsoft.com/office/drawing/2014/main" id="{135CEADD-8528-53ED-C41D-D880C0CE39C2}"/>
              </a:ext>
            </a:extLst>
          </p:cNvPr>
          <p:cNvSpPr>
            <a:spLocks noGrp="1"/>
          </p:cNvSpPr>
          <p:nvPr>
            <p:ph type="pic" sz="quarter" idx="14"/>
          </p:nvPr>
        </p:nvSpPr>
        <p:spPr>
          <a:xfrm>
            <a:off x="7253659" y="514338"/>
            <a:ext cx="4938343" cy="5829321"/>
          </a:xfrm>
          <a:custGeom>
            <a:avLst/>
            <a:gdLst>
              <a:gd name="connsiteX0" fmla="*/ 233682 w 4938343"/>
              <a:gd name="connsiteY0" fmla="*/ 0 h 5829321"/>
              <a:gd name="connsiteX1" fmla="*/ 4938343 w 4938343"/>
              <a:gd name="connsiteY1" fmla="*/ 0 h 5829321"/>
              <a:gd name="connsiteX2" fmla="*/ 4938343 w 4938343"/>
              <a:gd name="connsiteY2" fmla="*/ 5829321 h 5829321"/>
              <a:gd name="connsiteX3" fmla="*/ 233682 w 4938343"/>
              <a:gd name="connsiteY3" fmla="*/ 5829321 h 5829321"/>
              <a:gd name="connsiteX4" fmla="*/ 0 w 4938343"/>
              <a:gd name="connsiteY4" fmla="*/ 5595639 h 5829321"/>
              <a:gd name="connsiteX5" fmla="*/ 0 w 4938343"/>
              <a:gd name="connsiteY5" fmla="*/ 233682 h 5829321"/>
              <a:gd name="connsiteX6" fmla="*/ 233682 w 4938343"/>
              <a:gd name="connsiteY6" fmla="*/ 0 h 58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3" h="5829321">
                <a:moveTo>
                  <a:pt x="233682" y="0"/>
                </a:moveTo>
                <a:lnTo>
                  <a:pt x="4938343" y="0"/>
                </a:lnTo>
                <a:lnTo>
                  <a:pt x="4938343" y="5829321"/>
                </a:lnTo>
                <a:lnTo>
                  <a:pt x="233682" y="5829321"/>
                </a:lnTo>
                <a:cubicBezTo>
                  <a:pt x="104623" y="5829321"/>
                  <a:pt x="0" y="5724698"/>
                  <a:pt x="0" y="5595639"/>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18652609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Photo_Top">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F8C038A1-773E-DBC1-A6C7-A8AEE9E20B22}"/>
              </a:ext>
            </a:extLst>
          </p:cNvPr>
          <p:cNvSpPr>
            <a:spLocks noGrp="1"/>
          </p:cNvSpPr>
          <p:nvPr>
            <p:ph type="title" hasCustomPrompt="1"/>
          </p:nvPr>
        </p:nvSpPr>
        <p:spPr>
          <a:xfrm>
            <a:off x="1133474" y="3731782"/>
            <a:ext cx="10163417" cy="418013"/>
          </a:xfrm>
        </p:spPr>
        <p:txBody>
          <a:bodyPr/>
          <a:lstStyle>
            <a:lvl1pPr marL="0" algn="l"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Title Goes Here</a:t>
            </a:r>
          </a:p>
        </p:txBody>
      </p:sp>
      <p:sp>
        <p:nvSpPr>
          <p:cNvPr id="3" name="Text Placeholder 7">
            <a:extLst>
              <a:ext uri="{FF2B5EF4-FFF2-40B4-BE49-F238E27FC236}">
                <a16:creationId xmlns:a16="http://schemas.microsoft.com/office/drawing/2014/main" id="{BB7EE1A2-6CDD-367F-D910-035F5525B07E}"/>
              </a:ext>
            </a:extLst>
          </p:cNvPr>
          <p:cNvSpPr>
            <a:spLocks noGrp="1"/>
          </p:cNvSpPr>
          <p:nvPr>
            <p:ph type="body" sz="quarter" idx="12" hasCustomPrompt="1"/>
          </p:nvPr>
        </p:nvSpPr>
        <p:spPr>
          <a:xfrm>
            <a:off x="1132205" y="4443306"/>
            <a:ext cx="10163931" cy="2145220"/>
          </a:xfrm>
        </p:spPr>
        <p:txBody>
          <a:body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p:txBody>
      </p:sp>
      <p:sp>
        <p:nvSpPr>
          <p:cNvPr id="6" name="Picture Placeholder 5">
            <a:extLst>
              <a:ext uri="{FF2B5EF4-FFF2-40B4-BE49-F238E27FC236}">
                <a16:creationId xmlns:a16="http://schemas.microsoft.com/office/drawing/2014/main" id="{CD80A71C-26B3-450F-AECC-072AE2639043}"/>
              </a:ext>
            </a:extLst>
          </p:cNvPr>
          <p:cNvSpPr>
            <a:spLocks noGrp="1"/>
          </p:cNvSpPr>
          <p:nvPr>
            <p:ph type="pic" sz="quarter" idx="10"/>
          </p:nvPr>
        </p:nvSpPr>
        <p:spPr>
          <a:xfrm>
            <a:off x="0" y="0"/>
            <a:ext cx="12192000" cy="3428999"/>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8690693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hoto_Top_Rounded">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C4126798-40CE-0964-E5C4-E7EFDC226E43}"/>
              </a:ext>
            </a:extLst>
          </p:cNvPr>
          <p:cNvSpPr>
            <a:spLocks noGrp="1"/>
          </p:cNvSpPr>
          <p:nvPr>
            <p:ph type="title" hasCustomPrompt="1"/>
          </p:nvPr>
        </p:nvSpPr>
        <p:spPr>
          <a:xfrm>
            <a:off x="1133474" y="3441111"/>
            <a:ext cx="10163417" cy="418013"/>
          </a:xfrm>
        </p:spPr>
        <p:txBody>
          <a:bodyPr/>
          <a:lstStyle>
            <a:lvl1pPr marL="0" algn="l"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Title Goes Here</a:t>
            </a:r>
          </a:p>
        </p:txBody>
      </p:sp>
      <p:sp>
        <p:nvSpPr>
          <p:cNvPr id="3" name="Text Placeholder 7">
            <a:extLst>
              <a:ext uri="{FF2B5EF4-FFF2-40B4-BE49-F238E27FC236}">
                <a16:creationId xmlns:a16="http://schemas.microsoft.com/office/drawing/2014/main" id="{AFB5368E-DFF0-727E-16DA-5E5D27E71042}"/>
              </a:ext>
            </a:extLst>
          </p:cNvPr>
          <p:cNvSpPr>
            <a:spLocks noGrp="1"/>
          </p:cNvSpPr>
          <p:nvPr>
            <p:ph type="body" sz="quarter" idx="12" hasCustomPrompt="1"/>
          </p:nvPr>
        </p:nvSpPr>
        <p:spPr>
          <a:xfrm>
            <a:off x="1132205" y="4152635"/>
            <a:ext cx="10163931" cy="2145220"/>
          </a:xfrm>
        </p:spPr>
        <p:txBody>
          <a:body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p:txBody>
      </p:sp>
      <p:sp>
        <p:nvSpPr>
          <p:cNvPr id="5" name="Picture Placeholder 4">
            <a:extLst>
              <a:ext uri="{FF2B5EF4-FFF2-40B4-BE49-F238E27FC236}">
                <a16:creationId xmlns:a16="http://schemas.microsoft.com/office/drawing/2014/main" id="{24DCA15B-C178-71F2-D6D4-F6D5631D313F}"/>
              </a:ext>
            </a:extLst>
          </p:cNvPr>
          <p:cNvSpPr>
            <a:spLocks noGrp="1"/>
          </p:cNvSpPr>
          <p:nvPr>
            <p:ph type="pic" sz="quarter" idx="10"/>
          </p:nvPr>
        </p:nvSpPr>
        <p:spPr>
          <a:xfrm>
            <a:off x="1133474" y="1"/>
            <a:ext cx="9925048" cy="3161026"/>
          </a:xfrm>
          <a:custGeom>
            <a:avLst/>
            <a:gdLst>
              <a:gd name="connsiteX0" fmla="*/ 0 w 9925048"/>
              <a:gd name="connsiteY0" fmla="*/ 0 h 3161026"/>
              <a:gd name="connsiteX1" fmla="*/ 9925048 w 9925048"/>
              <a:gd name="connsiteY1" fmla="*/ 0 h 3161026"/>
              <a:gd name="connsiteX2" fmla="*/ 9925048 w 9925048"/>
              <a:gd name="connsiteY2" fmla="*/ 2855671 h 3161026"/>
              <a:gd name="connsiteX3" fmla="*/ 9619693 w 9925048"/>
              <a:gd name="connsiteY3" fmla="*/ 3161026 h 3161026"/>
              <a:gd name="connsiteX4" fmla="*/ 305355 w 9925048"/>
              <a:gd name="connsiteY4" fmla="*/ 3161026 h 3161026"/>
              <a:gd name="connsiteX5" fmla="*/ 0 w 9925048"/>
              <a:gd name="connsiteY5" fmla="*/ 2855671 h 316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5048" h="3161026">
                <a:moveTo>
                  <a:pt x="0" y="0"/>
                </a:moveTo>
                <a:lnTo>
                  <a:pt x="9925048" y="0"/>
                </a:lnTo>
                <a:lnTo>
                  <a:pt x="9925048" y="2855671"/>
                </a:lnTo>
                <a:cubicBezTo>
                  <a:pt x="9925048" y="3024314"/>
                  <a:pt x="9788336" y="3161026"/>
                  <a:pt x="9619693" y="3161026"/>
                </a:cubicBezTo>
                <a:lnTo>
                  <a:pt x="305355" y="3161026"/>
                </a:lnTo>
                <a:cubicBezTo>
                  <a:pt x="136712" y="3161026"/>
                  <a:pt x="0" y="3024314"/>
                  <a:pt x="0" y="2855671"/>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4944969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ation">
    <p:bg>
      <p:bgPr>
        <a:solidFill>
          <a:schemeClr val="tx1"/>
        </a:solidFill>
        <a:effectLst/>
      </p:bgPr>
    </p:bg>
    <p:spTree>
      <p:nvGrpSpPr>
        <p:cNvPr id="1" name=""/>
        <p:cNvGrpSpPr/>
        <p:nvPr/>
      </p:nvGrpSpPr>
      <p:grpSpPr>
        <a:xfrm>
          <a:off x="0" y="0"/>
          <a:ext cx="0" cy="0"/>
          <a:chOff x="0" y="0"/>
          <a:chExt cx="0" cy="0"/>
        </a:xfrm>
      </p:grpSpPr>
      <p:sp>
        <p:nvSpPr>
          <p:cNvPr id="11" name="Title 8">
            <a:extLst>
              <a:ext uri="{FF2B5EF4-FFF2-40B4-BE49-F238E27FC236}">
                <a16:creationId xmlns:a16="http://schemas.microsoft.com/office/drawing/2014/main" id="{C36BFBF5-5176-41DC-FE58-6364A24A297A}"/>
              </a:ext>
            </a:extLst>
          </p:cNvPr>
          <p:cNvSpPr>
            <a:spLocks noGrp="1"/>
          </p:cNvSpPr>
          <p:nvPr>
            <p:ph type="title" hasCustomPrompt="1"/>
          </p:nvPr>
        </p:nvSpPr>
        <p:spPr>
          <a:xfrm>
            <a:off x="6202594" y="2319639"/>
            <a:ext cx="5151206" cy="2254102"/>
          </a:xfrm>
        </p:spPr>
        <p:txBody>
          <a:bodyPr/>
          <a:lstStyle>
            <a:lvl1pPr>
              <a:lnSpc>
                <a:spcPct val="100000"/>
              </a:lnSpc>
              <a:defRPr sz="2600">
                <a:solidFill>
                  <a:schemeClr val="bg1"/>
                </a:solidFill>
              </a:defRPr>
            </a:lvl1pPr>
          </a:lstStyle>
          <a:p>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Use this space for a relevant quote to support your communication message. You can use </a:t>
            </a:r>
            <a:r>
              <a:rPr lang="en-US" sz="2600" b="1">
                <a:solidFill>
                  <a:schemeClr val="accent5"/>
                </a:solidFill>
                <a:latin typeface="Roboto" panose="02000000000000000000" pitchFamily="2" charset="0"/>
                <a:ea typeface="Roboto" panose="02000000000000000000" pitchFamily="2" charset="0"/>
                <a:cs typeface="Poppins SemiBold" panose="00000700000000000000" pitchFamily="2" charset="0"/>
              </a:rPr>
              <a:t>color to highlight key facts. </a:t>
            </a:r>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Be sure to include the source in the text below.</a:t>
            </a:r>
          </a:p>
        </p:txBody>
      </p:sp>
      <p:sp>
        <p:nvSpPr>
          <p:cNvPr id="7" name="Text Placeholder 9">
            <a:extLst>
              <a:ext uri="{FF2B5EF4-FFF2-40B4-BE49-F238E27FC236}">
                <a16:creationId xmlns:a16="http://schemas.microsoft.com/office/drawing/2014/main" id="{ED07DE40-80FF-B69C-24B0-E6BA3C38FB79}"/>
              </a:ext>
            </a:extLst>
          </p:cNvPr>
          <p:cNvSpPr>
            <a:spLocks noGrp="1"/>
          </p:cNvSpPr>
          <p:nvPr>
            <p:ph type="body" sz="quarter" idx="11" hasCustomPrompt="1"/>
          </p:nvPr>
        </p:nvSpPr>
        <p:spPr>
          <a:xfrm>
            <a:off x="6202594" y="4859073"/>
            <a:ext cx="3439930" cy="198987"/>
          </a:xfrm>
          <a:prstGeom prst="rect">
            <a:avLst/>
          </a:prstGeom>
        </p:spPr>
        <p:txBody>
          <a:bodyPr/>
          <a:lstStyle>
            <a:lvl1pPr marL="0" indent="0">
              <a:lnSpc>
                <a:spcPct val="100000"/>
              </a:lnSpc>
              <a:buNone/>
              <a:defRPr sz="1400" b="0" i="0" cap="all" spc="200" baseline="0">
                <a:solidFill>
                  <a:schemeClr val="bg1"/>
                </a:solidFill>
                <a:latin typeface="Roboto Medium" panose="02000000000000000000" pitchFamily="2" charset="0"/>
                <a:ea typeface="Roboto Medium" panose="02000000000000000000" pitchFamily="2" charset="0"/>
              </a:defRPr>
            </a:lvl1pPr>
          </a:lstStyle>
          <a:p>
            <a:pPr lvl="0"/>
            <a:r>
              <a:rPr lang="en-US"/>
              <a:t>Quotation Source Goes Here</a:t>
            </a:r>
          </a:p>
        </p:txBody>
      </p:sp>
      <p:sp>
        <p:nvSpPr>
          <p:cNvPr id="14" name="Picture Placeholder 13">
            <a:extLst>
              <a:ext uri="{FF2B5EF4-FFF2-40B4-BE49-F238E27FC236}">
                <a16:creationId xmlns:a16="http://schemas.microsoft.com/office/drawing/2014/main" id="{B37B7C14-CC4C-6EDC-65DC-FB85B3952E62}"/>
              </a:ext>
            </a:extLst>
          </p:cNvPr>
          <p:cNvSpPr>
            <a:spLocks noGrp="1"/>
          </p:cNvSpPr>
          <p:nvPr>
            <p:ph type="pic" sz="quarter" idx="13"/>
          </p:nvPr>
        </p:nvSpPr>
        <p:spPr>
          <a:xfrm>
            <a:off x="-3" y="734574"/>
            <a:ext cx="5163673" cy="5388838"/>
          </a:xfrm>
          <a:custGeom>
            <a:avLst/>
            <a:gdLst>
              <a:gd name="connsiteX0" fmla="*/ 0 w 5163673"/>
              <a:gd name="connsiteY0" fmla="*/ 0 h 5388838"/>
              <a:gd name="connsiteX1" fmla="*/ 4903392 w 5163673"/>
              <a:gd name="connsiteY1" fmla="*/ 0 h 5388838"/>
              <a:gd name="connsiteX2" fmla="*/ 5163673 w 5163673"/>
              <a:gd name="connsiteY2" fmla="*/ 260281 h 5388838"/>
              <a:gd name="connsiteX3" fmla="*/ 5163673 w 5163673"/>
              <a:gd name="connsiteY3" fmla="*/ 5128557 h 5388838"/>
              <a:gd name="connsiteX4" fmla="*/ 4903392 w 5163673"/>
              <a:gd name="connsiteY4" fmla="*/ 5388838 h 5388838"/>
              <a:gd name="connsiteX5" fmla="*/ 0 w 5163673"/>
              <a:gd name="connsiteY5" fmla="*/ 5388838 h 538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3673" h="5388838">
                <a:moveTo>
                  <a:pt x="0" y="0"/>
                </a:moveTo>
                <a:lnTo>
                  <a:pt x="4903392" y="0"/>
                </a:lnTo>
                <a:cubicBezTo>
                  <a:pt x="5047141" y="0"/>
                  <a:pt x="5163673" y="116532"/>
                  <a:pt x="5163673" y="260281"/>
                </a:cubicBezTo>
                <a:lnTo>
                  <a:pt x="5163673" y="5128557"/>
                </a:lnTo>
                <a:cubicBezTo>
                  <a:pt x="5163673" y="5272306"/>
                  <a:pt x="5047141" y="5388838"/>
                  <a:pt x="4903392" y="5388838"/>
                </a:cubicBezTo>
                <a:lnTo>
                  <a:pt x="0" y="5388838"/>
                </a:ln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35556365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hoto_Bac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67692A-377B-43B7-AEA9-045CE336063E}"/>
              </a:ext>
            </a:extLst>
          </p:cNvPr>
          <p:cNvSpPr>
            <a:spLocks noGrp="1"/>
          </p:cNvSpPr>
          <p:nvPr>
            <p:ph type="pic" sz="quarter" idx="10"/>
          </p:nvPr>
        </p:nvSpPr>
        <p:spPr>
          <a:xfrm>
            <a:off x="0" y="0"/>
            <a:ext cx="121920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 name="Rectangle: Single Corner Rounded 1">
            <a:extLst>
              <a:ext uri="{FF2B5EF4-FFF2-40B4-BE49-F238E27FC236}">
                <a16:creationId xmlns:a16="http://schemas.microsoft.com/office/drawing/2014/main" id="{19D7C2E2-B683-C394-BFFA-32B32F0FCE74}"/>
              </a:ext>
              <a:ext uri="{C183D7F6-B498-43B3-948B-1728B52AA6E4}">
                <adec:decorative xmlns:adec="http://schemas.microsoft.com/office/drawing/2017/decorative" val="1"/>
              </a:ext>
            </a:extLst>
          </p:cNvPr>
          <p:cNvSpPr/>
          <p:nvPr/>
        </p:nvSpPr>
        <p:spPr>
          <a:xfrm>
            <a:off x="-1" y="1777432"/>
            <a:ext cx="8410575" cy="5080568"/>
          </a:xfrm>
          <a:prstGeom prst="round1Rect">
            <a:avLst>
              <a:gd name="adj" fmla="val 5005"/>
            </a:avLst>
          </a:prstGeom>
          <a:gradFill flip="none" rotWithShape="1">
            <a:gsLst>
              <a:gs pos="0">
                <a:schemeClr val="accent1">
                  <a:lumMod val="67000"/>
                </a:schemeClr>
              </a:gs>
              <a:gs pos="100000">
                <a:schemeClr val="accent1">
                  <a:lumMod val="97000"/>
                  <a:lumOff val="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7">
            <a:extLst>
              <a:ext uri="{FF2B5EF4-FFF2-40B4-BE49-F238E27FC236}">
                <a16:creationId xmlns:a16="http://schemas.microsoft.com/office/drawing/2014/main" id="{DECE3A18-15D1-A1C4-B4B1-BFDBA5D3A9A7}"/>
              </a:ext>
            </a:extLst>
          </p:cNvPr>
          <p:cNvSpPr>
            <a:spLocks noGrp="1"/>
          </p:cNvSpPr>
          <p:nvPr>
            <p:ph type="title" hasCustomPrompt="1"/>
          </p:nvPr>
        </p:nvSpPr>
        <p:spPr>
          <a:xfrm>
            <a:off x="774402" y="2501392"/>
            <a:ext cx="7063985" cy="994143"/>
          </a:xfrm>
        </p:spPr>
        <p:txBody>
          <a:bodyPr/>
          <a:lstStyle>
            <a:lvl1pPr>
              <a:lnSpc>
                <a:spcPct val="100000"/>
              </a:lnSpc>
              <a:defRPr sz="2600">
                <a:solidFill>
                  <a:schemeClr val="bg1"/>
                </a:solidFill>
              </a:defRPr>
            </a:lvl1pPr>
          </a:lstStyle>
          <a:p>
            <a:r>
              <a:rPr lang="en-US"/>
              <a:t>Title Goes Here (can be long or short, even three lines</a:t>
            </a:r>
          </a:p>
        </p:txBody>
      </p:sp>
      <p:sp>
        <p:nvSpPr>
          <p:cNvPr id="3" name="Text Placeholder 9">
            <a:extLst>
              <a:ext uri="{FF2B5EF4-FFF2-40B4-BE49-F238E27FC236}">
                <a16:creationId xmlns:a16="http://schemas.microsoft.com/office/drawing/2014/main" id="{48C76771-10B9-6AE0-9F24-5465CAEBC9B3}"/>
              </a:ext>
            </a:extLst>
          </p:cNvPr>
          <p:cNvSpPr>
            <a:spLocks noGrp="1"/>
          </p:cNvSpPr>
          <p:nvPr>
            <p:ph type="body" sz="quarter" idx="11" hasCustomPrompt="1"/>
          </p:nvPr>
        </p:nvSpPr>
        <p:spPr>
          <a:xfrm>
            <a:off x="774403" y="2128620"/>
            <a:ext cx="3439930"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5" name="Text Placeholder 11">
            <a:extLst>
              <a:ext uri="{FF2B5EF4-FFF2-40B4-BE49-F238E27FC236}">
                <a16:creationId xmlns:a16="http://schemas.microsoft.com/office/drawing/2014/main" id="{A54B0A3B-3B62-7B02-F964-BE0256A75A6D}"/>
              </a:ext>
            </a:extLst>
          </p:cNvPr>
          <p:cNvSpPr>
            <a:spLocks noGrp="1"/>
          </p:cNvSpPr>
          <p:nvPr>
            <p:ph type="body" sz="quarter" idx="12" hasCustomPrompt="1"/>
          </p:nvPr>
        </p:nvSpPr>
        <p:spPr>
          <a:xfrm>
            <a:off x="774403" y="3758201"/>
            <a:ext cx="7063984" cy="2682011"/>
          </a:xfrm>
          <a:prstGeom prst="rect">
            <a:avLst/>
          </a:prstGeom>
        </p:spPr>
        <p:txBody>
          <a:bodyPr/>
          <a:lstStyle>
            <a:lvl1pPr marL="0" indent="0">
              <a:lnSpc>
                <a:spcPts val="2400"/>
              </a:lnSpc>
              <a:spcBef>
                <a:spcPts val="120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p:txBody>
      </p:sp>
    </p:spTree>
    <p:extLst>
      <p:ext uri="{BB962C8B-B14F-4D97-AF65-F5344CB8AC3E}">
        <p14:creationId xmlns:p14="http://schemas.microsoft.com/office/powerpoint/2010/main" val="6007084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Photos_Blocks">
    <p:spTree>
      <p:nvGrpSpPr>
        <p:cNvPr id="1" name=""/>
        <p:cNvGrpSpPr/>
        <p:nvPr/>
      </p:nvGrpSpPr>
      <p:grpSpPr>
        <a:xfrm>
          <a:off x="0" y="0"/>
          <a:ext cx="0" cy="0"/>
          <a:chOff x="0" y="0"/>
          <a:chExt cx="0" cy="0"/>
        </a:xfrm>
      </p:grpSpPr>
      <p:sp>
        <p:nvSpPr>
          <p:cNvPr id="14" name="Title 7">
            <a:extLst>
              <a:ext uri="{FF2B5EF4-FFF2-40B4-BE49-F238E27FC236}">
                <a16:creationId xmlns:a16="http://schemas.microsoft.com/office/drawing/2014/main" id="{4681A8D3-C2D6-B52A-2906-F393D40AFF93}"/>
              </a:ext>
            </a:extLst>
          </p:cNvPr>
          <p:cNvSpPr>
            <a:spLocks noGrp="1"/>
          </p:cNvSpPr>
          <p:nvPr>
            <p:ph type="title" hasCustomPrompt="1"/>
          </p:nvPr>
        </p:nvSpPr>
        <p:spPr>
          <a:xfrm>
            <a:off x="7192564" y="2434857"/>
            <a:ext cx="3439930" cy="994143"/>
          </a:xfrm>
        </p:spPr>
        <p:txBody>
          <a:bodyPr/>
          <a:lstStyle>
            <a:lvl1pPr>
              <a:lnSpc>
                <a:spcPct val="100000"/>
              </a:lnSpc>
              <a:defRPr sz="2600">
                <a:solidFill>
                  <a:schemeClr val="tx1"/>
                </a:solidFill>
              </a:defRPr>
            </a:lvl1pPr>
          </a:lstStyle>
          <a:p>
            <a:r>
              <a:rPr lang="en-US"/>
              <a:t>Title Goes Here (can be short or long, even three lines)</a:t>
            </a:r>
          </a:p>
        </p:txBody>
      </p:sp>
      <p:sp>
        <p:nvSpPr>
          <p:cNvPr id="13" name="Text Placeholder 9">
            <a:extLst>
              <a:ext uri="{FF2B5EF4-FFF2-40B4-BE49-F238E27FC236}">
                <a16:creationId xmlns:a16="http://schemas.microsoft.com/office/drawing/2014/main" id="{0BADCE4A-ED67-825E-DAAA-7AD76AE30E4D}"/>
              </a:ext>
            </a:extLst>
          </p:cNvPr>
          <p:cNvSpPr>
            <a:spLocks noGrp="1"/>
          </p:cNvSpPr>
          <p:nvPr>
            <p:ph type="body" sz="quarter" idx="12" hasCustomPrompt="1"/>
          </p:nvPr>
        </p:nvSpPr>
        <p:spPr>
          <a:xfrm>
            <a:off x="7192564" y="2062085"/>
            <a:ext cx="3439930"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5" name="Text Placeholder 11">
            <a:extLst>
              <a:ext uri="{FF2B5EF4-FFF2-40B4-BE49-F238E27FC236}">
                <a16:creationId xmlns:a16="http://schemas.microsoft.com/office/drawing/2014/main" id="{46FD16CE-DA71-2332-DF01-27884E2C8E5B}"/>
              </a:ext>
            </a:extLst>
          </p:cNvPr>
          <p:cNvSpPr>
            <a:spLocks noGrp="1"/>
          </p:cNvSpPr>
          <p:nvPr>
            <p:ph type="body" sz="quarter" idx="14" hasCustomPrompt="1"/>
          </p:nvPr>
        </p:nvSpPr>
        <p:spPr>
          <a:xfrm>
            <a:off x="7192564" y="3691667"/>
            <a:ext cx="3439930" cy="2599405"/>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a:t>To replace an image, right click on the image, select “Change Picture”, then choose from a file on your device, or “From Clipboard” to paste in a copied image.</a:t>
            </a:r>
          </a:p>
        </p:txBody>
      </p:sp>
      <p:sp>
        <p:nvSpPr>
          <p:cNvPr id="9" name="Picture Placeholder 8">
            <a:extLst>
              <a:ext uri="{FF2B5EF4-FFF2-40B4-BE49-F238E27FC236}">
                <a16:creationId xmlns:a16="http://schemas.microsoft.com/office/drawing/2014/main" id="{C1CFA61D-D329-4095-A959-9F79D942C5A2}"/>
              </a:ext>
            </a:extLst>
          </p:cNvPr>
          <p:cNvSpPr>
            <a:spLocks noGrp="1"/>
          </p:cNvSpPr>
          <p:nvPr>
            <p:ph type="pic" sz="quarter" idx="10"/>
          </p:nvPr>
        </p:nvSpPr>
        <p:spPr>
          <a:xfrm>
            <a:off x="3073400" y="2"/>
            <a:ext cx="2825043" cy="2959098"/>
          </a:xfrm>
          <a:custGeom>
            <a:avLst/>
            <a:gdLst>
              <a:gd name="connsiteX0" fmla="*/ 0 w 2825043"/>
              <a:gd name="connsiteY0" fmla="*/ 0 h 2959098"/>
              <a:gd name="connsiteX1" fmla="*/ 2825043 w 2825043"/>
              <a:gd name="connsiteY1" fmla="*/ 0 h 2959098"/>
              <a:gd name="connsiteX2" fmla="*/ 2825043 w 2825043"/>
              <a:gd name="connsiteY2" fmla="*/ 2959098 h 2959098"/>
              <a:gd name="connsiteX3" fmla="*/ 0 w 2825043"/>
              <a:gd name="connsiteY3" fmla="*/ 2959098 h 2959098"/>
            </a:gdLst>
            <a:ahLst/>
            <a:cxnLst>
              <a:cxn ang="0">
                <a:pos x="connsiteX0" y="connsiteY0"/>
              </a:cxn>
              <a:cxn ang="0">
                <a:pos x="connsiteX1" y="connsiteY1"/>
              </a:cxn>
              <a:cxn ang="0">
                <a:pos x="connsiteX2" y="connsiteY2"/>
              </a:cxn>
              <a:cxn ang="0">
                <a:pos x="connsiteX3" y="connsiteY3"/>
              </a:cxn>
            </a:cxnLst>
            <a:rect l="l" t="t" r="r" b="b"/>
            <a:pathLst>
              <a:path w="2825043" h="2959098">
                <a:moveTo>
                  <a:pt x="0" y="0"/>
                </a:moveTo>
                <a:lnTo>
                  <a:pt x="2825043" y="0"/>
                </a:lnTo>
                <a:lnTo>
                  <a:pt x="2825043" y="2959098"/>
                </a:lnTo>
                <a:lnTo>
                  <a:pt x="0" y="2959098"/>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1" name="Picture Placeholder 10">
            <a:extLst>
              <a:ext uri="{FF2B5EF4-FFF2-40B4-BE49-F238E27FC236}">
                <a16:creationId xmlns:a16="http://schemas.microsoft.com/office/drawing/2014/main" id="{15AA0D04-32DF-4390-AE23-741419059C43}"/>
              </a:ext>
            </a:extLst>
          </p:cNvPr>
          <p:cNvSpPr>
            <a:spLocks noGrp="1"/>
          </p:cNvSpPr>
          <p:nvPr>
            <p:ph type="pic" sz="quarter" idx="11"/>
          </p:nvPr>
        </p:nvSpPr>
        <p:spPr>
          <a:xfrm>
            <a:off x="0" y="2959100"/>
            <a:ext cx="3073400" cy="3898900"/>
          </a:xfrm>
          <a:custGeom>
            <a:avLst/>
            <a:gdLst>
              <a:gd name="connsiteX0" fmla="*/ 0 w 3073400"/>
              <a:gd name="connsiteY0" fmla="*/ 0 h 3898900"/>
              <a:gd name="connsiteX1" fmla="*/ 3073400 w 3073400"/>
              <a:gd name="connsiteY1" fmla="*/ 0 h 3898900"/>
              <a:gd name="connsiteX2" fmla="*/ 3073400 w 3073400"/>
              <a:gd name="connsiteY2" fmla="*/ 3898900 h 3898900"/>
              <a:gd name="connsiteX3" fmla="*/ 0 w 3073400"/>
              <a:gd name="connsiteY3" fmla="*/ 3898900 h 3898900"/>
            </a:gdLst>
            <a:ahLst/>
            <a:cxnLst>
              <a:cxn ang="0">
                <a:pos x="connsiteX0" y="connsiteY0"/>
              </a:cxn>
              <a:cxn ang="0">
                <a:pos x="connsiteX1" y="connsiteY1"/>
              </a:cxn>
              <a:cxn ang="0">
                <a:pos x="connsiteX2" y="connsiteY2"/>
              </a:cxn>
              <a:cxn ang="0">
                <a:pos x="connsiteX3" y="connsiteY3"/>
              </a:cxn>
            </a:cxnLst>
            <a:rect l="l" t="t" r="r" b="b"/>
            <a:pathLst>
              <a:path w="3073400" h="3898900">
                <a:moveTo>
                  <a:pt x="0" y="0"/>
                </a:moveTo>
                <a:lnTo>
                  <a:pt x="3073400" y="0"/>
                </a:lnTo>
                <a:lnTo>
                  <a:pt x="3073400" y="3898900"/>
                </a:lnTo>
                <a:lnTo>
                  <a:pt x="0" y="3898900"/>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3" name="Rectangle 2">
            <a:extLst>
              <a:ext uri="{FF2B5EF4-FFF2-40B4-BE49-F238E27FC236}">
                <a16:creationId xmlns:a16="http://schemas.microsoft.com/office/drawing/2014/main" id="{7092EE61-2522-6D29-93AF-9DFE5CF51E8F}"/>
              </a:ext>
              <a:ext uri="{C183D7F6-B498-43B3-948B-1728B52AA6E4}">
                <adec:decorative xmlns:adec="http://schemas.microsoft.com/office/drawing/2017/decorative" val="1"/>
              </a:ext>
            </a:extLst>
          </p:cNvPr>
          <p:cNvSpPr/>
          <p:nvPr/>
        </p:nvSpPr>
        <p:spPr>
          <a:xfrm>
            <a:off x="0" y="0"/>
            <a:ext cx="3073400" cy="2959100"/>
          </a:xfrm>
          <a:prstGeom prst="rect">
            <a:avLst/>
          </a:prstGeom>
          <a:solidFill>
            <a:schemeClr val="accent2">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2C78B0D-4926-DD9B-4ED5-81365A939A07}"/>
              </a:ext>
              <a:ext uri="{C183D7F6-B498-43B3-948B-1728B52AA6E4}">
                <adec:decorative xmlns:adec="http://schemas.microsoft.com/office/drawing/2017/decorative" val="1"/>
              </a:ext>
            </a:extLst>
          </p:cNvPr>
          <p:cNvSpPr/>
          <p:nvPr/>
        </p:nvSpPr>
        <p:spPr>
          <a:xfrm>
            <a:off x="3073400" y="2959100"/>
            <a:ext cx="2825043" cy="3898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7CC2D6-3FC0-B1EA-6936-5E25EE96DBA2}"/>
              </a:ext>
              <a:ext uri="{C183D7F6-B498-43B3-948B-1728B52AA6E4}">
                <adec:decorative xmlns:adec="http://schemas.microsoft.com/office/drawing/2017/decorative" val="1"/>
              </a:ext>
            </a:extLst>
          </p:cNvPr>
          <p:cNvSpPr/>
          <p:nvPr/>
        </p:nvSpPr>
        <p:spPr>
          <a:xfrm>
            <a:off x="0" y="0"/>
            <a:ext cx="3073400" cy="2959100"/>
          </a:xfrm>
          <a:prstGeom prst="rect">
            <a:avLst/>
          </a:prstGeom>
          <a:solidFill>
            <a:schemeClr val="accent2">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D2AAED-E322-2C91-E853-D1B33E48DF39}"/>
              </a:ext>
              <a:ext uri="{C183D7F6-B498-43B3-948B-1728B52AA6E4}">
                <adec:decorative xmlns:adec="http://schemas.microsoft.com/office/drawing/2017/decorative" val="1"/>
              </a:ext>
            </a:extLst>
          </p:cNvPr>
          <p:cNvSpPr/>
          <p:nvPr/>
        </p:nvSpPr>
        <p:spPr>
          <a:xfrm>
            <a:off x="3073400" y="2959100"/>
            <a:ext cx="2825043" cy="3898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102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783"/>
            <a:fld id="{29DB0173-A019-44EC-A911-B2230AD9E2AD}" type="datetimeFigureOut">
              <a:rPr lang="en-US" smtClean="0">
                <a:solidFill>
                  <a:prstClr val="black">
                    <a:tint val="75000"/>
                  </a:prstClr>
                </a:solidFill>
              </a:rPr>
              <a:pPr defTabSz="685783"/>
              <a:t>6/22/2026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fld id="{FC791CC5-AD32-4764-8CC2-9871C8CAA012}"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763987532"/>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Photos_TopBottom">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F9CD9484-699A-3878-4635-5F00F1696BE7}"/>
              </a:ext>
            </a:extLst>
          </p:cNvPr>
          <p:cNvSpPr>
            <a:spLocks noGrp="1"/>
          </p:cNvSpPr>
          <p:nvPr>
            <p:ph type="title" hasCustomPrompt="1"/>
          </p:nvPr>
        </p:nvSpPr>
        <p:spPr>
          <a:xfrm>
            <a:off x="2086777" y="3023894"/>
            <a:ext cx="2791747" cy="1138561"/>
          </a:xfrm>
        </p:spPr>
        <p:txBody>
          <a:bodyPr anchor="t"/>
          <a:lstStyle>
            <a:lvl1pPr>
              <a:lnSpc>
                <a:spcPct val="100000"/>
              </a:lnSpc>
              <a:defRPr sz="2800">
                <a:solidFill>
                  <a:schemeClr val="tx1"/>
                </a:solidFill>
              </a:defRPr>
            </a:lvl1pPr>
          </a:lstStyle>
          <a:p>
            <a:r>
              <a:rPr lang="en-US"/>
              <a:t>Title Goes Here (can be long)</a:t>
            </a:r>
          </a:p>
        </p:txBody>
      </p:sp>
      <p:sp>
        <p:nvSpPr>
          <p:cNvPr id="9" name="Text Placeholder 9">
            <a:extLst>
              <a:ext uri="{FF2B5EF4-FFF2-40B4-BE49-F238E27FC236}">
                <a16:creationId xmlns:a16="http://schemas.microsoft.com/office/drawing/2014/main" id="{078D2D89-0464-310F-254F-3E074AA3F57C}"/>
              </a:ext>
            </a:extLst>
          </p:cNvPr>
          <p:cNvSpPr>
            <a:spLocks noGrp="1"/>
          </p:cNvSpPr>
          <p:nvPr>
            <p:ph type="body" sz="quarter" idx="13" hasCustomPrompt="1"/>
          </p:nvPr>
        </p:nvSpPr>
        <p:spPr>
          <a:xfrm>
            <a:off x="2086777" y="2696051"/>
            <a:ext cx="2791747" cy="247310"/>
          </a:xfrm>
          <a:prstGeom prst="rect">
            <a:avLst/>
          </a:prstGeom>
        </p:spPr>
        <p:txBody>
          <a:bodyPr anchor="b"/>
          <a:lstStyle>
            <a:lvl1pPr marL="0" indent="0">
              <a:lnSpc>
                <a:spcPct val="100000"/>
              </a:lnSpc>
              <a:buNone/>
              <a:defRPr sz="18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2" name="Text Placeholder 11">
            <a:extLst>
              <a:ext uri="{FF2B5EF4-FFF2-40B4-BE49-F238E27FC236}">
                <a16:creationId xmlns:a16="http://schemas.microsoft.com/office/drawing/2014/main" id="{4BBFE934-9A2B-9BF5-44A4-11DCF2AADB13}"/>
              </a:ext>
            </a:extLst>
          </p:cNvPr>
          <p:cNvSpPr>
            <a:spLocks noGrp="1"/>
          </p:cNvSpPr>
          <p:nvPr>
            <p:ph type="body" sz="quarter" idx="15" hasCustomPrompt="1"/>
          </p:nvPr>
        </p:nvSpPr>
        <p:spPr>
          <a:xfrm>
            <a:off x="5241197" y="2620025"/>
            <a:ext cx="4412203" cy="325897"/>
          </a:xfrm>
          <a:prstGeom prst="rect">
            <a:avLst/>
          </a:prstGeom>
        </p:spPr>
        <p:txBody>
          <a:bodyPr anchor="b"/>
          <a:lstStyle>
            <a:lvl1pPr marL="0" indent="0" algn="just" defTabSz="914400" rtl="0" eaLnBrk="1" latinLnBrk="0" hangingPunct="1">
              <a:lnSpc>
                <a:spcPct val="130000"/>
              </a:lnSpc>
              <a:spcBef>
                <a:spcPts val="1200"/>
              </a:spcBef>
              <a:buNone/>
              <a:defRPr lang="en-US" sz="1800" b="1" kern="1200" dirty="0">
                <a:solidFill>
                  <a:schemeClr val="tx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a:t>Subtitle Goes Here</a:t>
            </a:r>
          </a:p>
        </p:txBody>
      </p:sp>
      <p:sp>
        <p:nvSpPr>
          <p:cNvPr id="13" name="Text Placeholder 11">
            <a:extLst>
              <a:ext uri="{FF2B5EF4-FFF2-40B4-BE49-F238E27FC236}">
                <a16:creationId xmlns:a16="http://schemas.microsoft.com/office/drawing/2014/main" id="{341218EB-3CFB-B361-9B0F-23BCE845E62C}"/>
              </a:ext>
            </a:extLst>
          </p:cNvPr>
          <p:cNvSpPr>
            <a:spLocks noGrp="1"/>
          </p:cNvSpPr>
          <p:nvPr>
            <p:ph type="body" sz="quarter" idx="14" hasCustomPrompt="1"/>
          </p:nvPr>
        </p:nvSpPr>
        <p:spPr>
          <a:xfrm>
            <a:off x="5241197" y="3023894"/>
            <a:ext cx="4993628" cy="1808958"/>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a:t>To replace an image, right click on the image, select “Change Picture”, then choose from a file on your device, or “From Clipboard” to paste in a copied image.</a:t>
            </a:r>
          </a:p>
        </p:txBody>
      </p:sp>
      <p:sp>
        <p:nvSpPr>
          <p:cNvPr id="6" name="Picture Placeholder 5">
            <a:extLst>
              <a:ext uri="{FF2B5EF4-FFF2-40B4-BE49-F238E27FC236}">
                <a16:creationId xmlns:a16="http://schemas.microsoft.com/office/drawing/2014/main" id="{960DCEAC-4405-E214-33D5-46A53032D082}"/>
              </a:ext>
            </a:extLst>
          </p:cNvPr>
          <p:cNvSpPr>
            <a:spLocks noGrp="1"/>
          </p:cNvSpPr>
          <p:nvPr>
            <p:ph type="pic" sz="quarter" idx="12"/>
          </p:nvPr>
        </p:nvSpPr>
        <p:spPr>
          <a:xfrm>
            <a:off x="2006600" y="-2"/>
            <a:ext cx="8178800" cy="1892808"/>
          </a:xfrm>
          <a:custGeom>
            <a:avLst/>
            <a:gdLst>
              <a:gd name="connsiteX0" fmla="*/ 0 w 8178800"/>
              <a:gd name="connsiteY0" fmla="*/ 0 h 1892808"/>
              <a:gd name="connsiteX1" fmla="*/ 8178800 w 8178800"/>
              <a:gd name="connsiteY1" fmla="*/ 0 h 1892808"/>
              <a:gd name="connsiteX2" fmla="*/ 8178800 w 8178800"/>
              <a:gd name="connsiteY2" fmla="*/ 110200 h 1892808"/>
              <a:gd name="connsiteX3" fmla="*/ 8178800 w 8178800"/>
              <a:gd name="connsiteY3" fmla="*/ 942393 h 1892808"/>
              <a:gd name="connsiteX4" fmla="*/ 8178800 w 8178800"/>
              <a:gd name="connsiteY4" fmla="*/ 1587453 h 1892808"/>
              <a:gd name="connsiteX5" fmla="*/ 7873445 w 8178800"/>
              <a:gd name="connsiteY5" fmla="*/ 1892808 h 1892808"/>
              <a:gd name="connsiteX6" fmla="*/ 305355 w 8178800"/>
              <a:gd name="connsiteY6" fmla="*/ 1892808 h 1892808"/>
              <a:gd name="connsiteX7" fmla="*/ 0 w 8178800"/>
              <a:gd name="connsiteY7" fmla="*/ 1587453 h 1892808"/>
              <a:gd name="connsiteX8" fmla="*/ 0 w 8178800"/>
              <a:gd name="connsiteY8" fmla="*/ 942393 h 1892808"/>
              <a:gd name="connsiteX9" fmla="*/ 0 w 8178800"/>
              <a:gd name="connsiteY9" fmla="*/ 110200 h 189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8800" h="1892808">
                <a:moveTo>
                  <a:pt x="0" y="0"/>
                </a:moveTo>
                <a:lnTo>
                  <a:pt x="8178800" y="0"/>
                </a:lnTo>
                <a:lnTo>
                  <a:pt x="8178800" y="110200"/>
                </a:lnTo>
                <a:lnTo>
                  <a:pt x="8178800" y="942393"/>
                </a:lnTo>
                <a:lnTo>
                  <a:pt x="8178800" y="1587453"/>
                </a:lnTo>
                <a:cubicBezTo>
                  <a:pt x="8178800" y="1756096"/>
                  <a:pt x="8042088" y="1892808"/>
                  <a:pt x="7873445" y="1892808"/>
                </a:cubicBezTo>
                <a:lnTo>
                  <a:pt x="305355" y="1892808"/>
                </a:lnTo>
                <a:cubicBezTo>
                  <a:pt x="136712" y="1892808"/>
                  <a:pt x="0" y="1756096"/>
                  <a:pt x="0" y="1587453"/>
                </a:cubicBezTo>
                <a:lnTo>
                  <a:pt x="0" y="942393"/>
                </a:lnTo>
                <a:lnTo>
                  <a:pt x="0" y="110200"/>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8" name="Picture Placeholder 7">
            <a:extLst>
              <a:ext uri="{FF2B5EF4-FFF2-40B4-BE49-F238E27FC236}">
                <a16:creationId xmlns:a16="http://schemas.microsoft.com/office/drawing/2014/main" id="{8DFD71C9-058E-3926-4F69-A13B916DA395}"/>
              </a:ext>
            </a:extLst>
          </p:cNvPr>
          <p:cNvSpPr>
            <a:spLocks noGrp="1"/>
          </p:cNvSpPr>
          <p:nvPr>
            <p:ph type="pic" sz="quarter" idx="11"/>
          </p:nvPr>
        </p:nvSpPr>
        <p:spPr>
          <a:xfrm>
            <a:off x="2006600" y="4965700"/>
            <a:ext cx="8178800" cy="1892300"/>
          </a:xfrm>
          <a:custGeom>
            <a:avLst/>
            <a:gdLst>
              <a:gd name="connsiteX0" fmla="*/ 300345 w 8178800"/>
              <a:gd name="connsiteY0" fmla="*/ 0 h 1892300"/>
              <a:gd name="connsiteX1" fmla="*/ 7878455 w 8178800"/>
              <a:gd name="connsiteY1" fmla="*/ 0 h 1892300"/>
              <a:gd name="connsiteX2" fmla="*/ 7934985 w 8178800"/>
              <a:gd name="connsiteY2" fmla="*/ 5699 h 1892300"/>
              <a:gd name="connsiteX3" fmla="*/ 8178800 w 8178800"/>
              <a:gd name="connsiteY3" fmla="*/ 304850 h 1892300"/>
              <a:gd name="connsiteX4" fmla="*/ 8178800 w 8178800"/>
              <a:gd name="connsiteY4" fmla="*/ 1892300 h 1892300"/>
              <a:gd name="connsiteX5" fmla="*/ 0 w 8178800"/>
              <a:gd name="connsiteY5" fmla="*/ 1892300 h 1892300"/>
              <a:gd name="connsiteX6" fmla="*/ 0 w 8178800"/>
              <a:gd name="connsiteY6" fmla="*/ 304850 h 1892300"/>
              <a:gd name="connsiteX7" fmla="*/ 243815 w 8178800"/>
              <a:gd name="connsiteY7" fmla="*/ 5699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8800" h="1892300">
                <a:moveTo>
                  <a:pt x="300345" y="0"/>
                </a:moveTo>
                <a:lnTo>
                  <a:pt x="7878455" y="0"/>
                </a:lnTo>
                <a:lnTo>
                  <a:pt x="7934985" y="5699"/>
                </a:lnTo>
                <a:cubicBezTo>
                  <a:pt x="8074130" y="34172"/>
                  <a:pt x="8178800" y="157288"/>
                  <a:pt x="8178800" y="304850"/>
                </a:cubicBezTo>
                <a:lnTo>
                  <a:pt x="8178800" y="1892300"/>
                </a:lnTo>
                <a:lnTo>
                  <a:pt x="0" y="1892300"/>
                </a:lnTo>
                <a:lnTo>
                  <a:pt x="0" y="304850"/>
                </a:lnTo>
                <a:cubicBezTo>
                  <a:pt x="0" y="157288"/>
                  <a:pt x="104670" y="34172"/>
                  <a:pt x="243815" y="5699"/>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6335593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Presenters_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047849-E12B-FE34-4C1F-F47EA0BC7317}"/>
              </a:ext>
              <a:ext uri="{C183D7F6-B498-43B3-948B-1728B52AA6E4}">
                <adec:decorative xmlns:adec="http://schemas.microsoft.com/office/drawing/2017/decorative" val="1"/>
              </a:ext>
            </a:extLst>
          </p:cNvPr>
          <p:cNvSpPr/>
          <p:nvPr/>
        </p:nvSpPr>
        <p:spPr>
          <a:xfrm>
            <a:off x="0" y="4153988"/>
            <a:ext cx="12192000" cy="2704011"/>
          </a:xfrm>
          <a:prstGeom prst="rect">
            <a:avLst/>
          </a:prstGeom>
          <a:gradFill flip="none" rotWithShape="1">
            <a:gsLst>
              <a:gs pos="71000">
                <a:schemeClr val="tx1"/>
              </a:gs>
              <a:gs pos="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6913D93F-308C-31FC-2639-82A3393F6785}"/>
              </a:ext>
            </a:extLst>
          </p:cNvPr>
          <p:cNvSpPr>
            <a:spLocks noGrp="1"/>
          </p:cNvSpPr>
          <p:nvPr>
            <p:ph type="title" hasCustomPrompt="1"/>
          </p:nvPr>
        </p:nvSpPr>
        <p:spPr>
          <a:xfrm>
            <a:off x="838200" y="857222"/>
            <a:ext cx="10515600" cy="329302"/>
          </a:xfrm>
        </p:spPr>
        <p:txBody>
          <a:bodyPr/>
          <a:lstStyle>
            <a:lvl1pPr marL="0" algn="ctr"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Presenters</a:t>
            </a:r>
          </a:p>
        </p:txBody>
      </p:sp>
      <p:sp>
        <p:nvSpPr>
          <p:cNvPr id="20" name="Text Placeholder 19">
            <a:extLst>
              <a:ext uri="{FF2B5EF4-FFF2-40B4-BE49-F238E27FC236}">
                <a16:creationId xmlns:a16="http://schemas.microsoft.com/office/drawing/2014/main" id="{7A80DE5E-9764-F59A-6089-C49594AEFD0C}"/>
              </a:ext>
            </a:extLst>
          </p:cNvPr>
          <p:cNvSpPr>
            <a:spLocks noGrp="1"/>
          </p:cNvSpPr>
          <p:nvPr>
            <p:ph type="body" sz="quarter" idx="13" hasCustomPrompt="1"/>
          </p:nvPr>
        </p:nvSpPr>
        <p:spPr>
          <a:xfrm>
            <a:off x="838200" y="1273272"/>
            <a:ext cx="10515600" cy="397290"/>
          </a:xfrm>
          <a:prstGeom prst="rect">
            <a:avLst/>
          </a:prstGeom>
        </p:spPr>
        <p:txBody>
          <a:bodyPr/>
          <a:lstStyle>
            <a:lvl1pPr marL="0" indent="0" algn="ctr" defTabSz="914400" rtl="0" eaLnBrk="1" latinLnBrk="0" hangingPunct="1">
              <a:lnSpc>
                <a:spcPct val="150000"/>
              </a:lnSpc>
              <a:buNone/>
              <a:defRPr lang="en-US" sz="1400" b="1" kern="1200" dirty="0">
                <a:solidFill>
                  <a:schemeClr val="tx2"/>
                </a:solidFill>
                <a:latin typeface="Nunito Sans Normal" pitchFamily="2" charset="77"/>
                <a:ea typeface="Roboto" panose="02000000000000000000" pitchFamily="2" charset="0"/>
                <a:cs typeface="Open Sans ExtraBold" panose="020B0606030504020204" pitchFamily="34" charset="0"/>
              </a:defRPr>
            </a:lvl1pPr>
          </a:lstStyle>
          <a:p>
            <a:pPr lvl="0"/>
            <a:r>
              <a:rPr lang="en-US"/>
              <a:t>MEETING TITLE</a:t>
            </a:r>
          </a:p>
        </p:txBody>
      </p:sp>
      <p:sp>
        <p:nvSpPr>
          <p:cNvPr id="10" name="Picture Placeholder 9">
            <a:extLst>
              <a:ext uri="{FF2B5EF4-FFF2-40B4-BE49-F238E27FC236}">
                <a16:creationId xmlns:a16="http://schemas.microsoft.com/office/drawing/2014/main" id="{D5673460-C3B9-4F0F-B9E9-5A1F484FFA39}"/>
              </a:ext>
            </a:extLst>
          </p:cNvPr>
          <p:cNvSpPr>
            <a:spLocks noGrp="1"/>
          </p:cNvSpPr>
          <p:nvPr>
            <p:ph type="pic" sz="quarter" idx="10"/>
          </p:nvPr>
        </p:nvSpPr>
        <p:spPr>
          <a:xfrm>
            <a:off x="124361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1" name="Text Placeholder 19">
            <a:extLst>
              <a:ext uri="{FF2B5EF4-FFF2-40B4-BE49-F238E27FC236}">
                <a16:creationId xmlns:a16="http://schemas.microsoft.com/office/drawing/2014/main" id="{725BC3F7-B85E-A2DF-084E-B8D14D9D7C21}"/>
              </a:ext>
            </a:extLst>
          </p:cNvPr>
          <p:cNvSpPr>
            <a:spLocks noGrp="1"/>
          </p:cNvSpPr>
          <p:nvPr>
            <p:ph type="body" sz="quarter" idx="14" hasCustomPrompt="1"/>
          </p:nvPr>
        </p:nvSpPr>
        <p:spPr>
          <a:xfrm>
            <a:off x="1243610" y="4533294"/>
            <a:ext cx="2324100" cy="402070"/>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22" name="Text Placeholder 19">
            <a:extLst>
              <a:ext uri="{FF2B5EF4-FFF2-40B4-BE49-F238E27FC236}">
                <a16:creationId xmlns:a16="http://schemas.microsoft.com/office/drawing/2014/main" id="{A4D89D93-F2F9-F4C9-446D-75A62D6F36E9}"/>
              </a:ext>
            </a:extLst>
          </p:cNvPr>
          <p:cNvSpPr>
            <a:spLocks noGrp="1"/>
          </p:cNvSpPr>
          <p:nvPr>
            <p:ph type="body" sz="quarter" idx="15" hasCustomPrompt="1"/>
          </p:nvPr>
        </p:nvSpPr>
        <p:spPr>
          <a:xfrm>
            <a:off x="1243610" y="4937518"/>
            <a:ext cx="2324100" cy="276999"/>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23" name="Text Placeholder 19">
            <a:extLst>
              <a:ext uri="{FF2B5EF4-FFF2-40B4-BE49-F238E27FC236}">
                <a16:creationId xmlns:a16="http://schemas.microsoft.com/office/drawing/2014/main" id="{A261302B-2559-E40D-E24F-9861B5A4F610}"/>
              </a:ext>
            </a:extLst>
          </p:cNvPr>
          <p:cNvSpPr>
            <a:spLocks noGrp="1"/>
          </p:cNvSpPr>
          <p:nvPr>
            <p:ph type="body" sz="quarter" idx="16" hasCustomPrompt="1"/>
          </p:nvPr>
        </p:nvSpPr>
        <p:spPr>
          <a:xfrm>
            <a:off x="1052120" y="5419402"/>
            <a:ext cx="2707080" cy="959783"/>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11" name="Picture Placeholder 10">
            <a:extLst>
              <a:ext uri="{FF2B5EF4-FFF2-40B4-BE49-F238E27FC236}">
                <a16:creationId xmlns:a16="http://schemas.microsoft.com/office/drawing/2014/main" id="{D1D74894-97CA-4FEF-BC61-374B9AA4F8B2}"/>
              </a:ext>
            </a:extLst>
          </p:cNvPr>
          <p:cNvSpPr>
            <a:spLocks noGrp="1"/>
          </p:cNvSpPr>
          <p:nvPr>
            <p:ph type="pic" sz="quarter" idx="11"/>
          </p:nvPr>
        </p:nvSpPr>
        <p:spPr>
          <a:xfrm>
            <a:off x="493395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4" name="Text Placeholder 19">
            <a:extLst>
              <a:ext uri="{FF2B5EF4-FFF2-40B4-BE49-F238E27FC236}">
                <a16:creationId xmlns:a16="http://schemas.microsoft.com/office/drawing/2014/main" id="{E044CF46-91DA-0E58-AAB1-5E1035E23CB8}"/>
              </a:ext>
            </a:extLst>
          </p:cNvPr>
          <p:cNvSpPr>
            <a:spLocks noGrp="1"/>
          </p:cNvSpPr>
          <p:nvPr>
            <p:ph type="body" sz="quarter" idx="17" hasCustomPrompt="1"/>
          </p:nvPr>
        </p:nvSpPr>
        <p:spPr>
          <a:xfrm>
            <a:off x="4935934" y="4533294"/>
            <a:ext cx="2324100" cy="402070"/>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25" name="Text Placeholder 19">
            <a:extLst>
              <a:ext uri="{FF2B5EF4-FFF2-40B4-BE49-F238E27FC236}">
                <a16:creationId xmlns:a16="http://schemas.microsoft.com/office/drawing/2014/main" id="{5B6B0DA9-2396-06ED-B0EF-F40FE8384B48}"/>
              </a:ext>
            </a:extLst>
          </p:cNvPr>
          <p:cNvSpPr>
            <a:spLocks noGrp="1"/>
          </p:cNvSpPr>
          <p:nvPr>
            <p:ph type="body" sz="quarter" idx="18" hasCustomPrompt="1"/>
          </p:nvPr>
        </p:nvSpPr>
        <p:spPr>
          <a:xfrm>
            <a:off x="4935934" y="4937518"/>
            <a:ext cx="2324100" cy="276999"/>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26" name="Text Placeholder 19">
            <a:extLst>
              <a:ext uri="{FF2B5EF4-FFF2-40B4-BE49-F238E27FC236}">
                <a16:creationId xmlns:a16="http://schemas.microsoft.com/office/drawing/2014/main" id="{2FFB9FF7-0AB0-B604-0790-45E05B51B894}"/>
              </a:ext>
            </a:extLst>
          </p:cNvPr>
          <p:cNvSpPr>
            <a:spLocks noGrp="1"/>
          </p:cNvSpPr>
          <p:nvPr>
            <p:ph type="body" sz="quarter" idx="19" hasCustomPrompt="1"/>
          </p:nvPr>
        </p:nvSpPr>
        <p:spPr>
          <a:xfrm>
            <a:off x="4793682" y="5419402"/>
            <a:ext cx="2608604" cy="959783"/>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12" name="Picture Placeholder 11">
            <a:extLst>
              <a:ext uri="{FF2B5EF4-FFF2-40B4-BE49-F238E27FC236}">
                <a16:creationId xmlns:a16="http://schemas.microsoft.com/office/drawing/2014/main" id="{9928B37A-37C4-47F6-9A99-DE325C5469EC}"/>
              </a:ext>
            </a:extLst>
          </p:cNvPr>
          <p:cNvSpPr>
            <a:spLocks noGrp="1"/>
          </p:cNvSpPr>
          <p:nvPr>
            <p:ph type="pic" sz="quarter" idx="12"/>
          </p:nvPr>
        </p:nvSpPr>
        <p:spPr>
          <a:xfrm>
            <a:off x="862429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7" name="Text Placeholder 19">
            <a:extLst>
              <a:ext uri="{FF2B5EF4-FFF2-40B4-BE49-F238E27FC236}">
                <a16:creationId xmlns:a16="http://schemas.microsoft.com/office/drawing/2014/main" id="{09AE936E-EF8D-DEC9-0425-30F657D1A198}"/>
              </a:ext>
            </a:extLst>
          </p:cNvPr>
          <p:cNvSpPr>
            <a:spLocks noGrp="1"/>
          </p:cNvSpPr>
          <p:nvPr>
            <p:ph type="body" sz="quarter" idx="20" hasCustomPrompt="1"/>
          </p:nvPr>
        </p:nvSpPr>
        <p:spPr>
          <a:xfrm>
            <a:off x="8628258" y="4533294"/>
            <a:ext cx="2324100" cy="402070"/>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28" name="Text Placeholder 19">
            <a:extLst>
              <a:ext uri="{FF2B5EF4-FFF2-40B4-BE49-F238E27FC236}">
                <a16:creationId xmlns:a16="http://schemas.microsoft.com/office/drawing/2014/main" id="{D3349256-16E5-B432-23B0-16AB92F8520B}"/>
              </a:ext>
            </a:extLst>
          </p:cNvPr>
          <p:cNvSpPr>
            <a:spLocks noGrp="1"/>
          </p:cNvSpPr>
          <p:nvPr>
            <p:ph type="body" sz="quarter" idx="21" hasCustomPrompt="1"/>
          </p:nvPr>
        </p:nvSpPr>
        <p:spPr>
          <a:xfrm>
            <a:off x="8628258" y="4937518"/>
            <a:ext cx="2324100" cy="276999"/>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29" name="Text Placeholder 19">
            <a:extLst>
              <a:ext uri="{FF2B5EF4-FFF2-40B4-BE49-F238E27FC236}">
                <a16:creationId xmlns:a16="http://schemas.microsoft.com/office/drawing/2014/main" id="{2900DB38-9256-C1EF-6446-4E41EB9192B7}"/>
              </a:ext>
            </a:extLst>
          </p:cNvPr>
          <p:cNvSpPr>
            <a:spLocks noGrp="1"/>
          </p:cNvSpPr>
          <p:nvPr>
            <p:ph type="body" sz="quarter" idx="22" hasCustomPrompt="1"/>
          </p:nvPr>
        </p:nvSpPr>
        <p:spPr>
          <a:xfrm>
            <a:off x="8462673" y="5419402"/>
            <a:ext cx="2655270" cy="959783"/>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Tree>
    <p:extLst>
      <p:ext uri="{BB962C8B-B14F-4D97-AF65-F5344CB8AC3E}">
        <p14:creationId xmlns:p14="http://schemas.microsoft.com/office/powerpoint/2010/main" val="32255504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resenters_2">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B49723B-9A03-4CE4-9E45-27FDD01A9577}"/>
              </a:ext>
              <a:ext uri="{C183D7F6-B498-43B3-948B-1728B52AA6E4}">
                <adec:decorative xmlns:adec="http://schemas.microsoft.com/office/drawing/2017/decorative" val="1"/>
              </a:ext>
            </a:extLst>
          </p:cNvPr>
          <p:cNvSpPr/>
          <p:nvPr/>
        </p:nvSpPr>
        <p:spPr>
          <a:xfrm>
            <a:off x="266700" y="267973"/>
            <a:ext cx="11658600" cy="6322055"/>
          </a:xfrm>
          <a:prstGeom prst="roundRect">
            <a:avLst>
              <a:gd name="adj" fmla="val 4726"/>
            </a:avLst>
          </a:prstGeom>
          <a:solidFill>
            <a:srgbClr val="D9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72">
            <a:extLst>
              <a:ext uri="{FF2B5EF4-FFF2-40B4-BE49-F238E27FC236}">
                <a16:creationId xmlns:a16="http://schemas.microsoft.com/office/drawing/2014/main" id="{4B08A422-9B10-5D1D-4944-071043A3DFEB}"/>
              </a:ext>
              <a:ext uri="{C183D7F6-B498-43B3-948B-1728B52AA6E4}">
                <adec:decorative xmlns:adec="http://schemas.microsoft.com/office/drawing/2017/decorative" val="1"/>
              </a:ext>
            </a:extLst>
          </p:cNvPr>
          <p:cNvSpPr/>
          <p:nvPr/>
        </p:nvSpPr>
        <p:spPr>
          <a:xfrm flipH="1" flipV="1">
            <a:off x="4410075" y="0"/>
            <a:ext cx="3371850" cy="666750"/>
          </a:xfrm>
          <a:prstGeom prst="round2SameRect">
            <a:avLst>
              <a:gd name="adj1" fmla="val 30472"/>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Roboto" panose="02000000000000000000" pitchFamily="2" charset="0"/>
              <a:ea typeface="Roboto" panose="02000000000000000000" pitchFamily="2" charset="0"/>
            </a:endParaRPr>
          </a:p>
        </p:txBody>
      </p:sp>
      <p:sp>
        <p:nvSpPr>
          <p:cNvPr id="7" name="Rectangle: Rounded Corners 8">
            <a:extLst>
              <a:ext uri="{FF2B5EF4-FFF2-40B4-BE49-F238E27FC236}">
                <a16:creationId xmlns:a16="http://schemas.microsoft.com/office/drawing/2014/main" id="{FCAE5466-F2DF-2CB2-7015-FA258D19FCBC}"/>
              </a:ext>
              <a:ext uri="{C183D7F6-B498-43B3-948B-1728B52AA6E4}">
                <adec:decorative xmlns:adec="http://schemas.microsoft.com/office/drawing/2017/decorative" val="1"/>
              </a:ext>
            </a:extLst>
          </p:cNvPr>
          <p:cNvSpPr/>
          <p:nvPr/>
        </p:nvSpPr>
        <p:spPr>
          <a:xfrm>
            <a:off x="1510574" y="1742048"/>
            <a:ext cx="2568578" cy="3467101"/>
          </a:xfrm>
          <a:prstGeom prst="roundRect">
            <a:avLst>
              <a:gd name="adj" fmla="val 728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Rounded Corners 96">
            <a:extLst>
              <a:ext uri="{FF2B5EF4-FFF2-40B4-BE49-F238E27FC236}">
                <a16:creationId xmlns:a16="http://schemas.microsoft.com/office/drawing/2014/main" id="{E1971D1C-8502-966D-5ABE-1FA16710DFDA}"/>
              </a:ext>
              <a:ext uri="{C183D7F6-B498-43B3-948B-1728B52AA6E4}">
                <adec:decorative xmlns:adec="http://schemas.microsoft.com/office/drawing/2017/decorative" val="1"/>
              </a:ext>
            </a:extLst>
          </p:cNvPr>
          <p:cNvSpPr/>
          <p:nvPr/>
        </p:nvSpPr>
        <p:spPr>
          <a:xfrm>
            <a:off x="4811711" y="1742048"/>
            <a:ext cx="2568578" cy="3467101"/>
          </a:xfrm>
          <a:prstGeom prst="roundRect">
            <a:avLst>
              <a:gd name="adj" fmla="val 7280"/>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Rounded Corners 96">
            <a:extLst>
              <a:ext uri="{FF2B5EF4-FFF2-40B4-BE49-F238E27FC236}">
                <a16:creationId xmlns:a16="http://schemas.microsoft.com/office/drawing/2014/main" id="{2BDD9DFE-9B95-2580-5F6C-5990B54B2DFA}"/>
              </a:ext>
              <a:ext uri="{C183D7F6-B498-43B3-948B-1728B52AA6E4}">
                <adec:decorative xmlns:adec="http://schemas.microsoft.com/office/drawing/2017/decorative" val="1"/>
              </a:ext>
            </a:extLst>
          </p:cNvPr>
          <p:cNvSpPr/>
          <p:nvPr/>
        </p:nvSpPr>
        <p:spPr>
          <a:xfrm>
            <a:off x="8110496" y="1742048"/>
            <a:ext cx="2568578" cy="3467101"/>
          </a:xfrm>
          <a:prstGeom prst="roundRect">
            <a:avLst>
              <a:gd name="adj" fmla="val 7280"/>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itle 17">
            <a:extLst>
              <a:ext uri="{FF2B5EF4-FFF2-40B4-BE49-F238E27FC236}">
                <a16:creationId xmlns:a16="http://schemas.microsoft.com/office/drawing/2014/main" id="{8FF5CD97-11EE-BD43-8138-6E8E8E334A92}"/>
              </a:ext>
            </a:extLst>
          </p:cNvPr>
          <p:cNvSpPr>
            <a:spLocks noGrp="1"/>
          </p:cNvSpPr>
          <p:nvPr>
            <p:ph type="title" hasCustomPrompt="1"/>
          </p:nvPr>
        </p:nvSpPr>
        <p:spPr>
          <a:xfrm>
            <a:off x="838200" y="1040397"/>
            <a:ext cx="10515600" cy="329302"/>
          </a:xfrm>
        </p:spPr>
        <p:txBody>
          <a:bodyPr/>
          <a:lstStyle>
            <a:lvl1pPr marL="0" algn="ctr"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Presenters</a:t>
            </a:r>
          </a:p>
        </p:txBody>
      </p:sp>
      <p:sp>
        <p:nvSpPr>
          <p:cNvPr id="40" name="Text Placeholder 19">
            <a:extLst>
              <a:ext uri="{FF2B5EF4-FFF2-40B4-BE49-F238E27FC236}">
                <a16:creationId xmlns:a16="http://schemas.microsoft.com/office/drawing/2014/main" id="{15715BC9-D7F8-30F8-1F64-D9296FA63982}"/>
              </a:ext>
            </a:extLst>
          </p:cNvPr>
          <p:cNvSpPr>
            <a:spLocks noGrp="1"/>
          </p:cNvSpPr>
          <p:nvPr>
            <p:ph type="body" sz="quarter" idx="26" hasCustomPrompt="1"/>
          </p:nvPr>
        </p:nvSpPr>
        <p:spPr>
          <a:xfrm>
            <a:off x="4689027" y="194875"/>
            <a:ext cx="2813946" cy="279687"/>
          </a:xfrm>
          <a:prstGeom prst="rect">
            <a:avLst/>
          </a:prstGeom>
        </p:spPr>
        <p:txBody>
          <a:bodyPr/>
          <a:lstStyle>
            <a:lvl1pPr marL="0" indent="0" algn="ctr" defTabSz="914400" rtl="0" eaLnBrk="1" latinLnBrk="0" hangingPunct="1">
              <a:lnSpc>
                <a:spcPct val="150000"/>
              </a:lnSpc>
              <a:buNone/>
              <a:defRPr lang="en-US" sz="1400" b="1" kern="1200" cap="all" spc="200" baseline="0" dirty="0">
                <a:solidFill>
                  <a:schemeClr val="bg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a:t>Meeting Title</a:t>
            </a:r>
          </a:p>
        </p:txBody>
      </p:sp>
      <p:sp>
        <p:nvSpPr>
          <p:cNvPr id="14" name="Picture Placeholder 13">
            <a:extLst>
              <a:ext uri="{FF2B5EF4-FFF2-40B4-BE49-F238E27FC236}">
                <a16:creationId xmlns:a16="http://schemas.microsoft.com/office/drawing/2014/main" id="{CCA15874-44ED-4094-9E7E-7C771A411806}"/>
              </a:ext>
            </a:extLst>
          </p:cNvPr>
          <p:cNvSpPr>
            <a:spLocks noGrp="1"/>
          </p:cNvSpPr>
          <p:nvPr>
            <p:ph type="pic" sz="quarter" idx="11"/>
          </p:nvPr>
        </p:nvSpPr>
        <p:spPr>
          <a:xfrm>
            <a:off x="2320226" y="1905314"/>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a:t>Click icon to add picture</a:t>
            </a:r>
          </a:p>
        </p:txBody>
      </p:sp>
      <p:sp>
        <p:nvSpPr>
          <p:cNvPr id="29" name="Text Placeholder 19">
            <a:extLst>
              <a:ext uri="{FF2B5EF4-FFF2-40B4-BE49-F238E27FC236}">
                <a16:creationId xmlns:a16="http://schemas.microsoft.com/office/drawing/2014/main" id="{1F39F3B5-387A-785C-C3C6-9022293C01E0}"/>
              </a:ext>
            </a:extLst>
          </p:cNvPr>
          <p:cNvSpPr>
            <a:spLocks noGrp="1"/>
          </p:cNvSpPr>
          <p:nvPr>
            <p:ph type="body" sz="quarter" idx="16" hasCustomPrompt="1"/>
          </p:nvPr>
        </p:nvSpPr>
        <p:spPr>
          <a:xfrm>
            <a:off x="1672470" y="2923525"/>
            <a:ext cx="2230742" cy="459447"/>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30" name="Text Placeholder 19">
            <a:extLst>
              <a:ext uri="{FF2B5EF4-FFF2-40B4-BE49-F238E27FC236}">
                <a16:creationId xmlns:a16="http://schemas.microsoft.com/office/drawing/2014/main" id="{531672E5-DCB7-981B-5BB6-B7E9BBB5FD7B}"/>
              </a:ext>
            </a:extLst>
          </p:cNvPr>
          <p:cNvSpPr>
            <a:spLocks noGrp="1"/>
          </p:cNvSpPr>
          <p:nvPr>
            <p:ph type="body" sz="quarter" idx="17" hasCustomPrompt="1"/>
          </p:nvPr>
        </p:nvSpPr>
        <p:spPr>
          <a:xfrm>
            <a:off x="1672471" y="3382972"/>
            <a:ext cx="2230740" cy="575274"/>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31" name="Text Placeholder 19">
            <a:extLst>
              <a:ext uri="{FF2B5EF4-FFF2-40B4-BE49-F238E27FC236}">
                <a16:creationId xmlns:a16="http://schemas.microsoft.com/office/drawing/2014/main" id="{129BC4BD-E9C6-2C40-2FF8-52DF98E71183}"/>
              </a:ext>
            </a:extLst>
          </p:cNvPr>
          <p:cNvSpPr>
            <a:spLocks noGrp="1"/>
          </p:cNvSpPr>
          <p:nvPr>
            <p:ph type="body" sz="quarter" idx="18" hasCustomPrompt="1"/>
          </p:nvPr>
        </p:nvSpPr>
        <p:spPr>
          <a:xfrm>
            <a:off x="1672470" y="3958247"/>
            <a:ext cx="2230742" cy="920298"/>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11" name="Picture Placeholder 10">
            <a:extLst>
              <a:ext uri="{FF2B5EF4-FFF2-40B4-BE49-F238E27FC236}">
                <a16:creationId xmlns:a16="http://schemas.microsoft.com/office/drawing/2014/main" id="{977210A4-3AF5-4822-938A-8EA1587CBA95}"/>
              </a:ext>
            </a:extLst>
          </p:cNvPr>
          <p:cNvSpPr>
            <a:spLocks noGrp="1"/>
          </p:cNvSpPr>
          <p:nvPr>
            <p:ph type="pic" sz="quarter" idx="10"/>
          </p:nvPr>
        </p:nvSpPr>
        <p:spPr>
          <a:xfrm>
            <a:off x="5628386" y="1905314"/>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a:t>Click icon to add picture</a:t>
            </a:r>
          </a:p>
        </p:txBody>
      </p:sp>
      <p:sp>
        <p:nvSpPr>
          <p:cNvPr id="2" name="Text Placeholder 19">
            <a:extLst>
              <a:ext uri="{FF2B5EF4-FFF2-40B4-BE49-F238E27FC236}">
                <a16:creationId xmlns:a16="http://schemas.microsoft.com/office/drawing/2014/main" id="{95B0A952-1F0F-3591-F84E-8ABD61D14EF2}"/>
              </a:ext>
            </a:extLst>
          </p:cNvPr>
          <p:cNvSpPr>
            <a:spLocks noGrp="1"/>
          </p:cNvSpPr>
          <p:nvPr>
            <p:ph type="body" sz="quarter" idx="27" hasCustomPrompt="1"/>
          </p:nvPr>
        </p:nvSpPr>
        <p:spPr>
          <a:xfrm>
            <a:off x="4980629" y="2923525"/>
            <a:ext cx="2230742" cy="459447"/>
          </a:xfrm>
          <a:prstGeom prst="rect">
            <a:avLst/>
          </a:prstGeom>
        </p:spPr>
        <p:txBody>
          <a:bodyPr/>
          <a:lstStyle>
            <a:lvl1pPr marL="0" indent="0" algn="ctr" defTabSz="914400" rtl="0" eaLnBrk="1" latinLnBrk="0" hangingPunct="1">
              <a:lnSpc>
                <a:spcPct val="150000"/>
              </a:lnSpc>
              <a:buNone/>
              <a:defRPr lang="en-US" sz="20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3" name="Text Placeholder 19">
            <a:extLst>
              <a:ext uri="{FF2B5EF4-FFF2-40B4-BE49-F238E27FC236}">
                <a16:creationId xmlns:a16="http://schemas.microsoft.com/office/drawing/2014/main" id="{C0BABFB5-C9DF-40E3-50B3-E928821E7B5F}"/>
              </a:ext>
            </a:extLst>
          </p:cNvPr>
          <p:cNvSpPr>
            <a:spLocks noGrp="1"/>
          </p:cNvSpPr>
          <p:nvPr>
            <p:ph type="body" sz="quarter" idx="28" hasCustomPrompt="1"/>
          </p:nvPr>
        </p:nvSpPr>
        <p:spPr>
          <a:xfrm>
            <a:off x="4980630" y="3382972"/>
            <a:ext cx="2230740" cy="575274"/>
          </a:xfrm>
          <a:prstGeom prst="rect">
            <a:avLst/>
          </a:prstGeom>
        </p:spPr>
        <p:txBody>
          <a:bodyPr/>
          <a:lstStyle>
            <a:lvl1pPr marL="0" indent="0" algn="ctr" defTabSz="914400" rtl="0" eaLnBrk="1" latinLnBrk="0" hangingPunct="1">
              <a:lnSpc>
                <a:spcPct val="150000"/>
              </a:lnSpc>
              <a:buNone/>
              <a:defRPr lang="en-US" sz="1800" kern="1200" dirty="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5" name="Text Placeholder 19">
            <a:extLst>
              <a:ext uri="{FF2B5EF4-FFF2-40B4-BE49-F238E27FC236}">
                <a16:creationId xmlns:a16="http://schemas.microsoft.com/office/drawing/2014/main" id="{34BBEB54-A56D-EB2B-6EE9-CCF32F29DD8D}"/>
              </a:ext>
            </a:extLst>
          </p:cNvPr>
          <p:cNvSpPr>
            <a:spLocks noGrp="1"/>
          </p:cNvSpPr>
          <p:nvPr>
            <p:ph type="body" sz="quarter" idx="29" hasCustomPrompt="1"/>
          </p:nvPr>
        </p:nvSpPr>
        <p:spPr>
          <a:xfrm>
            <a:off x="4980629" y="3958247"/>
            <a:ext cx="2230742" cy="920298"/>
          </a:xfrm>
          <a:prstGeom prst="rect">
            <a:avLst/>
          </a:prstGeom>
        </p:spPr>
        <p:txBody>
          <a:bodyPr/>
          <a:lstStyle>
            <a:lvl1pPr marL="0" indent="0" algn="ctr" defTabSz="914400"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15" name="Picture Placeholder 14">
            <a:extLst>
              <a:ext uri="{FF2B5EF4-FFF2-40B4-BE49-F238E27FC236}">
                <a16:creationId xmlns:a16="http://schemas.microsoft.com/office/drawing/2014/main" id="{FDCA45A9-0D77-430B-B875-B6C51020318B}"/>
              </a:ext>
            </a:extLst>
          </p:cNvPr>
          <p:cNvSpPr>
            <a:spLocks noGrp="1"/>
          </p:cNvSpPr>
          <p:nvPr>
            <p:ph type="pic" sz="quarter" idx="12"/>
          </p:nvPr>
        </p:nvSpPr>
        <p:spPr>
          <a:xfrm>
            <a:off x="8927171" y="1905314"/>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a:t>Click icon to add picture</a:t>
            </a:r>
          </a:p>
        </p:txBody>
      </p:sp>
      <p:sp>
        <p:nvSpPr>
          <p:cNvPr id="8" name="Text Placeholder 19">
            <a:extLst>
              <a:ext uri="{FF2B5EF4-FFF2-40B4-BE49-F238E27FC236}">
                <a16:creationId xmlns:a16="http://schemas.microsoft.com/office/drawing/2014/main" id="{AA1E51A0-B740-E011-DAAD-7DDAD5BA9449}"/>
              </a:ext>
            </a:extLst>
          </p:cNvPr>
          <p:cNvSpPr>
            <a:spLocks noGrp="1"/>
          </p:cNvSpPr>
          <p:nvPr>
            <p:ph type="body" sz="quarter" idx="30" hasCustomPrompt="1"/>
          </p:nvPr>
        </p:nvSpPr>
        <p:spPr>
          <a:xfrm>
            <a:off x="8288787" y="2913455"/>
            <a:ext cx="2230742" cy="469517"/>
          </a:xfrm>
          <a:prstGeom prst="rect">
            <a:avLst/>
          </a:prstGeom>
        </p:spPr>
        <p:txBody>
          <a:bodyPr/>
          <a:lstStyle>
            <a:lvl1pPr marL="0" indent="0" algn="ctr" defTabSz="914400" rtl="0" eaLnBrk="1" latinLnBrk="0" hangingPunct="1">
              <a:lnSpc>
                <a:spcPct val="150000"/>
              </a:lnSpc>
              <a:buNone/>
              <a:defRPr lang="en-US" sz="20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9" name="Text Placeholder 19">
            <a:extLst>
              <a:ext uri="{FF2B5EF4-FFF2-40B4-BE49-F238E27FC236}">
                <a16:creationId xmlns:a16="http://schemas.microsoft.com/office/drawing/2014/main" id="{264DEE2D-1D20-590E-BE04-D95DB6EC6279}"/>
              </a:ext>
            </a:extLst>
          </p:cNvPr>
          <p:cNvSpPr>
            <a:spLocks noGrp="1"/>
          </p:cNvSpPr>
          <p:nvPr>
            <p:ph type="body" sz="quarter" idx="31" hasCustomPrompt="1"/>
          </p:nvPr>
        </p:nvSpPr>
        <p:spPr>
          <a:xfrm>
            <a:off x="8288788" y="3382972"/>
            <a:ext cx="2230740" cy="565204"/>
          </a:xfrm>
          <a:prstGeom prst="rect">
            <a:avLst/>
          </a:prstGeom>
        </p:spPr>
        <p:txBody>
          <a:bodyPr/>
          <a:lstStyle>
            <a:lvl1pPr marL="0" indent="0" algn="ctr" defTabSz="914400" rtl="0" eaLnBrk="1" latinLnBrk="0" hangingPunct="1">
              <a:lnSpc>
                <a:spcPct val="150000"/>
              </a:lnSpc>
              <a:buNone/>
              <a:defRPr lang="en-US" sz="1800" kern="1200" dirty="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10" name="Text Placeholder 19">
            <a:extLst>
              <a:ext uri="{FF2B5EF4-FFF2-40B4-BE49-F238E27FC236}">
                <a16:creationId xmlns:a16="http://schemas.microsoft.com/office/drawing/2014/main" id="{8E0F5BC6-A08D-0F0C-F438-EFBC2B24B756}"/>
              </a:ext>
            </a:extLst>
          </p:cNvPr>
          <p:cNvSpPr>
            <a:spLocks noGrp="1"/>
          </p:cNvSpPr>
          <p:nvPr>
            <p:ph type="body" sz="quarter" idx="32" hasCustomPrompt="1"/>
          </p:nvPr>
        </p:nvSpPr>
        <p:spPr>
          <a:xfrm>
            <a:off x="8288787" y="3948177"/>
            <a:ext cx="2230742" cy="920298"/>
          </a:xfrm>
          <a:prstGeom prst="rect">
            <a:avLst/>
          </a:prstGeom>
        </p:spPr>
        <p:txBody>
          <a:bodyPr/>
          <a:lstStyle>
            <a:lvl1pPr marL="0" indent="0" algn="ctr" defTabSz="914400"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39" name="Text Placeholder 19">
            <a:extLst>
              <a:ext uri="{FF2B5EF4-FFF2-40B4-BE49-F238E27FC236}">
                <a16:creationId xmlns:a16="http://schemas.microsoft.com/office/drawing/2014/main" id="{B89FC89A-B82D-8814-2C20-3D1838F34DB5}"/>
              </a:ext>
            </a:extLst>
          </p:cNvPr>
          <p:cNvSpPr>
            <a:spLocks noGrp="1"/>
          </p:cNvSpPr>
          <p:nvPr>
            <p:ph type="body" sz="quarter" idx="25" hasCustomPrompt="1"/>
          </p:nvPr>
        </p:nvSpPr>
        <p:spPr>
          <a:xfrm>
            <a:off x="1469782" y="5658525"/>
            <a:ext cx="9252438" cy="464484"/>
          </a:xfrm>
          <a:prstGeom prst="rect">
            <a:avLst/>
          </a:prstGeom>
        </p:spPr>
        <p:txBody>
          <a:bodyPr/>
          <a:lstStyle>
            <a:lvl1pPr marL="0" indent="0" algn="ctr" defTabSz="914400"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a:t>Additional text of your choice can go here. This could be an overview of what the team does, or a summary of meeting objectives.</a:t>
            </a:r>
          </a:p>
        </p:txBody>
      </p:sp>
    </p:spTree>
    <p:extLst>
      <p:ext uri="{BB962C8B-B14F-4D97-AF65-F5344CB8AC3E}">
        <p14:creationId xmlns:p14="http://schemas.microsoft.com/office/powerpoint/2010/main" val="8927555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4178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nk_LightBlue">
    <p:bg>
      <p:bgPr>
        <a:solidFill>
          <a:schemeClr val="tx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4335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losing_ContactInfo">
    <p:bg>
      <p:bgPr>
        <a:solidFill>
          <a:schemeClr val="bg1"/>
        </a:solidFill>
        <a:effectLst/>
      </p:bgPr>
    </p:bg>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525967" y="1463094"/>
            <a:ext cx="3004946" cy="994143"/>
          </a:xfrm>
        </p:spPr>
        <p:txBody>
          <a:bodyPr/>
          <a:lstStyle>
            <a:lvl1pPr>
              <a:lnSpc>
                <a:spcPct val="100000"/>
              </a:lnSpc>
              <a:defRPr sz="4000">
                <a:solidFill>
                  <a:schemeClr val="tx1"/>
                </a:solidFill>
              </a:defRPr>
            </a:lvl1pPr>
          </a:lstStyle>
          <a:p>
            <a:r>
              <a:rPr lang="en-US"/>
              <a:t>Contact Info:</a:t>
            </a:r>
          </a:p>
        </p:txBody>
      </p:sp>
      <p:pic>
        <p:nvPicPr>
          <p:cNvPr id="2" name="Picture 1" descr="logos, U.S. Centers for Disease Control and Prevention and National Institute for Occupational Safety and Health">
            <a:extLst>
              <a:ext uri="{FF2B5EF4-FFF2-40B4-BE49-F238E27FC236}">
                <a16:creationId xmlns:a16="http://schemas.microsoft.com/office/drawing/2014/main" id="{DF2B3ECA-FF0D-993C-7947-BA385720A2B6}"/>
              </a:ext>
            </a:extLst>
          </p:cNvPr>
          <p:cNvPicPr>
            <a:picLocks noGrp="1" noRot="1" noMove="1" noResize="1" noEditPoints="1" noAdjustHandles="1" noChangeArrowheads="1" noChangeShapeType="1" noCrop="1"/>
          </p:cNvPicPr>
          <p:nvPr/>
        </p:nvPicPr>
        <p:blipFill rotWithShape="1">
          <a:blip r:embed="rId2"/>
          <a:srcRect l="28933" t="45137" r="48844" b="44926"/>
          <a:stretch/>
        </p:blipFill>
        <p:spPr>
          <a:xfrm>
            <a:off x="9518320" y="5268928"/>
            <a:ext cx="2343962" cy="1356340"/>
          </a:xfrm>
          <a:prstGeom prst="rect">
            <a:avLst/>
          </a:prstGeom>
        </p:spPr>
      </p:pic>
      <p:sp>
        <p:nvSpPr>
          <p:cNvPr id="13" name="Picture Placeholder 7" descr="Profile picture of presenter">
            <a:extLst>
              <a:ext uri="{FF2B5EF4-FFF2-40B4-BE49-F238E27FC236}">
                <a16:creationId xmlns:a16="http://schemas.microsoft.com/office/drawing/2014/main" id="{032E9D81-53DC-E9E9-97C6-B1AEB4C2E061}"/>
              </a:ext>
            </a:extLst>
          </p:cNvPr>
          <p:cNvSpPr>
            <a:spLocks noGrp="1"/>
          </p:cNvSpPr>
          <p:nvPr>
            <p:ph type="pic" sz="quarter" idx="10"/>
          </p:nvPr>
        </p:nvSpPr>
        <p:spPr>
          <a:xfrm>
            <a:off x="469126" y="2673273"/>
            <a:ext cx="1595344" cy="1595344"/>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solidFill>
                  <a:schemeClr val="tx1"/>
                </a:solidFill>
              </a:defRPr>
            </a:lvl1pPr>
          </a:lstStyle>
          <a:p>
            <a:r>
              <a:rPr lang="en-US"/>
              <a:t>Click icon to add picture</a:t>
            </a:r>
          </a:p>
        </p:txBody>
      </p:sp>
      <p:sp>
        <p:nvSpPr>
          <p:cNvPr id="5" name="Text Placeholder 49">
            <a:extLst>
              <a:ext uri="{FF2B5EF4-FFF2-40B4-BE49-F238E27FC236}">
                <a16:creationId xmlns:a16="http://schemas.microsoft.com/office/drawing/2014/main" id="{8E83E552-9002-8D41-A1B5-518E6ACE00EB}"/>
              </a:ext>
            </a:extLst>
          </p:cNvPr>
          <p:cNvSpPr>
            <a:spLocks noGrp="1"/>
          </p:cNvSpPr>
          <p:nvPr>
            <p:ph type="body" sz="quarter" idx="14" hasCustomPrompt="1"/>
          </p:nvPr>
        </p:nvSpPr>
        <p:spPr>
          <a:xfrm>
            <a:off x="2220777" y="2631347"/>
            <a:ext cx="3875223" cy="1876509"/>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Nunito Sans Normal" pitchFamily="2" charset="77"/>
                <a:ea typeface="Roboto Medium" panose="02000000000000000000" pitchFamily="2" charset="0"/>
              </a:defRPr>
            </a:lvl1pPr>
          </a:lstStyle>
          <a:p>
            <a:pPr lvl="0"/>
            <a:r>
              <a:rPr lang="en-US"/>
              <a:t>Name</a:t>
            </a:r>
          </a:p>
          <a:p>
            <a:pPr lvl="0"/>
            <a:r>
              <a:rPr lang="en-US"/>
              <a:t>Job Title</a:t>
            </a:r>
          </a:p>
          <a:p>
            <a:pPr lvl="0"/>
            <a:r>
              <a:rPr lang="en-US"/>
              <a:t>Division</a:t>
            </a:r>
          </a:p>
          <a:p>
            <a:pPr lvl="0"/>
            <a:r>
              <a:rPr lang="en-US"/>
              <a:t>Center/Institute/Office</a:t>
            </a:r>
          </a:p>
          <a:p>
            <a:pPr lvl="0"/>
            <a:r>
              <a:rPr lang="en-US"/>
              <a:t>Email | Phone</a:t>
            </a:r>
          </a:p>
        </p:txBody>
      </p:sp>
    </p:spTree>
    <p:extLst>
      <p:ext uri="{BB962C8B-B14F-4D97-AF65-F5344CB8AC3E}">
        <p14:creationId xmlns:p14="http://schemas.microsoft.com/office/powerpoint/2010/main" val="1296776720"/>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losing_Thankyou">
    <p:bg>
      <p:bgPr>
        <a:solidFill>
          <a:schemeClr val="tx2"/>
        </a:solidFill>
        <a:effectLst/>
      </p:bgPr>
    </p:bg>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525967" y="1463094"/>
            <a:ext cx="3004946" cy="994143"/>
          </a:xfrm>
        </p:spPr>
        <p:txBody>
          <a:bodyPr/>
          <a:lstStyle>
            <a:lvl1pPr>
              <a:lnSpc>
                <a:spcPct val="100000"/>
              </a:lnSpc>
              <a:defRPr sz="4000">
                <a:solidFill>
                  <a:schemeClr val="bg2"/>
                </a:solidFill>
              </a:defRPr>
            </a:lvl1pPr>
          </a:lstStyle>
          <a:p>
            <a:r>
              <a:rPr lang="en-US"/>
              <a:t>Thank you.</a:t>
            </a:r>
          </a:p>
        </p:txBody>
      </p:sp>
      <p:pic>
        <p:nvPicPr>
          <p:cNvPr id="3" name="Picture 2" descr="logos, U.S. Centers for Disease Control and Prevention and National Institute for Occupational Safety and Health">
            <a:extLst>
              <a:ext uri="{FF2B5EF4-FFF2-40B4-BE49-F238E27FC236}">
                <a16:creationId xmlns:a16="http://schemas.microsoft.com/office/drawing/2014/main" id="{CBB8698C-A0DC-32FE-8477-9EACF716CD66}"/>
              </a:ext>
            </a:extLst>
          </p:cNvPr>
          <p:cNvPicPr>
            <a:picLocks noGrp="1" noRot="1" noMove="1" noResize="1" noEditPoints="1" noAdjustHandles="1" noChangeArrowheads="1" noChangeShapeType="1" noCrop="1"/>
          </p:cNvPicPr>
          <p:nvPr/>
        </p:nvPicPr>
        <p:blipFill rotWithShape="1">
          <a:blip r:embed="rId2"/>
          <a:srcRect l="28933" t="45137" r="48844" b="44926"/>
          <a:stretch/>
        </p:blipFill>
        <p:spPr>
          <a:xfrm>
            <a:off x="9518320" y="5268928"/>
            <a:ext cx="2343962" cy="1356340"/>
          </a:xfrm>
          <a:prstGeom prst="rect">
            <a:avLst/>
          </a:prstGeom>
        </p:spPr>
      </p:pic>
      <p:sp>
        <p:nvSpPr>
          <p:cNvPr id="4" name="TextBox 3">
            <a:extLst>
              <a:ext uri="{FF2B5EF4-FFF2-40B4-BE49-F238E27FC236}">
                <a16:creationId xmlns:a16="http://schemas.microsoft.com/office/drawing/2014/main" id="{FDCC61B5-4E74-61A5-4872-A535DC2C13E8}"/>
              </a:ext>
            </a:extLst>
          </p:cNvPr>
          <p:cNvSpPr txBox="1">
            <a:spLocks noGrp="1" noRot="1" noMove="1" noResize="1" noEditPoints="1" noAdjustHandles="1" noChangeArrowheads="1" noChangeShapeType="1"/>
          </p:cNvSpPr>
          <p:nvPr/>
        </p:nvSpPr>
        <p:spPr>
          <a:xfrm>
            <a:off x="525967" y="4240744"/>
            <a:ext cx="8468946" cy="2308324"/>
          </a:xfrm>
          <a:prstGeom prst="rect">
            <a:avLst/>
          </a:prstGeom>
          <a:noFill/>
        </p:spPr>
        <p:txBody>
          <a:bodyPr wrap="square" rtlCol="0">
            <a:spAutoFit/>
          </a:bodyPr>
          <a:lstStyle/>
          <a:p>
            <a:pPr algn="l"/>
            <a:r>
              <a:rPr lang="en-US">
                <a:solidFill>
                  <a:schemeClr val="bg2"/>
                </a:solidFill>
                <a:latin typeface="+mn-lt"/>
              </a:rPr>
              <a:t>For more information, contact CDC</a:t>
            </a:r>
          </a:p>
          <a:p>
            <a:pPr algn="l"/>
            <a:r>
              <a:rPr lang="en-US">
                <a:solidFill>
                  <a:schemeClr val="bg2"/>
                </a:solidFill>
                <a:latin typeface="+mn-lt"/>
              </a:rPr>
              <a:t>1-800-CDC-INFO (232-4636)</a:t>
            </a:r>
          </a:p>
          <a:p>
            <a:pPr algn="l"/>
            <a:r>
              <a:rPr lang="en-US">
                <a:solidFill>
                  <a:schemeClr val="bg2"/>
                </a:solidFill>
                <a:latin typeface="+mn-lt"/>
              </a:rPr>
              <a:t>TTY:  1-888-232-6348  </a:t>
            </a:r>
            <a:r>
              <a:rPr lang="en-US" u="sng">
                <a:solidFill>
                  <a:schemeClr val="bg2"/>
                </a:solidFill>
                <a:latin typeface="+mn-lt"/>
                <a:hlinkClick r:id="rId3">
                  <a:extLst>
                    <a:ext uri="{A12FA001-AC4F-418D-AE19-62706E023703}">
                      <ahyp:hlinkClr xmlns:ahyp="http://schemas.microsoft.com/office/drawing/2018/hyperlinkcolor" val="tx"/>
                    </a:ext>
                  </a:extLst>
                </a:hlinkClick>
              </a:rPr>
              <a:t>https://www.cdc.gov/</a:t>
            </a:r>
            <a:r>
              <a:rPr lang="en-US" u="none">
                <a:solidFill>
                  <a:schemeClr val="bg2"/>
                </a:solidFill>
                <a:latin typeface="+mn-lt"/>
              </a:rPr>
              <a:t>  | </a:t>
            </a:r>
            <a:r>
              <a:rPr lang="en-US" u="sng">
                <a:solidFill>
                  <a:schemeClr val="bg2"/>
                </a:solidFill>
                <a:latin typeface="+mn-lt"/>
                <a:hlinkClick r:id="rId3">
                  <a:extLst>
                    <a:ext uri="{A12FA001-AC4F-418D-AE19-62706E023703}">
                      <ahyp:hlinkClr xmlns:ahyp="http://schemas.microsoft.com/office/drawing/2018/hyperlinkcolor" val="tx"/>
                    </a:ext>
                  </a:extLst>
                </a:hlinkClick>
              </a:rPr>
              <a:t>https://www.cdc.gov/</a:t>
            </a:r>
            <a:r>
              <a:rPr lang="en-US" u="sng" err="1">
                <a:solidFill>
                  <a:schemeClr val="bg2"/>
                </a:solidFill>
                <a:latin typeface="+mn-lt"/>
              </a:rPr>
              <a:t>niosh</a:t>
            </a:r>
            <a:endParaRPr lang="en-US" u="sng">
              <a:solidFill>
                <a:schemeClr val="bg2"/>
              </a:solidFill>
              <a:latin typeface="+mn-lt"/>
            </a:endParaRPr>
          </a:p>
          <a:p>
            <a:pPr algn="l"/>
            <a:r>
              <a:rPr lang="en-US">
                <a:solidFill>
                  <a:schemeClr val="bg2"/>
                </a:solidFill>
                <a:latin typeface="+mn-lt"/>
              </a:rPr>
              <a:t>Follow us on social </a:t>
            </a:r>
            <a:r>
              <a:rPr lang="en-US" b="1">
                <a:solidFill>
                  <a:schemeClr val="bg2"/>
                </a:solidFill>
                <a:latin typeface="+mn-lt"/>
              </a:rPr>
              <a:t>@CDCgov</a:t>
            </a:r>
          </a:p>
          <a:p>
            <a:pPr algn="l"/>
            <a:endParaRPr lang="en-US">
              <a:solidFill>
                <a:schemeClr val="bg2"/>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solidFill>
                  <a:schemeClr val="bg2"/>
                </a:solidFill>
                <a:latin typeface="+mn-lt"/>
              </a:rPr>
              <a:t>The findings and conclusions in this presentation are those of the author and do not necessarily represent the official position of the National Institute for Occupational Safety and Health, Centers for Disease Control and Prevention..</a:t>
            </a:r>
          </a:p>
        </p:txBody>
      </p:sp>
    </p:spTree>
    <p:extLst>
      <p:ext uri="{BB962C8B-B14F-4D97-AF65-F5344CB8AC3E}">
        <p14:creationId xmlns:p14="http://schemas.microsoft.com/office/powerpoint/2010/main" val="39626399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FA20-7F7C-B346-AAD0-909279E3C6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95CA91-C4C2-3CF2-6D40-53E329175C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39EF4B-F44D-EB7E-EECD-3D2B14BC4BFD}"/>
              </a:ext>
            </a:extLst>
          </p:cNvPr>
          <p:cNvSpPr>
            <a:spLocks noGrp="1"/>
          </p:cNvSpPr>
          <p:nvPr>
            <p:ph type="dt" sz="half" idx="10"/>
          </p:nvPr>
        </p:nvSpPr>
        <p:spPr/>
        <p:txBody>
          <a:bodyPr/>
          <a:lstStyle/>
          <a:p>
            <a:fld id="{8CDFFC0F-D420-4DE9-8644-030F4409025A}" type="datetimeFigureOut">
              <a:rPr lang="en-US" smtClean="0"/>
              <a:t>6/22/2026</a:t>
            </a:fld>
            <a:endParaRPr lang="en-US"/>
          </a:p>
        </p:txBody>
      </p:sp>
      <p:sp>
        <p:nvSpPr>
          <p:cNvPr id="5" name="Footer Placeholder 4">
            <a:extLst>
              <a:ext uri="{FF2B5EF4-FFF2-40B4-BE49-F238E27FC236}">
                <a16:creationId xmlns:a16="http://schemas.microsoft.com/office/drawing/2014/main" id="{25006F58-B90C-D685-9A1D-EDA353A50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F1B3D-7484-5A4A-9F36-AF8D4FFF471A}"/>
              </a:ext>
            </a:extLst>
          </p:cNvPr>
          <p:cNvSpPr>
            <a:spLocks noGrp="1"/>
          </p:cNvSpPr>
          <p:nvPr>
            <p:ph type="sldNum" sz="quarter" idx="12"/>
          </p:nvPr>
        </p:nvSpPr>
        <p:spPr/>
        <p:txBody>
          <a:bodyPr/>
          <a:lstStyle/>
          <a:p>
            <a:fld id="{D8815A2E-87B2-4598-A9CB-99C4A3A98BF3}" type="slidenum">
              <a:rPr lang="en-US" smtClean="0"/>
              <a:t>‹#›</a:t>
            </a:fld>
            <a:endParaRPr lang="en-US"/>
          </a:p>
        </p:txBody>
      </p:sp>
    </p:spTree>
    <p:extLst>
      <p:ext uri="{BB962C8B-B14F-4D97-AF65-F5344CB8AC3E}">
        <p14:creationId xmlns:p14="http://schemas.microsoft.com/office/powerpoint/2010/main" val="9088411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D653-20FD-A651-0CFA-3857E16A75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688FC7-5E1A-F13E-996E-834798082C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22D9E7-1234-099C-457A-018AC53AA1EC}"/>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5" name="Footer Placeholder 4">
            <a:extLst>
              <a:ext uri="{FF2B5EF4-FFF2-40B4-BE49-F238E27FC236}">
                <a16:creationId xmlns:a16="http://schemas.microsoft.com/office/drawing/2014/main" id="{F87F10BD-FFF6-3E1E-59F9-61F54300C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244FA-41B9-D890-392D-F182CE2A8556}"/>
              </a:ext>
            </a:extLst>
          </p:cNvPr>
          <p:cNvSpPr>
            <a:spLocks noGrp="1"/>
          </p:cNvSpPr>
          <p:nvPr>
            <p:ph type="sldNum" sz="quarter" idx="12"/>
          </p:nvPr>
        </p:nvSpPr>
        <p:spPr/>
        <p:txBody>
          <a:bodyPr/>
          <a:lstStyle/>
          <a:p>
            <a:fld id="{8D05A44F-0C2B-4F74-979D-EC5F7E08C7FB}" type="slidenum">
              <a:rPr lang="en-US" smtClean="0"/>
              <a:t>‹#›</a:t>
            </a:fld>
            <a:endParaRPr lang="en-US"/>
          </a:p>
        </p:txBody>
      </p:sp>
      <p:sp>
        <p:nvSpPr>
          <p:cNvPr id="7" name="Rectangle 6">
            <a:extLst>
              <a:ext uri="{FF2B5EF4-FFF2-40B4-BE49-F238E27FC236}">
                <a16:creationId xmlns:a16="http://schemas.microsoft.com/office/drawing/2014/main" id="{AA01E3E6-1008-C96A-05DF-3DC3588AE43A}"/>
              </a:ext>
            </a:extLst>
          </p:cNvPr>
          <p:cNvSpPr/>
          <p:nvPr userDrawn="1"/>
        </p:nvSpPr>
        <p:spPr>
          <a:xfrm>
            <a:off x="574765" y="594360"/>
            <a:ext cx="11042469" cy="5669279"/>
          </a:xfrm>
          <a:prstGeom prst="rect">
            <a:avLst/>
          </a:prstGeom>
          <a:solidFill>
            <a:schemeClr val="bg1"/>
          </a:solidFill>
          <a:ln w="38100">
            <a:solidFill>
              <a:srgbClr val="594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286914A-D6FB-DF17-F249-1F77716C3A67}"/>
              </a:ext>
            </a:extLst>
          </p:cNvPr>
          <p:cNvCxnSpPr>
            <a:cxnSpLocks/>
          </p:cNvCxnSpPr>
          <p:nvPr userDrawn="1"/>
        </p:nvCxnSpPr>
        <p:spPr>
          <a:xfrm flipH="1">
            <a:off x="640080" y="4107875"/>
            <a:ext cx="768096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51F411-DA4B-DD5D-3450-1265DA69C79E}"/>
              </a:ext>
            </a:extLst>
          </p:cNvPr>
          <p:cNvSpPr txBox="1"/>
          <p:nvPr userDrawn="1"/>
        </p:nvSpPr>
        <p:spPr>
          <a:xfrm>
            <a:off x="1389017" y="1781376"/>
            <a:ext cx="6736080" cy="1528624"/>
          </a:xfrm>
          <a:prstGeom prst="rect">
            <a:avLst/>
          </a:prstGeom>
          <a:noFill/>
        </p:spPr>
        <p:txBody>
          <a:bodyPr wrap="square" rtlCol="0">
            <a:spAutoFit/>
          </a:bodyPr>
          <a:lstStyle/>
          <a:p>
            <a:pPr>
              <a:lnSpc>
                <a:spcPts val="5600"/>
              </a:lnSpc>
            </a:pPr>
            <a:r>
              <a:rPr lang="en-US" sz="5400">
                <a:solidFill>
                  <a:srgbClr val="594F40"/>
                </a:solidFill>
                <a:latin typeface="Franklin Gothic Heavy" panose="020B0903020102020204" pitchFamily="34" charset="0"/>
              </a:rPr>
              <a:t>Presentation</a:t>
            </a:r>
          </a:p>
          <a:p>
            <a:pPr>
              <a:lnSpc>
                <a:spcPts val="5600"/>
              </a:lnSpc>
            </a:pPr>
            <a:r>
              <a:rPr lang="en-US" sz="5400">
                <a:latin typeface="Franklin Gothic Heavy" panose="020B0903020102020204" pitchFamily="34" charset="0"/>
              </a:rPr>
              <a:t>Title</a:t>
            </a:r>
          </a:p>
        </p:txBody>
      </p:sp>
      <p:sp>
        <p:nvSpPr>
          <p:cNvPr id="10" name="TextBox 9">
            <a:extLst>
              <a:ext uri="{FF2B5EF4-FFF2-40B4-BE49-F238E27FC236}">
                <a16:creationId xmlns:a16="http://schemas.microsoft.com/office/drawing/2014/main" id="{72A32E49-F087-E071-8ACB-79AE0B0150B6}"/>
              </a:ext>
            </a:extLst>
          </p:cNvPr>
          <p:cNvSpPr txBox="1"/>
          <p:nvPr userDrawn="1"/>
        </p:nvSpPr>
        <p:spPr>
          <a:xfrm>
            <a:off x="1907177" y="4292912"/>
            <a:ext cx="5941424" cy="646331"/>
          </a:xfrm>
          <a:prstGeom prst="rect">
            <a:avLst/>
          </a:prstGeom>
          <a:noFill/>
        </p:spPr>
        <p:txBody>
          <a:bodyPr wrap="square" rtlCol="0">
            <a:spAutoFit/>
          </a:bodyPr>
          <a:lstStyle/>
          <a:p>
            <a:r>
              <a:rPr lang="en-US">
                <a:latin typeface="Franklin Gothic Demi" panose="020B0703020102020204" pitchFamily="34" charset="0"/>
              </a:rPr>
              <a:t>EVENT NAME</a:t>
            </a:r>
          </a:p>
          <a:p>
            <a:r>
              <a:rPr lang="en-US">
                <a:latin typeface="Franklin Gothic Demi" panose="020B0703020102020204" pitchFamily="34" charset="0"/>
              </a:rPr>
              <a:t>EVENT DATE</a:t>
            </a:r>
          </a:p>
        </p:txBody>
      </p:sp>
      <p:sp>
        <p:nvSpPr>
          <p:cNvPr id="11" name="TextBox 10">
            <a:extLst>
              <a:ext uri="{FF2B5EF4-FFF2-40B4-BE49-F238E27FC236}">
                <a16:creationId xmlns:a16="http://schemas.microsoft.com/office/drawing/2014/main" id="{4DFF0B46-93FC-21E9-B560-EE59F59D35B9}"/>
              </a:ext>
            </a:extLst>
          </p:cNvPr>
          <p:cNvSpPr txBox="1"/>
          <p:nvPr userDrawn="1"/>
        </p:nvSpPr>
        <p:spPr>
          <a:xfrm>
            <a:off x="7848600" y="5195623"/>
            <a:ext cx="3017521" cy="677108"/>
          </a:xfrm>
          <a:prstGeom prst="rect">
            <a:avLst/>
          </a:prstGeom>
          <a:noFill/>
        </p:spPr>
        <p:txBody>
          <a:bodyPr wrap="square" rtlCol="0">
            <a:spAutoFit/>
          </a:bodyPr>
          <a:lstStyle/>
          <a:p>
            <a:pPr algn="ctr"/>
            <a:r>
              <a:rPr lang="en-US" sz="2000">
                <a:latin typeface="Franklin Gothic Demi" panose="020B0703020102020204" pitchFamily="34" charset="0"/>
              </a:rPr>
              <a:t>Presenter Name</a:t>
            </a:r>
          </a:p>
          <a:p>
            <a:pPr algn="ctr"/>
            <a:r>
              <a:rPr lang="en-US">
                <a:latin typeface="Franklin Gothic Book" panose="020B0503020102020204" pitchFamily="34" charset="0"/>
              </a:rPr>
              <a:t>Presenter Title</a:t>
            </a:r>
          </a:p>
        </p:txBody>
      </p:sp>
      <p:pic>
        <p:nvPicPr>
          <p:cNvPr id="12" name="Picture 11" descr="Text&#10;&#10;Description automatically generated">
            <a:extLst>
              <a:ext uri="{FF2B5EF4-FFF2-40B4-BE49-F238E27FC236}">
                <a16:creationId xmlns:a16="http://schemas.microsoft.com/office/drawing/2014/main" id="{152E8DF8-9DAE-5AD0-DD77-C2A71B4F59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7177" y="5250062"/>
            <a:ext cx="3335383" cy="1245339"/>
          </a:xfrm>
          <a:prstGeom prst="rect">
            <a:avLst/>
          </a:prstGeom>
        </p:spPr>
      </p:pic>
      <p:pic>
        <p:nvPicPr>
          <p:cNvPr id="13" name="Picture 12" descr="Icon&#10;&#10;Description automatically generated">
            <a:extLst>
              <a:ext uri="{FF2B5EF4-FFF2-40B4-BE49-F238E27FC236}">
                <a16:creationId xmlns:a16="http://schemas.microsoft.com/office/drawing/2014/main" id="{16CA2D3F-C3C0-3BFB-CA87-32E68A0865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48601" y="1669939"/>
            <a:ext cx="3017521" cy="3280122"/>
          </a:xfrm>
          <a:prstGeom prst="rect">
            <a:avLst/>
          </a:prstGeom>
          <a:ln>
            <a:solidFill>
              <a:schemeClr val="accent1"/>
            </a:solidFill>
          </a:ln>
        </p:spPr>
      </p:pic>
      <p:sp>
        <p:nvSpPr>
          <p:cNvPr id="14" name="TextBox 13">
            <a:extLst>
              <a:ext uri="{FF2B5EF4-FFF2-40B4-BE49-F238E27FC236}">
                <a16:creationId xmlns:a16="http://schemas.microsoft.com/office/drawing/2014/main" id="{CEDDB4C1-7E76-8169-F36A-B0233AB9255F}"/>
              </a:ext>
            </a:extLst>
          </p:cNvPr>
          <p:cNvSpPr txBox="1"/>
          <p:nvPr userDrawn="1"/>
        </p:nvSpPr>
        <p:spPr>
          <a:xfrm>
            <a:off x="8407039" y="3826761"/>
            <a:ext cx="1946366" cy="579646"/>
          </a:xfrm>
          <a:prstGeom prst="rect">
            <a:avLst/>
          </a:prstGeom>
          <a:solidFill>
            <a:schemeClr val="bg1"/>
          </a:solidFill>
        </p:spPr>
        <p:txBody>
          <a:bodyPr wrap="square" rtlCol="0">
            <a:spAutoFit/>
          </a:bodyPr>
          <a:lstStyle/>
          <a:p>
            <a:pPr algn="ctr">
              <a:lnSpc>
                <a:spcPts val="1900"/>
              </a:lnSpc>
            </a:pPr>
            <a:r>
              <a:rPr lang="en-US"/>
              <a:t>INSERT HEADSHOT HERE</a:t>
            </a:r>
          </a:p>
        </p:txBody>
      </p:sp>
      <p:pic>
        <p:nvPicPr>
          <p:cNvPr id="15" name="Picture 14">
            <a:extLst>
              <a:ext uri="{FF2B5EF4-FFF2-40B4-BE49-F238E27FC236}">
                <a16:creationId xmlns:a16="http://schemas.microsoft.com/office/drawing/2014/main" id="{5F08AD99-F580-3839-BB89-C1FB7FBB05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736881"/>
            <a:ext cx="12192000" cy="120413"/>
          </a:xfrm>
          <a:prstGeom prst="rect">
            <a:avLst/>
          </a:prstGeom>
        </p:spPr>
      </p:pic>
    </p:spTree>
    <p:extLst>
      <p:ext uri="{BB962C8B-B14F-4D97-AF65-F5344CB8AC3E}">
        <p14:creationId xmlns:p14="http://schemas.microsoft.com/office/powerpoint/2010/main" val="35973495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22D9E7-1234-099C-457A-018AC53AA1EC}"/>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5" name="Footer Placeholder 4">
            <a:extLst>
              <a:ext uri="{FF2B5EF4-FFF2-40B4-BE49-F238E27FC236}">
                <a16:creationId xmlns:a16="http://schemas.microsoft.com/office/drawing/2014/main" id="{F87F10BD-FFF6-3E1E-59F9-61F54300C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244FA-41B9-D890-392D-F182CE2A8556}"/>
              </a:ext>
            </a:extLst>
          </p:cNvPr>
          <p:cNvSpPr>
            <a:spLocks noGrp="1"/>
          </p:cNvSpPr>
          <p:nvPr>
            <p:ph type="sldNum" sz="quarter" idx="12"/>
          </p:nvPr>
        </p:nvSpPr>
        <p:spPr/>
        <p:txBody>
          <a:bodyPr/>
          <a:lstStyle/>
          <a:p>
            <a:fld id="{8D05A44F-0C2B-4F74-979D-EC5F7E08C7FB}" type="slidenum">
              <a:rPr lang="en-US" smtClean="0"/>
              <a:t>‹#›</a:t>
            </a:fld>
            <a:endParaRPr lang="en-US"/>
          </a:p>
        </p:txBody>
      </p:sp>
      <p:sp>
        <p:nvSpPr>
          <p:cNvPr id="7" name="Rectangle 6">
            <a:extLst>
              <a:ext uri="{FF2B5EF4-FFF2-40B4-BE49-F238E27FC236}">
                <a16:creationId xmlns:a16="http://schemas.microsoft.com/office/drawing/2014/main" id="{06534A6E-4E55-179E-B167-6FBD243EEEBC}"/>
              </a:ext>
            </a:extLst>
          </p:cNvPr>
          <p:cNvSpPr/>
          <p:nvPr userDrawn="1"/>
        </p:nvSpPr>
        <p:spPr>
          <a:xfrm>
            <a:off x="11655382" y="-60913"/>
            <a:ext cx="535578" cy="6858000"/>
          </a:xfrm>
          <a:prstGeom prst="rect">
            <a:avLst/>
          </a:prstGeom>
          <a:solidFill>
            <a:srgbClr val="594F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5328AE3-956A-CC21-E99C-26F04CB7764F}"/>
              </a:ext>
            </a:extLst>
          </p:cNvPr>
          <p:cNvCxnSpPr>
            <a:cxnSpLocks/>
          </p:cNvCxnSpPr>
          <p:nvPr userDrawn="1"/>
        </p:nvCxnSpPr>
        <p:spPr>
          <a:xfrm flipH="1">
            <a:off x="640080" y="3429000"/>
            <a:ext cx="768096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168C0C-2D57-BF4D-ABFF-24125CBDEA4D}"/>
              </a:ext>
            </a:extLst>
          </p:cNvPr>
          <p:cNvSpPr txBox="1"/>
          <p:nvPr userDrawn="1"/>
        </p:nvSpPr>
        <p:spPr>
          <a:xfrm>
            <a:off x="731520" y="1781376"/>
            <a:ext cx="7393577" cy="1528624"/>
          </a:xfrm>
          <a:prstGeom prst="rect">
            <a:avLst/>
          </a:prstGeom>
          <a:noFill/>
        </p:spPr>
        <p:txBody>
          <a:bodyPr wrap="square" rtlCol="0">
            <a:spAutoFit/>
          </a:bodyPr>
          <a:lstStyle/>
          <a:p>
            <a:pPr>
              <a:lnSpc>
                <a:spcPts val="5600"/>
              </a:lnSpc>
            </a:pPr>
            <a:r>
              <a:rPr lang="en-US" sz="5400">
                <a:solidFill>
                  <a:srgbClr val="594F40"/>
                </a:solidFill>
                <a:latin typeface="Franklin Gothic Heavy" panose="020B0903020102020204" pitchFamily="34" charset="0"/>
              </a:rPr>
              <a:t>Presentation</a:t>
            </a:r>
          </a:p>
          <a:p>
            <a:pPr>
              <a:lnSpc>
                <a:spcPts val="5600"/>
              </a:lnSpc>
            </a:pPr>
            <a:r>
              <a:rPr lang="en-US" sz="5400">
                <a:latin typeface="Franklin Gothic Heavy" panose="020B0903020102020204" pitchFamily="34" charset="0"/>
              </a:rPr>
              <a:t>Title</a:t>
            </a:r>
          </a:p>
        </p:txBody>
      </p:sp>
      <p:sp>
        <p:nvSpPr>
          <p:cNvPr id="10" name="TextBox 9">
            <a:extLst>
              <a:ext uri="{FF2B5EF4-FFF2-40B4-BE49-F238E27FC236}">
                <a16:creationId xmlns:a16="http://schemas.microsoft.com/office/drawing/2014/main" id="{986A8849-D68D-99AD-2281-14E6B37E7473}"/>
              </a:ext>
            </a:extLst>
          </p:cNvPr>
          <p:cNvSpPr txBox="1"/>
          <p:nvPr userDrawn="1"/>
        </p:nvSpPr>
        <p:spPr>
          <a:xfrm>
            <a:off x="1112520" y="3697165"/>
            <a:ext cx="6736081" cy="646331"/>
          </a:xfrm>
          <a:prstGeom prst="rect">
            <a:avLst/>
          </a:prstGeom>
          <a:noFill/>
        </p:spPr>
        <p:txBody>
          <a:bodyPr wrap="square" rtlCol="0">
            <a:spAutoFit/>
          </a:bodyPr>
          <a:lstStyle/>
          <a:p>
            <a:r>
              <a:rPr lang="en-US">
                <a:latin typeface="Franklin Gothic Demi" panose="020B0703020102020204" pitchFamily="34" charset="0"/>
              </a:rPr>
              <a:t>EVENT NAME</a:t>
            </a:r>
          </a:p>
          <a:p>
            <a:r>
              <a:rPr lang="en-US">
                <a:latin typeface="Franklin Gothic Demi" panose="020B0703020102020204" pitchFamily="34" charset="0"/>
              </a:rPr>
              <a:t>EVENT DATE</a:t>
            </a:r>
          </a:p>
        </p:txBody>
      </p:sp>
      <p:sp>
        <p:nvSpPr>
          <p:cNvPr id="11" name="TextBox 10">
            <a:extLst>
              <a:ext uri="{FF2B5EF4-FFF2-40B4-BE49-F238E27FC236}">
                <a16:creationId xmlns:a16="http://schemas.microsoft.com/office/drawing/2014/main" id="{F994095F-7B10-BC06-E856-41AF85CDDCBA}"/>
              </a:ext>
            </a:extLst>
          </p:cNvPr>
          <p:cNvSpPr txBox="1"/>
          <p:nvPr userDrawn="1"/>
        </p:nvSpPr>
        <p:spPr>
          <a:xfrm>
            <a:off x="7848601" y="5188061"/>
            <a:ext cx="3017521" cy="677108"/>
          </a:xfrm>
          <a:prstGeom prst="rect">
            <a:avLst/>
          </a:prstGeom>
          <a:noFill/>
        </p:spPr>
        <p:txBody>
          <a:bodyPr wrap="square" rtlCol="0">
            <a:spAutoFit/>
          </a:bodyPr>
          <a:lstStyle/>
          <a:p>
            <a:pPr algn="ctr"/>
            <a:r>
              <a:rPr lang="en-US" sz="2000">
                <a:latin typeface="Franklin Gothic Demi" panose="020B0703020102020204" pitchFamily="34" charset="0"/>
              </a:rPr>
              <a:t>Presenter Name</a:t>
            </a:r>
          </a:p>
          <a:p>
            <a:pPr algn="ctr"/>
            <a:r>
              <a:rPr lang="en-US">
                <a:latin typeface="Franklin Gothic Book" panose="020B0503020102020204" pitchFamily="34" charset="0"/>
              </a:rPr>
              <a:t>Presenter Title</a:t>
            </a:r>
          </a:p>
        </p:txBody>
      </p:sp>
      <p:pic>
        <p:nvPicPr>
          <p:cNvPr id="12" name="Picture 11" descr="Text&#10;&#10;Description automatically generated">
            <a:extLst>
              <a:ext uri="{FF2B5EF4-FFF2-40B4-BE49-F238E27FC236}">
                <a16:creationId xmlns:a16="http://schemas.microsoft.com/office/drawing/2014/main" id="{1197ED2B-D679-7A4B-9C3C-15211CA182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520" y="5069061"/>
            <a:ext cx="3335383" cy="1245339"/>
          </a:xfrm>
          <a:prstGeom prst="rect">
            <a:avLst/>
          </a:prstGeom>
        </p:spPr>
      </p:pic>
      <p:pic>
        <p:nvPicPr>
          <p:cNvPr id="13" name="Picture 12" descr="Icon&#10;&#10;Description automatically generated">
            <a:extLst>
              <a:ext uri="{FF2B5EF4-FFF2-40B4-BE49-F238E27FC236}">
                <a16:creationId xmlns:a16="http://schemas.microsoft.com/office/drawing/2014/main" id="{27BB666A-4D78-2BD2-DD6A-017DCA55F5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8601" y="1669939"/>
            <a:ext cx="3017521" cy="3280122"/>
          </a:xfrm>
          <a:prstGeom prst="rect">
            <a:avLst/>
          </a:prstGeom>
          <a:ln>
            <a:solidFill>
              <a:schemeClr val="accent1"/>
            </a:solidFill>
          </a:ln>
        </p:spPr>
      </p:pic>
      <p:sp>
        <p:nvSpPr>
          <p:cNvPr id="14" name="TextBox 13">
            <a:extLst>
              <a:ext uri="{FF2B5EF4-FFF2-40B4-BE49-F238E27FC236}">
                <a16:creationId xmlns:a16="http://schemas.microsoft.com/office/drawing/2014/main" id="{9DADBEAD-4F07-82B3-A009-2A4FE9D34AD4}"/>
              </a:ext>
            </a:extLst>
          </p:cNvPr>
          <p:cNvSpPr txBox="1"/>
          <p:nvPr userDrawn="1"/>
        </p:nvSpPr>
        <p:spPr>
          <a:xfrm>
            <a:off x="8407039" y="3826761"/>
            <a:ext cx="1946366" cy="579646"/>
          </a:xfrm>
          <a:prstGeom prst="rect">
            <a:avLst/>
          </a:prstGeom>
          <a:solidFill>
            <a:schemeClr val="bg1"/>
          </a:solidFill>
        </p:spPr>
        <p:txBody>
          <a:bodyPr wrap="square" rtlCol="0">
            <a:spAutoFit/>
          </a:bodyPr>
          <a:lstStyle/>
          <a:p>
            <a:pPr algn="ctr">
              <a:lnSpc>
                <a:spcPts val="1900"/>
              </a:lnSpc>
            </a:pPr>
            <a:r>
              <a:rPr lang="en-US"/>
              <a:t>INSERT HEADSHOT HERE</a:t>
            </a:r>
          </a:p>
        </p:txBody>
      </p:sp>
      <p:pic>
        <p:nvPicPr>
          <p:cNvPr id="15" name="Picture 14">
            <a:extLst>
              <a:ext uri="{FF2B5EF4-FFF2-40B4-BE49-F238E27FC236}">
                <a16:creationId xmlns:a16="http://schemas.microsoft.com/office/drawing/2014/main" id="{423D53A8-0E02-914B-E9A6-3F2E644EE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736881"/>
            <a:ext cx="12192000" cy="120413"/>
          </a:xfrm>
          <a:prstGeom prst="rect">
            <a:avLst/>
          </a:prstGeom>
        </p:spPr>
      </p:pic>
    </p:spTree>
    <p:extLst>
      <p:ext uri="{BB962C8B-B14F-4D97-AF65-F5344CB8AC3E}">
        <p14:creationId xmlns:p14="http://schemas.microsoft.com/office/powerpoint/2010/main" val="35178006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783"/>
            <a:fld id="{29DB0173-A019-44EC-A911-B2230AD9E2AD}" type="datetimeFigureOut">
              <a:rPr lang="en-US" smtClean="0">
                <a:solidFill>
                  <a:prstClr val="black">
                    <a:tint val="75000"/>
                  </a:prstClr>
                </a:solidFill>
              </a:rPr>
              <a:pPr defTabSz="685783"/>
              <a:t>6/22/2026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8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83"/>
            <a:fld id="{FC791CC5-AD32-4764-8CC2-9871C8CAA012}"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59382787"/>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_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22D9E7-1234-099C-457A-018AC53AA1EC}"/>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5" name="Footer Placeholder 4">
            <a:extLst>
              <a:ext uri="{FF2B5EF4-FFF2-40B4-BE49-F238E27FC236}">
                <a16:creationId xmlns:a16="http://schemas.microsoft.com/office/drawing/2014/main" id="{F87F10BD-FFF6-3E1E-59F9-61F54300C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244FA-41B9-D890-392D-F182CE2A8556}"/>
              </a:ext>
            </a:extLst>
          </p:cNvPr>
          <p:cNvSpPr>
            <a:spLocks noGrp="1"/>
          </p:cNvSpPr>
          <p:nvPr>
            <p:ph type="sldNum" sz="quarter" idx="12"/>
          </p:nvPr>
        </p:nvSpPr>
        <p:spPr/>
        <p:txBody>
          <a:bodyPr/>
          <a:lstStyle/>
          <a:p>
            <a:fld id="{8D05A44F-0C2B-4F74-979D-EC5F7E08C7FB}" type="slidenum">
              <a:rPr lang="en-US" smtClean="0"/>
              <a:t>‹#›</a:t>
            </a:fld>
            <a:endParaRPr lang="en-US"/>
          </a:p>
        </p:txBody>
      </p:sp>
      <p:pic>
        <p:nvPicPr>
          <p:cNvPr id="15" name="Picture 14">
            <a:extLst>
              <a:ext uri="{FF2B5EF4-FFF2-40B4-BE49-F238E27FC236}">
                <a16:creationId xmlns:a16="http://schemas.microsoft.com/office/drawing/2014/main" id="{423D53A8-0E02-914B-E9A6-3F2E644EE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36881"/>
            <a:ext cx="12192000" cy="120413"/>
          </a:xfrm>
          <a:prstGeom prst="rect">
            <a:avLst/>
          </a:prstGeom>
        </p:spPr>
      </p:pic>
      <p:cxnSp>
        <p:nvCxnSpPr>
          <p:cNvPr id="2" name="Straight Connector 1">
            <a:extLst>
              <a:ext uri="{FF2B5EF4-FFF2-40B4-BE49-F238E27FC236}">
                <a16:creationId xmlns:a16="http://schemas.microsoft.com/office/drawing/2014/main" id="{A7FFEA89-264E-78CD-2664-2253355D032A}"/>
              </a:ext>
            </a:extLst>
          </p:cNvPr>
          <p:cNvCxnSpPr>
            <a:cxnSpLocks/>
          </p:cNvCxnSpPr>
          <p:nvPr userDrawn="1"/>
        </p:nvCxnSpPr>
        <p:spPr>
          <a:xfrm flipH="1">
            <a:off x="331851" y="5215133"/>
            <a:ext cx="7485017" cy="0"/>
          </a:xfrm>
          <a:prstGeom prst="line">
            <a:avLst/>
          </a:prstGeom>
          <a:ln w="57150">
            <a:solidFill>
              <a:srgbClr val="005DAB"/>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8A87443-05DD-4004-35B3-9E481127EA12}"/>
              </a:ext>
            </a:extLst>
          </p:cNvPr>
          <p:cNvSpPr txBox="1"/>
          <p:nvPr userDrawn="1"/>
        </p:nvSpPr>
        <p:spPr>
          <a:xfrm>
            <a:off x="851493" y="3559969"/>
            <a:ext cx="7393577" cy="1451679"/>
          </a:xfrm>
          <a:prstGeom prst="rect">
            <a:avLst/>
          </a:prstGeom>
          <a:noFill/>
        </p:spPr>
        <p:txBody>
          <a:bodyPr wrap="square" rtlCol="0">
            <a:spAutoFit/>
          </a:bodyPr>
          <a:lstStyle/>
          <a:p>
            <a:pPr>
              <a:lnSpc>
                <a:spcPts val="5300"/>
              </a:lnSpc>
            </a:pPr>
            <a:r>
              <a:rPr lang="en-US" sz="5400">
                <a:solidFill>
                  <a:srgbClr val="005DAB"/>
                </a:solidFill>
                <a:latin typeface="Franklin Gothic Heavy" panose="020B0903020102020204" pitchFamily="34" charset="0"/>
              </a:rPr>
              <a:t>Presentation</a:t>
            </a:r>
          </a:p>
          <a:p>
            <a:pPr>
              <a:lnSpc>
                <a:spcPts val="5300"/>
              </a:lnSpc>
            </a:pPr>
            <a:r>
              <a:rPr lang="en-US" sz="5400">
                <a:latin typeface="Franklin Gothic Heavy" panose="020B0903020102020204" pitchFamily="34" charset="0"/>
              </a:rPr>
              <a:t>Title</a:t>
            </a:r>
          </a:p>
        </p:txBody>
      </p:sp>
      <p:sp>
        <p:nvSpPr>
          <p:cNvPr id="16" name="TextBox 15">
            <a:extLst>
              <a:ext uri="{FF2B5EF4-FFF2-40B4-BE49-F238E27FC236}">
                <a16:creationId xmlns:a16="http://schemas.microsoft.com/office/drawing/2014/main" id="{77BF42BD-7A9F-1E58-E022-A0C3676980CA}"/>
              </a:ext>
            </a:extLst>
          </p:cNvPr>
          <p:cNvSpPr txBox="1"/>
          <p:nvPr userDrawn="1"/>
        </p:nvSpPr>
        <p:spPr>
          <a:xfrm>
            <a:off x="851493" y="5418618"/>
            <a:ext cx="6736081" cy="646331"/>
          </a:xfrm>
          <a:prstGeom prst="rect">
            <a:avLst/>
          </a:prstGeom>
          <a:noFill/>
          <a:ln>
            <a:noFill/>
          </a:ln>
        </p:spPr>
        <p:txBody>
          <a:bodyPr wrap="square" rtlCol="0">
            <a:spAutoFit/>
          </a:bodyPr>
          <a:lstStyle/>
          <a:p>
            <a:r>
              <a:rPr lang="en-US">
                <a:latin typeface="Franklin Gothic Demi" panose="020B0703020102020204" pitchFamily="34" charset="0"/>
              </a:rPr>
              <a:t>EVENT NAME</a:t>
            </a:r>
          </a:p>
          <a:p>
            <a:r>
              <a:rPr lang="en-US">
                <a:latin typeface="Franklin Gothic Demi" panose="020B0703020102020204" pitchFamily="34" charset="0"/>
              </a:rPr>
              <a:t>EVENT DATE</a:t>
            </a:r>
          </a:p>
        </p:txBody>
      </p:sp>
      <p:sp>
        <p:nvSpPr>
          <p:cNvPr id="17" name="Rectangle 16">
            <a:extLst>
              <a:ext uri="{FF2B5EF4-FFF2-40B4-BE49-F238E27FC236}">
                <a16:creationId xmlns:a16="http://schemas.microsoft.com/office/drawing/2014/main" id="{F49E2B72-55B4-0F20-B531-D90E5557306E}"/>
              </a:ext>
            </a:extLst>
          </p:cNvPr>
          <p:cNvSpPr/>
          <p:nvPr userDrawn="1"/>
        </p:nvSpPr>
        <p:spPr>
          <a:xfrm>
            <a:off x="5782491" y="3026232"/>
            <a:ext cx="2612572" cy="33642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E36ECEA-446C-A192-5B2A-9DC417AAA0F2}"/>
              </a:ext>
            </a:extLst>
          </p:cNvPr>
          <p:cNvSpPr txBox="1"/>
          <p:nvPr userDrawn="1"/>
        </p:nvSpPr>
        <p:spPr>
          <a:xfrm>
            <a:off x="5619093" y="5657751"/>
            <a:ext cx="3017521" cy="677108"/>
          </a:xfrm>
          <a:prstGeom prst="rect">
            <a:avLst/>
          </a:prstGeom>
          <a:noFill/>
        </p:spPr>
        <p:txBody>
          <a:bodyPr wrap="square" rtlCol="0">
            <a:spAutoFit/>
          </a:bodyPr>
          <a:lstStyle/>
          <a:p>
            <a:pPr algn="ctr"/>
            <a:r>
              <a:rPr lang="en-US" sz="2000">
                <a:solidFill>
                  <a:schemeClr val="bg1"/>
                </a:solidFill>
                <a:latin typeface="Franklin Gothic Demi" panose="020B0703020102020204" pitchFamily="34" charset="0"/>
              </a:rPr>
              <a:t>Presenter Name</a:t>
            </a:r>
          </a:p>
          <a:p>
            <a:pPr algn="ctr"/>
            <a:r>
              <a:rPr lang="en-US">
                <a:solidFill>
                  <a:schemeClr val="bg1"/>
                </a:solidFill>
                <a:latin typeface="Franklin Gothic Book" panose="020B0503020102020204" pitchFamily="34" charset="0"/>
              </a:rPr>
              <a:t>Presenter Title</a:t>
            </a:r>
          </a:p>
        </p:txBody>
      </p:sp>
      <p:pic>
        <p:nvPicPr>
          <p:cNvPr id="19" name="Picture 18" descr="Text&#10;&#10;Description automatically generated">
            <a:extLst>
              <a:ext uri="{FF2B5EF4-FFF2-40B4-BE49-F238E27FC236}">
                <a16:creationId xmlns:a16="http://schemas.microsoft.com/office/drawing/2014/main" id="{56EA7F1C-799F-0E55-5B0A-0C38A4D699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52708" y="5384566"/>
            <a:ext cx="2730137" cy="1019357"/>
          </a:xfrm>
          <a:prstGeom prst="rect">
            <a:avLst/>
          </a:prstGeom>
        </p:spPr>
      </p:pic>
      <p:pic>
        <p:nvPicPr>
          <p:cNvPr id="20" name="Picture 19" descr="Icon&#10;&#10;Description automatically generated">
            <a:extLst>
              <a:ext uri="{FF2B5EF4-FFF2-40B4-BE49-F238E27FC236}">
                <a16:creationId xmlns:a16="http://schemas.microsoft.com/office/drawing/2014/main" id="{EEB60811-1BAF-05C2-6D8B-D192718970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8487" y="3226999"/>
            <a:ext cx="2196964" cy="2411821"/>
          </a:xfrm>
          <a:prstGeom prst="rect">
            <a:avLst/>
          </a:prstGeom>
          <a:ln>
            <a:solidFill>
              <a:schemeClr val="accent1"/>
            </a:solidFill>
          </a:ln>
        </p:spPr>
      </p:pic>
      <p:sp>
        <p:nvSpPr>
          <p:cNvPr id="21" name="TextBox 20">
            <a:extLst>
              <a:ext uri="{FF2B5EF4-FFF2-40B4-BE49-F238E27FC236}">
                <a16:creationId xmlns:a16="http://schemas.microsoft.com/office/drawing/2014/main" id="{54EAD166-9FF6-B9DC-2A54-7E218E589367}"/>
              </a:ext>
            </a:extLst>
          </p:cNvPr>
          <p:cNvSpPr txBox="1"/>
          <p:nvPr userDrawn="1"/>
        </p:nvSpPr>
        <p:spPr>
          <a:xfrm>
            <a:off x="6248400" y="4861839"/>
            <a:ext cx="1784726" cy="579646"/>
          </a:xfrm>
          <a:prstGeom prst="rect">
            <a:avLst/>
          </a:prstGeom>
          <a:solidFill>
            <a:schemeClr val="bg1"/>
          </a:solidFill>
        </p:spPr>
        <p:txBody>
          <a:bodyPr wrap="square" rtlCol="0">
            <a:spAutoFit/>
          </a:bodyPr>
          <a:lstStyle/>
          <a:p>
            <a:pPr algn="ctr">
              <a:lnSpc>
                <a:spcPts val="1900"/>
              </a:lnSpc>
            </a:pPr>
            <a:r>
              <a:rPr lang="en-US"/>
              <a:t>INSERT HEADSHOT HERE</a:t>
            </a:r>
          </a:p>
        </p:txBody>
      </p:sp>
    </p:spTree>
    <p:extLst>
      <p:ext uri="{BB962C8B-B14F-4D97-AF65-F5344CB8AC3E}">
        <p14:creationId xmlns:p14="http://schemas.microsoft.com/office/powerpoint/2010/main" val="2022442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_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22D9E7-1234-099C-457A-018AC53AA1EC}"/>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5" name="Footer Placeholder 4">
            <a:extLst>
              <a:ext uri="{FF2B5EF4-FFF2-40B4-BE49-F238E27FC236}">
                <a16:creationId xmlns:a16="http://schemas.microsoft.com/office/drawing/2014/main" id="{F87F10BD-FFF6-3E1E-59F9-61F54300C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244FA-41B9-D890-392D-F182CE2A8556}"/>
              </a:ext>
            </a:extLst>
          </p:cNvPr>
          <p:cNvSpPr>
            <a:spLocks noGrp="1"/>
          </p:cNvSpPr>
          <p:nvPr>
            <p:ph type="sldNum" sz="quarter" idx="12"/>
          </p:nvPr>
        </p:nvSpPr>
        <p:spPr/>
        <p:txBody>
          <a:bodyPr/>
          <a:lstStyle/>
          <a:p>
            <a:fld id="{8D05A44F-0C2B-4F74-979D-EC5F7E08C7FB}" type="slidenum">
              <a:rPr lang="en-US" smtClean="0"/>
              <a:t>‹#›</a:t>
            </a:fld>
            <a:endParaRPr lang="en-US"/>
          </a:p>
        </p:txBody>
      </p:sp>
      <p:pic>
        <p:nvPicPr>
          <p:cNvPr id="15" name="Picture 14">
            <a:extLst>
              <a:ext uri="{FF2B5EF4-FFF2-40B4-BE49-F238E27FC236}">
                <a16:creationId xmlns:a16="http://schemas.microsoft.com/office/drawing/2014/main" id="{423D53A8-0E02-914B-E9A6-3F2E644EE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36881"/>
            <a:ext cx="12192000" cy="120413"/>
          </a:xfrm>
          <a:prstGeom prst="rect">
            <a:avLst/>
          </a:prstGeom>
        </p:spPr>
      </p:pic>
      <p:cxnSp>
        <p:nvCxnSpPr>
          <p:cNvPr id="2" name="Straight Connector 1">
            <a:extLst>
              <a:ext uri="{FF2B5EF4-FFF2-40B4-BE49-F238E27FC236}">
                <a16:creationId xmlns:a16="http://schemas.microsoft.com/office/drawing/2014/main" id="{A7FFEA89-264E-78CD-2664-2253355D032A}"/>
              </a:ext>
            </a:extLst>
          </p:cNvPr>
          <p:cNvCxnSpPr>
            <a:cxnSpLocks/>
          </p:cNvCxnSpPr>
          <p:nvPr userDrawn="1"/>
        </p:nvCxnSpPr>
        <p:spPr>
          <a:xfrm flipH="1">
            <a:off x="760053" y="4864259"/>
            <a:ext cx="9681119" cy="0"/>
          </a:xfrm>
          <a:prstGeom prst="line">
            <a:avLst/>
          </a:prstGeom>
          <a:ln w="57150">
            <a:solidFill>
              <a:srgbClr val="005DAB"/>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8A87443-05DD-4004-35B3-9E481127EA12}"/>
              </a:ext>
            </a:extLst>
          </p:cNvPr>
          <p:cNvSpPr txBox="1"/>
          <p:nvPr userDrawn="1"/>
        </p:nvSpPr>
        <p:spPr>
          <a:xfrm>
            <a:off x="752966" y="3121083"/>
            <a:ext cx="7393577" cy="1451679"/>
          </a:xfrm>
          <a:prstGeom prst="rect">
            <a:avLst/>
          </a:prstGeom>
          <a:noFill/>
        </p:spPr>
        <p:txBody>
          <a:bodyPr wrap="square" rtlCol="0">
            <a:spAutoFit/>
          </a:bodyPr>
          <a:lstStyle/>
          <a:p>
            <a:pPr>
              <a:lnSpc>
                <a:spcPts val="5300"/>
              </a:lnSpc>
            </a:pPr>
            <a:r>
              <a:rPr lang="en-US" sz="5400">
                <a:solidFill>
                  <a:srgbClr val="005DAB"/>
                </a:solidFill>
                <a:latin typeface="Franklin Gothic Heavy" panose="020B0903020102020204" pitchFamily="34" charset="0"/>
              </a:rPr>
              <a:t>Presentation</a:t>
            </a:r>
          </a:p>
          <a:p>
            <a:pPr>
              <a:lnSpc>
                <a:spcPts val="5300"/>
              </a:lnSpc>
            </a:pPr>
            <a:r>
              <a:rPr lang="en-US" sz="5400">
                <a:latin typeface="Franklin Gothic Heavy" panose="020B0903020102020204" pitchFamily="34" charset="0"/>
              </a:rPr>
              <a:t>Title</a:t>
            </a:r>
          </a:p>
        </p:txBody>
      </p:sp>
      <p:sp>
        <p:nvSpPr>
          <p:cNvPr id="16" name="TextBox 15">
            <a:extLst>
              <a:ext uri="{FF2B5EF4-FFF2-40B4-BE49-F238E27FC236}">
                <a16:creationId xmlns:a16="http://schemas.microsoft.com/office/drawing/2014/main" id="{77BF42BD-7A9F-1E58-E022-A0C3676980CA}"/>
              </a:ext>
            </a:extLst>
          </p:cNvPr>
          <p:cNvSpPr txBox="1"/>
          <p:nvPr userDrawn="1"/>
        </p:nvSpPr>
        <p:spPr>
          <a:xfrm>
            <a:off x="752966" y="5011420"/>
            <a:ext cx="6736081" cy="646331"/>
          </a:xfrm>
          <a:prstGeom prst="rect">
            <a:avLst/>
          </a:prstGeom>
          <a:noFill/>
          <a:ln>
            <a:noFill/>
          </a:ln>
        </p:spPr>
        <p:txBody>
          <a:bodyPr wrap="square" rtlCol="0">
            <a:spAutoFit/>
          </a:bodyPr>
          <a:lstStyle/>
          <a:p>
            <a:r>
              <a:rPr lang="en-US">
                <a:latin typeface="Franklin Gothic Demi" panose="020B0703020102020204" pitchFamily="34" charset="0"/>
              </a:rPr>
              <a:t>EVENT NAME</a:t>
            </a:r>
          </a:p>
          <a:p>
            <a:r>
              <a:rPr lang="en-US">
                <a:latin typeface="Franklin Gothic Demi" panose="020B0703020102020204" pitchFamily="34" charset="0"/>
              </a:rPr>
              <a:t>EVENT DATE</a:t>
            </a:r>
          </a:p>
        </p:txBody>
      </p:sp>
      <p:sp>
        <p:nvSpPr>
          <p:cNvPr id="17" name="Rectangle 16">
            <a:extLst>
              <a:ext uri="{FF2B5EF4-FFF2-40B4-BE49-F238E27FC236}">
                <a16:creationId xmlns:a16="http://schemas.microsoft.com/office/drawing/2014/main" id="{F49E2B72-55B4-0F20-B531-D90E5557306E}"/>
              </a:ext>
            </a:extLst>
          </p:cNvPr>
          <p:cNvSpPr/>
          <p:nvPr userDrawn="1"/>
        </p:nvSpPr>
        <p:spPr>
          <a:xfrm>
            <a:off x="8636614" y="1957560"/>
            <a:ext cx="2612572" cy="33642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E36ECEA-446C-A192-5B2A-9DC417AAA0F2}"/>
              </a:ext>
            </a:extLst>
          </p:cNvPr>
          <p:cNvSpPr txBox="1"/>
          <p:nvPr userDrawn="1"/>
        </p:nvSpPr>
        <p:spPr>
          <a:xfrm>
            <a:off x="5619093" y="5657751"/>
            <a:ext cx="3017521" cy="677108"/>
          </a:xfrm>
          <a:prstGeom prst="rect">
            <a:avLst/>
          </a:prstGeom>
          <a:noFill/>
        </p:spPr>
        <p:txBody>
          <a:bodyPr wrap="square" rtlCol="0">
            <a:spAutoFit/>
          </a:bodyPr>
          <a:lstStyle/>
          <a:p>
            <a:pPr algn="ctr"/>
            <a:r>
              <a:rPr lang="en-US" sz="2000">
                <a:solidFill>
                  <a:schemeClr val="bg1"/>
                </a:solidFill>
                <a:latin typeface="Franklin Gothic Demi" panose="020B0703020102020204" pitchFamily="34" charset="0"/>
              </a:rPr>
              <a:t>Presenter Name</a:t>
            </a:r>
          </a:p>
          <a:p>
            <a:pPr algn="ctr"/>
            <a:r>
              <a:rPr lang="en-US">
                <a:solidFill>
                  <a:schemeClr val="bg1"/>
                </a:solidFill>
                <a:latin typeface="Franklin Gothic Book" panose="020B0503020102020204" pitchFamily="34" charset="0"/>
              </a:rPr>
              <a:t>Presenter Title</a:t>
            </a:r>
          </a:p>
        </p:txBody>
      </p:sp>
      <p:pic>
        <p:nvPicPr>
          <p:cNvPr id="19" name="Picture 18" descr="Text&#10;&#10;Description automatically generated">
            <a:extLst>
              <a:ext uri="{FF2B5EF4-FFF2-40B4-BE49-F238E27FC236}">
                <a16:creationId xmlns:a16="http://schemas.microsoft.com/office/drawing/2014/main" id="{56EA7F1C-799F-0E55-5B0A-0C38A4D699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62812" y="5219093"/>
            <a:ext cx="2730137" cy="1019357"/>
          </a:xfrm>
          <a:prstGeom prst="rect">
            <a:avLst/>
          </a:prstGeom>
        </p:spPr>
      </p:pic>
      <p:pic>
        <p:nvPicPr>
          <p:cNvPr id="20" name="Picture 19" descr="Icon&#10;&#10;Description automatically generated">
            <a:extLst>
              <a:ext uri="{FF2B5EF4-FFF2-40B4-BE49-F238E27FC236}">
                <a16:creationId xmlns:a16="http://schemas.microsoft.com/office/drawing/2014/main" id="{EEB60811-1BAF-05C2-6D8B-D192718970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44418" y="2237381"/>
            <a:ext cx="2196964" cy="2411821"/>
          </a:xfrm>
          <a:prstGeom prst="rect">
            <a:avLst/>
          </a:prstGeom>
          <a:ln>
            <a:solidFill>
              <a:schemeClr val="accent1"/>
            </a:solidFill>
          </a:ln>
        </p:spPr>
      </p:pic>
      <p:sp>
        <p:nvSpPr>
          <p:cNvPr id="21" name="TextBox 20">
            <a:extLst>
              <a:ext uri="{FF2B5EF4-FFF2-40B4-BE49-F238E27FC236}">
                <a16:creationId xmlns:a16="http://schemas.microsoft.com/office/drawing/2014/main" id="{54EAD166-9FF6-B9DC-2A54-7E218E589367}"/>
              </a:ext>
            </a:extLst>
          </p:cNvPr>
          <p:cNvSpPr txBox="1"/>
          <p:nvPr userDrawn="1"/>
        </p:nvSpPr>
        <p:spPr>
          <a:xfrm>
            <a:off x="9074331" y="3872221"/>
            <a:ext cx="1784726" cy="579646"/>
          </a:xfrm>
          <a:prstGeom prst="rect">
            <a:avLst/>
          </a:prstGeom>
          <a:solidFill>
            <a:schemeClr val="bg1"/>
          </a:solidFill>
        </p:spPr>
        <p:txBody>
          <a:bodyPr wrap="square" rtlCol="0">
            <a:spAutoFit/>
          </a:bodyPr>
          <a:lstStyle/>
          <a:p>
            <a:pPr algn="ctr">
              <a:lnSpc>
                <a:spcPts val="1900"/>
              </a:lnSpc>
            </a:pPr>
            <a:r>
              <a:rPr lang="en-US"/>
              <a:t>INSERT HEADSHOT HERE</a:t>
            </a:r>
          </a:p>
        </p:txBody>
      </p:sp>
      <p:sp>
        <p:nvSpPr>
          <p:cNvPr id="8" name="TextBox 7">
            <a:extLst>
              <a:ext uri="{FF2B5EF4-FFF2-40B4-BE49-F238E27FC236}">
                <a16:creationId xmlns:a16="http://schemas.microsoft.com/office/drawing/2014/main" id="{A1D8614D-E06A-28FA-05CC-E4DA5CE693B9}"/>
              </a:ext>
            </a:extLst>
          </p:cNvPr>
          <p:cNvSpPr txBox="1"/>
          <p:nvPr userDrawn="1"/>
        </p:nvSpPr>
        <p:spPr>
          <a:xfrm>
            <a:off x="8823959" y="4728058"/>
            <a:ext cx="2217423" cy="523220"/>
          </a:xfrm>
          <a:prstGeom prst="rect">
            <a:avLst/>
          </a:prstGeom>
          <a:noFill/>
          <a:ln>
            <a:noFill/>
          </a:ln>
        </p:spPr>
        <p:txBody>
          <a:bodyPr wrap="square" rtlCol="0">
            <a:spAutoFit/>
          </a:bodyPr>
          <a:lstStyle/>
          <a:p>
            <a:pPr algn="ctr"/>
            <a:r>
              <a:rPr lang="en-US" sz="1400">
                <a:solidFill>
                  <a:schemeClr val="bg1"/>
                </a:solidFill>
                <a:latin typeface="Franklin Gothic Book" panose="020B0503020102020204" pitchFamily="34" charset="0"/>
              </a:rPr>
              <a:t>Presenter name</a:t>
            </a:r>
          </a:p>
          <a:p>
            <a:pPr algn="ctr"/>
            <a:r>
              <a:rPr lang="en-US" sz="1400">
                <a:solidFill>
                  <a:schemeClr val="bg1"/>
                </a:solidFill>
                <a:latin typeface="Franklin Gothic Book" panose="020B0503020102020204" pitchFamily="34" charset="0"/>
              </a:rPr>
              <a:t>Presenter title</a:t>
            </a:r>
          </a:p>
        </p:txBody>
      </p:sp>
    </p:spTree>
    <p:extLst>
      <p:ext uri="{BB962C8B-B14F-4D97-AF65-F5344CB8AC3E}">
        <p14:creationId xmlns:p14="http://schemas.microsoft.com/office/powerpoint/2010/main" val="730815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BCDE-099C-1B55-BA36-AB96944B2D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657B39-DBD1-5F1D-B180-F6FD4D2DCB2F}"/>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4" name="Footer Placeholder 3">
            <a:extLst>
              <a:ext uri="{FF2B5EF4-FFF2-40B4-BE49-F238E27FC236}">
                <a16:creationId xmlns:a16="http://schemas.microsoft.com/office/drawing/2014/main" id="{68527400-54EC-4B90-3524-992575772A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1F2A1D-3B86-96AF-140F-EAA429FBE60A}"/>
              </a:ext>
            </a:extLst>
          </p:cNvPr>
          <p:cNvSpPr>
            <a:spLocks noGrp="1"/>
          </p:cNvSpPr>
          <p:nvPr>
            <p:ph type="sldNum" sz="quarter" idx="12"/>
          </p:nvPr>
        </p:nvSpPr>
        <p:spPr/>
        <p:txBody>
          <a:bodyPr/>
          <a:lstStyle/>
          <a:p>
            <a:fld id="{8D05A44F-0C2B-4F74-979D-EC5F7E08C7FB}" type="slidenum">
              <a:rPr lang="en-US" smtClean="0"/>
              <a:t>‹#›</a:t>
            </a:fld>
            <a:endParaRPr lang="en-US"/>
          </a:p>
        </p:txBody>
      </p:sp>
    </p:spTree>
    <p:extLst>
      <p:ext uri="{BB962C8B-B14F-4D97-AF65-F5344CB8AC3E}">
        <p14:creationId xmlns:p14="http://schemas.microsoft.com/office/powerpoint/2010/main" val="705239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29745-56EE-2ADC-994E-5665F3CDD6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A910BE-C0BF-6185-5E94-6311B8D991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12EFC-B15A-F11C-5A7A-D082990A72D0}"/>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5" name="Footer Placeholder 4">
            <a:extLst>
              <a:ext uri="{FF2B5EF4-FFF2-40B4-BE49-F238E27FC236}">
                <a16:creationId xmlns:a16="http://schemas.microsoft.com/office/drawing/2014/main" id="{C3EE17A3-B2E6-EDD3-CAB3-4CB5304059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C2828-BC00-3FC6-E765-68CD7C570CFC}"/>
              </a:ext>
            </a:extLst>
          </p:cNvPr>
          <p:cNvSpPr>
            <a:spLocks noGrp="1"/>
          </p:cNvSpPr>
          <p:nvPr>
            <p:ph type="sldNum" sz="quarter" idx="12"/>
          </p:nvPr>
        </p:nvSpPr>
        <p:spPr/>
        <p:txBody>
          <a:bodyPr/>
          <a:lstStyle/>
          <a:p>
            <a:fld id="{8D05A44F-0C2B-4F74-979D-EC5F7E08C7FB}" type="slidenum">
              <a:rPr lang="en-US" smtClean="0"/>
              <a:t>‹#›</a:t>
            </a:fld>
            <a:endParaRPr lang="en-US"/>
          </a:p>
        </p:txBody>
      </p:sp>
    </p:spTree>
    <p:extLst>
      <p:ext uri="{BB962C8B-B14F-4D97-AF65-F5344CB8AC3E}">
        <p14:creationId xmlns:p14="http://schemas.microsoft.com/office/powerpoint/2010/main" val="2282675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63A57-7F70-06FB-3372-2C671F5DC6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A8E3FA-EE33-2434-3B7B-A51F93A7B7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25708D-A40B-944C-A2A0-0F2CA6B98F08}"/>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5" name="Footer Placeholder 4">
            <a:extLst>
              <a:ext uri="{FF2B5EF4-FFF2-40B4-BE49-F238E27FC236}">
                <a16:creationId xmlns:a16="http://schemas.microsoft.com/office/drawing/2014/main" id="{336F8BC9-D81A-2C10-3A94-026A2BC5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A5BF1-871C-E8E6-81B6-4C52288348B5}"/>
              </a:ext>
            </a:extLst>
          </p:cNvPr>
          <p:cNvSpPr>
            <a:spLocks noGrp="1"/>
          </p:cNvSpPr>
          <p:nvPr>
            <p:ph type="sldNum" sz="quarter" idx="12"/>
          </p:nvPr>
        </p:nvSpPr>
        <p:spPr/>
        <p:txBody>
          <a:bodyPr/>
          <a:lstStyle/>
          <a:p>
            <a:fld id="{8D05A44F-0C2B-4F74-979D-EC5F7E08C7FB}" type="slidenum">
              <a:rPr lang="en-US" smtClean="0"/>
              <a:t>‹#›</a:t>
            </a:fld>
            <a:endParaRPr lang="en-US"/>
          </a:p>
        </p:txBody>
      </p:sp>
    </p:spTree>
    <p:extLst>
      <p:ext uri="{BB962C8B-B14F-4D97-AF65-F5344CB8AC3E}">
        <p14:creationId xmlns:p14="http://schemas.microsoft.com/office/powerpoint/2010/main" val="28237911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52625-03E8-7E8B-516E-FF8F7B803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8B51A8-7E66-FE9F-DA96-474627DAB8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4C98CA-F6CC-F1FC-75BF-D0F27F3F4C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2657B3-6AA6-D9EF-B87D-BD03BC80A0C6}"/>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6" name="Footer Placeholder 5">
            <a:extLst>
              <a:ext uri="{FF2B5EF4-FFF2-40B4-BE49-F238E27FC236}">
                <a16:creationId xmlns:a16="http://schemas.microsoft.com/office/drawing/2014/main" id="{44BCC3C5-3188-FAA7-6AD6-B0217BECBD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BA92F4-D65C-974D-16A8-F1FB9F381B23}"/>
              </a:ext>
            </a:extLst>
          </p:cNvPr>
          <p:cNvSpPr>
            <a:spLocks noGrp="1"/>
          </p:cNvSpPr>
          <p:nvPr>
            <p:ph type="sldNum" sz="quarter" idx="12"/>
          </p:nvPr>
        </p:nvSpPr>
        <p:spPr/>
        <p:txBody>
          <a:bodyPr/>
          <a:lstStyle/>
          <a:p>
            <a:fld id="{8D05A44F-0C2B-4F74-979D-EC5F7E08C7FB}" type="slidenum">
              <a:rPr lang="en-US" smtClean="0"/>
              <a:t>‹#›</a:t>
            </a:fld>
            <a:endParaRPr lang="en-US"/>
          </a:p>
        </p:txBody>
      </p:sp>
    </p:spTree>
    <p:extLst>
      <p:ext uri="{BB962C8B-B14F-4D97-AF65-F5344CB8AC3E}">
        <p14:creationId xmlns:p14="http://schemas.microsoft.com/office/powerpoint/2010/main" val="19462711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05AA-13A7-44FE-4E06-B024B1446B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1BD18-6E05-3FB8-CE98-AE603B292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4F497F-88D9-15D6-E521-EF93798A6B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E91C05-0F0E-2D89-E794-A852BB5380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B24695-C6DA-B1CC-4928-490EACDB9A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886EB1-5686-EF23-ABC1-E5EDAF856D9E}"/>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8" name="Footer Placeholder 7">
            <a:extLst>
              <a:ext uri="{FF2B5EF4-FFF2-40B4-BE49-F238E27FC236}">
                <a16:creationId xmlns:a16="http://schemas.microsoft.com/office/drawing/2014/main" id="{FD415446-37C9-E034-E3E2-4B8D966815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9D29EB-EE66-656F-32F0-B6E1A1F96030}"/>
              </a:ext>
            </a:extLst>
          </p:cNvPr>
          <p:cNvSpPr>
            <a:spLocks noGrp="1"/>
          </p:cNvSpPr>
          <p:nvPr>
            <p:ph type="sldNum" sz="quarter" idx="12"/>
          </p:nvPr>
        </p:nvSpPr>
        <p:spPr/>
        <p:txBody>
          <a:bodyPr/>
          <a:lstStyle/>
          <a:p>
            <a:fld id="{8D05A44F-0C2B-4F74-979D-EC5F7E08C7FB}" type="slidenum">
              <a:rPr lang="en-US" smtClean="0"/>
              <a:t>‹#›</a:t>
            </a:fld>
            <a:endParaRPr lang="en-US"/>
          </a:p>
        </p:txBody>
      </p:sp>
    </p:spTree>
    <p:extLst>
      <p:ext uri="{BB962C8B-B14F-4D97-AF65-F5344CB8AC3E}">
        <p14:creationId xmlns:p14="http://schemas.microsoft.com/office/powerpoint/2010/main" val="36000760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0E923-2666-41D6-6DC0-73E7064C2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BBA149-DE8C-0835-46B2-CC071C47EA19}"/>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4" name="Footer Placeholder 3">
            <a:extLst>
              <a:ext uri="{FF2B5EF4-FFF2-40B4-BE49-F238E27FC236}">
                <a16:creationId xmlns:a16="http://schemas.microsoft.com/office/drawing/2014/main" id="{A9187E9B-3C47-6F3E-802E-CB61D7AD90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AAD9C7-8966-AA1C-0C16-D02DEE36A9F2}"/>
              </a:ext>
            </a:extLst>
          </p:cNvPr>
          <p:cNvSpPr>
            <a:spLocks noGrp="1"/>
          </p:cNvSpPr>
          <p:nvPr>
            <p:ph type="sldNum" sz="quarter" idx="12"/>
          </p:nvPr>
        </p:nvSpPr>
        <p:spPr/>
        <p:txBody>
          <a:bodyPr/>
          <a:lstStyle/>
          <a:p>
            <a:fld id="{8D05A44F-0C2B-4F74-979D-EC5F7E08C7FB}" type="slidenum">
              <a:rPr lang="en-US" smtClean="0"/>
              <a:t>‹#›</a:t>
            </a:fld>
            <a:endParaRPr lang="en-US"/>
          </a:p>
        </p:txBody>
      </p:sp>
    </p:spTree>
    <p:extLst>
      <p:ext uri="{BB962C8B-B14F-4D97-AF65-F5344CB8AC3E}">
        <p14:creationId xmlns:p14="http://schemas.microsoft.com/office/powerpoint/2010/main" val="3756087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0E50E9-CB48-E632-8537-51DA193C1EB3}"/>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3" name="Footer Placeholder 2">
            <a:extLst>
              <a:ext uri="{FF2B5EF4-FFF2-40B4-BE49-F238E27FC236}">
                <a16:creationId xmlns:a16="http://schemas.microsoft.com/office/drawing/2014/main" id="{B0A616BD-AA93-9E6C-A431-010BE1B083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60635E-BA73-3B80-B6C7-A3FFFD78B27F}"/>
              </a:ext>
            </a:extLst>
          </p:cNvPr>
          <p:cNvSpPr>
            <a:spLocks noGrp="1"/>
          </p:cNvSpPr>
          <p:nvPr>
            <p:ph type="sldNum" sz="quarter" idx="12"/>
          </p:nvPr>
        </p:nvSpPr>
        <p:spPr/>
        <p:txBody>
          <a:bodyPr/>
          <a:lstStyle/>
          <a:p>
            <a:fld id="{8D05A44F-0C2B-4F74-979D-EC5F7E08C7FB}" type="slidenum">
              <a:rPr lang="en-US" smtClean="0"/>
              <a:t>‹#›</a:t>
            </a:fld>
            <a:endParaRPr lang="en-US"/>
          </a:p>
        </p:txBody>
      </p:sp>
    </p:spTree>
    <p:extLst>
      <p:ext uri="{BB962C8B-B14F-4D97-AF65-F5344CB8AC3E}">
        <p14:creationId xmlns:p14="http://schemas.microsoft.com/office/powerpoint/2010/main" val="2405077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C039-A03A-A3D3-6427-03DA54567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DC26B2-A34B-8F45-DC80-38F88DD4E9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607DCB-A747-0D64-1546-CFA9B8466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3E4D3-BA22-2116-7949-4ACF07B4C289}"/>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6" name="Footer Placeholder 5">
            <a:extLst>
              <a:ext uri="{FF2B5EF4-FFF2-40B4-BE49-F238E27FC236}">
                <a16:creationId xmlns:a16="http://schemas.microsoft.com/office/drawing/2014/main" id="{577D0002-08C0-2CDA-AB9C-4CCB47E8E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8F2C31-34BF-209B-7217-22F650AF6579}"/>
              </a:ext>
            </a:extLst>
          </p:cNvPr>
          <p:cNvSpPr>
            <a:spLocks noGrp="1"/>
          </p:cNvSpPr>
          <p:nvPr>
            <p:ph type="sldNum" sz="quarter" idx="12"/>
          </p:nvPr>
        </p:nvSpPr>
        <p:spPr/>
        <p:txBody>
          <a:bodyPr/>
          <a:lstStyle/>
          <a:p>
            <a:fld id="{8D05A44F-0C2B-4F74-979D-EC5F7E08C7FB}" type="slidenum">
              <a:rPr lang="en-US" smtClean="0"/>
              <a:t>‹#›</a:t>
            </a:fld>
            <a:endParaRPr lang="en-US"/>
          </a:p>
        </p:txBody>
      </p:sp>
    </p:spTree>
    <p:extLst>
      <p:ext uri="{BB962C8B-B14F-4D97-AF65-F5344CB8AC3E}">
        <p14:creationId xmlns:p14="http://schemas.microsoft.com/office/powerpoint/2010/main" val="265013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783"/>
            <a:fld id="{29DB0173-A019-44EC-A911-B2230AD9E2AD}" type="datetimeFigureOut">
              <a:rPr lang="en-US" smtClean="0">
                <a:solidFill>
                  <a:prstClr val="black">
                    <a:tint val="75000"/>
                  </a:prstClr>
                </a:solidFill>
              </a:rPr>
              <a:pPr defTabSz="685783"/>
              <a:t>6/22/2026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8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83"/>
            <a:fld id="{FC791CC5-AD32-4764-8CC2-9871C8CAA012}"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302694505"/>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9EB4E-DEEF-64FA-855B-82422FA572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3AD975-65B4-9FF0-ABDD-BF06A9FAD7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599C2BA-88EA-11E7-5E85-B7483A82CB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FCF780-21BB-B290-A050-574DD5B5CDA6}"/>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6" name="Footer Placeholder 5">
            <a:extLst>
              <a:ext uri="{FF2B5EF4-FFF2-40B4-BE49-F238E27FC236}">
                <a16:creationId xmlns:a16="http://schemas.microsoft.com/office/drawing/2014/main" id="{9C2BA2B4-1066-5FDA-29BC-DFA392AD5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74B1DC-2C36-53E8-424F-017BD9B00695}"/>
              </a:ext>
            </a:extLst>
          </p:cNvPr>
          <p:cNvSpPr>
            <a:spLocks noGrp="1"/>
          </p:cNvSpPr>
          <p:nvPr>
            <p:ph type="sldNum" sz="quarter" idx="12"/>
          </p:nvPr>
        </p:nvSpPr>
        <p:spPr/>
        <p:txBody>
          <a:bodyPr/>
          <a:lstStyle/>
          <a:p>
            <a:fld id="{8D05A44F-0C2B-4F74-979D-EC5F7E08C7FB}" type="slidenum">
              <a:rPr lang="en-US" smtClean="0"/>
              <a:t>‹#›</a:t>
            </a:fld>
            <a:endParaRPr lang="en-US"/>
          </a:p>
        </p:txBody>
      </p:sp>
    </p:spTree>
    <p:extLst>
      <p:ext uri="{BB962C8B-B14F-4D97-AF65-F5344CB8AC3E}">
        <p14:creationId xmlns:p14="http://schemas.microsoft.com/office/powerpoint/2010/main" val="26274090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BA6EA-2E52-AA29-C385-39B52C3032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88F3D5-FFA7-AB56-17DE-5A549C3625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89E8F-25E1-EBB7-13A8-7E68E5E3F473}"/>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5" name="Footer Placeholder 4">
            <a:extLst>
              <a:ext uri="{FF2B5EF4-FFF2-40B4-BE49-F238E27FC236}">
                <a16:creationId xmlns:a16="http://schemas.microsoft.com/office/drawing/2014/main" id="{D7AF0BAB-21EA-4914-BC68-1684F483D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C4E85-5B73-7725-DB47-9E7F00A2A708}"/>
              </a:ext>
            </a:extLst>
          </p:cNvPr>
          <p:cNvSpPr>
            <a:spLocks noGrp="1"/>
          </p:cNvSpPr>
          <p:nvPr>
            <p:ph type="sldNum" sz="quarter" idx="12"/>
          </p:nvPr>
        </p:nvSpPr>
        <p:spPr/>
        <p:txBody>
          <a:bodyPr/>
          <a:lstStyle/>
          <a:p>
            <a:fld id="{8D05A44F-0C2B-4F74-979D-EC5F7E08C7FB}" type="slidenum">
              <a:rPr lang="en-US" smtClean="0"/>
              <a:t>‹#›</a:t>
            </a:fld>
            <a:endParaRPr lang="en-US"/>
          </a:p>
        </p:txBody>
      </p:sp>
    </p:spTree>
    <p:extLst>
      <p:ext uri="{BB962C8B-B14F-4D97-AF65-F5344CB8AC3E}">
        <p14:creationId xmlns:p14="http://schemas.microsoft.com/office/powerpoint/2010/main" val="38911190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3A626A-AA59-D36E-5989-FE7F1ED58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648C2C-883A-226A-15E8-ECA60E251E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EB57E-C7CC-94D6-6C79-506173D21E9D}"/>
              </a:ext>
            </a:extLst>
          </p:cNvPr>
          <p:cNvSpPr>
            <a:spLocks noGrp="1"/>
          </p:cNvSpPr>
          <p:nvPr>
            <p:ph type="dt" sz="half" idx="10"/>
          </p:nvPr>
        </p:nvSpPr>
        <p:spPr/>
        <p:txBody>
          <a:bodyPr/>
          <a:lstStyle/>
          <a:p>
            <a:fld id="{669022DE-91AD-4979-A316-FED065BD0F4E}" type="datetimeFigureOut">
              <a:rPr lang="en-US" smtClean="0"/>
              <a:t>6/22/2026</a:t>
            </a:fld>
            <a:endParaRPr lang="en-US"/>
          </a:p>
        </p:txBody>
      </p:sp>
      <p:sp>
        <p:nvSpPr>
          <p:cNvPr id="5" name="Footer Placeholder 4">
            <a:extLst>
              <a:ext uri="{FF2B5EF4-FFF2-40B4-BE49-F238E27FC236}">
                <a16:creationId xmlns:a16="http://schemas.microsoft.com/office/drawing/2014/main" id="{8E8C67F3-B30D-0291-CD70-367C71040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E6F93-28AF-57A3-F3EE-6879ADCACB23}"/>
              </a:ext>
            </a:extLst>
          </p:cNvPr>
          <p:cNvSpPr>
            <a:spLocks noGrp="1"/>
          </p:cNvSpPr>
          <p:nvPr>
            <p:ph type="sldNum" sz="quarter" idx="12"/>
          </p:nvPr>
        </p:nvSpPr>
        <p:spPr/>
        <p:txBody>
          <a:bodyPr/>
          <a:lstStyle/>
          <a:p>
            <a:fld id="{8D05A44F-0C2B-4F74-979D-EC5F7E08C7FB}" type="slidenum">
              <a:rPr lang="en-US" smtClean="0"/>
              <a:t>‹#›</a:t>
            </a:fld>
            <a:endParaRPr lang="en-US"/>
          </a:p>
        </p:txBody>
      </p:sp>
    </p:spTree>
    <p:extLst>
      <p:ext uri="{BB962C8B-B14F-4D97-AF65-F5344CB8AC3E}">
        <p14:creationId xmlns:p14="http://schemas.microsoft.com/office/powerpoint/2010/main" val="42195249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317D59D-B473-45A8-921D-45CD5D0925F5}"/>
              </a:ext>
            </a:extLst>
          </p:cNvPr>
          <p:cNvSpPr>
            <a:spLocks noGrp="1"/>
          </p:cNvSpPr>
          <p:nvPr>
            <p:ph type="dt" sz="half" idx="10"/>
          </p:nvPr>
        </p:nvSpPr>
        <p:spPr/>
        <p:txBody>
          <a:bodyPr/>
          <a:lstStyle/>
          <a:p>
            <a:fld id="{BCA4ED66-CB83-4F5E-8ABA-863A754BE4D4}" type="datetimeFigureOut">
              <a:rPr lang="en-US" smtClean="0"/>
              <a:t>6/22/2026</a:t>
            </a:fld>
            <a:endParaRPr lang="en-US"/>
          </a:p>
        </p:txBody>
      </p:sp>
      <p:sp>
        <p:nvSpPr>
          <p:cNvPr id="4" name="Footer Placeholder 3">
            <a:extLst>
              <a:ext uri="{FF2B5EF4-FFF2-40B4-BE49-F238E27FC236}">
                <a16:creationId xmlns:a16="http://schemas.microsoft.com/office/drawing/2014/main" id="{12F819C5-31F4-4583-A07A-A07691A6F3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4FBF1C-605A-4359-902A-3038FFF5B11C}"/>
              </a:ext>
            </a:extLst>
          </p:cNvPr>
          <p:cNvSpPr>
            <a:spLocks noGrp="1"/>
          </p:cNvSpPr>
          <p:nvPr>
            <p:ph type="sldNum" sz="quarter" idx="12"/>
          </p:nvPr>
        </p:nvSpPr>
        <p:spPr>
          <a:xfrm>
            <a:off x="8280400" y="6357608"/>
            <a:ext cx="1092200" cy="365125"/>
          </a:xfrm>
        </p:spPr>
        <p:txBody>
          <a:bodyPr/>
          <a:lstStyle/>
          <a:p>
            <a:fld id="{71CBAB27-622C-469A-87F2-2C7062CE6772}" type="slidenum">
              <a:rPr lang="en-US" smtClean="0"/>
              <a:t>‹#›</a:t>
            </a:fld>
            <a:endParaRPr lang="en-US"/>
          </a:p>
        </p:txBody>
      </p:sp>
    </p:spTree>
    <p:extLst>
      <p:ext uri="{BB962C8B-B14F-4D97-AF65-F5344CB8AC3E}">
        <p14:creationId xmlns:p14="http://schemas.microsoft.com/office/powerpoint/2010/main" val="42261912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8" y="2747815"/>
            <a:ext cx="5207197" cy="2263778"/>
          </a:xfrm>
        </p:spPr>
        <p:txBody>
          <a:bodyPr>
            <a:normAutofit/>
          </a:bodyPr>
          <a:lstStyle>
            <a:lvl1pPr>
              <a:lnSpc>
                <a:spcPct val="80000"/>
              </a:lnSpc>
              <a:defRPr sz="6100">
                <a:solidFill>
                  <a:schemeClr val="tx2"/>
                </a:solidFill>
              </a:defRPr>
            </a:lvl1pPr>
          </a:lstStyle>
          <a:p>
            <a:r>
              <a:rPr lang="en-US" dirty="0"/>
              <a:t>Presentation Title Slide Option 1b</a:t>
            </a:r>
          </a:p>
        </p:txBody>
      </p:sp>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8" y="2220698"/>
            <a:ext cx="5207197" cy="277780"/>
          </a:xfrm>
          <a:prstGeom prst="rect">
            <a:avLst/>
          </a:prstGeom>
        </p:spPr>
        <p:txBody>
          <a:bodyPr>
            <a:noAutofit/>
          </a:bodyPr>
          <a:lstStyle>
            <a:lvl1pPr marL="0" indent="0">
              <a:lnSpc>
                <a:spcPct val="100000"/>
              </a:lnSpc>
              <a:buNone/>
              <a:defRPr sz="2000" b="0" i="0">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0" name="Text Placeholder 9">
            <a:extLst>
              <a:ext uri="{FF2B5EF4-FFF2-40B4-BE49-F238E27FC236}">
                <a16:creationId xmlns:a16="http://schemas.microsoft.com/office/drawing/2014/main" id="{2B688248-B5A8-1409-E546-B3E021EFEF58}"/>
              </a:ext>
            </a:extLst>
          </p:cNvPr>
          <p:cNvSpPr>
            <a:spLocks noGrp="1"/>
          </p:cNvSpPr>
          <p:nvPr>
            <p:ph type="body" sz="quarter" idx="13" hasCustomPrompt="1"/>
          </p:nvPr>
        </p:nvSpPr>
        <p:spPr>
          <a:xfrm>
            <a:off x="1793970" y="5199063"/>
            <a:ext cx="4033464" cy="273197"/>
          </a:xfrm>
        </p:spPr>
        <p:txBody>
          <a:bodyPr/>
          <a:lstStyle>
            <a:lvl1pPr marL="0" indent="0">
              <a:buNone/>
              <a:defRPr lang="en-US" sz="2000" dirty="0"/>
            </a:lvl1pPr>
          </a:lstStyle>
          <a:p>
            <a:r>
              <a:rPr lang="en-US" dirty="0">
                <a:latin typeface="+mj-lt"/>
              </a:rPr>
              <a:t>Name of Presenter</a:t>
            </a:r>
          </a:p>
        </p:txBody>
      </p:sp>
      <p:sp>
        <p:nvSpPr>
          <p:cNvPr id="19" name="Text Placeholder 49">
            <a:extLst>
              <a:ext uri="{FF2B5EF4-FFF2-40B4-BE49-F238E27FC236}">
                <a16:creationId xmlns:a16="http://schemas.microsoft.com/office/drawing/2014/main" id="{CF2B82EB-1B8A-9AB1-DC59-99649350EBF8}"/>
              </a:ext>
            </a:extLst>
          </p:cNvPr>
          <p:cNvSpPr>
            <a:spLocks noGrp="1"/>
          </p:cNvSpPr>
          <p:nvPr>
            <p:ph type="body" sz="quarter" idx="14" hasCustomPrompt="1"/>
          </p:nvPr>
        </p:nvSpPr>
        <p:spPr>
          <a:xfrm>
            <a:off x="1813804" y="5496293"/>
            <a:ext cx="4013630" cy="937504"/>
          </a:xfrm>
          <a:prstGeom prst="rect">
            <a:avLst/>
          </a:prstGeom>
        </p:spPr>
        <p:txBody>
          <a:bodyPr>
            <a:noAutofit/>
          </a:bodyPr>
          <a:lstStyle>
            <a:lvl1pPr marL="0" indent="0">
              <a:lnSpc>
                <a:spcPct val="100000"/>
              </a:lnSpc>
              <a:spcBef>
                <a:spcPts val="0"/>
              </a:spcBef>
              <a:buNone/>
              <a:defRPr sz="1600" b="0" i="1">
                <a:solidFill>
                  <a:schemeClr val="tx1"/>
                </a:solidFill>
                <a:latin typeface="Nunito Sans Normal" pitchFamily="2" charset="77"/>
                <a:ea typeface="Roboto Medium" panose="02000000000000000000" pitchFamily="2" charset="0"/>
              </a:defRPr>
            </a:lvl1pPr>
          </a:lstStyle>
          <a:p>
            <a:pPr lvl="0"/>
            <a:r>
              <a:rPr lang="en-US" dirty="0"/>
              <a:t>Job Title</a:t>
            </a:r>
          </a:p>
          <a:p>
            <a:pPr lvl="0"/>
            <a:r>
              <a:rPr lang="en-US" dirty="0"/>
              <a:t>Division</a:t>
            </a:r>
          </a:p>
          <a:p>
            <a:pPr lvl="0"/>
            <a:r>
              <a:rPr lang="en-US" dirty="0"/>
              <a:t>Center/Institute/Office</a:t>
            </a:r>
          </a:p>
          <a:p>
            <a:pPr lvl="0"/>
            <a:r>
              <a:rPr lang="en-US" dirty="0"/>
              <a:t>Date of Presentation</a:t>
            </a:r>
          </a:p>
        </p:txBody>
      </p:sp>
      <p:sp>
        <p:nvSpPr>
          <p:cNvPr id="21" name="Picture Placeholder 7" descr="Profile picture of presenter">
            <a:extLst>
              <a:ext uri="{FF2B5EF4-FFF2-40B4-BE49-F238E27FC236}">
                <a16:creationId xmlns:a16="http://schemas.microsoft.com/office/drawing/2014/main" id="{AD5D8931-20DF-B271-1548-678C615D73BD}"/>
              </a:ext>
            </a:extLst>
          </p:cNvPr>
          <p:cNvSpPr>
            <a:spLocks noGrp="1"/>
          </p:cNvSpPr>
          <p:nvPr>
            <p:ph type="pic" sz="quarter" idx="10"/>
          </p:nvPr>
        </p:nvSpPr>
        <p:spPr>
          <a:xfrm>
            <a:off x="619955" y="5172454"/>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9" name="Picture Placeholder 8">
            <a:extLst>
              <a:ext uri="{FF2B5EF4-FFF2-40B4-BE49-F238E27FC236}">
                <a16:creationId xmlns:a16="http://schemas.microsoft.com/office/drawing/2014/main" id="{B5204AFC-4231-6F7E-F83D-545A11CB33CD}"/>
              </a:ext>
            </a:extLst>
          </p:cNvPr>
          <p:cNvSpPr>
            <a:spLocks noGrp="1"/>
          </p:cNvSpPr>
          <p:nvPr>
            <p:ph type="pic" sz="quarter" idx="11"/>
          </p:nvPr>
        </p:nvSpPr>
        <p:spPr>
          <a:xfrm>
            <a:off x="6367346" y="198782"/>
            <a:ext cx="5824654" cy="5958478"/>
          </a:xfrm>
          <a:custGeom>
            <a:avLst/>
            <a:gdLst>
              <a:gd name="connsiteX0" fmla="*/ 0 w 5824654"/>
              <a:gd name="connsiteY0" fmla="*/ 0 h 5958478"/>
              <a:gd name="connsiteX1" fmla="*/ 5824654 w 5824654"/>
              <a:gd name="connsiteY1" fmla="*/ 0 h 5958478"/>
              <a:gd name="connsiteX2" fmla="*/ 5824654 w 5824654"/>
              <a:gd name="connsiteY2" fmla="*/ 5958478 h 5958478"/>
              <a:gd name="connsiteX3" fmla="*/ 275623 w 5824654"/>
              <a:gd name="connsiteY3" fmla="*/ 5958478 h 5958478"/>
              <a:gd name="connsiteX4" fmla="*/ 0 w 5824654"/>
              <a:gd name="connsiteY4" fmla="*/ 5682855 h 59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4" h="5958478">
                <a:moveTo>
                  <a:pt x="0" y="0"/>
                </a:moveTo>
                <a:lnTo>
                  <a:pt x="5824654" y="0"/>
                </a:lnTo>
                <a:lnTo>
                  <a:pt x="5824654" y="5958478"/>
                </a:lnTo>
                <a:lnTo>
                  <a:pt x="275623" y="5958478"/>
                </a:lnTo>
                <a:cubicBezTo>
                  <a:pt x="123401" y="5958478"/>
                  <a:pt x="0" y="5835077"/>
                  <a:pt x="0" y="5682855"/>
                </a:cubicBezTo>
                <a:close/>
              </a:path>
            </a:pathLst>
          </a:custGeom>
          <a:pattFill prst="pct5">
            <a:fgClr>
              <a:schemeClr val="accent1"/>
            </a:fgClr>
            <a:bgClr>
              <a:schemeClr val="bg1"/>
            </a:bgClr>
          </a:pattFill>
        </p:spPr>
        <p:txBody>
          <a:bodyPr wrap="square">
            <a:noAutofit/>
          </a:bodyPr>
          <a:lstStyle/>
          <a:p>
            <a:r>
              <a:rPr lang="en-US" dirty="0"/>
              <a:t>Click icon to add picture</a:t>
            </a:r>
          </a:p>
        </p:txBody>
      </p:sp>
      <p:sp>
        <p:nvSpPr>
          <p:cNvPr id="3" name="Rectangle 2">
            <a:extLst>
              <a:ext uri="{FF2B5EF4-FFF2-40B4-BE49-F238E27FC236}">
                <a16:creationId xmlns:a16="http://schemas.microsoft.com/office/drawing/2014/main" id="{DB008774-EA65-7D99-CC86-EA00A32DBD6F}"/>
              </a:ext>
              <a:ext uri="{C183D7F6-B498-43B3-948B-1728B52AA6E4}">
                <adec:decorative xmlns:adec="http://schemas.microsoft.com/office/drawing/2017/decorative" val="1"/>
              </a:ext>
            </a:extLst>
          </p:cNvPr>
          <p:cNvSpPr/>
          <p:nvPr userDrawn="1"/>
        </p:nvSpPr>
        <p:spPr>
          <a:xfrm>
            <a:off x="0" y="0"/>
            <a:ext cx="12192000" cy="198783"/>
          </a:xfrm>
          <a:prstGeom prst="rect">
            <a:avLst/>
          </a:prstGeom>
          <a:gradFill flip="none" rotWithShape="1">
            <a:gsLst>
              <a:gs pos="100000">
                <a:schemeClr val="accent5"/>
              </a:gs>
              <a:gs pos="0">
                <a:schemeClr val="accent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E998D9A-B02E-C4D4-F4FA-AA1D9573FF36}"/>
              </a:ext>
              <a:ext uri="{C183D7F6-B498-43B3-948B-1728B52AA6E4}">
                <adec:decorative xmlns:adec="http://schemas.microsoft.com/office/drawing/2017/decorative" val="1"/>
              </a:ext>
            </a:extLst>
          </p:cNvPr>
          <p:cNvSpPr/>
          <p:nvPr/>
        </p:nvSpPr>
        <p:spPr>
          <a:xfrm>
            <a:off x="0" y="0"/>
            <a:ext cx="12192000" cy="198783"/>
          </a:xfrm>
          <a:prstGeom prst="rect">
            <a:avLst/>
          </a:prstGeom>
          <a:gradFill flip="none" rotWithShape="1">
            <a:gsLst>
              <a:gs pos="100000">
                <a:schemeClr val="accent5"/>
              </a:gs>
              <a:gs pos="0">
                <a:schemeClr val="accent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s badge, U.S. Centers for Disease Control and Prevention and National Institute for Occupational Safety and Health">
            <a:extLst>
              <a:ext uri="{FF2B5EF4-FFF2-40B4-BE49-F238E27FC236}">
                <a16:creationId xmlns:a16="http://schemas.microsoft.com/office/drawing/2014/main" id="{E35FE346-9C4A-BCEE-C25C-B7E0B491038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617458" y="645161"/>
            <a:ext cx="2020015" cy="1129156"/>
          </a:xfrm>
          <a:prstGeom prst="rect">
            <a:avLst/>
          </a:prstGeom>
        </p:spPr>
      </p:pic>
    </p:spTree>
    <p:extLst>
      <p:ext uri="{BB962C8B-B14F-4D97-AF65-F5344CB8AC3E}">
        <p14:creationId xmlns:p14="http://schemas.microsoft.com/office/powerpoint/2010/main" val="4421783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_5">
    <p:bg>
      <p:bgPr>
        <a:solidFill>
          <a:schemeClr val="tx2"/>
        </a:solidFill>
        <a:effectLst/>
      </p:bgPr>
    </p:bg>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8" y="2747815"/>
            <a:ext cx="5207193" cy="2263778"/>
          </a:xfrm>
        </p:spPr>
        <p:txBody>
          <a:bodyPr>
            <a:normAutofit/>
          </a:bodyPr>
          <a:lstStyle>
            <a:lvl1pPr>
              <a:lnSpc>
                <a:spcPct val="80000"/>
              </a:lnSpc>
              <a:defRPr sz="6100">
                <a:solidFill>
                  <a:schemeClr val="bg1"/>
                </a:solidFill>
              </a:defRPr>
            </a:lvl1pPr>
          </a:lstStyle>
          <a:p>
            <a:r>
              <a:rPr lang="en-US" dirty="0"/>
              <a:t>Presentation Title Slide Option 2a</a:t>
            </a:r>
          </a:p>
        </p:txBody>
      </p:sp>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8" y="2220698"/>
            <a:ext cx="5207193" cy="277780"/>
          </a:xfrm>
          <a:prstGeom prst="rect">
            <a:avLst/>
          </a:prstGeom>
        </p:spPr>
        <p:txBody>
          <a:bodyPr>
            <a:noAutofit/>
          </a:bodyPr>
          <a:lstStyle>
            <a:lvl1pPr marL="0" indent="0">
              <a:lnSpc>
                <a:spcPct val="100000"/>
              </a:lnSpc>
              <a:buNone/>
              <a:defRPr sz="2000" b="0" i="0">
                <a:solidFill>
                  <a:srgbClr val="FCCF85"/>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6" name="Text Placeholder 9">
            <a:extLst>
              <a:ext uri="{FF2B5EF4-FFF2-40B4-BE49-F238E27FC236}">
                <a16:creationId xmlns:a16="http://schemas.microsoft.com/office/drawing/2014/main" id="{C8805A6E-F780-87DD-C44E-50EB8C791A9F}"/>
              </a:ext>
            </a:extLst>
          </p:cNvPr>
          <p:cNvSpPr>
            <a:spLocks noGrp="1"/>
          </p:cNvSpPr>
          <p:nvPr>
            <p:ph type="body" sz="quarter" idx="13" hasCustomPrompt="1"/>
          </p:nvPr>
        </p:nvSpPr>
        <p:spPr>
          <a:xfrm>
            <a:off x="1793970" y="5199063"/>
            <a:ext cx="4033464" cy="273197"/>
          </a:xfrm>
        </p:spPr>
        <p:txBody>
          <a:bodyPr/>
          <a:lstStyle>
            <a:lvl1pPr marL="0" indent="0">
              <a:buNone/>
              <a:defRPr lang="en-US" sz="2000" dirty="0">
                <a:solidFill>
                  <a:schemeClr val="bg1"/>
                </a:solidFill>
              </a:defRPr>
            </a:lvl1pPr>
          </a:lstStyle>
          <a:p>
            <a:r>
              <a:rPr lang="en-US" dirty="0">
                <a:latin typeface="+mj-lt"/>
              </a:rPr>
              <a:t>Name of Presenter</a:t>
            </a:r>
          </a:p>
        </p:txBody>
      </p:sp>
      <p:sp>
        <p:nvSpPr>
          <p:cNvPr id="7" name="Text Placeholder 49">
            <a:extLst>
              <a:ext uri="{FF2B5EF4-FFF2-40B4-BE49-F238E27FC236}">
                <a16:creationId xmlns:a16="http://schemas.microsoft.com/office/drawing/2014/main" id="{F6179D83-25DC-CA18-9F56-4494FF95A6DB}"/>
              </a:ext>
            </a:extLst>
          </p:cNvPr>
          <p:cNvSpPr>
            <a:spLocks noGrp="1"/>
          </p:cNvSpPr>
          <p:nvPr>
            <p:ph type="body" sz="quarter" idx="14" hasCustomPrompt="1"/>
          </p:nvPr>
        </p:nvSpPr>
        <p:spPr>
          <a:xfrm>
            <a:off x="1813804" y="5496293"/>
            <a:ext cx="4013630" cy="937504"/>
          </a:xfrm>
          <a:prstGeom prst="rect">
            <a:avLst/>
          </a:prstGeom>
        </p:spPr>
        <p:txBody>
          <a:bodyPr>
            <a:noAutofit/>
          </a:bodyPr>
          <a:lstStyle>
            <a:lvl1pPr marL="0" indent="0">
              <a:lnSpc>
                <a:spcPct val="100000"/>
              </a:lnSpc>
              <a:spcBef>
                <a:spcPts val="0"/>
              </a:spcBef>
              <a:buNone/>
              <a:defRPr sz="1600" b="0" i="1">
                <a:solidFill>
                  <a:schemeClr val="bg1"/>
                </a:solidFill>
                <a:latin typeface="Nunito Sans Normal" pitchFamily="2" charset="77"/>
                <a:ea typeface="Roboto Medium" panose="02000000000000000000" pitchFamily="2" charset="0"/>
              </a:defRPr>
            </a:lvl1pPr>
          </a:lstStyle>
          <a:p>
            <a:pPr lvl="0"/>
            <a:r>
              <a:rPr lang="en-US" dirty="0"/>
              <a:t>Job Title</a:t>
            </a:r>
          </a:p>
          <a:p>
            <a:pPr lvl="0"/>
            <a:r>
              <a:rPr lang="en-US" dirty="0"/>
              <a:t>Division</a:t>
            </a:r>
          </a:p>
          <a:p>
            <a:pPr lvl="0"/>
            <a:r>
              <a:rPr lang="en-US" dirty="0"/>
              <a:t>Center/Institute/Office</a:t>
            </a:r>
          </a:p>
          <a:p>
            <a:pPr lvl="0"/>
            <a:r>
              <a:rPr lang="en-US" dirty="0"/>
              <a:t>Date of Presentation</a:t>
            </a:r>
          </a:p>
        </p:txBody>
      </p:sp>
      <p:sp>
        <p:nvSpPr>
          <p:cNvPr id="4" name="Picture Placeholder 7" descr="Profile picture of presenter">
            <a:extLst>
              <a:ext uri="{FF2B5EF4-FFF2-40B4-BE49-F238E27FC236}">
                <a16:creationId xmlns:a16="http://schemas.microsoft.com/office/drawing/2014/main" id="{EC562CDF-C46A-5583-A88D-65D7D5E8D4FF}"/>
              </a:ext>
            </a:extLst>
          </p:cNvPr>
          <p:cNvSpPr>
            <a:spLocks noGrp="1"/>
          </p:cNvSpPr>
          <p:nvPr>
            <p:ph type="pic" sz="quarter" idx="10"/>
          </p:nvPr>
        </p:nvSpPr>
        <p:spPr>
          <a:xfrm>
            <a:off x="619955" y="5172454"/>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5" name="Picture Placeholder 4">
            <a:extLst>
              <a:ext uri="{FF2B5EF4-FFF2-40B4-BE49-F238E27FC236}">
                <a16:creationId xmlns:a16="http://schemas.microsoft.com/office/drawing/2014/main" id="{B8C8EC6E-9D7D-3B8B-CB18-03194606BDCA}"/>
              </a:ext>
            </a:extLst>
          </p:cNvPr>
          <p:cNvSpPr>
            <a:spLocks noGrp="1"/>
          </p:cNvSpPr>
          <p:nvPr>
            <p:ph type="pic" sz="quarter" idx="11"/>
          </p:nvPr>
        </p:nvSpPr>
        <p:spPr>
          <a:xfrm>
            <a:off x="6367349" y="0"/>
            <a:ext cx="5824653" cy="6157257"/>
          </a:xfrm>
          <a:custGeom>
            <a:avLst/>
            <a:gdLst>
              <a:gd name="connsiteX0" fmla="*/ 0 w 5824653"/>
              <a:gd name="connsiteY0" fmla="*/ 0 h 6157257"/>
              <a:gd name="connsiteX1" fmla="*/ 5824653 w 5824653"/>
              <a:gd name="connsiteY1" fmla="*/ 0 h 6157257"/>
              <a:gd name="connsiteX2" fmla="*/ 5824653 w 5824653"/>
              <a:gd name="connsiteY2" fmla="*/ 6157257 h 6157257"/>
              <a:gd name="connsiteX3" fmla="*/ 282561 w 5824653"/>
              <a:gd name="connsiteY3" fmla="*/ 6157257 h 6157257"/>
              <a:gd name="connsiteX4" fmla="*/ 0 w 5824653"/>
              <a:gd name="connsiteY4" fmla="*/ 5864407 h 6157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3" h="6157257">
                <a:moveTo>
                  <a:pt x="0" y="0"/>
                </a:moveTo>
                <a:lnTo>
                  <a:pt x="5824653" y="0"/>
                </a:lnTo>
                <a:lnTo>
                  <a:pt x="5824653" y="6157257"/>
                </a:lnTo>
                <a:lnTo>
                  <a:pt x="282561" y="6157257"/>
                </a:lnTo>
                <a:cubicBezTo>
                  <a:pt x="126507" y="6157257"/>
                  <a:pt x="0" y="6026143"/>
                  <a:pt x="0" y="5864407"/>
                </a:cubicBezTo>
                <a:close/>
              </a:path>
            </a:pathLst>
          </a:custGeom>
          <a:pattFill prst="pct5">
            <a:fgClr>
              <a:schemeClr val="accent1"/>
            </a:fgClr>
            <a:bgClr>
              <a:schemeClr val="bg1"/>
            </a:bgClr>
          </a:pattFill>
        </p:spPr>
        <p:txBody>
          <a:bodyPr wrap="square">
            <a:noAutofit/>
          </a:bodyPr>
          <a:lstStyle/>
          <a:p>
            <a:r>
              <a:rPr lang="en-US"/>
              <a:t>Click icon to add picture</a:t>
            </a:r>
          </a:p>
        </p:txBody>
      </p:sp>
      <p:pic>
        <p:nvPicPr>
          <p:cNvPr id="3" name="Picture 2" descr="logos badge, U.S. Centers for Disease Control and Prevention and National Institute for Occupational Safety and Health">
            <a:extLst>
              <a:ext uri="{FF2B5EF4-FFF2-40B4-BE49-F238E27FC236}">
                <a16:creationId xmlns:a16="http://schemas.microsoft.com/office/drawing/2014/main" id="{1B5AE9AE-EBBD-C6B1-0C74-2465F37C5D89}"/>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617458" y="645161"/>
            <a:ext cx="2020015" cy="1129156"/>
          </a:xfrm>
          <a:prstGeom prst="rect">
            <a:avLst/>
          </a:prstGeom>
        </p:spPr>
      </p:pic>
    </p:spTree>
    <p:extLst>
      <p:ext uri="{BB962C8B-B14F-4D97-AF65-F5344CB8AC3E}">
        <p14:creationId xmlns:p14="http://schemas.microsoft.com/office/powerpoint/2010/main" val="3921117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_4">
    <p:bg>
      <p:bgPr>
        <a:solidFill>
          <a:schemeClr val="tx1"/>
        </a:solidFill>
        <a:effectLst/>
      </p:bgPr>
    </p:bg>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8" y="2747815"/>
            <a:ext cx="5207193" cy="2263778"/>
          </a:xfrm>
        </p:spPr>
        <p:txBody>
          <a:bodyPr>
            <a:normAutofit/>
          </a:bodyPr>
          <a:lstStyle>
            <a:lvl1pPr>
              <a:lnSpc>
                <a:spcPct val="80000"/>
              </a:lnSpc>
              <a:defRPr sz="6100">
                <a:solidFill>
                  <a:schemeClr val="bg1"/>
                </a:solidFill>
              </a:defRPr>
            </a:lvl1pPr>
          </a:lstStyle>
          <a:p>
            <a:r>
              <a:rPr lang="en-US" dirty="0"/>
              <a:t>Presentation Title Slide Option 2b</a:t>
            </a:r>
          </a:p>
        </p:txBody>
      </p:sp>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7" y="2220698"/>
            <a:ext cx="5207193" cy="277780"/>
          </a:xfrm>
          <a:prstGeom prst="rect">
            <a:avLst/>
          </a:prstGeom>
        </p:spPr>
        <p:txBody>
          <a:bodyPr>
            <a:noAutofit/>
          </a:bodyPr>
          <a:lstStyle>
            <a:lvl1pPr marL="0" indent="0">
              <a:lnSpc>
                <a:spcPct val="100000"/>
              </a:lnSpc>
              <a:buNone/>
              <a:defRPr sz="2000" b="0" i="0">
                <a:solidFill>
                  <a:schemeClr val="accent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0" name="Text Placeholder 9">
            <a:extLst>
              <a:ext uri="{FF2B5EF4-FFF2-40B4-BE49-F238E27FC236}">
                <a16:creationId xmlns:a16="http://schemas.microsoft.com/office/drawing/2014/main" id="{A9758610-2193-09A2-CC8C-5656859B24B4}"/>
              </a:ext>
            </a:extLst>
          </p:cNvPr>
          <p:cNvSpPr>
            <a:spLocks noGrp="1"/>
          </p:cNvSpPr>
          <p:nvPr>
            <p:ph type="body" sz="quarter" idx="13" hasCustomPrompt="1"/>
          </p:nvPr>
        </p:nvSpPr>
        <p:spPr>
          <a:xfrm>
            <a:off x="1793970" y="5199063"/>
            <a:ext cx="4033464" cy="273197"/>
          </a:xfrm>
        </p:spPr>
        <p:txBody>
          <a:bodyPr/>
          <a:lstStyle>
            <a:lvl1pPr marL="0" indent="0">
              <a:buNone/>
              <a:defRPr lang="en-US" sz="2000" dirty="0">
                <a:solidFill>
                  <a:schemeClr val="bg1"/>
                </a:solidFill>
              </a:defRPr>
            </a:lvl1pPr>
          </a:lstStyle>
          <a:p>
            <a:r>
              <a:rPr lang="en-US" dirty="0">
                <a:latin typeface="+mj-lt"/>
              </a:rPr>
              <a:t>Name of Presenter</a:t>
            </a:r>
          </a:p>
        </p:txBody>
      </p:sp>
      <p:sp>
        <p:nvSpPr>
          <p:cNvPr id="11" name="Text Placeholder 49">
            <a:extLst>
              <a:ext uri="{FF2B5EF4-FFF2-40B4-BE49-F238E27FC236}">
                <a16:creationId xmlns:a16="http://schemas.microsoft.com/office/drawing/2014/main" id="{968A452D-9DB4-C5F3-ADCD-FE6672BB187A}"/>
              </a:ext>
            </a:extLst>
          </p:cNvPr>
          <p:cNvSpPr>
            <a:spLocks noGrp="1"/>
          </p:cNvSpPr>
          <p:nvPr>
            <p:ph type="body" sz="quarter" idx="14" hasCustomPrompt="1"/>
          </p:nvPr>
        </p:nvSpPr>
        <p:spPr>
          <a:xfrm>
            <a:off x="1813804" y="5496293"/>
            <a:ext cx="4013630" cy="937504"/>
          </a:xfrm>
          <a:prstGeom prst="rect">
            <a:avLst/>
          </a:prstGeom>
        </p:spPr>
        <p:txBody>
          <a:bodyPr>
            <a:noAutofit/>
          </a:bodyPr>
          <a:lstStyle>
            <a:lvl1pPr marL="0" indent="0">
              <a:lnSpc>
                <a:spcPct val="100000"/>
              </a:lnSpc>
              <a:spcBef>
                <a:spcPts val="0"/>
              </a:spcBef>
              <a:buNone/>
              <a:defRPr sz="1600" b="0" i="1">
                <a:solidFill>
                  <a:schemeClr val="bg1"/>
                </a:solidFill>
                <a:latin typeface="Nunito Sans Normal" pitchFamily="2" charset="77"/>
                <a:ea typeface="Roboto Medium" panose="02000000000000000000" pitchFamily="2" charset="0"/>
              </a:defRPr>
            </a:lvl1pPr>
          </a:lstStyle>
          <a:p>
            <a:pPr lvl="0"/>
            <a:r>
              <a:rPr lang="en-US" dirty="0"/>
              <a:t>Job Title</a:t>
            </a:r>
          </a:p>
          <a:p>
            <a:pPr lvl="0"/>
            <a:r>
              <a:rPr lang="en-US" dirty="0"/>
              <a:t>Division</a:t>
            </a:r>
          </a:p>
          <a:p>
            <a:pPr lvl="0"/>
            <a:r>
              <a:rPr lang="en-US" dirty="0"/>
              <a:t>Center/Institute/Office</a:t>
            </a:r>
          </a:p>
          <a:p>
            <a:pPr lvl="0"/>
            <a:r>
              <a:rPr lang="en-US" dirty="0"/>
              <a:t>Date of Presentation</a:t>
            </a:r>
          </a:p>
        </p:txBody>
      </p:sp>
      <p:sp>
        <p:nvSpPr>
          <p:cNvPr id="9" name="Picture Placeholder 7" descr="Profile picture of presenter">
            <a:extLst>
              <a:ext uri="{FF2B5EF4-FFF2-40B4-BE49-F238E27FC236}">
                <a16:creationId xmlns:a16="http://schemas.microsoft.com/office/drawing/2014/main" id="{065EEC1E-C1BA-ABA0-527C-D8C5A94DD987}"/>
              </a:ext>
            </a:extLst>
          </p:cNvPr>
          <p:cNvSpPr>
            <a:spLocks noGrp="1"/>
          </p:cNvSpPr>
          <p:nvPr>
            <p:ph type="pic" sz="quarter" idx="10"/>
          </p:nvPr>
        </p:nvSpPr>
        <p:spPr>
          <a:xfrm>
            <a:off x="619955" y="5172454"/>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6" name="Picture Placeholder 5">
            <a:extLst>
              <a:ext uri="{FF2B5EF4-FFF2-40B4-BE49-F238E27FC236}">
                <a16:creationId xmlns:a16="http://schemas.microsoft.com/office/drawing/2014/main" id="{6B6C18DC-2C90-52D8-63EA-B4A8A2297540}"/>
              </a:ext>
            </a:extLst>
          </p:cNvPr>
          <p:cNvSpPr>
            <a:spLocks noGrp="1"/>
          </p:cNvSpPr>
          <p:nvPr>
            <p:ph type="pic" sz="quarter" idx="11"/>
          </p:nvPr>
        </p:nvSpPr>
        <p:spPr>
          <a:xfrm>
            <a:off x="6367349" y="1"/>
            <a:ext cx="5824653" cy="6157257"/>
          </a:xfrm>
          <a:custGeom>
            <a:avLst/>
            <a:gdLst>
              <a:gd name="connsiteX0" fmla="*/ 0 w 5824653"/>
              <a:gd name="connsiteY0" fmla="*/ 0 h 6157257"/>
              <a:gd name="connsiteX1" fmla="*/ 5824653 w 5824653"/>
              <a:gd name="connsiteY1" fmla="*/ 0 h 6157257"/>
              <a:gd name="connsiteX2" fmla="*/ 5824653 w 5824653"/>
              <a:gd name="connsiteY2" fmla="*/ 6157257 h 6157257"/>
              <a:gd name="connsiteX3" fmla="*/ 282561 w 5824653"/>
              <a:gd name="connsiteY3" fmla="*/ 6157257 h 6157257"/>
              <a:gd name="connsiteX4" fmla="*/ 0 w 5824653"/>
              <a:gd name="connsiteY4" fmla="*/ 5864407 h 6157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3" h="6157257">
                <a:moveTo>
                  <a:pt x="0" y="0"/>
                </a:moveTo>
                <a:lnTo>
                  <a:pt x="5824653" y="0"/>
                </a:lnTo>
                <a:lnTo>
                  <a:pt x="5824653" y="6157257"/>
                </a:lnTo>
                <a:lnTo>
                  <a:pt x="282561" y="6157257"/>
                </a:lnTo>
                <a:cubicBezTo>
                  <a:pt x="126507" y="6157257"/>
                  <a:pt x="0" y="6026143"/>
                  <a:pt x="0" y="5864407"/>
                </a:cubicBezTo>
                <a:close/>
              </a:path>
            </a:pathLst>
          </a:custGeom>
          <a:pattFill prst="pct5">
            <a:fgClr>
              <a:schemeClr val="accent1"/>
            </a:fgClr>
            <a:bgClr>
              <a:schemeClr val="bg1"/>
            </a:bgClr>
          </a:pattFill>
        </p:spPr>
        <p:txBody>
          <a:bodyPr wrap="square">
            <a:noAutofit/>
          </a:bodyPr>
          <a:lstStyle/>
          <a:p>
            <a:r>
              <a:rPr lang="en-US"/>
              <a:t>Click icon to add picture</a:t>
            </a:r>
          </a:p>
        </p:txBody>
      </p:sp>
      <p:pic>
        <p:nvPicPr>
          <p:cNvPr id="3" name="Picture 2" descr="logos badge, U.S. Centers for Disease Control and Prevention and National Institute for Occupational Safety and Health">
            <a:extLst>
              <a:ext uri="{FF2B5EF4-FFF2-40B4-BE49-F238E27FC236}">
                <a16:creationId xmlns:a16="http://schemas.microsoft.com/office/drawing/2014/main" id="{F8A23307-F733-9F3C-67A8-24C43835076B}"/>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617458" y="645161"/>
            <a:ext cx="2020015" cy="1129156"/>
          </a:xfrm>
          <a:prstGeom prst="rect">
            <a:avLst/>
          </a:prstGeom>
        </p:spPr>
      </p:pic>
    </p:spTree>
    <p:extLst>
      <p:ext uri="{BB962C8B-B14F-4D97-AF65-F5344CB8AC3E}">
        <p14:creationId xmlns:p14="http://schemas.microsoft.com/office/powerpoint/2010/main" val="968785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_3">
    <p:bg>
      <p:bgPr>
        <a:solidFill>
          <a:schemeClr val="accent3"/>
        </a:solidFill>
        <a:effectLst/>
      </p:bgPr>
    </p:bg>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9" y="2747815"/>
            <a:ext cx="5207194" cy="2263778"/>
          </a:xfrm>
        </p:spPr>
        <p:txBody>
          <a:bodyPr>
            <a:normAutofit/>
          </a:bodyPr>
          <a:lstStyle>
            <a:lvl1pPr>
              <a:lnSpc>
                <a:spcPct val="80000"/>
              </a:lnSpc>
              <a:defRPr sz="6100">
                <a:solidFill>
                  <a:schemeClr val="bg1"/>
                </a:solidFill>
              </a:defRPr>
            </a:lvl1pPr>
          </a:lstStyle>
          <a:p>
            <a:r>
              <a:rPr lang="en-US" dirty="0"/>
              <a:t>Presentation Title Slide Option 2c</a:t>
            </a:r>
          </a:p>
        </p:txBody>
      </p:sp>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8" y="2220698"/>
            <a:ext cx="5240547" cy="277780"/>
          </a:xfrm>
          <a:prstGeom prst="rect">
            <a:avLst/>
          </a:prstGeom>
        </p:spPr>
        <p:txBody>
          <a:bodyPr>
            <a:noAutofit/>
          </a:bodyPr>
          <a:lstStyle>
            <a:lvl1pPr marL="0" indent="0">
              <a:lnSpc>
                <a:spcPct val="100000"/>
              </a:lnSpc>
              <a:buNone/>
              <a:defRPr sz="2000" b="0" i="0">
                <a:solidFill>
                  <a:schemeClr val="accent6"/>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6" name="Text Placeholder 9">
            <a:extLst>
              <a:ext uri="{FF2B5EF4-FFF2-40B4-BE49-F238E27FC236}">
                <a16:creationId xmlns:a16="http://schemas.microsoft.com/office/drawing/2014/main" id="{7D6C9154-3514-A463-7E35-13CB52487EDA}"/>
              </a:ext>
            </a:extLst>
          </p:cNvPr>
          <p:cNvSpPr>
            <a:spLocks noGrp="1"/>
          </p:cNvSpPr>
          <p:nvPr>
            <p:ph type="body" sz="quarter" idx="13" hasCustomPrompt="1"/>
          </p:nvPr>
        </p:nvSpPr>
        <p:spPr>
          <a:xfrm>
            <a:off x="1793970" y="5199063"/>
            <a:ext cx="4033464" cy="273197"/>
          </a:xfrm>
        </p:spPr>
        <p:txBody>
          <a:bodyPr/>
          <a:lstStyle>
            <a:lvl1pPr marL="0" indent="0">
              <a:buNone/>
              <a:defRPr lang="en-US" sz="2000" dirty="0">
                <a:solidFill>
                  <a:schemeClr val="bg1"/>
                </a:solidFill>
              </a:defRPr>
            </a:lvl1pPr>
          </a:lstStyle>
          <a:p>
            <a:r>
              <a:rPr lang="en-US" dirty="0">
                <a:latin typeface="+mj-lt"/>
              </a:rPr>
              <a:t>Name of Presenter</a:t>
            </a:r>
          </a:p>
        </p:txBody>
      </p:sp>
      <p:sp>
        <p:nvSpPr>
          <p:cNvPr id="7" name="Text Placeholder 49">
            <a:extLst>
              <a:ext uri="{FF2B5EF4-FFF2-40B4-BE49-F238E27FC236}">
                <a16:creationId xmlns:a16="http://schemas.microsoft.com/office/drawing/2014/main" id="{B085F1F1-4F50-E8DB-6576-4CC06C462750}"/>
              </a:ext>
            </a:extLst>
          </p:cNvPr>
          <p:cNvSpPr>
            <a:spLocks noGrp="1"/>
          </p:cNvSpPr>
          <p:nvPr>
            <p:ph type="body" sz="quarter" idx="14" hasCustomPrompt="1"/>
          </p:nvPr>
        </p:nvSpPr>
        <p:spPr>
          <a:xfrm>
            <a:off x="1813804" y="5496293"/>
            <a:ext cx="4013630" cy="937504"/>
          </a:xfrm>
          <a:prstGeom prst="rect">
            <a:avLst/>
          </a:prstGeom>
        </p:spPr>
        <p:txBody>
          <a:bodyPr>
            <a:noAutofit/>
          </a:bodyPr>
          <a:lstStyle>
            <a:lvl1pPr marL="0" indent="0">
              <a:lnSpc>
                <a:spcPct val="100000"/>
              </a:lnSpc>
              <a:spcBef>
                <a:spcPts val="0"/>
              </a:spcBef>
              <a:buNone/>
              <a:defRPr sz="1600" b="0" i="1">
                <a:solidFill>
                  <a:schemeClr val="bg1"/>
                </a:solidFill>
                <a:latin typeface="Nunito Sans Normal" pitchFamily="2" charset="77"/>
                <a:ea typeface="Roboto Medium" panose="02000000000000000000" pitchFamily="2" charset="0"/>
              </a:defRPr>
            </a:lvl1pPr>
          </a:lstStyle>
          <a:p>
            <a:pPr lvl="0"/>
            <a:r>
              <a:rPr lang="en-US" dirty="0"/>
              <a:t>Job Title</a:t>
            </a:r>
          </a:p>
          <a:p>
            <a:pPr lvl="0"/>
            <a:r>
              <a:rPr lang="en-US" dirty="0"/>
              <a:t>Division</a:t>
            </a:r>
          </a:p>
          <a:p>
            <a:pPr lvl="0"/>
            <a:r>
              <a:rPr lang="en-US" dirty="0"/>
              <a:t>Center/Institute/Office</a:t>
            </a:r>
          </a:p>
          <a:p>
            <a:pPr lvl="0"/>
            <a:r>
              <a:rPr lang="en-US" dirty="0"/>
              <a:t>Date of Presentation</a:t>
            </a:r>
          </a:p>
        </p:txBody>
      </p:sp>
      <p:sp>
        <p:nvSpPr>
          <p:cNvPr id="4" name="Picture Placeholder 7" descr="Profile picture of presenter">
            <a:extLst>
              <a:ext uri="{FF2B5EF4-FFF2-40B4-BE49-F238E27FC236}">
                <a16:creationId xmlns:a16="http://schemas.microsoft.com/office/drawing/2014/main" id="{87B10384-A48D-B058-BCF0-76B6BCA5DAC4}"/>
              </a:ext>
            </a:extLst>
          </p:cNvPr>
          <p:cNvSpPr>
            <a:spLocks noGrp="1"/>
          </p:cNvSpPr>
          <p:nvPr>
            <p:ph type="pic" sz="quarter" idx="10"/>
          </p:nvPr>
        </p:nvSpPr>
        <p:spPr>
          <a:xfrm>
            <a:off x="619955" y="5172454"/>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5" name="Picture Placeholder 4">
            <a:extLst>
              <a:ext uri="{FF2B5EF4-FFF2-40B4-BE49-F238E27FC236}">
                <a16:creationId xmlns:a16="http://schemas.microsoft.com/office/drawing/2014/main" id="{05017E84-86B9-3093-BD73-5B04004C69F7}"/>
              </a:ext>
            </a:extLst>
          </p:cNvPr>
          <p:cNvSpPr>
            <a:spLocks noGrp="1"/>
          </p:cNvSpPr>
          <p:nvPr>
            <p:ph type="pic" sz="quarter" idx="11"/>
          </p:nvPr>
        </p:nvSpPr>
        <p:spPr>
          <a:xfrm>
            <a:off x="6367348" y="1"/>
            <a:ext cx="5824652" cy="6157257"/>
          </a:xfrm>
          <a:custGeom>
            <a:avLst/>
            <a:gdLst>
              <a:gd name="connsiteX0" fmla="*/ 0 w 5824652"/>
              <a:gd name="connsiteY0" fmla="*/ 0 h 6157257"/>
              <a:gd name="connsiteX1" fmla="*/ 5824652 w 5824652"/>
              <a:gd name="connsiteY1" fmla="*/ 0 h 6157257"/>
              <a:gd name="connsiteX2" fmla="*/ 5824652 w 5824652"/>
              <a:gd name="connsiteY2" fmla="*/ 6157257 h 6157257"/>
              <a:gd name="connsiteX3" fmla="*/ 282561 w 5824652"/>
              <a:gd name="connsiteY3" fmla="*/ 6157257 h 6157257"/>
              <a:gd name="connsiteX4" fmla="*/ 0 w 5824652"/>
              <a:gd name="connsiteY4" fmla="*/ 5864407 h 6157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2" h="6157257">
                <a:moveTo>
                  <a:pt x="0" y="0"/>
                </a:moveTo>
                <a:lnTo>
                  <a:pt x="5824652" y="0"/>
                </a:lnTo>
                <a:lnTo>
                  <a:pt x="5824652" y="6157257"/>
                </a:lnTo>
                <a:lnTo>
                  <a:pt x="282561" y="6157257"/>
                </a:lnTo>
                <a:cubicBezTo>
                  <a:pt x="126507" y="6157257"/>
                  <a:pt x="0" y="6026143"/>
                  <a:pt x="0" y="5864407"/>
                </a:cubicBezTo>
                <a:close/>
              </a:path>
            </a:pathLst>
          </a:custGeom>
          <a:pattFill prst="pct5">
            <a:fgClr>
              <a:schemeClr val="accent1"/>
            </a:fgClr>
            <a:bgClr>
              <a:schemeClr val="bg1"/>
            </a:bgClr>
          </a:pattFill>
        </p:spPr>
        <p:txBody>
          <a:bodyPr wrap="square">
            <a:noAutofit/>
          </a:bodyPr>
          <a:lstStyle/>
          <a:p>
            <a:r>
              <a:rPr lang="en-US"/>
              <a:t>Click icon to add picture</a:t>
            </a:r>
          </a:p>
        </p:txBody>
      </p:sp>
      <p:pic>
        <p:nvPicPr>
          <p:cNvPr id="3" name="Picture 2" descr="logos badge, U.S. Centers for Disease Control and Prevention and National Institute for Occupational Safety and Health">
            <a:extLst>
              <a:ext uri="{FF2B5EF4-FFF2-40B4-BE49-F238E27FC236}">
                <a16:creationId xmlns:a16="http://schemas.microsoft.com/office/drawing/2014/main" id="{B361FAAC-461B-7F66-5D73-CE17F212359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617458" y="645161"/>
            <a:ext cx="2020015" cy="1129156"/>
          </a:xfrm>
          <a:prstGeom prst="rect">
            <a:avLst/>
          </a:prstGeom>
        </p:spPr>
      </p:pic>
    </p:spTree>
    <p:extLst>
      <p:ext uri="{BB962C8B-B14F-4D97-AF65-F5344CB8AC3E}">
        <p14:creationId xmlns:p14="http://schemas.microsoft.com/office/powerpoint/2010/main" val="3892651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7C5B16F-7F1C-DC7A-82C9-EB03BCDF3447}"/>
              </a:ext>
            </a:extLst>
          </p:cNvPr>
          <p:cNvSpPr>
            <a:spLocks noGrp="1"/>
          </p:cNvSpPr>
          <p:nvPr>
            <p:ph type="title" hasCustomPrompt="1"/>
          </p:nvPr>
        </p:nvSpPr>
        <p:spPr>
          <a:xfrm>
            <a:off x="6736465" y="2821201"/>
            <a:ext cx="5047218" cy="699746"/>
          </a:xfrm>
        </p:spPr>
        <p:txBody>
          <a:bodyPr/>
          <a:lstStyle>
            <a:lvl1pPr marL="0" algn="l" defTabSz="914400" rtl="0" eaLnBrk="1" latinLnBrk="0" hangingPunct="1">
              <a:defRPr lang="en-US" sz="5800" b="1" kern="1200" dirty="0">
                <a:solidFill>
                  <a:schemeClr val="tx1"/>
                </a:solidFill>
                <a:latin typeface="Roboto" panose="02000000000000000000" pitchFamily="2" charset="0"/>
                <a:ea typeface="Roboto" panose="02000000000000000000" pitchFamily="2" charset="0"/>
                <a:cs typeface="Poppins" pitchFamily="2" charset="77"/>
              </a:defRPr>
            </a:lvl1pPr>
          </a:lstStyle>
          <a:p>
            <a:r>
              <a:rPr lang="en-US" dirty="0"/>
              <a:t>Section Title 1</a:t>
            </a:r>
          </a:p>
        </p:txBody>
      </p:sp>
      <p:sp>
        <p:nvSpPr>
          <p:cNvPr id="9" name="Text Placeholder 6">
            <a:extLst>
              <a:ext uri="{FF2B5EF4-FFF2-40B4-BE49-F238E27FC236}">
                <a16:creationId xmlns:a16="http://schemas.microsoft.com/office/drawing/2014/main" id="{ABDB48D7-52DF-4715-5300-BF1594552E37}"/>
              </a:ext>
            </a:extLst>
          </p:cNvPr>
          <p:cNvSpPr>
            <a:spLocks noGrp="1"/>
          </p:cNvSpPr>
          <p:nvPr>
            <p:ph type="body" sz="quarter" idx="12" hasCustomPrompt="1"/>
          </p:nvPr>
        </p:nvSpPr>
        <p:spPr>
          <a:xfrm>
            <a:off x="6736465" y="3639860"/>
            <a:ext cx="4510655" cy="438364"/>
          </a:xfrm>
          <a:prstGeom prst="rect">
            <a:avLst/>
          </a:prstGeom>
        </p:spPr>
        <p:txBody>
          <a:bodyPr/>
          <a:lstStyle>
            <a:lvl1pPr marL="0" indent="0" algn="l" defTabSz="914400" rtl="0" eaLnBrk="1" latinLnBrk="0" hangingPunct="1">
              <a:buNone/>
              <a:defRPr lang="en-US" sz="1800" kern="1200" dirty="0">
                <a:solidFill>
                  <a:schemeClr val="tx2"/>
                </a:solidFill>
                <a:latin typeface="Roboto" panose="02000000000000000000" pitchFamily="2" charset="0"/>
                <a:ea typeface="Roboto" panose="02000000000000000000" pitchFamily="2" charset="0"/>
                <a:cs typeface="Poppins" panose="00000500000000000000" pitchFamily="2" charset="0"/>
              </a:defRPr>
            </a:lvl1pPr>
          </a:lstStyle>
          <a:p>
            <a:pPr lvl="0"/>
            <a:r>
              <a:rPr lang="en-US"/>
              <a:t>Subhead Can Go Here for Added Emphasis</a:t>
            </a:r>
          </a:p>
        </p:txBody>
      </p:sp>
      <p:sp>
        <p:nvSpPr>
          <p:cNvPr id="5" name="Picture Placeholder 4">
            <a:extLst>
              <a:ext uri="{FF2B5EF4-FFF2-40B4-BE49-F238E27FC236}">
                <a16:creationId xmlns:a16="http://schemas.microsoft.com/office/drawing/2014/main" id="{BC54F89C-6C12-FE51-B615-67D3FEB12204}"/>
              </a:ext>
            </a:extLst>
          </p:cNvPr>
          <p:cNvSpPr>
            <a:spLocks noGrp="1"/>
          </p:cNvSpPr>
          <p:nvPr>
            <p:ph type="pic" sz="quarter" idx="11"/>
          </p:nvPr>
        </p:nvSpPr>
        <p:spPr>
          <a:xfrm>
            <a:off x="0" y="1328184"/>
            <a:ext cx="5586413" cy="5529816"/>
          </a:xfrm>
          <a:custGeom>
            <a:avLst/>
            <a:gdLst>
              <a:gd name="connsiteX0" fmla="*/ 3 w 5586413"/>
              <a:gd name="connsiteY0" fmla="*/ 0 h 5529816"/>
              <a:gd name="connsiteX1" fmla="*/ 5303852 w 5586413"/>
              <a:gd name="connsiteY1" fmla="*/ 0 h 5529816"/>
              <a:gd name="connsiteX2" fmla="*/ 5586413 w 5586413"/>
              <a:gd name="connsiteY2" fmla="*/ 292849 h 5529816"/>
              <a:gd name="connsiteX3" fmla="*/ 5586413 w 5586413"/>
              <a:gd name="connsiteY3" fmla="*/ 5529816 h 5529816"/>
              <a:gd name="connsiteX4" fmla="*/ 0 w 5586413"/>
              <a:gd name="connsiteY4" fmla="*/ 5529816 h 5529816"/>
              <a:gd name="connsiteX5" fmla="*/ 0 w 5586413"/>
              <a:gd name="connsiteY5" fmla="*/ 240422 h 5529816"/>
              <a:gd name="connsiteX6" fmla="*/ 3 w 5586413"/>
              <a:gd name="connsiteY6" fmla="*/ 240422 h 55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6413" h="5529816">
                <a:moveTo>
                  <a:pt x="3" y="0"/>
                </a:moveTo>
                <a:lnTo>
                  <a:pt x="5303852" y="0"/>
                </a:lnTo>
                <a:cubicBezTo>
                  <a:pt x="5459906" y="0"/>
                  <a:pt x="5586413" y="131113"/>
                  <a:pt x="5586413" y="292849"/>
                </a:cubicBezTo>
                <a:lnTo>
                  <a:pt x="5586413" y="5529816"/>
                </a:lnTo>
                <a:lnTo>
                  <a:pt x="0" y="5529816"/>
                </a:lnTo>
                <a:lnTo>
                  <a:pt x="0" y="240422"/>
                </a:lnTo>
                <a:lnTo>
                  <a:pt x="3" y="240422"/>
                </a:ln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30591723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chemeClr val="tx2"/>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7C5B16F-7F1C-DC7A-82C9-EB03BCDF3447}"/>
              </a:ext>
            </a:extLst>
          </p:cNvPr>
          <p:cNvSpPr>
            <a:spLocks noGrp="1"/>
          </p:cNvSpPr>
          <p:nvPr>
            <p:ph type="title" hasCustomPrompt="1"/>
          </p:nvPr>
        </p:nvSpPr>
        <p:spPr>
          <a:xfrm>
            <a:off x="6736465" y="2821201"/>
            <a:ext cx="4952327" cy="699746"/>
          </a:xfrm>
        </p:spPr>
        <p:txBody>
          <a:bodyPr/>
          <a:lstStyle>
            <a:lvl1pPr marL="0" algn="l" defTabSz="914400" rtl="0" eaLnBrk="1" latinLnBrk="0" hangingPunct="1">
              <a:defRPr lang="en-US" sz="5800" b="1" kern="1200" dirty="0">
                <a:solidFill>
                  <a:schemeClr val="bg2"/>
                </a:solidFill>
                <a:latin typeface="Roboto" panose="02000000000000000000" pitchFamily="2" charset="0"/>
                <a:ea typeface="Roboto" panose="02000000000000000000" pitchFamily="2" charset="0"/>
                <a:cs typeface="Poppins" pitchFamily="2" charset="77"/>
              </a:defRPr>
            </a:lvl1pPr>
          </a:lstStyle>
          <a:p>
            <a:r>
              <a:rPr lang="en-US" dirty="0"/>
              <a:t>Section Title 2</a:t>
            </a:r>
          </a:p>
        </p:txBody>
      </p:sp>
      <p:sp>
        <p:nvSpPr>
          <p:cNvPr id="9" name="Text Placeholder 6">
            <a:extLst>
              <a:ext uri="{FF2B5EF4-FFF2-40B4-BE49-F238E27FC236}">
                <a16:creationId xmlns:a16="http://schemas.microsoft.com/office/drawing/2014/main" id="{ABDB48D7-52DF-4715-5300-BF1594552E37}"/>
              </a:ext>
            </a:extLst>
          </p:cNvPr>
          <p:cNvSpPr>
            <a:spLocks noGrp="1"/>
          </p:cNvSpPr>
          <p:nvPr>
            <p:ph type="body" sz="quarter" idx="12" hasCustomPrompt="1"/>
          </p:nvPr>
        </p:nvSpPr>
        <p:spPr>
          <a:xfrm>
            <a:off x="6736465" y="3639860"/>
            <a:ext cx="4510655" cy="438364"/>
          </a:xfrm>
          <a:prstGeom prst="rect">
            <a:avLst/>
          </a:prstGeom>
        </p:spPr>
        <p:txBody>
          <a:bodyPr/>
          <a:lstStyle>
            <a:lvl1pPr marL="0" indent="0" algn="l" defTabSz="914400" rtl="0" eaLnBrk="1" latinLnBrk="0" hangingPunct="1">
              <a:buNone/>
              <a:defRPr lang="en-US" sz="1800" kern="1200" dirty="0">
                <a:solidFill>
                  <a:schemeClr val="tx2"/>
                </a:solidFill>
                <a:latin typeface="Roboto" panose="02000000000000000000" pitchFamily="2" charset="0"/>
                <a:ea typeface="Roboto" panose="02000000000000000000" pitchFamily="2" charset="0"/>
                <a:cs typeface="Poppins" panose="00000500000000000000" pitchFamily="2" charset="0"/>
              </a:defRPr>
            </a:lvl1pPr>
          </a:lstStyle>
          <a:p>
            <a:r>
              <a:rPr lang="en-US" dirty="0">
                <a:solidFill>
                  <a:srgbClr val="FCCF85"/>
                </a:solidFill>
              </a:rPr>
              <a:t>Subhead Can Go Here for Added Emphasis</a:t>
            </a:r>
          </a:p>
        </p:txBody>
      </p:sp>
      <p:sp>
        <p:nvSpPr>
          <p:cNvPr id="5" name="Picture Placeholder 4">
            <a:extLst>
              <a:ext uri="{FF2B5EF4-FFF2-40B4-BE49-F238E27FC236}">
                <a16:creationId xmlns:a16="http://schemas.microsoft.com/office/drawing/2014/main" id="{BC54F89C-6C12-FE51-B615-67D3FEB12204}"/>
              </a:ext>
            </a:extLst>
          </p:cNvPr>
          <p:cNvSpPr>
            <a:spLocks noGrp="1"/>
          </p:cNvSpPr>
          <p:nvPr>
            <p:ph type="pic" sz="quarter" idx="11"/>
          </p:nvPr>
        </p:nvSpPr>
        <p:spPr>
          <a:xfrm>
            <a:off x="0" y="1328184"/>
            <a:ext cx="5586413" cy="5529816"/>
          </a:xfrm>
          <a:custGeom>
            <a:avLst/>
            <a:gdLst>
              <a:gd name="connsiteX0" fmla="*/ 3 w 5586413"/>
              <a:gd name="connsiteY0" fmla="*/ 0 h 5529816"/>
              <a:gd name="connsiteX1" fmla="*/ 5303852 w 5586413"/>
              <a:gd name="connsiteY1" fmla="*/ 0 h 5529816"/>
              <a:gd name="connsiteX2" fmla="*/ 5586413 w 5586413"/>
              <a:gd name="connsiteY2" fmla="*/ 292849 h 5529816"/>
              <a:gd name="connsiteX3" fmla="*/ 5586413 w 5586413"/>
              <a:gd name="connsiteY3" fmla="*/ 5529816 h 5529816"/>
              <a:gd name="connsiteX4" fmla="*/ 0 w 5586413"/>
              <a:gd name="connsiteY4" fmla="*/ 5529816 h 5529816"/>
              <a:gd name="connsiteX5" fmla="*/ 0 w 5586413"/>
              <a:gd name="connsiteY5" fmla="*/ 240422 h 5529816"/>
              <a:gd name="connsiteX6" fmla="*/ 3 w 5586413"/>
              <a:gd name="connsiteY6" fmla="*/ 240422 h 55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6413" h="5529816">
                <a:moveTo>
                  <a:pt x="3" y="0"/>
                </a:moveTo>
                <a:lnTo>
                  <a:pt x="5303852" y="0"/>
                </a:lnTo>
                <a:cubicBezTo>
                  <a:pt x="5459906" y="0"/>
                  <a:pt x="5586413" y="131113"/>
                  <a:pt x="5586413" y="292849"/>
                </a:cubicBezTo>
                <a:lnTo>
                  <a:pt x="5586413" y="5529816"/>
                </a:lnTo>
                <a:lnTo>
                  <a:pt x="0" y="5529816"/>
                </a:lnTo>
                <a:lnTo>
                  <a:pt x="0" y="240422"/>
                </a:lnTo>
                <a:lnTo>
                  <a:pt x="3" y="240422"/>
                </a:ln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4013494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fld id="{29DB0173-A019-44EC-A911-B2230AD9E2AD}" type="datetimeFigureOut">
              <a:rPr lang="en-US" smtClean="0">
                <a:solidFill>
                  <a:prstClr val="black">
                    <a:tint val="75000"/>
                  </a:prstClr>
                </a:solidFill>
              </a:rPr>
              <a:pPr defTabSz="685783"/>
              <a:t>6/22/2026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8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fld id="{FC791CC5-AD32-4764-8CC2-9871C8CAA012}"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955370831"/>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xt_SimpleTEAL">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5203A29-8D7D-4E72-9832-FFC13B58DED9}"/>
              </a:ext>
              <a:ext uri="{C183D7F6-B498-43B3-948B-1728B52AA6E4}">
                <adec:decorative xmlns:adec="http://schemas.microsoft.com/office/drawing/2017/decorative" val="1"/>
              </a:ext>
            </a:extLst>
          </p:cNvPr>
          <p:cNvSpPr/>
          <p:nvPr userDrawn="1"/>
        </p:nvSpPr>
        <p:spPr>
          <a:xfrm>
            <a:off x="266700" y="267973"/>
            <a:ext cx="11658600" cy="6322055"/>
          </a:xfrm>
          <a:prstGeom prst="roundRect">
            <a:avLst>
              <a:gd name="adj" fmla="val 4726"/>
            </a:avLst>
          </a:prstGeom>
          <a:solidFill>
            <a:srgbClr val="EA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7">
            <a:extLst>
              <a:ext uri="{FF2B5EF4-FFF2-40B4-BE49-F238E27FC236}">
                <a16:creationId xmlns:a16="http://schemas.microsoft.com/office/drawing/2014/main" id="{84110822-F9D7-AE18-E804-8219735AD6A3}"/>
              </a:ext>
            </a:extLst>
          </p:cNvPr>
          <p:cNvSpPr>
            <a:spLocks noGrp="1"/>
          </p:cNvSpPr>
          <p:nvPr>
            <p:ph type="title" hasCustomPrompt="1"/>
          </p:nvPr>
        </p:nvSpPr>
        <p:spPr>
          <a:xfrm>
            <a:off x="887507" y="943326"/>
            <a:ext cx="10416988" cy="811369"/>
          </a:xfrm>
        </p:spPr>
        <p:txBody>
          <a:bodyPr/>
          <a:lstStyle>
            <a:lvl1pPr algn="ctr">
              <a:lnSpc>
                <a:spcPct val="100000"/>
              </a:lnSpc>
              <a:defRPr sz="2600">
                <a:solidFill>
                  <a:schemeClr val="tx1"/>
                </a:solidFill>
              </a:defRPr>
            </a:lvl1pPr>
          </a:lstStyle>
          <a:p>
            <a:r>
              <a:rPr lang="en-US" dirty="0"/>
              <a:t>Text Content Slide with Teal Tint Background</a:t>
            </a:r>
          </a:p>
        </p:txBody>
      </p:sp>
      <p:sp>
        <p:nvSpPr>
          <p:cNvPr id="4" name="Text Placeholder 9">
            <a:extLst>
              <a:ext uri="{FF2B5EF4-FFF2-40B4-BE49-F238E27FC236}">
                <a16:creationId xmlns:a16="http://schemas.microsoft.com/office/drawing/2014/main" id="{044DB129-1844-03BD-EA35-9BF5DDED5557}"/>
              </a:ext>
            </a:extLst>
          </p:cNvPr>
          <p:cNvSpPr>
            <a:spLocks noGrp="1"/>
          </p:cNvSpPr>
          <p:nvPr>
            <p:ph type="body" sz="quarter" idx="11" hasCustomPrompt="1"/>
          </p:nvPr>
        </p:nvSpPr>
        <p:spPr>
          <a:xfrm>
            <a:off x="774402" y="530400"/>
            <a:ext cx="10655598" cy="198987"/>
          </a:xfrm>
          <a:prstGeom prst="rect">
            <a:avLst/>
          </a:prstGeom>
        </p:spPr>
        <p:txBody>
          <a:bodyPr/>
          <a:lstStyle>
            <a:lvl1pPr marL="0" indent="0" algn="ctr">
              <a:lnSpc>
                <a:spcPct val="100000"/>
              </a:lnSpc>
              <a:buNone/>
              <a:defRPr sz="1400" b="0" i="0" cap="all" spc="200" baseline="0">
                <a:solidFill>
                  <a:schemeClr val="tx1"/>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6" name="Text Placeholder 5">
            <a:extLst>
              <a:ext uri="{FF2B5EF4-FFF2-40B4-BE49-F238E27FC236}">
                <a16:creationId xmlns:a16="http://schemas.microsoft.com/office/drawing/2014/main" id="{EDBD6384-68DA-8F83-A8C5-9123AD5E7F91}"/>
              </a:ext>
            </a:extLst>
          </p:cNvPr>
          <p:cNvSpPr>
            <a:spLocks noGrp="1"/>
          </p:cNvSpPr>
          <p:nvPr>
            <p:ph type="body" sz="quarter" idx="10" hasCustomPrompt="1"/>
          </p:nvPr>
        </p:nvSpPr>
        <p:spPr>
          <a:xfrm>
            <a:off x="887507" y="1983586"/>
            <a:ext cx="10416988" cy="4285188"/>
          </a:xfrm>
        </p:spPr>
        <p:txBody>
          <a:bodyPr/>
          <a:lstStyle>
            <a:lvl1pPr marL="342900" indent="-342900">
              <a:buFont typeface="Arial" panose="020B0604020202020204" pitchFamily="34" charset="0"/>
              <a:buChar char="•"/>
              <a:defRPr>
                <a:solidFill>
                  <a:schemeClr val="tx1"/>
                </a:solidFill>
              </a:defRPr>
            </a:lvl1pPr>
            <a:lvl2pPr marL="800100" indent="-342900">
              <a:buFont typeface="Courier New" panose="02070309020205020404" pitchFamily="49" charset="0"/>
              <a:buChar char="o"/>
              <a:defRPr>
                <a:solidFill>
                  <a:schemeClr val="tx1"/>
                </a:solidFill>
              </a:defRPr>
            </a:lvl2pPr>
            <a:lvl3pPr marL="1257300" indent="-342900">
              <a:buFont typeface="Wingdings" panose="05000000000000000000" pitchFamily="2" charset="2"/>
              <a:buChar char="§"/>
              <a:defRPr>
                <a:solidFill>
                  <a:schemeClr val="tx1"/>
                </a:solidFill>
              </a:defRPr>
            </a:lvl3pPr>
            <a:lvl4pPr marL="1714500" indent="-342900">
              <a:buFontTx/>
              <a:buChar char="›"/>
              <a:defRPr>
                <a:solidFill>
                  <a:schemeClr val="tx1"/>
                </a:solidFill>
              </a:defRPr>
            </a:lvl4pPr>
            <a:lvl5pPr>
              <a:defRPr>
                <a:solidFill>
                  <a:schemeClr val="bg1"/>
                </a:solidFill>
              </a:defRPr>
            </a:lvl5pPr>
          </a:lstStyle>
          <a:p>
            <a:pPr lvl="0"/>
            <a:r>
              <a:rPr lang="en-US" dirty="0"/>
              <a:t>Place in your content here. When pasting in content, please use the “Use Destination Theme” or “Keep Text Only” options to ensure the text matches this template’s styles.</a:t>
            </a:r>
          </a:p>
          <a:p>
            <a:r>
              <a:rPr lang="en-US" dirty="0"/>
              <a:t>You can edit the location and size of text boxes as needed to best fit the length of your content. Be sure to center the content in this space for the best aesthetics. </a:t>
            </a:r>
          </a:p>
          <a:p>
            <a:pPr lvl="0"/>
            <a:r>
              <a:rPr lang="en-US" dirty="0"/>
              <a:t>Keep content text to </a:t>
            </a:r>
            <a:r>
              <a:rPr lang="en-US" b="1" dirty="0"/>
              <a:t>no smaller than 18pt</a:t>
            </a:r>
            <a:r>
              <a:rPr lang="en-US" dirty="0"/>
              <a:t>. </a:t>
            </a:r>
          </a:p>
          <a:p>
            <a:pPr lvl="0"/>
            <a:r>
              <a:rPr lang="en-US" dirty="0"/>
              <a:t>Keep supporting text (captions) </a:t>
            </a:r>
            <a:r>
              <a:rPr lang="en-US" b="1" dirty="0"/>
              <a:t>no smaller than 14pt</a:t>
            </a:r>
            <a:r>
              <a:rPr lang="en-US" dirty="0"/>
              <a:t>.</a:t>
            </a:r>
          </a:p>
          <a:p>
            <a:r>
              <a:rPr lang="en-US" dirty="0"/>
              <a:t>You can also include bulleted or numbered lists.</a:t>
            </a:r>
          </a:p>
          <a:p>
            <a:pPr lvl="1"/>
            <a:r>
              <a:rPr lang="en-US" dirty="0"/>
              <a:t>Second level bullet</a:t>
            </a:r>
          </a:p>
          <a:p>
            <a:pPr lvl="2"/>
            <a:r>
              <a:rPr lang="en-US" dirty="0"/>
              <a:t>Third level bullet</a:t>
            </a:r>
          </a:p>
          <a:p>
            <a:pPr lvl="3"/>
            <a:r>
              <a:rPr lang="en-US" dirty="0"/>
              <a:t>Fourth level bullet</a:t>
            </a:r>
          </a:p>
          <a:p>
            <a:r>
              <a:rPr lang="en-US" dirty="0"/>
              <a:t>Either way, you have plenty of room here to add in both long and short text.</a:t>
            </a:r>
          </a:p>
          <a:p>
            <a:pPr lvl="0"/>
            <a:r>
              <a:rPr lang="en-US" dirty="0"/>
              <a:t>To change the background color, right click “Format Background” and choose a solid fill color from the palette. Be sure to change the text color as needed for 508 color contrast compliance.</a:t>
            </a:r>
          </a:p>
        </p:txBody>
      </p:sp>
    </p:spTree>
    <p:extLst>
      <p:ext uri="{BB962C8B-B14F-4D97-AF65-F5344CB8AC3E}">
        <p14:creationId xmlns:p14="http://schemas.microsoft.com/office/powerpoint/2010/main" val="25481011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_SimpleBLUE">
    <p:bg>
      <p:bgRef idx="1001">
        <a:schemeClr val="bg1"/>
      </p:bgRef>
    </p:bg>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F31AFB81-87E3-C2F5-3835-C23DAC465BE6}"/>
              </a:ext>
              <a:ext uri="{C183D7F6-B498-43B3-948B-1728B52AA6E4}">
                <adec:decorative xmlns:adec="http://schemas.microsoft.com/office/drawing/2017/decorative" val="1"/>
              </a:ext>
            </a:extLst>
          </p:cNvPr>
          <p:cNvSpPr/>
          <p:nvPr userDrawn="1"/>
        </p:nvSpPr>
        <p:spPr>
          <a:xfrm>
            <a:off x="266700" y="267973"/>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7">
            <a:extLst>
              <a:ext uri="{FF2B5EF4-FFF2-40B4-BE49-F238E27FC236}">
                <a16:creationId xmlns:a16="http://schemas.microsoft.com/office/drawing/2014/main" id="{37882CC9-CA0D-5153-9733-FCB8A3CFD2B3}"/>
              </a:ext>
            </a:extLst>
          </p:cNvPr>
          <p:cNvSpPr>
            <a:spLocks noGrp="1"/>
          </p:cNvSpPr>
          <p:nvPr>
            <p:ph type="title" hasCustomPrompt="1"/>
          </p:nvPr>
        </p:nvSpPr>
        <p:spPr>
          <a:xfrm>
            <a:off x="887507" y="943326"/>
            <a:ext cx="10416988" cy="811369"/>
          </a:xfrm>
        </p:spPr>
        <p:txBody>
          <a:bodyPr/>
          <a:lstStyle>
            <a:lvl1pPr algn="ctr">
              <a:lnSpc>
                <a:spcPct val="100000"/>
              </a:lnSpc>
              <a:defRPr sz="2600">
                <a:solidFill>
                  <a:schemeClr val="tx2"/>
                </a:solidFill>
              </a:defRPr>
            </a:lvl1pPr>
          </a:lstStyle>
          <a:p>
            <a:r>
              <a:rPr lang="en-US" dirty="0"/>
              <a:t>Simple Text Content Slide with Blue Tint Background</a:t>
            </a:r>
          </a:p>
        </p:txBody>
      </p:sp>
      <p:sp>
        <p:nvSpPr>
          <p:cNvPr id="6" name="Text Placeholder 9">
            <a:extLst>
              <a:ext uri="{FF2B5EF4-FFF2-40B4-BE49-F238E27FC236}">
                <a16:creationId xmlns:a16="http://schemas.microsoft.com/office/drawing/2014/main" id="{DB0DC405-843B-F577-4590-F810904AE60D}"/>
              </a:ext>
            </a:extLst>
          </p:cNvPr>
          <p:cNvSpPr>
            <a:spLocks noGrp="1"/>
          </p:cNvSpPr>
          <p:nvPr>
            <p:ph type="body" sz="quarter" idx="11" hasCustomPrompt="1"/>
          </p:nvPr>
        </p:nvSpPr>
        <p:spPr>
          <a:xfrm>
            <a:off x="774402" y="530400"/>
            <a:ext cx="10655598" cy="198987"/>
          </a:xfrm>
          <a:prstGeom prst="rect">
            <a:avLst/>
          </a:prstGeom>
        </p:spPr>
        <p:txBody>
          <a:bodyPr/>
          <a:lstStyle>
            <a:lvl1pPr marL="0" indent="0" algn="ctr">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7" name="Text Placeholder 5">
            <a:extLst>
              <a:ext uri="{FF2B5EF4-FFF2-40B4-BE49-F238E27FC236}">
                <a16:creationId xmlns:a16="http://schemas.microsoft.com/office/drawing/2014/main" id="{395250A9-6CB1-2582-0E6F-BF163E5D3436}"/>
              </a:ext>
            </a:extLst>
          </p:cNvPr>
          <p:cNvSpPr>
            <a:spLocks noGrp="1"/>
          </p:cNvSpPr>
          <p:nvPr>
            <p:ph type="body" sz="quarter" idx="10" hasCustomPrompt="1"/>
          </p:nvPr>
        </p:nvSpPr>
        <p:spPr>
          <a:xfrm>
            <a:off x="887507" y="1983586"/>
            <a:ext cx="10416988" cy="4285188"/>
          </a:xfrm>
        </p:spPr>
        <p:txBody>
          <a:bodyPr/>
          <a:lstStyle>
            <a:lvl1pPr marL="342900" indent="-342900">
              <a:buFont typeface="Arial" panose="020B0604020202020204" pitchFamily="34" charset="0"/>
              <a:buChar char="•"/>
              <a:defRPr>
                <a:solidFill>
                  <a:schemeClr val="tx1"/>
                </a:solidFill>
              </a:defRPr>
            </a:lvl1pPr>
            <a:lvl2pPr marL="800100" indent="-342900">
              <a:buFont typeface="Courier New" panose="02070309020205020404" pitchFamily="49" charset="0"/>
              <a:buChar char="o"/>
              <a:defRPr>
                <a:solidFill>
                  <a:schemeClr val="tx1"/>
                </a:solidFill>
              </a:defRPr>
            </a:lvl2pPr>
            <a:lvl3pPr marL="1257300" indent="-342900">
              <a:buFont typeface="Wingdings" panose="05000000000000000000" pitchFamily="2" charset="2"/>
              <a:buChar char="§"/>
              <a:defRPr>
                <a:solidFill>
                  <a:schemeClr val="tx1"/>
                </a:solidFill>
              </a:defRPr>
            </a:lvl3pPr>
            <a:lvl4pPr marL="1714500" indent="-342900">
              <a:buFontTx/>
              <a:buChar char="›"/>
              <a:defRPr>
                <a:solidFill>
                  <a:schemeClr val="tx1"/>
                </a:solidFill>
              </a:defRPr>
            </a:lvl4pPr>
            <a:lvl5pPr>
              <a:defRPr>
                <a:solidFill>
                  <a:schemeClr val="bg1"/>
                </a:solidFill>
              </a:defRPr>
            </a:lvl5pPr>
          </a:lstStyle>
          <a:p>
            <a:pPr lvl="0"/>
            <a:r>
              <a:rPr lang="en-US" dirty="0"/>
              <a:t>Place in your content here. When pasting in content, please use the “Use Destination Theme” or “Keep Text Only” options to ensure the text matches this template’s styles.</a:t>
            </a:r>
          </a:p>
          <a:p>
            <a:r>
              <a:rPr lang="en-US" dirty="0"/>
              <a:t>You can edit the location and size of text boxes as needed to best fit the length of your content. Be sure to center the content in this space for the best aesthetics. </a:t>
            </a:r>
          </a:p>
          <a:p>
            <a:pPr lvl="0"/>
            <a:r>
              <a:rPr lang="en-US" dirty="0"/>
              <a:t>Keep content text to </a:t>
            </a:r>
            <a:r>
              <a:rPr lang="en-US" b="1" dirty="0"/>
              <a:t>no smaller than 18pt</a:t>
            </a:r>
            <a:r>
              <a:rPr lang="en-US" dirty="0"/>
              <a:t>. </a:t>
            </a:r>
          </a:p>
          <a:p>
            <a:pPr lvl="0"/>
            <a:r>
              <a:rPr lang="en-US" dirty="0"/>
              <a:t>Keep supporting text (captions) </a:t>
            </a:r>
            <a:r>
              <a:rPr lang="en-US" b="1" dirty="0"/>
              <a:t>no smaller than 14pt</a:t>
            </a:r>
            <a:r>
              <a:rPr lang="en-US" dirty="0"/>
              <a:t>.</a:t>
            </a:r>
          </a:p>
          <a:p>
            <a:r>
              <a:rPr lang="en-US" dirty="0"/>
              <a:t>You can also include bulleted or numbered lists.</a:t>
            </a:r>
          </a:p>
          <a:p>
            <a:pPr lvl="1"/>
            <a:r>
              <a:rPr lang="en-US" dirty="0"/>
              <a:t>Second level bullet</a:t>
            </a:r>
          </a:p>
          <a:p>
            <a:pPr lvl="2"/>
            <a:r>
              <a:rPr lang="en-US" dirty="0"/>
              <a:t>Third level bullet</a:t>
            </a:r>
          </a:p>
          <a:p>
            <a:pPr lvl="3"/>
            <a:r>
              <a:rPr lang="en-US" dirty="0"/>
              <a:t>Fourth level bullet</a:t>
            </a:r>
          </a:p>
          <a:p>
            <a:r>
              <a:rPr lang="en-US" dirty="0"/>
              <a:t>Either way, you have plenty of room here to add in both long and short text.</a:t>
            </a:r>
          </a:p>
          <a:p>
            <a:pPr lvl="0"/>
            <a:r>
              <a:rPr lang="en-US" dirty="0"/>
              <a:t>To change the background color, right click “Format Background” and choose a solid fill color from the palette. Be sure to change the text color as needed for 508 color contrast compliance.</a:t>
            </a:r>
          </a:p>
        </p:txBody>
      </p:sp>
    </p:spTree>
    <p:extLst>
      <p:ext uri="{BB962C8B-B14F-4D97-AF65-F5344CB8AC3E}">
        <p14:creationId xmlns:p14="http://schemas.microsoft.com/office/powerpoint/2010/main" val="3586854781"/>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eeting Agenda">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029CAEA-D82D-AAD9-C4A0-A8D417CD559B}"/>
              </a:ext>
              <a:ext uri="{C183D7F6-B498-43B3-948B-1728B52AA6E4}">
                <adec:decorative xmlns:adec="http://schemas.microsoft.com/office/drawing/2017/decorative" val="1"/>
              </a:ext>
            </a:extLst>
          </p:cNvPr>
          <p:cNvSpPr/>
          <p:nvPr userDrawn="1"/>
        </p:nvSpPr>
        <p:spPr>
          <a:xfrm>
            <a:off x="266700" y="267972"/>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72">
            <a:extLst>
              <a:ext uri="{FF2B5EF4-FFF2-40B4-BE49-F238E27FC236}">
                <a16:creationId xmlns:a16="http://schemas.microsoft.com/office/drawing/2014/main" id="{DAD1AFA7-A11D-A45A-D8B4-8C7EBDC87BE5}"/>
              </a:ext>
              <a:ext uri="{C183D7F6-B498-43B3-948B-1728B52AA6E4}">
                <adec:decorative xmlns:adec="http://schemas.microsoft.com/office/drawing/2017/decorative" val="1"/>
              </a:ext>
            </a:extLst>
          </p:cNvPr>
          <p:cNvSpPr/>
          <p:nvPr userDrawn="1"/>
        </p:nvSpPr>
        <p:spPr>
          <a:xfrm flipH="1" flipV="1">
            <a:off x="2084831" y="0"/>
            <a:ext cx="8028432" cy="666750"/>
          </a:xfrm>
          <a:prstGeom prst="round2SameRect">
            <a:avLst>
              <a:gd name="adj1" fmla="val 30472"/>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Roboto" panose="02000000000000000000" pitchFamily="2" charset="0"/>
              <a:ea typeface="Roboto" panose="02000000000000000000" pitchFamily="2" charset="0"/>
            </a:endParaRPr>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934723"/>
            <a:ext cx="10655598" cy="645231"/>
          </a:xfrm>
        </p:spPr>
        <p:txBody>
          <a:bodyPr/>
          <a:lstStyle>
            <a:lvl1pPr algn="ctr">
              <a:lnSpc>
                <a:spcPct val="100000"/>
              </a:lnSpc>
              <a:defRPr sz="2600">
                <a:solidFill>
                  <a:schemeClr val="tx1">
                    <a:lumMod val="75000"/>
                    <a:lumOff val="25000"/>
                  </a:schemeClr>
                </a:solidFill>
              </a:defRPr>
            </a:lvl1pPr>
          </a:lstStyle>
          <a:p>
            <a:r>
              <a:rPr lang="en-US" dirty="0"/>
              <a:t>Meeting Agenda</a:t>
            </a:r>
          </a:p>
        </p:txBody>
      </p:sp>
      <p:sp>
        <p:nvSpPr>
          <p:cNvPr id="5" name="Text Placeholder 19">
            <a:extLst>
              <a:ext uri="{FF2B5EF4-FFF2-40B4-BE49-F238E27FC236}">
                <a16:creationId xmlns:a16="http://schemas.microsoft.com/office/drawing/2014/main" id="{FAC8998C-8611-5708-DFEF-B77036F84A80}"/>
              </a:ext>
            </a:extLst>
          </p:cNvPr>
          <p:cNvSpPr>
            <a:spLocks noGrp="1"/>
          </p:cNvSpPr>
          <p:nvPr>
            <p:ph type="body" sz="quarter" idx="26" hasCustomPrompt="1"/>
          </p:nvPr>
        </p:nvSpPr>
        <p:spPr>
          <a:xfrm>
            <a:off x="4689027" y="194875"/>
            <a:ext cx="2813946" cy="279687"/>
          </a:xfrm>
          <a:prstGeom prst="rect">
            <a:avLst/>
          </a:prstGeom>
        </p:spPr>
        <p:txBody>
          <a:bodyPr/>
          <a:lstStyle>
            <a:lvl1pPr marL="0" indent="0" algn="ctr" defTabSz="914400" rtl="0" eaLnBrk="1" latinLnBrk="0" hangingPunct="1">
              <a:lnSpc>
                <a:spcPct val="150000"/>
              </a:lnSpc>
              <a:buNone/>
              <a:defRPr lang="en-US" sz="1400" b="1" kern="1200" cap="all" spc="200" baseline="0" dirty="0">
                <a:solidFill>
                  <a:schemeClr val="bg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dirty="0"/>
              <a:t>Meeting Name/Date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1840892"/>
            <a:ext cx="5146895" cy="4543446"/>
          </a:xfrm>
          <a:prstGeom prst="rect">
            <a:avLst/>
          </a:prstGeom>
        </p:spPr>
        <p:txBody>
          <a:bodyPr/>
          <a:lstStyle>
            <a:lvl1pPr marL="230188" indent="-230188">
              <a:lnSpc>
                <a:spcPts val="2400"/>
              </a:lnSpc>
              <a:spcBef>
                <a:spcPts val="1200"/>
              </a:spcBef>
              <a:buFont typeface="Arial" panose="020B0604020202020204" pitchFamily="34" charset="0"/>
              <a:buChar char="•"/>
              <a:defRPr lang="en-US" sz="1800" b="0" kern="1200" dirty="0" smtClean="0">
                <a:solidFill>
                  <a:schemeClr val="tx1"/>
                </a:solidFill>
                <a:latin typeface="Nunito Sans Normal" pitchFamily="2" charset="77"/>
                <a:ea typeface="+mn-ea"/>
                <a:cs typeface="Arial" panose="020B0604020202020204" pitchFamily="34" charset="0"/>
              </a:defRPr>
            </a:lvl1pPr>
            <a:lvl2pPr marL="687388" indent="-230188">
              <a:buFont typeface="Courier New" panose="02070309020205020404" pitchFamily="49" charset="0"/>
              <a:buChar char="o"/>
              <a:defRPr lang="en-US" sz="1800" b="0" kern="1200" dirty="0" smtClean="0">
                <a:solidFill>
                  <a:schemeClr val="tx1"/>
                </a:solidFill>
                <a:latin typeface="Nunito Sans Normal" pitchFamily="2" charset="77"/>
                <a:ea typeface="+mn-ea"/>
                <a:cs typeface="Arial" panose="020B0604020202020204" pitchFamily="34" charset="0"/>
              </a:defRPr>
            </a:lvl2pPr>
            <a:lvl3pPr>
              <a:defRPr lang="en-US" sz="1800" b="0" kern="1200" dirty="0" smtClean="0">
                <a:solidFill>
                  <a:schemeClr val="tx1"/>
                </a:solidFill>
                <a:latin typeface="Nunito Sans Normal" pitchFamily="2" charset="77"/>
                <a:ea typeface="+mn-ea"/>
                <a:cs typeface="Arial" panose="020B0604020202020204" pitchFamily="34" charset="0"/>
              </a:defRPr>
            </a:lvl3pPr>
            <a:lvl4pPr marL="1371600" indent="-169863">
              <a:buFontTx/>
              <a:buChar char="›"/>
              <a:defRPr lang="en-US" sz="1800" b="0" kern="1200" dirty="0" smtClean="0">
                <a:solidFill>
                  <a:schemeClr val="tx1"/>
                </a:solidFill>
                <a:latin typeface="Nunito Sans Normal" pitchFamily="2" charset="77"/>
                <a:ea typeface="+mn-ea"/>
                <a:cs typeface="Arial" panose="020B0604020202020204" pitchFamily="34" charset="0"/>
              </a:defRPr>
            </a:lvl4pPr>
          </a:lstStyle>
          <a:p>
            <a:pPr lvl="0"/>
            <a:r>
              <a:rPr lang="en-US" dirty="0"/>
              <a:t>Place in your content here. When pasting in content, please use the “Use Destination Theme” or “Keep Text Only” options to ensure the text matches this template’s styles.</a:t>
            </a:r>
          </a:p>
          <a:p>
            <a:pPr lvl="0"/>
            <a:r>
              <a:rPr lang="en-US" dirty="0"/>
              <a:t>You can include bulleted lists, including the meeting objectives, topics for discussion, or the presenters or team members. </a:t>
            </a:r>
          </a:p>
          <a:p>
            <a:pPr lvl="0"/>
            <a:r>
              <a:rPr lang="en-US" dirty="0"/>
              <a:t>First level</a:t>
            </a:r>
          </a:p>
          <a:p>
            <a:pPr lvl="1"/>
            <a:r>
              <a:rPr lang="en-US" dirty="0"/>
              <a:t>Second level</a:t>
            </a:r>
          </a:p>
          <a:p>
            <a:pPr lvl="2"/>
            <a:r>
              <a:rPr lang="en-US" dirty="0"/>
              <a:t>Third level </a:t>
            </a:r>
          </a:p>
          <a:p>
            <a:pPr lvl="3"/>
            <a:r>
              <a:rPr lang="en-US" dirty="0"/>
              <a:t>Fourth level</a:t>
            </a:r>
          </a:p>
        </p:txBody>
      </p:sp>
      <p:sp>
        <p:nvSpPr>
          <p:cNvPr id="3" name="Text Placeholder 11">
            <a:extLst>
              <a:ext uri="{FF2B5EF4-FFF2-40B4-BE49-F238E27FC236}">
                <a16:creationId xmlns:a16="http://schemas.microsoft.com/office/drawing/2014/main" id="{115CD9F2-68CA-396F-8E68-25C753DC9FC2}"/>
              </a:ext>
            </a:extLst>
          </p:cNvPr>
          <p:cNvSpPr>
            <a:spLocks noGrp="1"/>
          </p:cNvSpPr>
          <p:nvPr>
            <p:ph type="body" sz="quarter" idx="16" hasCustomPrompt="1"/>
          </p:nvPr>
        </p:nvSpPr>
        <p:spPr>
          <a:xfrm>
            <a:off x="6270703" y="1847927"/>
            <a:ext cx="5146895" cy="4543446"/>
          </a:xfrm>
          <a:prstGeom prst="rect">
            <a:avLst/>
          </a:prstGeom>
        </p:spPr>
        <p:txBody>
          <a:bodyPr/>
          <a:lstStyle>
            <a:lvl1pPr marL="171450" indent="-171450">
              <a:lnSpc>
                <a:spcPts val="2400"/>
              </a:lnSpc>
              <a:spcBef>
                <a:spcPts val="1200"/>
              </a:spcBef>
              <a:buFont typeface="Arial" panose="020B0604020202020204" pitchFamily="34" charset="0"/>
              <a:buChar char="•"/>
              <a:defRPr sz="1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Place in your content here. When pasting in content, please use the “Use Destination Theme” or “Keep Text Only” options to ensure the text matches this template’s styles.</a:t>
            </a:r>
          </a:p>
          <a:p>
            <a:pPr lvl="0"/>
            <a:r>
              <a:rPr lang="en-US" dirty="0"/>
              <a:t>You can include bulleted lists, including the meeting objectives, topics for discussion, or the presenters or team members. </a:t>
            </a:r>
          </a:p>
          <a:p>
            <a:pPr lvl="0"/>
            <a:r>
              <a:rPr lang="en-US" dirty="0"/>
              <a:t>First level</a:t>
            </a:r>
          </a:p>
          <a:p>
            <a:pPr lvl="1"/>
            <a:r>
              <a:rPr lang="en-US" dirty="0"/>
              <a:t>Second level</a:t>
            </a:r>
          </a:p>
          <a:p>
            <a:pPr lvl="2"/>
            <a:r>
              <a:rPr lang="en-US" dirty="0"/>
              <a:t>Third level </a:t>
            </a:r>
          </a:p>
          <a:p>
            <a:pPr lvl="3"/>
            <a:r>
              <a:rPr lang="en-US" dirty="0"/>
              <a:t>Fourth level</a:t>
            </a:r>
          </a:p>
          <a:p>
            <a:pPr lvl="0"/>
            <a:endParaRPr lang="en-US" dirty="0"/>
          </a:p>
        </p:txBody>
      </p:sp>
    </p:spTree>
    <p:extLst>
      <p:ext uri="{BB962C8B-B14F-4D97-AF65-F5344CB8AC3E}">
        <p14:creationId xmlns:p14="http://schemas.microsoft.com/office/powerpoint/2010/main" val="32363547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_2Column">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029CAEA-D82D-AAD9-C4A0-A8D417CD559B}"/>
              </a:ext>
              <a:ext uri="{C183D7F6-B498-43B3-948B-1728B52AA6E4}">
                <adec:decorative xmlns:adec="http://schemas.microsoft.com/office/drawing/2017/decorative" val="1"/>
              </a:ext>
            </a:extLst>
          </p:cNvPr>
          <p:cNvSpPr/>
          <p:nvPr userDrawn="1"/>
        </p:nvSpPr>
        <p:spPr>
          <a:xfrm>
            <a:off x="266700" y="267973"/>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079229"/>
            <a:ext cx="10655598" cy="645231"/>
          </a:xfrm>
        </p:spPr>
        <p:txBody>
          <a:bodyPr/>
          <a:lstStyle>
            <a:lvl1pPr algn="ctr">
              <a:lnSpc>
                <a:spcPct val="100000"/>
              </a:lnSpc>
              <a:defRPr sz="2600">
                <a:solidFill>
                  <a:schemeClr val="accent3"/>
                </a:solidFill>
              </a:defRPr>
            </a:lvl1pPr>
          </a:lstStyle>
          <a:p>
            <a:r>
              <a:rPr lang="en-US" dirty="0"/>
              <a:t>Two Column Content Slide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2059929"/>
            <a:ext cx="5146895" cy="3694808"/>
          </a:xfrm>
          <a:prstGeom prst="rect">
            <a:avLst/>
          </a:prstGeom>
        </p:spPr>
        <p:txBody>
          <a:bodyPr/>
          <a:lstStyle>
            <a:lvl1pPr marL="171450" marR="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sz="1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Place in your content here. When pasting in content, please use the “Use Destination Theme” or “Keep Text Only” options to ensure the text matches this template’s styles.</a:t>
            </a:r>
          </a:p>
          <a:p>
            <a:pPr lvl="0"/>
            <a:r>
              <a:rPr lang="en-US" dirty="0"/>
              <a:t>You can even include bulleted lists like this one</a:t>
            </a:r>
          </a:p>
          <a:p>
            <a:pPr lvl="1"/>
            <a:r>
              <a:rPr lang="en-US" dirty="0"/>
              <a:t>Second level</a:t>
            </a:r>
          </a:p>
          <a:p>
            <a:pPr lvl="2"/>
            <a:r>
              <a:rPr lang="en-US" dirty="0"/>
              <a:t>Third level </a:t>
            </a:r>
          </a:p>
          <a:p>
            <a:pPr lvl="3"/>
            <a:r>
              <a:rPr lang="en-US" dirty="0"/>
              <a:t>Fourth level</a:t>
            </a:r>
          </a:p>
          <a:p>
            <a:pPr marL="171450" marR="0" lvl="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a:pPr>
            <a:r>
              <a:rPr lang="en-US" dirty="0"/>
              <a:t>If you have just a few, make sure to center everything vertically in this space for best aesthetics.</a:t>
            </a:r>
          </a:p>
        </p:txBody>
      </p:sp>
      <p:sp>
        <p:nvSpPr>
          <p:cNvPr id="3" name="Text Placeholder 11">
            <a:extLst>
              <a:ext uri="{FF2B5EF4-FFF2-40B4-BE49-F238E27FC236}">
                <a16:creationId xmlns:a16="http://schemas.microsoft.com/office/drawing/2014/main" id="{115CD9F2-68CA-396F-8E68-25C753DC9FC2}"/>
              </a:ext>
            </a:extLst>
          </p:cNvPr>
          <p:cNvSpPr>
            <a:spLocks noGrp="1"/>
          </p:cNvSpPr>
          <p:nvPr>
            <p:ph type="body" sz="quarter" idx="16" hasCustomPrompt="1"/>
          </p:nvPr>
        </p:nvSpPr>
        <p:spPr>
          <a:xfrm>
            <a:off x="6270703" y="2066964"/>
            <a:ext cx="5146895" cy="3694808"/>
          </a:xfrm>
          <a:prstGeom prst="rect">
            <a:avLst/>
          </a:prstGeom>
        </p:spPr>
        <p:txBody>
          <a:bodyPr/>
          <a:lstStyle>
            <a:lvl1pPr marL="171450" marR="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sz="1800" b="0">
                <a:solidFill>
                  <a:schemeClr val="tx1"/>
                </a:solidFill>
              </a:defRPr>
            </a:lvl1pPr>
          </a:lstStyle>
          <a:p>
            <a:pPr lvl="0"/>
            <a:r>
              <a:rPr lang="en-US" dirty="0"/>
              <a:t>Place in your content here. When pasting in content, please use the “Use Destination Theme” or “Keep Text Only” options to ensure the text matches this template’s styles.</a:t>
            </a:r>
          </a:p>
          <a:p>
            <a:pPr lvl="0"/>
            <a:r>
              <a:rPr lang="en-US" dirty="0"/>
              <a:t>You can even include bulleted lists like this one</a:t>
            </a:r>
          </a:p>
          <a:p>
            <a:pPr lvl="1"/>
            <a:r>
              <a:rPr lang="en-US" dirty="0"/>
              <a:t>Second level</a:t>
            </a:r>
          </a:p>
          <a:p>
            <a:pPr lvl="2"/>
            <a:r>
              <a:rPr lang="en-US" dirty="0"/>
              <a:t>Third level </a:t>
            </a:r>
          </a:p>
          <a:p>
            <a:pPr lvl="3"/>
            <a:r>
              <a:rPr lang="en-US" dirty="0"/>
              <a:t>Fourth level</a:t>
            </a:r>
          </a:p>
          <a:p>
            <a:pPr marL="171450" marR="0" lvl="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a:pPr>
            <a:r>
              <a:rPr lang="en-US" dirty="0"/>
              <a:t>If you have just a few, make sure to center everything vertically in this space for best aesthetics.</a:t>
            </a:r>
          </a:p>
        </p:txBody>
      </p:sp>
    </p:spTree>
    <p:extLst>
      <p:ext uri="{BB962C8B-B14F-4D97-AF65-F5344CB8AC3E}">
        <p14:creationId xmlns:p14="http://schemas.microsoft.com/office/powerpoint/2010/main" val="37608717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_Short">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5203A29-8D7D-4E72-9832-FFC13B58DED9}"/>
              </a:ext>
              <a:ext uri="{C183D7F6-B498-43B3-948B-1728B52AA6E4}">
                <adec:decorative xmlns:adec="http://schemas.microsoft.com/office/drawing/2017/decorative" val="1"/>
              </a:ext>
            </a:extLst>
          </p:cNvPr>
          <p:cNvSpPr/>
          <p:nvPr userDrawn="1"/>
        </p:nvSpPr>
        <p:spPr>
          <a:xfrm>
            <a:off x="266700" y="267973"/>
            <a:ext cx="11658600" cy="6322055"/>
          </a:xfrm>
          <a:prstGeom prst="roundRect">
            <a:avLst>
              <a:gd name="adj" fmla="val 4726"/>
            </a:avLst>
          </a:prstGeom>
          <a:solidFill>
            <a:srgbClr val="EA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94AB138-D39F-BCDE-1614-8CCB97C9B146}"/>
              </a:ext>
              <a:ext uri="{C183D7F6-B498-43B3-948B-1728B52AA6E4}">
                <adec:decorative xmlns:adec="http://schemas.microsoft.com/office/drawing/2017/decorative" val="1"/>
              </a:ext>
            </a:extLst>
          </p:cNvPr>
          <p:cNvSpPr/>
          <p:nvPr userDrawn="1"/>
        </p:nvSpPr>
        <p:spPr>
          <a:xfrm>
            <a:off x="1848611" y="6397174"/>
            <a:ext cx="8494776" cy="460826"/>
          </a:xfrm>
          <a:custGeom>
            <a:avLst/>
            <a:gdLst>
              <a:gd name="connsiteX0" fmla="*/ 213137 w 8396613"/>
              <a:gd name="connsiteY0" fmla="*/ 0 h 460826"/>
              <a:gd name="connsiteX1" fmla="*/ 8183476 w 8396613"/>
              <a:gd name="connsiteY1" fmla="*/ 0 h 460826"/>
              <a:gd name="connsiteX2" fmla="*/ 8396613 w 8396613"/>
              <a:gd name="connsiteY2" fmla="*/ 213137 h 460826"/>
              <a:gd name="connsiteX3" fmla="*/ 8396613 w 8396613"/>
              <a:gd name="connsiteY3" fmla="*/ 460826 h 460826"/>
              <a:gd name="connsiteX4" fmla="*/ 0 w 8396613"/>
              <a:gd name="connsiteY4" fmla="*/ 460826 h 460826"/>
              <a:gd name="connsiteX5" fmla="*/ 0 w 8396613"/>
              <a:gd name="connsiteY5" fmla="*/ 213137 h 460826"/>
              <a:gd name="connsiteX6" fmla="*/ 213137 w 8396613"/>
              <a:gd name="connsiteY6" fmla="*/ 0 h 4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613" h="460826">
                <a:moveTo>
                  <a:pt x="213137" y="0"/>
                </a:moveTo>
                <a:lnTo>
                  <a:pt x="8183476" y="0"/>
                </a:lnTo>
                <a:cubicBezTo>
                  <a:pt x="8301188" y="0"/>
                  <a:pt x="8396613" y="95425"/>
                  <a:pt x="8396613" y="213137"/>
                </a:cubicBezTo>
                <a:lnTo>
                  <a:pt x="8396613" y="460826"/>
                </a:lnTo>
                <a:lnTo>
                  <a:pt x="0" y="460826"/>
                </a:lnTo>
                <a:lnTo>
                  <a:pt x="0" y="213137"/>
                </a:lnTo>
                <a:cubicBezTo>
                  <a:pt x="0" y="95425"/>
                  <a:pt x="95425" y="0"/>
                  <a:pt x="213137"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303981"/>
            <a:ext cx="10655598" cy="645231"/>
          </a:xfrm>
        </p:spPr>
        <p:txBody>
          <a:bodyPr/>
          <a:lstStyle>
            <a:lvl1pPr algn="ctr">
              <a:lnSpc>
                <a:spcPct val="100000"/>
              </a:lnSpc>
              <a:defRPr sz="2600">
                <a:solidFill>
                  <a:schemeClr val="tx1"/>
                </a:solidFill>
              </a:defRPr>
            </a:lvl1pPr>
          </a:lstStyle>
          <a:p>
            <a:r>
              <a:rPr lang="en-US" dirty="0"/>
              <a:t>Short Text Content Slide with Teal Tint Background</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2" y="931209"/>
            <a:ext cx="10655598" cy="198987"/>
          </a:xfrm>
          <a:prstGeom prst="rect">
            <a:avLst/>
          </a:prstGeom>
        </p:spPr>
        <p:txBody>
          <a:bodyPr/>
          <a:lstStyle>
            <a:lvl1pPr marL="0" indent="0" algn="ctr">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5" name="Text Placeholder 3">
            <a:extLst>
              <a:ext uri="{FF2B5EF4-FFF2-40B4-BE49-F238E27FC236}">
                <a16:creationId xmlns:a16="http://schemas.microsoft.com/office/drawing/2014/main" id="{0B64BE30-6AE1-887F-2DB8-28DC7C35E4A6}"/>
              </a:ext>
            </a:extLst>
          </p:cNvPr>
          <p:cNvSpPr>
            <a:spLocks noGrp="1"/>
          </p:cNvSpPr>
          <p:nvPr>
            <p:ph type="body" sz="quarter" idx="14" hasCustomPrompt="1"/>
          </p:nvPr>
        </p:nvSpPr>
        <p:spPr>
          <a:xfrm>
            <a:off x="1848611" y="2122997"/>
            <a:ext cx="8494776" cy="3610942"/>
          </a:xfrm>
          <a:prstGeom prst="rect">
            <a:avLst/>
          </a:prstGeom>
        </p:spPr>
        <p:txBody>
          <a:bodyPr numCol="1"/>
          <a:lstStyle>
            <a:lvl1pPr marL="342900" indent="-342900">
              <a:lnSpc>
                <a:spcPts val="2400"/>
              </a:lnSpc>
              <a:spcBef>
                <a:spcPts val="1200"/>
              </a:spcBef>
              <a:buFont typeface="Arial" panose="020B0604020202020204" pitchFamily="34" charset="0"/>
              <a:buChar char="•"/>
              <a:defRPr sz="1800"/>
            </a:lvl1pPr>
            <a:lvl2pPr marL="800100" indent="-342900">
              <a:buFont typeface="Courier New" panose="02070309020205020404" pitchFamily="49" charset="0"/>
              <a:buChar char="o"/>
              <a:defRPr/>
            </a:lvl2pPr>
            <a:lvl3pPr marL="1257300" indent="-342900">
              <a:buFont typeface="Wingdings" panose="05000000000000000000" pitchFamily="2" charset="2"/>
              <a:buChar char="§"/>
              <a:defRPr/>
            </a:lvl3pPr>
            <a:lvl4pPr marL="1714500" indent="-342900">
              <a:buFont typeface="+mj-lt"/>
              <a:buAutoNum type="arabicPeriod"/>
              <a:defRPr/>
            </a:lvl4pPr>
          </a:lstStyle>
          <a:p>
            <a:pPr lvl="0"/>
            <a:r>
              <a:rPr lang="en-US" dirty="0"/>
              <a:t>Place in your content here. When pasting in content, please use the “Use Destination Theme” or “Keep Text Only” options to ensure the text matches this template’s styles.</a:t>
            </a:r>
          </a:p>
          <a:p>
            <a:r>
              <a:rPr lang="en-US" dirty="0"/>
              <a:t>You can edit the location and size of text boxes to best fit the length of your content. Be sure to center the content in this space for the best aesthetics. </a:t>
            </a:r>
          </a:p>
          <a:p>
            <a:pPr lvl="0"/>
            <a:r>
              <a:rPr lang="en-US" dirty="0"/>
              <a:t>Keep content text to </a:t>
            </a:r>
            <a:r>
              <a:rPr lang="en-US" b="1" dirty="0"/>
              <a:t>no smaller than 18pt</a:t>
            </a:r>
            <a:r>
              <a:rPr lang="en-US" dirty="0"/>
              <a:t>. </a:t>
            </a:r>
          </a:p>
          <a:p>
            <a:pPr lvl="0"/>
            <a:r>
              <a:rPr lang="en-US" dirty="0"/>
              <a:t>Keep supporting text (captions) </a:t>
            </a:r>
            <a:r>
              <a:rPr lang="en-US" b="1" dirty="0"/>
              <a:t>no smaller than 14pt</a:t>
            </a:r>
            <a:r>
              <a:rPr lang="en-US" dirty="0"/>
              <a:t>. </a:t>
            </a:r>
          </a:p>
          <a:p>
            <a:pPr lvl="0"/>
            <a:r>
              <a:rPr lang="en-US" dirty="0"/>
              <a:t>You can include bulleted or numbered lists like this one.</a:t>
            </a:r>
          </a:p>
          <a:p>
            <a:pPr lvl="1"/>
            <a:r>
              <a:rPr lang="en-US" dirty="0"/>
              <a:t>Second level</a:t>
            </a:r>
          </a:p>
          <a:p>
            <a:pPr lvl="2"/>
            <a:r>
              <a:rPr lang="en-US" dirty="0"/>
              <a:t>Third level</a:t>
            </a:r>
          </a:p>
        </p:txBody>
      </p:sp>
    </p:spTree>
    <p:extLst>
      <p:ext uri="{BB962C8B-B14F-4D97-AF65-F5344CB8AC3E}">
        <p14:creationId xmlns:p14="http://schemas.microsoft.com/office/powerpoint/2010/main" val="2493077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_Long_Blue">
    <p:spTree>
      <p:nvGrpSpPr>
        <p:cNvPr id="1" name=""/>
        <p:cNvGrpSpPr/>
        <p:nvPr/>
      </p:nvGrpSpPr>
      <p:grpSpPr>
        <a:xfrm>
          <a:off x="0" y="0"/>
          <a:ext cx="0" cy="0"/>
          <a:chOff x="0" y="0"/>
          <a:chExt cx="0" cy="0"/>
        </a:xfrm>
      </p:grpSpPr>
      <p:sp>
        <p:nvSpPr>
          <p:cNvPr id="7" name="Rectangle: Top Corners Rounded 28">
            <a:extLst>
              <a:ext uri="{FF2B5EF4-FFF2-40B4-BE49-F238E27FC236}">
                <a16:creationId xmlns:a16="http://schemas.microsoft.com/office/drawing/2014/main" id="{42E4DBEB-D5CB-EB9E-EDF2-6132C816DF84}"/>
              </a:ext>
              <a:ext uri="{C183D7F6-B498-43B3-948B-1728B52AA6E4}">
                <adec:decorative xmlns:adec="http://schemas.microsoft.com/office/drawing/2017/decorative" val="1"/>
              </a:ext>
            </a:extLst>
          </p:cNvPr>
          <p:cNvSpPr/>
          <p:nvPr userDrawn="1"/>
        </p:nvSpPr>
        <p:spPr>
          <a:xfrm rot="5400000">
            <a:off x="2666998" y="-2667005"/>
            <a:ext cx="6858003" cy="12191998"/>
          </a:xfrm>
          <a:prstGeom prst="round2SameRect">
            <a:avLst>
              <a:gd name="adj1" fmla="val 0"/>
              <a:gd name="adj2" fmla="val 0"/>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6" name="Round Same Side Corner Rectangle 1">
            <a:extLst>
              <a:ext uri="{FF2B5EF4-FFF2-40B4-BE49-F238E27FC236}">
                <a16:creationId xmlns:a16="http://schemas.microsoft.com/office/drawing/2014/main" id="{3FEAA28D-5508-5029-88D1-B4A066F7D0A5}"/>
              </a:ext>
              <a:ext uri="{C183D7F6-B498-43B3-948B-1728B52AA6E4}">
                <adec:decorative xmlns:adec="http://schemas.microsoft.com/office/drawing/2017/decorative" val="1"/>
              </a:ext>
            </a:extLst>
          </p:cNvPr>
          <p:cNvSpPr>
            <a:spLocks/>
          </p:cNvSpPr>
          <p:nvPr userDrawn="1"/>
        </p:nvSpPr>
        <p:spPr>
          <a:xfrm rot="16200000">
            <a:off x="5153643" y="-555263"/>
            <a:ext cx="6099048" cy="7977667"/>
          </a:xfrm>
          <a:prstGeom prst="round2SameRect">
            <a:avLst>
              <a:gd name="adj1" fmla="val 423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637243" y="1467932"/>
            <a:ext cx="3004946" cy="994143"/>
          </a:xfrm>
        </p:spPr>
        <p:txBody>
          <a:bodyPr/>
          <a:lstStyle>
            <a:lvl1pPr>
              <a:lnSpc>
                <a:spcPct val="100000"/>
              </a:lnSpc>
              <a:defRPr sz="2600">
                <a:solidFill>
                  <a:schemeClr val="bg1"/>
                </a:solidFill>
              </a:defRPr>
            </a:lvl1pPr>
          </a:lstStyle>
          <a:p>
            <a:r>
              <a:rPr lang="en-US" dirty="0"/>
              <a:t>Title Goes Here (can be long or short)</a:t>
            </a:r>
          </a:p>
        </p:txBody>
      </p:sp>
      <p:sp>
        <p:nvSpPr>
          <p:cNvPr id="8" name="Text Placeholder 9">
            <a:extLst>
              <a:ext uri="{FF2B5EF4-FFF2-40B4-BE49-F238E27FC236}">
                <a16:creationId xmlns:a16="http://schemas.microsoft.com/office/drawing/2014/main" id="{6BB03476-E897-B37B-5022-8B31C79BFF0A}"/>
              </a:ext>
            </a:extLst>
          </p:cNvPr>
          <p:cNvSpPr>
            <a:spLocks noGrp="1"/>
          </p:cNvSpPr>
          <p:nvPr>
            <p:ph type="body" sz="quarter" idx="11" hasCustomPrompt="1"/>
          </p:nvPr>
        </p:nvSpPr>
        <p:spPr>
          <a:xfrm>
            <a:off x="637243" y="1095160"/>
            <a:ext cx="3439930" cy="198987"/>
          </a:xfrm>
          <a:prstGeom prst="rect">
            <a:avLst/>
          </a:prstGeom>
        </p:spPr>
        <p:txBody>
          <a:bodyPr/>
          <a:lstStyle>
            <a:lvl1pPr marL="0" indent="0">
              <a:lnSpc>
                <a:spcPct val="100000"/>
              </a:lnSpc>
              <a:buNone/>
              <a:defRPr sz="1400" b="1" i="0" cap="all" spc="200" baseline="0">
                <a:solidFill>
                  <a:srgbClr val="FCCF85"/>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0" name="Text Placeholder 3">
            <a:extLst>
              <a:ext uri="{FF2B5EF4-FFF2-40B4-BE49-F238E27FC236}">
                <a16:creationId xmlns:a16="http://schemas.microsoft.com/office/drawing/2014/main" id="{AEDA890B-A314-B6B7-FC6B-7D8A5057DCBF}"/>
              </a:ext>
            </a:extLst>
          </p:cNvPr>
          <p:cNvSpPr>
            <a:spLocks noGrp="1"/>
          </p:cNvSpPr>
          <p:nvPr>
            <p:ph type="body" sz="quarter" idx="14" hasCustomPrompt="1"/>
          </p:nvPr>
        </p:nvSpPr>
        <p:spPr>
          <a:xfrm>
            <a:off x="4802123" y="1095160"/>
            <a:ext cx="6918822" cy="4711280"/>
          </a:xfrm>
          <a:prstGeom prst="rect">
            <a:avLst/>
          </a:prstGeom>
        </p:spPr>
        <p:txBody>
          <a:bodyPr numCol="1"/>
          <a:lstStyle>
            <a:lvl1pPr marL="285750" indent="-285750">
              <a:lnSpc>
                <a:spcPts val="2400"/>
              </a:lnSpc>
              <a:spcBef>
                <a:spcPts val="1200"/>
              </a:spcBef>
              <a:buFont typeface="Arial" panose="020B0604020202020204" pitchFamily="34" charset="0"/>
              <a:buChar cha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dirty="0"/>
              <a:t>Place in your content here. When pasting in content, please use the “Use Destination Theme” or “Keep Text Only” options to ensure the text matches this template’s styles.</a:t>
            </a:r>
          </a:p>
          <a:p>
            <a:r>
              <a:rPr lang="en-US" dirty="0"/>
              <a:t>You can edit the location and size of text boxes as needed to best fit the length of your content. Be sure to center box in this space for the best aesthetics. </a:t>
            </a:r>
          </a:p>
          <a:p>
            <a:pPr lvl="0"/>
            <a:r>
              <a:rPr lang="en-US" dirty="0"/>
              <a:t>Keep content text to </a:t>
            </a:r>
            <a:r>
              <a:rPr lang="en-US" b="1" dirty="0"/>
              <a:t>no smaller than 18pt</a:t>
            </a:r>
            <a:r>
              <a:rPr lang="en-US" dirty="0"/>
              <a:t>. </a:t>
            </a:r>
          </a:p>
          <a:p>
            <a:pPr lvl="0"/>
            <a:r>
              <a:rPr lang="en-US" dirty="0"/>
              <a:t>Keep supporting text (captions) </a:t>
            </a:r>
            <a:r>
              <a:rPr lang="en-US" b="1" dirty="0"/>
              <a:t>no smaller than 14pt</a:t>
            </a:r>
            <a:r>
              <a:rPr lang="en-US" dirty="0"/>
              <a:t>.</a:t>
            </a:r>
          </a:p>
          <a:p>
            <a:r>
              <a:rPr lang="en-US" dirty="0"/>
              <a:t>You can also include bulleted or numbered lists.</a:t>
            </a:r>
          </a:p>
          <a:p>
            <a:pPr lvl="1"/>
            <a:r>
              <a:rPr lang="en-US" dirty="0"/>
              <a:t>Second level bullet</a:t>
            </a:r>
          </a:p>
          <a:p>
            <a:pPr lvl="2"/>
            <a:r>
              <a:rPr lang="en-US" dirty="0"/>
              <a:t>Third level bullet</a:t>
            </a:r>
          </a:p>
          <a:p>
            <a:r>
              <a:rPr lang="en-US" dirty="0"/>
              <a:t>Either way, you have plenty of room here to add in both long and short text.</a:t>
            </a:r>
          </a:p>
        </p:txBody>
      </p:sp>
    </p:spTree>
    <p:extLst>
      <p:ext uri="{BB962C8B-B14F-4D97-AF65-F5344CB8AC3E}">
        <p14:creationId xmlns:p14="http://schemas.microsoft.com/office/powerpoint/2010/main" val="34144868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al_Photo_Lef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1927306" y="1927299"/>
            <a:ext cx="6858003" cy="3003391"/>
          </a:xfrm>
          <a:prstGeom prst="round2SameRect">
            <a:avLst>
              <a:gd name="adj1" fmla="val 0"/>
              <a:gd name="adj2"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5999487" y="1316381"/>
            <a:ext cx="5304002" cy="645231"/>
          </a:xfrm>
        </p:spPr>
        <p:txBody>
          <a:bodyPr/>
          <a:lstStyle>
            <a:lvl1pPr>
              <a:lnSpc>
                <a:spcPct val="100000"/>
              </a:lnSpc>
              <a:defRPr sz="2600">
                <a:solidFill>
                  <a:schemeClr val="tx1"/>
                </a:solidFill>
              </a:defRPr>
            </a:lvl1pPr>
          </a:lstStyle>
          <a:p>
            <a:r>
              <a:rPr lang="en-US" dirty="0"/>
              <a:t>Teal Photo on Left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5999487" y="943609"/>
            <a:ext cx="5304002" cy="198987"/>
          </a:xfrm>
          <a:prstGeom prst="rect">
            <a:avLst/>
          </a:prstGeom>
        </p:spPr>
        <p:txBody>
          <a:bodyPr/>
          <a:lstStyle>
            <a:lvl1pPr marL="0" indent="0">
              <a:lnSpc>
                <a:spcPct val="100000"/>
              </a:lnSpc>
              <a:buNone/>
              <a:defRPr sz="1400" b="1"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5999487" y="2227503"/>
            <a:ext cx="5304002" cy="3932370"/>
          </a:xfrm>
          <a:prstGeom prst="rect">
            <a:avLst/>
          </a:prstGeom>
        </p:spPr>
        <p:txBody>
          <a:bodyPr/>
          <a:lstStyle>
            <a:lvl1pPr marL="342900" indent="-285750">
              <a:lnSpc>
                <a:spcPts val="2400"/>
              </a:lnSpc>
              <a:spcBef>
                <a:spcPts val="1200"/>
              </a:spcBef>
              <a:buFont typeface="Arial" panose="020B0604020202020204" pitchFamily="34" charset="0"/>
              <a:buChar char="•"/>
              <a:defRPr sz="1800" b="0">
                <a:solidFill>
                  <a:schemeClr val="tx1"/>
                </a:solidFill>
              </a:defRPr>
            </a:lvl1pPr>
            <a:lvl2pPr marL="6858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a:solidFill>
                  <a:schemeClr val="tx1"/>
                </a:solidFill>
              </a:defRPr>
            </a:lvl2pPr>
            <a:lvl3pPr>
              <a:defRPr sz="1800"/>
            </a:lvl3pPr>
            <a:lvl4pPr>
              <a:defRPr sz="1800"/>
            </a:lvl4p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a:p>
            <a:pPr lvl="3"/>
            <a:r>
              <a:rPr lang="en-US" dirty="0"/>
              <a:t>Fourth level bullets</a:t>
            </a:r>
          </a:p>
          <a:p>
            <a:pPr lvl="1"/>
            <a:endParaRPr lang="en-US" dirty="0"/>
          </a:p>
          <a:p>
            <a:pPr lvl="0"/>
            <a:endParaRPr lang="en-US" dirty="0"/>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888511"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750316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urple_Photo_Lef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1927306" y="1927299"/>
            <a:ext cx="6858003" cy="3003391"/>
          </a:xfrm>
          <a:prstGeom prst="round2SameRect">
            <a:avLst>
              <a:gd name="adj1" fmla="val 0"/>
              <a:gd name="adj2" fmla="val 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5999487" y="1316381"/>
            <a:ext cx="5304002" cy="645231"/>
          </a:xfrm>
        </p:spPr>
        <p:txBody>
          <a:bodyPr/>
          <a:lstStyle>
            <a:lvl1pPr>
              <a:lnSpc>
                <a:spcPct val="100000"/>
              </a:lnSpc>
              <a:defRPr sz="2600">
                <a:solidFill>
                  <a:schemeClr val="tx1"/>
                </a:solidFill>
              </a:defRPr>
            </a:lvl1pPr>
          </a:lstStyle>
          <a:p>
            <a:r>
              <a:rPr lang="en-US" dirty="0"/>
              <a:t>Purple Photo on Left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5999487" y="943609"/>
            <a:ext cx="5304002" cy="198987"/>
          </a:xfrm>
          <a:prstGeom prst="rect">
            <a:avLst/>
          </a:prstGeom>
        </p:spPr>
        <p:txBody>
          <a:bodyPr/>
          <a:lstStyle>
            <a:lvl1pPr marL="0" indent="0">
              <a:lnSpc>
                <a:spcPct val="100000"/>
              </a:lnSpc>
              <a:buNone/>
              <a:defRPr sz="1400" b="1"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5999487" y="2227503"/>
            <a:ext cx="5304002" cy="3932370"/>
          </a:xfrm>
          <a:prstGeom prst="rect">
            <a:avLst/>
          </a:prstGeom>
        </p:spPr>
        <p:txBody>
          <a:bodyPr/>
          <a:lstStyle>
            <a:lvl1pPr marL="342900" indent="-285750">
              <a:lnSpc>
                <a:spcPts val="2400"/>
              </a:lnSpc>
              <a:spcBef>
                <a:spcPts val="1200"/>
              </a:spcBef>
              <a:buFont typeface="Arial" panose="020B0604020202020204" pitchFamily="34" charset="0"/>
              <a:buChar char="•"/>
              <a:defRPr sz="1800" b="0">
                <a:solidFill>
                  <a:schemeClr val="tx1"/>
                </a:solidFill>
              </a:defRPr>
            </a:lvl1pPr>
            <a:lvl2pPr marL="6858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a:solidFill>
                  <a:schemeClr val="tx1"/>
                </a:solidFill>
              </a:defRPr>
            </a:lvl2pPr>
            <a:lvl3pPr>
              <a:defRPr sz="1800"/>
            </a:lvl3pPr>
            <a:lvl4pPr>
              <a:defRPr sz="1800"/>
            </a:lvl4p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a:p>
            <a:pPr lvl="3"/>
            <a:r>
              <a:rPr lang="en-US" dirty="0"/>
              <a:t>Fourth level bullets</a:t>
            </a:r>
          </a:p>
          <a:p>
            <a:pPr lvl="1"/>
            <a:endParaRPr lang="en-US" dirty="0"/>
          </a:p>
          <a:p>
            <a:pPr lvl="0"/>
            <a:endParaRPr lang="en-US" dirty="0"/>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888511"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41787917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ue_Photo_Righ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7261301" y="1927299"/>
            <a:ext cx="6858003" cy="3003391"/>
          </a:xfrm>
          <a:prstGeom prst="round2SameRect">
            <a:avLst>
              <a:gd name="adj1" fmla="val 0"/>
              <a:gd name="adj2" fmla="val 0"/>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070899"/>
            <a:ext cx="5418111" cy="645231"/>
          </a:xfrm>
        </p:spPr>
        <p:txBody>
          <a:bodyPr/>
          <a:lstStyle>
            <a:lvl1pPr>
              <a:lnSpc>
                <a:spcPct val="100000"/>
              </a:lnSpc>
              <a:defRPr sz="2600">
                <a:solidFill>
                  <a:schemeClr val="tx1"/>
                </a:solidFill>
              </a:defRPr>
            </a:lvl1pPr>
          </a:lstStyle>
          <a:p>
            <a:r>
              <a:rPr lang="en-US" dirty="0"/>
              <a:t>Blue Photo on Right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2" y="698127"/>
            <a:ext cx="5418111"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1982021"/>
            <a:ext cx="5418111" cy="4177852"/>
          </a:xfrm>
          <a:prstGeom prst="rect">
            <a:avLst/>
          </a:prstGeom>
        </p:spPr>
        <p:txBody>
          <a:bodyPr/>
          <a:lstStyle>
            <a:lvl1pPr marL="171450" indent="-171450">
              <a:lnSpc>
                <a:spcPts val="2400"/>
              </a:lnSpc>
              <a:spcBef>
                <a:spcPts val="1200"/>
              </a:spcBef>
              <a:buFont typeface="Arial" panose="020B0604020202020204" pitchFamily="34" charset="0"/>
              <a:buChar char="•"/>
              <a:defRPr sz="1800" b="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a:p>
            <a:pPr lvl="3"/>
            <a:r>
              <a:rPr lang="en-US" dirty="0"/>
              <a:t>Fourth level bullets</a:t>
            </a: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7081024"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7163579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ueG_Photo_Righ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7261301" y="1927299"/>
            <a:ext cx="6858003" cy="3003391"/>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112627"/>
            <a:ext cx="5418111" cy="645231"/>
          </a:xfrm>
        </p:spPr>
        <p:txBody>
          <a:bodyPr/>
          <a:lstStyle>
            <a:lvl1pPr>
              <a:lnSpc>
                <a:spcPct val="100000"/>
              </a:lnSpc>
              <a:defRPr sz="2600">
                <a:solidFill>
                  <a:schemeClr val="tx1"/>
                </a:solidFill>
              </a:defRPr>
            </a:lvl1pPr>
          </a:lstStyle>
          <a:p>
            <a:r>
              <a:rPr lang="en-US" dirty="0"/>
              <a:t>Blue Gradient Photo on Right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2" y="739855"/>
            <a:ext cx="5418111"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2023748"/>
            <a:ext cx="5418111" cy="4116409"/>
          </a:xfrm>
          <a:prstGeom prst="rect">
            <a:avLst/>
          </a:prstGeom>
        </p:spPr>
        <p:txBody>
          <a:bodyPr/>
          <a:lstStyle>
            <a:lvl1pPr marL="171450" indent="-171450">
              <a:lnSpc>
                <a:spcPts val="2400"/>
              </a:lnSpc>
              <a:spcBef>
                <a:spcPts val="1200"/>
              </a:spcBef>
              <a:buFont typeface="Arial" panose="020B0604020202020204" pitchFamily="34" charset="0"/>
              <a:buChar char="•"/>
              <a:defRPr sz="1800" b="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a:p>
            <a:pPr lvl="3"/>
            <a:r>
              <a:rPr lang="en-US" dirty="0"/>
              <a:t>Fourth level bullets</a:t>
            </a: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7081024"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463890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1"/>
            <a:ext cx="3932236"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fld id="{29DB0173-A019-44EC-A911-B2230AD9E2AD}" type="datetimeFigureOut">
              <a:rPr lang="en-US" smtClean="0">
                <a:solidFill>
                  <a:prstClr val="black">
                    <a:tint val="75000"/>
                  </a:prstClr>
                </a:solidFill>
              </a:rPr>
              <a:pPr defTabSz="685783"/>
              <a:t>6/22/2026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fld id="{FC791CC5-AD32-4764-8CC2-9871C8CAA012}"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858584257"/>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Photo_Left">
    <p:spTree>
      <p:nvGrpSpPr>
        <p:cNvPr id="1" name=""/>
        <p:cNvGrpSpPr/>
        <p:nvPr/>
      </p:nvGrpSpPr>
      <p:grpSpPr>
        <a:xfrm>
          <a:off x="0" y="0"/>
          <a:ext cx="0" cy="0"/>
          <a:chOff x="0" y="0"/>
          <a:chExt cx="0" cy="0"/>
        </a:xfrm>
      </p:grpSpPr>
      <p:sp>
        <p:nvSpPr>
          <p:cNvPr id="4" name="Rectangle: Top Corners Rounded 8">
            <a:extLst>
              <a:ext uri="{FF2B5EF4-FFF2-40B4-BE49-F238E27FC236}">
                <a16:creationId xmlns:a16="http://schemas.microsoft.com/office/drawing/2014/main" id="{BBABB99C-A34B-E14D-B267-4494C4279A4B}"/>
              </a:ext>
              <a:ext uri="{C183D7F6-B498-43B3-948B-1728B52AA6E4}">
                <adec:decorative xmlns:adec="http://schemas.microsoft.com/office/drawing/2017/decorative" val="1"/>
              </a:ext>
            </a:extLst>
          </p:cNvPr>
          <p:cNvSpPr/>
          <p:nvPr/>
        </p:nvSpPr>
        <p:spPr>
          <a:xfrm rot="16200000">
            <a:off x="7536329" y="969876"/>
            <a:ext cx="4373004" cy="4938343"/>
          </a:xfrm>
          <a:prstGeom prst="round2SameRect">
            <a:avLst>
              <a:gd name="adj1" fmla="val 4732"/>
              <a:gd name="adj2" fmla="val 0"/>
            </a:avLst>
          </a:prstGeom>
          <a:gradFill>
            <a:gsLst>
              <a:gs pos="100000">
                <a:schemeClr val="tx1"/>
              </a:gs>
              <a:gs pos="0">
                <a:schemeClr val="tx2"/>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7">
            <a:extLst>
              <a:ext uri="{FF2B5EF4-FFF2-40B4-BE49-F238E27FC236}">
                <a16:creationId xmlns:a16="http://schemas.microsoft.com/office/drawing/2014/main" id="{DF05E8BB-A40D-77FC-456F-B4C6FEBF8834}"/>
              </a:ext>
            </a:extLst>
          </p:cNvPr>
          <p:cNvSpPr>
            <a:spLocks noGrp="1"/>
          </p:cNvSpPr>
          <p:nvPr>
            <p:ph type="title" hasCustomPrompt="1"/>
          </p:nvPr>
        </p:nvSpPr>
        <p:spPr>
          <a:xfrm>
            <a:off x="8078971" y="2178825"/>
            <a:ext cx="3439930" cy="994143"/>
          </a:xfrm>
        </p:spPr>
        <p:txBody>
          <a:bodyPr/>
          <a:lstStyle>
            <a:lvl1pPr>
              <a:lnSpc>
                <a:spcPct val="100000"/>
              </a:lnSpc>
              <a:defRPr sz="2600">
                <a:solidFill>
                  <a:schemeClr val="bg1"/>
                </a:solidFill>
              </a:defRPr>
            </a:lvl1pPr>
          </a:lstStyle>
          <a:p>
            <a:r>
              <a:rPr lang="en-US" sz="2600" b="1" dirty="0">
                <a:solidFill>
                  <a:schemeClr val="bg1"/>
                </a:solidFill>
                <a:latin typeface="Roboto" panose="02000000000000000000" pitchFamily="2" charset="0"/>
                <a:ea typeface="Roboto" panose="02000000000000000000" pitchFamily="2" charset="0"/>
                <a:cs typeface="Poppins SemiBold" panose="00000700000000000000" pitchFamily="2" charset="0"/>
              </a:rPr>
              <a:t>Large Photo on Left Slide</a:t>
            </a:r>
            <a:endParaRPr lang="en-US" dirty="0"/>
          </a:p>
        </p:txBody>
      </p:sp>
      <p:sp>
        <p:nvSpPr>
          <p:cNvPr id="14" name="Text Placeholder 9">
            <a:extLst>
              <a:ext uri="{FF2B5EF4-FFF2-40B4-BE49-F238E27FC236}">
                <a16:creationId xmlns:a16="http://schemas.microsoft.com/office/drawing/2014/main" id="{B1FD5C84-763A-903D-6385-7D41770F43C9}"/>
              </a:ext>
            </a:extLst>
          </p:cNvPr>
          <p:cNvSpPr>
            <a:spLocks noGrp="1"/>
          </p:cNvSpPr>
          <p:nvPr>
            <p:ph type="body" sz="quarter" idx="11" hasCustomPrompt="1"/>
          </p:nvPr>
        </p:nvSpPr>
        <p:spPr>
          <a:xfrm>
            <a:off x="8078971" y="1787765"/>
            <a:ext cx="3439930"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5" name="Text Placeholder 11">
            <a:extLst>
              <a:ext uri="{FF2B5EF4-FFF2-40B4-BE49-F238E27FC236}">
                <a16:creationId xmlns:a16="http://schemas.microsoft.com/office/drawing/2014/main" id="{1CDA09B4-789A-2063-5EDF-2E4BCE5871F2}"/>
              </a:ext>
            </a:extLst>
          </p:cNvPr>
          <p:cNvSpPr>
            <a:spLocks noGrp="1"/>
          </p:cNvSpPr>
          <p:nvPr>
            <p:ph type="body" sz="quarter" idx="12" hasCustomPrompt="1"/>
          </p:nvPr>
        </p:nvSpPr>
        <p:spPr>
          <a:xfrm>
            <a:off x="8078969" y="3435635"/>
            <a:ext cx="3749040" cy="1929814"/>
          </a:xfrm>
          <a:prstGeom prst="rect">
            <a:avLst/>
          </a:prstGeom>
        </p:spPr>
        <p:txBody>
          <a:bodyPr wrap="square"/>
          <a:lstStyle>
            <a:lvl1pPr marL="285750" indent="-285750">
              <a:lnSpc>
                <a:spcPct val="150000"/>
              </a:lnSpc>
              <a:spcBef>
                <a:spcPts val="1200"/>
              </a:spcBef>
              <a:buFont typeface="Arial" panose="020B0604020202020204" pitchFamily="34" charset="0"/>
              <a:buChar char="•"/>
              <a:defRPr sz="1800">
                <a:solidFill>
                  <a:schemeClr val="bg1"/>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stStyle>
          <a:p>
            <a:pPr lvl="0"/>
            <a:r>
              <a:rPr lang="en-US" dirty="0"/>
              <a:t>Place in your content here.</a:t>
            </a:r>
          </a:p>
          <a:p>
            <a:pPr lvl="0"/>
            <a:r>
              <a:rPr lang="en-US" dirty="0"/>
              <a:t>First level bullets</a:t>
            </a:r>
          </a:p>
          <a:p>
            <a:pPr lvl="1"/>
            <a:r>
              <a:rPr lang="en-US" dirty="0"/>
              <a:t>Second level bullets</a:t>
            </a:r>
          </a:p>
          <a:p>
            <a:pPr lvl="2"/>
            <a:r>
              <a:rPr lang="en-US" dirty="0"/>
              <a:t>Third level bullets</a:t>
            </a:r>
          </a:p>
        </p:txBody>
      </p:sp>
      <p:sp>
        <p:nvSpPr>
          <p:cNvPr id="7" name="Picture Placeholder 6">
            <a:extLst>
              <a:ext uri="{FF2B5EF4-FFF2-40B4-BE49-F238E27FC236}">
                <a16:creationId xmlns:a16="http://schemas.microsoft.com/office/drawing/2014/main" id="{503DECFC-0B81-46D0-8169-5E3D4D631169}"/>
              </a:ext>
            </a:extLst>
          </p:cNvPr>
          <p:cNvSpPr>
            <a:spLocks noGrp="1"/>
          </p:cNvSpPr>
          <p:nvPr>
            <p:ph type="pic" sz="quarter" idx="10"/>
          </p:nvPr>
        </p:nvSpPr>
        <p:spPr>
          <a:xfrm>
            <a:off x="0" y="0"/>
            <a:ext cx="65024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8132265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hoto_Right">
    <p:spTree>
      <p:nvGrpSpPr>
        <p:cNvPr id="1" name=""/>
        <p:cNvGrpSpPr/>
        <p:nvPr/>
      </p:nvGrpSpPr>
      <p:grpSpPr>
        <a:xfrm>
          <a:off x="0" y="0"/>
          <a:ext cx="0" cy="0"/>
          <a:chOff x="0" y="0"/>
          <a:chExt cx="0" cy="0"/>
        </a:xfrm>
      </p:grpSpPr>
      <p:sp>
        <p:nvSpPr>
          <p:cNvPr id="14" name="Rectangle: Top Corners Rounded 11">
            <a:extLst>
              <a:ext uri="{FF2B5EF4-FFF2-40B4-BE49-F238E27FC236}">
                <a16:creationId xmlns:a16="http://schemas.microsoft.com/office/drawing/2014/main" id="{78A87D95-B79D-7A49-A2E2-D373F4AB039E}"/>
              </a:ext>
              <a:ext uri="{C183D7F6-B498-43B3-948B-1728B52AA6E4}">
                <adec:decorative xmlns:adec="http://schemas.microsoft.com/office/drawing/2017/decorative" val="1"/>
              </a:ext>
            </a:extLst>
          </p:cNvPr>
          <p:cNvSpPr/>
          <p:nvPr/>
        </p:nvSpPr>
        <p:spPr>
          <a:xfrm rot="5400000" flipH="1">
            <a:off x="1195572" y="90430"/>
            <a:ext cx="3936086" cy="6327230"/>
          </a:xfrm>
          <a:prstGeom prst="round2SameRect">
            <a:avLst>
              <a:gd name="adj1" fmla="val 5471"/>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Picture Placeholder 12">
            <a:extLst>
              <a:ext uri="{FF2B5EF4-FFF2-40B4-BE49-F238E27FC236}">
                <a16:creationId xmlns:a16="http://schemas.microsoft.com/office/drawing/2014/main" id="{C1002F5A-98A3-66C7-820A-95F243098443}"/>
              </a:ext>
            </a:extLst>
          </p:cNvPr>
          <p:cNvSpPr>
            <a:spLocks noGrp="1"/>
          </p:cNvSpPr>
          <p:nvPr>
            <p:ph type="pic" sz="quarter" idx="10"/>
          </p:nvPr>
        </p:nvSpPr>
        <p:spPr>
          <a:xfrm>
            <a:off x="7243610" y="514338"/>
            <a:ext cx="4938342" cy="5829320"/>
          </a:xfrm>
          <a:custGeom>
            <a:avLst/>
            <a:gdLst>
              <a:gd name="connsiteX0" fmla="*/ 233682 w 4938342"/>
              <a:gd name="connsiteY0" fmla="*/ 0 h 5829320"/>
              <a:gd name="connsiteX1" fmla="*/ 4938342 w 4938342"/>
              <a:gd name="connsiteY1" fmla="*/ 0 h 5829320"/>
              <a:gd name="connsiteX2" fmla="*/ 4938342 w 4938342"/>
              <a:gd name="connsiteY2" fmla="*/ 5829320 h 5829320"/>
              <a:gd name="connsiteX3" fmla="*/ 233682 w 4938342"/>
              <a:gd name="connsiteY3" fmla="*/ 5829320 h 5829320"/>
              <a:gd name="connsiteX4" fmla="*/ 0 w 4938342"/>
              <a:gd name="connsiteY4" fmla="*/ 5595638 h 5829320"/>
              <a:gd name="connsiteX5" fmla="*/ 0 w 4938342"/>
              <a:gd name="connsiteY5" fmla="*/ 233682 h 5829320"/>
              <a:gd name="connsiteX6" fmla="*/ 233682 w 4938342"/>
              <a:gd name="connsiteY6" fmla="*/ 0 h 582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2" h="5829320">
                <a:moveTo>
                  <a:pt x="233682" y="0"/>
                </a:moveTo>
                <a:lnTo>
                  <a:pt x="4938342" y="0"/>
                </a:lnTo>
                <a:lnTo>
                  <a:pt x="4938342" y="5829320"/>
                </a:lnTo>
                <a:lnTo>
                  <a:pt x="233682" y="5829320"/>
                </a:lnTo>
                <a:cubicBezTo>
                  <a:pt x="104623" y="5829320"/>
                  <a:pt x="0" y="5724697"/>
                  <a:pt x="0" y="5595638"/>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4" name="Title 7">
            <a:extLst>
              <a:ext uri="{FF2B5EF4-FFF2-40B4-BE49-F238E27FC236}">
                <a16:creationId xmlns:a16="http://schemas.microsoft.com/office/drawing/2014/main" id="{EC0D6279-0549-E46F-0C9A-472C5B169E54}"/>
              </a:ext>
            </a:extLst>
          </p:cNvPr>
          <p:cNvSpPr>
            <a:spLocks noGrp="1"/>
          </p:cNvSpPr>
          <p:nvPr>
            <p:ph type="title" hasCustomPrompt="1"/>
          </p:nvPr>
        </p:nvSpPr>
        <p:spPr>
          <a:xfrm>
            <a:off x="774403" y="2008684"/>
            <a:ext cx="5321596" cy="994143"/>
          </a:xfrm>
        </p:spPr>
        <p:txBody>
          <a:bodyPr/>
          <a:lstStyle>
            <a:lvl1pPr>
              <a:lnSpc>
                <a:spcPct val="100000"/>
              </a:lnSpc>
              <a:defRPr sz="2600">
                <a:solidFill>
                  <a:schemeClr val="bg1"/>
                </a:solidFill>
              </a:defRPr>
            </a:lvl1pPr>
          </a:lstStyle>
          <a:p>
            <a:r>
              <a:rPr lang="en-US" sz="2600" b="1" dirty="0">
                <a:solidFill>
                  <a:schemeClr val="bg1"/>
                </a:solidFill>
                <a:latin typeface="Roboto" panose="02000000000000000000" pitchFamily="2" charset="0"/>
                <a:ea typeface="Roboto" panose="02000000000000000000" pitchFamily="2" charset="0"/>
                <a:cs typeface="Poppins SemiBold" panose="00000700000000000000" pitchFamily="2" charset="0"/>
              </a:rPr>
              <a:t>Large Framed Photo on Right Slide</a:t>
            </a:r>
            <a:endParaRPr lang="en-US" dirty="0"/>
          </a:p>
        </p:txBody>
      </p:sp>
      <p:sp>
        <p:nvSpPr>
          <p:cNvPr id="3" name="Text Placeholder 9">
            <a:extLst>
              <a:ext uri="{FF2B5EF4-FFF2-40B4-BE49-F238E27FC236}">
                <a16:creationId xmlns:a16="http://schemas.microsoft.com/office/drawing/2014/main" id="{41E25785-A805-5C54-061C-E47C081BA746}"/>
              </a:ext>
            </a:extLst>
          </p:cNvPr>
          <p:cNvSpPr>
            <a:spLocks noGrp="1"/>
          </p:cNvSpPr>
          <p:nvPr>
            <p:ph type="body" sz="quarter" idx="11" hasCustomPrompt="1"/>
          </p:nvPr>
        </p:nvSpPr>
        <p:spPr>
          <a:xfrm>
            <a:off x="774403" y="1626768"/>
            <a:ext cx="3439930"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5" name="Text Placeholder 11">
            <a:extLst>
              <a:ext uri="{FF2B5EF4-FFF2-40B4-BE49-F238E27FC236}">
                <a16:creationId xmlns:a16="http://schemas.microsoft.com/office/drawing/2014/main" id="{62D71CB5-9E7A-7F92-D480-CB48F14D38B5}"/>
              </a:ext>
            </a:extLst>
          </p:cNvPr>
          <p:cNvSpPr>
            <a:spLocks noGrp="1"/>
          </p:cNvSpPr>
          <p:nvPr>
            <p:ph type="body" sz="quarter" idx="12" hasCustomPrompt="1"/>
          </p:nvPr>
        </p:nvSpPr>
        <p:spPr>
          <a:xfrm>
            <a:off x="774402" y="3265493"/>
            <a:ext cx="5321597" cy="1757609"/>
          </a:xfrm>
          <a:prstGeom prst="rect">
            <a:avLst/>
          </a:prstGeom>
        </p:spPr>
        <p:txBody>
          <a:bodyPr/>
          <a:lstStyle>
            <a:lvl1pPr marL="285750" indent="-285750">
              <a:lnSpc>
                <a:spcPts val="2400"/>
              </a:lnSpc>
              <a:spcBef>
                <a:spcPts val="1200"/>
              </a:spcBef>
              <a:buFont typeface="Arial" panose="020B0604020202020204" pitchFamily="34" charset="0"/>
              <a:buChar char="•"/>
              <a:defRPr lang="en-US" sz="1800" kern="1200" dirty="0" smtClean="0">
                <a:solidFill>
                  <a:schemeClr val="bg1"/>
                </a:solidFill>
                <a:latin typeface="Nunito Sans Normal" pitchFamily="2" charset="77"/>
                <a:ea typeface="+mn-ea"/>
                <a:cs typeface="Arial" panose="020B0604020202020204" pitchFamily="34" charset="0"/>
              </a:defRPr>
            </a:lvl1pPr>
            <a:lvl2pPr>
              <a:defRPr lang="en-US" sz="1800" kern="1200" dirty="0" smtClean="0">
                <a:solidFill>
                  <a:schemeClr val="bg1"/>
                </a:solidFill>
                <a:latin typeface="Nunito Sans Normal" pitchFamily="2" charset="77"/>
                <a:ea typeface="+mn-ea"/>
                <a:cs typeface="Arial" panose="020B0604020202020204" pitchFamily="34" charset="0"/>
              </a:defRPr>
            </a:lvl2pPr>
            <a:lvl3pPr>
              <a:defRPr lang="en-US" sz="1800" kern="1200" dirty="0">
                <a:solidFill>
                  <a:schemeClr val="bg1"/>
                </a:solidFill>
                <a:latin typeface="Nunito Sans Normal" pitchFamily="2" charset="77"/>
                <a:ea typeface="+mn-ea"/>
                <a:cs typeface="Arial" panose="020B0604020202020204" pitchFamily="34" charset="0"/>
              </a:defRPr>
            </a:lvl3pPr>
            <a:lvl4pPr>
              <a:defRPr>
                <a:solidFill>
                  <a:schemeClr val="bg1"/>
                </a:solidFill>
              </a:defRPr>
            </a:lvl4pPr>
          </a:lstStyle>
          <a:p>
            <a:pPr lvl="0"/>
            <a:r>
              <a:rPr lang="en-US" dirty="0"/>
              <a:t>Place in your content here.</a:t>
            </a:r>
          </a:p>
          <a:p>
            <a:pPr lvl="0"/>
            <a:r>
              <a:rPr lang="en-US" dirty="0"/>
              <a:t>First level bullets</a:t>
            </a:r>
          </a:p>
          <a:p>
            <a:pPr lvl="1"/>
            <a:r>
              <a:rPr lang="en-US" dirty="0"/>
              <a:t>Second level bullets</a:t>
            </a:r>
          </a:p>
          <a:p>
            <a:pPr lvl="2"/>
            <a:r>
              <a:rPr lang="en-US" dirty="0"/>
              <a:t>Third level bullets</a:t>
            </a:r>
          </a:p>
        </p:txBody>
      </p:sp>
    </p:spTree>
    <p:extLst>
      <p:ext uri="{BB962C8B-B14F-4D97-AF65-F5344CB8AC3E}">
        <p14:creationId xmlns:p14="http://schemas.microsoft.com/office/powerpoint/2010/main" val="15118659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hoto_Blue">
    <p:bg>
      <p:bgPr>
        <a:solidFill>
          <a:schemeClr val="tx2"/>
        </a:solidFill>
        <a:effectLst/>
      </p:bgPr>
    </p:bg>
    <p:spTree>
      <p:nvGrpSpPr>
        <p:cNvPr id="1" name=""/>
        <p:cNvGrpSpPr/>
        <p:nvPr/>
      </p:nvGrpSpPr>
      <p:grpSpPr>
        <a:xfrm>
          <a:off x="0" y="0"/>
          <a:ext cx="0" cy="0"/>
          <a:chOff x="0" y="0"/>
          <a:chExt cx="0" cy="0"/>
        </a:xfrm>
      </p:grpSpPr>
      <p:sp>
        <p:nvSpPr>
          <p:cNvPr id="13" name="Round Same Side Corner Rectangle 12">
            <a:extLst>
              <a:ext uri="{FF2B5EF4-FFF2-40B4-BE49-F238E27FC236}">
                <a16:creationId xmlns:a16="http://schemas.microsoft.com/office/drawing/2014/main" id="{223F5765-BABD-77A5-BECF-47A636DEE127}"/>
              </a:ext>
              <a:ext uri="{C183D7F6-B498-43B3-948B-1728B52AA6E4}">
                <adec:decorative xmlns:adec="http://schemas.microsoft.com/office/drawing/2017/decorative" val="1"/>
              </a:ext>
            </a:extLst>
          </p:cNvPr>
          <p:cNvSpPr>
            <a:spLocks/>
          </p:cNvSpPr>
          <p:nvPr userDrawn="1"/>
        </p:nvSpPr>
        <p:spPr>
          <a:xfrm rot="16200000">
            <a:off x="5946648" y="-116223"/>
            <a:ext cx="5486400" cy="7004304"/>
          </a:xfrm>
          <a:prstGeom prst="round2SameRect">
            <a:avLst>
              <a:gd name="adj1" fmla="val 423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7">
            <a:extLst>
              <a:ext uri="{FF2B5EF4-FFF2-40B4-BE49-F238E27FC236}">
                <a16:creationId xmlns:a16="http://schemas.microsoft.com/office/drawing/2014/main" id="{94638757-880E-A096-63AD-D015D49A142E}"/>
              </a:ext>
            </a:extLst>
          </p:cNvPr>
          <p:cNvSpPr>
            <a:spLocks noGrp="1"/>
          </p:cNvSpPr>
          <p:nvPr>
            <p:ph type="title" hasCustomPrompt="1"/>
          </p:nvPr>
        </p:nvSpPr>
        <p:spPr>
          <a:xfrm>
            <a:off x="774402" y="2190308"/>
            <a:ext cx="3618921" cy="994143"/>
          </a:xfrm>
        </p:spPr>
        <p:txBody>
          <a:bodyPr/>
          <a:lstStyle>
            <a:lvl1pPr>
              <a:lnSpc>
                <a:spcPct val="100000"/>
              </a:lnSpc>
              <a:defRPr sz="2600">
                <a:solidFill>
                  <a:schemeClr val="bg1"/>
                </a:solidFill>
              </a:defRPr>
            </a:lvl1pPr>
          </a:lstStyle>
          <a:p>
            <a:r>
              <a:rPr lang="en-US" sz="2600" b="1" dirty="0">
                <a:solidFill>
                  <a:schemeClr val="bg1"/>
                </a:solidFill>
                <a:latin typeface="Roboto" panose="02000000000000000000" pitchFamily="2" charset="0"/>
                <a:ea typeface="Roboto" panose="02000000000000000000" pitchFamily="2" charset="0"/>
                <a:cs typeface="Poppins SemiBold" panose="00000700000000000000" pitchFamily="2" charset="0"/>
              </a:rPr>
              <a:t>Large Color Background Photo Slide</a:t>
            </a:r>
            <a:endParaRPr lang="en-US" dirty="0"/>
          </a:p>
        </p:txBody>
      </p:sp>
      <p:sp>
        <p:nvSpPr>
          <p:cNvPr id="10" name="Text Placeholder 9">
            <a:extLst>
              <a:ext uri="{FF2B5EF4-FFF2-40B4-BE49-F238E27FC236}">
                <a16:creationId xmlns:a16="http://schemas.microsoft.com/office/drawing/2014/main" id="{E4B9D70F-8DD4-FE74-199F-936BA92F5BFF}"/>
              </a:ext>
            </a:extLst>
          </p:cNvPr>
          <p:cNvSpPr>
            <a:spLocks noGrp="1"/>
          </p:cNvSpPr>
          <p:nvPr>
            <p:ph type="body" sz="quarter" idx="11" hasCustomPrompt="1"/>
          </p:nvPr>
        </p:nvSpPr>
        <p:spPr>
          <a:xfrm>
            <a:off x="774402" y="1817536"/>
            <a:ext cx="3618921"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2" name="Text Placeholder 11">
            <a:extLst>
              <a:ext uri="{FF2B5EF4-FFF2-40B4-BE49-F238E27FC236}">
                <a16:creationId xmlns:a16="http://schemas.microsoft.com/office/drawing/2014/main" id="{31A2D14E-032E-4602-FC72-0705403E7D50}"/>
              </a:ext>
            </a:extLst>
          </p:cNvPr>
          <p:cNvSpPr>
            <a:spLocks noGrp="1"/>
          </p:cNvSpPr>
          <p:nvPr>
            <p:ph type="body" sz="quarter" idx="12" hasCustomPrompt="1"/>
          </p:nvPr>
        </p:nvSpPr>
        <p:spPr>
          <a:xfrm>
            <a:off x="774402" y="3447117"/>
            <a:ext cx="3618921" cy="1902649"/>
          </a:xfrm>
          <a:prstGeom prst="rect">
            <a:avLst/>
          </a:prstGeom>
        </p:spPr>
        <p:txBody>
          <a:bodyPr/>
          <a:lstStyle>
            <a:lvl1pPr marL="0" indent="0">
              <a:lnSpc>
                <a:spcPts val="2400"/>
              </a:lnSpc>
              <a:spcBef>
                <a:spcPts val="1200"/>
              </a:spcBef>
              <a:buNone/>
              <a:defRPr sz="1800">
                <a:solidFill>
                  <a:schemeClr val="bg2"/>
                </a:solidFill>
              </a:defRPr>
            </a:lvl1pPr>
            <a:lvl2pPr>
              <a:defRPr>
                <a:solidFill>
                  <a:schemeClr val="bg2"/>
                </a:solidFill>
              </a:defRPr>
            </a:lvl2pPr>
            <a:lvl3pPr>
              <a:defRPr>
                <a:solidFill>
                  <a:schemeClr val="bg2"/>
                </a:solidFill>
              </a:defRPr>
            </a:lvl3pPr>
          </a:lstStyle>
          <a:p>
            <a:pPr lvl="0"/>
            <a:r>
              <a:rPr lang="en-US" dirty="0"/>
              <a:t>Place in your content here.</a:t>
            </a:r>
          </a:p>
          <a:p>
            <a:pPr lvl="0"/>
            <a:r>
              <a:rPr lang="en-US" dirty="0"/>
              <a:t>First level bullets</a:t>
            </a:r>
          </a:p>
          <a:p>
            <a:pPr lvl="1"/>
            <a:r>
              <a:rPr lang="en-US" dirty="0"/>
              <a:t>Second level bullets</a:t>
            </a:r>
          </a:p>
          <a:p>
            <a:pPr lvl="2"/>
            <a:r>
              <a:rPr lang="en-US" dirty="0"/>
              <a:t>Third level bullets</a:t>
            </a:r>
          </a:p>
        </p:txBody>
      </p:sp>
      <p:sp>
        <p:nvSpPr>
          <p:cNvPr id="5" name="Picture Placeholder 20">
            <a:extLst>
              <a:ext uri="{FF2B5EF4-FFF2-40B4-BE49-F238E27FC236}">
                <a16:creationId xmlns:a16="http://schemas.microsoft.com/office/drawing/2014/main" id="{950E01E0-7A07-E4AB-3775-B20EBF283BC1}"/>
              </a:ext>
            </a:extLst>
          </p:cNvPr>
          <p:cNvSpPr>
            <a:spLocks noGrp="1"/>
          </p:cNvSpPr>
          <p:nvPr>
            <p:ph type="pic" sz="quarter" idx="14"/>
          </p:nvPr>
        </p:nvSpPr>
        <p:spPr>
          <a:xfrm>
            <a:off x="5187697" y="650449"/>
            <a:ext cx="7004306" cy="5478679"/>
          </a:xfrm>
          <a:custGeom>
            <a:avLst/>
            <a:gdLst>
              <a:gd name="connsiteX0" fmla="*/ 233682 w 4938343"/>
              <a:gd name="connsiteY0" fmla="*/ 0 h 5829321"/>
              <a:gd name="connsiteX1" fmla="*/ 4938343 w 4938343"/>
              <a:gd name="connsiteY1" fmla="*/ 0 h 5829321"/>
              <a:gd name="connsiteX2" fmla="*/ 4938343 w 4938343"/>
              <a:gd name="connsiteY2" fmla="*/ 5829321 h 5829321"/>
              <a:gd name="connsiteX3" fmla="*/ 233682 w 4938343"/>
              <a:gd name="connsiteY3" fmla="*/ 5829321 h 5829321"/>
              <a:gd name="connsiteX4" fmla="*/ 0 w 4938343"/>
              <a:gd name="connsiteY4" fmla="*/ 5595639 h 5829321"/>
              <a:gd name="connsiteX5" fmla="*/ 0 w 4938343"/>
              <a:gd name="connsiteY5" fmla="*/ 233682 h 5829321"/>
              <a:gd name="connsiteX6" fmla="*/ 233682 w 4938343"/>
              <a:gd name="connsiteY6" fmla="*/ 0 h 58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3" h="5829321">
                <a:moveTo>
                  <a:pt x="233682" y="0"/>
                </a:moveTo>
                <a:lnTo>
                  <a:pt x="4938343" y="0"/>
                </a:lnTo>
                <a:lnTo>
                  <a:pt x="4938343" y="5829321"/>
                </a:lnTo>
                <a:lnTo>
                  <a:pt x="233682" y="5829321"/>
                </a:lnTo>
                <a:cubicBezTo>
                  <a:pt x="104623" y="5829321"/>
                  <a:pt x="0" y="5724698"/>
                  <a:pt x="0" y="5595639"/>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p>
            <a:r>
              <a:rPr lang="en-US" dirty="0"/>
              <a:t>Click icon to add picture</a:t>
            </a:r>
          </a:p>
        </p:txBody>
      </p:sp>
    </p:spTree>
    <p:extLst>
      <p:ext uri="{BB962C8B-B14F-4D97-AF65-F5344CB8AC3E}">
        <p14:creationId xmlns:p14="http://schemas.microsoft.com/office/powerpoint/2010/main" val="22826888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Photos_Right">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3860145F-5C17-4921-25BC-451CAC3FD8A2}"/>
              </a:ext>
            </a:extLst>
          </p:cNvPr>
          <p:cNvSpPr>
            <a:spLocks noGrp="1"/>
          </p:cNvSpPr>
          <p:nvPr>
            <p:ph type="title" hasCustomPrompt="1"/>
          </p:nvPr>
        </p:nvSpPr>
        <p:spPr>
          <a:xfrm>
            <a:off x="894522" y="1334344"/>
            <a:ext cx="3439930" cy="994143"/>
          </a:xfrm>
        </p:spPr>
        <p:txBody>
          <a:bodyPr/>
          <a:lstStyle>
            <a:lvl1pPr>
              <a:lnSpc>
                <a:spcPct val="100000"/>
              </a:lnSpc>
              <a:defRPr sz="2600">
                <a:solidFill>
                  <a:schemeClr val="accent3"/>
                </a:solidFill>
              </a:defRPr>
            </a:lvl1pPr>
          </a:lstStyle>
          <a:p>
            <a:r>
              <a:rPr lang="en-US" dirty="0"/>
              <a:t>Two Photos on Right Slide</a:t>
            </a:r>
          </a:p>
        </p:txBody>
      </p:sp>
      <p:sp>
        <p:nvSpPr>
          <p:cNvPr id="16" name="Text Placeholder 9">
            <a:extLst>
              <a:ext uri="{FF2B5EF4-FFF2-40B4-BE49-F238E27FC236}">
                <a16:creationId xmlns:a16="http://schemas.microsoft.com/office/drawing/2014/main" id="{044F03DB-4CC3-A2DB-CDEC-B6B55FF072F1}"/>
              </a:ext>
            </a:extLst>
          </p:cNvPr>
          <p:cNvSpPr>
            <a:spLocks noGrp="1"/>
          </p:cNvSpPr>
          <p:nvPr>
            <p:ph type="body" sz="quarter" idx="11" hasCustomPrompt="1"/>
          </p:nvPr>
        </p:nvSpPr>
        <p:spPr>
          <a:xfrm>
            <a:off x="894522" y="961572"/>
            <a:ext cx="3439930"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8" name="Text Placeholder 11">
            <a:extLst>
              <a:ext uri="{FF2B5EF4-FFF2-40B4-BE49-F238E27FC236}">
                <a16:creationId xmlns:a16="http://schemas.microsoft.com/office/drawing/2014/main" id="{14175354-1660-D71F-02B4-D1B49FFA58B1}"/>
              </a:ext>
            </a:extLst>
          </p:cNvPr>
          <p:cNvSpPr>
            <a:spLocks noGrp="1"/>
          </p:cNvSpPr>
          <p:nvPr>
            <p:ph type="body" sz="quarter" idx="15" hasCustomPrompt="1"/>
          </p:nvPr>
        </p:nvSpPr>
        <p:spPr>
          <a:xfrm>
            <a:off x="894522" y="2591154"/>
            <a:ext cx="3439930" cy="3491234"/>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dirty="0"/>
              <a:t>Place in your content here. When pasting in content, please use the “Use Destination Theme” or “Keep Text Only” options to ensure the text matches this template’s styles.</a:t>
            </a:r>
          </a:p>
        </p:txBody>
      </p:sp>
      <p:sp>
        <p:nvSpPr>
          <p:cNvPr id="5" name="Picture Placeholder 9">
            <a:extLst>
              <a:ext uri="{FF2B5EF4-FFF2-40B4-BE49-F238E27FC236}">
                <a16:creationId xmlns:a16="http://schemas.microsoft.com/office/drawing/2014/main" id="{40FC37D8-A053-4A64-1486-2B23DA0E901C}"/>
              </a:ext>
            </a:extLst>
          </p:cNvPr>
          <p:cNvSpPr>
            <a:spLocks noGrp="1"/>
          </p:cNvSpPr>
          <p:nvPr>
            <p:ph type="pic" sz="quarter" idx="13"/>
          </p:nvPr>
        </p:nvSpPr>
        <p:spPr>
          <a:xfrm>
            <a:off x="5211764" y="961572"/>
            <a:ext cx="2965449" cy="5120816"/>
          </a:xfrm>
          <a:prstGeom prst="roundRect">
            <a:avLst>
              <a:gd name="adj" fmla="val 5903"/>
            </a:avLst>
          </a:prstGeom>
          <a:pattFill prst="pct5">
            <a:fgClr>
              <a:schemeClr val="bg1">
                <a:lumMod val="65000"/>
              </a:schemeClr>
            </a:fgClr>
            <a:bgClr>
              <a:schemeClr val="bg1"/>
            </a:bgClr>
          </a:pattFill>
        </p:spPr>
        <p:txBody>
          <a:bodyPr wrap="square">
            <a:noAutofit/>
          </a:bodyPr>
          <a:lstStyle/>
          <a:p>
            <a:r>
              <a:rPr lang="en-US"/>
              <a:t>Click icon to add picture</a:t>
            </a:r>
          </a:p>
        </p:txBody>
      </p:sp>
      <p:sp>
        <p:nvSpPr>
          <p:cNvPr id="6" name="Picture Placeholder 12">
            <a:extLst>
              <a:ext uri="{FF2B5EF4-FFF2-40B4-BE49-F238E27FC236}">
                <a16:creationId xmlns:a16="http://schemas.microsoft.com/office/drawing/2014/main" id="{AA6F99CD-D6F3-6859-B254-0EBF06762492}"/>
              </a:ext>
            </a:extLst>
          </p:cNvPr>
          <p:cNvSpPr>
            <a:spLocks noGrp="1"/>
          </p:cNvSpPr>
          <p:nvPr>
            <p:ph type="pic" sz="quarter" idx="14"/>
          </p:nvPr>
        </p:nvSpPr>
        <p:spPr>
          <a:xfrm>
            <a:off x="8408988" y="961572"/>
            <a:ext cx="2965449" cy="5120816"/>
          </a:xfrm>
          <a:prstGeom prst="roundRect">
            <a:avLst>
              <a:gd name="adj" fmla="val 5958"/>
            </a:avLst>
          </a:prstGeom>
          <a:pattFill prst="pct5">
            <a:fgClr>
              <a:schemeClr val="bg1">
                <a:lumMod val="65000"/>
              </a:schemeClr>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23772893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Photos_Caption">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5334558" y="557"/>
            <a:ext cx="6858003" cy="6856878"/>
          </a:xfrm>
          <a:prstGeom prst="round2SameRect">
            <a:avLst>
              <a:gd name="adj1" fmla="val 0"/>
              <a:gd name="adj2" fmla="val 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3" y="2399053"/>
            <a:ext cx="3439930" cy="994143"/>
          </a:xfrm>
        </p:spPr>
        <p:txBody>
          <a:bodyPr/>
          <a:lstStyle>
            <a:lvl1pPr>
              <a:lnSpc>
                <a:spcPct val="100000"/>
              </a:lnSpc>
              <a:defRPr sz="2600">
                <a:solidFill>
                  <a:schemeClr val="tx1"/>
                </a:solidFill>
              </a:defRPr>
            </a:lvl1pPr>
          </a:lstStyle>
          <a:p>
            <a:r>
              <a:rPr lang="en-US" dirty="0"/>
              <a:t>Two Captioned Photos on Right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3" y="2026281"/>
            <a:ext cx="3439930"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3" y="3655862"/>
            <a:ext cx="3439930" cy="2552913"/>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dirty="0"/>
              <a:t>Place in your content here. When pasting in content, please use the “Use Destination Theme” or “Keep Text Only” options to ensure the text matches this template’s styles.</a:t>
            </a:r>
          </a:p>
        </p:txBody>
      </p:sp>
      <p:sp>
        <p:nvSpPr>
          <p:cNvPr id="34" name="Picture Placeholder 33" descr="Image Placeholder.">
            <a:extLst>
              <a:ext uri="{FF2B5EF4-FFF2-40B4-BE49-F238E27FC236}">
                <a16:creationId xmlns:a16="http://schemas.microsoft.com/office/drawing/2014/main" id="{EAF5933E-2D46-554F-0C89-A6E836B3A5A7}"/>
              </a:ext>
            </a:extLst>
          </p:cNvPr>
          <p:cNvSpPr>
            <a:spLocks noGrp="1"/>
          </p:cNvSpPr>
          <p:nvPr>
            <p:ph type="pic" sz="quarter" idx="12"/>
          </p:nvPr>
        </p:nvSpPr>
        <p:spPr>
          <a:xfrm>
            <a:off x="6241870" y="1106093"/>
            <a:ext cx="2248970" cy="290903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
        <p:nvSpPr>
          <p:cNvPr id="22" name="Text Placeholder 9">
            <a:extLst>
              <a:ext uri="{FF2B5EF4-FFF2-40B4-BE49-F238E27FC236}">
                <a16:creationId xmlns:a16="http://schemas.microsoft.com/office/drawing/2014/main" id="{31195609-F159-6F02-E5A9-15C6AE14F451}"/>
              </a:ext>
            </a:extLst>
          </p:cNvPr>
          <p:cNvSpPr>
            <a:spLocks noGrp="1"/>
          </p:cNvSpPr>
          <p:nvPr>
            <p:ph type="body" sz="quarter" idx="15" hasCustomPrompt="1"/>
          </p:nvPr>
        </p:nvSpPr>
        <p:spPr>
          <a:xfrm>
            <a:off x="6360406" y="4416994"/>
            <a:ext cx="2022434" cy="198987"/>
          </a:xfrm>
          <a:prstGeom prst="rect">
            <a:avLst/>
          </a:prstGeom>
        </p:spPr>
        <p:txBody>
          <a:bodyPr/>
          <a:lstStyle>
            <a:lvl1pPr marL="0" indent="0">
              <a:lnSpc>
                <a:spcPct val="100000"/>
              </a:lnSpc>
              <a:buNone/>
              <a:defRPr sz="12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dirty="0"/>
              <a:t>Image Caption</a:t>
            </a:r>
          </a:p>
        </p:txBody>
      </p:sp>
      <p:sp>
        <p:nvSpPr>
          <p:cNvPr id="23" name="Text Placeholder 11">
            <a:extLst>
              <a:ext uri="{FF2B5EF4-FFF2-40B4-BE49-F238E27FC236}">
                <a16:creationId xmlns:a16="http://schemas.microsoft.com/office/drawing/2014/main" id="{D5AB197C-0250-FAE6-E33A-1975AAB2A3AC}"/>
              </a:ext>
            </a:extLst>
          </p:cNvPr>
          <p:cNvSpPr>
            <a:spLocks noGrp="1"/>
          </p:cNvSpPr>
          <p:nvPr>
            <p:ph type="body" sz="quarter" idx="16" hasCustomPrompt="1"/>
          </p:nvPr>
        </p:nvSpPr>
        <p:spPr>
          <a:xfrm>
            <a:off x="6360406" y="4697671"/>
            <a:ext cx="2022434" cy="1360488"/>
          </a:xfrm>
          <a:prstGeom prst="rect">
            <a:avLst/>
          </a:prstGeom>
        </p:spPr>
        <p:txBody>
          <a:bodyPr/>
          <a:lstStyle>
            <a:lvl1pPr marL="0" indent="0">
              <a:lnSpc>
                <a:spcPts val="2000"/>
              </a:lnSpc>
              <a:buNone/>
              <a:defRPr sz="1200" b="1">
                <a:solidFill>
                  <a:schemeClr val="bg1"/>
                </a:solidFill>
              </a:defRPr>
            </a:lvl1pPr>
          </a:lstStyle>
          <a:p>
            <a:r>
              <a:rPr lang="en-US" dirty="0">
                <a:ea typeface="Roboto" panose="02000000000000000000" pitchFamily="2" charset="0"/>
                <a:cs typeface="Open Sans Light" panose="020B0606030504020204" pitchFamily="34" charset="0"/>
              </a:rPr>
              <a:t>To replace an image, right click on the image, select “Change Picture”, then choose from a file on your device, or “From Clipboard” to paste in a copied image.</a:t>
            </a:r>
            <a:endParaRPr lang="en-US" b="1" dirty="0">
              <a:ea typeface="Roboto" panose="02000000000000000000" pitchFamily="2" charset="0"/>
              <a:cs typeface="Poppins SemiBold" panose="00000700000000000000" pitchFamily="2" charset="0"/>
            </a:endParaRP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9112391" y="1106093"/>
            <a:ext cx="2248970" cy="290903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
        <p:nvSpPr>
          <p:cNvPr id="26" name="Text Placeholder 9">
            <a:extLst>
              <a:ext uri="{FF2B5EF4-FFF2-40B4-BE49-F238E27FC236}">
                <a16:creationId xmlns:a16="http://schemas.microsoft.com/office/drawing/2014/main" id="{F20D5781-0C27-71D1-0128-624F17C52EF2}"/>
              </a:ext>
            </a:extLst>
          </p:cNvPr>
          <p:cNvSpPr>
            <a:spLocks noGrp="1"/>
          </p:cNvSpPr>
          <p:nvPr>
            <p:ph type="body" sz="quarter" idx="17" hasCustomPrompt="1"/>
          </p:nvPr>
        </p:nvSpPr>
        <p:spPr>
          <a:xfrm>
            <a:off x="9231197" y="4416994"/>
            <a:ext cx="2022434" cy="198987"/>
          </a:xfrm>
          <a:prstGeom prst="rect">
            <a:avLst/>
          </a:prstGeom>
        </p:spPr>
        <p:txBody>
          <a:bodyPr/>
          <a:lstStyle>
            <a:lvl1pPr marL="0" indent="0">
              <a:lnSpc>
                <a:spcPct val="100000"/>
              </a:lnSpc>
              <a:buNone/>
              <a:defRPr sz="12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dirty="0"/>
              <a:t>Image Caption</a:t>
            </a:r>
          </a:p>
        </p:txBody>
      </p:sp>
      <p:sp>
        <p:nvSpPr>
          <p:cNvPr id="27" name="Text Placeholder 11">
            <a:extLst>
              <a:ext uri="{FF2B5EF4-FFF2-40B4-BE49-F238E27FC236}">
                <a16:creationId xmlns:a16="http://schemas.microsoft.com/office/drawing/2014/main" id="{88A40D10-BCFD-8ECA-A55D-C44BE3ECE6A3}"/>
              </a:ext>
            </a:extLst>
          </p:cNvPr>
          <p:cNvSpPr>
            <a:spLocks noGrp="1"/>
          </p:cNvSpPr>
          <p:nvPr>
            <p:ph type="body" sz="quarter" idx="18" hasCustomPrompt="1"/>
          </p:nvPr>
        </p:nvSpPr>
        <p:spPr>
          <a:xfrm>
            <a:off x="9231197" y="4697671"/>
            <a:ext cx="2022434" cy="1360488"/>
          </a:xfrm>
          <a:prstGeom prst="rect">
            <a:avLst/>
          </a:prstGeom>
        </p:spPr>
        <p:txBody>
          <a:bodyPr/>
          <a:lstStyle>
            <a:lvl1pPr marL="0" indent="0">
              <a:lnSpc>
                <a:spcPts val="2000"/>
              </a:lnSpc>
              <a:buNone/>
              <a:defRPr sz="1200" b="1">
                <a:solidFill>
                  <a:schemeClr val="bg1"/>
                </a:solidFill>
              </a:defRPr>
            </a:lvl1pPr>
          </a:lstStyle>
          <a:p>
            <a:r>
              <a:rPr lang="en-US" dirty="0">
                <a:ea typeface="Roboto" panose="02000000000000000000" pitchFamily="2" charset="0"/>
                <a:cs typeface="Open Sans Light" panose="020B0606030504020204" pitchFamily="34" charset="0"/>
              </a:rPr>
              <a:t>To replace an image, right click on the image, select “Change Picture”, then choose from a file on your device, or “From Clipboard” to paste in a copied image.</a:t>
            </a:r>
            <a:endParaRPr lang="en-US" b="1" dirty="0">
              <a:ea typeface="Roboto" panose="02000000000000000000" pitchFamily="2" charset="0"/>
              <a:cs typeface="Poppins SemiBold" panose="00000700000000000000" pitchFamily="2" charset="0"/>
            </a:endParaRPr>
          </a:p>
        </p:txBody>
      </p:sp>
    </p:spTree>
    <p:extLst>
      <p:ext uri="{BB962C8B-B14F-4D97-AF65-F5344CB8AC3E}">
        <p14:creationId xmlns:p14="http://schemas.microsoft.com/office/powerpoint/2010/main" val="12727332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Photo_Left">
    <p:spTree>
      <p:nvGrpSpPr>
        <p:cNvPr id="1" name=""/>
        <p:cNvGrpSpPr/>
        <p:nvPr/>
      </p:nvGrpSpPr>
      <p:grpSpPr>
        <a:xfrm>
          <a:off x="0" y="0"/>
          <a:ext cx="0" cy="0"/>
          <a:chOff x="0" y="0"/>
          <a:chExt cx="0" cy="0"/>
        </a:xfrm>
      </p:grpSpPr>
      <p:sp>
        <p:nvSpPr>
          <p:cNvPr id="4" name="Title 17">
            <a:extLst>
              <a:ext uri="{FF2B5EF4-FFF2-40B4-BE49-F238E27FC236}">
                <a16:creationId xmlns:a16="http://schemas.microsoft.com/office/drawing/2014/main" id="{C504D4E3-2709-06FD-AC46-B1CC6E3DFA33}"/>
              </a:ext>
            </a:extLst>
          </p:cNvPr>
          <p:cNvSpPr>
            <a:spLocks noGrp="1"/>
          </p:cNvSpPr>
          <p:nvPr>
            <p:ph type="title" hasCustomPrompt="1"/>
          </p:nvPr>
        </p:nvSpPr>
        <p:spPr>
          <a:xfrm>
            <a:off x="6825473" y="1040397"/>
            <a:ext cx="4471418" cy="418013"/>
          </a:xfrm>
        </p:spPr>
        <p:txBody>
          <a:bodyPr/>
          <a:lstStyle>
            <a:lvl1pPr marL="0" algn="l"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dirty="0"/>
              <a:t>Two Photos on Left Slide</a:t>
            </a:r>
          </a:p>
        </p:txBody>
      </p:sp>
      <p:sp>
        <p:nvSpPr>
          <p:cNvPr id="8" name="Text Placeholder 7">
            <a:extLst>
              <a:ext uri="{FF2B5EF4-FFF2-40B4-BE49-F238E27FC236}">
                <a16:creationId xmlns:a16="http://schemas.microsoft.com/office/drawing/2014/main" id="{3C2775EE-EB0D-EB94-EEEA-DBBF396EDDD6}"/>
              </a:ext>
            </a:extLst>
          </p:cNvPr>
          <p:cNvSpPr>
            <a:spLocks noGrp="1"/>
          </p:cNvSpPr>
          <p:nvPr>
            <p:ph type="body" sz="quarter" idx="12" hasCustomPrompt="1"/>
          </p:nvPr>
        </p:nvSpPr>
        <p:spPr>
          <a:xfrm>
            <a:off x="6825006" y="1663700"/>
            <a:ext cx="4471644" cy="4689475"/>
          </a:xfrm>
        </p:spPr>
        <p:txBody>
          <a:body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a:p>
            <a:pPr lvl="3"/>
            <a:r>
              <a:rPr lang="en-US" dirty="0"/>
              <a:t>Fourth level bullets</a:t>
            </a:r>
          </a:p>
        </p:txBody>
      </p:sp>
      <p:sp>
        <p:nvSpPr>
          <p:cNvPr id="7" name="Picture Placeholder 6">
            <a:extLst>
              <a:ext uri="{FF2B5EF4-FFF2-40B4-BE49-F238E27FC236}">
                <a16:creationId xmlns:a16="http://schemas.microsoft.com/office/drawing/2014/main" id="{D63F6F8C-286A-4911-83E6-37EB5FF9C0E8}"/>
              </a:ext>
            </a:extLst>
          </p:cNvPr>
          <p:cNvSpPr>
            <a:spLocks noGrp="1"/>
          </p:cNvSpPr>
          <p:nvPr>
            <p:ph type="pic" sz="quarter" idx="10"/>
          </p:nvPr>
        </p:nvSpPr>
        <p:spPr>
          <a:xfrm>
            <a:off x="0" y="0"/>
            <a:ext cx="3658698"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3" name="Picture Placeholder 2">
            <a:extLst>
              <a:ext uri="{FF2B5EF4-FFF2-40B4-BE49-F238E27FC236}">
                <a16:creationId xmlns:a16="http://schemas.microsoft.com/office/drawing/2014/main" id="{35125E1B-AC6E-B228-D46E-FEBD3CED691E}"/>
              </a:ext>
            </a:extLst>
          </p:cNvPr>
          <p:cNvSpPr>
            <a:spLocks noGrp="1"/>
          </p:cNvSpPr>
          <p:nvPr>
            <p:ph type="pic" sz="quarter" idx="11"/>
          </p:nvPr>
        </p:nvSpPr>
        <p:spPr>
          <a:xfrm>
            <a:off x="1543434" y="763362"/>
            <a:ext cx="4186651" cy="6094638"/>
          </a:xfrm>
          <a:custGeom>
            <a:avLst/>
            <a:gdLst>
              <a:gd name="connsiteX0" fmla="*/ 202215 w 4186651"/>
              <a:gd name="connsiteY0" fmla="*/ 0 h 6094638"/>
              <a:gd name="connsiteX1" fmla="*/ 3984436 w 4186651"/>
              <a:gd name="connsiteY1" fmla="*/ 0 h 6094638"/>
              <a:gd name="connsiteX2" fmla="*/ 4186651 w 4186651"/>
              <a:gd name="connsiteY2" fmla="*/ 202215 h 6094638"/>
              <a:gd name="connsiteX3" fmla="*/ 4186651 w 4186651"/>
              <a:gd name="connsiteY3" fmla="*/ 6094638 h 6094638"/>
              <a:gd name="connsiteX4" fmla="*/ 0 w 4186651"/>
              <a:gd name="connsiteY4" fmla="*/ 6094638 h 6094638"/>
              <a:gd name="connsiteX5" fmla="*/ 0 w 4186651"/>
              <a:gd name="connsiteY5" fmla="*/ 202215 h 6094638"/>
              <a:gd name="connsiteX6" fmla="*/ 202215 w 4186651"/>
              <a:gd name="connsiteY6" fmla="*/ 0 h 60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6651" h="6094638">
                <a:moveTo>
                  <a:pt x="202215" y="0"/>
                </a:moveTo>
                <a:lnTo>
                  <a:pt x="3984436" y="0"/>
                </a:lnTo>
                <a:cubicBezTo>
                  <a:pt x="4096116" y="0"/>
                  <a:pt x="4186651" y="90535"/>
                  <a:pt x="4186651" y="202215"/>
                </a:cubicBezTo>
                <a:lnTo>
                  <a:pt x="4186651" y="6094638"/>
                </a:lnTo>
                <a:lnTo>
                  <a:pt x="0" y="6094638"/>
                </a:lnTo>
                <a:lnTo>
                  <a:pt x="0" y="202215"/>
                </a:lnTo>
                <a:cubicBezTo>
                  <a:pt x="0" y="90535"/>
                  <a:pt x="90535" y="0"/>
                  <a:pt x="202215"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21057887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2Photos_Offset">
    <p:bg>
      <p:bgPr>
        <a:solidFill>
          <a:schemeClr val="accent3"/>
        </a:solidFill>
        <a:effectLst/>
      </p:bgPr>
    </p:bg>
    <p:spTree>
      <p:nvGrpSpPr>
        <p:cNvPr id="1" name=""/>
        <p:cNvGrpSpPr/>
        <p:nvPr/>
      </p:nvGrpSpPr>
      <p:grpSpPr>
        <a:xfrm>
          <a:off x="0" y="0"/>
          <a:ext cx="0" cy="0"/>
          <a:chOff x="0" y="0"/>
          <a:chExt cx="0" cy="0"/>
        </a:xfrm>
      </p:grpSpPr>
      <p:sp>
        <p:nvSpPr>
          <p:cNvPr id="13" name="Title 7">
            <a:extLst>
              <a:ext uri="{FF2B5EF4-FFF2-40B4-BE49-F238E27FC236}">
                <a16:creationId xmlns:a16="http://schemas.microsoft.com/office/drawing/2014/main" id="{FF566993-1C71-214C-8F87-B3A8BD9C03D2}"/>
              </a:ext>
            </a:extLst>
          </p:cNvPr>
          <p:cNvSpPr>
            <a:spLocks noGrp="1"/>
          </p:cNvSpPr>
          <p:nvPr>
            <p:ph type="title" hasCustomPrompt="1"/>
          </p:nvPr>
        </p:nvSpPr>
        <p:spPr>
          <a:xfrm>
            <a:off x="881808" y="1159231"/>
            <a:ext cx="5451757" cy="299434"/>
          </a:xfrm>
        </p:spPr>
        <p:txBody>
          <a:bodyPr/>
          <a:lstStyle>
            <a:lvl1pPr>
              <a:lnSpc>
                <a:spcPct val="100000"/>
              </a:lnSpc>
              <a:defRPr sz="2600">
                <a:solidFill>
                  <a:schemeClr val="bg1"/>
                </a:solidFill>
              </a:defRPr>
            </a:lvl1pPr>
          </a:lstStyle>
          <a:p>
            <a:r>
              <a:rPr lang="en-US" dirty="0"/>
              <a:t>Two Photos Offset Slide</a:t>
            </a:r>
          </a:p>
        </p:txBody>
      </p:sp>
      <p:sp>
        <p:nvSpPr>
          <p:cNvPr id="12" name="Text Placeholder 9">
            <a:extLst>
              <a:ext uri="{FF2B5EF4-FFF2-40B4-BE49-F238E27FC236}">
                <a16:creationId xmlns:a16="http://schemas.microsoft.com/office/drawing/2014/main" id="{66E66C2F-6C61-8CBA-C4F0-6306315F3098}"/>
              </a:ext>
            </a:extLst>
          </p:cNvPr>
          <p:cNvSpPr>
            <a:spLocks noGrp="1"/>
          </p:cNvSpPr>
          <p:nvPr>
            <p:ph type="body" sz="quarter" idx="12" hasCustomPrompt="1"/>
          </p:nvPr>
        </p:nvSpPr>
        <p:spPr>
          <a:xfrm>
            <a:off x="881808" y="786458"/>
            <a:ext cx="5451757" cy="198987"/>
          </a:xfrm>
          <a:prstGeom prst="rect">
            <a:avLst/>
          </a:prstGeom>
        </p:spPr>
        <p:txBody>
          <a:bodyPr/>
          <a:lstStyle>
            <a:lvl1pPr marL="0" indent="0">
              <a:lnSpc>
                <a:spcPct val="100000"/>
              </a:lnSpc>
              <a:buNone/>
              <a:defRPr sz="14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4" name="Text Placeholder 11">
            <a:extLst>
              <a:ext uri="{FF2B5EF4-FFF2-40B4-BE49-F238E27FC236}">
                <a16:creationId xmlns:a16="http://schemas.microsoft.com/office/drawing/2014/main" id="{5FD6E69D-34C0-CF07-17D3-849320BD9AB6}"/>
              </a:ext>
            </a:extLst>
          </p:cNvPr>
          <p:cNvSpPr>
            <a:spLocks noGrp="1"/>
          </p:cNvSpPr>
          <p:nvPr>
            <p:ph type="body" sz="quarter" idx="13" hasCustomPrompt="1"/>
          </p:nvPr>
        </p:nvSpPr>
        <p:spPr>
          <a:xfrm>
            <a:off x="881808" y="1704009"/>
            <a:ext cx="5451757" cy="1360488"/>
          </a:xfrm>
          <a:prstGeom prst="rect">
            <a:avLst/>
          </a:prstGeom>
        </p:spPr>
        <p:txBody>
          <a:bodyPr/>
          <a:lstStyle>
            <a:lvl1pPr marL="0" indent="0">
              <a:lnSpc>
                <a:spcPts val="2400"/>
              </a:lnSpc>
              <a:spcBef>
                <a:spcPts val="1200"/>
              </a:spcBef>
              <a:buNone/>
              <a:defRPr sz="1800">
                <a:solidFill>
                  <a:schemeClr val="bg1"/>
                </a:solidFill>
              </a:defRPr>
            </a:lvl1pPr>
          </a:lstStyle>
          <a:p>
            <a:pPr lvl="0"/>
            <a:r>
              <a:rPr lang="en-US" dirty="0"/>
              <a:t>Place in your content here. When pasting in content, please use the “Use Destination Theme” or “Keep Text Only” options to ensure the text matches this template’s styles.</a:t>
            </a:r>
          </a:p>
        </p:txBody>
      </p:sp>
      <p:sp>
        <p:nvSpPr>
          <p:cNvPr id="23" name="Picture Placeholder 22">
            <a:extLst>
              <a:ext uri="{FF2B5EF4-FFF2-40B4-BE49-F238E27FC236}">
                <a16:creationId xmlns:a16="http://schemas.microsoft.com/office/drawing/2014/main" id="{048ECADB-32C8-32F0-1B0C-92BDBD79498E}"/>
              </a:ext>
            </a:extLst>
          </p:cNvPr>
          <p:cNvSpPr>
            <a:spLocks noGrp="1"/>
          </p:cNvSpPr>
          <p:nvPr>
            <p:ph type="pic" sz="quarter" idx="11"/>
          </p:nvPr>
        </p:nvSpPr>
        <p:spPr>
          <a:xfrm>
            <a:off x="0" y="3428999"/>
            <a:ext cx="6333565" cy="3429002"/>
          </a:xfrm>
          <a:custGeom>
            <a:avLst/>
            <a:gdLst>
              <a:gd name="connsiteX0" fmla="*/ 2 w 6333565"/>
              <a:gd name="connsiteY0" fmla="*/ 0 h 3429002"/>
              <a:gd name="connsiteX1" fmla="*/ 6171305 w 6333565"/>
              <a:gd name="connsiteY1" fmla="*/ 0 h 3429002"/>
              <a:gd name="connsiteX2" fmla="*/ 6333565 w 6333565"/>
              <a:gd name="connsiteY2" fmla="*/ 162260 h 3429002"/>
              <a:gd name="connsiteX3" fmla="*/ 6333565 w 6333565"/>
              <a:gd name="connsiteY3" fmla="*/ 3429002 h 3429002"/>
              <a:gd name="connsiteX4" fmla="*/ 542025 w 6333565"/>
              <a:gd name="connsiteY4" fmla="*/ 3429002 h 3429002"/>
              <a:gd name="connsiteX5" fmla="*/ 0 w 6333565"/>
              <a:gd name="connsiteY5" fmla="*/ 3429002 h 3429002"/>
              <a:gd name="connsiteX6" fmla="*/ 0 w 6333565"/>
              <a:gd name="connsiteY6" fmla="*/ 319538 h 3429002"/>
              <a:gd name="connsiteX7" fmla="*/ 2 w 6333565"/>
              <a:gd name="connsiteY7" fmla="*/ 319538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3565" h="3429002">
                <a:moveTo>
                  <a:pt x="2" y="0"/>
                </a:moveTo>
                <a:lnTo>
                  <a:pt x="6171305" y="0"/>
                </a:lnTo>
                <a:cubicBezTo>
                  <a:pt x="6260919" y="0"/>
                  <a:pt x="6333565" y="72646"/>
                  <a:pt x="6333565" y="162260"/>
                </a:cubicBezTo>
                <a:lnTo>
                  <a:pt x="6333565" y="3429002"/>
                </a:lnTo>
                <a:lnTo>
                  <a:pt x="542025" y="3429002"/>
                </a:lnTo>
                <a:lnTo>
                  <a:pt x="0" y="3429002"/>
                </a:lnTo>
                <a:lnTo>
                  <a:pt x="0" y="319538"/>
                </a:lnTo>
                <a:lnTo>
                  <a:pt x="2" y="319538"/>
                </a:lnTo>
                <a:close/>
              </a:path>
            </a:pathLst>
          </a:custGeom>
          <a:pattFill prst="pct5">
            <a:fgClr>
              <a:schemeClr val="accent1"/>
            </a:fgClr>
            <a:bgClr>
              <a:schemeClr val="bg1"/>
            </a:bgClr>
          </a:pattFill>
        </p:spPr>
        <p:txBody>
          <a:bodyPr wrap="square">
            <a:noAutofit/>
          </a:bodyPr>
          <a:lstStyle/>
          <a:p>
            <a:r>
              <a:rPr lang="en-US"/>
              <a:t>Click icon to add picture</a:t>
            </a:r>
          </a:p>
        </p:txBody>
      </p:sp>
      <p:sp>
        <p:nvSpPr>
          <p:cNvPr id="21" name="Picture Placeholder 20">
            <a:extLst>
              <a:ext uri="{FF2B5EF4-FFF2-40B4-BE49-F238E27FC236}">
                <a16:creationId xmlns:a16="http://schemas.microsoft.com/office/drawing/2014/main" id="{135CEADD-8528-53ED-C41D-D880C0CE39C2}"/>
              </a:ext>
            </a:extLst>
          </p:cNvPr>
          <p:cNvSpPr>
            <a:spLocks noGrp="1"/>
          </p:cNvSpPr>
          <p:nvPr>
            <p:ph type="pic" sz="quarter" idx="14"/>
          </p:nvPr>
        </p:nvSpPr>
        <p:spPr>
          <a:xfrm>
            <a:off x="7253659" y="514338"/>
            <a:ext cx="4938343" cy="5829321"/>
          </a:xfrm>
          <a:custGeom>
            <a:avLst/>
            <a:gdLst>
              <a:gd name="connsiteX0" fmla="*/ 233682 w 4938343"/>
              <a:gd name="connsiteY0" fmla="*/ 0 h 5829321"/>
              <a:gd name="connsiteX1" fmla="*/ 4938343 w 4938343"/>
              <a:gd name="connsiteY1" fmla="*/ 0 h 5829321"/>
              <a:gd name="connsiteX2" fmla="*/ 4938343 w 4938343"/>
              <a:gd name="connsiteY2" fmla="*/ 5829321 h 5829321"/>
              <a:gd name="connsiteX3" fmla="*/ 233682 w 4938343"/>
              <a:gd name="connsiteY3" fmla="*/ 5829321 h 5829321"/>
              <a:gd name="connsiteX4" fmla="*/ 0 w 4938343"/>
              <a:gd name="connsiteY4" fmla="*/ 5595639 h 5829321"/>
              <a:gd name="connsiteX5" fmla="*/ 0 w 4938343"/>
              <a:gd name="connsiteY5" fmla="*/ 233682 h 5829321"/>
              <a:gd name="connsiteX6" fmla="*/ 233682 w 4938343"/>
              <a:gd name="connsiteY6" fmla="*/ 0 h 58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3" h="5829321">
                <a:moveTo>
                  <a:pt x="233682" y="0"/>
                </a:moveTo>
                <a:lnTo>
                  <a:pt x="4938343" y="0"/>
                </a:lnTo>
                <a:lnTo>
                  <a:pt x="4938343" y="5829321"/>
                </a:lnTo>
                <a:lnTo>
                  <a:pt x="233682" y="5829321"/>
                </a:lnTo>
                <a:cubicBezTo>
                  <a:pt x="104623" y="5829321"/>
                  <a:pt x="0" y="5724698"/>
                  <a:pt x="0" y="5595639"/>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38962697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hoto_Top">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F8C038A1-773E-DBC1-A6C7-A8AEE9E20B22}"/>
              </a:ext>
            </a:extLst>
          </p:cNvPr>
          <p:cNvSpPr>
            <a:spLocks noGrp="1"/>
          </p:cNvSpPr>
          <p:nvPr>
            <p:ph type="title" hasCustomPrompt="1"/>
          </p:nvPr>
        </p:nvSpPr>
        <p:spPr>
          <a:xfrm>
            <a:off x="1133474" y="3731782"/>
            <a:ext cx="10163417" cy="418013"/>
          </a:xfrm>
        </p:spPr>
        <p:txBody>
          <a:bodyPr/>
          <a:lstStyle>
            <a:lvl1pPr marL="0" algn="l"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dirty="0"/>
              <a:t>Large Photo on Top Slide</a:t>
            </a:r>
          </a:p>
        </p:txBody>
      </p:sp>
      <p:sp>
        <p:nvSpPr>
          <p:cNvPr id="3" name="Text Placeholder 7">
            <a:extLst>
              <a:ext uri="{FF2B5EF4-FFF2-40B4-BE49-F238E27FC236}">
                <a16:creationId xmlns:a16="http://schemas.microsoft.com/office/drawing/2014/main" id="{BB7EE1A2-6CDD-367F-D910-035F5525B07E}"/>
              </a:ext>
            </a:extLst>
          </p:cNvPr>
          <p:cNvSpPr>
            <a:spLocks noGrp="1"/>
          </p:cNvSpPr>
          <p:nvPr>
            <p:ph type="body" sz="quarter" idx="12" hasCustomPrompt="1"/>
          </p:nvPr>
        </p:nvSpPr>
        <p:spPr>
          <a:xfrm>
            <a:off x="1132205" y="4443306"/>
            <a:ext cx="10163931" cy="2145220"/>
          </a:xfrm>
        </p:spPr>
        <p:txBody>
          <a:body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p:txBody>
      </p:sp>
      <p:sp>
        <p:nvSpPr>
          <p:cNvPr id="6" name="Picture Placeholder 5">
            <a:extLst>
              <a:ext uri="{FF2B5EF4-FFF2-40B4-BE49-F238E27FC236}">
                <a16:creationId xmlns:a16="http://schemas.microsoft.com/office/drawing/2014/main" id="{CD80A71C-26B3-450F-AECC-072AE2639043}"/>
              </a:ext>
            </a:extLst>
          </p:cNvPr>
          <p:cNvSpPr>
            <a:spLocks noGrp="1"/>
          </p:cNvSpPr>
          <p:nvPr>
            <p:ph type="pic" sz="quarter" idx="10"/>
          </p:nvPr>
        </p:nvSpPr>
        <p:spPr>
          <a:xfrm>
            <a:off x="0" y="0"/>
            <a:ext cx="12192000" cy="3428999"/>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3490260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hoto_Top_Rounded">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C4126798-40CE-0964-E5C4-E7EFDC226E43}"/>
              </a:ext>
            </a:extLst>
          </p:cNvPr>
          <p:cNvSpPr>
            <a:spLocks noGrp="1"/>
          </p:cNvSpPr>
          <p:nvPr>
            <p:ph type="title" hasCustomPrompt="1"/>
          </p:nvPr>
        </p:nvSpPr>
        <p:spPr>
          <a:xfrm>
            <a:off x="1133474" y="3441111"/>
            <a:ext cx="10163417" cy="418013"/>
          </a:xfrm>
        </p:spPr>
        <p:txBody>
          <a:bodyPr/>
          <a:lstStyle>
            <a:lvl1pPr marL="0" algn="l"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dirty="0"/>
              <a:t>Large Framed Photo Slide</a:t>
            </a:r>
          </a:p>
        </p:txBody>
      </p:sp>
      <p:sp>
        <p:nvSpPr>
          <p:cNvPr id="3" name="Text Placeholder 7">
            <a:extLst>
              <a:ext uri="{FF2B5EF4-FFF2-40B4-BE49-F238E27FC236}">
                <a16:creationId xmlns:a16="http://schemas.microsoft.com/office/drawing/2014/main" id="{AFB5368E-DFF0-727E-16DA-5E5D27E71042}"/>
              </a:ext>
            </a:extLst>
          </p:cNvPr>
          <p:cNvSpPr>
            <a:spLocks noGrp="1"/>
          </p:cNvSpPr>
          <p:nvPr>
            <p:ph type="body" sz="quarter" idx="12" hasCustomPrompt="1"/>
          </p:nvPr>
        </p:nvSpPr>
        <p:spPr>
          <a:xfrm>
            <a:off x="1132205" y="4152635"/>
            <a:ext cx="10163931" cy="2145220"/>
          </a:xfrm>
        </p:spPr>
        <p:txBody>
          <a:body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p:txBody>
      </p:sp>
      <p:sp>
        <p:nvSpPr>
          <p:cNvPr id="5" name="Picture Placeholder 4">
            <a:extLst>
              <a:ext uri="{FF2B5EF4-FFF2-40B4-BE49-F238E27FC236}">
                <a16:creationId xmlns:a16="http://schemas.microsoft.com/office/drawing/2014/main" id="{24DCA15B-C178-71F2-D6D4-F6D5631D313F}"/>
              </a:ext>
            </a:extLst>
          </p:cNvPr>
          <p:cNvSpPr>
            <a:spLocks noGrp="1"/>
          </p:cNvSpPr>
          <p:nvPr>
            <p:ph type="pic" sz="quarter" idx="10"/>
          </p:nvPr>
        </p:nvSpPr>
        <p:spPr>
          <a:xfrm>
            <a:off x="1133474" y="1"/>
            <a:ext cx="9925048" cy="3161026"/>
          </a:xfrm>
          <a:custGeom>
            <a:avLst/>
            <a:gdLst>
              <a:gd name="connsiteX0" fmla="*/ 0 w 9925048"/>
              <a:gd name="connsiteY0" fmla="*/ 0 h 3161026"/>
              <a:gd name="connsiteX1" fmla="*/ 9925048 w 9925048"/>
              <a:gd name="connsiteY1" fmla="*/ 0 h 3161026"/>
              <a:gd name="connsiteX2" fmla="*/ 9925048 w 9925048"/>
              <a:gd name="connsiteY2" fmla="*/ 2855671 h 3161026"/>
              <a:gd name="connsiteX3" fmla="*/ 9619693 w 9925048"/>
              <a:gd name="connsiteY3" fmla="*/ 3161026 h 3161026"/>
              <a:gd name="connsiteX4" fmla="*/ 305355 w 9925048"/>
              <a:gd name="connsiteY4" fmla="*/ 3161026 h 3161026"/>
              <a:gd name="connsiteX5" fmla="*/ 0 w 9925048"/>
              <a:gd name="connsiteY5" fmla="*/ 2855671 h 316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5048" h="3161026">
                <a:moveTo>
                  <a:pt x="0" y="0"/>
                </a:moveTo>
                <a:lnTo>
                  <a:pt x="9925048" y="0"/>
                </a:lnTo>
                <a:lnTo>
                  <a:pt x="9925048" y="2855671"/>
                </a:lnTo>
                <a:cubicBezTo>
                  <a:pt x="9925048" y="3024314"/>
                  <a:pt x="9788336" y="3161026"/>
                  <a:pt x="9619693" y="3161026"/>
                </a:cubicBezTo>
                <a:lnTo>
                  <a:pt x="305355" y="3161026"/>
                </a:lnTo>
                <a:cubicBezTo>
                  <a:pt x="136712" y="3161026"/>
                  <a:pt x="0" y="3024314"/>
                  <a:pt x="0" y="2855671"/>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4583291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Quotation">
    <p:bg>
      <p:bgPr>
        <a:solidFill>
          <a:schemeClr val="tx1"/>
        </a:solidFill>
        <a:effectLst/>
      </p:bgPr>
    </p:bg>
    <p:spTree>
      <p:nvGrpSpPr>
        <p:cNvPr id="1" name=""/>
        <p:cNvGrpSpPr/>
        <p:nvPr/>
      </p:nvGrpSpPr>
      <p:grpSpPr>
        <a:xfrm>
          <a:off x="0" y="0"/>
          <a:ext cx="0" cy="0"/>
          <a:chOff x="0" y="0"/>
          <a:chExt cx="0" cy="0"/>
        </a:xfrm>
      </p:grpSpPr>
      <p:sp>
        <p:nvSpPr>
          <p:cNvPr id="11" name="Title 8">
            <a:extLst>
              <a:ext uri="{FF2B5EF4-FFF2-40B4-BE49-F238E27FC236}">
                <a16:creationId xmlns:a16="http://schemas.microsoft.com/office/drawing/2014/main" id="{C36BFBF5-5176-41DC-FE58-6364A24A297A}"/>
              </a:ext>
            </a:extLst>
          </p:cNvPr>
          <p:cNvSpPr>
            <a:spLocks noGrp="1"/>
          </p:cNvSpPr>
          <p:nvPr>
            <p:ph type="title" hasCustomPrompt="1"/>
          </p:nvPr>
        </p:nvSpPr>
        <p:spPr>
          <a:xfrm>
            <a:off x="6202594" y="2319639"/>
            <a:ext cx="5151206" cy="2254102"/>
          </a:xfrm>
        </p:spPr>
        <p:txBody>
          <a:bodyPr/>
          <a:lstStyle>
            <a:lvl1pPr>
              <a:lnSpc>
                <a:spcPct val="100000"/>
              </a:lnSpc>
              <a:defRPr sz="2600">
                <a:solidFill>
                  <a:schemeClr val="bg1"/>
                </a:solidFill>
              </a:defRPr>
            </a:lvl1pPr>
          </a:lstStyle>
          <a:p>
            <a:r>
              <a:rPr lang="en-US" sz="2600" b="1" dirty="0">
                <a:solidFill>
                  <a:schemeClr val="bg1"/>
                </a:solidFill>
                <a:latin typeface="Roboto" panose="02000000000000000000" pitchFamily="2" charset="0"/>
                <a:ea typeface="Roboto" panose="02000000000000000000" pitchFamily="2" charset="0"/>
                <a:cs typeface="Poppins SemiBold" panose="00000700000000000000" pitchFamily="2" charset="0"/>
              </a:rPr>
              <a:t>Use this space for a relevant quote to support your communication message. You can use </a:t>
            </a:r>
            <a:r>
              <a:rPr lang="en-US" sz="2600" b="1" dirty="0">
                <a:solidFill>
                  <a:schemeClr val="accent5"/>
                </a:solidFill>
                <a:latin typeface="Roboto" panose="02000000000000000000" pitchFamily="2" charset="0"/>
                <a:ea typeface="Roboto" panose="02000000000000000000" pitchFamily="2" charset="0"/>
                <a:cs typeface="Poppins SemiBold" panose="00000700000000000000" pitchFamily="2" charset="0"/>
              </a:rPr>
              <a:t>color to highlight key facts. </a:t>
            </a:r>
            <a:r>
              <a:rPr lang="en-US" sz="2600" b="1" dirty="0">
                <a:solidFill>
                  <a:schemeClr val="bg1"/>
                </a:solidFill>
                <a:latin typeface="Roboto" panose="02000000000000000000" pitchFamily="2" charset="0"/>
                <a:ea typeface="Roboto" panose="02000000000000000000" pitchFamily="2" charset="0"/>
                <a:cs typeface="Poppins SemiBold" panose="00000700000000000000" pitchFamily="2" charset="0"/>
              </a:rPr>
              <a:t>Be sure to include the source in the text below.</a:t>
            </a:r>
          </a:p>
        </p:txBody>
      </p:sp>
      <p:sp>
        <p:nvSpPr>
          <p:cNvPr id="7" name="Text Placeholder 9">
            <a:extLst>
              <a:ext uri="{FF2B5EF4-FFF2-40B4-BE49-F238E27FC236}">
                <a16:creationId xmlns:a16="http://schemas.microsoft.com/office/drawing/2014/main" id="{ED07DE40-80FF-B69C-24B0-E6BA3C38FB79}"/>
              </a:ext>
            </a:extLst>
          </p:cNvPr>
          <p:cNvSpPr>
            <a:spLocks noGrp="1"/>
          </p:cNvSpPr>
          <p:nvPr>
            <p:ph type="body" sz="quarter" idx="11" hasCustomPrompt="1"/>
          </p:nvPr>
        </p:nvSpPr>
        <p:spPr>
          <a:xfrm>
            <a:off x="6202594" y="4859073"/>
            <a:ext cx="3439930" cy="198987"/>
          </a:xfrm>
          <a:prstGeom prst="rect">
            <a:avLst/>
          </a:prstGeom>
        </p:spPr>
        <p:txBody>
          <a:bodyPr/>
          <a:lstStyle>
            <a:lvl1pPr marL="0" indent="0">
              <a:lnSpc>
                <a:spcPct val="100000"/>
              </a:lnSpc>
              <a:buNone/>
              <a:defRPr sz="1400" b="0" i="0" cap="all" spc="200" baseline="0">
                <a:solidFill>
                  <a:schemeClr val="bg1"/>
                </a:solidFill>
                <a:latin typeface="Roboto Medium" panose="02000000000000000000" pitchFamily="2" charset="0"/>
                <a:ea typeface="Roboto Medium" panose="02000000000000000000" pitchFamily="2" charset="0"/>
              </a:defRPr>
            </a:lvl1pPr>
          </a:lstStyle>
          <a:p>
            <a:pPr lvl="0"/>
            <a:r>
              <a:rPr lang="en-US" dirty="0"/>
              <a:t>Quotation Source Goes Here</a:t>
            </a:r>
          </a:p>
        </p:txBody>
      </p:sp>
      <p:sp>
        <p:nvSpPr>
          <p:cNvPr id="14" name="Picture Placeholder 13">
            <a:extLst>
              <a:ext uri="{FF2B5EF4-FFF2-40B4-BE49-F238E27FC236}">
                <a16:creationId xmlns:a16="http://schemas.microsoft.com/office/drawing/2014/main" id="{B37B7C14-CC4C-6EDC-65DC-FB85B3952E62}"/>
              </a:ext>
            </a:extLst>
          </p:cNvPr>
          <p:cNvSpPr>
            <a:spLocks noGrp="1"/>
          </p:cNvSpPr>
          <p:nvPr>
            <p:ph type="pic" sz="quarter" idx="13"/>
          </p:nvPr>
        </p:nvSpPr>
        <p:spPr>
          <a:xfrm>
            <a:off x="-3" y="734574"/>
            <a:ext cx="5163673" cy="5388838"/>
          </a:xfrm>
          <a:custGeom>
            <a:avLst/>
            <a:gdLst>
              <a:gd name="connsiteX0" fmla="*/ 0 w 5163673"/>
              <a:gd name="connsiteY0" fmla="*/ 0 h 5388838"/>
              <a:gd name="connsiteX1" fmla="*/ 4903392 w 5163673"/>
              <a:gd name="connsiteY1" fmla="*/ 0 h 5388838"/>
              <a:gd name="connsiteX2" fmla="*/ 5163673 w 5163673"/>
              <a:gd name="connsiteY2" fmla="*/ 260281 h 5388838"/>
              <a:gd name="connsiteX3" fmla="*/ 5163673 w 5163673"/>
              <a:gd name="connsiteY3" fmla="*/ 5128557 h 5388838"/>
              <a:gd name="connsiteX4" fmla="*/ 4903392 w 5163673"/>
              <a:gd name="connsiteY4" fmla="*/ 5388838 h 5388838"/>
              <a:gd name="connsiteX5" fmla="*/ 0 w 5163673"/>
              <a:gd name="connsiteY5" fmla="*/ 5388838 h 538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3673" h="5388838">
                <a:moveTo>
                  <a:pt x="0" y="0"/>
                </a:moveTo>
                <a:lnTo>
                  <a:pt x="4903392" y="0"/>
                </a:lnTo>
                <a:cubicBezTo>
                  <a:pt x="5047141" y="0"/>
                  <a:pt x="5163673" y="116532"/>
                  <a:pt x="5163673" y="260281"/>
                </a:cubicBezTo>
                <a:lnTo>
                  <a:pt x="5163673" y="5128557"/>
                </a:lnTo>
                <a:cubicBezTo>
                  <a:pt x="5163673" y="5272306"/>
                  <a:pt x="5047141" y="5388838"/>
                  <a:pt x="4903392" y="5388838"/>
                </a:cubicBezTo>
                <a:lnTo>
                  <a:pt x="0" y="5388838"/>
                </a:ln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2213093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6"/>
            <a:ext cx="6172201"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839790" y="2057401"/>
            <a:ext cx="3932236"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fld id="{29DB0173-A019-44EC-A911-B2230AD9E2AD}" type="datetimeFigureOut">
              <a:rPr lang="en-US" smtClean="0">
                <a:solidFill>
                  <a:prstClr val="black">
                    <a:tint val="75000"/>
                  </a:prstClr>
                </a:solidFill>
              </a:rPr>
              <a:pPr defTabSz="685783"/>
              <a:t>6/22/2026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fld id="{FC791CC5-AD32-4764-8CC2-9871C8CAA012}"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448117482"/>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hoto_Bac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67692A-377B-43B7-AEA9-045CE336063E}"/>
              </a:ext>
            </a:extLst>
          </p:cNvPr>
          <p:cNvSpPr>
            <a:spLocks noGrp="1"/>
          </p:cNvSpPr>
          <p:nvPr>
            <p:ph type="pic" sz="quarter" idx="10"/>
          </p:nvPr>
        </p:nvSpPr>
        <p:spPr>
          <a:xfrm>
            <a:off x="0" y="0"/>
            <a:ext cx="121920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2" name="Rectangle: Single Corner Rounded 1">
            <a:extLst>
              <a:ext uri="{FF2B5EF4-FFF2-40B4-BE49-F238E27FC236}">
                <a16:creationId xmlns:a16="http://schemas.microsoft.com/office/drawing/2014/main" id="{19D7C2E2-B683-C394-BFFA-32B32F0FCE74}"/>
              </a:ext>
              <a:ext uri="{C183D7F6-B498-43B3-948B-1728B52AA6E4}">
                <adec:decorative xmlns:adec="http://schemas.microsoft.com/office/drawing/2017/decorative" val="1"/>
              </a:ext>
            </a:extLst>
          </p:cNvPr>
          <p:cNvSpPr/>
          <p:nvPr userDrawn="1"/>
        </p:nvSpPr>
        <p:spPr>
          <a:xfrm>
            <a:off x="-1" y="1777432"/>
            <a:ext cx="8410575" cy="5080568"/>
          </a:xfrm>
          <a:prstGeom prst="round1Rect">
            <a:avLst>
              <a:gd name="adj" fmla="val 5005"/>
            </a:avLst>
          </a:prstGeom>
          <a:gradFill flip="none" rotWithShape="1">
            <a:gsLst>
              <a:gs pos="0">
                <a:schemeClr val="accent1">
                  <a:lumMod val="67000"/>
                </a:schemeClr>
              </a:gs>
              <a:gs pos="100000">
                <a:schemeClr val="accent1">
                  <a:lumMod val="97000"/>
                  <a:lumOff val="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7">
            <a:extLst>
              <a:ext uri="{FF2B5EF4-FFF2-40B4-BE49-F238E27FC236}">
                <a16:creationId xmlns:a16="http://schemas.microsoft.com/office/drawing/2014/main" id="{DECE3A18-15D1-A1C4-B4B1-BFDBA5D3A9A7}"/>
              </a:ext>
            </a:extLst>
          </p:cNvPr>
          <p:cNvSpPr>
            <a:spLocks noGrp="1"/>
          </p:cNvSpPr>
          <p:nvPr>
            <p:ph type="title" hasCustomPrompt="1"/>
          </p:nvPr>
        </p:nvSpPr>
        <p:spPr>
          <a:xfrm>
            <a:off x="774402" y="2501392"/>
            <a:ext cx="7063985" cy="994143"/>
          </a:xfrm>
        </p:spPr>
        <p:txBody>
          <a:bodyPr/>
          <a:lstStyle>
            <a:lvl1pPr>
              <a:lnSpc>
                <a:spcPct val="100000"/>
              </a:lnSpc>
              <a:defRPr sz="2600">
                <a:solidFill>
                  <a:schemeClr val="bg1"/>
                </a:solidFill>
              </a:defRPr>
            </a:lvl1pPr>
          </a:lstStyle>
          <a:p>
            <a:r>
              <a:rPr lang="en-US" dirty="0"/>
              <a:t>Large Photo Background Slide</a:t>
            </a:r>
          </a:p>
        </p:txBody>
      </p:sp>
      <p:sp>
        <p:nvSpPr>
          <p:cNvPr id="3" name="Text Placeholder 9">
            <a:extLst>
              <a:ext uri="{FF2B5EF4-FFF2-40B4-BE49-F238E27FC236}">
                <a16:creationId xmlns:a16="http://schemas.microsoft.com/office/drawing/2014/main" id="{48C76771-10B9-6AE0-9F24-5465CAEBC9B3}"/>
              </a:ext>
            </a:extLst>
          </p:cNvPr>
          <p:cNvSpPr>
            <a:spLocks noGrp="1"/>
          </p:cNvSpPr>
          <p:nvPr>
            <p:ph type="body" sz="quarter" idx="11" hasCustomPrompt="1"/>
          </p:nvPr>
        </p:nvSpPr>
        <p:spPr>
          <a:xfrm>
            <a:off x="774403" y="2128620"/>
            <a:ext cx="3439930"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5" name="Text Placeholder 11">
            <a:extLst>
              <a:ext uri="{FF2B5EF4-FFF2-40B4-BE49-F238E27FC236}">
                <a16:creationId xmlns:a16="http://schemas.microsoft.com/office/drawing/2014/main" id="{A54B0A3B-3B62-7B02-F964-BE0256A75A6D}"/>
              </a:ext>
            </a:extLst>
          </p:cNvPr>
          <p:cNvSpPr>
            <a:spLocks noGrp="1"/>
          </p:cNvSpPr>
          <p:nvPr>
            <p:ph type="body" sz="quarter" idx="12" hasCustomPrompt="1"/>
          </p:nvPr>
        </p:nvSpPr>
        <p:spPr>
          <a:xfrm>
            <a:off x="774403" y="3758201"/>
            <a:ext cx="7063984" cy="2682011"/>
          </a:xfrm>
          <a:prstGeom prst="rect">
            <a:avLst/>
          </a:prstGeom>
        </p:spPr>
        <p:txBody>
          <a:bodyPr/>
          <a:lstStyle>
            <a:lvl1pPr marL="0" indent="0">
              <a:lnSpc>
                <a:spcPts val="2400"/>
              </a:lnSpc>
              <a:spcBef>
                <a:spcPts val="120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p:txBody>
      </p:sp>
    </p:spTree>
    <p:extLst>
      <p:ext uri="{BB962C8B-B14F-4D97-AF65-F5344CB8AC3E}">
        <p14:creationId xmlns:p14="http://schemas.microsoft.com/office/powerpoint/2010/main" val="30905996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Photos_Blocks">
    <p:spTree>
      <p:nvGrpSpPr>
        <p:cNvPr id="1" name=""/>
        <p:cNvGrpSpPr/>
        <p:nvPr/>
      </p:nvGrpSpPr>
      <p:grpSpPr>
        <a:xfrm>
          <a:off x="0" y="0"/>
          <a:ext cx="0" cy="0"/>
          <a:chOff x="0" y="0"/>
          <a:chExt cx="0" cy="0"/>
        </a:xfrm>
      </p:grpSpPr>
      <p:sp>
        <p:nvSpPr>
          <p:cNvPr id="14" name="Title 7">
            <a:extLst>
              <a:ext uri="{FF2B5EF4-FFF2-40B4-BE49-F238E27FC236}">
                <a16:creationId xmlns:a16="http://schemas.microsoft.com/office/drawing/2014/main" id="{4681A8D3-C2D6-B52A-2906-F393D40AFF93}"/>
              </a:ext>
            </a:extLst>
          </p:cNvPr>
          <p:cNvSpPr>
            <a:spLocks noGrp="1"/>
          </p:cNvSpPr>
          <p:nvPr>
            <p:ph type="title" hasCustomPrompt="1"/>
          </p:nvPr>
        </p:nvSpPr>
        <p:spPr>
          <a:xfrm>
            <a:off x="7192564" y="2434857"/>
            <a:ext cx="3439930" cy="994143"/>
          </a:xfrm>
        </p:spPr>
        <p:txBody>
          <a:bodyPr/>
          <a:lstStyle>
            <a:lvl1pPr>
              <a:lnSpc>
                <a:spcPct val="100000"/>
              </a:lnSpc>
              <a:defRPr sz="2600">
                <a:solidFill>
                  <a:schemeClr val="tx1"/>
                </a:solidFill>
              </a:defRPr>
            </a:lvl1pPr>
          </a:lstStyle>
          <a:p>
            <a:r>
              <a:rPr lang="en-US" dirty="0"/>
              <a:t>Offset Photo Blocks Slide</a:t>
            </a:r>
          </a:p>
        </p:txBody>
      </p:sp>
      <p:sp>
        <p:nvSpPr>
          <p:cNvPr id="13" name="Text Placeholder 9">
            <a:extLst>
              <a:ext uri="{FF2B5EF4-FFF2-40B4-BE49-F238E27FC236}">
                <a16:creationId xmlns:a16="http://schemas.microsoft.com/office/drawing/2014/main" id="{0BADCE4A-ED67-825E-DAAA-7AD76AE30E4D}"/>
              </a:ext>
            </a:extLst>
          </p:cNvPr>
          <p:cNvSpPr>
            <a:spLocks noGrp="1"/>
          </p:cNvSpPr>
          <p:nvPr>
            <p:ph type="body" sz="quarter" idx="12" hasCustomPrompt="1"/>
          </p:nvPr>
        </p:nvSpPr>
        <p:spPr>
          <a:xfrm>
            <a:off x="7192564" y="2062085"/>
            <a:ext cx="3439930"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5" name="Text Placeholder 11">
            <a:extLst>
              <a:ext uri="{FF2B5EF4-FFF2-40B4-BE49-F238E27FC236}">
                <a16:creationId xmlns:a16="http://schemas.microsoft.com/office/drawing/2014/main" id="{46FD16CE-DA71-2332-DF01-27884E2C8E5B}"/>
              </a:ext>
            </a:extLst>
          </p:cNvPr>
          <p:cNvSpPr>
            <a:spLocks noGrp="1"/>
          </p:cNvSpPr>
          <p:nvPr>
            <p:ph type="body" sz="quarter" idx="14" hasCustomPrompt="1"/>
          </p:nvPr>
        </p:nvSpPr>
        <p:spPr>
          <a:xfrm>
            <a:off x="7192564" y="3691667"/>
            <a:ext cx="3439930" cy="2599405"/>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dirty="0"/>
              <a:t>To replace an image, right click on the image, select “Change Picture”, then choose from a file on your device, or “From Clipboard” to paste in a copied image.</a:t>
            </a:r>
          </a:p>
        </p:txBody>
      </p:sp>
      <p:sp>
        <p:nvSpPr>
          <p:cNvPr id="9" name="Picture Placeholder 8">
            <a:extLst>
              <a:ext uri="{FF2B5EF4-FFF2-40B4-BE49-F238E27FC236}">
                <a16:creationId xmlns:a16="http://schemas.microsoft.com/office/drawing/2014/main" id="{C1CFA61D-D329-4095-A959-9F79D942C5A2}"/>
              </a:ext>
            </a:extLst>
          </p:cNvPr>
          <p:cNvSpPr>
            <a:spLocks noGrp="1"/>
          </p:cNvSpPr>
          <p:nvPr>
            <p:ph type="pic" sz="quarter" idx="10"/>
          </p:nvPr>
        </p:nvSpPr>
        <p:spPr>
          <a:xfrm>
            <a:off x="3073400" y="2"/>
            <a:ext cx="2825043" cy="2959098"/>
          </a:xfrm>
          <a:custGeom>
            <a:avLst/>
            <a:gdLst>
              <a:gd name="connsiteX0" fmla="*/ 0 w 2825043"/>
              <a:gd name="connsiteY0" fmla="*/ 0 h 2959098"/>
              <a:gd name="connsiteX1" fmla="*/ 2825043 w 2825043"/>
              <a:gd name="connsiteY1" fmla="*/ 0 h 2959098"/>
              <a:gd name="connsiteX2" fmla="*/ 2825043 w 2825043"/>
              <a:gd name="connsiteY2" fmla="*/ 2959098 h 2959098"/>
              <a:gd name="connsiteX3" fmla="*/ 0 w 2825043"/>
              <a:gd name="connsiteY3" fmla="*/ 2959098 h 2959098"/>
            </a:gdLst>
            <a:ahLst/>
            <a:cxnLst>
              <a:cxn ang="0">
                <a:pos x="connsiteX0" y="connsiteY0"/>
              </a:cxn>
              <a:cxn ang="0">
                <a:pos x="connsiteX1" y="connsiteY1"/>
              </a:cxn>
              <a:cxn ang="0">
                <a:pos x="connsiteX2" y="connsiteY2"/>
              </a:cxn>
              <a:cxn ang="0">
                <a:pos x="connsiteX3" y="connsiteY3"/>
              </a:cxn>
            </a:cxnLst>
            <a:rect l="l" t="t" r="r" b="b"/>
            <a:pathLst>
              <a:path w="2825043" h="2959098">
                <a:moveTo>
                  <a:pt x="0" y="0"/>
                </a:moveTo>
                <a:lnTo>
                  <a:pt x="2825043" y="0"/>
                </a:lnTo>
                <a:lnTo>
                  <a:pt x="2825043" y="2959098"/>
                </a:lnTo>
                <a:lnTo>
                  <a:pt x="0" y="2959098"/>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1" name="Picture Placeholder 10">
            <a:extLst>
              <a:ext uri="{FF2B5EF4-FFF2-40B4-BE49-F238E27FC236}">
                <a16:creationId xmlns:a16="http://schemas.microsoft.com/office/drawing/2014/main" id="{15AA0D04-32DF-4390-AE23-741419059C43}"/>
              </a:ext>
            </a:extLst>
          </p:cNvPr>
          <p:cNvSpPr>
            <a:spLocks noGrp="1"/>
          </p:cNvSpPr>
          <p:nvPr>
            <p:ph type="pic" sz="quarter" idx="11"/>
          </p:nvPr>
        </p:nvSpPr>
        <p:spPr>
          <a:xfrm>
            <a:off x="0" y="2959100"/>
            <a:ext cx="3073400" cy="3898900"/>
          </a:xfrm>
          <a:custGeom>
            <a:avLst/>
            <a:gdLst>
              <a:gd name="connsiteX0" fmla="*/ 0 w 3073400"/>
              <a:gd name="connsiteY0" fmla="*/ 0 h 3898900"/>
              <a:gd name="connsiteX1" fmla="*/ 3073400 w 3073400"/>
              <a:gd name="connsiteY1" fmla="*/ 0 h 3898900"/>
              <a:gd name="connsiteX2" fmla="*/ 3073400 w 3073400"/>
              <a:gd name="connsiteY2" fmla="*/ 3898900 h 3898900"/>
              <a:gd name="connsiteX3" fmla="*/ 0 w 3073400"/>
              <a:gd name="connsiteY3" fmla="*/ 3898900 h 3898900"/>
            </a:gdLst>
            <a:ahLst/>
            <a:cxnLst>
              <a:cxn ang="0">
                <a:pos x="connsiteX0" y="connsiteY0"/>
              </a:cxn>
              <a:cxn ang="0">
                <a:pos x="connsiteX1" y="connsiteY1"/>
              </a:cxn>
              <a:cxn ang="0">
                <a:pos x="connsiteX2" y="connsiteY2"/>
              </a:cxn>
              <a:cxn ang="0">
                <a:pos x="connsiteX3" y="connsiteY3"/>
              </a:cxn>
            </a:cxnLst>
            <a:rect l="l" t="t" r="r" b="b"/>
            <a:pathLst>
              <a:path w="3073400" h="3898900">
                <a:moveTo>
                  <a:pt x="0" y="0"/>
                </a:moveTo>
                <a:lnTo>
                  <a:pt x="3073400" y="0"/>
                </a:lnTo>
                <a:lnTo>
                  <a:pt x="3073400" y="3898900"/>
                </a:lnTo>
                <a:lnTo>
                  <a:pt x="0" y="3898900"/>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3" name="Rectangle 2">
            <a:extLst>
              <a:ext uri="{FF2B5EF4-FFF2-40B4-BE49-F238E27FC236}">
                <a16:creationId xmlns:a16="http://schemas.microsoft.com/office/drawing/2014/main" id="{7092EE61-2522-6D29-93AF-9DFE5CF51E8F}"/>
              </a:ext>
              <a:ext uri="{C183D7F6-B498-43B3-948B-1728B52AA6E4}">
                <adec:decorative xmlns:adec="http://schemas.microsoft.com/office/drawing/2017/decorative" val="1"/>
              </a:ext>
            </a:extLst>
          </p:cNvPr>
          <p:cNvSpPr/>
          <p:nvPr/>
        </p:nvSpPr>
        <p:spPr>
          <a:xfrm>
            <a:off x="0" y="0"/>
            <a:ext cx="3073400" cy="2959100"/>
          </a:xfrm>
          <a:prstGeom prst="rect">
            <a:avLst/>
          </a:prstGeom>
          <a:solidFill>
            <a:schemeClr val="accent2">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2C78B0D-4926-DD9B-4ED5-81365A939A07}"/>
              </a:ext>
              <a:ext uri="{C183D7F6-B498-43B3-948B-1728B52AA6E4}">
                <adec:decorative xmlns:adec="http://schemas.microsoft.com/office/drawing/2017/decorative" val="1"/>
              </a:ext>
            </a:extLst>
          </p:cNvPr>
          <p:cNvSpPr/>
          <p:nvPr/>
        </p:nvSpPr>
        <p:spPr>
          <a:xfrm>
            <a:off x="3073400" y="2959100"/>
            <a:ext cx="2825043" cy="3898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7CC2D6-3FC0-B1EA-6936-5E25EE96DBA2}"/>
              </a:ext>
              <a:ext uri="{C183D7F6-B498-43B3-948B-1728B52AA6E4}">
                <adec:decorative xmlns:adec="http://schemas.microsoft.com/office/drawing/2017/decorative" val="1"/>
              </a:ext>
            </a:extLst>
          </p:cNvPr>
          <p:cNvSpPr/>
          <p:nvPr userDrawn="1"/>
        </p:nvSpPr>
        <p:spPr>
          <a:xfrm>
            <a:off x="0" y="0"/>
            <a:ext cx="3073400" cy="2959100"/>
          </a:xfrm>
          <a:prstGeom prst="rect">
            <a:avLst/>
          </a:prstGeom>
          <a:solidFill>
            <a:schemeClr val="accent2">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D2AAED-E322-2C91-E853-D1B33E48DF39}"/>
              </a:ext>
              <a:ext uri="{C183D7F6-B498-43B3-948B-1728B52AA6E4}">
                <adec:decorative xmlns:adec="http://schemas.microsoft.com/office/drawing/2017/decorative" val="1"/>
              </a:ext>
            </a:extLst>
          </p:cNvPr>
          <p:cNvSpPr/>
          <p:nvPr userDrawn="1"/>
        </p:nvSpPr>
        <p:spPr>
          <a:xfrm>
            <a:off x="3073400" y="2959100"/>
            <a:ext cx="2825043" cy="3898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18443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Photos_TopBottom">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F9CD9484-699A-3878-4635-5F00F1696BE7}"/>
              </a:ext>
            </a:extLst>
          </p:cNvPr>
          <p:cNvSpPr>
            <a:spLocks noGrp="1"/>
          </p:cNvSpPr>
          <p:nvPr>
            <p:ph type="title" hasCustomPrompt="1"/>
          </p:nvPr>
        </p:nvSpPr>
        <p:spPr>
          <a:xfrm>
            <a:off x="2086777" y="3023894"/>
            <a:ext cx="2791747" cy="1138561"/>
          </a:xfrm>
        </p:spPr>
        <p:txBody>
          <a:bodyPr anchor="t"/>
          <a:lstStyle>
            <a:lvl1pPr>
              <a:lnSpc>
                <a:spcPct val="100000"/>
              </a:lnSpc>
              <a:defRPr sz="2800">
                <a:solidFill>
                  <a:schemeClr val="tx1"/>
                </a:solidFill>
              </a:defRPr>
            </a:lvl1pPr>
          </a:lstStyle>
          <a:p>
            <a:r>
              <a:rPr lang="en-US" dirty="0"/>
              <a:t>Two Photos Top and Bottom Slide</a:t>
            </a:r>
          </a:p>
        </p:txBody>
      </p:sp>
      <p:sp>
        <p:nvSpPr>
          <p:cNvPr id="9" name="Text Placeholder 9">
            <a:extLst>
              <a:ext uri="{FF2B5EF4-FFF2-40B4-BE49-F238E27FC236}">
                <a16:creationId xmlns:a16="http://schemas.microsoft.com/office/drawing/2014/main" id="{078D2D89-0464-310F-254F-3E074AA3F57C}"/>
              </a:ext>
            </a:extLst>
          </p:cNvPr>
          <p:cNvSpPr>
            <a:spLocks noGrp="1"/>
          </p:cNvSpPr>
          <p:nvPr>
            <p:ph type="body" sz="quarter" idx="13" hasCustomPrompt="1"/>
          </p:nvPr>
        </p:nvSpPr>
        <p:spPr>
          <a:xfrm>
            <a:off x="2086777" y="2696051"/>
            <a:ext cx="2791747" cy="247310"/>
          </a:xfrm>
          <a:prstGeom prst="rect">
            <a:avLst/>
          </a:prstGeom>
        </p:spPr>
        <p:txBody>
          <a:bodyPr anchor="b"/>
          <a:lstStyle>
            <a:lvl1pPr marL="0" indent="0">
              <a:lnSpc>
                <a:spcPct val="100000"/>
              </a:lnSpc>
              <a:buNone/>
              <a:defRPr sz="18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2" name="Text Placeholder 11">
            <a:extLst>
              <a:ext uri="{FF2B5EF4-FFF2-40B4-BE49-F238E27FC236}">
                <a16:creationId xmlns:a16="http://schemas.microsoft.com/office/drawing/2014/main" id="{4BBFE934-9A2B-9BF5-44A4-11DCF2AADB13}"/>
              </a:ext>
            </a:extLst>
          </p:cNvPr>
          <p:cNvSpPr>
            <a:spLocks noGrp="1"/>
          </p:cNvSpPr>
          <p:nvPr>
            <p:ph type="body" sz="quarter" idx="15" hasCustomPrompt="1"/>
          </p:nvPr>
        </p:nvSpPr>
        <p:spPr>
          <a:xfrm>
            <a:off x="5241197" y="2620025"/>
            <a:ext cx="4412203" cy="325897"/>
          </a:xfrm>
          <a:prstGeom prst="rect">
            <a:avLst/>
          </a:prstGeom>
        </p:spPr>
        <p:txBody>
          <a:bodyPr anchor="b"/>
          <a:lstStyle>
            <a:lvl1pPr marL="0" indent="0" algn="just" defTabSz="914400" rtl="0" eaLnBrk="1" latinLnBrk="0" hangingPunct="1">
              <a:lnSpc>
                <a:spcPct val="130000"/>
              </a:lnSpc>
              <a:spcBef>
                <a:spcPts val="1200"/>
              </a:spcBef>
              <a:buNone/>
              <a:defRPr lang="en-US" sz="1800" b="1" kern="1200" dirty="0">
                <a:solidFill>
                  <a:schemeClr val="tx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dirty="0"/>
              <a:t>Subtitle Goes Here</a:t>
            </a:r>
          </a:p>
        </p:txBody>
      </p:sp>
      <p:sp>
        <p:nvSpPr>
          <p:cNvPr id="13" name="Text Placeholder 11">
            <a:extLst>
              <a:ext uri="{FF2B5EF4-FFF2-40B4-BE49-F238E27FC236}">
                <a16:creationId xmlns:a16="http://schemas.microsoft.com/office/drawing/2014/main" id="{341218EB-3CFB-B361-9B0F-23BCE845E62C}"/>
              </a:ext>
            </a:extLst>
          </p:cNvPr>
          <p:cNvSpPr>
            <a:spLocks noGrp="1"/>
          </p:cNvSpPr>
          <p:nvPr>
            <p:ph type="body" sz="quarter" idx="14" hasCustomPrompt="1"/>
          </p:nvPr>
        </p:nvSpPr>
        <p:spPr>
          <a:xfrm>
            <a:off x="5241197" y="3023894"/>
            <a:ext cx="4993628" cy="1808958"/>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dirty="0"/>
              <a:t>To replace an image, right click on the image, select “Change Picture”, then choose from a file on your device, or “From Clipboard” to paste in a copied image.</a:t>
            </a:r>
          </a:p>
        </p:txBody>
      </p:sp>
      <p:sp>
        <p:nvSpPr>
          <p:cNvPr id="6" name="Picture Placeholder 5">
            <a:extLst>
              <a:ext uri="{FF2B5EF4-FFF2-40B4-BE49-F238E27FC236}">
                <a16:creationId xmlns:a16="http://schemas.microsoft.com/office/drawing/2014/main" id="{960DCEAC-4405-E214-33D5-46A53032D082}"/>
              </a:ext>
            </a:extLst>
          </p:cNvPr>
          <p:cNvSpPr>
            <a:spLocks noGrp="1"/>
          </p:cNvSpPr>
          <p:nvPr>
            <p:ph type="pic" sz="quarter" idx="12"/>
          </p:nvPr>
        </p:nvSpPr>
        <p:spPr>
          <a:xfrm>
            <a:off x="2006600" y="-2"/>
            <a:ext cx="8178800" cy="1892808"/>
          </a:xfrm>
          <a:custGeom>
            <a:avLst/>
            <a:gdLst>
              <a:gd name="connsiteX0" fmla="*/ 0 w 8178800"/>
              <a:gd name="connsiteY0" fmla="*/ 0 h 1892808"/>
              <a:gd name="connsiteX1" fmla="*/ 8178800 w 8178800"/>
              <a:gd name="connsiteY1" fmla="*/ 0 h 1892808"/>
              <a:gd name="connsiteX2" fmla="*/ 8178800 w 8178800"/>
              <a:gd name="connsiteY2" fmla="*/ 110200 h 1892808"/>
              <a:gd name="connsiteX3" fmla="*/ 8178800 w 8178800"/>
              <a:gd name="connsiteY3" fmla="*/ 942393 h 1892808"/>
              <a:gd name="connsiteX4" fmla="*/ 8178800 w 8178800"/>
              <a:gd name="connsiteY4" fmla="*/ 1587453 h 1892808"/>
              <a:gd name="connsiteX5" fmla="*/ 7873445 w 8178800"/>
              <a:gd name="connsiteY5" fmla="*/ 1892808 h 1892808"/>
              <a:gd name="connsiteX6" fmla="*/ 305355 w 8178800"/>
              <a:gd name="connsiteY6" fmla="*/ 1892808 h 1892808"/>
              <a:gd name="connsiteX7" fmla="*/ 0 w 8178800"/>
              <a:gd name="connsiteY7" fmla="*/ 1587453 h 1892808"/>
              <a:gd name="connsiteX8" fmla="*/ 0 w 8178800"/>
              <a:gd name="connsiteY8" fmla="*/ 942393 h 1892808"/>
              <a:gd name="connsiteX9" fmla="*/ 0 w 8178800"/>
              <a:gd name="connsiteY9" fmla="*/ 110200 h 189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8800" h="1892808">
                <a:moveTo>
                  <a:pt x="0" y="0"/>
                </a:moveTo>
                <a:lnTo>
                  <a:pt x="8178800" y="0"/>
                </a:lnTo>
                <a:lnTo>
                  <a:pt x="8178800" y="110200"/>
                </a:lnTo>
                <a:lnTo>
                  <a:pt x="8178800" y="942393"/>
                </a:lnTo>
                <a:lnTo>
                  <a:pt x="8178800" y="1587453"/>
                </a:lnTo>
                <a:cubicBezTo>
                  <a:pt x="8178800" y="1756096"/>
                  <a:pt x="8042088" y="1892808"/>
                  <a:pt x="7873445" y="1892808"/>
                </a:cubicBezTo>
                <a:lnTo>
                  <a:pt x="305355" y="1892808"/>
                </a:lnTo>
                <a:cubicBezTo>
                  <a:pt x="136712" y="1892808"/>
                  <a:pt x="0" y="1756096"/>
                  <a:pt x="0" y="1587453"/>
                </a:cubicBezTo>
                <a:lnTo>
                  <a:pt x="0" y="942393"/>
                </a:lnTo>
                <a:lnTo>
                  <a:pt x="0" y="110200"/>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8" name="Picture Placeholder 7">
            <a:extLst>
              <a:ext uri="{FF2B5EF4-FFF2-40B4-BE49-F238E27FC236}">
                <a16:creationId xmlns:a16="http://schemas.microsoft.com/office/drawing/2014/main" id="{8DFD71C9-058E-3926-4F69-A13B916DA395}"/>
              </a:ext>
            </a:extLst>
          </p:cNvPr>
          <p:cNvSpPr>
            <a:spLocks noGrp="1"/>
          </p:cNvSpPr>
          <p:nvPr>
            <p:ph type="pic" sz="quarter" idx="11"/>
          </p:nvPr>
        </p:nvSpPr>
        <p:spPr>
          <a:xfrm>
            <a:off x="2006600" y="4965700"/>
            <a:ext cx="8178800" cy="1892300"/>
          </a:xfrm>
          <a:custGeom>
            <a:avLst/>
            <a:gdLst>
              <a:gd name="connsiteX0" fmla="*/ 300345 w 8178800"/>
              <a:gd name="connsiteY0" fmla="*/ 0 h 1892300"/>
              <a:gd name="connsiteX1" fmla="*/ 7878455 w 8178800"/>
              <a:gd name="connsiteY1" fmla="*/ 0 h 1892300"/>
              <a:gd name="connsiteX2" fmla="*/ 7934985 w 8178800"/>
              <a:gd name="connsiteY2" fmla="*/ 5699 h 1892300"/>
              <a:gd name="connsiteX3" fmla="*/ 8178800 w 8178800"/>
              <a:gd name="connsiteY3" fmla="*/ 304850 h 1892300"/>
              <a:gd name="connsiteX4" fmla="*/ 8178800 w 8178800"/>
              <a:gd name="connsiteY4" fmla="*/ 1892300 h 1892300"/>
              <a:gd name="connsiteX5" fmla="*/ 0 w 8178800"/>
              <a:gd name="connsiteY5" fmla="*/ 1892300 h 1892300"/>
              <a:gd name="connsiteX6" fmla="*/ 0 w 8178800"/>
              <a:gd name="connsiteY6" fmla="*/ 304850 h 1892300"/>
              <a:gd name="connsiteX7" fmla="*/ 243815 w 8178800"/>
              <a:gd name="connsiteY7" fmla="*/ 5699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8800" h="1892300">
                <a:moveTo>
                  <a:pt x="300345" y="0"/>
                </a:moveTo>
                <a:lnTo>
                  <a:pt x="7878455" y="0"/>
                </a:lnTo>
                <a:lnTo>
                  <a:pt x="7934985" y="5699"/>
                </a:lnTo>
                <a:cubicBezTo>
                  <a:pt x="8074130" y="34172"/>
                  <a:pt x="8178800" y="157288"/>
                  <a:pt x="8178800" y="304850"/>
                </a:cubicBezTo>
                <a:lnTo>
                  <a:pt x="8178800" y="1892300"/>
                </a:lnTo>
                <a:lnTo>
                  <a:pt x="0" y="1892300"/>
                </a:lnTo>
                <a:lnTo>
                  <a:pt x="0" y="304850"/>
                </a:lnTo>
                <a:cubicBezTo>
                  <a:pt x="0" y="157288"/>
                  <a:pt x="104670" y="34172"/>
                  <a:pt x="243815" y="5699"/>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8331728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resenters_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047849-E12B-FE34-4C1F-F47EA0BC7317}"/>
              </a:ext>
              <a:ext uri="{C183D7F6-B498-43B3-948B-1728B52AA6E4}">
                <adec:decorative xmlns:adec="http://schemas.microsoft.com/office/drawing/2017/decorative" val="1"/>
              </a:ext>
            </a:extLst>
          </p:cNvPr>
          <p:cNvSpPr/>
          <p:nvPr userDrawn="1"/>
        </p:nvSpPr>
        <p:spPr>
          <a:xfrm>
            <a:off x="0" y="4153988"/>
            <a:ext cx="12192000" cy="2704011"/>
          </a:xfrm>
          <a:prstGeom prst="rect">
            <a:avLst/>
          </a:prstGeom>
          <a:gradFill flip="none" rotWithShape="1">
            <a:gsLst>
              <a:gs pos="71000">
                <a:schemeClr val="tx1"/>
              </a:gs>
              <a:gs pos="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6913D93F-308C-31FC-2639-82A3393F6785}"/>
              </a:ext>
            </a:extLst>
          </p:cNvPr>
          <p:cNvSpPr>
            <a:spLocks noGrp="1"/>
          </p:cNvSpPr>
          <p:nvPr>
            <p:ph type="title" hasCustomPrompt="1"/>
          </p:nvPr>
        </p:nvSpPr>
        <p:spPr>
          <a:xfrm>
            <a:off x="838200" y="857222"/>
            <a:ext cx="10515600" cy="329302"/>
          </a:xfrm>
        </p:spPr>
        <p:txBody>
          <a:bodyPr/>
          <a:lstStyle>
            <a:lvl1pPr marL="0" algn="ctr"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dirty="0"/>
              <a:t>Presenters/Team Name</a:t>
            </a:r>
          </a:p>
        </p:txBody>
      </p:sp>
      <p:sp>
        <p:nvSpPr>
          <p:cNvPr id="20" name="Text Placeholder 19">
            <a:extLst>
              <a:ext uri="{FF2B5EF4-FFF2-40B4-BE49-F238E27FC236}">
                <a16:creationId xmlns:a16="http://schemas.microsoft.com/office/drawing/2014/main" id="{7A80DE5E-9764-F59A-6089-C49594AEFD0C}"/>
              </a:ext>
            </a:extLst>
          </p:cNvPr>
          <p:cNvSpPr>
            <a:spLocks noGrp="1"/>
          </p:cNvSpPr>
          <p:nvPr>
            <p:ph type="body" sz="quarter" idx="13" hasCustomPrompt="1"/>
          </p:nvPr>
        </p:nvSpPr>
        <p:spPr>
          <a:xfrm>
            <a:off x="838200" y="1273272"/>
            <a:ext cx="10515600" cy="397290"/>
          </a:xfrm>
          <a:prstGeom prst="rect">
            <a:avLst/>
          </a:prstGeom>
        </p:spPr>
        <p:txBody>
          <a:bodyPr/>
          <a:lstStyle>
            <a:lvl1pPr marL="0" indent="0" algn="ctr" defTabSz="914400" rtl="0" eaLnBrk="1" latinLnBrk="0" hangingPunct="1">
              <a:lnSpc>
                <a:spcPct val="150000"/>
              </a:lnSpc>
              <a:buNone/>
              <a:defRPr lang="en-US" sz="1400" b="1" kern="1200" dirty="0">
                <a:solidFill>
                  <a:schemeClr val="tx2"/>
                </a:solidFill>
                <a:latin typeface="Nunito Sans Normal" pitchFamily="2" charset="77"/>
                <a:ea typeface="Roboto" panose="02000000000000000000" pitchFamily="2" charset="0"/>
                <a:cs typeface="Open Sans ExtraBold" panose="020B0606030504020204" pitchFamily="34" charset="0"/>
              </a:defRPr>
            </a:lvl1pPr>
          </a:lstStyle>
          <a:p>
            <a:pPr lvl="0"/>
            <a:r>
              <a:rPr lang="en-US" dirty="0"/>
              <a:t>MEETING TITLE</a:t>
            </a:r>
          </a:p>
        </p:txBody>
      </p:sp>
      <p:sp>
        <p:nvSpPr>
          <p:cNvPr id="10" name="Picture Placeholder 9">
            <a:extLst>
              <a:ext uri="{FF2B5EF4-FFF2-40B4-BE49-F238E27FC236}">
                <a16:creationId xmlns:a16="http://schemas.microsoft.com/office/drawing/2014/main" id="{D5673460-C3B9-4F0F-B9E9-5A1F484FFA39}"/>
              </a:ext>
            </a:extLst>
          </p:cNvPr>
          <p:cNvSpPr>
            <a:spLocks noGrp="1"/>
          </p:cNvSpPr>
          <p:nvPr>
            <p:ph type="pic" sz="quarter" idx="10"/>
          </p:nvPr>
        </p:nvSpPr>
        <p:spPr>
          <a:xfrm>
            <a:off x="124361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1" name="Text Placeholder 19">
            <a:extLst>
              <a:ext uri="{FF2B5EF4-FFF2-40B4-BE49-F238E27FC236}">
                <a16:creationId xmlns:a16="http://schemas.microsoft.com/office/drawing/2014/main" id="{725BC3F7-B85E-A2DF-084E-B8D14D9D7C21}"/>
              </a:ext>
            </a:extLst>
          </p:cNvPr>
          <p:cNvSpPr>
            <a:spLocks noGrp="1"/>
          </p:cNvSpPr>
          <p:nvPr>
            <p:ph type="body" sz="quarter" idx="14" hasCustomPrompt="1"/>
          </p:nvPr>
        </p:nvSpPr>
        <p:spPr>
          <a:xfrm>
            <a:off x="1243610" y="4533294"/>
            <a:ext cx="2324100" cy="402070"/>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dirty="0"/>
              <a:t>Name Goes Here</a:t>
            </a:r>
          </a:p>
        </p:txBody>
      </p:sp>
      <p:sp>
        <p:nvSpPr>
          <p:cNvPr id="22" name="Text Placeholder 19">
            <a:extLst>
              <a:ext uri="{FF2B5EF4-FFF2-40B4-BE49-F238E27FC236}">
                <a16:creationId xmlns:a16="http://schemas.microsoft.com/office/drawing/2014/main" id="{A4D89D93-F2F9-F4C9-446D-75A62D6F36E9}"/>
              </a:ext>
            </a:extLst>
          </p:cNvPr>
          <p:cNvSpPr>
            <a:spLocks noGrp="1"/>
          </p:cNvSpPr>
          <p:nvPr>
            <p:ph type="body" sz="quarter" idx="15" hasCustomPrompt="1"/>
          </p:nvPr>
        </p:nvSpPr>
        <p:spPr>
          <a:xfrm>
            <a:off x="1243610" y="4937518"/>
            <a:ext cx="2324100" cy="276999"/>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dirty="0"/>
              <a:t>Job Title Goes Here</a:t>
            </a:r>
          </a:p>
        </p:txBody>
      </p:sp>
      <p:sp>
        <p:nvSpPr>
          <p:cNvPr id="23" name="Text Placeholder 19">
            <a:extLst>
              <a:ext uri="{FF2B5EF4-FFF2-40B4-BE49-F238E27FC236}">
                <a16:creationId xmlns:a16="http://schemas.microsoft.com/office/drawing/2014/main" id="{A261302B-2559-E40D-E24F-9861B5A4F610}"/>
              </a:ext>
            </a:extLst>
          </p:cNvPr>
          <p:cNvSpPr>
            <a:spLocks noGrp="1"/>
          </p:cNvSpPr>
          <p:nvPr>
            <p:ph type="body" sz="quarter" idx="16" hasCustomPrompt="1"/>
          </p:nvPr>
        </p:nvSpPr>
        <p:spPr>
          <a:xfrm>
            <a:off x="1052120" y="5419402"/>
            <a:ext cx="2707080" cy="959783"/>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Descriptive text about presenter or team member can go here.</a:t>
            </a:r>
          </a:p>
        </p:txBody>
      </p:sp>
      <p:sp>
        <p:nvSpPr>
          <p:cNvPr id="11" name="Picture Placeholder 10">
            <a:extLst>
              <a:ext uri="{FF2B5EF4-FFF2-40B4-BE49-F238E27FC236}">
                <a16:creationId xmlns:a16="http://schemas.microsoft.com/office/drawing/2014/main" id="{D1D74894-97CA-4FEF-BC61-374B9AA4F8B2}"/>
              </a:ext>
            </a:extLst>
          </p:cNvPr>
          <p:cNvSpPr>
            <a:spLocks noGrp="1"/>
          </p:cNvSpPr>
          <p:nvPr>
            <p:ph type="pic" sz="quarter" idx="11"/>
          </p:nvPr>
        </p:nvSpPr>
        <p:spPr>
          <a:xfrm>
            <a:off x="493395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4" name="Text Placeholder 19">
            <a:extLst>
              <a:ext uri="{FF2B5EF4-FFF2-40B4-BE49-F238E27FC236}">
                <a16:creationId xmlns:a16="http://schemas.microsoft.com/office/drawing/2014/main" id="{E044CF46-91DA-0E58-AAB1-5E1035E23CB8}"/>
              </a:ext>
            </a:extLst>
          </p:cNvPr>
          <p:cNvSpPr>
            <a:spLocks noGrp="1"/>
          </p:cNvSpPr>
          <p:nvPr>
            <p:ph type="body" sz="quarter" idx="17" hasCustomPrompt="1"/>
          </p:nvPr>
        </p:nvSpPr>
        <p:spPr>
          <a:xfrm>
            <a:off x="4935934" y="4533294"/>
            <a:ext cx="2324100" cy="402070"/>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dirty="0"/>
              <a:t>Name Goes Here</a:t>
            </a:r>
          </a:p>
        </p:txBody>
      </p:sp>
      <p:sp>
        <p:nvSpPr>
          <p:cNvPr id="25" name="Text Placeholder 19">
            <a:extLst>
              <a:ext uri="{FF2B5EF4-FFF2-40B4-BE49-F238E27FC236}">
                <a16:creationId xmlns:a16="http://schemas.microsoft.com/office/drawing/2014/main" id="{5B6B0DA9-2396-06ED-B0EF-F40FE8384B48}"/>
              </a:ext>
            </a:extLst>
          </p:cNvPr>
          <p:cNvSpPr>
            <a:spLocks noGrp="1"/>
          </p:cNvSpPr>
          <p:nvPr>
            <p:ph type="body" sz="quarter" idx="18" hasCustomPrompt="1"/>
          </p:nvPr>
        </p:nvSpPr>
        <p:spPr>
          <a:xfrm>
            <a:off x="4935934" y="4937518"/>
            <a:ext cx="2324100" cy="276999"/>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dirty="0"/>
              <a:t>Job Title Goes Here</a:t>
            </a:r>
          </a:p>
        </p:txBody>
      </p:sp>
      <p:sp>
        <p:nvSpPr>
          <p:cNvPr id="26" name="Text Placeholder 19">
            <a:extLst>
              <a:ext uri="{FF2B5EF4-FFF2-40B4-BE49-F238E27FC236}">
                <a16:creationId xmlns:a16="http://schemas.microsoft.com/office/drawing/2014/main" id="{2FFB9FF7-0AB0-B604-0790-45E05B51B894}"/>
              </a:ext>
            </a:extLst>
          </p:cNvPr>
          <p:cNvSpPr>
            <a:spLocks noGrp="1"/>
          </p:cNvSpPr>
          <p:nvPr>
            <p:ph type="body" sz="quarter" idx="19" hasCustomPrompt="1"/>
          </p:nvPr>
        </p:nvSpPr>
        <p:spPr>
          <a:xfrm>
            <a:off x="4793682" y="5419402"/>
            <a:ext cx="2608604" cy="959783"/>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Descriptive text about presenter or team member can go here.</a:t>
            </a:r>
          </a:p>
        </p:txBody>
      </p:sp>
      <p:sp>
        <p:nvSpPr>
          <p:cNvPr id="12" name="Picture Placeholder 11">
            <a:extLst>
              <a:ext uri="{FF2B5EF4-FFF2-40B4-BE49-F238E27FC236}">
                <a16:creationId xmlns:a16="http://schemas.microsoft.com/office/drawing/2014/main" id="{9928B37A-37C4-47F6-9A99-DE325C5469EC}"/>
              </a:ext>
            </a:extLst>
          </p:cNvPr>
          <p:cNvSpPr>
            <a:spLocks noGrp="1"/>
          </p:cNvSpPr>
          <p:nvPr>
            <p:ph type="pic" sz="quarter" idx="12"/>
          </p:nvPr>
        </p:nvSpPr>
        <p:spPr>
          <a:xfrm>
            <a:off x="862429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7" name="Text Placeholder 19">
            <a:extLst>
              <a:ext uri="{FF2B5EF4-FFF2-40B4-BE49-F238E27FC236}">
                <a16:creationId xmlns:a16="http://schemas.microsoft.com/office/drawing/2014/main" id="{09AE936E-EF8D-DEC9-0425-30F657D1A198}"/>
              </a:ext>
            </a:extLst>
          </p:cNvPr>
          <p:cNvSpPr>
            <a:spLocks noGrp="1"/>
          </p:cNvSpPr>
          <p:nvPr>
            <p:ph type="body" sz="quarter" idx="20" hasCustomPrompt="1"/>
          </p:nvPr>
        </p:nvSpPr>
        <p:spPr>
          <a:xfrm>
            <a:off x="8628258" y="4533294"/>
            <a:ext cx="2324100" cy="402070"/>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dirty="0"/>
              <a:t>Name Goes Here</a:t>
            </a:r>
          </a:p>
        </p:txBody>
      </p:sp>
      <p:sp>
        <p:nvSpPr>
          <p:cNvPr id="28" name="Text Placeholder 19">
            <a:extLst>
              <a:ext uri="{FF2B5EF4-FFF2-40B4-BE49-F238E27FC236}">
                <a16:creationId xmlns:a16="http://schemas.microsoft.com/office/drawing/2014/main" id="{D3349256-16E5-B432-23B0-16AB92F8520B}"/>
              </a:ext>
            </a:extLst>
          </p:cNvPr>
          <p:cNvSpPr>
            <a:spLocks noGrp="1"/>
          </p:cNvSpPr>
          <p:nvPr>
            <p:ph type="body" sz="quarter" idx="21" hasCustomPrompt="1"/>
          </p:nvPr>
        </p:nvSpPr>
        <p:spPr>
          <a:xfrm>
            <a:off x="8628258" y="4937518"/>
            <a:ext cx="2324100" cy="276999"/>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dirty="0"/>
              <a:t>Job Title Goes Here</a:t>
            </a:r>
          </a:p>
        </p:txBody>
      </p:sp>
      <p:sp>
        <p:nvSpPr>
          <p:cNvPr id="29" name="Text Placeholder 19">
            <a:extLst>
              <a:ext uri="{FF2B5EF4-FFF2-40B4-BE49-F238E27FC236}">
                <a16:creationId xmlns:a16="http://schemas.microsoft.com/office/drawing/2014/main" id="{2900DB38-9256-C1EF-6446-4E41EB9192B7}"/>
              </a:ext>
            </a:extLst>
          </p:cNvPr>
          <p:cNvSpPr>
            <a:spLocks noGrp="1"/>
          </p:cNvSpPr>
          <p:nvPr>
            <p:ph type="body" sz="quarter" idx="22" hasCustomPrompt="1"/>
          </p:nvPr>
        </p:nvSpPr>
        <p:spPr>
          <a:xfrm>
            <a:off x="8462673" y="5419402"/>
            <a:ext cx="2655270" cy="959783"/>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Descriptive text about presenter or team member can go here.</a:t>
            </a:r>
          </a:p>
        </p:txBody>
      </p:sp>
    </p:spTree>
    <p:extLst>
      <p:ext uri="{BB962C8B-B14F-4D97-AF65-F5344CB8AC3E}">
        <p14:creationId xmlns:p14="http://schemas.microsoft.com/office/powerpoint/2010/main" val="9716041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resenters_2">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B49723B-9A03-4CE4-9E45-27FDD01A9577}"/>
              </a:ext>
              <a:ext uri="{C183D7F6-B498-43B3-948B-1728B52AA6E4}">
                <adec:decorative xmlns:adec="http://schemas.microsoft.com/office/drawing/2017/decorative" val="1"/>
              </a:ext>
            </a:extLst>
          </p:cNvPr>
          <p:cNvSpPr/>
          <p:nvPr/>
        </p:nvSpPr>
        <p:spPr>
          <a:xfrm>
            <a:off x="266700" y="267973"/>
            <a:ext cx="11658600" cy="6322055"/>
          </a:xfrm>
          <a:prstGeom prst="roundRect">
            <a:avLst>
              <a:gd name="adj" fmla="val 4726"/>
            </a:avLst>
          </a:prstGeom>
          <a:solidFill>
            <a:srgbClr val="D9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72">
            <a:extLst>
              <a:ext uri="{FF2B5EF4-FFF2-40B4-BE49-F238E27FC236}">
                <a16:creationId xmlns:a16="http://schemas.microsoft.com/office/drawing/2014/main" id="{4B08A422-9B10-5D1D-4944-071043A3DFEB}"/>
              </a:ext>
              <a:ext uri="{C183D7F6-B498-43B3-948B-1728B52AA6E4}">
                <adec:decorative xmlns:adec="http://schemas.microsoft.com/office/drawing/2017/decorative" val="1"/>
              </a:ext>
            </a:extLst>
          </p:cNvPr>
          <p:cNvSpPr/>
          <p:nvPr/>
        </p:nvSpPr>
        <p:spPr>
          <a:xfrm flipH="1" flipV="1">
            <a:off x="4410075" y="0"/>
            <a:ext cx="3371850" cy="666750"/>
          </a:xfrm>
          <a:prstGeom prst="round2SameRect">
            <a:avLst>
              <a:gd name="adj1" fmla="val 30472"/>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Roboto" panose="02000000000000000000" pitchFamily="2" charset="0"/>
              <a:ea typeface="Roboto" panose="02000000000000000000" pitchFamily="2" charset="0"/>
            </a:endParaRPr>
          </a:p>
        </p:txBody>
      </p:sp>
      <p:sp>
        <p:nvSpPr>
          <p:cNvPr id="7" name="Rectangle: Rounded Corners 8">
            <a:extLst>
              <a:ext uri="{FF2B5EF4-FFF2-40B4-BE49-F238E27FC236}">
                <a16:creationId xmlns:a16="http://schemas.microsoft.com/office/drawing/2014/main" id="{FCAE5466-F2DF-2CB2-7015-FA258D19FCBC}"/>
              </a:ext>
              <a:ext uri="{C183D7F6-B498-43B3-948B-1728B52AA6E4}">
                <adec:decorative xmlns:adec="http://schemas.microsoft.com/office/drawing/2017/decorative" val="1"/>
              </a:ext>
            </a:extLst>
          </p:cNvPr>
          <p:cNvSpPr/>
          <p:nvPr userDrawn="1"/>
        </p:nvSpPr>
        <p:spPr>
          <a:xfrm>
            <a:off x="1510574" y="1742048"/>
            <a:ext cx="2568578" cy="3467101"/>
          </a:xfrm>
          <a:prstGeom prst="roundRect">
            <a:avLst>
              <a:gd name="adj" fmla="val 728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Rounded Corners 96">
            <a:extLst>
              <a:ext uri="{FF2B5EF4-FFF2-40B4-BE49-F238E27FC236}">
                <a16:creationId xmlns:a16="http://schemas.microsoft.com/office/drawing/2014/main" id="{E1971D1C-8502-966D-5ABE-1FA16710DFDA}"/>
              </a:ext>
              <a:ext uri="{C183D7F6-B498-43B3-948B-1728B52AA6E4}">
                <adec:decorative xmlns:adec="http://schemas.microsoft.com/office/drawing/2017/decorative" val="1"/>
              </a:ext>
            </a:extLst>
          </p:cNvPr>
          <p:cNvSpPr/>
          <p:nvPr userDrawn="1"/>
        </p:nvSpPr>
        <p:spPr>
          <a:xfrm>
            <a:off x="4811711" y="1742048"/>
            <a:ext cx="2568578" cy="3467101"/>
          </a:xfrm>
          <a:prstGeom prst="roundRect">
            <a:avLst>
              <a:gd name="adj" fmla="val 7280"/>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Rounded Corners 96">
            <a:extLst>
              <a:ext uri="{FF2B5EF4-FFF2-40B4-BE49-F238E27FC236}">
                <a16:creationId xmlns:a16="http://schemas.microsoft.com/office/drawing/2014/main" id="{2BDD9DFE-9B95-2580-5F6C-5990B54B2DFA}"/>
              </a:ext>
              <a:ext uri="{C183D7F6-B498-43B3-948B-1728B52AA6E4}">
                <adec:decorative xmlns:adec="http://schemas.microsoft.com/office/drawing/2017/decorative" val="1"/>
              </a:ext>
            </a:extLst>
          </p:cNvPr>
          <p:cNvSpPr/>
          <p:nvPr userDrawn="1"/>
        </p:nvSpPr>
        <p:spPr>
          <a:xfrm>
            <a:off x="8110496" y="1742048"/>
            <a:ext cx="2568578" cy="3467101"/>
          </a:xfrm>
          <a:prstGeom prst="roundRect">
            <a:avLst>
              <a:gd name="adj" fmla="val 7280"/>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itle 17">
            <a:extLst>
              <a:ext uri="{FF2B5EF4-FFF2-40B4-BE49-F238E27FC236}">
                <a16:creationId xmlns:a16="http://schemas.microsoft.com/office/drawing/2014/main" id="{8FF5CD97-11EE-BD43-8138-6E8E8E334A92}"/>
              </a:ext>
            </a:extLst>
          </p:cNvPr>
          <p:cNvSpPr>
            <a:spLocks noGrp="1"/>
          </p:cNvSpPr>
          <p:nvPr>
            <p:ph type="title" hasCustomPrompt="1"/>
          </p:nvPr>
        </p:nvSpPr>
        <p:spPr>
          <a:xfrm>
            <a:off x="838200" y="1040397"/>
            <a:ext cx="10515600" cy="329302"/>
          </a:xfrm>
        </p:spPr>
        <p:txBody>
          <a:bodyPr/>
          <a:lstStyle>
            <a:lvl1pPr marL="0" algn="ctr"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dirty="0"/>
              <a:t>Presenters/Team Name</a:t>
            </a:r>
          </a:p>
        </p:txBody>
      </p:sp>
      <p:sp>
        <p:nvSpPr>
          <p:cNvPr id="40" name="Text Placeholder 19">
            <a:extLst>
              <a:ext uri="{FF2B5EF4-FFF2-40B4-BE49-F238E27FC236}">
                <a16:creationId xmlns:a16="http://schemas.microsoft.com/office/drawing/2014/main" id="{15715BC9-D7F8-30F8-1F64-D9296FA63982}"/>
              </a:ext>
            </a:extLst>
          </p:cNvPr>
          <p:cNvSpPr>
            <a:spLocks noGrp="1"/>
          </p:cNvSpPr>
          <p:nvPr>
            <p:ph type="body" sz="quarter" idx="26" hasCustomPrompt="1"/>
          </p:nvPr>
        </p:nvSpPr>
        <p:spPr>
          <a:xfrm>
            <a:off x="4689027" y="194875"/>
            <a:ext cx="2813946" cy="279687"/>
          </a:xfrm>
          <a:prstGeom prst="rect">
            <a:avLst/>
          </a:prstGeom>
        </p:spPr>
        <p:txBody>
          <a:bodyPr/>
          <a:lstStyle>
            <a:lvl1pPr marL="0" indent="0" algn="ctr" defTabSz="914400" rtl="0" eaLnBrk="1" latinLnBrk="0" hangingPunct="1">
              <a:lnSpc>
                <a:spcPct val="150000"/>
              </a:lnSpc>
              <a:buNone/>
              <a:defRPr lang="en-US" sz="1400" b="1" kern="1200" cap="all" spc="200" baseline="0" dirty="0">
                <a:solidFill>
                  <a:schemeClr val="bg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dirty="0"/>
              <a:t>Meeting Title</a:t>
            </a:r>
          </a:p>
        </p:txBody>
      </p:sp>
      <p:sp>
        <p:nvSpPr>
          <p:cNvPr id="14" name="Picture Placeholder 13">
            <a:extLst>
              <a:ext uri="{FF2B5EF4-FFF2-40B4-BE49-F238E27FC236}">
                <a16:creationId xmlns:a16="http://schemas.microsoft.com/office/drawing/2014/main" id="{CCA15874-44ED-4094-9E7E-7C771A411806}"/>
              </a:ext>
            </a:extLst>
          </p:cNvPr>
          <p:cNvSpPr>
            <a:spLocks noGrp="1"/>
          </p:cNvSpPr>
          <p:nvPr>
            <p:ph type="pic" sz="quarter" idx="11"/>
          </p:nvPr>
        </p:nvSpPr>
        <p:spPr>
          <a:xfrm>
            <a:off x="2320226" y="1905314"/>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a:t>Click icon to add picture</a:t>
            </a:r>
          </a:p>
        </p:txBody>
      </p:sp>
      <p:sp>
        <p:nvSpPr>
          <p:cNvPr id="29" name="Text Placeholder 19">
            <a:extLst>
              <a:ext uri="{FF2B5EF4-FFF2-40B4-BE49-F238E27FC236}">
                <a16:creationId xmlns:a16="http://schemas.microsoft.com/office/drawing/2014/main" id="{1F39F3B5-387A-785C-C3C6-9022293C01E0}"/>
              </a:ext>
            </a:extLst>
          </p:cNvPr>
          <p:cNvSpPr>
            <a:spLocks noGrp="1"/>
          </p:cNvSpPr>
          <p:nvPr>
            <p:ph type="body" sz="quarter" idx="16" hasCustomPrompt="1"/>
          </p:nvPr>
        </p:nvSpPr>
        <p:spPr>
          <a:xfrm>
            <a:off x="1672470" y="2923525"/>
            <a:ext cx="2230742" cy="459447"/>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dirty="0"/>
              <a:t>Name Goes Here</a:t>
            </a:r>
          </a:p>
        </p:txBody>
      </p:sp>
      <p:sp>
        <p:nvSpPr>
          <p:cNvPr id="30" name="Text Placeholder 19">
            <a:extLst>
              <a:ext uri="{FF2B5EF4-FFF2-40B4-BE49-F238E27FC236}">
                <a16:creationId xmlns:a16="http://schemas.microsoft.com/office/drawing/2014/main" id="{531672E5-DCB7-981B-5BB6-B7E9BBB5FD7B}"/>
              </a:ext>
            </a:extLst>
          </p:cNvPr>
          <p:cNvSpPr>
            <a:spLocks noGrp="1"/>
          </p:cNvSpPr>
          <p:nvPr>
            <p:ph type="body" sz="quarter" idx="17" hasCustomPrompt="1"/>
          </p:nvPr>
        </p:nvSpPr>
        <p:spPr>
          <a:xfrm>
            <a:off x="1672471" y="3382972"/>
            <a:ext cx="2230740" cy="575274"/>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dirty="0"/>
              <a:t>Job Title Goes Here</a:t>
            </a:r>
          </a:p>
        </p:txBody>
      </p:sp>
      <p:sp>
        <p:nvSpPr>
          <p:cNvPr id="31" name="Text Placeholder 19">
            <a:extLst>
              <a:ext uri="{FF2B5EF4-FFF2-40B4-BE49-F238E27FC236}">
                <a16:creationId xmlns:a16="http://schemas.microsoft.com/office/drawing/2014/main" id="{129BC4BD-E9C6-2C40-2FF8-52DF98E71183}"/>
              </a:ext>
            </a:extLst>
          </p:cNvPr>
          <p:cNvSpPr>
            <a:spLocks noGrp="1"/>
          </p:cNvSpPr>
          <p:nvPr>
            <p:ph type="body" sz="quarter" idx="18" hasCustomPrompt="1"/>
          </p:nvPr>
        </p:nvSpPr>
        <p:spPr>
          <a:xfrm>
            <a:off x="1672470" y="3958247"/>
            <a:ext cx="2230742" cy="920298"/>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Descriptive text about presenter or team member can go here.</a:t>
            </a:r>
          </a:p>
        </p:txBody>
      </p:sp>
      <p:sp>
        <p:nvSpPr>
          <p:cNvPr id="11" name="Picture Placeholder 10">
            <a:extLst>
              <a:ext uri="{FF2B5EF4-FFF2-40B4-BE49-F238E27FC236}">
                <a16:creationId xmlns:a16="http://schemas.microsoft.com/office/drawing/2014/main" id="{977210A4-3AF5-4822-938A-8EA1587CBA95}"/>
              </a:ext>
            </a:extLst>
          </p:cNvPr>
          <p:cNvSpPr>
            <a:spLocks noGrp="1"/>
          </p:cNvSpPr>
          <p:nvPr>
            <p:ph type="pic" sz="quarter" idx="10"/>
          </p:nvPr>
        </p:nvSpPr>
        <p:spPr>
          <a:xfrm>
            <a:off x="5628386" y="1905314"/>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dirty="0"/>
              <a:t>Click icon to add picture</a:t>
            </a:r>
          </a:p>
        </p:txBody>
      </p:sp>
      <p:sp>
        <p:nvSpPr>
          <p:cNvPr id="2" name="Text Placeholder 19">
            <a:extLst>
              <a:ext uri="{FF2B5EF4-FFF2-40B4-BE49-F238E27FC236}">
                <a16:creationId xmlns:a16="http://schemas.microsoft.com/office/drawing/2014/main" id="{95B0A952-1F0F-3591-F84E-8ABD61D14EF2}"/>
              </a:ext>
            </a:extLst>
          </p:cNvPr>
          <p:cNvSpPr>
            <a:spLocks noGrp="1"/>
          </p:cNvSpPr>
          <p:nvPr>
            <p:ph type="body" sz="quarter" idx="27" hasCustomPrompt="1"/>
          </p:nvPr>
        </p:nvSpPr>
        <p:spPr>
          <a:xfrm>
            <a:off x="4980629" y="2923525"/>
            <a:ext cx="2230742" cy="459447"/>
          </a:xfrm>
          <a:prstGeom prst="rect">
            <a:avLst/>
          </a:prstGeom>
        </p:spPr>
        <p:txBody>
          <a:bodyPr/>
          <a:lstStyle>
            <a:lvl1pPr marL="0" indent="0" algn="ctr" defTabSz="914400" rtl="0" eaLnBrk="1" latinLnBrk="0" hangingPunct="1">
              <a:lnSpc>
                <a:spcPct val="150000"/>
              </a:lnSpc>
              <a:buNone/>
              <a:defRPr lang="en-US" sz="20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dirty="0"/>
              <a:t>Name Goes Here</a:t>
            </a:r>
          </a:p>
        </p:txBody>
      </p:sp>
      <p:sp>
        <p:nvSpPr>
          <p:cNvPr id="3" name="Text Placeholder 19">
            <a:extLst>
              <a:ext uri="{FF2B5EF4-FFF2-40B4-BE49-F238E27FC236}">
                <a16:creationId xmlns:a16="http://schemas.microsoft.com/office/drawing/2014/main" id="{C0BABFB5-C9DF-40E3-50B3-E928821E7B5F}"/>
              </a:ext>
            </a:extLst>
          </p:cNvPr>
          <p:cNvSpPr>
            <a:spLocks noGrp="1"/>
          </p:cNvSpPr>
          <p:nvPr>
            <p:ph type="body" sz="quarter" idx="28" hasCustomPrompt="1"/>
          </p:nvPr>
        </p:nvSpPr>
        <p:spPr>
          <a:xfrm>
            <a:off x="4980630" y="3382972"/>
            <a:ext cx="2230740" cy="575274"/>
          </a:xfrm>
          <a:prstGeom prst="rect">
            <a:avLst/>
          </a:prstGeom>
        </p:spPr>
        <p:txBody>
          <a:bodyPr/>
          <a:lstStyle>
            <a:lvl1pPr marL="0" indent="0" algn="ctr" defTabSz="914400" rtl="0" eaLnBrk="1" latinLnBrk="0" hangingPunct="1">
              <a:lnSpc>
                <a:spcPct val="150000"/>
              </a:lnSpc>
              <a:buNone/>
              <a:defRPr lang="en-US" sz="1800" kern="1200" dirty="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pPr lvl="0"/>
            <a:r>
              <a:rPr lang="en-US" dirty="0"/>
              <a:t>Job Title Goes Here</a:t>
            </a:r>
          </a:p>
        </p:txBody>
      </p:sp>
      <p:sp>
        <p:nvSpPr>
          <p:cNvPr id="5" name="Text Placeholder 19">
            <a:extLst>
              <a:ext uri="{FF2B5EF4-FFF2-40B4-BE49-F238E27FC236}">
                <a16:creationId xmlns:a16="http://schemas.microsoft.com/office/drawing/2014/main" id="{34BBEB54-A56D-EB2B-6EE9-CCF32F29DD8D}"/>
              </a:ext>
            </a:extLst>
          </p:cNvPr>
          <p:cNvSpPr>
            <a:spLocks noGrp="1"/>
          </p:cNvSpPr>
          <p:nvPr>
            <p:ph type="body" sz="quarter" idx="29" hasCustomPrompt="1"/>
          </p:nvPr>
        </p:nvSpPr>
        <p:spPr>
          <a:xfrm>
            <a:off x="4980629" y="3958247"/>
            <a:ext cx="2230742" cy="920298"/>
          </a:xfrm>
          <a:prstGeom prst="rect">
            <a:avLst/>
          </a:prstGeom>
        </p:spPr>
        <p:txBody>
          <a:bodyPr/>
          <a:lstStyle>
            <a:lvl1pPr marL="0" indent="0" algn="ctr" defTabSz="914400"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Descriptive text about presenter or team member can go here.</a:t>
            </a:r>
          </a:p>
        </p:txBody>
      </p:sp>
      <p:sp>
        <p:nvSpPr>
          <p:cNvPr id="15" name="Picture Placeholder 14">
            <a:extLst>
              <a:ext uri="{FF2B5EF4-FFF2-40B4-BE49-F238E27FC236}">
                <a16:creationId xmlns:a16="http://schemas.microsoft.com/office/drawing/2014/main" id="{FDCA45A9-0D77-430B-B875-B6C51020318B}"/>
              </a:ext>
            </a:extLst>
          </p:cNvPr>
          <p:cNvSpPr>
            <a:spLocks noGrp="1"/>
          </p:cNvSpPr>
          <p:nvPr>
            <p:ph type="pic" sz="quarter" idx="12"/>
          </p:nvPr>
        </p:nvSpPr>
        <p:spPr>
          <a:xfrm>
            <a:off x="8927171" y="1905314"/>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dirty="0"/>
              <a:t>Click icon to add picture</a:t>
            </a:r>
          </a:p>
        </p:txBody>
      </p:sp>
      <p:sp>
        <p:nvSpPr>
          <p:cNvPr id="8" name="Text Placeholder 19">
            <a:extLst>
              <a:ext uri="{FF2B5EF4-FFF2-40B4-BE49-F238E27FC236}">
                <a16:creationId xmlns:a16="http://schemas.microsoft.com/office/drawing/2014/main" id="{AA1E51A0-B740-E011-DAAD-7DDAD5BA9449}"/>
              </a:ext>
            </a:extLst>
          </p:cNvPr>
          <p:cNvSpPr>
            <a:spLocks noGrp="1"/>
          </p:cNvSpPr>
          <p:nvPr>
            <p:ph type="body" sz="quarter" idx="30" hasCustomPrompt="1"/>
          </p:nvPr>
        </p:nvSpPr>
        <p:spPr>
          <a:xfrm>
            <a:off x="8288787" y="2913455"/>
            <a:ext cx="2230742" cy="469517"/>
          </a:xfrm>
          <a:prstGeom prst="rect">
            <a:avLst/>
          </a:prstGeom>
        </p:spPr>
        <p:txBody>
          <a:bodyPr/>
          <a:lstStyle>
            <a:lvl1pPr marL="0" indent="0" algn="ctr" defTabSz="914400" rtl="0" eaLnBrk="1" latinLnBrk="0" hangingPunct="1">
              <a:lnSpc>
                <a:spcPct val="150000"/>
              </a:lnSpc>
              <a:buNone/>
              <a:defRPr lang="en-US" sz="20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dirty="0"/>
              <a:t>Name Goes Here</a:t>
            </a:r>
          </a:p>
        </p:txBody>
      </p:sp>
      <p:sp>
        <p:nvSpPr>
          <p:cNvPr id="9" name="Text Placeholder 19">
            <a:extLst>
              <a:ext uri="{FF2B5EF4-FFF2-40B4-BE49-F238E27FC236}">
                <a16:creationId xmlns:a16="http://schemas.microsoft.com/office/drawing/2014/main" id="{264DEE2D-1D20-590E-BE04-D95DB6EC6279}"/>
              </a:ext>
            </a:extLst>
          </p:cNvPr>
          <p:cNvSpPr>
            <a:spLocks noGrp="1"/>
          </p:cNvSpPr>
          <p:nvPr>
            <p:ph type="body" sz="quarter" idx="31" hasCustomPrompt="1"/>
          </p:nvPr>
        </p:nvSpPr>
        <p:spPr>
          <a:xfrm>
            <a:off x="8288788" y="3382972"/>
            <a:ext cx="2230740" cy="565204"/>
          </a:xfrm>
          <a:prstGeom prst="rect">
            <a:avLst/>
          </a:prstGeom>
        </p:spPr>
        <p:txBody>
          <a:bodyPr/>
          <a:lstStyle>
            <a:lvl1pPr marL="0" indent="0" algn="ctr" defTabSz="914400" rtl="0" eaLnBrk="1" latinLnBrk="0" hangingPunct="1">
              <a:lnSpc>
                <a:spcPct val="150000"/>
              </a:lnSpc>
              <a:buNone/>
              <a:defRPr lang="en-US" sz="1800" kern="1200" dirty="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pPr lvl="0"/>
            <a:r>
              <a:rPr lang="en-US" dirty="0"/>
              <a:t>Job Title Goes Here</a:t>
            </a:r>
          </a:p>
        </p:txBody>
      </p:sp>
      <p:sp>
        <p:nvSpPr>
          <p:cNvPr id="10" name="Text Placeholder 19">
            <a:extLst>
              <a:ext uri="{FF2B5EF4-FFF2-40B4-BE49-F238E27FC236}">
                <a16:creationId xmlns:a16="http://schemas.microsoft.com/office/drawing/2014/main" id="{8E0F5BC6-A08D-0F0C-F438-EFBC2B24B756}"/>
              </a:ext>
            </a:extLst>
          </p:cNvPr>
          <p:cNvSpPr>
            <a:spLocks noGrp="1"/>
          </p:cNvSpPr>
          <p:nvPr>
            <p:ph type="body" sz="quarter" idx="32" hasCustomPrompt="1"/>
          </p:nvPr>
        </p:nvSpPr>
        <p:spPr>
          <a:xfrm>
            <a:off x="8288787" y="3948177"/>
            <a:ext cx="2230742" cy="920298"/>
          </a:xfrm>
          <a:prstGeom prst="rect">
            <a:avLst/>
          </a:prstGeom>
        </p:spPr>
        <p:txBody>
          <a:bodyPr/>
          <a:lstStyle>
            <a:lvl1pPr marL="0" indent="0" algn="ctr" defTabSz="914400"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Descriptive text about presenter or team member can go here.</a:t>
            </a:r>
          </a:p>
        </p:txBody>
      </p:sp>
      <p:sp>
        <p:nvSpPr>
          <p:cNvPr id="39" name="Text Placeholder 19">
            <a:extLst>
              <a:ext uri="{FF2B5EF4-FFF2-40B4-BE49-F238E27FC236}">
                <a16:creationId xmlns:a16="http://schemas.microsoft.com/office/drawing/2014/main" id="{B89FC89A-B82D-8814-2C20-3D1838F34DB5}"/>
              </a:ext>
            </a:extLst>
          </p:cNvPr>
          <p:cNvSpPr>
            <a:spLocks noGrp="1"/>
          </p:cNvSpPr>
          <p:nvPr>
            <p:ph type="body" sz="quarter" idx="25" hasCustomPrompt="1"/>
          </p:nvPr>
        </p:nvSpPr>
        <p:spPr>
          <a:xfrm>
            <a:off x="1469782" y="5658525"/>
            <a:ext cx="9252438" cy="464484"/>
          </a:xfrm>
          <a:prstGeom prst="rect">
            <a:avLst/>
          </a:prstGeom>
        </p:spPr>
        <p:txBody>
          <a:bodyPr/>
          <a:lstStyle>
            <a:lvl1pPr marL="0" indent="0" algn="ctr" defTabSz="914400"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Additional text of your choice can go here. This could be an overview of what the team does, or a summary of meeting objectives.</a:t>
            </a:r>
          </a:p>
        </p:txBody>
      </p:sp>
    </p:spTree>
    <p:extLst>
      <p:ext uri="{BB962C8B-B14F-4D97-AF65-F5344CB8AC3E}">
        <p14:creationId xmlns:p14="http://schemas.microsoft.com/office/powerpoint/2010/main" val="22622256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losing_ContactInfo">
    <p:bg>
      <p:bgPr>
        <a:solidFill>
          <a:schemeClr val="bg1"/>
        </a:solidFill>
        <a:effectLst/>
      </p:bgPr>
    </p:bg>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525967" y="1463094"/>
            <a:ext cx="3004946" cy="994143"/>
          </a:xfrm>
        </p:spPr>
        <p:txBody>
          <a:bodyPr/>
          <a:lstStyle>
            <a:lvl1pPr>
              <a:lnSpc>
                <a:spcPct val="100000"/>
              </a:lnSpc>
              <a:defRPr sz="4000">
                <a:solidFill>
                  <a:schemeClr val="tx1"/>
                </a:solidFill>
              </a:defRPr>
            </a:lvl1pPr>
          </a:lstStyle>
          <a:p>
            <a:r>
              <a:rPr lang="en-US" dirty="0"/>
              <a:t>Contact Info:</a:t>
            </a:r>
          </a:p>
        </p:txBody>
      </p:sp>
      <p:sp>
        <p:nvSpPr>
          <p:cNvPr id="13" name="Picture Placeholder 7" descr="Profile picture of presenter">
            <a:extLst>
              <a:ext uri="{FF2B5EF4-FFF2-40B4-BE49-F238E27FC236}">
                <a16:creationId xmlns:a16="http://schemas.microsoft.com/office/drawing/2014/main" id="{032E9D81-53DC-E9E9-97C6-B1AEB4C2E061}"/>
              </a:ext>
            </a:extLst>
          </p:cNvPr>
          <p:cNvSpPr>
            <a:spLocks noGrp="1"/>
          </p:cNvSpPr>
          <p:nvPr>
            <p:ph type="pic" sz="quarter" idx="10"/>
          </p:nvPr>
        </p:nvSpPr>
        <p:spPr>
          <a:xfrm>
            <a:off x="469126" y="2673273"/>
            <a:ext cx="1595344" cy="1595344"/>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solidFill>
                  <a:schemeClr val="tx1"/>
                </a:solidFill>
              </a:defRPr>
            </a:lvl1pPr>
          </a:lstStyle>
          <a:p>
            <a:r>
              <a:rPr lang="en-US" dirty="0"/>
              <a:t>Click icon to add picture</a:t>
            </a:r>
          </a:p>
        </p:txBody>
      </p:sp>
      <p:sp>
        <p:nvSpPr>
          <p:cNvPr id="5" name="Text Placeholder 49">
            <a:extLst>
              <a:ext uri="{FF2B5EF4-FFF2-40B4-BE49-F238E27FC236}">
                <a16:creationId xmlns:a16="http://schemas.microsoft.com/office/drawing/2014/main" id="{8E83E552-9002-8D41-A1B5-518E6ACE00EB}"/>
              </a:ext>
            </a:extLst>
          </p:cNvPr>
          <p:cNvSpPr>
            <a:spLocks noGrp="1"/>
          </p:cNvSpPr>
          <p:nvPr>
            <p:ph type="body" sz="quarter" idx="14" hasCustomPrompt="1"/>
          </p:nvPr>
        </p:nvSpPr>
        <p:spPr>
          <a:xfrm>
            <a:off x="2220777" y="2631347"/>
            <a:ext cx="3875223" cy="1876509"/>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Nunito Sans Normal" pitchFamily="2" charset="77"/>
                <a:ea typeface="Roboto Medium" panose="02000000000000000000" pitchFamily="2" charset="0"/>
              </a:defRPr>
            </a:lvl1pPr>
          </a:lstStyle>
          <a:p>
            <a:pPr lvl="0"/>
            <a:r>
              <a:rPr lang="en-US" dirty="0"/>
              <a:t>Name</a:t>
            </a:r>
          </a:p>
          <a:p>
            <a:pPr lvl="0"/>
            <a:r>
              <a:rPr lang="en-US" dirty="0"/>
              <a:t>Job Title</a:t>
            </a:r>
          </a:p>
          <a:p>
            <a:pPr lvl="0"/>
            <a:r>
              <a:rPr lang="en-US" dirty="0"/>
              <a:t>Division</a:t>
            </a:r>
          </a:p>
          <a:p>
            <a:pPr lvl="0"/>
            <a:r>
              <a:rPr lang="en-US" dirty="0"/>
              <a:t>Center/Institute/Office</a:t>
            </a:r>
          </a:p>
          <a:p>
            <a:pPr lvl="0"/>
            <a:r>
              <a:rPr lang="en-US" dirty="0"/>
              <a:t>Email | Phone</a:t>
            </a:r>
          </a:p>
        </p:txBody>
      </p:sp>
      <p:pic>
        <p:nvPicPr>
          <p:cNvPr id="4" name="Picture 3" descr="logos badge, U.S. Centers for Disease Control and Prevention and National Institute for Occupational Safety and Health">
            <a:extLst>
              <a:ext uri="{FF2B5EF4-FFF2-40B4-BE49-F238E27FC236}">
                <a16:creationId xmlns:a16="http://schemas.microsoft.com/office/drawing/2014/main" id="{C5AFE52B-4B73-4829-3DC3-C33B1B19074A}"/>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9732275" y="5419912"/>
            <a:ext cx="2020015" cy="1129156"/>
          </a:xfrm>
          <a:prstGeom prst="rect">
            <a:avLst/>
          </a:prstGeom>
        </p:spPr>
      </p:pic>
    </p:spTree>
    <p:extLst>
      <p:ext uri="{BB962C8B-B14F-4D97-AF65-F5344CB8AC3E}">
        <p14:creationId xmlns:p14="http://schemas.microsoft.com/office/powerpoint/2010/main" val="3826183534"/>
      </p:ext>
    </p:extLst>
  </p:cSld>
  <p:clrMapOvr>
    <a:overrideClrMapping bg1="dk1" tx1="lt1" bg2="dk2" tx2="lt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losing_Thankyou">
    <p:bg>
      <p:bgPr>
        <a:solidFill>
          <a:schemeClr val="tx2"/>
        </a:solidFill>
        <a:effectLst/>
      </p:bgPr>
    </p:bg>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525967" y="1463094"/>
            <a:ext cx="3004946" cy="994143"/>
          </a:xfrm>
        </p:spPr>
        <p:txBody>
          <a:bodyPr/>
          <a:lstStyle>
            <a:lvl1pPr>
              <a:lnSpc>
                <a:spcPct val="100000"/>
              </a:lnSpc>
              <a:defRPr sz="4000">
                <a:solidFill>
                  <a:schemeClr val="bg2"/>
                </a:solidFill>
              </a:defRPr>
            </a:lvl1pPr>
          </a:lstStyle>
          <a:p>
            <a:r>
              <a:rPr lang="en-US" dirty="0"/>
              <a:t>Thank you.</a:t>
            </a:r>
          </a:p>
        </p:txBody>
      </p:sp>
      <p:sp>
        <p:nvSpPr>
          <p:cNvPr id="4" name="TextBox 3">
            <a:extLst>
              <a:ext uri="{FF2B5EF4-FFF2-40B4-BE49-F238E27FC236}">
                <a16:creationId xmlns:a16="http://schemas.microsoft.com/office/drawing/2014/main" id="{FDCC61B5-4E74-61A5-4872-A535DC2C13E8}"/>
              </a:ext>
            </a:extLst>
          </p:cNvPr>
          <p:cNvSpPr txBox="1">
            <a:spLocks/>
          </p:cNvSpPr>
          <p:nvPr userDrawn="1"/>
        </p:nvSpPr>
        <p:spPr>
          <a:xfrm>
            <a:off x="525967" y="4240744"/>
            <a:ext cx="8686127" cy="2308324"/>
          </a:xfrm>
          <a:prstGeom prst="rect">
            <a:avLst/>
          </a:prstGeom>
          <a:noFill/>
        </p:spPr>
        <p:txBody>
          <a:bodyPr wrap="square" rtlCol="0">
            <a:spAutoFit/>
          </a:bodyPr>
          <a:lstStyle/>
          <a:p>
            <a:pPr algn="l"/>
            <a:r>
              <a:rPr lang="en-US" dirty="0">
                <a:solidFill>
                  <a:schemeClr val="bg2"/>
                </a:solidFill>
                <a:latin typeface="+mn-lt"/>
              </a:rPr>
              <a:t>For more information, contact CDC</a:t>
            </a:r>
          </a:p>
          <a:p>
            <a:pPr algn="l"/>
            <a:r>
              <a:rPr lang="en-US" dirty="0">
                <a:solidFill>
                  <a:schemeClr val="bg2"/>
                </a:solidFill>
                <a:latin typeface="+mn-lt"/>
              </a:rPr>
              <a:t>1-800-CDC-INFO (232-4636)</a:t>
            </a:r>
          </a:p>
          <a:p>
            <a:pPr algn="l"/>
            <a:r>
              <a:rPr lang="en-US" dirty="0">
                <a:solidFill>
                  <a:schemeClr val="bg2"/>
                </a:solidFill>
                <a:latin typeface="+mn-lt"/>
              </a:rPr>
              <a:t>TTY:  1-888-232-6348  </a:t>
            </a:r>
            <a:r>
              <a:rPr lang="en-US" u="sng" dirty="0">
                <a:solidFill>
                  <a:schemeClr val="bg2"/>
                </a:solidFill>
                <a:latin typeface="+mn-lt"/>
                <a:hlinkClick r:id="rId2">
                  <a:extLst>
                    <a:ext uri="{A12FA001-AC4F-418D-AE19-62706E023703}">
                      <ahyp:hlinkClr xmlns:ahyp="http://schemas.microsoft.com/office/drawing/2018/hyperlinkcolor" val="tx"/>
                    </a:ext>
                  </a:extLst>
                </a:hlinkClick>
              </a:rPr>
              <a:t>https://www.cdc.gov/</a:t>
            </a:r>
            <a:r>
              <a:rPr lang="en-US" u="none" dirty="0">
                <a:solidFill>
                  <a:schemeClr val="bg2"/>
                </a:solidFill>
                <a:latin typeface="+mn-lt"/>
              </a:rPr>
              <a:t>  | </a:t>
            </a:r>
            <a:r>
              <a:rPr lang="en-US" u="sng" dirty="0">
                <a:solidFill>
                  <a:schemeClr val="bg2"/>
                </a:solidFill>
                <a:latin typeface="+mn-lt"/>
                <a:hlinkClick r:id="rId2">
                  <a:extLst>
                    <a:ext uri="{A12FA001-AC4F-418D-AE19-62706E023703}">
                      <ahyp:hlinkClr xmlns:ahyp="http://schemas.microsoft.com/office/drawing/2018/hyperlinkcolor" val="tx"/>
                    </a:ext>
                  </a:extLst>
                </a:hlinkClick>
              </a:rPr>
              <a:t>https://www.cdc.gov/</a:t>
            </a:r>
            <a:r>
              <a:rPr lang="en-US" u="sng" dirty="0">
                <a:solidFill>
                  <a:schemeClr val="bg2"/>
                </a:solidFill>
                <a:latin typeface="+mn-lt"/>
              </a:rPr>
              <a:t>niosh</a:t>
            </a:r>
          </a:p>
          <a:p>
            <a:pPr algn="l"/>
            <a:r>
              <a:rPr lang="en-US" dirty="0">
                <a:solidFill>
                  <a:schemeClr val="bg2"/>
                </a:solidFill>
                <a:latin typeface="+mn-lt"/>
              </a:rPr>
              <a:t>Follow us on social </a:t>
            </a:r>
            <a:r>
              <a:rPr lang="en-US" b="1" dirty="0">
                <a:solidFill>
                  <a:schemeClr val="bg2"/>
                </a:solidFill>
                <a:latin typeface="+mn-lt"/>
              </a:rPr>
              <a:t>@CDCgov</a:t>
            </a:r>
          </a:p>
          <a:p>
            <a:pPr algn="l"/>
            <a:endParaRPr lang="en-US" dirty="0">
              <a:solidFill>
                <a:schemeClr val="bg2"/>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latin typeface="+mn-lt"/>
              </a:rPr>
              <a:t>The findings and conclusions in this report are those of the authors and do not necessarily represent the official position of the U. S. Centers for Disease Control and Prevention or the National Institute for Occupational Safety and Health.</a:t>
            </a:r>
          </a:p>
        </p:txBody>
      </p:sp>
      <p:pic>
        <p:nvPicPr>
          <p:cNvPr id="3" name="Picture 2" descr="logos badge, U.S. Centers for Disease Control and Prevention and National Institute for Occupational Safety and Health">
            <a:extLst>
              <a:ext uri="{FF2B5EF4-FFF2-40B4-BE49-F238E27FC236}">
                <a16:creationId xmlns:a16="http://schemas.microsoft.com/office/drawing/2014/main" id="{C1065BF7-16BA-E0D1-6275-42306F6C443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9732275" y="5419912"/>
            <a:ext cx="2020015" cy="1129156"/>
          </a:xfrm>
          <a:prstGeom prst="rect">
            <a:avLst/>
          </a:prstGeom>
        </p:spPr>
      </p:pic>
    </p:spTree>
    <p:extLst>
      <p:ext uri="{BB962C8B-B14F-4D97-AF65-F5344CB8AC3E}">
        <p14:creationId xmlns:p14="http://schemas.microsoft.com/office/powerpoint/2010/main" val="8256344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0" y="0"/>
            <a:ext cx="11861800" cy="1325563"/>
          </a:xfrm>
        </p:spPr>
        <p:txBody>
          <a:bodyPr>
            <a:normAutofit/>
          </a:bodyPr>
          <a:lstStyle>
            <a:lvl1pPr>
              <a:defRPr sz="2800">
                <a:latin typeface="Calibri" charset="0"/>
                <a:ea typeface="Calibri" charset="0"/>
                <a:cs typeface="Calibri" charset="0"/>
              </a:defRPr>
            </a:lvl1pPr>
          </a:lstStyle>
          <a:p>
            <a:r>
              <a:rPr lang="en-US"/>
              <a:t>Click </a:t>
            </a:r>
            <a:r>
              <a:rPr lang="en-US" dirty="0"/>
              <a:t>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DB0173-A019-44EC-A911-B2230AD9E2AD}"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91CC5-AD32-4764-8CC2-9871C8CAA012}" type="slidenum">
              <a:rPr lang="en-US" smtClean="0"/>
              <a:t>‹#›</a:t>
            </a:fld>
            <a:endParaRPr lang="en-US"/>
          </a:p>
        </p:txBody>
      </p:sp>
    </p:spTree>
    <p:extLst>
      <p:ext uri="{BB962C8B-B14F-4D97-AF65-F5344CB8AC3E}">
        <p14:creationId xmlns:p14="http://schemas.microsoft.com/office/powerpoint/2010/main" val="41608388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DB0173-A019-44EC-A911-B2230AD9E2AD}" type="datetimeFigureOut">
              <a:rPr lang="en-US" smtClean="0"/>
              <a:t>6/22/2026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791CC5-AD32-4764-8CC2-9871C8CAA012}" type="slidenum">
              <a:rPr lang="en-US" smtClean="0"/>
              <a:t>‹#›</a:t>
            </a:fld>
            <a:endParaRPr lang="en-US"/>
          </a:p>
        </p:txBody>
      </p:sp>
    </p:spTree>
    <p:extLst>
      <p:ext uri="{BB962C8B-B14F-4D97-AF65-F5344CB8AC3E}">
        <p14:creationId xmlns:p14="http://schemas.microsoft.com/office/powerpoint/2010/main" val="5184783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50900" y="528638"/>
            <a:ext cx="10515600" cy="2852737"/>
          </a:xfrm>
        </p:spPr>
        <p:txBody>
          <a:bodyPr anchor="b">
            <a:normAutofit/>
          </a:bodyPr>
          <a:lstStyle>
            <a:lvl1pPr algn="ctr">
              <a:defRPr sz="5400"/>
            </a:lvl1pPr>
          </a:lstStyle>
          <a:p>
            <a:r>
              <a:rPr lang="en-US"/>
              <a:t>Click to edit Master title style</a:t>
            </a:r>
          </a:p>
        </p:txBody>
      </p:sp>
      <p:sp>
        <p:nvSpPr>
          <p:cNvPr id="3" name="Text Placeholder 2"/>
          <p:cNvSpPr>
            <a:spLocks noGrp="1"/>
          </p:cNvSpPr>
          <p:nvPr>
            <p:ph type="body" idx="1"/>
          </p:nvPr>
        </p:nvSpPr>
        <p:spPr>
          <a:xfrm>
            <a:off x="850900" y="3408363"/>
            <a:ext cx="10515600" cy="1500187"/>
          </a:xfrm>
        </p:spPr>
        <p:txBody>
          <a:bodyPr>
            <a:normAutofit/>
          </a:bodyPr>
          <a:lstStyle>
            <a:lvl1pPr marL="0" indent="0" algn="ctr">
              <a:buNone/>
              <a:defRPr sz="3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DB0173-A019-44EC-A911-B2230AD9E2AD}"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91CC5-AD32-4764-8CC2-9871C8CAA012}" type="slidenum">
              <a:rPr lang="en-US" smtClean="0"/>
              <a:t>‹#›</a:t>
            </a:fld>
            <a:endParaRPr lang="en-US"/>
          </a:p>
        </p:txBody>
      </p:sp>
      <p:sp>
        <p:nvSpPr>
          <p:cNvPr id="8" name="Rectangle 7"/>
          <p:cNvSpPr/>
          <p:nvPr userDrawn="1"/>
        </p:nvSpPr>
        <p:spPr>
          <a:xfrm>
            <a:off x="11671911" y="6423007"/>
            <a:ext cx="402674" cy="307777"/>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E6817A-6224-49A0-A4AC-CB77C37EC5A1}" type="slidenum">
              <a:rPr kumimoji="0" lang="en-US" sz="1400" b="0" i="0" u="none" strike="noStrike" kern="1200" cap="none" spc="0" normalizeH="0" baseline="0" noProof="0" smtClean="0">
                <a:ln>
                  <a:noFill/>
                </a:ln>
                <a:solidFill>
                  <a:schemeClr val="bg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chemeClr val="bg1"/>
              </a:solidFill>
              <a:effectLst/>
              <a:uLnTx/>
              <a:uFillTx/>
              <a:latin typeface="Arial" charset="0"/>
              <a:ea typeface="+mn-ea"/>
              <a:cs typeface="+mn-cs"/>
            </a:endParaRPr>
          </a:p>
        </p:txBody>
      </p:sp>
    </p:spTree>
    <p:extLst>
      <p:ext uri="{BB962C8B-B14F-4D97-AF65-F5344CB8AC3E}">
        <p14:creationId xmlns:p14="http://schemas.microsoft.com/office/powerpoint/2010/main" val="3887119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83"/>
            <a:fld id="{29DB0173-A019-44EC-A911-B2230AD9E2AD}" type="datetimeFigureOut">
              <a:rPr lang="en-US" smtClean="0">
                <a:solidFill>
                  <a:prstClr val="black">
                    <a:tint val="75000"/>
                  </a:prstClr>
                </a:solidFill>
              </a:rPr>
              <a:pPr defTabSz="685783"/>
              <a:t>6/22/2026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FC791CC5-AD32-4764-8CC2-9871C8CAA012}"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4141042732"/>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A9B69B-386A-9EA1-4BA7-B36E1A69B259}"/>
              </a:ext>
              <a:ext uri="{C183D7F6-B498-43B3-948B-1728B52AA6E4}">
                <adec:decorative xmlns:adec="http://schemas.microsoft.com/office/drawing/2017/decorative" val="1"/>
              </a:ext>
            </a:extLst>
          </p:cNvPr>
          <p:cNvSpPr/>
          <p:nvPr userDrawn="1"/>
        </p:nvSpPr>
        <p:spPr>
          <a:xfrm>
            <a:off x="0" y="0"/>
            <a:ext cx="12192000" cy="198781"/>
          </a:xfrm>
          <a:prstGeom prst="rect">
            <a:avLst/>
          </a:prstGeom>
          <a:gradFill>
            <a:gsLst>
              <a:gs pos="0">
                <a:schemeClr val="tx2">
                  <a:lumMod val="50000"/>
                </a:schemeClr>
              </a:gs>
              <a:gs pos="100000">
                <a:schemeClr val="tx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9" y="2393252"/>
            <a:ext cx="5207196" cy="2263778"/>
          </a:xfrm>
        </p:spPr>
        <p:txBody>
          <a:bodyPr>
            <a:normAutofit/>
          </a:bodyPr>
          <a:lstStyle>
            <a:lvl1pPr>
              <a:lnSpc>
                <a:spcPct val="80000"/>
              </a:lnSpc>
              <a:defRPr sz="6100">
                <a:solidFill>
                  <a:schemeClr val="tx2"/>
                </a:solidFill>
              </a:defRPr>
            </a:lvl1pPr>
          </a:lstStyle>
          <a:p>
            <a:r>
              <a:rPr lang="en-US"/>
              <a:t>Presentation Title Slide</a:t>
            </a:r>
          </a:p>
        </p:txBody>
      </p:sp>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8" y="1866135"/>
            <a:ext cx="5238566" cy="277780"/>
          </a:xfrm>
        </p:spPr>
        <p:txBody>
          <a:bodyPr>
            <a:noAutofit/>
          </a:bodyPr>
          <a:lstStyle>
            <a:lvl1pPr marL="0" indent="0">
              <a:lnSpc>
                <a:spcPct val="100000"/>
              </a:lnSpc>
              <a:buNone/>
              <a:defRPr sz="2000" b="0" i="0">
                <a:latin typeface="Roboto Medium" panose="02000000000000000000" pitchFamily="2" charset="0"/>
                <a:ea typeface="Roboto Medium" panose="02000000000000000000" pitchFamily="2" charset="0"/>
              </a:defRPr>
            </a:lvl1pPr>
          </a:lstStyle>
          <a:p>
            <a:pPr lvl="0"/>
            <a:r>
              <a:rPr lang="en-US"/>
              <a:t>Subhead Goes Here</a:t>
            </a:r>
          </a:p>
        </p:txBody>
      </p:sp>
      <p:sp>
        <p:nvSpPr>
          <p:cNvPr id="9" name="Picture Placeholder 8">
            <a:extLst>
              <a:ext uri="{FF2B5EF4-FFF2-40B4-BE49-F238E27FC236}">
                <a16:creationId xmlns:a16="http://schemas.microsoft.com/office/drawing/2014/main" id="{B5204AFC-4231-6F7E-F83D-545A11CB33CD}"/>
              </a:ext>
            </a:extLst>
          </p:cNvPr>
          <p:cNvSpPr>
            <a:spLocks noGrp="1"/>
          </p:cNvSpPr>
          <p:nvPr>
            <p:ph type="pic" sz="quarter" idx="11"/>
          </p:nvPr>
        </p:nvSpPr>
        <p:spPr>
          <a:xfrm>
            <a:off x="6367346" y="198782"/>
            <a:ext cx="5824654" cy="5958478"/>
          </a:xfrm>
          <a:custGeom>
            <a:avLst/>
            <a:gdLst>
              <a:gd name="connsiteX0" fmla="*/ 0 w 5824654"/>
              <a:gd name="connsiteY0" fmla="*/ 0 h 5958478"/>
              <a:gd name="connsiteX1" fmla="*/ 5824654 w 5824654"/>
              <a:gd name="connsiteY1" fmla="*/ 0 h 5958478"/>
              <a:gd name="connsiteX2" fmla="*/ 5824654 w 5824654"/>
              <a:gd name="connsiteY2" fmla="*/ 5958478 h 5958478"/>
              <a:gd name="connsiteX3" fmla="*/ 275623 w 5824654"/>
              <a:gd name="connsiteY3" fmla="*/ 5958478 h 5958478"/>
              <a:gd name="connsiteX4" fmla="*/ 0 w 5824654"/>
              <a:gd name="connsiteY4" fmla="*/ 5682855 h 59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4" h="5958478">
                <a:moveTo>
                  <a:pt x="0" y="0"/>
                </a:moveTo>
                <a:lnTo>
                  <a:pt x="5824654" y="0"/>
                </a:lnTo>
                <a:lnTo>
                  <a:pt x="5824654" y="5958478"/>
                </a:lnTo>
                <a:lnTo>
                  <a:pt x="275623" y="5958478"/>
                </a:lnTo>
                <a:cubicBezTo>
                  <a:pt x="123401" y="5958478"/>
                  <a:pt x="0" y="5835077"/>
                  <a:pt x="0" y="5682855"/>
                </a:cubicBezTo>
                <a:close/>
              </a:path>
            </a:pathLst>
          </a:custGeom>
          <a:pattFill prst="pct5">
            <a:fgClr>
              <a:schemeClr val="accent1"/>
            </a:fgClr>
            <a:bgClr>
              <a:schemeClr val="bg1"/>
            </a:bgClr>
          </a:pattFill>
        </p:spPr>
        <p:txBody>
          <a:bodyPr wrap="square">
            <a:noAutofit/>
          </a:bodyPr>
          <a:lstStyle/>
          <a:p>
            <a:r>
              <a:rPr lang="en-US"/>
              <a:t>Click icon to add picture</a:t>
            </a:r>
          </a:p>
        </p:txBody>
      </p:sp>
      <p:sp>
        <p:nvSpPr>
          <p:cNvPr id="3" name="Text Placeholder 9">
            <a:extLst>
              <a:ext uri="{FF2B5EF4-FFF2-40B4-BE49-F238E27FC236}">
                <a16:creationId xmlns:a16="http://schemas.microsoft.com/office/drawing/2014/main" id="{4F6F9023-78E8-330D-F82C-34050378359F}"/>
              </a:ext>
            </a:extLst>
          </p:cNvPr>
          <p:cNvSpPr>
            <a:spLocks noGrp="1"/>
          </p:cNvSpPr>
          <p:nvPr>
            <p:ph type="body" sz="quarter" idx="13" hasCustomPrompt="1"/>
          </p:nvPr>
        </p:nvSpPr>
        <p:spPr>
          <a:xfrm>
            <a:off x="1793970" y="4844500"/>
            <a:ext cx="4033464" cy="273197"/>
          </a:xfrm>
        </p:spPr>
        <p:txBody>
          <a:bodyPr/>
          <a:lstStyle>
            <a:lvl1pPr marL="0" indent="0">
              <a:buNone/>
              <a:defRPr lang="en-US" sz="2000" dirty="0"/>
            </a:lvl1pPr>
          </a:lstStyle>
          <a:p>
            <a:r>
              <a:rPr lang="en-US">
                <a:latin typeface="+mj-lt"/>
              </a:rPr>
              <a:t>Name of Presenter</a:t>
            </a:r>
          </a:p>
        </p:txBody>
      </p:sp>
      <p:sp>
        <p:nvSpPr>
          <p:cNvPr id="5" name="Text Placeholder 49">
            <a:extLst>
              <a:ext uri="{FF2B5EF4-FFF2-40B4-BE49-F238E27FC236}">
                <a16:creationId xmlns:a16="http://schemas.microsoft.com/office/drawing/2014/main" id="{EE1B9B0B-9B4D-7FC1-7BD7-8A83499EE869}"/>
              </a:ext>
            </a:extLst>
          </p:cNvPr>
          <p:cNvSpPr>
            <a:spLocks noGrp="1"/>
          </p:cNvSpPr>
          <p:nvPr>
            <p:ph type="body" sz="quarter" idx="14" hasCustomPrompt="1"/>
          </p:nvPr>
        </p:nvSpPr>
        <p:spPr>
          <a:xfrm>
            <a:off x="1813804" y="5141730"/>
            <a:ext cx="4013630" cy="937504"/>
          </a:xfrm>
          <a:prstGeom prst="rect">
            <a:avLst/>
          </a:prstGeom>
        </p:spPr>
        <p:txBody>
          <a:bodyPr>
            <a:noAutofit/>
          </a:bodyPr>
          <a:lstStyle>
            <a:lvl1pPr marL="0" indent="0">
              <a:lnSpc>
                <a:spcPct val="100000"/>
              </a:lnSpc>
              <a:spcBef>
                <a:spcPts val="0"/>
              </a:spcBef>
              <a:buNone/>
              <a:defRPr sz="1600" b="0" i="0">
                <a:solidFill>
                  <a:schemeClr val="tx1"/>
                </a:solidFill>
                <a:latin typeface="Nunito Sans Normal" pitchFamily="2" charset="77"/>
                <a:ea typeface="Roboto Medium" panose="02000000000000000000" pitchFamily="2" charset="0"/>
              </a:defRPr>
            </a:lvl1pPr>
          </a:lstStyle>
          <a:p>
            <a:pPr lvl="0"/>
            <a:r>
              <a:rPr lang="en-US"/>
              <a:t>Job Title</a:t>
            </a:r>
            <a:br>
              <a:rPr lang="en-US"/>
            </a:br>
            <a:r>
              <a:rPr lang="en-US"/>
              <a:t>National Personal Protective Technology Laboratory</a:t>
            </a:r>
            <a:br>
              <a:rPr lang="en-US"/>
            </a:br>
            <a:r>
              <a:rPr lang="en-US"/>
              <a:t>National Institute for Occupational Safety and Health</a:t>
            </a:r>
            <a:br>
              <a:rPr lang="en-US"/>
            </a:br>
            <a:r>
              <a:rPr lang="en-US"/>
              <a:t>Date of Presentation</a:t>
            </a:r>
          </a:p>
        </p:txBody>
      </p:sp>
      <p:sp>
        <p:nvSpPr>
          <p:cNvPr id="6" name="Picture Placeholder 7" descr="Profile picture of presenter">
            <a:extLst>
              <a:ext uri="{FF2B5EF4-FFF2-40B4-BE49-F238E27FC236}">
                <a16:creationId xmlns:a16="http://schemas.microsoft.com/office/drawing/2014/main" id="{60C2E521-767B-5C37-66FE-5313045825A8}"/>
              </a:ext>
            </a:extLst>
          </p:cNvPr>
          <p:cNvSpPr>
            <a:spLocks noGrp="1"/>
          </p:cNvSpPr>
          <p:nvPr>
            <p:ph type="pic" sz="quarter" idx="10"/>
          </p:nvPr>
        </p:nvSpPr>
        <p:spPr>
          <a:xfrm>
            <a:off x="619955" y="4817891"/>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pic>
        <p:nvPicPr>
          <p:cNvPr id="7" name="Picture 6" descr="logos badge, U.S. Centers for Disease Control and Prevention and National Institute for Occupational Safety and Health">
            <a:extLst>
              <a:ext uri="{FF2B5EF4-FFF2-40B4-BE49-F238E27FC236}">
                <a16:creationId xmlns:a16="http://schemas.microsoft.com/office/drawing/2014/main" id="{A3124746-F7F8-7B2D-2D1F-D4CE8E8D9094}"/>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617458" y="645161"/>
            <a:ext cx="2020015" cy="1129156"/>
          </a:xfrm>
          <a:prstGeom prst="rect">
            <a:avLst/>
          </a:prstGeom>
        </p:spPr>
      </p:pic>
    </p:spTree>
    <p:extLst>
      <p:ext uri="{BB962C8B-B14F-4D97-AF65-F5344CB8AC3E}">
        <p14:creationId xmlns:p14="http://schemas.microsoft.com/office/powerpoint/2010/main" val="2450685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7C5B16F-7F1C-DC7A-82C9-EB03BCDF3447}"/>
              </a:ext>
            </a:extLst>
          </p:cNvPr>
          <p:cNvSpPr>
            <a:spLocks noGrp="1"/>
          </p:cNvSpPr>
          <p:nvPr>
            <p:ph type="title" hasCustomPrompt="1"/>
          </p:nvPr>
        </p:nvSpPr>
        <p:spPr>
          <a:xfrm>
            <a:off x="6736465" y="2821201"/>
            <a:ext cx="5047218" cy="699746"/>
          </a:xfrm>
        </p:spPr>
        <p:txBody>
          <a:bodyPr/>
          <a:lstStyle>
            <a:lvl1pPr marL="0" algn="l" defTabSz="914400" rtl="0" eaLnBrk="1" latinLnBrk="0" hangingPunct="1">
              <a:defRPr lang="en-US" sz="5800" b="1" kern="1200" dirty="0">
                <a:solidFill>
                  <a:schemeClr val="tx1"/>
                </a:solidFill>
                <a:latin typeface="Roboto" panose="02000000000000000000" pitchFamily="2" charset="0"/>
                <a:ea typeface="Roboto" panose="02000000000000000000" pitchFamily="2" charset="0"/>
                <a:cs typeface="Poppins" pitchFamily="2" charset="77"/>
              </a:defRPr>
            </a:lvl1pPr>
          </a:lstStyle>
          <a:p>
            <a:r>
              <a:rPr lang="en-US"/>
              <a:t>Section Title 1</a:t>
            </a:r>
          </a:p>
        </p:txBody>
      </p:sp>
      <p:sp>
        <p:nvSpPr>
          <p:cNvPr id="9" name="Text Placeholder 6">
            <a:extLst>
              <a:ext uri="{FF2B5EF4-FFF2-40B4-BE49-F238E27FC236}">
                <a16:creationId xmlns:a16="http://schemas.microsoft.com/office/drawing/2014/main" id="{ABDB48D7-52DF-4715-5300-BF1594552E37}"/>
              </a:ext>
            </a:extLst>
          </p:cNvPr>
          <p:cNvSpPr>
            <a:spLocks noGrp="1"/>
          </p:cNvSpPr>
          <p:nvPr>
            <p:ph type="body" sz="quarter" idx="12" hasCustomPrompt="1"/>
          </p:nvPr>
        </p:nvSpPr>
        <p:spPr>
          <a:xfrm>
            <a:off x="6736465" y="3639860"/>
            <a:ext cx="4510655" cy="438364"/>
          </a:xfrm>
          <a:prstGeom prst="rect">
            <a:avLst/>
          </a:prstGeom>
        </p:spPr>
        <p:txBody>
          <a:bodyPr/>
          <a:lstStyle>
            <a:lvl1pPr marL="0" indent="0" algn="l" defTabSz="914400" rtl="0" eaLnBrk="1" latinLnBrk="0" hangingPunct="1">
              <a:buNone/>
              <a:defRPr lang="en-US" sz="1800" kern="1200" dirty="0">
                <a:solidFill>
                  <a:schemeClr val="tx2"/>
                </a:solidFill>
                <a:latin typeface="Roboto" panose="02000000000000000000" pitchFamily="2" charset="0"/>
                <a:ea typeface="Roboto" panose="02000000000000000000" pitchFamily="2" charset="0"/>
                <a:cs typeface="Poppins" panose="00000500000000000000" pitchFamily="2" charset="0"/>
              </a:defRPr>
            </a:lvl1pPr>
          </a:lstStyle>
          <a:p>
            <a:pPr lvl="0"/>
            <a:r>
              <a:rPr lang="en-US"/>
              <a:t>Subhead Can Go Here for Added Emphasis</a:t>
            </a:r>
          </a:p>
        </p:txBody>
      </p:sp>
      <p:sp>
        <p:nvSpPr>
          <p:cNvPr id="5" name="Picture Placeholder 4">
            <a:extLst>
              <a:ext uri="{FF2B5EF4-FFF2-40B4-BE49-F238E27FC236}">
                <a16:creationId xmlns:a16="http://schemas.microsoft.com/office/drawing/2014/main" id="{BC54F89C-6C12-FE51-B615-67D3FEB12204}"/>
              </a:ext>
            </a:extLst>
          </p:cNvPr>
          <p:cNvSpPr>
            <a:spLocks noGrp="1"/>
          </p:cNvSpPr>
          <p:nvPr>
            <p:ph type="pic" sz="quarter" idx="11"/>
          </p:nvPr>
        </p:nvSpPr>
        <p:spPr>
          <a:xfrm>
            <a:off x="0" y="1328184"/>
            <a:ext cx="5586413" cy="5529816"/>
          </a:xfrm>
          <a:custGeom>
            <a:avLst/>
            <a:gdLst>
              <a:gd name="connsiteX0" fmla="*/ 3 w 5586413"/>
              <a:gd name="connsiteY0" fmla="*/ 0 h 5529816"/>
              <a:gd name="connsiteX1" fmla="*/ 5303852 w 5586413"/>
              <a:gd name="connsiteY1" fmla="*/ 0 h 5529816"/>
              <a:gd name="connsiteX2" fmla="*/ 5586413 w 5586413"/>
              <a:gd name="connsiteY2" fmla="*/ 292849 h 5529816"/>
              <a:gd name="connsiteX3" fmla="*/ 5586413 w 5586413"/>
              <a:gd name="connsiteY3" fmla="*/ 5529816 h 5529816"/>
              <a:gd name="connsiteX4" fmla="*/ 0 w 5586413"/>
              <a:gd name="connsiteY4" fmla="*/ 5529816 h 5529816"/>
              <a:gd name="connsiteX5" fmla="*/ 0 w 5586413"/>
              <a:gd name="connsiteY5" fmla="*/ 240422 h 5529816"/>
              <a:gd name="connsiteX6" fmla="*/ 3 w 5586413"/>
              <a:gd name="connsiteY6" fmla="*/ 240422 h 55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6413" h="5529816">
                <a:moveTo>
                  <a:pt x="3" y="0"/>
                </a:moveTo>
                <a:lnTo>
                  <a:pt x="5303852" y="0"/>
                </a:lnTo>
                <a:cubicBezTo>
                  <a:pt x="5459906" y="0"/>
                  <a:pt x="5586413" y="131113"/>
                  <a:pt x="5586413" y="292849"/>
                </a:cubicBezTo>
                <a:lnTo>
                  <a:pt x="5586413" y="5529816"/>
                </a:lnTo>
                <a:lnTo>
                  <a:pt x="0" y="5529816"/>
                </a:lnTo>
                <a:lnTo>
                  <a:pt x="0" y="240422"/>
                </a:lnTo>
                <a:lnTo>
                  <a:pt x="3" y="240422"/>
                </a:ln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24550506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chemeClr val="tx2"/>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7C5B16F-7F1C-DC7A-82C9-EB03BCDF3447}"/>
              </a:ext>
            </a:extLst>
          </p:cNvPr>
          <p:cNvSpPr>
            <a:spLocks noGrp="1"/>
          </p:cNvSpPr>
          <p:nvPr>
            <p:ph type="title" hasCustomPrompt="1"/>
          </p:nvPr>
        </p:nvSpPr>
        <p:spPr>
          <a:xfrm>
            <a:off x="6736465" y="2821201"/>
            <a:ext cx="4952327" cy="699746"/>
          </a:xfrm>
        </p:spPr>
        <p:txBody>
          <a:bodyPr/>
          <a:lstStyle>
            <a:lvl1pPr marL="0" algn="l" defTabSz="914400" rtl="0" eaLnBrk="1" latinLnBrk="0" hangingPunct="1">
              <a:defRPr lang="en-US" sz="5800" b="1" kern="1200" dirty="0">
                <a:solidFill>
                  <a:schemeClr val="bg2"/>
                </a:solidFill>
                <a:latin typeface="Roboto" panose="02000000000000000000" pitchFamily="2" charset="0"/>
                <a:ea typeface="Roboto" panose="02000000000000000000" pitchFamily="2" charset="0"/>
                <a:cs typeface="Poppins" pitchFamily="2" charset="77"/>
              </a:defRPr>
            </a:lvl1pPr>
          </a:lstStyle>
          <a:p>
            <a:r>
              <a:rPr lang="en-US"/>
              <a:t>Section Title 2</a:t>
            </a:r>
          </a:p>
        </p:txBody>
      </p:sp>
      <p:sp>
        <p:nvSpPr>
          <p:cNvPr id="9" name="Text Placeholder 6">
            <a:extLst>
              <a:ext uri="{FF2B5EF4-FFF2-40B4-BE49-F238E27FC236}">
                <a16:creationId xmlns:a16="http://schemas.microsoft.com/office/drawing/2014/main" id="{ABDB48D7-52DF-4715-5300-BF1594552E37}"/>
              </a:ext>
            </a:extLst>
          </p:cNvPr>
          <p:cNvSpPr>
            <a:spLocks noGrp="1"/>
          </p:cNvSpPr>
          <p:nvPr>
            <p:ph type="body" sz="quarter" idx="12" hasCustomPrompt="1"/>
          </p:nvPr>
        </p:nvSpPr>
        <p:spPr>
          <a:xfrm>
            <a:off x="6736465" y="3639860"/>
            <a:ext cx="4510655" cy="438364"/>
          </a:xfrm>
          <a:prstGeom prst="rect">
            <a:avLst/>
          </a:prstGeom>
        </p:spPr>
        <p:txBody>
          <a:bodyPr/>
          <a:lstStyle>
            <a:lvl1pPr marL="0" indent="0" algn="l" defTabSz="914400" rtl="0" eaLnBrk="1" latinLnBrk="0" hangingPunct="1">
              <a:buNone/>
              <a:defRPr lang="en-US" sz="1800" kern="1200" dirty="0">
                <a:solidFill>
                  <a:schemeClr val="tx2"/>
                </a:solidFill>
                <a:latin typeface="Roboto" panose="02000000000000000000" pitchFamily="2" charset="0"/>
                <a:ea typeface="Roboto" panose="02000000000000000000" pitchFamily="2" charset="0"/>
                <a:cs typeface="Poppins" panose="00000500000000000000" pitchFamily="2" charset="0"/>
              </a:defRPr>
            </a:lvl1pPr>
          </a:lstStyle>
          <a:p>
            <a:r>
              <a:rPr lang="en-US">
                <a:solidFill>
                  <a:srgbClr val="FCCF85"/>
                </a:solidFill>
              </a:rPr>
              <a:t>Subhead Can Go Here for Added Emphasis</a:t>
            </a:r>
          </a:p>
        </p:txBody>
      </p:sp>
      <p:sp>
        <p:nvSpPr>
          <p:cNvPr id="5" name="Picture Placeholder 4">
            <a:extLst>
              <a:ext uri="{FF2B5EF4-FFF2-40B4-BE49-F238E27FC236}">
                <a16:creationId xmlns:a16="http://schemas.microsoft.com/office/drawing/2014/main" id="{BC54F89C-6C12-FE51-B615-67D3FEB12204}"/>
              </a:ext>
            </a:extLst>
          </p:cNvPr>
          <p:cNvSpPr>
            <a:spLocks noGrp="1"/>
          </p:cNvSpPr>
          <p:nvPr>
            <p:ph type="pic" sz="quarter" idx="11"/>
          </p:nvPr>
        </p:nvSpPr>
        <p:spPr>
          <a:xfrm>
            <a:off x="0" y="1328184"/>
            <a:ext cx="5586413" cy="5529816"/>
          </a:xfrm>
          <a:custGeom>
            <a:avLst/>
            <a:gdLst>
              <a:gd name="connsiteX0" fmla="*/ 3 w 5586413"/>
              <a:gd name="connsiteY0" fmla="*/ 0 h 5529816"/>
              <a:gd name="connsiteX1" fmla="*/ 5303852 w 5586413"/>
              <a:gd name="connsiteY1" fmla="*/ 0 h 5529816"/>
              <a:gd name="connsiteX2" fmla="*/ 5586413 w 5586413"/>
              <a:gd name="connsiteY2" fmla="*/ 292849 h 5529816"/>
              <a:gd name="connsiteX3" fmla="*/ 5586413 w 5586413"/>
              <a:gd name="connsiteY3" fmla="*/ 5529816 h 5529816"/>
              <a:gd name="connsiteX4" fmla="*/ 0 w 5586413"/>
              <a:gd name="connsiteY4" fmla="*/ 5529816 h 5529816"/>
              <a:gd name="connsiteX5" fmla="*/ 0 w 5586413"/>
              <a:gd name="connsiteY5" fmla="*/ 240422 h 5529816"/>
              <a:gd name="connsiteX6" fmla="*/ 3 w 5586413"/>
              <a:gd name="connsiteY6" fmla="*/ 240422 h 55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6413" h="5529816">
                <a:moveTo>
                  <a:pt x="3" y="0"/>
                </a:moveTo>
                <a:lnTo>
                  <a:pt x="5303852" y="0"/>
                </a:lnTo>
                <a:cubicBezTo>
                  <a:pt x="5459906" y="0"/>
                  <a:pt x="5586413" y="131113"/>
                  <a:pt x="5586413" y="292849"/>
                </a:cubicBezTo>
                <a:lnTo>
                  <a:pt x="5586413" y="5529816"/>
                </a:lnTo>
                <a:lnTo>
                  <a:pt x="0" y="5529816"/>
                </a:lnTo>
                <a:lnTo>
                  <a:pt x="0" y="240422"/>
                </a:lnTo>
                <a:lnTo>
                  <a:pt x="3" y="240422"/>
                </a:ln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20336996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Text_SimpleWHITE">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CC70D64-8185-AB86-24F9-92070E2319C7}"/>
              </a:ext>
            </a:extLst>
          </p:cNvPr>
          <p:cNvSpPr>
            <a:spLocks noGrp="1"/>
          </p:cNvSpPr>
          <p:nvPr>
            <p:ph type="title" hasCustomPrompt="1"/>
          </p:nvPr>
        </p:nvSpPr>
        <p:spPr>
          <a:xfrm>
            <a:off x="887507" y="943326"/>
            <a:ext cx="10416988" cy="811369"/>
          </a:xfrm>
        </p:spPr>
        <p:txBody>
          <a:bodyPr/>
          <a:lstStyle>
            <a:lvl1pPr algn="ctr">
              <a:lnSpc>
                <a:spcPct val="100000"/>
              </a:lnSpc>
              <a:defRPr sz="2600">
                <a:solidFill>
                  <a:schemeClr val="tx2"/>
                </a:solidFill>
              </a:defRPr>
            </a:lvl1pPr>
          </a:lstStyle>
          <a:p>
            <a:r>
              <a:rPr lang="en-US"/>
              <a:t>Simple Text Content Slide</a:t>
            </a:r>
          </a:p>
        </p:txBody>
      </p:sp>
      <p:sp>
        <p:nvSpPr>
          <p:cNvPr id="5" name="Text Placeholder 9">
            <a:extLst>
              <a:ext uri="{FF2B5EF4-FFF2-40B4-BE49-F238E27FC236}">
                <a16:creationId xmlns:a16="http://schemas.microsoft.com/office/drawing/2014/main" id="{2191A1F6-FE9B-1DCF-03A4-036453A07309}"/>
              </a:ext>
            </a:extLst>
          </p:cNvPr>
          <p:cNvSpPr>
            <a:spLocks noGrp="1"/>
          </p:cNvSpPr>
          <p:nvPr>
            <p:ph type="body" sz="quarter" idx="11" hasCustomPrompt="1"/>
          </p:nvPr>
        </p:nvSpPr>
        <p:spPr>
          <a:xfrm>
            <a:off x="774402" y="530400"/>
            <a:ext cx="10655598" cy="198987"/>
          </a:xfrm>
          <a:prstGeom prst="rect">
            <a:avLst/>
          </a:prstGeom>
        </p:spPr>
        <p:txBody>
          <a:bodyPr/>
          <a:lstStyle>
            <a:lvl1pPr marL="0" indent="0" algn="ctr">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4" name="Text Placeholder 5">
            <a:extLst>
              <a:ext uri="{FF2B5EF4-FFF2-40B4-BE49-F238E27FC236}">
                <a16:creationId xmlns:a16="http://schemas.microsoft.com/office/drawing/2014/main" id="{CE98DAEF-7BD3-CAAB-1864-ABC524AA882E}"/>
              </a:ext>
            </a:extLst>
          </p:cNvPr>
          <p:cNvSpPr>
            <a:spLocks noGrp="1"/>
          </p:cNvSpPr>
          <p:nvPr>
            <p:ph type="body" sz="quarter" idx="10" hasCustomPrompt="1"/>
          </p:nvPr>
        </p:nvSpPr>
        <p:spPr>
          <a:xfrm>
            <a:off x="887507" y="1983586"/>
            <a:ext cx="10416988" cy="4285188"/>
          </a:xfrm>
        </p:spPr>
        <p:txBody>
          <a:bodyPr/>
          <a:lstStyle>
            <a:lvl1pPr marL="342900" indent="-342900">
              <a:buFont typeface="Arial" panose="020B0604020202020204" pitchFamily="34" charset="0"/>
              <a:buChar char="•"/>
              <a:defRPr>
                <a:solidFill>
                  <a:schemeClr val="tx1"/>
                </a:solidFill>
              </a:defRPr>
            </a:lvl1pPr>
            <a:lvl2pPr marL="800100" indent="-342900">
              <a:buFont typeface="Courier New" panose="02070309020205020404" pitchFamily="49" charset="0"/>
              <a:buChar char="o"/>
              <a:defRPr>
                <a:solidFill>
                  <a:schemeClr val="tx1"/>
                </a:solidFill>
              </a:defRPr>
            </a:lvl2pPr>
            <a:lvl3pPr marL="1257300" indent="-342900">
              <a:buFont typeface="Wingdings" panose="05000000000000000000" pitchFamily="2" charset="2"/>
              <a:buChar char="§"/>
              <a:defRPr>
                <a:solidFill>
                  <a:schemeClr val="tx1"/>
                </a:solidFill>
              </a:defRPr>
            </a:lvl3pPr>
            <a:lvl4pPr marL="1714500" indent="-342900">
              <a:buFontTx/>
              <a:buChar char="›"/>
              <a:defRPr>
                <a:solidFill>
                  <a:schemeClr val="tx1"/>
                </a:solidFill>
              </a:defRPr>
            </a:lvl4pPr>
            <a:lvl5pPr>
              <a:defRPr>
                <a:solidFill>
                  <a:schemeClr val="bg1"/>
                </a:solidFill>
              </a:defRPr>
            </a:lvl5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as needed to best fit the length of your content. Be sure to center the content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a:t>
            </a:r>
          </a:p>
          <a:p>
            <a:r>
              <a:rPr lang="en-US"/>
              <a:t>You can also include bulleted or numbered lists.</a:t>
            </a:r>
          </a:p>
          <a:p>
            <a:pPr lvl="1"/>
            <a:r>
              <a:rPr lang="en-US"/>
              <a:t>Second level bullet</a:t>
            </a:r>
          </a:p>
          <a:p>
            <a:pPr lvl="2"/>
            <a:r>
              <a:rPr lang="en-US"/>
              <a:t>Third level bullet</a:t>
            </a:r>
          </a:p>
          <a:p>
            <a:pPr lvl="3"/>
            <a:r>
              <a:rPr lang="en-US"/>
              <a:t>Fourth level bullet</a:t>
            </a:r>
          </a:p>
          <a:p>
            <a:r>
              <a:rPr lang="en-US"/>
              <a:t>Either way, you have plenty of room here to add in both long and short text.</a:t>
            </a:r>
          </a:p>
          <a:p>
            <a:pPr lvl="0"/>
            <a:r>
              <a:rPr lang="en-US"/>
              <a:t>To change the background color, right click “Format Background” and choose a solid fill color from the palette. Be sure to change the text color as needed for 508 color contrast compliance.</a:t>
            </a:r>
          </a:p>
        </p:txBody>
      </p:sp>
    </p:spTree>
    <p:extLst>
      <p:ext uri="{BB962C8B-B14F-4D97-AF65-F5344CB8AC3E}">
        <p14:creationId xmlns:p14="http://schemas.microsoft.com/office/powerpoint/2010/main" val="13906585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_SimpleTEAL">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5203A29-8D7D-4E72-9832-FFC13B58DED9}"/>
              </a:ext>
              <a:ext uri="{C183D7F6-B498-43B3-948B-1728B52AA6E4}">
                <adec:decorative xmlns:adec="http://schemas.microsoft.com/office/drawing/2017/decorative" val="1"/>
              </a:ext>
            </a:extLst>
          </p:cNvPr>
          <p:cNvSpPr/>
          <p:nvPr userDrawn="1"/>
        </p:nvSpPr>
        <p:spPr>
          <a:xfrm>
            <a:off x="266700" y="267973"/>
            <a:ext cx="11658600" cy="6322055"/>
          </a:xfrm>
          <a:prstGeom prst="roundRect">
            <a:avLst>
              <a:gd name="adj" fmla="val 4726"/>
            </a:avLst>
          </a:prstGeom>
          <a:solidFill>
            <a:srgbClr val="EA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84110822-F9D7-AE18-E804-8219735AD6A3}"/>
              </a:ext>
            </a:extLst>
          </p:cNvPr>
          <p:cNvSpPr>
            <a:spLocks noGrp="1"/>
          </p:cNvSpPr>
          <p:nvPr>
            <p:ph type="title" hasCustomPrompt="1"/>
          </p:nvPr>
        </p:nvSpPr>
        <p:spPr>
          <a:xfrm>
            <a:off x="887507" y="943326"/>
            <a:ext cx="10416988" cy="811369"/>
          </a:xfrm>
        </p:spPr>
        <p:txBody>
          <a:bodyPr/>
          <a:lstStyle>
            <a:lvl1pPr algn="ctr">
              <a:lnSpc>
                <a:spcPct val="100000"/>
              </a:lnSpc>
              <a:defRPr sz="2600">
                <a:solidFill>
                  <a:schemeClr val="tx1"/>
                </a:solidFill>
              </a:defRPr>
            </a:lvl1pPr>
          </a:lstStyle>
          <a:p>
            <a:r>
              <a:rPr lang="en-US"/>
              <a:t>Text Content Slide with Teal Tint Background</a:t>
            </a:r>
          </a:p>
        </p:txBody>
      </p:sp>
      <p:sp>
        <p:nvSpPr>
          <p:cNvPr id="4" name="Text Placeholder 9">
            <a:extLst>
              <a:ext uri="{FF2B5EF4-FFF2-40B4-BE49-F238E27FC236}">
                <a16:creationId xmlns:a16="http://schemas.microsoft.com/office/drawing/2014/main" id="{044DB129-1844-03BD-EA35-9BF5DDED5557}"/>
              </a:ext>
            </a:extLst>
          </p:cNvPr>
          <p:cNvSpPr>
            <a:spLocks noGrp="1"/>
          </p:cNvSpPr>
          <p:nvPr>
            <p:ph type="body" sz="quarter" idx="11" hasCustomPrompt="1"/>
          </p:nvPr>
        </p:nvSpPr>
        <p:spPr>
          <a:xfrm>
            <a:off x="774402" y="530400"/>
            <a:ext cx="10655598" cy="198987"/>
          </a:xfrm>
          <a:prstGeom prst="rect">
            <a:avLst/>
          </a:prstGeom>
        </p:spPr>
        <p:txBody>
          <a:bodyPr/>
          <a:lstStyle>
            <a:lvl1pPr marL="0" indent="0" algn="ctr">
              <a:lnSpc>
                <a:spcPct val="100000"/>
              </a:lnSpc>
              <a:buNone/>
              <a:defRPr sz="1400" b="0" i="0" cap="all" spc="200" baseline="0">
                <a:solidFill>
                  <a:schemeClr val="tx1"/>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6" name="Text Placeholder 5">
            <a:extLst>
              <a:ext uri="{FF2B5EF4-FFF2-40B4-BE49-F238E27FC236}">
                <a16:creationId xmlns:a16="http://schemas.microsoft.com/office/drawing/2014/main" id="{EDBD6384-68DA-8F83-A8C5-9123AD5E7F91}"/>
              </a:ext>
            </a:extLst>
          </p:cNvPr>
          <p:cNvSpPr>
            <a:spLocks noGrp="1"/>
          </p:cNvSpPr>
          <p:nvPr>
            <p:ph type="body" sz="quarter" idx="10" hasCustomPrompt="1"/>
          </p:nvPr>
        </p:nvSpPr>
        <p:spPr>
          <a:xfrm>
            <a:off x="887507" y="1983586"/>
            <a:ext cx="10416988" cy="4285188"/>
          </a:xfrm>
        </p:spPr>
        <p:txBody>
          <a:bodyPr/>
          <a:lstStyle>
            <a:lvl1pPr marL="342900" indent="-342900">
              <a:buFont typeface="Arial" panose="020B0604020202020204" pitchFamily="34" charset="0"/>
              <a:buChar char="•"/>
              <a:defRPr>
                <a:solidFill>
                  <a:schemeClr val="tx1"/>
                </a:solidFill>
              </a:defRPr>
            </a:lvl1pPr>
            <a:lvl2pPr marL="800100" indent="-342900">
              <a:buFont typeface="Courier New" panose="02070309020205020404" pitchFamily="49" charset="0"/>
              <a:buChar char="o"/>
              <a:defRPr>
                <a:solidFill>
                  <a:schemeClr val="tx1"/>
                </a:solidFill>
              </a:defRPr>
            </a:lvl2pPr>
            <a:lvl3pPr marL="1257300" indent="-342900">
              <a:buFont typeface="Wingdings" panose="05000000000000000000" pitchFamily="2" charset="2"/>
              <a:buChar char="§"/>
              <a:defRPr>
                <a:solidFill>
                  <a:schemeClr val="tx1"/>
                </a:solidFill>
              </a:defRPr>
            </a:lvl3pPr>
            <a:lvl4pPr marL="1714500" indent="-342900">
              <a:buFontTx/>
              <a:buChar char="›"/>
              <a:defRPr>
                <a:solidFill>
                  <a:schemeClr val="tx1"/>
                </a:solidFill>
              </a:defRPr>
            </a:lvl4pPr>
            <a:lvl5pPr>
              <a:defRPr>
                <a:solidFill>
                  <a:schemeClr val="bg1"/>
                </a:solidFill>
              </a:defRPr>
            </a:lvl5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as needed to best fit the length of your content. Be sure to center the content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a:t>
            </a:r>
          </a:p>
          <a:p>
            <a:r>
              <a:rPr lang="en-US"/>
              <a:t>You can also include bulleted or numbered lists.</a:t>
            </a:r>
          </a:p>
          <a:p>
            <a:pPr lvl="1"/>
            <a:r>
              <a:rPr lang="en-US"/>
              <a:t>Second level bullet</a:t>
            </a:r>
          </a:p>
          <a:p>
            <a:pPr lvl="2"/>
            <a:r>
              <a:rPr lang="en-US"/>
              <a:t>Third level bullet</a:t>
            </a:r>
          </a:p>
          <a:p>
            <a:pPr lvl="3"/>
            <a:r>
              <a:rPr lang="en-US"/>
              <a:t>Fourth level bullet</a:t>
            </a:r>
          </a:p>
          <a:p>
            <a:r>
              <a:rPr lang="en-US"/>
              <a:t>Either way, you have plenty of room here to add in both long and short text.</a:t>
            </a:r>
          </a:p>
          <a:p>
            <a:pPr lvl="0"/>
            <a:r>
              <a:rPr lang="en-US"/>
              <a:t>To change the background color, right click “Format Background” and choose a solid fill color from the palette. Be sure to change the text color as needed for 508 color contrast compliance.</a:t>
            </a:r>
          </a:p>
        </p:txBody>
      </p:sp>
    </p:spTree>
    <p:extLst>
      <p:ext uri="{BB962C8B-B14F-4D97-AF65-F5344CB8AC3E}">
        <p14:creationId xmlns:p14="http://schemas.microsoft.com/office/powerpoint/2010/main" val="26531851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_SimpleBLUE">
    <p:bg>
      <p:bgRef idx="1001">
        <a:schemeClr val="bg1"/>
      </p:bgRef>
    </p:bg>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F31AFB81-87E3-C2F5-3835-C23DAC465BE6}"/>
              </a:ext>
              <a:ext uri="{C183D7F6-B498-43B3-948B-1728B52AA6E4}">
                <adec:decorative xmlns:adec="http://schemas.microsoft.com/office/drawing/2017/decorative" val="1"/>
              </a:ext>
            </a:extLst>
          </p:cNvPr>
          <p:cNvSpPr/>
          <p:nvPr userDrawn="1"/>
        </p:nvSpPr>
        <p:spPr>
          <a:xfrm>
            <a:off x="266700" y="267973"/>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7">
            <a:extLst>
              <a:ext uri="{FF2B5EF4-FFF2-40B4-BE49-F238E27FC236}">
                <a16:creationId xmlns:a16="http://schemas.microsoft.com/office/drawing/2014/main" id="{37882CC9-CA0D-5153-9733-FCB8A3CFD2B3}"/>
              </a:ext>
            </a:extLst>
          </p:cNvPr>
          <p:cNvSpPr>
            <a:spLocks noGrp="1"/>
          </p:cNvSpPr>
          <p:nvPr>
            <p:ph type="title" hasCustomPrompt="1"/>
          </p:nvPr>
        </p:nvSpPr>
        <p:spPr>
          <a:xfrm>
            <a:off x="887507" y="943326"/>
            <a:ext cx="10416988" cy="811369"/>
          </a:xfrm>
        </p:spPr>
        <p:txBody>
          <a:bodyPr/>
          <a:lstStyle>
            <a:lvl1pPr algn="ctr">
              <a:lnSpc>
                <a:spcPct val="100000"/>
              </a:lnSpc>
              <a:defRPr sz="2600">
                <a:solidFill>
                  <a:schemeClr val="tx2"/>
                </a:solidFill>
              </a:defRPr>
            </a:lvl1pPr>
          </a:lstStyle>
          <a:p>
            <a:r>
              <a:rPr lang="en-US"/>
              <a:t>Simple Text Content Slide with Blue Tint Background</a:t>
            </a:r>
          </a:p>
        </p:txBody>
      </p:sp>
      <p:sp>
        <p:nvSpPr>
          <p:cNvPr id="6" name="Text Placeholder 9">
            <a:extLst>
              <a:ext uri="{FF2B5EF4-FFF2-40B4-BE49-F238E27FC236}">
                <a16:creationId xmlns:a16="http://schemas.microsoft.com/office/drawing/2014/main" id="{DB0DC405-843B-F577-4590-F810904AE60D}"/>
              </a:ext>
            </a:extLst>
          </p:cNvPr>
          <p:cNvSpPr>
            <a:spLocks noGrp="1"/>
          </p:cNvSpPr>
          <p:nvPr>
            <p:ph type="body" sz="quarter" idx="11" hasCustomPrompt="1"/>
          </p:nvPr>
        </p:nvSpPr>
        <p:spPr>
          <a:xfrm>
            <a:off x="774402" y="530400"/>
            <a:ext cx="10655598" cy="198987"/>
          </a:xfrm>
          <a:prstGeom prst="rect">
            <a:avLst/>
          </a:prstGeom>
        </p:spPr>
        <p:txBody>
          <a:bodyPr/>
          <a:lstStyle>
            <a:lvl1pPr marL="0" indent="0" algn="ctr">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7" name="Text Placeholder 5">
            <a:extLst>
              <a:ext uri="{FF2B5EF4-FFF2-40B4-BE49-F238E27FC236}">
                <a16:creationId xmlns:a16="http://schemas.microsoft.com/office/drawing/2014/main" id="{395250A9-6CB1-2582-0E6F-BF163E5D3436}"/>
              </a:ext>
            </a:extLst>
          </p:cNvPr>
          <p:cNvSpPr>
            <a:spLocks noGrp="1"/>
          </p:cNvSpPr>
          <p:nvPr>
            <p:ph type="body" sz="quarter" idx="10" hasCustomPrompt="1"/>
          </p:nvPr>
        </p:nvSpPr>
        <p:spPr>
          <a:xfrm>
            <a:off x="887507" y="1983586"/>
            <a:ext cx="10416988" cy="4285188"/>
          </a:xfrm>
        </p:spPr>
        <p:txBody>
          <a:bodyPr/>
          <a:lstStyle>
            <a:lvl1pPr marL="342900" indent="-342900">
              <a:buFont typeface="Arial" panose="020B0604020202020204" pitchFamily="34" charset="0"/>
              <a:buChar char="•"/>
              <a:defRPr>
                <a:solidFill>
                  <a:schemeClr val="tx1"/>
                </a:solidFill>
              </a:defRPr>
            </a:lvl1pPr>
            <a:lvl2pPr marL="800100" indent="-342900">
              <a:buFont typeface="Courier New" panose="02070309020205020404" pitchFamily="49" charset="0"/>
              <a:buChar char="o"/>
              <a:defRPr>
                <a:solidFill>
                  <a:schemeClr val="tx1"/>
                </a:solidFill>
              </a:defRPr>
            </a:lvl2pPr>
            <a:lvl3pPr marL="1257300" indent="-342900">
              <a:buFont typeface="Wingdings" panose="05000000000000000000" pitchFamily="2" charset="2"/>
              <a:buChar char="§"/>
              <a:defRPr>
                <a:solidFill>
                  <a:schemeClr val="tx1"/>
                </a:solidFill>
              </a:defRPr>
            </a:lvl3pPr>
            <a:lvl4pPr marL="1714500" indent="-342900">
              <a:buFontTx/>
              <a:buChar char="›"/>
              <a:defRPr>
                <a:solidFill>
                  <a:schemeClr val="tx1"/>
                </a:solidFill>
              </a:defRPr>
            </a:lvl4pPr>
            <a:lvl5pPr>
              <a:defRPr>
                <a:solidFill>
                  <a:schemeClr val="bg1"/>
                </a:solidFill>
              </a:defRPr>
            </a:lvl5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as needed to best fit the length of your content. Be sure to center the content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a:t>
            </a:r>
          </a:p>
          <a:p>
            <a:r>
              <a:rPr lang="en-US"/>
              <a:t>You can also include bulleted or numbered lists.</a:t>
            </a:r>
          </a:p>
          <a:p>
            <a:pPr lvl="1"/>
            <a:r>
              <a:rPr lang="en-US"/>
              <a:t>Second level bullet</a:t>
            </a:r>
          </a:p>
          <a:p>
            <a:pPr lvl="2"/>
            <a:r>
              <a:rPr lang="en-US"/>
              <a:t>Third level bullet</a:t>
            </a:r>
          </a:p>
          <a:p>
            <a:pPr lvl="3"/>
            <a:r>
              <a:rPr lang="en-US"/>
              <a:t>Fourth level bullet</a:t>
            </a:r>
          </a:p>
          <a:p>
            <a:r>
              <a:rPr lang="en-US"/>
              <a:t>Either way, you have plenty of room here to add in both long and short text.</a:t>
            </a:r>
          </a:p>
          <a:p>
            <a:pPr lvl="0"/>
            <a:r>
              <a:rPr lang="en-US"/>
              <a:t>To change the background color, right click “Format Background” and choose a solid fill color from the palette. Be sure to change the text color as needed for 508 color contrast compliance.</a:t>
            </a:r>
          </a:p>
        </p:txBody>
      </p:sp>
    </p:spTree>
    <p:extLst>
      <p:ext uri="{BB962C8B-B14F-4D97-AF65-F5344CB8AC3E}">
        <p14:creationId xmlns:p14="http://schemas.microsoft.com/office/powerpoint/2010/main" val="533101235"/>
      </p:ext>
    </p:extLst>
  </p:cSld>
  <p:clrMapOvr>
    <a:overrideClrMapping bg1="lt1" tx1="dk1" bg2="lt2" tx2="dk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Meeting Agenda">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029CAEA-D82D-AAD9-C4A0-A8D417CD559B}"/>
              </a:ext>
              <a:ext uri="{C183D7F6-B498-43B3-948B-1728B52AA6E4}">
                <adec:decorative xmlns:adec="http://schemas.microsoft.com/office/drawing/2017/decorative" val="1"/>
              </a:ext>
            </a:extLst>
          </p:cNvPr>
          <p:cNvSpPr/>
          <p:nvPr userDrawn="1"/>
        </p:nvSpPr>
        <p:spPr>
          <a:xfrm>
            <a:off x="266700" y="267972"/>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72">
            <a:extLst>
              <a:ext uri="{FF2B5EF4-FFF2-40B4-BE49-F238E27FC236}">
                <a16:creationId xmlns:a16="http://schemas.microsoft.com/office/drawing/2014/main" id="{DAD1AFA7-A11D-A45A-D8B4-8C7EBDC87BE5}"/>
              </a:ext>
              <a:ext uri="{C183D7F6-B498-43B3-948B-1728B52AA6E4}">
                <adec:decorative xmlns:adec="http://schemas.microsoft.com/office/drawing/2017/decorative" val="1"/>
              </a:ext>
            </a:extLst>
          </p:cNvPr>
          <p:cNvSpPr/>
          <p:nvPr userDrawn="1"/>
        </p:nvSpPr>
        <p:spPr>
          <a:xfrm flipH="1" flipV="1">
            <a:off x="2084831" y="0"/>
            <a:ext cx="8028432" cy="666750"/>
          </a:xfrm>
          <a:prstGeom prst="round2SameRect">
            <a:avLst>
              <a:gd name="adj1" fmla="val 30472"/>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Roboto" panose="02000000000000000000" pitchFamily="2" charset="0"/>
              <a:ea typeface="Roboto" panose="02000000000000000000" pitchFamily="2" charset="0"/>
            </a:endParaRPr>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934723"/>
            <a:ext cx="10655598" cy="645231"/>
          </a:xfrm>
        </p:spPr>
        <p:txBody>
          <a:bodyPr/>
          <a:lstStyle>
            <a:lvl1pPr algn="ctr">
              <a:lnSpc>
                <a:spcPct val="100000"/>
              </a:lnSpc>
              <a:defRPr sz="2600">
                <a:solidFill>
                  <a:schemeClr val="tx1">
                    <a:lumMod val="75000"/>
                    <a:lumOff val="25000"/>
                  </a:schemeClr>
                </a:solidFill>
              </a:defRPr>
            </a:lvl1pPr>
          </a:lstStyle>
          <a:p>
            <a:r>
              <a:rPr lang="en-US"/>
              <a:t>Meeting Agenda</a:t>
            </a:r>
          </a:p>
        </p:txBody>
      </p:sp>
      <p:sp>
        <p:nvSpPr>
          <p:cNvPr id="5" name="Text Placeholder 19">
            <a:extLst>
              <a:ext uri="{FF2B5EF4-FFF2-40B4-BE49-F238E27FC236}">
                <a16:creationId xmlns:a16="http://schemas.microsoft.com/office/drawing/2014/main" id="{FAC8998C-8611-5708-DFEF-B77036F84A80}"/>
              </a:ext>
            </a:extLst>
          </p:cNvPr>
          <p:cNvSpPr>
            <a:spLocks noGrp="1"/>
          </p:cNvSpPr>
          <p:nvPr>
            <p:ph type="body" sz="quarter" idx="26" hasCustomPrompt="1"/>
          </p:nvPr>
        </p:nvSpPr>
        <p:spPr>
          <a:xfrm>
            <a:off x="4689027" y="194875"/>
            <a:ext cx="2813946" cy="279687"/>
          </a:xfrm>
          <a:prstGeom prst="rect">
            <a:avLst/>
          </a:prstGeom>
        </p:spPr>
        <p:txBody>
          <a:bodyPr/>
          <a:lstStyle>
            <a:lvl1pPr marL="0" indent="0" algn="ctr" defTabSz="914400" rtl="0" eaLnBrk="1" latinLnBrk="0" hangingPunct="1">
              <a:lnSpc>
                <a:spcPct val="150000"/>
              </a:lnSpc>
              <a:buNone/>
              <a:defRPr lang="en-US" sz="1400" b="1" kern="1200" cap="all" spc="200" baseline="0" dirty="0">
                <a:solidFill>
                  <a:schemeClr val="bg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a:t>Meeting Name/Date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1840892"/>
            <a:ext cx="5146895" cy="4543446"/>
          </a:xfrm>
          <a:prstGeom prst="rect">
            <a:avLst/>
          </a:prstGeom>
        </p:spPr>
        <p:txBody>
          <a:bodyPr/>
          <a:lstStyle>
            <a:lvl1pPr marL="230188" indent="-230188">
              <a:lnSpc>
                <a:spcPts val="2400"/>
              </a:lnSpc>
              <a:spcBef>
                <a:spcPts val="1200"/>
              </a:spcBef>
              <a:buFont typeface="Arial" panose="020B0604020202020204" pitchFamily="34" charset="0"/>
              <a:buChar char="•"/>
              <a:defRPr lang="en-US" sz="1800" b="0" kern="1200" dirty="0" smtClean="0">
                <a:solidFill>
                  <a:schemeClr val="tx1"/>
                </a:solidFill>
                <a:latin typeface="Nunito Sans Normal" pitchFamily="2" charset="77"/>
                <a:ea typeface="+mn-ea"/>
                <a:cs typeface="Arial" panose="020B0604020202020204" pitchFamily="34" charset="0"/>
              </a:defRPr>
            </a:lvl1pPr>
            <a:lvl2pPr marL="687388" indent="-230188">
              <a:buFont typeface="Courier New" panose="02070309020205020404" pitchFamily="49" charset="0"/>
              <a:buChar char="o"/>
              <a:defRPr lang="en-US" sz="1800" b="0" kern="1200" dirty="0" smtClean="0">
                <a:solidFill>
                  <a:schemeClr val="tx1"/>
                </a:solidFill>
                <a:latin typeface="Nunito Sans Normal" pitchFamily="2" charset="77"/>
                <a:ea typeface="+mn-ea"/>
                <a:cs typeface="Arial" panose="020B0604020202020204" pitchFamily="34" charset="0"/>
              </a:defRPr>
            </a:lvl2pPr>
            <a:lvl3pPr>
              <a:defRPr lang="en-US" sz="1800" b="0" kern="1200" dirty="0" smtClean="0">
                <a:solidFill>
                  <a:schemeClr val="tx1"/>
                </a:solidFill>
                <a:latin typeface="Nunito Sans Normal" pitchFamily="2" charset="77"/>
                <a:ea typeface="+mn-ea"/>
                <a:cs typeface="Arial" panose="020B0604020202020204" pitchFamily="34" charset="0"/>
              </a:defRPr>
            </a:lvl3pPr>
            <a:lvl4pPr marL="1371600" indent="-169863">
              <a:buFontTx/>
              <a:buChar char="›"/>
              <a:defRPr lang="en-US" sz="1800" b="0" kern="1200" dirty="0" smtClean="0">
                <a:solidFill>
                  <a:schemeClr val="tx1"/>
                </a:solidFill>
                <a:latin typeface="Nunito Sans Normal" pitchFamily="2" charset="77"/>
                <a:ea typeface="+mn-ea"/>
                <a:cs typeface="Arial" panose="020B0604020202020204" pitchFamily="34" charset="0"/>
              </a:defRPr>
            </a:lvl4pPr>
          </a:lstStyle>
          <a:p>
            <a:pPr lvl="0"/>
            <a:r>
              <a:rPr lang="en-US"/>
              <a:t>Place in your content here. When pasting in content, please use the “Use Destination Theme” or “Keep Text Only” options to ensure the text matches this template’s styles.</a:t>
            </a:r>
          </a:p>
          <a:p>
            <a:pPr lvl="0"/>
            <a:r>
              <a:rPr lang="en-US"/>
              <a:t>You can include bulleted lists, including the meeting objectives, topics for discussion, or the presenters or team members. </a:t>
            </a:r>
          </a:p>
          <a:p>
            <a:pPr lvl="0"/>
            <a:r>
              <a:rPr lang="en-US"/>
              <a:t>First level</a:t>
            </a:r>
          </a:p>
          <a:p>
            <a:pPr lvl="1"/>
            <a:r>
              <a:rPr lang="en-US"/>
              <a:t>Second level</a:t>
            </a:r>
          </a:p>
          <a:p>
            <a:pPr lvl="2"/>
            <a:r>
              <a:rPr lang="en-US"/>
              <a:t>Third level </a:t>
            </a:r>
          </a:p>
          <a:p>
            <a:pPr lvl="3"/>
            <a:r>
              <a:rPr lang="en-US"/>
              <a:t>Fourth level</a:t>
            </a:r>
          </a:p>
        </p:txBody>
      </p:sp>
      <p:sp>
        <p:nvSpPr>
          <p:cNvPr id="3" name="Text Placeholder 11">
            <a:extLst>
              <a:ext uri="{FF2B5EF4-FFF2-40B4-BE49-F238E27FC236}">
                <a16:creationId xmlns:a16="http://schemas.microsoft.com/office/drawing/2014/main" id="{115CD9F2-68CA-396F-8E68-25C753DC9FC2}"/>
              </a:ext>
            </a:extLst>
          </p:cNvPr>
          <p:cNvSpPr>
            <a:spLocks noGrp="1"/>
          </p:cNvSpPr>
          <p:nvPr>
            <p:ph type="body" sz="quarter" idx="16" hasCustomPrompt="1"/>
          </p:nvPr>
        </p:nvSpPr>
        <p:spPr>
          <a:xfrm>
            <a:off x="6270703" y="1847927"/>
            <a:ext cx="5146895" cy="4543446"/>
          </a:xfrm>
          <a:prstGeom prst="rect">
            <a:avLst/>
          </a:prstGeom>
        </p:spPr>
        <p:txBody>
          <a:bodyPr/>
          <a:lstStyle>
            <a:lvl1pPr marL="171450" indent="-171450">
              <a:lnSpc>
                <a:spcPts val="2400"/>
              </a:lnSpc>
              <a:spcBef>
                <a:spcPts val="1200"/>
              </a:spcBef>
              <a:buFont typeface="Arial" panose="020B0604020202020204" pitchFamily="34" charset="0"/>
              <a:buChar char="•"/>
              <a:defRPr sz="1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Place in your content here. When pasting in content, please use the “Use Destination Theme” or “Keep Text Only” options to ensure the text matches this template’s styles.</a:t>
            </a:r>
          </a:p>
          <a:p>
            <a:pPr lvl="0"/>
            <a:r>
              <a:rPr lang="en-US"/>
              <a:t>You can include bulleted lists, including the meeting objectives, topics for discussion, or the presenters or team members. </a:t>
            </a:r>
          </a:p>
          <a:p>
            <a:pPr lvl="0"/>
            <a:r>
              <a:rPr lang="en-US"/>
              <a:t>First level</a:t>
            </a:r>
          </a:p>
          <a:p>
            <a:pPr lvl="1"/>
            <a:r>
              <a:rPr lang="en-US"/>
              <a:t>Second level</a:t>
            </a:r>
          </a:p>
          <a:p>
            <a:pPr lvl="2"/>
            <a:r>
              <a:rPr lang="en-US"/>
              <a:t>Third level </a:t>
            </a:r>
          </a:p>
          <a:p>
            <a:pPr lvl="3"/>
            <a:r>
              <a:rPr lang="en-US"/>
              <a:t>Fourth level</a:t>
            </a:r>
          </a:p>
          <a:p>
            <a:pPr lvl="0"/>
            <a:endParaRPr lang="en-US"/>
          </a:p>
        </p:txBody>
      </p:sp>
    </p:spTree>
    <p:extLst>
      <p:ext uri="{BB962C8B-B14F-4D97-AF65-F5344CB8AC3E}">
        <p14:creationId xmlns:p14="http://schemas.microsoft.com/office/powerpoint/2010/main" val="28955329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_2Column">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029CAEA-D82D-AAD9-C4A0-A8D417CD559B}"/>
              </a:ext>
              <a:ext uri="{C183D7F6-B498-43B3-948B-1728B52AA6E4}">
                <adec:decorative xmlns:adec="http://schemas.microsoft.com/office/drawing/2017/decorative" val="1"/>
              </a:ext>
            </a:extLst>
          </p:cNvPr>
          <p:cNvSpPr/>
          <p:nvPr userDrawn="1"/>
        </p:nvSpPr>
        <p:spPr>
          <a:xfrm>
            <a:off x="266700" y="267973"/>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079229"/>
            <a:ext cx="10655598" cy="645231"/>
          </a:xfrm>
        </p:spPr>
        <p:txBody>
          <a:bodyPr/>
          <a:lstStyle>
            <a:lvl1pPr algn="ctr">
              <a:lnSpc>
                <a:spcPct val="100000"/>
              </a:lnSpc>
              <a:defRPr sz="2600">
                <a:solidFill>
                  <a:schemeClr val="accent3"/>
                </a:solidFill>
              </a:defRPr>
            </a:lvl1pPr>
          </a:lstStyle>
          <a:p>
            <a:r>
              <a:rPr lang="en-US"/>
              <a:t>Two Column Content Slide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2059929"/>
            <a:ext cx="5146895" cy="3694808"/>
          </a:xfrm>
          <a:prstGeom prst="rect">
            <a:avLst/>
          </a:prstGeom>
        </p:spPr>
        <p:txBody>
          <a:bodyPr/>
          <a:lstStyle>
            <a:lvl1pPr marL="171450" marR="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sz="1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Place in your content here. When pasting in content, please use the “Use Destination Theme” or “Keep Text Only” options to ensure the text matches this template’s styles.</a:t>
            </a:r>
          </a:p>
          <a:p>
            <a:pPr lvl="0"/>
            <a:r>
              <a:rPr lang="en-US"/>
              <a:t>You can even include bulleted lists like this one</a:t>
            </a:r>
          </a:p>
          <a:p>
            <a:pPr lvl="1"/>
            <a:r>
              <a:rPr lang="en-US"/>
              <a:t>Second level</a:t>
            </a:r>
          </a:p>
          <a:p>
            <a:pPr lvl="2"/>
            <a:r>
              <a:rPr lang="en-US"/>
              <a:t>Third level </a:t>
            </a:r>
          </a:p>
          <a:p>
            <a:pPr lvl="3"/>
            <a:r>
              <a:rPr lang="en-US"/>
              <a:t>Fourth level</a:t>
            </a:r>
          </a:p>
          <a:p>
            <a:pPr marL="171450" marR="0" lvl="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a:pPr>
            <a:r>
              <a:rPr lang="en-US"/>
              <a:t>If you have just a few, make sure to center everything vertically in this space for best aesthetics.</a:t>
            </a:r>
          </a:p>
        </p:txBody>
      </p:sp>
      <p:sp>
        <p:nvSpPr>
          <p:cNvPr id="3" name="Text Placeholder 11">
            <a:extLst>
              <a:ext uri="{FF2B5EF4-FFF2-40B4-BE49-F238E27FC236}">
                <a16:creationId xmlns:a16="http://schemas.microsoft.com/office/drawing/2014/main" id="{115CD9F2-68CA-396F-8E68-25C753DC9FC2}"/>
              </a:ext>
            </a:extLst>
          </p:cNvPr>
          <p:cNvSpPr>
            <a:spLocks noGrp="1"/>
          </p:cNvSpPr>
          <p:nvPr>
            <p:ph type="body" sz="quarter" idx="16" hasCustomPrompt="1"/>
          </p:nvPr>
        </p:nvSpPr>
        <p:spPr>
          <a:xfrm>
            <a:off x="6270703" y="2066964"/>
            <a:ext cx="5146895" cy="3694808"/>
          </a:xfrm>
          <a:prstGeom prst="rect">
            <a:avLst/>
          </a:prstGeom>
        </p:spPr>
        <p:txBody>
          <a:bodyPr/>
          <a:lstStyle>
            <a:lvl1pPr marL="171450" marR="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sz="1800" b="0">
                <a:solidFill>
                  <a:schemeClr val="tx1"/>
                </a:solidFill>
              </a:defRPr>
            </a:lvl1pPr>
          </a:lstStyle>
          <a:p>
            <a:pPr lvl="0"/>
            <a:r>
              <a:rPr lang="en-US"/>
              <a:t>Place in your content here. When pasting in content, please use the “Use Destination Theme” or “Keep Text Only” options to ensure the text matches this template’s styles.</a:t>
            </a:r>
          </a:p>
          <a:p>
            <a:pPr lvl="0"/>
            <a:r>
              <a:rPr lang="en-US"/>
              <a:t>You can even include bulleted lists like this one</a:t>
            </a:r>
          </a:p>
          <a:p>
            <a:pPr lvl="1"/>
            <a:r>
              <a:rPr lang="en-US"/>
              <a:t>Second level</a:t>
            </a:r>
          </a:p>
          <a:p>
            <a:pPr lvl="2"/>
            <a:r>
              <a:rPr lang="en-US"/>
              <a:t>Third level </a:t>
            </a:r>
          </a:p>
          <a:p>
            <a:pPr lvl="3"/>
            <a:r>
              <a:rPr lang="en-US"/>
              <a:t>Fourth level</a:t>
            </a:r>
          </a:p>
          <a:p>
            <a:pPr marL="171450" marR="0" lvl="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a:pPr>
            <a:r>
              <a:rPr lang="en-US"/>
              <a:t>If you have just a few, make sure to center everything vertically in this space for best aesthetics.</a:t>
            </a:r>
          </a:p>
        </p:txBody>
      </p:sp>
    </p:spTree>
    <p:extLst>
      <p:ext uri="{BB962C8B-B14F-4D97-AF65-F5344CB8AC3E}">
        <p14:creationId xmlns:p14="http://schemas.microsoft.com/office/powerpoint/2010/main" val="40192718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xt_Short">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5203A29-8D7D-4E72-9832-FFC13B58DED9}"/>
              </a:ext>
              <a:ext uri="{C183D7F6-B498-43B3-948B-1728B52AA6E4}">
                <adec:decorative xmlns:adec="http://schemas.microsoft.com/office/drawing/2017/decorative" val="1"/>
              </a:ext>
            </a:extLst>
          </p:cNvPr>
          <p:cNvSpPr/>
          <p:nvPr userDrawn="1"/>
        </p:nvSpPr>
        <p:spPr>
          <a:xfrm>
            <a:off x="266700" y="267973"/>
            <a:ext cx="11658600" cy="6322055"/>
          </a:xfrm>
          <a:prstGeom prst="roundRect">
            <a:avLst>
              <a:gd name="adj" fmla="val 4726"/>
            </a:avLst>
          </a:prstGeom>
          <a:solidFill>
            <a:srgbClr val="EA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94AB138-D39F-BCDE-1614-8CCB97C9B146}"/>
              </a:ext>
              <a:ext uri="{C183D7F6-B498-43B3-948B-1728B52AA6E4}">
                <adec:decorative xmlns:adec="http://schemas.microsoft.com/office/drawing/2017/decorative" val="1"/>
              </a:ext>
            </a:extLst>
          </p:cNvPr>
          <p:cNvSpPr/>
          <p:nvPr userDrawn="1"/>
        </p:nvSpPr>
        <p:spPr>
          <a:xfrm>
            <a:off x="1848611" y="6397174"/>
            <a:ext cx="8494776" cy="460826"/>
          </a:xfrm>
          <a:custGeom>
            <a:avLst/>
            <a:gdLst>
              <a:gd name="connsiteX0" fmla="*/ 213137 w 8396613"/>
              <a:gd name="connsiteY0" fmla="*/ 0 h 460826"/>
              <a:gd name="connsiteX1" fmla="*/ 8183476 w 8396613"/>
              <a:gd name="connsiteY1" fmla="*/ 0 h 460826"/>
              <a:gd name="connsiteX2" fmla="*/ 8396613 w 8396613"/>
              <a:gd name="connsiteY2" fmla="*/ 213137 h 460826"/>
              <a:gd name="connsiteX3" fmla="*/ 8396613 w 8396613"/>
              <a:gd name="connsiteY3" fmla="*/ 460826 h 460826"/>
              <a:gd name="connsiteX4" fmla="*/ 0 w 8396613"/>
              <a:gd name="connsiteY4" fmla="*/ 460826 h 460826"/>
              <a:gd name="connsiteX5" fmla="*/ 0 w 8396613"/>
              <a:gd name="connsiteY5" fmla="*/ 213137 h 460826"/>
              <a:gd name="connsiteX6" fmla="*/ 213137 w 8396613"/>
              <a:gd name="connsiteY6" fmla="*/ 0 h 4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613" h="460826">
                <a:moveTo>
                  <a:pt x="213137" y="0"/>
                </a:moveTo>
                <a:lnTo>
                  <a:pt x="8183476" y="0"/>
                </a:lnTo>
                <a:cubicBezTo>
                  <a:pt x="8301188" y="0"/>
                  <a:pt x="8396613" y="95425"/>
                  <a:pt x="8396613" y="213137"/>
                </a:cubicBezTo>
                <a:lnTo>
                  <a:pt x="8396613" y="460826"/>
                </a:lnTo>
                <a:lnTo>
                  <a:pt x="0" y="460826"/>
                </a:lnTo>
                <a:lnTo>
                  <a:pt x="0" y="213137"/>
                </a:lnTo>
                <a:cubicBezTo>
                  <a:pt x="0" y="95425"/>
                  <a:pt x="95425" y="0"/>
                  <a:pt x="213137"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303981"/>
            <a:ext cx="10655598" cy="645231"/>
          </a:xfrm>
        </p:spPr>
        <p:txBody>
          <a:bodyPr/>
          <a:lstStyle>
            <a:lvl1pPr algn="ctr">
              <a:lnSpc>
                <a:spcPct val="100000"/>
              </a:lnSpc>
              <a:defRPr sz="2600">
                <a:solidFill>
                  <a:schemeClr val="tx1"/>
                </a:solidFill>
              </a:defRPr>
            </a:lvl1pPr>
          </a:lstStyle>
          <a:p>
            <a:r>
              <a:rPr lang="en-US"/>
              <a:t>Short Text Content Slide with Teal Tint Background</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2" y="931209"/>
            <a:ext cx="10655598" cy="198987"/>
          </a:xfrm>
          <a:prstGeom prst="rect">
            <a:avLst/>
          </a:prstGeom>
        </p:spPr>
        <p:txBody>
          <a:bodyPr/>
          <a:lstStyle>
            <a:lvl1pPr marL="0" indent="0" algn="ctr">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5" name="Text Placeholder 3">
            <a:extLst>
              <a:ext uri="{FF2B5EF4-FFF2-40B4-BE49-F238E27FC236}">
                <a16:creationId xmlns:a16="http://schemas.microsoft.com/office/drawing/2014/main" id="{0B64BE30-6AE1-887F-2DB8-28DC7C35E4A6}"/>
              </a:ext>
            </a:extLst>
          </p:cNvPr>
          <p:cNvSpPr>
            <a:spLocks noGrp="1"/>
          </p:cNvSpPr>
          <p:nvPr>
            <p:ph type="body" sz="quarter" idx="14" hasCustomPrompt="1"/>
          </p:nvPr>
        </p:nvSpPr>
        <p:spPr>
          <a:xfrm>
            <a:off x="1848611" y="2122997"/>
            <a:ext cx="8494776" cy="3610942"/>
          </a:xfrm>
          <a:prstGeom prst="rect">
            <a:avLst/>
          </a:prstGeom>
        </p:spPr>
        <p:txBody>
          <a:bodyPr numCol="1"/>
          <a:lstStyle>
            <a:lvl1pPr marL="342900" indent="-342900">
              <a:lnSpc>
                <a:spcPts val="2400"/>
              </a:lnSpc>
              <a:spcBef>
                <a:spcPts val="1200"/>
              </a:spcBef>
              <a:buFont typeface="Arial" panose="020B0604020202020204" pitchFamily="34" charset="0"/>
              <a:buChar char="•"/>
              <a:defRPr sz="1800"/>
            </a:lvl1pPr>
            <a:lvl2pPr marL="800100" indent="-342900">
              <a:buFont typeface="Courier New" panose="02070309020205020404" pitchFamily="49" charset="0"/>
              <a:buChar char="o"/>
              <a:defRPr/>
            </a:lvl2pPr>
            <a:lvl3pPr marL="1257300" indent="-342900">
              <a:buFont typeface="Wingdings" panose="05000000000000000000" pitchFamily="2" charset="2"/>
              <a:buChar char="§"/>
              <a:defRPr/>
            </a:lvl3pPr>
            <a:lvl4pPr marL="1714500" indent="-342900">
              <a:buFont typeface="+mj-lt"/>
              <a:buAutoNum type="arabicPeriod"/>
              <a:defRPr/>
            </a:lvl4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to best fit the length of your content. Be sure to center the content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 </a:t>
            </a:r>
          </a:p>
          <a:p>
            <a:pPr lvl="0"/>
            <a:r>
              <a:rPr lang="en-US"/>
              <a:t>You can include bulleted or numbered lists like this one.</a:t>
            </a:r>
          </a:p>
          <a:p>
            <a:pPr lvl="1"/>
            <a:r>
              <a:rPr lang="en-US"/>
              <a:t>Second level</a:t>
            </a:r>
          </a:p>
          <a:p>
            <a:pPr lvl="2"/>
            <a:r>
              <a:rPr lang="en-US"/>
              <a:t>Third level</a:t>
            </a:r>
          </a:p>
        </p:txBody>
      </p:sp>
    </p:spTree>
    <p:extLst>
      <p:ext uri="{BB962C8B-B14F-4D97-AF65-F5344CB8AC3E}">
        <p14:creationId xmlns:p14="http://schemas.microsoft.com/office/powerpoint/2010/main" val="11060661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xt_Long_Blue">
    <p:spTree>
      <p:nvGrpSpPr>
        <p:cNvPr id="1" name=""/>
        <p:cNvGrpSpPr/>
        <p:nvPr/>
      </p:nvGrpSpPr>
      <p:grpSpPr>
        <a:xfrm>
          <a:off x="0" y="0"/>
          <a:ext cx="0" cy="0"/>
          <a:chOff x="0" y="0"/>
          <a:chExt cx="0" cy="0"/>
        </a:xfrm>
      </p:grpSpPr>
      <p:sp>
        <p:nvSpPr>
          <p:cNvPr id="7" name="Rectangle: Top Corners Rounded 28">
            <a:extLst>
              <a:ext uri="{FF2B5EF4-FFF2-40B4-BE49-F238E27FC236}">
                <a16:creationId xmlns:a16="http://schemas.microsoft.com/office/drawing/2014/main" id="{42E4DBEB-D5CB-EB9E-EDF2-6132C816DF84}"/>
              </a:ext>
              <a:ext uri="{C183D7F6-B498-43B3-948B-1728B52AA6E4}">
                <adec:decorative xmlns:adec="http://schemas.microsoft.com/office/drawing/2017/decorative" val="1"/>
              </a:ext>
            </a:extLst>
          </p:cNvPr>
          <p:cNvSpPr/>
          <p:nvPr userDrawn="1"/>
        </p:nvSpPr>
        <p:spPr>
          <a:xfrm rot="5400000">
            <a:off x="2666998" y="-2667005"/>
            <a:ext cx="6858003" cy="12191998"/>
          </a:xfrm>
          <a:prstGeom prst="round2SameRect">
            <a:avLst>
              <a:gd name="adj1" fmla="val 0"/>
              <a:gd name="adj2" fmla="val 0"/>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6" name="Round Same Side Corner Rectangle 1">
            <a:extLst>
              <a:ext uri="{FF2B5EF4-FFF2-40B4-BE49-F238E27FC236}">
                <a16:creationId xmlns:a16="http://schemas.microsoft.com/office/drawing/2014/main" id="{3FEAA28D-5508-5029-88D1-B4A066F7D0A5}"/>
              </a:ext>
              <a:ext uri="{C183D7F6-B498-43B3-948B-1728B52AA6E4}">
                <adec:decorative xmlns:adec="http://schemas.microsoft.com/office/drawing/2017/decorative" val="1"/>
              </a:ext>
            </a:extLst>
          </p:cNvPr>
          <p:cNvSpPr>
            <a:spLocks/>
          </p:cNvSpPr>
          <p:nvPr userDrawn="1"/>
        </p:nvSpPr>
        <p:spPr>
          <a:xfrm rot="16200000">
            <a:off x="5153643" y="-555263"/>
            <a:ext cx="6099048" cy="7977667"/>
          </a:xfrm>
          <a:prstGeom prst="round2SameRect">
            <a:avLst>
              <a:gd name="adj1" fmla="val 423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637243" y="1467932"/>
            <a:ext cx="3004946" cy="994143"/>
          </a:xfrm>
        </p:spPr>
        <p:txBody>
          <a:bodyPr/>
          <a:lstStyle>
            <a:lvl1pPr>
              <a:lnSpc>
                <a:spcPct val="100000"/>
              </a:lnSpc>
              <a:defRPr sz="2600">
                <a:solidFill>
                  <a:schemeClr val="bg1"/>
                </a:solidFill>
              </a:defRPr>
            </a:lvl1pPr>
          </a:lstStyle>
          <a:p>
            <a:r>
              <a:rPr lang="en-US"/>
              <a:t>Title Goes Here (can be long or short)</a:t>
            </a:r>
          </a:p>
        </p:txBody>
      </p:sp>
      <p:sp>
        <p:nvSpPr>
          <p:cNvPr id="8" name="Text Placeholder 9">
            <a:extLst>
              <a:ext uri="{FF2B5EF4-FFF2-40B4-BE49-F238E27FC236}">
                <a16:creationId xmlns:a16="http://schemas.microsoft.com/office/drawing/2014/main" id="{6BB03476-E897-B37B-5022-8B31C79BFF0A}"/>
              </a:ext>
            </a:extLst>
          </p:cNvPr>
          <p:cNvSpPr>
            <a:spLocks noGrp="1"/>
          </p:cNvSpPr>
          <p:nvPr>
            <p:ph type="body" sz="quarter" idx="11" hasCustomPrompt="1"/>
          </p:nvPr>
        </p:nvSpPr>
        <p:spPr>
          <a:xfrm>
            <a:off x="637243" y="1095160"/>
            <a:ext cx="3439930" cy="198987"/>
          </a:xfrm>
          <a:prstGeom prst="rect">
            <a:avLst/>
          </a:prstGeom>
        </p:spPr>
        <p:txBody>
          <a:bodyPr/>
          <a:lstStyle>
            <a:lvl1pPr marL="0" indent="0">
              <a:lnSpc>
                <a:spcPct val="100000"/>
              </a:lnSpc>
              <a:buNone/>
              <a:defRPr sz="1400" b="1"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0" name="Text Placeholder 3">
            <a:extLst>
              <a:ext uri="{FF2B5EF4-FFF2-40B4-BE49-F238E27FC236}">
                <a16:creationId xmlns:a16="http://schemas.microsoft.com/office/drawing/2014/main" id="{AEDA890B-A314-B6B7-FC6B-7D8A5057DCBF}"/>
              </a:ext>
            </a:extLst>
          </p:cNvPr>
          <p:cNvSpPr>
            <a:spLocks noGrp="1"/>
          </p:cNvSpPr>
          <p:nvPr>
            <p:ph type="body" sz="quarter" idx="14" hasCustomPrompt="1"/>
          </p:nvPr>
        </p:nvSpPr>
        <p:spPr>
          <a:xfrm>
            <a:off x="4802123" y="1095160"/>
            <a:ext cx="6918822" cy="4711280"/>
          </a:xfrm>
          <a:prstGeom prst="rect">
            <a:avLst/>
          </a:prstGeom>
        </p:spPr>
        <p:txBody>
          <a:bodyPr numCol="1"/>
          <a:lstStyle>
            <a:lvl1pPr marL="285750" indent="-285750">
              <a:lnSpc>
                <a:spcPts val="2400"/>
              </a:lnSpc>
              <a:spcBef>
                <a:spcPts val="1200"/>
              </a:spcBef>
              <a:buFont typeface="Arial" panose="020B0604020202020204" pitchFamily="34" charset="0"/>
              <a:buChar cha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as needed to best fit the length of your content. Be sure to center box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a:t>
            </a:r>
          </a:p>
          <a:p>
            <a:r>
              <a:rPr lang="en-US"/>
              <a:t>You can also include bulleted or numbered lists.</a:t>
            </a:r>
          </a:p>
          <a:p>
            <a:pPr lvl="1"/>
            <a:r>
              <a:rPr lang="en-US"/>
              <a:t>Second level bullet</a:t>
            </a:r>
          </a:p>
          <a:p>
            <a:pPr lvl="2"/>
            <a:r>
              <a:rPr lang="en-US"/>
              <a:t>Third level bullet</a:t>
            </a:r>
          </a:p>
          <a:p>
            <a:r>
              <a:rPr lang="en-US"/>
              <a:t>Either way, you have plenty of room here to add in both long and short text.</a:t>
            </a:r>
          </a:p>
        </p:txBody>
      </p:sp>
    </p:spTree>
    <p:extLst>
      <p:ext uri="{BB962C8B-B14F-4D97-AF65-F5344CB8AC3E}">
        <p14:creationId xmlns:p14="http://schemas.microsoft.com/office/powerpoint/2010/main" val="2710533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83"/>
            <a:fld id="{29DB0173-A019-44EC-A911-B2230AD9E2AD}" type="datetimeFigureOut">
              <a:rPr lang="en-US" smtClean="0">
                <a:solidFill>
                  <a:prstClr val="black">
                    <a:tint val="75000"/>
                  </a:prstClr>
                </a:solidFill>
              </a:rPr>
              <a:pPr defTabSz="685783"/>
              <a:t>6/22/2026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FC791CC5-AD32-4764-8CC2-9871C8CAA012}"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940286546"/>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al_Photo_Lef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1927306" y="1927299"/>
            <a:ext cx="6858003" cy="3003391"/>
          </a:xfrm>
          <a:prstGeom prst="round2SameRect">
            <a:avLst>
              <a:gd name="adj1" fmla="val 0"/>
              <a:gd name="adj2"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5999487" y="1316381"/>
            <a:ext cx="5304002" cy="645231"/>
          </a:xfrm>
        </p:spPr>
        <p:txBody>
          <a:bodyPr/>
          <a:lstStyle>
            <a:lvl1pPr>
              <a:lnSpc>
                <a:spcPct val="100000"/>
              </a:lnSpc>
              <a:defRPr sz="2600">
                <a:solidFill>
                  <a:schemeClr val="tx1"/>
                </a:solidFill>
              </a:defRPr>
            </a:lvl1pPr>
          </a:lstStyle>
          <a:p>
            <a:r>
              <a:rPr lang="en-US"/>
              <a:t>Teal Photo on Left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5999487" y="943609"/>
            <a:ext cx="5304002" cy="198987"/>
          </a:xfrm>
          <a:prstGeom prst="rect">
            <a:avLst/>
          </a:prstGeom>
        </p:spPr>
        <p:txBody>
          <a:bodyPr/>
          <a:lstStyle>
            <a:lvl1pPr marL="0" indent="0">
              <a:lnSpc>
                <a:spcPct val="100000"/>
              </a:lnSpc>
              <a:buNone/>
              <a:defRPr sz="1400" b="1"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5999487" y="2227503"/>
            <a:ext cx="5304002" cy="3932370"/>
          </a:xfrm>
          <a:prstGeom prst="rect">
            <a:avLst/>
          </a:prstGeom>
        </p:spPr>
        <p:txBody>
          <a:bodyPr/>
          <a:lstStyle>
            <a:lvl1pPr marL="342900" indent="-285750">
              <a:lnSpc>
                <a:spcPts val="2400"/>
              </a:lnSpc>
              <a:spcBef>
                <a:spcPts val="1200"/>
              </a:spcBef>
              <a:buFont typeface="Arial" panose="020B0604020202020204" pitchFamily="34" charset="0"/>
              <a:buChar char="•"/>
              <a:defRPr sz="1800" b="0">
                <a:solidFill>
                  <a:schemeClr val="tx1"/>
                </a:solidFill>
              </a:defRPr>
            </a:lvl1pPr>
            <a:lvl2pPr marL="6858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a:solidFill>
                  <a:schemeClr val="tx1"/>
                </a:solidFill>
              </a:defRPr>
            </a:lvl2pPr>
            <a:lvl3pPr>
              <a:defRPr sz="1800"/>
            </a:lvl3pPr>
            <a:lvl4pPr>
              <a:defRPr sz="1800"/>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a:p>
            <a:pPr lvl="1"/>
            <a:endParaRPr lang="en-US"/>
          </a:p>
          <a:p>
            <a:pPr lvl="0"/>
            <a:endParaRPr lang="en-US"/>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888511"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174905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urple_Photo_Lef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1927306" y="1927299"/>
            <a:ext cx="6858003" cy="3003391"/>
          </a:xfrm>
          <a:prstGeom prst="round2SameRect">
            <a:avLst>
              <a:gd name="adj1" fmla="val 0"/>
              <a:gd name="adj2" fmla="val 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5999487" y="1316381"/>
            <a:ext cx="5304002" cy="645231"/>
          </a:xfrm>
        </p:spPr>
        <p:txBody>
          <a:bodyPr/>
          <a:lstStyle>
            <a:lvl1pPr>
              <a:lnSpc>
                <a:spcPct val="100000"/>
              </a:lnSpc>
              <a:defRPr sz="2600">
                <a:solidFill>
                  <a:schemeClr val="tx1"/>
                </a:solidFill>
              </a:defRPr>
            </a:lvl1pPr>
          </a:lstStyle>
          <a:p>
            <a:r>
              <a:rPr lang="en-US"/>
              <a:t>Purple Photo on Left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5999487" y="943609"/>
            <a:ext cx="5304002" cy="198987"/>
          </a:xfrm>
          <a:prstGeom prst="rect">
            <a:avLst/>
          </a:prstGeom>
        </p:spPr>
        <p:txBody>
          <a:bodyPr/>
          <a:lstStyle>
            <a:lvl1pPr marL="0" indent="0">
              <a:lnSpc>
                <a:spcPct val="100000"/>
              </a:lnSpc>
              <a:buNone/>
              <a:defRPr sz="1400" b="1"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5999487" y="2227503"/>
            <a:ext cx="5304002" cy="3932370"/>
          </a:xfrm>
          <a:prstGeom prst="rect">
            <a:avLst/>
          </a:prstGeom>
        </p:spPr>
        <p:txBody>
          <a:bodyPr/>
          <a:lstStyle>
            <a:lvl1pPr marL="342900" indent="-285750">
              <a:lnSpc>
                <a:spcPts val="2400"/>
              </a:lnSpc>
              <a:spcBef>
                <a:spcPts val="1200"/>
              </a:spcBef>
              <a:buFont typeface="Arial" panose="020B0604020202020204" pitchFamily="34" charset="0"/>
              <a:buChar char="•"/>
              <a:defRPr sz="1800" b="0">
                <a:solidFill>
                  <a:schemeClr val="tx1"/>
                </a:solidFill>
              </a:defRPr>
            </a:lvl1pPr>
            <a:lvl2pPr marL="6858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a:solidFill>
                  <a:schemeClr val="tx1"/>
                </a:solidFill>
              </a:defRPr>
            </a:lvl2pPr>
            <a:lvl3pPr>
              <a:defRPr sz="1800"/>
            </a:lvl3pPr>
            <a:lvl4pPr>
              <a:defRPr sz="1800"/>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a:p>
            <a:pPr lvl="1"/>
            <a:endParaRPr lang="en-US"/>
          </a:p>
          <a:p>
            <a:pPr lvl="0"/>
            <a:endParaRPr lang="en-US"/>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888511"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1182201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ue_Photo_Righ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7261301" y="1927299"/>
            <a:ext cx="6858003" cy="3003391"/>
          </a:xfrm>
          <a:prstGeom prst="round2SameRect">
            <a:avLst>
              <a:gd name="adj1" fmla="val 0"/>
              <a:gd name="adj2" fmla="val 0"/>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070899"/>
            <a:ext cx="5418111" cy="645231"/>
          </a:xfrm>
        </p:spPr>
        <p:txBody>
          <a:bodyPr/>
          <a:lstStyle>
            <a:lvl1pPr>
              <a:lnSpc>
                <a:spcPct val="100000"/>
              </a:lnSpc>
              <a:defRPr sz="2600">
                <a:solidFill>
                  <a:schemeClr val="tx1"/>
                </a:solidFill>
              </a:defRPr>
            </a:lvl1pPr>
          </a:lstStyle>
          <a:p>
            <a:r>
              <a:rPr lang="en-US"/>
              <a:t>Blue Photo on Right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2" y="698127"/>
            <a:ext cx="5418111"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1982021"/>
            <a:ext cx="5418111" cy="4177852"/>
          </a:xfrm>
          <a:prstGeom prst="rect">
            <a:avLst/>
          </a:prstGeom>
        </p:spPr>
        <p:txBody>
          <a:bodyPr/>
          <a:lstStyle>
            <a:lvl1pPr marL="171450" indent="-171450">
              <a:lnSpc>
                <a:spcPts val="2400"/>
              </a:lnSpc>
              <a:spcBef>
                <a:spcPts val="1200"/>
              </a:spcBef>
              <a:buFont typeface="Arial" panose="020B0604020202020204" pitchFamily="34" charset="0"/>
              <a:buChar char="•"/>
              <a:defRPr sz="1800" b="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7081024"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7273073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ueG_Photo_Righ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7261301" y="1927299"/>
            <a:ext cx="6858003" cy="3003391"/>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112627"/>
            <a:ext cx="5418111" cy="645231"/>
          </a:xfrm>
        </p:spPr>
        <p:txBody>
          <a:bodyPr/>
          <a:lstStyle>
            <a:lvl1pPr>
              <a:lnSpc>
                <a:spcPct val="100000"/>
              </a:lnSpc>
              <a:defRPr sz="2600">
                <a:solidFill>
                  <a:schemeClr val="tx1"/>
                </a:solidFill>
              </a:defRPr>
            </a:lvl1pPr>
          </a:lstStyle>
          <a:p>
            <a:r>
              <a:rPr lang="en-US"/>
              <a:t>Blue Gradient Photo on Right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2" y="739855"/>
            <a:ext cx="5418111"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2023748"/>
            <a:ext cx="5418111" cy="4116409"/>
          </a:xfrm>
          <a:prstGeom prst="rect">
            <a:avLst/>
          </a:prstGeom>
        </p:spPr>
        <p:txBody>
          <a:bodyPr/>
          <a:lstStyle>
            <a:lvl1pPr marL="171450" indent="-171450">
              <a:lnSpc>
                <a:spcPts val="2400"/>
              </a:lnSpc>
              <a:spcBef>
                <a:spcPts val="1200"/>
              </a:spcBef>
              <a:buFont typeface="Arial" panose="020B0604020202020204" pitchFamily="34" charset="0"/>
              <a:buChar char="•"/>
              <a:defRPr sz="1800" b="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7081024"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4651546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Photo_Left">
    <p:spTree>
      <p:nvGrpSpPr>
        <p:cNvPr id="1" name=""/>
        <p:cNvGrpSpPr/>
        <p:nvPr/>
      </p:nvGrpSpPr>
      <p:grpSpPr>
        <a:xfrm>
          <a:off x="0" y="0"/>
          <a:ext cx="0" cy="0"/>
          <a:chOff x="0" y="0"/>
          <a:chExt cx="0" cy="0"/>
        </a:xfrm>
      </p:grpSpPr>
      <p:sp>
        <p:nvSpPr>
          <p:cNvPr id="4" name="Rectangle: Top Corners Rounded 8">
            <a:extLst>
              <a:ext uri="{FF2B5EF4-FFF2-40B4-BE49-F238E27FC236}">
                <a16:creationId xmlns:a16="http://schemas.microsoft.com/office/drawing/2014/main" id="{BBABB99C-A34B-E14D-B267-4494C4279A4B}"/>
              </a:ext>
              <a:ext uri="{C183D7F6-B498-43B3-948B-1728B52AA6E4}">
                <adec:decorative xmlns:adec="http://schemas.microsoft.com/office/drawing/2017/decorative" val="1"/>
              </a:ext>
            </a:extLst>
          </p:cNvPr>
          <p:cNvSpPr/>
          <p:nvPr/>
        </p:nvSpPr>
        <p:spPr>
          <a:xfrm rot="16200000">
            <a:off x="7536329" y="969876"/>
            <a:ext cx="4373004" cy="4938343"/>
          </a:xfrm>
          <a:prstGeom prst="round2SameRect">
            <a:avLst>
              <a:gd name="adj1" fmla="val 4732"/>
              <a:gd name="adj2" fmla="val 0"/>
            </a:avLst>
          </a:prstGeom>
          <a:gradFill>
            <a:gsLst>
              <a:gs pos="100000">
                <a:schemeClr val="tx1"/>
              </a:gs>
              <a:gs pos="0">
                <a:schemeClr val="tx2"/>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7">
            <a:extLst>
              <a:ext uri="{FF2B5EF4-FFF2-40B4-BE49-F238E27FC236}">
                <a16:creationId xmlns:a16="http://schemas.microsoft.com/office/drawing/2014/main" id="{DF05E8BB-A40D-77FC-456F-B4C6FEBF8834}"/>
              </a:ext>
            </a:extLst>
          </p:cNvPr>
          <p:cNvSpPr>
            <a:spLocks noGrp="1"/>
          </p:cNvSpPr>
          <p:nvPr>
            <p:ph type="title" hasCustomPrompt="1"/>
          </p:nvPr>
        </p:nvSpPr>
        <p:spPr>
          <a:xfrm>
            <a:off x="8078971" y="2178825"/>
            <a:ext cx="3439930" cy="994143"/>
          </a:xfrm>
        </p:spPr>
        <p:txBody>
          <a:bodyPr/>
          <a:lstStyle>
            <a:lvl1pPr>
              <a:lnSpc>
                <a:spcPct val="100000"/>
              </a:lnSpc>
              <a:defRPr sz="2600">
                <a:solidFill>
                  <a:schemeClr val="bg1"/>
                </a:solidFill>
              </a:defRPr>
            </a:lvl1pPr>
          </a:lstStyle>
          <a:p>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Large Photo on Left Slide</a:t>
            </a:r>
            <a:endParaRPr lang="en-US"/>
          </a:p>
        </p:txBody>
      </p:sp>
      <p:sp>
        <p:nvSpPr>
          <p:cNvPr id="14" name="Text Placeholder 9">
            <a:extLst>
              <a:ext uri="{FF2B5EF4-FFF2-40B4-BE49-F238E27FC236}">
                <a16:creationId xmlns:a16="http://schemas.microsoft.com/office/drawing/2014/main" id="{B1FD5C84-763A-903D-6385-7D41770F43C9}"/>
              </a:ext>
            </a:extLst>
          </p:cNvPr>
          <p:cNvSpPr>
            <a:spLocks noGrp="1"/>
          </p:cNvSpPr>
          <p:nvPr>
            <p:ph type="body" sz="quarter" idx="11" hasCustomPrompt="1"/>
          </p:nvPr>
        </p:nvSpPr>
        <p:spPr>
          <a:xfrm>
            <a:off x="8078971" y="1787765"/>
            <a:ext cx="3439930"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5" name="Text Placeholder 11">
            <a:extLst>
              <a:ext uri="{FF2B5EF4-FFF2-40B4-BE49-F238E27FC236}">
                <a16:creationId xmlns:a16="http://schemas.microsoft.com/office/drawing/2014/main" id="{1CDA09B4-789A-2063-5EDF-2E4BCE5871F2}"/>
              </a:ext>
            </a:extLst>
          </p:cNvPr>
          <p:cNvSpPr>
            <a:spLocks noGrp="1"/>
          </p:cNvSpPr>
          <p:nvPr>
            <p:ph type="body" sz="quarter" idx="12" hasCustomPrompt="1"/>
          </p:nvPr>
        </p:nvSpPr>
        <p:spPr>
          <a:xfrm>
            <a:off x="8078969" y="3435635"/>
            <a:ext cx="3749040" cy="1929814"/>
          </a:xfrm>
          <a:prstGeom prst="rect">
            <a:avLst/>
          </a:prstGeom>
        </p:spPr>
        <p:txBody>
          <a:bodyPr wrap="square"/>
          <a:lstStyle>
            <a:lvl1pPr marL="285750" indent="-285750">
              <a:lnSpc>
                <a:spcPct val="150000"/>
              </a:lnSpc>
              <a:spcBef>
                <a:spcPts val="1200"/>
              </a:spcBef>
              <a:buFont typeface="Arial" panose="020B0604020202020204" pitchFamily="34" charset="0"/>
              <a:buChar char="•"/>
              <a:defRPr sz="1800">
                <a:solidFill>
                  <a:schemeClr val="bg1"/>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stStyle>
          <a:p>
            <a:pPr lvl="0"/>
            <a:r>
              <a:rPr lang="en-US"/>
              <a:t>Place in your content here.</a:t>
            </a:r>
          </a:p>
          <a:p>
            <a:pPr lvl="0"/>
            <a:r>
              <a:rPr lang="en-US"/>
              <a:t>First level bullets</a:t>
            </a:r>
          </a:p>
          <a:p>
            <a:pPr lvl="1"/>
            <a:r>
              <a:rPr lang="en-US"/>
              <a:t>Second level bullets</a:t>
            </a:r>
          </a:p>
          <a:p>
            <a:pPr lvl="2"/>
            <a:r>
              <a:rPr lang="en-US"/>
              <a:t>Third level bullets</a:t>
            </a:r>
          </a:p>
        </p:txBody>
      </p:sp>
      <p:sp>
        <p:nvSpPr>
          <p:cNvPr id="7" name="Picture Placeholder 6">
            <a:extLst>
              <a:ext uri="{FF2B5EF4-FFF2-40B4-BE49-F238E27FC236}">
                <a16:creationId xmlns:a16="http://schemas.microsoft.com/office/drawing/2014/main" id="{503DECFC-0B81-46D0-8169-5E3D4D631169}"/>
              </a:ext>
            </a:extLst>
          </p:cNvPr>
          <p:cNvSpPr>
            <a:spLocks noGrp="1"/>
          </p:cNvSpPr>
          <p:nvPr>
            <p:ph type="pic" sz="quarter" idx="10"/>
          </p:nvPr>
        </p:nvSpPr>
        <p:spPr>
          <a:xfrm>
            <a:off x="0" y="0"/>
            <a:ext cx="65024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2747589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hoto_Right">
    <p:spTree>
      <p:nvGrpSpPr>
        <p:cNvPr id="1" name=""/>
        <p:cNvGrpSpPr/>
        <p:nvPr/>
      </p:nvGrpSpPr>
      <p:grpSpPr>
        <a:xfrm>
          <a:off x="0" y="0"/>
          <a:ext cx="0" cy="0"/>
          <a:chOff x="0" y="0"/>
          <a:chExt cx="0" cy="0"/>
        </a:xfrm>
      </p:grpSpPr>
      <p:sp>
        <p:nvSpPr>
          <p:cNvPr id="14" name="Rectangle: Top Corners Rounded 11">
            <a:extLst>
              <a:ext uri="{FF2B5EF4-FFF2-40B4-BE49-F238E27FC236}">
                <a16:creationId xmlns:a16="http://schemas.microsoft.com/office/drawing/2014/main" id="{78A87D95-B79D-7A49-A2E2-D373F4AB039E}"/>
              </a:ext>
              <a:ext uri="{C183D7F6-B498-43B3-948B-1728B52AA6E4}">
                <adec:decorative xmlns:adec="http://schemas.microsoft.com/office/drawing/2017/decorative" val="1"/>
              </a:ext>
            </a:extLst>
          </p:cNvPr>
          <p:cNvSpPr/>
          <p:nvPr/>
        </p:nvSpPr>
        <p:spPr>
          <a:xfrm rot="5400000" flipH="1">
            <a:off x="1195572" y="90430"/>
            <a:ext cx="3936086" cy="6327230"/>
          </a:xfrm>
          <a:prstGeom prst="round2SameRect">
            <a:avLst>
              <a:gd name="adj1" fmla="val 5471"/>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Picture Placeholder 12">
            <a:extLst>
              <a:ext uri="{FF2B5EF4-FFF2-40B4-BE49-F238E27FC236}">
                <a16:creationId xmlns:a16="http://schemas.microsoft.com/office/drawing/2014/main" id="{C1002F5A-98A3-66C7-820A-95F243098443}"/>
              </a:ext>
            </a:extLst>
          </p:cNvPr>
          <p:cNvSpPr>
            <a:spLocks noGrp="1"/>
          </p:cNvSpPr>
          <p:nvPr>
            <p:ph type="pic" sz="quarter" idx="10"/>
          </p:nvPr>
        </p:nvSpPr>
        <p:spPr>
          <a:xfrm>
            <a:off x="7243610" y="514338"/>
            <a:ext cx="4938342" cy="5829320"/>
          </a:xfrm>
          <a:custGeom>
            <a:avLst/>
            <a:gdLst>
              <a:gd name="connsiteX0" fmla="*/ 233682 w 4938342"/>
              <a:gd name="connsiteY0" fmla="*/ 0 h 5829320"/>
              <a:gd name="connsiteX1" fmla="*/ 4938342 w 4938342"/>
              <a:gd name="connsiteY1" fmla="*/ 0 h 5829320"/>
              <a:gd name="connsiteX2" fmla="*/ 4938342 w 4938342"/>
              <a:gd name="connsiteY2" fmla="*/ 5829320 h 5829320"/>
              <a:gd name="connsiteX3" fmla="*/ 233682 w 4938342"/>
              <a:gd name="connsiteY3" fmla="*/ 5829320 h 5829320"/>
              <a:gd name="connsiteX4" fmla="*/ 0 w 4938342"/>
              <a:gd name="connsiteY4" fmla="*/ 5595638 h 5829320"/>
              <a:gd name="connsiteX5" fmla="*/ 0 w 4938342"/>
              <a:gd name="connsiteY5" fmla="*/ 233682 h 5829320"/>
              <a:gd name="connsiteX6" fmla="*/ 233682 w 4938342"/>
              <a:gd name="connsiteY6" fmla="*/ 0 h 582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2" h="5829320">
                <a:moveTo>
                  <a:pt x="233682" y="0"/>
                </a:moveTo>
                <a:lnTo>
                  <a:pt x="4938342" y="0"/>
                </a:lnTo>
                <a:lnTo>
                  <a:pt x="4938342" y="5829320"/>
                </a:lnTo>
                <a:lnTo>
                  <a:pt x="233682" y="5829320"/>
                </a:lnTo>
                <a:cubicBezTo>
                  <a:pt x="104623" y="5829320"/>
                  <a:pt x="0" y="5724697"/>
                  <a:pt x="0" y="5595638"/>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4" name="Title 7">
            <a:extLst>
              <a:ext uri="{FF2B5EF4-FFF2-40B4-BE49-F238E27FC236}">
                <a16:creationId xmlns:a16="http://schemas.microsoft.com/office/drawing/2014/main" id="{EC0D6279-0549-E46F-0C9A-472C5B169E54}"/>
              </a:ext>
            </a:extLst>
          </p:cNvPr>
          <p:cNvSpPr>
            <a:spLocks noGrp="1"/>
          </p:cNvSpPr>
          <p:nvPr>
            <p:ph type="title" hasCustomPrompt="1"/>
          </p:nvPr>
        </p:nvSpPr>
        <p:spPr>
          <a:xfrm>
            <a:off x="774403" y="2008684"/>
            <a:ext cx="5321596" cy="994143"/>
          </a:xfrm>
        </p:spPr>
        <p:txBody>
          <a:bodyPr/>
          <a:lstStyle>
            <a:lvl1pPr>
              <a:lnSpc>
                <a:spcPct val="100000"/>
              </a:lnSpc>
              <a:defRPr sz="2600">
                <a:solidFill>
                  <a:schemeClr val="bg1"/>
                </a:solidFill>
              </a:defRPr>
            </a:lvl1pPr>
          </a:lstStyle>
          <a:p>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Large Framed Photo on Right Slide</a:t>
            </a:r>
            <a:endParaRPr lang="en-US"/>
          </a:p>
        </p:txBody>
      </p:sp>
      <p:sp>
        <p:nvSpPr>
          <p:cNvPr id="3" name="Text Placeholder 9">
            <a:extLst>
              <a:ext uri="{FF2B5EF4-FFF2-40B4-BE49-F238E27FC236}">
                <a16:creationId xmlns:a16="http://schemas.microsoft.com/office/drawing/2014/main" id="{41E25785-A805-5C54-061C-E47C081BA746}"/>
              </a:ext>
            </a:extLst>
          </p:cNvPr>
          <p:cNvSpPr>
            <a:spLocks noGrp="1"/>
          </p:cNvSpPr>
          <p:nvPr>
            <p:ph type="body" sz="quarter" idx="11" hasCustomPrompt="1"/>
          </p:nvPr>
        </p:nvSpPr>
        <p:spPr>
          <a:xfrm>
            <a:off x="774403" y="1626768"/>
            <a:ext cx="3439930"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5" name="Text Placeholder 11">
            <a:extLst>
              <a:ext uri="{FF2B5EF4-FFF2-40B4-BE49-F238E27FC236}">
                <a16:creationId xmlns:a16="http://schemas.microsoft.com/office/drawing/2014/main" id="{62D71CB5-9E7A-7F92-D480-CB48F14D38B5}"/>
              </a:ext>
            </a:extLst>
          </p:cNvPr>
          <p:cNvSpPr>
            <a:spLocks noGrp="1"/>
          </p:cNvSpPr>
          <p:nvPr>
            <p:ph type="body" sz="quarter" idx="12" hasCustomPrompt="1"/>
          </p:nvPr>
        </p:nvSpPr>
        <p:spPr>
          <a:xfrm>
            <a:off x="774402" y="3265493"/>
            <a:ext cx="5321597" cy="1757609"/>
          </a:xfrm>
          <a:prstGeom prst="rect">
            <a:avLst/>
          </a:prstGeom>
        </p:spPr>
        <p:txBody>
          <a:bodyPr/>
          <a:lstStyle>
            <a:lvl1pPr marL="285750" indent="-285750">
              <a:lnSpc>
                <a:spcPts val="2400"/>
              </a:lnSpc>
              <a:spcBef>
                <a:spcPts val="1200"/>
              </a:spcBef>
              <a:buFont typeface="Arial" panose="020B0604020202020204" pitchFamily="34" charset="0"/>
              <a:buChar char="•"/>
              <a:defRPr lang="en-US" sz="1800" kern="1200" dirty="0" smtClean="0">
                <a:solidFill>
                  <a:schemeClr val="bg1"/>
                </a:solidFill>
                <a:latin typeface="Nunito Sans Normal" pitchFamily="2" charset="77"/>
                <a:ea typeface="+mn-ea"/>
                <a:cs typeface="Arial" panose="020B0604020202020204" pitchFamily="34" charset="0"/>
              </a:defRPr>
            </a:lvl1pPr>
            <a:lvl2pPr>
              <a:defRPr lang="en-US" sz="1800" kern="1200" dirty="0" smtClean="0">
                <a:solidFill>
                  <a:schemeClr val="bg1"/>
                </a:solidFill>
                <a:latin typeface="Nunito Sans Normal" pitchFamily="2" charset="77"/>
                <a:ea typeface="+mn-ea"/>
                <a:cs typeface="Arial" panose="020B0604020202020204" pitchFamily="34" charset="0"/>
              </a:defRPr>
            </a:lvl2pPr>
            <a:lvl3pPr>
              <a:defRPr lang="en-US" sz="1800" kern="1200" dirty="0">
                <a:solidFill>
                  <a:schemeClr val="bg1"/>
                </a:solidFill>
                <a:latin typeface="Nunito Sans Normal" pitchFamily="2" charset="77"/>
                <a:ea typeface="+mn-ea"/>
                <a:cs typeface="Arial" panose="020B0604020202020204" pitchFamily="34" charset="0"/>
              </a:defRPr>
            </a:lvl3pPr>
            <a:lvl4pPr>
              <a:defRPr>
                <a:solidFill>
                  <a:schemeClr val="bg1"/>
                </a:solidFill>
              </a:defRPr>
            </a:lvl4pPr>
          </a:lstStyle>
          <a:p>
            <a:pPr lvl="0"/>
            <a:r>
              <a:rPr lang="en-US"/>
              <a:t>Place in your content here.</a:t>
            </a:r>
          </a:p>
          <a:p>
            <a:pPr lvl="0"/>
            <a:r>
              <a:rPr lang="en-US"/>
              <a:t>First level bullets</a:t>
            </a:r>
          </a:p>
          <a:p>
            <a:pPr lvl="1"/>
            <a:r>
              <a:rPr lang="en-US"/>
              <a:t>Second level bullets</a:t>
            </a:r>
          </a:p>
          <a:p>
            <a:pPr lvl="2"/>
            <a:r>
              <a:rPr lang="en-US"/>
              <a:t>Third level bullets</a:t>
            </a:r>
          </a:p>
        </p:txBody>
      </p:sp>
    </p:spTree>
    <p:extLst>
      <p:ext uri="{BB962C8B-B14F-4D97-AF65-F5344CB8AC3E}">
        <p14:creationId xmlns:p14="http://schemas.microsoft.com/office/powerpoint/2010/main" val="7735895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hoto_Blue">
    <p:bg>
      <p:bgPr>
        <a:solidFill>
          <a:schemeClr val="tx2"/>
        </a:solidFill>
        <a:effectLst/>
      </p:bgPr>
    </p:bg>
    <p:spTree>
      <p:nvGrpSpPr>
        <p:cNvPr id="1" name=""/>
        <p:cNvGrpSpPr/>
        <p:nvPr/>
      </p:nvGrpSpPr>
      <p:grpSpPr>
        <a:xfrm>
          <a:off x="0" y="0"/>
          <a:ext cx="0" cy="0"/>
          <a:chOff x="0" y="0"/>
          <a:chExt cx="0" cy="0"/>
        </a:xfrm>
      </p:grpSpPr>
      <p:sp>
        <p:nvSpPr>
          <p:cNvPr id="13" name="Round Same Side Corner Rectangle 12">
            <a:extLst>
              <a:ext uri="{FF2B5EF4-FFF2-40B4-BE49-F238E27FC236}">
                <a16:creationId xmlns:a16="http://schemas.microsoft.com/office/drawing/2014/main" id="{223F5765-BABD-77A5-BECF-47A636DEE127}"/>
              </a:ext>
              <a:ext uri="{C183D7F6-B498-43B3-948B-1728B52AA6E4}">
                <adec:decorative xmlns:adec="http://schemas.microsoft.com/office/drawing/2017/decorative" val="1"/>
              </a:ext>
            </a:extLst>
          </p:cNvPr>
          <p:cNvSpPr>
            <a:spLocks/>
          </p:cNvSpPr>
          <p:nvPr userDrawn="1"/>
        </p:nvSpPr>
        <p:spPr>
          <a:xfrm rot="16200000">
            <a:off x="5946648" y="-116223"/>
            <a:ext cx="5486400" cy="7004304"/>
          </a:xfrm>
          <a:prstGeom prst="round2SameRect">
            <a:avLst>
              <a:gd name="adj1" fmla="val 423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7">
            <a:extLst>
              <a:ext uri="{FF2B5EF4-FFF2-40B4-BE49-F238E27FC236}">
                <a16:creationId xmlns:a16="http://schemas.microsoft.com/office/drawing/2014/main" id="{94638757-880E-A096-63AD-D015D49A142E}"/>
              </a:ext>
            </a:extLst>
          </p:cNvPr>
          <p:cNvSpPr>
            <a:spLocks noGrp="1"/>
          </p:cNvSpPr>
          <p:nvPr>
            <p:ph type="title" hasCustomPrompt="1"/>
          </p:nvPr>
        </p:nvSpPr>
        <p:spPr>
          <a:xfrm>
            <a:off x="774402" y="2190308"/>
            <a:ext cx="3618921" cy="994143"/>
          </a:xfrm>
        </p:spPr>
        <p:txBody>
          <a:bodyPr/>
          <a:lstStyle>
            <a:lvl1pPr>
              <a:lnSpc>
                <a:spcPct val="100000"/>
              </a:lnSpc>
              <a:defRPr sz="2600">
                <a:solidFill>
                  <a:schemeClr val="bg1"/>
                </a:solidFill>
              </a:defRPr>
            </a:lvl1pPr>
          </a:lstStyle>
          <a:p>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Large Color Background Photo Slide</a:t>
            </a:r>
            <a:endParaRPr lang="en-US"/>
          </a:p>
        </p:txBody>
      </p:sp>
      <p:sp>
        <p:nvSpPr>
          <p:cNvPr id="10" name="Text Placeholder 9">
            <a:extLst>
              <a:ext uri="{FF2B5EF4-FFF2-40B4-BE49-F238E27FC236}">
                <a16:creationId xmlns:a16="http://schemas.microsoft.com/office/drawing/2014/main" id="{E4B9D70F-8DD4-FE74-199F-936BA92F5BFF}"/>
              </a:ext>
            </a:extLst>
          </p:cNvPr>
          <p:cNvSpPr>
            <a:spLocks noGrp="1"/>
          </p:cNvSpPr>
          <p:nvPr>
            <p:ph type="body" sz="quarter" idx="11" hasCustomPrompt="1"/>
          </p:nvPr>
        </p:nvSpPr>
        <p:spPr>
          <a:xfrm>
            <a:off x="774402" y="1817536"/>
            <a:ext cx="3618921"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2" name="Text Placeholder 11">
            <a:extLst>
              <a:ext uri="{FF2B5EF4-FFF2-40B4-BE49-F238E27FC236}">
                <a16:creationId xmlns:a16="http://schemas.microsoft.com/office/drawing/2014/main" id="{31A2D14E-032E-4602-FC72-0705403E7D50}"/>
              </a:ext>
            </a:extLst>
          </p:cNvPr>
          <p:cNvSpPr>
            <a:spLocks noGrp="1"/>
          </p:cNvSpPr>
          <p:nvPr>
            <p:ph type="body" sz="quarter" idx="12" hasCustomPrompt="1"/>
          </p:nvPr>
        </p:nvSpPr>
        <p:spPr>
          <a:xfrm>
            <a:off x="774402" y="3447117"/>
            <a:ext cx="3618921" cy="1902649"/>
          </a:xfrm>
          <a:prstGeom prst="rect">
            <a:avLst/>
          </a:prstGeom>
        </p:spPr>
        <p:txBody>
          <a:bodyPr/>
          <a:lstStyle>
            <a:lvl1pPr marL="0" indent="0">
              <a:lnSpc>
                <a:spcPts val="2400"/>
              </a:lnSpc>
              <a:spcBef>
                <a:spcPts val="1200"/>
              </a:spcBef>
              <a:buNone/>
              <a:defRPr sz="1800">
                <a:solidFill>
                  <a:schemeClr val="bg2"/>
                </a:solidFill>
              </a:defRPr>
            </a:lvl1pPr>
            <a:lvl2pPr>
              <a:defRPr>
                <a:solidFill>
                  <a:schemeClr val="bg2"/>
                </a:solidFill>
              </a:defRPr>
            </a:lvl2pPr>
            <a:lvl3pPr>
              <a:defRPr>
                <a:solidFill>
                  <a:schemeClr val="bg2"/>
                </a:solidFill>
              </a:defRPr>
            </a:lvl3pPr>
          </a:lstStyle>
          <a:p>
            <a:pPr lvl="0"/>
            <a:r>
              <a:rPr lang="en-US"/>
              <a:t>Place in your content here.</a:t>
            </a:r>
          </a:p>
          <a:p>
            <a:pPr lvl="0"/>
            <a:r>
              <a:rPr lang="en-US"/>
              <a:t>First level bullets</a:t>
            </a:r>
          </a:p>
          <a:p>
            <a:pPr lvl="1"/>
            <a:r>
              <a:rPr lang="en-US"/>
              <a:t>Second level bullets</a:t>
            </a:r>
          </a:p>
          <a:p>
            <a:pPr lvl="2"/>
            <a:r>
              <a:rPr lang="en-US"/>
              <a:t>Third level bullets</a:t>
            </a:r>
          </a:p>
        </p:txBody>
      </p:sp>
      <p:sp>
        <p:nvSpPr>
          <p:cNvPr id="5" name="Picture Placeholder 20">
            <a:extLst>
              <a:ext uri="{FF2B5EF4-FFF2-40B4-BE49-F238E27FC236}">
                <a16:creationId xmlns:a16="http://schemas.microsoft.com/office/drawing/2014/main" id="{950E01E0-7A07-E4AB-3775-B20EBF283BC1}"/>
              </a:ext>
            </a:extLst>
          </p:cNvPr>
          <p:cNvSpPr>
            <a:spLocks noGrp="1"/>
          </p:cNvSpPr>
          <p:nvPr>
            <p:ph type="pic" sz="quarter" idx="14"/>
          </p:nvPr>
        </p:nvSpPr>
        <p:spPr>
          <a:xfrm>
            <a:off x="5187697" y="650449"/>
            <a:ext cx="7004306" cy="5478679"/>
          </a:xfrm>
          <a:custGeom>
            <a:avLst/>
            <a:gdLst>
              <a:gd name="connsiteX0" fmla="*/ 233682 w 4938343"/>
              <a:gd name="connsiteY0" fmla="*/ 0 h 5829321"/>
              <a:gd name="connsiteX1" fmla="*/ 4938343 w 4938343"/>
              <a:gd name="connsiteY1" fmla="*/ 0 h 5829321"/>
              <a:gd name="connsiteX2" fmla="*/ 4938343 w 4938343"/>
              <a:gd name="connsiteY2" fmla="*/ 5829321 h 5829321"/>
              <a:gd name="connsiteX3" fmla="*/ 233682 w 4938343"/>
              <a:gd name="connsiteY3" fmla="*/ 5829321 h 5829321"/>
              <a:gd name="connsiteX4" fmla="*/ 0 w 4938343"/>
              <a:gd name="connsiteY4" fmla="*/ 5595639 h 5829321"/>
              <a:gd name="connsiteX5" fmla="*/ 0 w 4938343"/>
              <a:gd name="connsiteY5" fmla="*/ 233682 h 5829321"/>
              <a:gd name="connsiteX6" fmla="*/ 233682 w 4938343"/>
              <a:gd name="connsiteY6" fmla="*/ 0 h 58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3" h="5829321">
                <a:moveTo>
                  <a:pt x="233682" y="0"/>
                </a:moveTo>
                <a:lnTo>
                  <a:pt x="4938343" y="0"/>
                </a:lnTo>
                <a:lnTo>
                  <a:pt x="4938343" y="5829321"/>
                </a:lnTo>
                <a:lnTo>
                  <a:pt x="233682" y="5829321"/>
                </a:lnTo>
                <a:cubicBezTo>
                  <a:pt x="104623" y="5829321"/>
                  <a:pt x="0" y="5724698"/>
                  <a:pt x="0" y="5595639"/>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3744164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Photos_Right">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3860145F-5C17-4921-25BC-451CAC3FD8A2}"/>
              </a:ext>
            </a:extLst>
          </p:cNvPr>
          <p:cNvSpPr>
            <a:spLocks noGrp="1"/>
          </p:cNvSpPr>
          <p:nvPr>
            <p:ph type="title" hasCustomPrompt="1"/>
          </p:nvPr>
        </p:nvSpPr>
        <p:spPr>
          <a:xfrm>
            <a:off x="894522" y="1334344"/>
            <a:ext cx="3439930" cy="994143"/>
          </a:xfrm>
        </p:spPr>
        <p:txBody>
          <a:bodyPr/>
          <a:lstStyle>
            <a:lvl1pPr>
              <a:lnSpc>
                <a:spcPct val="100000"/>
              </a:lnSpc>
              <a:defRPr sz="2600">
                <a:solidFill>
                  <a:schemeClr val="accent3"/>
                </a:solidFill>
              </a:defRPr>
            </a:lvl1pPr>
          </a:lstStyle>
          <a:p>
            <a:r>
              <a:rPr lang="en-US"/>
              <a:t>Two Photos on Right Slide</a:t>
            </a:r>
          </a:p>
        </p:txBody>
      </p:sp>
      <p:sp>
        <p:nvSpPr>
          <p:cNvPr id="16" name="Text Placeholder 9">
            <a:extLst>
              <a:ext uri="{FF2B5EF4-FFF2-40B4-BE49-F238E27FC236}">
                <a16:creationId xmlns:a16="http://schemas.microsoft.com/office/drawing/2014/main" id="{044F03DB-4CC3-A2DB-CDEC-B6B55FF072F1}"/>
              </a:ext>
            </a:extLst>
          </p:cNvPr>
          <p:cNvSpPr>
            <a:spLocks noGrp="1"/>
          </p:cNvSpPr>
          <p:nvPr>
            <p:ph type="body" sz="quarter" idx="11" hasCustomPrompt="1"/>
          </p:nvPr>
        </p:nvSpPr>
        <p:spPr>
          <a:xfrm>
            <a:off x="894522" y="961572"/>
            <a:ext cx="3439930"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8" name="Text Placeholder 11">
            <a:extLst>
              <a:ext uri="{FF2B5EF4-FFF2-40B4-BE49-F238E27FC236}">
                <a16:creationId xmlns:a16="http://schemas.microsoft.com/office/drawing/2014/main" id="{14175354-1660-D71F-02B4-D1B49FFA58B1}"/>
              </a:ext>
            </a:extLst>
          </p:cNvPr>
          <p:cNvSpPr>
            <a:spLocks noGrp="1"/>
          </p:cNvSpPr>
          <p:nvPr>
            <p:ph type="body" sz="quarter" idx="15" hasCustomPrompt="1"/>
          </p:nvPr>
        </p:nvSpPr>
        <p:spPr>
          <a:xfrm>
            <a:off x="894522" y="2591154"/>
            <a:ext cx="3439930" cy="3491234"/>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a:t>Place in your content here. When pasting in content, please use the “Use Destination Theme” or “Keep Text Only” options to ensure the text matches this template’s styles.</a:t>
            </a:r>
          </a:p>
        </p:txBody>
      </p:sp>
      <p:sp>
        <p:nvSpPr>
          <p:cNvPr id="5" name="Picture Placeholder 9">
            <a:extLst>
              <a:ext uri="{FF2B5EF4-FFF2-40B4-BE49-F238E27FC236}">
                <a16:creationId xmlns:a16="http://schemas.microsoft.com/office/drawing/2014/main" id="{40FC37D8-A053-4A64-1486-2B23DA0E901C}"/>
              </a:ext>
            </a:extLst>
          </p:cNvPr>
          <p:cNvSpPr>
            <a:spLocks noGrp="1"/>
          </p:cNvSpPr>
          <p:nvPr>
            <p:ph type="pic" sz="quarter" idx="13"/>
          </p:nvPr>
        </p:nvSpPr>
        <p:spPr>
          <a:xfrm>
            <a:off x="5211764" y="961572"/>
            <a:ext cx="2965449" cy="5120816"/>
          </a:xfrm>
          <a:prstGeom prst="roundRect">
            <a:avLst>
              <a:gd name="adj" fmla="val 5903"/>
            </a:avLst>
          </a:prstGeom>
          <a:pattFill prst="pct5">
            <a:fgClr>
              <a:schemeClr val="bg1">
                <a:lumMod val="65000"/>
              </a:schemeClr>
            </a:fgClr>
            <a:bgClr>
              <a:schemeClr val="bg1"/>
            </a:bgClr>
          </a:pattFill>
        </p:spPr>
        <p:txBody>
          <a:bodyPr wrap="square">
            <a:noAutofit/>
          </a:bodyPr>
          <a:lstStyle/>
          <a:p>
            <a:r>
              <a:rPr lang="en-US"/>
              <a:t>Click icon to add picture</a:t>
            </a:r>
          </a:p>
        </p:txBody>
      </p:sp>
      <p:sp>
        <p:nvSpPr>
          <p:cNvPr id="6" name="Picture Placeholder 12">
            <a:extLst>
              <a:ext uri="{FF2B5EF4-FFF2-40B4-BE49-F238E27FC236}">
                <a16:creationId xmlns:a16="http://schemas.microsoft.com/office/drawing/2014/main" id="{AA6F99CD-D6F3-6859-B254-0EBF06762492}"/>
              </a:ext>
            </a:extLst>
          </p:cNvPr>
          <p:cNvSpPr>
            <a:spLocks noGrp="1"/>
          </p:cNvSpPr>
          <p:nvPr>
            <p:ph type="pic" sz="quarter" idx="14"/>
          </p:nvPr>
        </p:nvSpPr>
        <p:spPr>
          <a:xfrm>
            <a:off x="8408988" y="961572"/>
            <a:ext cx="2965449" cy="5120816"/>
          </a:xfrm>
          <a:prstGeom prst="roundRect">
            <a:avLst>
              <a:gd name="adj" fmla="val 5958"/>
            </a:avLst>
          </a:prstGeom>
          <a:pattFill prst="pct5">
            <a:fgClr>
              <a:schemeClr val="bg1">
                <a:lumMod val="65000"/>
              </a:schemeClr>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15926696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Photos_Caption">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5334558" y="557"/>
            <a:ext cx="6858003" cy="6856878"/>
          </a:xfrm>
          <a:prstGeom prst="round2SameRect">
            <a:avLst>
              <a:gd name="adj1" fmla="val 0"/>
              <a:gd name="adj2" fmla="val 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3" y="2399053"/>
            <a:ext cx="3439930" cy="994143"/>
          </a:xfrm>
        </p:spPr>
        <p:txBody>
          <a:bodyPr/>
          <a:lstStyle>
            <a:lvl1pPr>
              <a:lnSpc>
                <a:spcPct val="100000"/>
              </a:lnSpc>
              <a:defRPr sz="2600">
                <a:solidFill>
                  <a:schemeClr val="tx1"/>
                </a:solidFill>
              </a:defRPr>
            </a:lvl1pPr>
          </a:lstStyle>
          <a:p>
            <a:r>
              <a:rPr lang="en-US"/>
              <a:t>Two Captioned Photos on Right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3" y="2026281"/>
            <a:ext cx="3439930"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3" y="3655862"/>
            <a:ext cx="3439930" cy="2552913"/>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a:t>Place in your content here. When pasting in content, please use the “Use Destination Theme” or “Keep Text Only” options to ensure the text matches this template’s styles.</a:t>
            </a:r>
          </a:p>
        </p:txBody>
      </p:sp>
      <p:sp>
        <p:nvSpPr>
          <p:cNvPr id="34" name="Picture Placeholder 33" descr="Image Placeholder.">
            <a:extLst>
              <a:ext uri="{FF2B5EF4-FFF2-40B4-BE49-F238E27FC236}">
                <a16:creationId xmlns:a16="http://schemas.microsoft.com/office/drawing/2014/main" id="{EAF5933E-2D46-554F-0C89-A6E836B3A5A7}"/>
              </a:ext>
            </a:extLst>
          </p:cNvPr>
          <p:cNvSpPr>
            <a:spLocks noGrp="1"/>
          </p:cNvSpPr>
          <p:nvPr>
            <p:ph type="pic" sz="quarter" idx="12"/>
          </p:nvPr>
        </p:nvSpPr>
        <p:spPr>
          <a:xfrm>
            <a:off x="6241870" y="1106093"/>
            <a:ext cx="2248970" cy="290903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
        <p:nvSpPr>
          <p:cNvPr id="22" name="Text Placeholder 9">
            <a:extLst>
              <a:ext uri="{FF2B5EF4-FFF2-40B4-BE49-F238E27FC236}">
                <a16:creationId xmlns:a16="http://schemas.microsoft.com/office/drawing/2014/main" id="{31195609-F159-6F02-E5A9-15C6AE14F451}"/>
              </a:ext>
            </a:extLst>
          </p:cNvPr>
          <p:cNvSpPr>
            <a:spLocks noGrp="1"/>
          </p:cNvSpPr>
          <p:nvPr>
            <p:ph type="body" sz="quarter" idx="15" hasCustomPrompt="1"/>
          </p:nvPr>
        </p:nvSpPr>
        <p:spPr>
          <a:xfrm>
            <a:off x="6360406" y="4416994"/>
            <a:ext cx="2022434" cy="198987"/>
          </a:xfrm>
          <a:prstGeom prst="rect">
            <a:avLst/>
          </a:prstGeom>
        </p:spPr>
        <p:txBody>
          <a:bodyPr/>
          <a:lstStyle>
            <a:lvl1pPr marL="0" indent="0">
              <a:lnSpc>
                <a:spcPct val="100000"/>
              </a:lnSpc>
              <a:buNone/>
              <a:defRPr sz="12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a:t>Image Caption</a:t>
            </a:r>
          </a:p>
        </p:txBody>
      </p:sp>
      <p:sp>
        <p:nvSpPr>
          <p:cNvPr id="23" name="Text Placeholder 11">
            <a:extLst>
              <a:ext uri="{FF2B5EF4-FFF2-40B4-BE49-F238E27FC236}">
                <a16:creationId xmlns:a16="http://schemas.microsoft.com/office/drawing/2014/main" id="{D5AB197C-0250-FAE6-E33A-1975AAB2A3AC}"/>
              </a:ext>
            </a:extLst>
          </p:cNvPr>
          <p:cNvSpPr>
            <a:spLocks noGrp="1"/>
          </p:cNvSpPr>
          <p:nvPr>
            <p:ph type="body" sz="quarter" idx="16" hasCustomPrompt="1"/>
          </p:nvPr>
        </p:nvSpPr>
        <p:spPr>
          <a:xfrm>
            <a:off x="6360406" y="4697671"/>
            <a:ext cx="2022434" cy="1360488"/>
          </a:xfrm>
          <a:prstGeom prst="rect">
            <a:avLst/>
          </a:prstGeom>
        </p:spPr>
        <p:txBody>
          <a:bodyPr/>
          <a:lstStyle>
            <a:lvl1pPr marL="0" indent="0">
              <a:lnSpc>
                <a:spcPts val="2000"/>
              </a:lnSpc>
              <a:buNone/>
              <a:defRPr sz="1200" b="1">
                <a:solidFill>
                  <a:schemeClr val="bg1"/>
                </a:solidFill>
              </a:defRPr>
            </a:lvl1pPr>
          </a:lstStyle>
          <a:p>
            <a:r>
              <a:rPr lang="en-US">
                <a:ea typeface="Roboto" panose="02000000000000000000" pitchFamily="2" charset="0"/>
                <a:cs typeface="Open Sans Light" panose="020B0606030504020204" pitchFamily="34" charset="0"/>
              </a:rPr>
              <a:t>To replace an image, right click on the image, select “Change Picture”, then choose from a file on your device, or “From Clipboard” to paste in a copied image.</a:t>
            </a:r>
            <a:endParaRPr lang="en-US" b="1">
              <a:ea typeface="Roboto" panose="02000000000000000000" pitchFamily="2" charset="0"/>
              <a:cs typeface="Poppins SemiBold" panose="00000700000000000000" pitchFamily="2" charset="0"/>
            </a:endParaRP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9112391" y="1106093"/>
            <a:ext cx="2248970" cy="290903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
        <p:nvSpPr>
          <p:cNvPr id="26" name="Text Placeholder 9">
            <a:extLst>
              <a:ext uri="{FF2B5EF4-FFF2-40B4-BE49-F238E27FC236}">
                <a16:creationId xmlns:a16="http://schemas.microsoft.com/office/drawing/2014/main" id="{F20D5781-0C27-71D1-0128-624F17C52EF2}"/>
              </a:ext>
            </a:extLst>
          </p:cNvPr>
          <p:cNvSpPr>
            <a:spLocks noGrp="1"/>
          </p:cNvSpPr>
          <p:nvPr>
            <p:ph type="body" sz="quarter" idx="17" hasCustomPrompt="1"/>
          </p:nvPr>
        </p:nvSpPr>
        <p:spPr>
          <a:xfrm>
            <a:off x="9231197" y="4416994"/>
            <a:ext cx="2022434" cy="198987"/>
          </a:xfrm>
          <a:prstGeom prst="rect">
            <a:avLst/>
          </a:prstGeom>
        </p:spPr>
        <p:txBody>
          <a:bodyPr/>
          <a:lstStyle>
            <a:lvl1pPr marL="0" indent="0">
              <a:lnSpc>
                <a:spcPct val="100000"/>
              </a:lnSpc>
              <a:buNone/>
              <a:defRPr sz="12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a:t>Image Caption</a:t>
            </a:r>
          </a:p>
        </p:txBody>
      </p:sp>
      <p:sp>
        <p:nvSpPr>
          <p:cNvPr id="27" name="Text Placeholder 11">
            <a:extLst>
              <a:ext uri="{FF2B5EF4-FFF2-40B4-BE49-F238E27FC236}">
                <a16:creationId xmlns:a16="http://schemas.microsoft.com/office/drawing/2014/main" id="{88A40D10-BCFD-8ECA-A55D-C44BE3ECE6A3}"/>
              </a:ext>
            </a:extLst>
          </p:cNvPr>
          <p:cNvSpPr>
            <a:spLocks noGrp="1"/>
          </p:cNvSpPr>
          <p:nvPr>
            <p:ph type="body" sz="quarter" idx="18" hasCustomPrompt="1"/>
          </p:nvPr>
        </p:nvSpPr>
        <p:spPr>
          <a:xfrm>
            <a:off x="9231197" y="4697671"/>
            <a:ext cx="2022434" cy="1360488"/>
          </a:xfrm>
          <a:prstGeom prst="rect">
            <a:avLst/>
          </a:prstGeom>
        </p:spPr>
        <p:txBody>
          <a:bodyPr/>
          <a:lstStyle>
            <a:lvl1pPr marL="0" indent="0">
              <a:lnSpc>
                <a:spcPts val="2000"/>
              </a:lnSpc>
              <a:buNone/>
              <a:defRPr sz="1200" b="1">
                <a:solidFill>
                  <a:schemeClr val="bg1"/>
                </a:solidFill>
              </a:defRPr>
            </a:lvl1pPr>
          </a:lstStyle>
          <a:p>
            <a:r>
              <a:rPr lang="en-US">
                <a:ea typeface="Roboto" panose="02000000000000000000" pitchFamily="2" charset="0"/>
                <a:cs typeface="Open Sans Light" panose="020B0606030504020204" pitchFamily="34" charset="0"/>
              </a:rPr>
              <a:t>To replace an image, right click on the image, select “Change Picture”, then choose from a file on your device, or “From Clipboard” to paste in a copied image.</a:t>
            </a:r>
            <a:endParaRPr lang="en-US" b="1">
              <a:ea typeface="Roboto" panose="02000000000000000000" pitchFamily="2" charset="0"/>
              <a:cs typeface="Poppins SemiBold" panose="00000700000000000000" pitchFamily="2" charset="0"/>
            </a:endParaRPr>
          </a:p>
        </p:txBody>
      </p:sp>
    </p:spTree>
    <p:extLst>
      <p:ext uri="{BB962C8B-B14F-4D97-AF65-F5344CB8AC3E}">
        <p14:creationId xmlns:p14="http://schemas.microsoft.com/office/powerpoint/2010/main" val="19811456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Photo_Left">
    <p:spTree>
      <p:nvGrpSpPr>
        <p:cNvPr id="1" name=""/>
        <p:cNvGrpSpPr/>
        <p:nvPr/>
      </p:nvGrpSpPr>
      <p:grpSpPr>
        <a:xfrm>
          <a:off x="0" y="0"/>
          <a:ext cx="0" cy="0"/>
          <a:chOff x="0" y="0"/>
          <a:chExt cx="0" cy="0"/>
        </a:xfrm>
      </p:grpSpPr>
      <p:sp>
        <p:nvSpPr>
          <p:cNvPr id="4" name="Title 17">
            <a:extLst>
              <a:ext uri="{FF2B5EF4-FFF2-40B4-BE49-F238E27FC236}">
                <a16:creationId xmlns:a16="http://schemas.microsoft.com/office/drawing/2014/main" id="{C504D4E3-2709-06FD-AC46-B1CC6E3DFA33}"/>
              </a:ext>
            </a:extLst>
          </p:cNvPr>
          <p:cNvSpPr>
            <a:spLocks noGrp="1"/>
          </p:cNvSpPr>
          <p:nvPr>
            <p:ph type="title" hasCustomPrompt="1"/>
          </p:nvPr>
        </p:nvSpPr>
        <p:spPr>
          <a:xfrm>
            <a:off x="6825473" y="1040397"/>
            <a:ext cx="4471418" cy="418013"/>
          </a:xfrm>
        </p:spPr>
        <p:txBody>
          <a:bodyPr/>
          <a:lstStyle>
            <a:lvl1pPr marL="0" algn="l"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Two Photos on Left Slide</a:t>
            </a:r>
          </a:p>
        </p:txBody>
      </p:sp>
      <p:sp>
        <p:nvSpPr>
          <p:cNvPr id="8" name="Text Placeholder 7">
            <a:extLst>
              <a:ext uri="{FF2B5EF4-FFF2-40B4-BE49-F238E27FC236}">
                <a16:creationId xmlns:a16="http://schemas.microsoft.com/office/drawing/2014/main" id="{3C2775EE-EB0D-EB94-EEEA-DBBF396EDDD6}"/>
              </a:ext>
            </a:extLst>
          </p:cNvPr>
          <p:cNvSpPr>
            <a:spLocks noGrp="1"/>
          </p:cNvSpPr>
          <p:nvPr>
            <p:ph type="body" sz="quarter" idx="12" hasCustomPrompt="1"/>
          </p:nvPr>
        </p:nvSpPr>
        <p:spPr>
          <a:xfrm>
            <a:off x="6825006" y="1663700"/>
            <a:ext cx="4471644" cy="4689475"/>
          </a:xfrm>
        </p:spPr>
        <p:txBody>
          <a:body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p:txBody>
      </p:sp>
      <p:sp>
        <p:nvSpPr>
          <p:cNvPr id="7" name="Picture Placeholder 6">
            <a:extLst>
              <a:ext uri="{FF2B5EF4-FFF2-40B4-BE49-F238E27FC236}">
                <a16:creationId xmlns:a16="http://schemas.microsoft.com/office/drawing/2014/main" id="{D63F6F8C-286A-4911-83E6-37EB5FF9C0E8}"/>
              </a:ext>
            </a:extLst>
          </p:cNvPr>
          <p:cNvSpPr>
            <a:spLocks noGrp="1"/>
          </p:cNvSpPr>
          <p:nvPr>
            <p:ph type="pic" sz="quarter" idx="10"/>
          </p:nvPr>
        </p:nvSpPr>
        <p:spPr>
          <a:xfrm>
            <a:off x="0" y="0"/>
            <a:ext cx="3658698"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3" name="Picture Placeholder 2">
            <a:extLst>
              <a:ext uri="{FF2B5EF4-FFF2-40B4-BE49-F238E27FC236}">
                <a16:creationId xmlns:a16="http://schemas.microsoft.com/office/drawing/2014/main" id="{35125E1B-AC6E-B228-D46E-FEBD3CED691E}"/>
              </a:ext>
            </a:extLst>
          </p:cNvPr>
          <p:cNvSpPr>
            <a:spLocks noGrp="1"/>
          </p:cNvSpPr>
          <p:nvPr>
            <p:ph type="pic" sz="quarter" idx="11"/>
          </p:nvPr>
        </p:nvSpPr>
        <p:spPr>
          <a:xfrm>
            <a:off x="1543434" y="763362"/>
            <a:ext cx="4186651" cy="6094638"/>
          </a:xfrm>
          <a:custGeom>
            <a:avLst/>
            <a:gdLst>
              <a:gd name="connsiteX0" fmla="*/ 202215 w 4186651"/>
              <a:gd name="connsiteY0" fmla="*/ 0 h 6094638"/>
              <a:gd name="connsiteX1" fmla="*/ 3984436 w 4186651"/>
              <a:gd name="connsiteY1" fmla="*/ 0 h 6094638"/>
              <a:gd name="connsiteX2" fmla="*/ 4186651 w 4186651"/>
              <a:gd name="connsiteY2" fmla="*/ 202215 h 6094638"/>
              <a:gd name="connsiteX3" fmla="*/ 4186651 w 4186651"/>
              <a:gd name="connsiteY3" fmla="*/ 6094638 h 6094638"/>
              <a:gd name="connsiteX4" fmla="*/ 0 w 4186651"/>
              <a:gd name="connsiteY4" fmla="*/ 6094638 h 6094638"/>
              <a:gd name="connsiteX5" fmla="*/ 0 w 4186651"/>
              <a:gd name="connsiteY5" fmla="*/ 202215 h 6094638"/>
              <a:gd name="connsiteX6" fmla="*/ 202215 w 4186651"/>
              <a:gd name="connsiteY6" fmla="*/ 0 h 60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6651" h="6094638">
                <a:moveTo>
                  <a:pt x="202215" y="0"/>
                </a:moveTo>
                <a:lnTo>
                  <a:pt x="3984436" y="0"/>
                </a:lnTo>
                <a:cubicBezTo>
                  <a:pt x="4096116" y="0"/>
                  <a:pt x="4186651" y="90535"/>
                  <a:pt x="4186651" y="202215"/>
                </a:cubicBezTo>
                <a:lnTo>
                  <a:pt x="4186651" y="6094638"/>
                </a:lnTo>
                <a:lnTo>
                  <a:pt x="0" y="6094638"/>
                </a:lnTo>
                <a:lnTo>
                  <a:pt x="0" y="202215"/>
                </a:lnTo>
                <a:cubicBezTo>
                  <a:pt x="0" y="90535"/>
                  <a:pt x="90535" y="0"/>
                  <a:pt x="202215"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4256072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NIOSH">
    <p:bg>
      <p:bgPr>
        <a:solidFill>
          <a:schemeClr val="bg2"/>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19012" y="1"/>
            <a:ext cx="12211013" cy="998075"/>
            <a:chOff x="-10695" y="1"/>
            <a:chExt cx="6868695" cy="748556"/>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4" b="14292"/>
            <a:stretch/>
          </p:blipFill>
          <p:spPr>
            <a:xfrm>
              <a:off x="-10695" y="1"/>
              <a:ext cx="6868695" cy="748556"/>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1599" y="51624"/>
              <a:ext cx="1628505" cy="606560"/>
            </a:xfrm>
            <a:prstGeom prst="rect">
              <a:avLst/>
            </a:prstGeom>
          </p:spPr>
        </p:pic>
      </p:grpSp>
      <p:sp>
        <p:nvSpPr>
          <p:cNvPr id="7" name="Title 1"/>
          <p:cNvSpPr>
            <a:spLocks noGrp="1"/>
          </p:cNvSpPr>
          <p:nvPr>
            <p:ph type="title"/>
          </p:nvPr>
        </p:nvSpPr>
        <p:spPr>
          <a:xfrm>
            <a:off x="609600" y="1386071"/>
            <a:ext cx="10972800" cy="1155779"/>
          </a:xfrm>
          <a:prstGeom prst="rect">
            <a:avLst/>
          </a:prstGeom>
        </p:spPr>
        <p:txBody>
          <a:bodyPr/>
          <a:lstStyle>
            <a:lvl1pPr algn="l">
              <a:lnSpc>
                <a:spcPts val="3000"/>
              </a:lnSpc>
              <a:defRPr sz="2800" b="1" baseline="0">
                <a:solidFill>
                  <a:srgbClr val="695E4A"/>
                </a:solidFill>
                <a:effectLst/>
                <a:latin typeface="Calibri" pitchFamily="34" charset="0"/>
              </a:defRPr>
            </a:lvl1pPr>
          </a:lstStyle>
          <a:p>
            <a:endParaRPr lang="en-US"/>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000" b="1" baseline="0">
                <a:solidFill>
                  <a:srgbClr val="695E4A"/>
                </a:solidFill>
                <a:effectLst/>
                <a:latin typeface="Calibri"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000"/>
              </a:lnSpc>
              <a:buNone/>
              <a:defRPr sz="1800" baseline="0">
                <a:solidFill>
                  <a:srgbClr val="695E4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9601" y="120203"/>
            <a:ext cx="7204688"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National Institute for Occupational Safety and Health</a:t>
            </a:r>
          </a:p>
        </p:txBody>
      </p:sp>
    </p:spTree>
    <p:extLst>
      <p:ext uri="{BB962C8B-B14F-4D97-AF65-F5344CB8AC3E}">
        <p14:creationId xmlns:p14="http://schemas.microsoft.com/office/powerpoint/2010/main" val="1118474387"/>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2Photos_Offset">
    <p:bg>
      <p:bgPr>
        <a:solidFill>
          <a:schemeClr val="accent3"/>
        </a:solidFill>
        <a:effectLst/>
      </p:bgPr>
    </p:bg>
    <p:spTree>
      <p:nvGrpSpPr>
        <p:cNvPr id="1" name=""/>
        <p:cNvGrpSpPr/>
        <p:nvPr/>
      </p:nvGrpSpPr>
      <p:grpSpPr>
        <a:xfrm>
          <a:off x="0" y="0"/>
          <a:ext cx="0" cy="0"/>
          <a:chOff x="0" y="0"/>
          <a:chExt cx="0" cy="0"/>
        </a:xfrm>
      </p:grpSpPr>
      <p:sp>
        <p:nvSpPr>
          <p:cNvPr id="13" name="Title 7">
            <a:extLst>
              <a:ext uri="{FF2B5EF4-FFF2-40B4-BE49-F238E27FC236}">
                <a16:creationId xmlns:a16="http://schemas.microsoft.com/office/drawing/2014/main" id="{FF566993-1C71-214C-8F87-B3A8BD9C03D2}"/>
              </a:ext>
            </a:extLst>
          </p:cNvPr>
          <p:cNvSpPr>
            <a:spLocks noGrp="1"/>
          </p:cNvSpPr>
          <p:nvPr>
            <p:ph type="title" hasCustomPrompt="1"/>
          </p:nvPr>
        </p:nvSpPr>
        <p:spPr>
          <a:xfrm>
            <a:off x="881808" y="1159231"/>
            <a:ext cx="5451757" cy="299434"/>
          </a:xfrm>
        </p:spPr>
        <p:txBody>
          <a:bodyPr/>
          <a:lstStyle>
            <a:lvl1pPr>
              <a:lnSpc>
                <a:spcPct val="100000"/>
              </a:lnSpc>
              <a:defRPr sz="2600">
                <a:solidFill>
                  <a:schemeClr val="bg1"/>
                </a:solidFill>
              </a:defRPr>
            </a:lvl1pPr>
          </a:lstStyle>
          <a:p>
            <a:r>
              <a:rPr lang="en-US"/>
              <a:t>Two Photos Offset Slide</a:t>
            </a:r>
          </a:p>
        </p:txBody>
      </p:sp>
      <p:sp>
        <p:nvSpPr>
          <p:cNvPr id="12" name="Text Placeholder 9">
            <a:extLst>
              <a:ext uri="{FF2B5EF4-FFF2-40B4-BE49-F238E27FC236}">
                <a16:creationId xmlns:a16="http://schemas.microsoft.com/office/drawing/2014/main" id="{66E66C2F-6C61-8CBA-C4F0-6306315F3098}"/>
              </a:ext>
            </a:extLst>
          </p:cNvPr>
          <p:cNvSpPr>
            <a:spLocks noGrp="1"/>
          </p:cNvSpPr>
          <p:nvPr>
            <p:ph type="body" sz="quarter" idx="12" hasCustomPrompt="1"/>
          </p:nvPr>
        </p:nvSpPr>
        <p:spPr>
          <a:xfrm>
            <a:off x="881808" y="786458"/>
            <a:ext cx="5451757" cy="198987"/>
          </a:xfrm>
          <a:prstGeom prst="rect">
            <a:avLst/>
          </a:prstGeom>
        </p:spPr>
        <p:txBody>
          <a:bodyPr/>
          <a:lstStyle>
            <a:lvl1pPr marL="0" indent="0">
              <a:lnSpc>
                <a:spcPct val="100000"/>
              </a:lnSpc>
              <a:buNone/>
              <a:defRPr sz="14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4" name="Text Placeholder 11">
            <a:extLst>
              <a:ext uri="{FF2B5EF4-FFF2-40B4-BE49-F238E27FC236}">
                <a16:creationId xmlns:a16="http://schemas.microsoft.com/office/drawing/2014/main" id="{5FD6E69D-34C0-CF07-17D3-849320BD9AB6}"/>
              </a:ext>
            </a:extLst>
          </p:cNvPr>
          <p:cNvSpPr>
            <a:spLocks noGrp="1"/>
          </p:cNvSpPr>
          <p:nvPr>
            <p:ph type="body" sz="quarter" idx="13" hasCustomPrompt="1"/>
          </p:nvPr>
        </p:nvSpPr>
        <p:spPr>
          <a:xfrm>
            <a:off x="881808" y="1704009"/>
            <a:ext cx="5451757" cy="1360488"/>
          </a:xfrm>
          <a:prstGeom prst="rect">
            <a:avLst/>
          </a:prstGeom>
        </p:spPr>
        <p:txBody>
          <a:bodyPr/>
          <a:lstStyle>
            <a:lvl1pPr marL="0" indent="0">
              <a:lnSpc>
                <a:spcPts val="2400"/>
              </a:lnSpc>
              <a:spcBef>
                <a:spcPts val="1200"/>
              </a:spcBef>
              <a:buNone/>
              <a:defRPr sz="1800">
                <a:solidFill>
                  <a:schemeClr val="bg1"/>
                </a:solidFill>
              </a:defRPr>
            </a:lvl1pPr>
          </a:lstStyle>
          <a:p>
            <a:pPr lvl="0"/>
            <a:r>
              <a:rPr lang="en-US"/>
              <a:t>Place in your content here. When pasting in content, please use the “Use Destination Theme” or “Keep Text Only” options to ensure the text matches this template’s styles.</a:t>
            </a:r>
          </a:p>
        </p:txBody>
      </p:sp>
      <p:sp>
        <p:nvSpPr>
          <p:cNvPr id="23" name="Picture Placeholder 22">
            <a:extLst>
              <a:ext uri="{FF2B5EF4-FFF2-40B4-BE49-F238E27FC236}">
                <a16:creationId xmlns:a16="http://schemas.microsoft.com/office/drawing/2014/main" id="{048ECADB-32C8-32F0-1B0C-92BDBD79498E}"/>
              </a:ext>
            </a:extLst>
          </p:cNvPr>
          <p:cNvSpPr>
            <a:spLocks noGrp="1"/>
          </p:cNvSpPr>
          <p:nvPr>
            <p:ph type="pic" sz="quarter" idx="11"/>
          </p:nvPr>
        </p:nvSpPr>
        <p:spPr>
          <a:xfrm>
            <a:off x="0" y="3428999"/>
            <a:ext cx="6333565" cy="3429002"/>
          </a:xfrm>
          <a:custGeom>
            <a:avLst/>
            <a:gdLst>
              <a:gd name="connsiteX0" fmla="*/ 2 w 6333565"/>
              <a:gd name="connsiteY0" fmla="*/ 0 h 3429002"/>
              <a:gd name="connsiteX1" fmla="*/ 6171305 w 6333565"/>
              <a:gd name="connsiteY1" fmla="*/ 0 h 3429002"/>
              <a:gd name="connsiteX2" fmla="*/ 6333565 w 6333565"/>
              <a:gd name="connsiteY2" fmla="*/ 162260 h 3429002"/>
              <a:gd name="connsiteX3" fmla="*/ 6333565 w 6333565"/>
              <a:gd name="connsiteY3" fmla="*/ 3429002 h 3429002"/>
              <a:gd name="connsiteX4" fmla="*/ 542025 w 6333565"/>
              <a:gd name="connsiteY4" fmla="*/ 3429002 h 3429002"/>
              <a:gd name="connsiteX5" fmla="*/ 0 w 6333565"/>
              <a:gd name="connsiteY5" fmla="*/ 3429002 h 3429002"/>
              <a:gd name="connsiteX6" fmla="*/ 0 w 6333565"/>
              <a:gd name="connsiteY6" fmla="*/ 319538 h 3429002"/>
              <a:gd name="connsiteX7" fmla="*/ 2 w 6333565"/>
              <a:gd name="connsiteY7" fmla="*/ 319538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3565" h="3429002">
                <a:moveTo>
                  <a:pt x="2" y="0"/>
                </a:moveTo>
                <a:lnTo>
                  <a:pt x="6171305" y="0"/>
                </a:lnTo>
                <a:cubicBezTo>
                  <a:pt x="6260919" y="0"/>
                  <a:pt x="6333565" y="72646"/>
                  <a:pt x="6333565" y="162260"/>
                </a:cubicBezTo>
                <a:lnTo>
                  <a:pt x="6333565" y="3429002"/>
                </a:lnTo>
                <a:lnTo>
                  <a:pt x="542025" y="3429002"/>
                </a:lnTo>
                <a:lnTo>
                  <a:pt x="0" y="3429002"/>
                </a:lnTo>
                <a:lnTo>
                  <a:pt x="0" y="319538"/>
                </a:lnTo>
                <a:lnTo>
                  <a:pt x="2" y="319538"/>
                </a:lnTo>
                <a:close/>
              </a:path>
            </a:pathLst>
          </a:custGeom>
          <a:pattFill prst="pct5">
            <a:fgClr>
              <a:schemeClr val="accent1"/>
            </a:fgClr>
            <a:bgClr>
              <a:schemeClr val="bg1"/>
            </a:bgClr>
          </a:pattFill>
        </p:spPr>
        <p:txBody>
          <a:bodyPr wrap="square">
            <a:noAutofit/>
          </a:bodyPr>
          <a:lstStyle/>
          <a:p>
            <a:r>
              <a:rPr lang="en-US"/>
              <a:t>Click icon to add picture</a:t>
            </a:r>
          </a:p>
        </p:txBody>
      </p:sp>
      <p:sp>
        <p:nvSpPr>
          <p:cNvPr id="21" name="Picture Placeholder 20">
            <a:extLst>
              <a:ext uri="{FF2B5EF4-FFF2-40B4-BE49-F238E27FC236}">
                <a16:creationId xmlns:a16="http://schemas.microsoft.com/office/drawing/2014/main" id="{135CEADD-8528-53ED-C41D-D880C0CE39C2}"/>
              </a:ext>
            </a:extLst>
          </p:cNvPr>
          <p:cNvSpPr>
            <a:spLocks noGrp="1"/>
          </p:cNvSpPr>
          <p:nvPr>
            <p:ph type="pic" sz="quarter" idx="14"/>
          </p:nvPr>
        </p:nvSpPr>
        <p:spPr>
          <a:xfrm>
            <a:off x="7253659" y="514338"/>
            <a:ext cx="4938343" cy="5829321"/>
          </a:xfrm>
          <a:custGeom>
            <a:avLst/>
            <a:gdLst>
              <a:gd name="connsiteX0" fmla="*/ 233682 w 4938343"/>
              <a:gd name="connsiteY0" fmla="*/ 0 h 5829321"/>
              <a:gd name="connsiteX1" fmla="*/ 4938343 w 4938343"/>
              <a:gd name="connsiteY1" fmla="*/ 0 h 5829321"/>
              <a:gd name="connsiteX2" fmla="*/ 4938343 w 4938343"/>
              <a:gd name="connsiteY2" fmla="*/ 5829321 h 5829321"/>
              <a:gd name="connsiteX3" fmla="*/ 233682 w 4938343"/>
              <a:gd name="connsiteY3" fmla="*/ 5829321 h 5829321"/>
              <a:gd name="connsiteX4" fmla="*/ 0 w 4938343"/>
              <a:gd name="connsiteY4" fmla="*/ 5595639 h 5829321"/>
              <a:gd name="connsiteX5" fmla="*/ 0 w 4938343"/>
              <a:gd name="connsiteY5" fmla="*/ 233682 h 5829321"/>
              <a:gd name="connsiteX6" fmla="*/ 233682 w 4938343"/>
              <a:gd name="connsiteY6" fmla="*/ 0 h 58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3" h="5829321">
                <a:moveTo>
                  <a:pt x="233682" y="0"/>
                </a:moveTo>
                <a:lnTo>
                  <a:pt x="4938343" y="0"/>
                </a:lnTo>
                <a:lnTo>
                  <a:pt x="4938343" y="5829321"/>
                </a:lnTo>
                <a:lnTo>
                  <a:pt x="233682" y="5829321"/>
                </a:lnTo>
                <a:cubicBezTo>
                  <a:pt x="104623" y="5829321"/>
                  <a:pt x="0" y="5724698"/>
                  <a:pt x="0" y="5595639"/>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19356876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hoto_Top">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F8C038A1-773E-DBC1-A6C7-A8AEE9E20B22}"/>
              </a:ext>
            </a:extLst>
          </p:cNvPr>
          <p:cNvSpPr>
            <a:spLocks noGrp="1"/>
          </p:cNvSpPr>
          <p:nvPr>
            <p:ph type="title" hasCustomPrompt="1"/>
          </p:nvPr>
        </p:nvSpPr>
        <p:spPr>
          <a:xfrm>
            <a:off x="1133474" y="3731782"/>
            <a:ext cx="10163417" cy="418013"/>
          </a:xfrm>
        </p:spPr>
        <p:txBody>
          <a:bodyPr/>
          <a:lstStyle>
            <a:lvl1pPr marL="0" algn="l"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Large Photo on Top Slide</a:t>
            </a:r>
          </a:p>
        </p:txBody>
      </p:sp>
      <p:sp>
        <p:nvSpPr>
          <p:cNvPr id="3" name="Text Placeholder 7">
            <a:extLst>
              <a:ext uri="{FF2B5EF4-FFF2-40B4-BE49-F238E27FC236}">
                <a16:creationId xmlns:a16="http://schemas.microsoft.com/office/drawing/2014/main" id="{BB7EE1A2-6CDD-367F-D910-035F5525B07E}"/>
              </a:ext>
            </a:extLst>
          </p:cNvPr>
          <p:cNvSpPr>
            <a:spLocks noGrp="1"/>
          </p:cNvSpPr>
          <p:nvPr>
            <p:ph type="body" sz="quarter" idx="12" hasCustomPrompt="1"/>
          </p:nvPr>
        </p:nvSpPr>
        <p:spPr>
          <a:xfrm>
            <a:off x="1132205" y="4443306"/>
            <a:ext cx="10163931" cy="2145220"/>
          </a:xfrm>
        </p:spPr>
        <p:txBody>
          <a:body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p:txBody>
      </p:sp>
      <p:sp>
        <p:nvSpPr>
          <p:cNvPr id="6" name="Picture Placeholder 5">
            <a:extLst>
              <a:ext uri="{FF2B5EF4-FFF2-40B4-BE49-F238E27FC236}">
                <a16:creationId xmlns:a16="http://schemas.microsoft.com/office/drawing/2014/main" id="{CD80A71C-26B3-450F-AECC-072AE2639043}"/>
              </a:ext>
            </a:extLst>
          </p:cNvPr>
          <p:cNvSpPr>
            <a:spLocks noGrp="1"/>
          </p:cNvSpPr>
          <p:nvPr>
            <p:ph type="pic" sz="quarter" idx="10"/>
          </p:nvPr>
        </p:nvSpPr>
        <p:spPr>
          <a:xfrm>
            <a:off x="0" y="0"/>
            <a:ext cx="12192000" cy="3428999"/>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4370085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hoto_Top_Rounded">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C4126798-40CE-0964-E5C4-E7EFDC226E43}"/>
              </a:ext>
            </a:extLst>
          </p:cNvPr>
          <p:cNvSpPr>
            <a:spLocks noGrp="1"/>
          </p:cNvSpPr>
          <p:nvPr>
            <p:ph type="title" hasCustomPrompt="1"/>
          </p:nvPr>
        </p:nvSpPr>
        <p:spPr>
          <a:xfrm>
            <a:off x="1133474" y="3441111"/>
            <a:ext cx="10163417" cy="418013"/>
          </a:xfrm>
        </p:spPr>
        <p:txBody>
          <a:bodyPr/>
          <a:lstStyle>
            <a:lvl1pPr marL="0" algn="l"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Large Framed Photo Slide</a:t>
            </a:r>
          </a:p>
        </p:txBody>
      </p:sp>
      <p:sp>
        <p:nvSpPr>
          <p:cNvPr id="3" name="Text Placeholder 7">
            <a:extLst>
              <a:ext uri="{FF2B5EF4-FFF2-40B4-BE49-F238E27FC236}">
                <a16:creationId xmlns:a16="http://schemas.microsoft.com/office/drawing/2014/main" id="{AFB5368E-DFF0-727E-16DA-5E5D27E71042}"/>
              </a:ext>
            </a:extLst>
          </p:cNvPr>
          <p:cNvSpPr>
            <a:spLocks noGrp="1"/>
          </p:cNvSpPr>
          <p:nvPr>
            <p:ph type="body" sz="quarter" idx="12" hasCustomPrompt="1"/>
          </p:nvPr>
        </p:nvSpPr>
        <p:spPr>
          <a:xfrm>
            <a:off x="1132205" y="4152635"/>
            <a:ext cx="10163931" cy="2145220"/>
          </a:xfrm>
        </p:spPr>
        <p:txBody>
          <a:body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p:txBody>
      </p:sp>
      <p:sp>
        <p:nvSpPr>
          <p:cNvPr id="5" name="Picture Placeholder 4">
            <a:extLst>
              <a:ext uri="{FF2B5EF4-FFF2-40B4-BE49-F238E27FC236}">
                <a16:creationId xmlns:a16="http://schemas.microsoft.com/office/drawing/2014/main" id="{24DCA15B-C178-71F2-D6D4-F6D5631D313F}"/>
              </a:ext>
            </a:extLst>
          </p:cNvPr>
          <p:cNvSpPr>
            <a:spLocks noGrp="1"/>
          </p:cNvSpPr>
          <p:nvPr>
            <p:ph type="pic" sz="quarter" idx="10"/>
          </p:nvPr>
        </p:nvSpPr>
        <p:spPr>
          <a:xfrm>
            <a:off x="1133474" y="1"/>
            <a:ext cx="9925048" cy="3161026"/>
          </a:xfrm>
          <a:custGeom>
            <a:avLst/>
            <a:gdLst>
              <a:gd name="connsiteX0" fmla="*/ 0 w 9925048"/>
              <a:gd name="connsiteY0" fmla="*/ 0 h 3161026"/>
              <a:gd name="connsiteX1" fmla="*/ 9925048 w 9925048"/>
              <a:gd name="connsiteY1" fmla="*/ 0 h 3161026"/>
              <a:gd name="connsiteX2" fmla="*/ 9925048 w 9925048"/>
              <a:gd name="connsiteY2" fmla="*/ 2855671 h 3161026"/>
              <a:gd name="connsiteX3" fmla="*/ 9619693 w 9925048"/>
              <a:gd name="connsiteY3" fmla="*/ 3161026 h 3161026"/>
              <a:gd name="connsiteX4" fmla="*/ 305355 w 9925048"/>
              <a:gd name="connsiteY4" fmla="*/ 3161026 h 3161026"/>
              <a:gd name="connsiteX5" fmla="*/ 0 w 9925048"/>
              <a:gd name="connsiteY5" fmla="*/ 2855671 h 316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5048" h="3161026">
                <a:moveTo>
                  <a:pt x="0" y="0"/>
                </a:moveTo>
                <a:lnTo>
                  <a:pt x="9925048" y="0"/>
                </a:lnTo>
                <a:lnTo>
                  <a:pt x="9925048" y="2855671"/>
                </a:lnTo>
                <a:cubicBezTo>
                  <a:pt x="9925048" y="3024314"/>
                  <a:pt x="9788336" y="3161026"/>
                  <a:pt x="9619693" y="3161026"/>
                </a:cubicBezTo>
                <a:lnTo>
                  <a:pt x="305355" y="3161026"/>
                </a:lnTo>
                <a:cubicBezTo>
                  <a:pt x="136712" y="3161026"/>
                  <a:pt x="0" y="3024314"/>
                  <a:pt x="0" y="2855671"/>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6821981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Quotation">
    <p:bg>
      <p:bgPr>
        <a:solidFill>
          <a:schemeClr val="tx1"/>
        </a:solidFill>
        <a:effectLst/>
      </p:bgPr>
    </p:bg>
    <p:spTree>
      <p:nvGrpSpPr>
        <p:cNvPr id="1" name=""/>
        <p:cNvGrpSpPr/>
        <p:nvPr/>
      </p:nvGrpSpPr>
      <p:grpSpPr>
        <a:xfrm>
          <a:off x="0" y="0"/>
          <a:ext cx="0" cy="0"/>
          <a:chOff x="0" y="0"/>
          <a:chExt cx="0" cy="0"/>
        </a:xfrm>
      </p:grpSpPr>
      <p:sp>
        <p:nvSpPr>
          <p:cNvPr id="11" name="Title 8">
            <a:extLst>
              <a:ext uri="{FF2B5EF4-FFF2-40B4-BE49-F238E27FC236}">
                <a16:creationId xmlns:a16="http://schemas.microsoft.com/office/drawing/2014/main" id="{C36BFBF5-5176-41DC-FE58-6364A24A297A}"/>
              </a:ext>
            </a:extLst>
          </p:cNvPr>
          <p:cNvSpPr>
            <a:spLocks noGrp="1"/>
          </p:cNvSpPr>
          <p:nvPr>
            <p:ph type="title" hasCustomPrompt="1"/>
          </p:nvPr>
        </p:nvSpPr>
        <p:spPr>
          <a:xfrm>
            <a:off x="6202594" y="2319639"/>
            <a:ext cx="5151206" cy="2254102"/>
          </a:xfrm>
        </p:spPr>
        <p:txBody>
          <a:bodyPr/>
          <a:lstStyle>
            <a:lvl1pPr>
              <a:lnSpc>
                <a:spcPct val="100000"/>
              </a:lnSpc>
              <a:defRPr sz="2600">
                <a:solidFill>
                  <a:schemeClr val="bg1"/>
                </a:solidFill>
              </a:defRPr>
            </a:lvl1pPr>
          </a:lstStyle>
          <a:p>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Use this space for a relevant quote to support your communication message. You can use </a:t>
            </a:r>
            <a:r>
              <a:rPr lang="en-US" sz="2600" b="1">
                <a:solidFill>
                  <a:schemeClr val="accent5"/>
                </a:solidFill>
                <a:latin typeface="Roboto" panose="02000000000000000000" pitchFamily="2" charset="0"/>
                <a:ea typeface="Roboto" panose="02000000000000000000" pitchFamily="2" charset="0"/>
                <a:cs typeface="Poppins SemiBold" panose="00000700000000000000" pitchFamily="2" charset="0"/>
              </a:rPr>
              <a:t>color to highlight key facts. </a:t>
            </a:r>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Be sure to include the source in the text below.</a:t>
            </a:r>
          </a:p>
        </p:txBody>
      </p:sp>
      <p:sp>
        <p:nvSpPr>
          <p:cNvPr id="7" name="Text Placeholder 9">
            <a:extLst>
              <a:ext uri="{FF2B5EF4-FFF2-40B4-BE49-F238E27FC236}">
                <a16:creationId xmlns:a16="http://schemas.microsoft.com/office/drawing/2014/main" id="{ED07DE40-80FF-B69C-24B0-E6BA3C38FB79}"/>
              </a:ext>
            </a:extLst>
          </p:cNvPr>
          <p:cNvSpPr>
            <a:spLocks noGrp="1"/>
          </p:cNvSpPr>
          <p:nvPr>
            <p:ph type="body" sz="quarter" idx="11" hasCustomPrompt="1"/>
          </p:nvPr>
        </p:nvSpPr>
        <p:spPr>
          <a:xfrm>
            <a:off x="6202594" y="4859073"/>
            <a:ext cx="3439930" cy="198987"/>
          </a:xfrm>
          <a:prstGeom prst="rect">
            <a:avLst/>
          </a:prstGeom>
        </p:spPr>
        <p:txBody>
          <a:bodyPr/>
          <a:lstStyle>
            <a:lvl1pPr marL="0" indent="0">
              <a:lnSpc>
                <a:spcPct val="100000"/>
              </a:lnSpc>
              <a:buNone/>
              <a:defRPr sz="1400" b="0" i="0" cap="all" spc="200" baseline="0">
                <a:solidFill>
                  <a:schemeClr val="bg1"/>
                </a:solidFill>
                <a:latin typeface="Roboto Medium" panose="02000000000000000000" pitchFamily="2" charset="0"/>
                <a:ea typeface="Roboto Medium" panose="02000000000000000000" pitchFamily="2" charset="0"/>
              </a:defRPr>
            </a:lvl1pPr>
          </a:lstStyle>
          <a:p>
            <a:pPr lvl="0"/>
            <a:r>
              <a:rPr lang="en-US"/>
              <a:t>Quotation Source Goes Here</a:t>
            </a:r>
          </a:p>
        </p:txBody>
      </p:sp>
      <p:sp>
        <p:nvSpPr>
          <p:cNvPr id="14" name="Picture Placeholder 13">
            <a:extLst>
              <a:ext uri="{FF2B5EF4-FFF2-40B4-BE49-F238E27FC236}">
                <a16:creationId xmlns:a16="http://schemas.microsoft.com/office/drawing/2014/main" id="{B37B7C14-CC4C-6EDC-65DC-FB85B3952E62}"/>
              </a:ext>
            </a:extLst>
          </p:cNvPr>
          <p:cNvSpPr>
            <a:spLocks noGrp="1"/>
          </p:cNvSpPr>
          <p:nvPr>
            <p:ph type="pic" sz="quarter" idx="13"/>
          </p:nvPr>
        </p:nvSpPr>
        <p:spPr>
          <a:xfrm>
            <a:off x="-3" y="734574"/>
            <a:ext cx="5163673" cy="5388838"/>
          </a:xfrm>
          <a:custGeom>
            <a:avLst/>
            <a:gdLst>
              <a:gd name="connsiteX0" fmla="*/ 0 w 5163673"/>
              <a:gd name="connsiteY0" fmla="*/ 0 h 5388838"/>
              <a:gd name="connsiteX1" fmla="*/ 4903392 w 5163673"/>
              <a:gd name="connsiteY1" fmla="*/ 0 h 5388838"/>
              <a:gd name="connsiteX2" fmla="*/ 5163673 w 5163673"/>
              <a:gd name="connsiteY2" fmla="*/ 260281 h 5388838"/>
              <a:gd name="connsiteX3" fmla="*/ 5163673 w 5163673"/>
              <a:gd name="connsiteY3" fmla="*/ 5128557 h 5388838"/>
              <a:gd name="connsiteX4" fmla="*/ 4903392 w 5163673"/>
              <a:gd name="connsiteY4" fmla="*/ 5388838 h 5388838"/>
              <a:gd name="connsiteX5" fmla="*/ 0 w 5163673"/>
              <a:gd name="connsiteY5" fmla="*/ 5388838 h 538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3673" h="5388838">
                <a:moveTo>
                  <a:pt x="0" y="0"/>
                </a:moveTo>
                <a:lnTo>
                  <a:pt x="4903392" y="0"/>
                </a:lnTo>
                <a:cubicBezTo>
                  <a:pt x="5047141" y="0"/>
                  <a:pt x="5163673" y="116532"/>
                  <a:pt x="5163673" y="260281"/>
                </a:cubicBezTo>
                <a:lnTo>
                  <a:pt x="5163673" y="5128557"/>
                </a:lnTo>
                <a:cubicBezTo>
                  <a:pt x="5163673" y="5272306"/>
                  <a:pt x="5047141" y="5388838"/>
                  <a:pt x="4903392" y="5388838"/>
                </a:cubicBezTo>
                <a:lnTo>
                  <a:pt x="0" y="5388838"/>
                </a:ln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3018476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hoto_Bac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67692A-377B-43B7-AEA9-045CE336063E}"/>
              </a:ext>
            </a:extLst>
          </p:cNvPr>
          <p:cNvSpPr>
            <a:spLocks noGrp="1"/>
          </p:cNvSpPr>
          <p:nvPr>
            <p:ph type="pic" sz="quarter" idx="10"/>
          </p:nvPr>
        </p:nvSpPr>
        <p:spPr>
          <a:xfrm>
            <a:off x="0" y="0"/>
            <a:ext cx="121920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 name="Rectangle: Single Corner Rounded 1">
            <a:extLst>
              <a:ext uri="{FF2B5EF4-FFF2-40B4-BE49-F238E27FC236}">
                <a16:creationId xmlns:a16="http://schemas.microsoft.com/office/drawing/2014/main" id="{19D7C2E2-B683-C394-BFFA-32B32F0FCE74}"/>
              </a:ext>
              <a:ext uri="{C183D7F6-B498-43B3-948B-1728B52AA6E4}">
                <adec:decorative xmlns:adec="http://schemas.microsoft.com/office/drawing/2017/decorative" val="1"/>
              </a:ext>
            </a:extLst>
          </p:cNvPr>
          <p:cNvSpPr/>
          <p:nvPr userDrawn="1"/>
        </p:nvSpPr>
        <p:spPr>
          <a:xfrm>
            <a:off x="-1" y="1777432"/>
            <a:ext cx="8410575" cy="5080568"/>
          </a:xfrm>
          <a:prstGeom prst="round1Rect">
            <a:avLst>
              <a:gd name="adj" fmla="val 5005"/>
            </a:avLst>
          </a:prstGeom>
          <a:gradFill flip="none" rotWithShape="1">
            <a:gsLst>
              <a:gs pos="0">
                <a:schemeClr val="accent1">
                  <a:lumMod val="67000"/>
                </a:schemeClr>
              </a:gs>
              <a:gs pos="100000">
                <a:schemeClr val="accent1">
                  <a:lumMod val="97000"/>
                  <a:lumOff val="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7">
            <a:extLst>
              <a:ext uri="{FF2B5EF4-FFF2-40B4-BE49-F238E27FC236}">
                <a16:creationId xmlns:a16="http://schemas.microsoft.com/office/drawing/2014/main" id="{DECE3A18-15D1-A1C4-B4B1-BFDBA5D3A9A7}"/>
              </a:ext>
            </a:extLst>
          </p:cNvPr>
          <p:cNvSpPr>
            <a:spLocks noGrp="1"/>
          </p:cNvSpPr>
          <p:nvPr>
            <p:ph type="title" hasCustomPrompt="1"/>
          </p:nvPr>
        </p:nvSpPr>
        <p:spPr>
          <a:xfrm>
            <a:off x="774402" y="2501392"/>
            <a:ext cx="7063985" cy="994143"/>
          </a:xfrm>
        </p:spPr>
        <p:txBody>
          <a:bodyPr/>
          <a:lstStyle>
            <a:lvl1pPr>
              <a:lnSpc>
                <a:spcPct val="100000"/>
              </a:lnSpc>
              <a:defRPr sz="2600">
                <a:solidFill>
                  <a:schemeClr val="bg1"/>
                </a:solidFill>
              </a:defRPr>
            </a:lvl1pPr>
          </a:lstStyle>
          <a:p>
            <a:r>
              <a:rPr lang="en-US"/>
              <a:t>Large Photo Background Slide</a:t>
            </a:r>
          </a:p>
        </p:txBody>
      </p:sp>
      <p:sp>
        <p:nvSpPr>
          <p:cNvPr id="3" name="Text Placeholder 9">
            <a:extLst>
              <a:ext uri="{FF2B5EF4-FFF2-40B4-BE49-F238E27FC236}">
                <a16:creationId xmlns:a16="http://schemas.microsoft.com/office/drawing/2014/main" id="{48C76771-10B9-6AE0-9F24-5465CAEBC9B3}"/>
              </a:ext>
            </a:extLst>
          </p:cNvPr>
          <p:cNvSpPr>
            <a:spLocks noGrp="1"/>
          </p:cNvSpPr>
          <p:nvPr>
            <p:ph type="body" sz="quarter" idx="11" hasCustomPrompt="1"/>
          </p:nvPr>
        </p:nvSpPr>
        <p:spPr>
          <a:xfrm>
            <a:off x="774403" y="2128620"/>
            <a:ext cx="3439930"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5" name="Text Placeholder 11">
            <a:extLst>
              <a:ext uri="{FF2B5EF4-FFF2-40B4-BE49-F238E27FC236}">
                <a16:creationId xmlns:a16="http://schemas.microsoft.com/office/drawing/2014/main" id="{A54B0A3B-3B62-7B02-F964-BE0256A75A6D}"/>
              </a:ext>
            </a:extLst>
          </p:cNvPr>
          <p:cNvSpPr>
            <a:spLocks noGrp="1"/>
          </p:cNvSpPr>
          <p:nvPr>
            <p:ph type="body" sz="quarter" idx="12" hasCustomPrompt="1"/>
          </p:nvPr>
        </p:nvSpPr>
        <p:spPr>
          <a:xfrm>
            <a:off x="774403" y="3758201"/>
            <a:ext cx="7063984" cy="2682011"/>
          </a:xfrm>
          <a:prstGeom prst="rect">
            <a:avLst/>
          </a:prstGeom>
        </p:spPr>
        <p:txBody>
          <a:bodyPr/>
          <a:lstStyle>
            <a:lvl1pPr marL="0" indent="0">
              <a:lnSpc>
                <a:spcPts val="2400"/>
              </a:lnSpc>
              <a:spcBef>
                <a:spcPts val="120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p:txBody>
      </p:sp>
    </p:spTree>
    <p:extLst>
      <p:ext uri="{BB962C8B-B14F-4D97-AF65-F5344CB8AC3E}">
        <p14:creationId xmlns:p14="http://schemas.microsoft.com/office/powerpoint/2010/main" val="29755242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Photos_Blocks">
    <p:spTree>
      <p:nvGrpSpPr>
        <p:cNvPr id="1" name=""/>
        <p:cNvGrpSpPr/>
        <p:nvPr/>
      </p:nvGrpSpPr>
      <p:grpSpPr>
        <a:xfrm>
          <a:off x="0" y="0"/>
          <a:ext cx="0" cy="0"/>
          <a:chOff x="0" y="0"/>
          <a:chExt cx="0" cy="0"/>
        </a:xfrm>
      </p:grpSpPr>
      <p:sp>
        <p:nvSpPr>
          <p:cNvPr id="14" name="Title 7">
            <a:extLst>
              <a:ext uri="{FF2B5EF4-FFF2-40B4-BE49-F238E27FC236}">
                <a16:creationId xmlns:a16="http://schemas.microsoft.com/office/drawing/2014/main" id="{4681A8D3-C2D6-B52A-2906-F393D40AFF93}"/>
              </a:ext>
            </a:extLst>
          </p:cNvPr>
          <p:cNvSpPr>
            <a:spLocks noGrp="1"/>
          </p:cNvSpPr>
          <p:nvPr>
            <p:ph type="title" hasCustomPrompt="1"/>
          </p:nvPr>
        </p:nvSpPr>
        <p:spPr>
          <a:xfrm>
            <a:off x="7192564" y="2434857"/>
            <a:ext cx="3439930" cy="994143"/>
          </a:xfrm>
        </p:spPr>
        <p:txBody>
          <a:bodyPr/>
          <a:lstStyle>
            <a:lvl1pPr>
              <a:lnSpc>
                <a:spcPct val="100000"/>
              </a:lnSpc>
              <a:defRPr sz="2600">
                <a:solidFill>
                  <a:schemeClr val="tx1"/>
                </a:solidFill>
              </a:defRPr>
            </a:lvl1pPr>
          </a:lstStyle>
          <a:p>
            <a:r>
              <a:rPr lang="en-US"/>
              <a:t>Offset Photo Blocks Slide</a:t>
            </a:r>
          </a:p>
        </p:txBody>
      </p:sp>
      <p:sp>
        <p:nvSpPr>
          <p:cNvPr id="13" name="Text Placeholder 9">
            <a:extLst>
              <a:ext uri="{FF2B5EF4-FFF2-40B4-BE49-F238E27FC236}">
                <a16:creationId xmlns:a16="http://schemas.microsoft.com/office/drawing/2014/main" id="{0BADCE4A-ED67-825E-DAAA-7AD76AE30E4D}"/>
              </a:ext>
            </a:extLst>
          </p:cNvPr>
          <p:cNvSpPr>
            <a:spLocks noGrp="1"/>
          </p:cNvSpPr>
          <p:nvPr>
            <p:ph type="body" sz="quarter" idx="12" hasCustomPrompt="1"/>
          </p:nvPr>
        </p:nvSpPr>
        <p:spPr>
          <a:xfrm>
            <a:off x="7192564" y="2062085"/>
            <a:ext cx="3439930"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5" name="Text Placeholder 11">
            <a:extLst>
              <a:ext uri="{FF2B5EF4-FFF2-40B4-BE49-F238E27FC236}">
                <a16:creationId xmlns:a16="http://schemas.microsoft.com/office/drawing/2014/main" id="{46FD16CE-DA71-2332-DF01-27884E2C8E5B}"/>
              </a:ext>
            </a:extLst>
          </p:cNvPr>
          <p:cNvSpPr>
            <a:spLocks noGrp="1"/>
          </p:cNvSpPr>
          <p:nvPr>
            <p:ph type="body" sz="quarter" idx="14" hasCustomPrompt="1"/>
          </p:nvPr>
        </p:nvSpPr>
        <p:spPr>
          <a:xfrm>
            <a:off x="7192564" y="3691667"/>
            <a:ext cx="3439930" cy="2599405"/>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a:t>To replace an image, right click on the image, select “Change Picture”, then choose from a file on your device, or “From Clipboard” to paste in a copied image.</a:t>
            </a:r>
          </a:p>
        </p:txBody>
      </p:sp>
      <p:sp>
        <p:nvSpPr>
          <p:cNvPr id="9" name="Picture Placeholder 8">
            <a:extLst>
              <a:ext uri="{FF2B5EF4-FFF2-40B4-BE49-F238E27FC236}">
                <a16:creationId xmlns:a16="http://schemas.microsoft.com/office/drawing/2014/main" id="{C1CFA61D-D329-4095-A959-9F79D942C5A2}"/>
              </a:ext>
            </a:extLst>
          </p:cNvPr>
          <p:cNvSpPr>
            <a:spLocks noGrp="1"/>
          </p:cNvSpPr>
          <p:nvPr>
            <p:ph type="pic" sz="quarter" idx="10"/>
          </p:nvPr>
        </p:nvSpPr>
        <p:spPr>
          <a:xfrm>
            <a:off x="3073400" y="2"/>
            <a:ext cx="2825043" cy="2959098"/>
          </a:xfrm>
          <a:custGeom>
            <a:avLst/>
            <a:gdLst>
              <a:gd name="connsiteX0" fmla="*/ 0 w 2825043"/>
              <a:gd name="connsiteY0" fmla="*/ 0 h 2959098"/>
              <a:gd name="connsiteX1" fmla="*/ 2825043 w 2825043"/>
              <a:gd name="connsiteY1" fmla="*/ 0 h 2959098"/>
              <a:gd name="connsiteX2" fmla="*/ 2825043 w 2825043"/>
              <a:gd name="connsiteY2" fmla="*/ 2959098 h 2959098"/>
              <a:gd name="connsiteX3" fmla="*/ 0 w 2825043"/>
              <a:gd name="connsiteY3" fmla="*/ 2959098 h 2959098"/>
            </a:gdLst>
            <a:ahLst/>
            <a:cxnLst>
              <a:cxn ang="0">
                <a:pos x="connsiteX0" y="connsiteY0"/>
              </a:cxn>
              <a:cxn ang="0">
                <a:pos x="connsiteX1" y="connsiteY1"/>
              </a:cxn>
              <a:cxn ang="0">
                <a:pos x="connsiteX2" y="connsiteY2"/>
              </a:cxn>
              <a:cxn ang="0">
                <a:pos x="connsiteX3" y="connsiteY3"/>
              </a:cxn>
            </a:cxnLst>
            <a:rect l="l" t="t" r="r" b="b"/>
            <a:pathLst>
              <a:path w="2825043" h="2959098">
                <a:moveTo>
                  <a:pt x="0" y="0"/>
                </a:moveTo>
                <a:lnTo>
                  <a:pt x="2825043" y="0"/>
                </a:lnTo>
                <a:lnTo>
                  <a:pt x="2825043" y="2959098"/>
                </a:lnTo>
                <a:lnTo>
                  <a:pt x="0" y="2959098"/>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1" name="Picture Placeholder 10">
            <a:extLst>
              <a:ext uri="{FF2B5EF4-FFF2-40B4-BE49-F238E27FC236}">
                <a16:creationId xmlns:a16="http://schemas.microsoft.com/office/drawing/2014/main" id="{15AA0D04-32DF-4390-AE23-741419059C43}"/>
              </a:ext>
            </a:extLst>
          </p:cNvPr>
          <p:cNvSpPr>
            <a:spLocks noGrp="1"/>
          </p:cNvSpPr>
          <p:nvPr>
            <p:ph type="pic" sz="quarter" idx="11"/>
          </p:nvPr>
        </p:nvSpPr>
        <p:spPr>
          <a:xfrm>
            <a:off x="0" y="2959100"/>
            <a:ext cx="3073400" cy="3898900"/>
          </a:xfrm>
          <a:custGeom>
            <a:avLst/>
            <a:gdLst>
              <a:gd name="connsiteX0" fmla="*/ 0 w 3073400"/>
              <a:gd name="connsiteY0" fmla="*/ 0 h 3898900"/>
              <a:gd name="connsiteX1" fmla="*/ 3073400 w 3073400"/>
              <a:gd name="connsiteY1" fmla="*/ 0 h 3898900"/>
              <a:gd name="connsiteX2" fmla="*/ 3073400 w 3073400"/>
              <a:gd name="connsiteY2" fmla="*/ 3898900 h 3898900"/>
              <a:gd name="connsiteX3" fmla="*/ 0 w 3073400"/>
              <a:gd name="connsiteY3" fmla="*/ 3898900 h 3898900"/>
            </a:gdLst>
            <a:ahLst/>
            <a:cxnLst>
              <a:cxn ang="0">
                <a:pos x="connsiteX0" y="connsiteY0"/>
              </a:cxn>
              <a:cxn ang="0">
                <a:pos x="connsiteX1" y="connsiteY1"/>
              </a:cxn>
              <a:cxn ang="0">
                <a:pos x="connsiteX2" y="connsiteY2"/>
              </a:cxn>
              <a:cxn ang="0">
                <a:pos x="connsiteX3" y="connsiteY3"/>
              </a:cxn>
            </a:cxnLst>
            <a:rect l="l" t="t" r="r" b="b"/>
            <a:pathLst>
              <a:path w="3073400" h="3898900">
                <a:moveTo>
                  <a:pt x="0" y="0"/>
                </a:moveTo>
                <a:lnTo>
                  <a:pt x="3073400" y="0"/>
                </a:lnTo>
                <a:lnTo>
                  <a:pt x="3073400" y="3898900"/>
                </a:lnTo>
                <a:lnTo>
                  <a:pt x="0" y="3898900"/>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3" name="Rectangle 2">
            <a:extLst>
              <a:ext uri="{FF2B5EF4-FFF2-40B4-BE49-F238E27FC236}">
                <a16:creationId xmlns:a16="http://schemas.microsoft.com/office/drawing/2014/main" id="{7092EE61-2522-6D29-93AF-9DFE5CF51E8F}"/>
              </a:ext>
              <a:ext uri="{C183D7F6-B498-43B3-948B-1728B52AA6E4}">
                <adec:decorative xmlns:adec="http://schemas.microsoft.com/office/drawing/2017/decorative" val="1"/>
              </a:ext>
            </a:extLst>
          </p:cNvPr>
          <p:cNvSpPr/>
          <p:nvPr/>
        </p:nvSpPr>
        <p:spPr>
          <a:xfrm>
            <a:off x="0" y="0"/>
            <a:ext cx="3073400" cy="2959100"/>
          </a:xfrm>
          <a:prstGeom prst="rect">
            <a:avLst/>
          </a:prstGeom>
          <a:solidFill>
            <a:schemeClr val="accent2">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2C78B0D-4926-DD9B-4ED5-81365A939A07}"/>
              </a:ext>
              <a:ext uri="{C183D7F6-B498-43B3-948B-1728B52AA6E4}">
                <adec:decorative xmlns:adec="http://schemas.microsoft.com/office/drawing/2017/decorative" val="1"/>
              </a:ext>
            </a:extLst>
          </p:cNvPr>
          <p:cNvSpPr/>
          <p:nvPr/>
        </p:nvSpPr>
        <p:spPr>
          <a:xfrm>
            <a:off x="3073400" y="2959100"/>
            <a:ext cx="2825043" cy="3898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7CC2D6-3FC0-B1EA-6936-5E25EE96DBA2}"/>
              </a:ext>
              <a:ext uri="{C183D7F6-B498-43B3-948B-1728B52AA6E4}">
                <adec:decorative xmlns:adec="http://schemas.microsoft.com/office/drawing/2017/decorative" val="1"/>
              </a:ext>
            </a:extLst>
          </p:cNvPr>
          <p:cNvSpPr/>
          <p:nvPr userDrawn="1"/>
        </p:nvSpPr>
        <p:spPr>
          <a:xfrm>
            <a:off x="0" y="0"/>
            <a:ext cx="3073400" cy="2959100"/>
          </a:xfrm>
          <a:prstGeom prst="rect">
            <a:avLst/>
          </a:prstGeom>
          <a:solidFill>
            <a:schemeClr val="accent2">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D2AAED-E322-2C91-E853-D1B33E48DF39}"/>
              </a:ext>
              <a:ext uri="{C183D7F6-B498-43B3-948B-1728B52AA6E4}">
                <adec:decorative xmlns:adec="http://schemas.microsoft.com/office/drawing/2017/decorative" val="1"/>
              </a:ext>
            </a:extLst>
          </p:cNvPr>
          <p:cNvSpPr/>
          <p:nvPr userDrawn="1"/>
        </p:nvSpPr>
        <p:spPr>
          <a:xfrm>
            <a:off x="3073400" y="2959100"/>
            <a:ext cx="2825043" cy="3898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7921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Photos_TopBottom">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F9CD9484-699A-3878-4635-5F00F1696BE7}"/>
              </a:ext>
            </a:extLst>
          </p:cNvPr>
          <p:cNvSpPr>
            <a:spLocks noGrp="1"/>
          </p:cNvSpPr>
          <p:nvPr>
            <p:ph type="title" hasCustomPrompt="1"/>
          </p:nvPr>
        </p:nvSpPr>
        <p:spPr>
          <a:xfrm>
            <a:off x="2086777" y="3023894"/>
            <a:ext cx="2791747" cy="1138561"/>
          </a:xfrm>
        </p:spPr>
        <p:txBody>
          <a:bodyPr anchor="t"/>
          <a:lstStyle>
            <a:lvl1pPr>
              <a:lnSpc>
                <a:spcPct val="100000"/>
              </a:lnSpc>
              <a:defRPr sz="2800">
                <a:solidFill>
                  <a:schemeClr val="tx1"/>
                </a:solidFill>
              </a:defRPr>
            </a:lvl1pPr>
          </a:lstStyle>
          <a:p>
            <a:r>
              <a:rPr lang="en-US"/>
              <a:t>Two Photos Top and Bottom Slide</a:t>
            </a:r>
          </a:p>
        </p:txBody>
      </p:sp>
      <p:sp>
        <p:nvSpPr>
          <p:cNvPr id="9" name="Text Placeholder 9">
            <a:extLst>
              <a:ext uri="{FF2B5EF4-FFF2-40B4-BE49-F238E27FC236}">
                <a16:creationId xmlns:a16="http://schemas.microsoft.com/office/drawing/2014/main" id="{078D2D89-0464-310F-254F-3E074AA3F57C}"/>
              </a:ext>
            </a:extLst>
          </p:cNvPr>
          <p:cNvSpPr>
            <a:spLocks noGrp="1"/>
          </p:cNvSpPr>
          <p:nvPr>
            <p:ph type="body" sz="quarter" idx="13" hasCustomPrompt="1"/>
          </p:nvPr>
        </p:nvSpPr>
        <p:spPr>
          <a:xfrm>
            <a:off x="2086777" y="2696051"/>
            <a:ext cx="2791747" cy="247310"/>
          </a:xfrm>
          <a:prstGeom prst="rect">
            <a:avLst/>
          </a:prstGeom>
        </p:spPr>
        <p:txBody>
          <a:bodyPr anchor="b"/>
          <a:lstStyle>
            <a:lvl1pPr marL="0" indent="0">
              <a:lnSpc>
                <a:spcPct val="100000"/>
              </a:lnSpc>
              <a:buNone/>
              <a:defRPr sz="18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2" name="Text Placeholder 11">
            <a:extLst>
              <a:ext uri="{FF2B5EF4-FFF2-40B4-BE49-F238E27FC236}">
                <a16:creationId xmlns:a16="http://schemas.microsoft.com/office/drawing/2014/main" id="{4BBFE934-9A2B-9BF5-44A4-11DCF2AADB13}"/>
              </a:ext>
            </a:extLst>
          </p:cNvPr>
          <p:cNvSpPr>
            <a:spLocks noGrp="1"/>
          </p:cNvSpPr>
          <p:nvPr>
            <p:ph type="body" sz="quarter" idx="15" hasCustomPrompt="1"/>
          </p:nvPr>
        </p:nvSpPr>
        <p:spPr>
          <a:xfrm>
            <a:off x="5241197" y="2620025"/>
            <a:ext cx="4412203" cy="325897"/>
          </a:xfrm>
          <a:prstGeom prst="rect">
            <a:avLst/>
          </a:prstGeom>
        </p:spPr>
        <p:txBody>
          <a:bodyPr anchor="b"/>
          <a:lstStyle>
            <a:lvl1pPr marL="0" indent="0" algn="just" defTabSz="914400" rtl="0" eaLnBrk="1" latinLnBrk="0" hangingPunct="1">
              <a:lnSpc>
                <a:spcPct val="130000"/>
              </a:lnSpc>
              <a:spcBef>
                <a:spcPts val="1200"/>
              </a:spcBef>
              <a:buNone/>
              <a:defRPr lang="en-US" sz="1800" b="1" kern="1200" dirty="0">
                <a:solidFill>
                  <a:schemeClr val="tx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a:t>Subtitle Goes Here</a:t>
            </a:r>
          </a:p>
        </p:txBody>
      </p:sp>
      <p:sp>
        <p:nvSpPr>
          <p:cNvPr id="13" name="Text Placeholder 11">
            <a:extLst>
              <a:ext uri="{FF2B5EF4-FFF2-40B4-BE49-F238E27FC236}">
                <a16:creationId xmlns:a16="http://schemas.microsoft.com/office/drawing/2014/main" id="{341218EB-3CFB-B361-9B0F-23BCE845E62C}"/>
              </a:ext>
            </a:extLst>
          </p:cNvPr>
          <p:cNvSpPr>
            <a:spLocks noGrp="1"/>
          </p:cNvSpPr>
          <p:nvPr>
            <p:ph type="body" sz="quarter" idx="14" hasCustomPrompt="1"/>
          </p:nvPr>
        </p:nvSpPr>
        <p:spPr>
          <a:xfrm>
            <a:off x="5241197" y="3023894"/>
            <a:ext cx="4993628" cy="1808958"/>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a:t>To replace an image, right click on the image, select “Change Picture”, then choose from a file on your device, or “From Clipboard” to paste in a copied image.</a:t>
            </a:r>
          </a:p>
        </p:txBody>
      </p:sp>
      <p:sp>
        <p:nvSpPr>
          <p:cNvPr id="6" name="Picture Placeholder 5">
            <a:extLst>
              <a:ext uri="{FF2B5EF4-FFF2-40B4-BE49-F238E27FC236}">
                <a16:creationId xmlns:a16="http://schemas.microsoft.com/office/drawing/2014/main" id="{960DCEAC-4405-E214-33D5-46A53032D082}"/>
              </a:ext>
            </a:extLst>
          </p:cNvPr>
          <p:cNvSpPr>
            <a:spLocks noGrp="1"/>
          </p:cNvSpPr>
          <p:nvPr>
            <p:ph type="pic" sz="quarter" idx="12"/>
          </p:nvPr>
        </p:nvSpPr>
        <p:spPr>
          <a:xfrm>
            <a:off x="2006600" y="-2"/>
            <a:ext cx="8178800" cy="1892808"/>
          </a:xfrm>
          <a:custGeom>
            <a:avLst/>
            <a:gdLst>
              <a:gd name="connsiteX0" fmla="*/ 0 w 8178800"/>
              <a:gd name="connsiteY0" fmla="*/ 0 h 1892808"/>
              <a:gd name="connsiteX1" fmla="*/ 8178800 w 8178800"/>
              <a:gd name="connsiteY1" fmla="*/ 0 h 1892808"/>
              <a:gd name="connsiteX2" fmla="*/ 8178800 w 8178800"/>
              <a:gd name="connsiteY2" fmla="*/ 110200 h 1892808"/>
              <a:gd name="connsiteX3" fmla="*/ 8178800 w 8178800"/>
              <a:gd name="connsiteY3" fmla="*/ 942393 h 1892808"/>
              <a:gd name="connsiteX4" fmla="*/ 8178800 w 8178800"/>
              <a:gd name="connsiteY4" fmla="*/ 1587453 h 1892808"/>
              <a:gd name="connsiteX5" fmla="*/ 7873445 w 8178800"/>
              <a:gd name="connsiteY5" fmla="*/ 1892808 h 1892808"/>
              <a:gd name="connsiteX6" fmla="*/ 305355 w 8178800"/>
              <a:gd name="connsiteY6" fmla="*/ 1892808 h 1892808"/>
              <a:gd name="connsiteX7" fmla="*/ 0 w 8178800"/>
              <a:gd name="connsiteY7" fmla="*/ 1587453 h 1892808"/>
              <a:gd name="connsiteX8" fmla="*/ 0 w 8178800"/>
              <a:gd name="connsiteY8" fmla="*/ 942393 h 1892808"/>
              <a:gd name="connsiteX9" fmla="*/ 0 w 8178800"/>
              <a:gd name="connsiteY9" fmla="*/ 110200 h 189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8800" h="1892808">
                <a:moveTo>
                  <a:pt x="0" y="0"/>
                </a:moveTo>
                <a:lnTo>
                  <a:pt x="8178800" y="0"/>
                </a:lnTo>
                <a:lnTo>
                  <a:pt x="8178800" y="110200"/>
                </a:lnTo>
                <a:lnTo>
                  <a:pt x="8178800" y="942393"/>
                </a:lnTo>
                <a:lnTo>
                  <a:pt x="8178800" y="1587453"/>
                </a:lnTo>
                <a:cubicBezTo>
                  <a:pt x="8178800" y="1756096"/>
                  <a:pt x="8042088" y="1892808"/>
                  <a:pt x="7873445" y="1892808"/>
                </a:cubicBezTo>
                <a:lnTo>
                  <a:pt x="305355" y="1892808"/>
                </a:lnTo>
                <a:cubicBezTo>
                  <a:pt x="136712" y="1892808"/>
                  <a:pt x="0" y="1756096"/>
                  <a:pt x="0" y="1587453"/>
                </a:cubicBezTo>
                <a:lnTo>
                  <a:pt x="0" y="942393"/>
                </a:lnTo>
                <a:lnTo>
                  <a:pt x="0" y="110200"/>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8" name="Picture Placeholder 7">
            <a:extLst>
              <a:ext uri="{FF2B5EF4-FFF2-40B4-BE49-F238E27FC236}">
                <a16:creationId xmlns:a16="http://schemas.microsoft.com/office/drawing/2014/main" id="{8DFD71C9-058E-3926-4F69-A13B916DA395}"/>
              </a:ext>
            </a:extLst>
          </p:cNvPr>
          <p:cNvSpPr>
            <a:spLocks noGrp="1"/>
          </p:cNvSpPr>
          <p:nvPr>
            <p:ph type="pic" sz="quarter" idx="11"/>
          </p:nvPr>
        </p:nvSpPr>
        <p:spPr>
          <a:xfrm>
            <a:off x="2006600" y="4965700"/>
            <a:ext cx="8178800" cy="1892300"/>
          </a:xfrm>
          <a:custGeom>
            <a:avLst/>
            <a:gdLst>
              <a:gd name="connsiteX0" fmla="*/ 300345 w 8178800"/>
              <a:gd name="connsiteY0" fmla="*/ 0 h 1892300"/>
              <a:gd name="connsiteX1" fmla="*/ 7878455 w 8178800"/>
              <a:gd name="connsiteY1" fmla="*/ 0 h 1892300"/>
              <a:gd name="connsiteX2" fmla="*/ 7934985 w 8178800"/>
              <a:gd name="connsiteY2" fmla="*/ 5699 h 1892300"/>
              <a:gd name="connsiteX3" fmla="*/ 8178800 w 8178800"/>
              <a:gd name="connsiteY3" fmla="*/ 304850 h 1892300"/>
              <a:gd name="connsiteX4" fmla="*/ 8178800 w 8178800"/>
              <a:gd name="connsiteY4" fmla="*/ 1892300 h 1892300"/>
              <a:gd name="connsiteX5" fmla="*/ 0 w 8178800"/>
              <a:gd name="connsiteY5" fmla="*/ 1892300 h 1892300"/>
              <a:gd name="connsiteX6" fmla="*/ 0 w 8178800"/>
              <a:gd name="connsiteY6" fmla="*/ 304850 h 1892300"/>
              <a:gd name="connsiteX7" fmla="*/ 243815 w 8178800"/>
              <a:gd name="connsiteY7" fmla="*/ 5699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8800" h="1892300">
                <a:moveTo>
                  <a:pt x="300345" y="0"/>
                </a:moveTo>
                <a:lnTo>
                  <a:pt x="7878455" y="0"/>
                </a:lnTo>
                <a:lnTo>
                  <a:pt x="7934985" y="5699"/>
                </a:lnTo>
                <a:cubicBezTo>
                  <a:pt x="8074130" y="34172"/>
                  <a:pt x="8178800" y="157288"/>
                  <a:pt x="8178800" y="304850"/>
                </a:cubicBezTo>
                <a:lnTo>
                  <a:pt x="8178800" y="1892300"/>
                </a:lnTo>
                <a:lnTo>
                  <a:pt x="0" y="1892300"/>
                </a:lnTo>
                <a:lnTo>
                  <a:pt x="0" y="304850"/>
                </a:lnTo>
                <a:cubicBezTo>
                  <a:pt x="0" y="157288"/>
                  <a:pt x="104670" y="34172"/>
                  <a:pt x="243815" y="5699"/>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0694862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resenters_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047849-E12B-FE34-4C1F-F47EA0BC7317}"/>
              </a:ext>
              <a:ext uri="{C183D7F6-B498-43B3-948B-1728B52AA6E4}">
                <adec:decorative xmlns:adec="http://schemas.microsoft.com/office/drawing/2017/decorative" val="1"/>
              </a:ext>
            </a:extLst>
          </p:cNvPr>
          <p:cNvSpPr/>
          <p:nvPr userDrawn="1"/>
        </p:nvSpPr>
        <p:spPr>
          <a:xfrm>
            <a:off x="0" y="4153988"/>
            <a:ext cx="12192000" cy="2704011"/>
          </a:xfrm>
          <a:prstGeom prst="rect">
            <a:avLst/>
          </a:prstGeom>
          <a:gradFill flip="none" rotWithShape="1">
            <a:gsLst>
              <a:gs pos="71000">
                <a:schemeClr val="tx1"/>
              </a:gs>
              <a:gs pos="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6913D93F-308C-31FC-2639-82A3393F6785}"/>
              </a:ext>
            </a:extLst>
          </p:cNvPr>
          <p:cNvSpPr>
            <a:spLocks noGrp="1"/>
          </p:cNvSpPr>
          <p:nvPr>
            <p:ph type="title" hasCustomPrompt="1"/>
          </p:nvPr>
        </p:nvSpPr>
        <p:spPr>
          <a:xfrm>
            <a:off x="838200" y="857222"/>
            <a:ext cx="10515600" cy="329302"/>
          </a:xfrm>
        </p:spPr>
        <p:txBody>
          <a:bodyPr/>
          <a:lstStyle>
            <a:lvl1pPr marL="0" algn="ctr"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Presenters/Team Name</a:t>
            </a:r>
          </a:p>
        </p:txBody>
      </p:sp>
      <p:sp>
        <p:nvSpPr>
          <p:cNvPr id="20" name="Text Placeholder 19">
            <a:extLst>
              <a:ext uri="{FF2B5EF4-FFF2-40B4-BE49-F238E27FC236}">
                <a16:creationId xmlns:a16="http://schemas.microsoft.com/office/drawing/2014/main" id="{7A80DE5E-9764-F59A-6089-C49594AEFD0C}"/>
              </a:ext>
            </a:extLst>
          </p:cNvPr>
          <p:cNvSpPr>
            <a:spLocks noGrp="1"/>
          </p:cNvSpPr>
          <p:nvPr>
            <p:ph type="body" sz="quarter" idx="13" hasCustomPrompt="1"/>
          </p:nvPr>
        </p:nvSpPr>
        <p:spPr>
          <a:xfrm>
            <a:off x="838200" y="1273272"/>
            <a:ext cx="10515600" cy="397290"/>
          </a:xfrm>
          <a:prstGeom prst="rect">
            <a:avLst/>
          </a:prstGeom>
        </p:spPr>
        <p:txBody>
          <a:bodyPr/>
          <a:lstStyle>
            <a:lvl1pPr marL="0" indent="0" algn="ctr" defTabSz="914400" rtl="0" eaLnBrk="1" latinLnBrk="0" hangingPunct="1">
              <a:lnSpc>
                <a:spcPct val="150000"/>
              </a:lnSpc>
              <a:buNone/>
              <a:defRPr lang="en-US" sz="1400" b="1" kern="1200" dirty="0">
                <a:solidFill>
                  <a:schemeClr val="tx2"/>
                </a:solidFill>
                <a:latin typeface="Nunito Sans Normal" pitchFamily="2" charset="77"/>
                <a:ea typeface="Roboto" panose="02000000000000000000" pitchFamily="2" charset="0"/>
                <a:cs typeface="Open Sans ExtraBold" panose="020B0606030504020204" pitchFamily="34" charset="0"/>
              </a:defRPr>
            </a:lvl1pPr>
          </a:lstStyle>
          <a:p>
            <a:pPr lvl="0"/>
            <a:r>
              <a:rPr lang="en-US"/>
              <a:t>MEETING TITLE</a:t>
            </a:r>
          </a:p>
        </p:txBody>
      </p:sp>
      <p:sp>
        <p:nvSpPr>
          <p:cNvPr id="10" name="Picture Placeholder 9">
            <a:extLst>
              <a:ext uri="{FF2B5EF4-FFF2-40B4-BE49-F238E27FC236}">
                <a16:creationId xmlns:a16="http://schemas.microsoft.com/office/drawing/2014/main" id="{D5673460-C3B9-4F0F-B9E9-5A1F484FFA39}"/>
              </a:ext>
            </a:extLst>
          </p:cNvPr>
          <p:cNvSpPr>
            <a:spLocks noGrp="1"/>
          </p:cNvSpPr>
          <p:nvPr>
            <p:ph type="pic" sz="quarter" idx="10"/>
          </p:nvPr>
        </p:nvSpPr>
        <p:spPr>
          <a:xfrm>
            <a:off x="124361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1" name="Text Placeholder 19">
            <a:extLst>
              <a:ext uri="{FF2B5EF4-FFF2-40B4-BE49-F238E27FC236}">
                <a16:creationId xmlns:a16="http://schemas.microsoft.com/office/drawing/2014/main" id="{725BC3F7-B85E-A2DF-084E-B8D14D9D7C21}"/>
              </a:ext>
            </a:extLst>
          </p:cNvPr>
          <p:cNvSpPr>
            <a:spLocks noGrp="1"/>
          </p:cNvSpPr>
          <p:nvPr>
            <p:ph type="body" sz="quarter" idx="14" hasCustomPrompt="1"/>
          </p:nvPr>
        </p:nvSpPr>
        <p:spPr>
          <a:xfrm>
            <a:off x="1243610" y="4533294"/>
            <a:ext cx="2324100" cy="402070"/>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22" name="Text Placeholder 19">
            <a:extLst>
              <a:ext uri="{FF2B5EF4-FFF2-40B4-BE49-F238E27FC236}">
                <a16:creationId xmlns:a16="http://schemas.microsoft.com/office/drawing/2014/main" id="{A4D89D93-F2F9-F4C9-446D-75A62D6F36E9}"/>
              </a:ext>
            </a:extLst>
          </p:cNvPr>
          <p:cNvSpPr>
            <a:spLocks noGrp="1"/>
          </p:cNvSpPr>
          <p:nvPr>
            <p:ph type="body" sz="quarter" idx="15" hasCustomPrompt="1"/>
          </p:nvPr>
        </p:nvSpPr>
        <p:spPr>
          <a:xfrm>
            <a:off x="1243610" y="4937518"/>
            <a:ext cx="2324100" cy="276999"/>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23" name="Text Placeholder 19">
            <a:extLst>
              <a:ext uri="{FF2B5EF4-FFF2-40B4-BE49-F238E27FC236}">
                <a16:creationId xmlns:a16="http://schemas.microsoft.com/office/drawing/2014/main" id="{A261302B-2559-E40D-E24F-9861B5A4F610}"/>
              </a:ext>
            </a:extLst>
          </p:cNvPr>
          <p:cNvSpPr>
            <a:spLocks noGrp="1"/>
          </p:cNvSpPr>
          <p:nvPr>
            <p:ph type="body" sz="quarter" idx="16" hasCustomPrompt="1"/>
          </p:nvPr>
        </p:nvSpPr>
        <p:spPr>
          <a:xfrm>
            <a:off x="1052120" y="5419402"/>
            <a:ext cx="2707080" cy="959783"/>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11" name="Picture Placeholder 10">
            <a:extLst>
              <a:ext uri="{FF2B5EF4-FFF2-40B4-BE49-F238E27FC236}">
                <a16:creationId xmlns:a16="http://schemas.microsoft.com/office/drawing/2014/main" id="{D1D74894-97CA-4FEF-BC61-374B9AA4F8B2}"/>
              </a:ext>
            </a:extLst>
          </p:cNvPr>
          <p:cNvSpPr>
            <a:spLocks noGrp="1"/>
          </p:cNvSpPr>
          <p:nvPr>
            <p:ph type="pic" sz="quarter" idx="11"/>
          </p:nvPr>
        </p:nvSpPr>
        <p:spPr>
          <a:xfrm>
            <a:off x="493395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4" name="Text Placeholder 19">
            <a:extLst>
              <a:ext uri="{FF2B5EF4-FFF2-40B4-BE49-F238E27FC236}">
                <a16:creationId xmlns:a16="http://schemas.microsoft.com/office/drawing/2014/main" id="{E044CF46-91DA-0E58-AAB1-5E1035E23CB8}"/>
              </a:ext>
            </a:extLst>
          </p:cNvPr>
          <p:cNvSpPr>
            <a:spLocks noGrp="1"/>
          </p:cNvSpPr>
          <p:nvPr>
            <p:ph type="body" sz="quarter" idx="17" hasCustomPrompt="1"/>
          </p:nvPr>
        </p:nvSpPr>
        <p:spPr>
          <a:xfrm>
            <a:off x="4935934" y="4533294"/>
            <a:ext cx="2324100" cy="402070"/>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25" name="Text Placeholder 19">
            <a:extLst>
              <a:ext uri="{FF2B5EF4-FFF2-40B4-BE49-F238E27FC236}">
                <a16:creationId xmlns:a16="http://schemas.microsoft.com/office/drawing/2014/main" id="{5B6B0DA9-2396-06ED-B0EF-F40FE8384B48}"/>
              </a:ext>
            </a:extLst>
          </p:cNvPr>
          <p:cNvSpPr>
            <a:spLocks noGrp="1"/>
          </p:cNvSpPr>
          <p:nvPr>
            <p:ph type="body" sz="quarter" idx="18" hasCustomPrompt="1"/>
          </p:nvPr>
        </p:nvSpPr>
        <p:spPr>
          <a:xfrm>
            <a:off x="4935934" y="4937518"/>
            <a:ext cx="2324100" cy="276999"/>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26" name="Text Placeholder 19">
            <a:extLst>
              <a:ext uri="{FF2B5EF4-FFF2-40B4-BE49-F238E27FC236}">
                <a16:creationId xmlns:a16="http://schemas.microsoft.com/office/drawing/2014/main" id="{2FFB9FF7-0AB0-B604-0790-45E05B51B894}"/>
              </a:ext>
            </a:extLst>
          </p:cNvPr>
          <p:cNvSpPr>
            <a:spLocks noGrp="1"/>
          </p:cNvSpPr>
          <p:nvPr>
            <p:ph type="body" sz="quarter" idx="19" hasCustomPrompt="1"/>
          </p:nvPr>
        </p:nvSpPr>
        <p:spPr>
          <a:xfrm>
            <a:off x="4793682" y="5419402"/>
            <a:ext cx="2608604" cy="959783"/>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12" name="Picture Placeholder 11">
            <a:extLst>
              <a:ext uri="{FF2B5EF4-FFF2-40B4-BE49-F238E27FC236}">
                <a16:creationId xmlns:a16="http://schemas.microsoft.com/office/drawing/2014/main" id="{9928B37A-37C4-47F6-9A99-DE325C5469EC}"/>
              </a:ext>
            </a:extLst>
          </p:cNvPr>
          <p:cNvSpPr>
            <a:spLocks noGrp="1"/>
          </p:cNvSpPr>
          <p:nvPr>
            <p:ph type="pic" sz="quarter" idx="12"/>
          </p:nvPr>
        </p:nvSpPr>
        <p:spPr>
          <a:xfrm>
            <a:off x="862429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7" name="Text Placeholder 19">
            <a:extLst>
              <a:ext uri="{FF2B5EF4-FFF2-40B4-BE49-F238E27FC236}">
                <a16:creationId xmlns:a16="http://schemas.microsoft.com/office/drawing/2014/main" id="{09AE936E-EF8D-DEC9-0425-30F657D1A198}"/>
              </a:ext>
            </a:extLst>
          </p:cNvPr>
          <p:cNvSpPr>
            <a:spLocks noGrp="1"/>
          </p:cNvSpPr>
          <p:nvPr>
            <p:ph type="body" sz="quarter" idx="20" hasCustomPrompt="1"/>
          </p:nvPr>
        </p:nvSpPr>
        <p:spPr>
          <a:xfrm>
            <a:off x="8628258" y="4533294"/>
            <a:ext cx="2324100" cy="402070"/>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28" name="Text Placeholder 19">
            <a:extLst>
              <a:ext uri="{FF2B5EF4-FFF2-40B4-BE49-F238E27FC236}">
                <a16:creationId xmlns:a16="http://schemas.microsoft.com/office/drawing/2014/main" id="{D3349256-16E5-B432-23B0-16AB92F8520B}"/>
              </a:ext>
            </a:extLst>
          </p:cNvPr>
          <p:cNvSpPr>
            <a:spLocks noGrp="1"/>
          </p:cNvSpPr>
          <p:nvPr>
            <p:ph type="body" sz="quarter" idx="21" hasCustomPrompt="1"/>
          </p:nvPr>
        </p:nvSpPr>
        <p:spPr>
          <a:xfrm>
            <a:off x="8628258" y="4937518"/>
            <a:ext cx="2324100" cy="276999"/>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29" name="Text Placeholder 19">
            <a:extLst>
              <a:ext uri="{FF2B5EF4-FFF2-40B4-BE49-F238E27FC236}">
                <a16:creationId xmlns:a16="http://schemas.microsoft.com/office/drawing/2014/main" id="{2900DB38-9256-C1EF-6446-4E41EB9192B7}"/>
              </a:ext>
            </a:extLst>
          </p:cNvPr>
          <p:cNvSpPr>
            <a:spLocks noGrp="1"/>
          </p:cNvSpPr>
          <p:nvPr>
            <p:ph type="body" sz="quarter" idx="22" hasCustomPrompt="1"/>
          </p:nvPr>
        </p:nvSpPr>
        <p:spPr>
          <a:xfrm>
            <a:off x="8462673" y="5419402"/>
            <a:ext cx="2655270" cy="959783"/>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Tree>
    <p:extLst>
      <p:ext uri="{BB962C8B-B14F-4D97-AF65-F5344CB8AC3E}">
        <p14:creationId xmlns:p14="http://schemas.microsoft.com/office/powerpoint/2010/main" val="30375483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resenters_2">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B49723B-9A03-4CE4-9E45-27FDD01A9577}"/>
              </a:ext>
              <a:ext uri="{C183D7F6-B498-43B3-948B-1728B52AA6E4}">
                <adec:decorative xmlns:adec="http://schemas.microsoft.com/office/drawing/2017/decorative" val="1"/>
              </a:ext>
            </a:extLst>
          </p:cNvPr>
          <p:cNvSpPr/>
          <p:nvPr/>
        </p:nvSpPr>
        <p:spPr>
          <a:xfrm>
            <a:off x="266700" y="267973"/>
            <a:ext cx="11658600" cy="6322055"/>
          </a:xfrm>
          <a:prstGeom prst="roundRect">
            <a:avLst>
              <a:gd name="adj" fmla="val 4726"/>
            </a:avLst>
          </a:prstGeom>
          <a:solidFill>
            <a:srgbClr val="D9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72">
            <a:extLst>
              <a:ext uri="{FF2B5EF4-FFF2-40B4-BE49-F238E27FC236}">
                <a16:creationId xmlns:a16="http://schemas.microsoft.com/office/drawing/2014/main" id="{4B08A422-9B10-5D1D-4944-071043A3DFEB}"/>
              </a:ext>
              <a:ext uri="{C183D7F6-B498-43B3-948B-1728B52AA6E4}">
                <adec:decorative xmlns:adec="http://schemas.microsoft.com/office/drawing/2017/decorative" val="1"/>
              </a:ext>
            </a:extLst>
          </p:cNvPr>
          <p:cNvSpPr/>
          <p:nvPr/>
        </p:nvSpPr>
        <p:spPr>
          <a:xfrm flipH="1" flipV="1">
            <a:off x="4410075" y="0"/>
            <a:ext cx="3371850" cy="666750"/>
          </a:xfrm>
          <a:prstGeom prst="round2SameRect">
            <a:avLst>
              <a:gd name="adj1" fmla="val 30472"/>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Roboto" panose="02000000000000000000" pitchFamily="2" charset="0"/>
              <a:ea typeface="Roboto" panose="02000000000000000000" pitchFamily="2" charset="0"/>
            </a:endParaRPr>
          </a:p>
        </p:txBody>
      </p:sp>
      <p:sp>
        <p:nvSpPr>
          <p:cNvPr id="7" name="Rectangle: Rounded Corners 8">
            <a:extLst>
              <a:ext uri="{FF2B5EF4-FFF2-40B4-BE49-F238E27FC236}">
                <a16:creationId xmlns:a16="http://schemas.microsoft.com/office/drawing/2014/main" id="{FCAE5466-F2DF-2CB2-7015-FA258D19FCBC}"/>
              </a:ext>
              <a:ext uri="{C183D7F6-B498-43B3-948B-1728B52AA6E4}">
                <adec:decorative xmlns:adec="http://schemas.microsoft.com/office/drawing/2017/decorative" val="1"/>
              </a:ext>
            </a:extLst>
          </p:cNvPr>
          <p:cNvSpPr/>
          <p:nvPr userDrawn="1"/>
        </p:nvSpPr>
        <p:spPr>
          <a:xfrm>
            <a:off x="1510574" y="1742048"/>
            <a:ext cx="2568578" cy="3467101"/>
          </a:xfrm>
          <a:prstGeom prst="roundRect">
            <a:avLst>
              <a:gd name="adj" fmla="val 728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Rounded Corners 96">
            <a:extLst>
              <a:ext uri="{FF2B5EF4-FFF2-40B4-BE49-F238E27FC236}">
                <a16:creationId xmlns:a16="http://schemas.microsoft.com/office/drawing/2014/main" id="{E1971D1C-8502-966D-5ABE-1FA16710DFDA}"/>
              </a:ext>
              <a:ext uri="{C183D7F6-B498-43B3-948B-1728B52AA6E4}">
                <adec:decorative xmlns:adec="http://schemas.microsoft.com/office/drawing/2017/decorative" val="1"/>
              </a:ext>
            </a:extLst>
          </p:cNvPr>
          <p:cNvSpPr/>
          <p:nvPr userDrawn="1"/>
        </p:nvSpPr>
        <p:spPr>
          <a:xfrm>
            <a:off x="4811711" y="1742048"/>
            <a:ext cx="2568578" cy="3467101"/>
          </a:xfrm>
          <a:prstGeom prst="roundRect">
            <a:avLst>
              <a:gd name="adj" fmla="val 7280"/>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Rounded Corners 96">
            <a:extLst>
              <a:ext uri="{FF2B5EF4-FFF2-40B4-BE49-F238E27FC236}">
                <a16:creationId xmlns:a16="http://schemas.microsoft.com/office/drawing/2014/main" id="{2BDD9DFE-9B95-2580-5F6C-5990B54B2DFA}"/>
              </a:ext>
              <a:ext uri="{C183D7F6-B498-43B3-948B-1728B52AA6E4}">
                <adec:decorative xmlns:adec="http://schemas.microsoft.com/office/drawing/2017/decorative" val="1"/>
              </a:ext>
            </a:extLst>
          </p:cNvPr>
          <p:cNvSpPr/>
          <p:nvPr userDrawn="1"/>
        </p:nvSpPr>
        <p:spPr>
          <a:xfrm>
            <a:off x="8110496" y="1742048"/>
            <a:ext cx="2568578" cy="3467101"/>
          </a:xfrm>
          <a:prstGeom prst="roundRect">
            <a:avLst>
              <a:gd name="adj" fmla="val 7280"/>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itle 17">
            <a:extLst>
              <a:ext uri="{FF2B5EF4-FFF2-40B4-BE49-F238E27FC236}">
                <a16:creationId xmlns:a16="http://schemas.microsoft.com/office/drawing/2014/main" id="{8FF5CD97-11EE-BD43-8138-6E8E8E334A92}"/>
              </a:ext>
            </a:extLst>
          </p:cNvPr>
          <p:cNvSpPr>
            <a:spLocks noGrp="1"/>
          </p:cNvSpPr>
          <p:nvPr>
            <p:ph type="title" hasCustomPrompt="1"/>
          </p:nvPr>
        </p:nvSpPr>
        <p:spPr>
          <a:xfrm>
            <a:off x="838200" y="1040397"/>
            <a:ext cx="10515600" cy="329302"/>
          </a:xfrm>
        </p:spPr>
        <p:txBody>
          <a:bodyPr/>
          <a:lstStyle>
            <a:lvl1pPr marL="0" algn="ctr"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Presenters/Team Name</a:t>
            </a:r>
          </a:p>
        </p:txBody>
      </p:sp>
      <p:sp>
        <p:nvSpPr>
          <p:cNvPr id="40" name="Text Placeholder 19">
            <a:extLst>
              <a:ext uri="{FF2B5EF4-FFF2-40B4-BE49-F238E27FC236}">
                <a16:creationId xmlns:a16="http://schemas.microsoft.com/office/drawing/2014/main" id="{15715BC9-D7F8-30F8-1F64-D9296FA63982}"/>
              </a:ext>
            </a:extLst>
          </p:cNvPr>
          <p:cNvSpPr>
            <a:spLocks noGrp="1"/>
          </p:cNvSpPr>
          <p:nvPr>
            <p:ph type="body" sz="quarter" idx="26" hasCustomPrompt="1"/>
          </p:nvPr>
        </p:nvSpPr>
        <p:spPr>
          <a:xfrm>
            <a:off x="4689027" y="194875"/>
            <a:ext cx="2813946" cy="279687"/>
          </a:xfrm>
          <a:prstGeom prst="rect">
            <a:avLst/>
          </a:prstGeom>
        </p:spPr>
        <p:txBody>
          <a:bodyPr/>
          <a:lstStyle>
            <a:lvl1pPr marL="0" indent="0" algn="ctr" defTabSz="914400" rtl="0" eaLnBrk="1" latinLnBrk="0" hangingPunct="1">
              <a:lnSpc>
                <a:spcPct val="150000"/>
              </a:lnSpc>
              <a:buNone/>
              <a:defRPr lang="en-US" sz="1400" b="1" kern="1200" cap="all" spc="200" baseline="0" dirty="0">
                <a:solidFill>
                  <a:schemeClr val="bg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a:t>Meeting Title</a:t>
            </a:r>
          </a:p>
        </p:txBody>
      </p:sp>
      <p:sp>
        <p:nvSpPr>
          <p:cNvPr id="14" name="Picture Placeholder 13">
            <a:extLst>
              <a:ext uri="{FF2B5EF4-FFF2-40B4-BE49-F238E27FC236}">
                <a16:creationId xmlns:a16="http://schemas.microsoft.com/office/drawing/2014/main" id="{CCA15874-44ED-4094-9E7E-7C771A411806}"/>
              </a:ext>
            </a:extLst>
          </p:cNvPr>
          <p:cNvSpPr>
            <a:spLocks noGrp="1"/>
          </p:cNvSpPr>
          <p:nvPr>
            <p:ph type="pic" sz="quarter" idx="11"/>
          </p:nvPr>
        </p:nvSpPr>
        <p:spPr>
          <a:xfrm>
            <a:off x="2320226" y="1905314"/>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a:t>Click icon to add picture</a:t>
            </a:r>
          </a:p>
        </p:txBody>
      </p:sp>
      <p:sp>
        <p:nvSpPr>
          <p:cNvPr id="29" name="Text Placeholder 19">
            <a:extLst>
              <a:ext uri="{FF2B5EF4-FFF2-40B4-BE49-F238E27FC236}">
                <a16:creationId xmlns:a16="http://schemas.microsoft.com/office/drawing/2014/main" id="{1F39F3B5-387A-785C-C3C6-9022293C01E0}"/>
              </a:ext>
            </a:extLst>
          </p:cNvPr>
          <p:cNvSpPr>
            <a:spLocks noGrp="1"/>
          </p:cNvSpPr>
          <p:nvPr>
            <p:ph type="body" sz="quarter" idx="16" hasCustomPrompt="1"/>
          </p:nvPr>
        </p:nvSpPr>
        <p:spPr>
          <a:xfrm>
            <a:off x="1672470" y="2923525"/>
            <a:ext cx="2230742" cy="459447"/>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30" name="Text Placeholder 19">
            <a:extLst>
              <a:ext uri="{FF2B5EF4-FFF2-40B4-BE49-F238E27FC236}">
                <a16:creationId xmlns:a16="http://schemas.microsoft.com/office/drawing/2014/main" id="{531672E5-DCB7-981B-5BB6-B7E9BBB5FD7B}"/>
              </a:ext>
            </a:extLst>
          </p:cNvPr>
          <p:cNvSpPr>
            <a:spLocks noGrp="1"/>
          </p:cNvSpPr>
          <p:nvPr>
            <p:ph type="body" sz="quarter" idx="17" hasCustomPrompt="1"/>
          </p:nvPr>
        </p:nvSpPr>
        <p:spPr>
          <a:xfrm>
            <a:off x="1672471" y="3382972"/>
            <a:ext cx="2230740" cy="575274"/>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31" name="Text Placeholder 19">
            <a:extLst>
              <a:ext uri="{FF2B5EF4-FFF2-40B4-BE49-F238E27FC236}">
                <a16:creationId xmlns:a16="http://schemas.microsoft.com/office/drawing/2014/main" id="{129BC4BD-E9C6-2C40-2FF8-52DF98E71183}"/>
              </a:ext>
            </a:extLst>
          </p:cNvPr>
          <p:cNvSpPr>
            <a:spLocks noGrp="1"/>
          </p:cNvSpPr>
          <p:nvPr>
            <p:ph type="body" sz="quarter" idx="18" hasCustomPrompt="1"/>
          </p:nvPr>
        </p:nvSpPr>
        <p:spPr>
          <a:xfrm>
            <a:off x="1672470" y="3958247"/>
            <a:ext cx="2230742" cy="920298"/>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11" name="Picture Placeholder 10">
            <a:extLst>
              <a:ext uri="{FF2B5EF4-FFF2-40B4-BE49-F238E27FC236}">
                <a16:creationId xmlns:a16="http://schemas.microsoft.com/office/drawing/2014/main" id="{977210A4-3AF5-4822-938A-8EA1587CBA95}"/>
              </a:ext>
            </a:extLst>
          </p:cNvPr>
          <p:cNvSpPr>
            <a:spLocks noGrp="1"/>
          </p:cNvSpPr>
          <p:nvPr>
            <p:ph type="pic" sz="quarter" idx="10"/>
          </p:nvPr>
        </p:nvSpPr>
        <p:spPr>
          <a:xfrm>
            <a:off x="5628386" y="1905314"/>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a:t>Click icon to add picture</a:t>
            </a:r>
          </a:p>
        </p:txBody>
      </p:sp>
      <p:sp>
        <p:nvSpPr>
          <p:cNvPr id="2" name="Text Placeholder 19">
            <a:extLst>
              <a:ext uri="{FF2B5EF4-FFF2-40B4-BE49-F238E27FC236}">
                <a16:creationId xmlns:a16="http://schemas.microsoft.com/office/drawing/2014/main" id="{95B0A952-1F0F-3591-F84E-8ABD61D14EF2}"/>
              </a:ext>
            </a:extLst>
          </p:cNvPr>
          <p:cNvSpPr>
            <a:spLocks noGrp="1"/>
          </p:cNvSpPr>
          <p:nvPr>
            <p:ph type="body" sz="quarter" idx="27" hasCustomPrompt="1"/>
          </p:nvPr>
        </p:nvSpPr>
        <p:spPr>
          <a:xfrm>
            <a:off x="4980629" y="2923525"/>
            <a:ext cx="2230742" cy="459447"/>
          </a:xfrm>
          <a:prstGeom prst="rect">
            <a:avLst/>
          </a:prstGeom>
        </p:spPr>
        <p:txBody>
          <a:bodyPr/>
          <a:lstStyle>
            <a:lvl1pPr marL="0" indent="0" algn="ctr" defTabSz="914400" rtl="0" eaLnBrk="1" latinLnBrk="0" hangingPunct="1">
              <a:lnSpc>
                <a:spcPct val="150000"/>
              </a:lnSpc>
              <a:buNone/>
              <a:defRPr lang="en-US" sz="20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3" name="Text Placeholder 19">
            <a:extLst>
              <a:ext uri="{FF2B5EF4-FFF2-40B4-BE49-F238E27FC236}">
                <a16:creationId xmlns:a16="http://schemas.microsoft.com/office/drawing/2014/main" id="{C0BABFB5-C9DF-40E3-50B3-E928821E7B5F}"/>
              </a:ext>
            </a:extLst>
          </p:cNvPr>
          <p:cNvSpPr>
            <a:spLocks noGrp="1"/>
          </p:cNvSpPr>
          <p:nvPr>
            <p:ph type="body" sz="quarter" idx="28" hasCustomPrompt="1"/>
          </p:nvPr>
        </p:nvSpPr>
        <p:spPr>
          <a:xfrm>
            <a:off x="4980630" y="3382972"/>
            <a:ext cx="2230740" cy="575274"/>
          </a:xfrm>
          <a:prstGeom prst="rect">
            <a:avLst/>
          </a:prstGeom>
        </p:spPr>
        <p:txBody>
          <a:bodyPr/>
          <a:lstStyle>
            <a:lvl1pPr marL="0" indent="0" algn="ctr" defTabSz="914400" rtl="0" eaLnBrk="1" latinLnBrk="0" hangingPunct="1">
              <a:lnSpc>
                <a:spcPct val="150000"/>
              </a:lnSpc>
              <a:buNone/>
              <a:defRPr lang="en-US" sz="1800" kern="1200" dirty="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5" name="Text Placeholder 19">
            <a:extLst>
              <a:ext uri="{FF2B5EF4-FFF2-40B4-BE49-F238E27FC236}">
                <a16:creationId xmlns:a16="http://schemas.microsoft.com/office/drawing/2014/main" id="{34BBEB54-A56D-EB2B-6EE9-CCF32F29DD8D}"/>
              </a:ext>
            </a:extLst>
          </p:cNvPr>
          <p:cNvSpPr>
            <a:spLocks noGrp="1"/>
          </p:cNvSpPr>
          <p:nvPr>
            <p:ph type="body" sz="quarter" idx="29" hasCustomPrompt="1"/>
          </p:nvPr>
        </p:nvSpPr>
        <p:spPr>
          <a:xfrm>
            <a:off x="4980629" y="3958247"/>
            <a:ext cx="2230742" cy="920298"/>
          </a:xfrm>
          <a:prstGeom prst="rect">
            <a:avLst/>
          </a:prstGeom>
        </p:spPr>
        <p:txBody>
          <a:bodyPr/>
          <a:lstStyle>
            <a:lvl1pPr marL="0" indent="0" algn="ctr" defTabSz="914400"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15" name="Picture Placeholder 14">
            <a:extLst>
              <a:ext uri="{FF2B5EF4-FFF2-40B4-BE49-F238E27FC236}">
                <a16:creationId xmlns:a16="http://schemas.microsoft.com/office/drawing/2014/main" id="{FDCA45A9-0D77-430B-B875-B6C51020318B}"/>
              </a:ext>
            </a:extLst>
          </p:cNvPr>
          <p:cNvSpPr>
            <a:spLocks noGrp="1"/>
          </p:cNvSpPr>
          <p:nvPr>
            <p:ph type="pic" sz="quarter" idx="12"/>
          </p:nvPr>
        </p:nvSpPr>
        <p:spPr>
          <a:xfrm>
            <a:off x="8927171" y="1905314"/>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a:t>Click icon to add picture</a:t>
            </a:r>
          </a:p>
        </p:txBody>
      </p:sp>
      <p:sp>
        <p:nvSpPr>
          <p:cNvPr id="8" name="Text Placeholder 19">
            <a:extLst>
              <a:ext uri="{FF2B5EF4-FFF2-40B4-BE49-F238E27FC236}">
                <a16:creationId xmlns:a16="http://schemas.microsoft.com/office/drawing/2014/main" id="{AA1E51A0-B740-E011-DAAD-7DDAD5BA9449}"/>
              </a:ext>
            </a:extLst>
          </p:cNvPr>
          <p:cNvSpPr>
            <a:spLocks noGrp="1"/>
          </p:cNvSpPr>
          <p:nvPr>
            <p:ph type="body" sz="quarter" idx="30" hasCustomPrompt="1"/>
          </p:nvPr>
        </p:nvSpPr>
        <p:spPr>
          <a:xfrm>
            <a:off x="8288787" y="2913455"/>
            <a:ext cx="2230742" cy="469517"/>
          </a:xfrm>
          <a:prstGeom prst="rect">
            <a:avLst/>
          </a:prstGeom>
        </p:spPr>
        <p:txBody>
          <a:bodyPr/>
          <a:lstStyle>
            <a:lvl1pPr marL="0" indent="0" algn="ctr" defTabSz="914400" rtl="0" eaLnBrk="1" latinLnBrk="0" hangingPunct="1">
              <a:lnSpc>
                <a:spcPct val="150000"/>
              </a:lnSpc>
              <a:buNone/>
              <a:defRPr lang="en-US" sz="20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9" name="Text Placeholder 19">
            <a:extLst>
              <a:ext uri="{FF2B5EF4-FFF2-40B4-BE49-F238E27FC236}">
                <a16:creationId xmlns:a16="http://schemas.microsoft.com/office/drawing/2014/main" id="{264DEE2D-1D20-590E-BE04-D95DB6EC6279}"/>
              </a:ext>
            </a:extLst>
          </p:cNvPr>
          <p:cNvSpPr>
            <a:spLocks noGrp="1"/>
          </p:cNvSpPr>
          <p:nvPr>
            <p:ph type="body" sz="quarter" idx="31" hasCustomPrompt="1"/>
          </p:nvPr>
        </p:nvSpPr>
        <p:spPr>
          <a:xfrm>
            <a:off x="8288788" y="3382972"/>
            <a:ext cx="2230740" cy="565204"/>
          </a:xfrm>
          <a:prstGeom prst="rect">
            <a:avLst/>
          </a:prstGeom>
        </p:spPr>
        <p:txBody>
          <a:bodyPr/>
          <a:lstStyle>
            <a:lvl1pPr marL="0" indent="0" algn="ctr" defTabSz="914400" rtl="0" eaLnBrk="1" latinLnBrk="0" hangingPunct="1">
              <a:lnSpc>
                <a:spcPct val="150000"/>
              </a:lnSpc>
              <a:buNone/>
              <a:defRPr lang="en-US" sz="1800" kern="1200" dirty="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10" name="Text Placeholder 19">
            <a:extLst>
              <a:ext uri="{FF2B5EF4-FFF2-40B4-BE49-F238E27FC236}">
                <a16:creationId xmlns:a16="http://schemas.microsoft.com/office/drawing/2014/main" id="{8E0F5BC6-A08D-0F0C-F438-EFBC2B24B756}"/>
              </a:ext>
            </a:extLst>
          </p:cNvPr>
          <p:cNvSpPr>
            <a:spLocks noGrp="1"/>
          </p:cNvSpPr>
          <p:nvPr>
            <p:ph type="body" sz="quarter" idx="32" hasCustomPrompt="1"/>
          </p:nvPr>
        </p:nvSpPr>
        <p:spPr>
          <a:xfrm>
            <a:off x="8288787" y="3948177"/>
            <a:ext cx="2230742" cy="920298"/>
          </a:xfrm>
          <a:prstGeom prst="rect">
            <a:avLst/>
          </a:prstGeom>
        </p:spPr>
        <p:txBody>
          <a:bodyPr/>
          <a:lstStyle>
            <a:lvl1pPr marL="0" indent="0" algn="ctr" defTabSz="914400"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39" name="Text Placeholder 19">
            <a:extLst>
              <a:ext uri="{FF2B5EF4-FFF2-40B4-BE49-F238E27FC236}">
                <a16:creationId xmlns:a16="http://schemas.microsoft.com/office/drawing/2014/main" id="{B89FC89A-B82D-8814-2C20-3D1838F34DB5}"/>
              </a:ext>
            </a:extLst>
          </p:cNvPr>
          <p:cNvSpPr>
            <a:spLocks noGrp="1"/>
          </p:cNvSpPr>
          <p:nvPr>
            <p:ph type="body" sz="quarter" idx="25" hasCustomPrompt="1"/>
          </p:nvPr>
        </p:nvSpPr>
        <p:spPr>
          <a:xfrm>
            <a:off x="1469782" y="5658525"/>
            <a:ext cx="9252438" cy="464484"/>
          </a:xfrm>
          <a:prstGeom prst="rect">
            <a:avLst/>
          </a:prstGeom>
        </p:spPr>
        <p:txBody>
          <a:bodyPr/>
          <a:lstStyle>
            <a:lvl1pPr marL="0" indent="0" algn="ctr" defTabSz="914400"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a:t>Additional text of your choice can go here. This could be an overview of what the team does, or a summary of meeting objectives.</a:t>
            </a:r>
          </a:p>
        </p:txBody>
      </p:sp>
    </p:spTree>
    <p:extLst>
      <p:ext uri="{BB962C8B-B14F-4D97-AF65-F5344CB8AC3E}">
        <p14:creationId xmlns:p14="http://schemas.microsoft.com/office/powerpoint/2010/main" val="34797513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CCFC3308-C894-AA9B-6236-35AC41EDD6D7}"/>
              </a:ext>
            </a:extLst>
          </p:cNvPr>
          <p:cNvSpPr>
            <a:spLocks noGrp="1"/>
          </p:cNvSpPr>
          <p:nvPr>
            <p:ph type="chart" sz="quarter" idx="10"/>
          </p:nvPr>
        </p:nvSpPr>
        <p:spPr>
          <a:xfrm>
            <a:off x="392113" y="470263"/>
            <a:ext cx="11407775" cy="6017850"/>
          </a:xfrm>
        </p:spPr>
        <p:txBody>
          <a:bodyPr/>
          <a:lstStyle/>
          <a:p>
            <a:endParaRPr lang="en-US"/>
          </a:p>
        </p:txBody>
      </p:sp>
    </p:spTree>
    <p:extLst>
      <p:ext uri="{BB962C8B-B14F-4D97-AF65-F5344CB8AC3E}">
        <p14:creationId xmlns:p14="http://schemas.microsoft.com/office/powerpoint/2010/main" val="130017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4" y="6176963"/>
            <a:ext cx="1512952" cy="710084"/>
          </a:xfrm>
          <a:prstGeom prst="rect">
            <a:avLst/>
          </a:prstGeom>
        </p:spPr>
      </p:pic>
    </p:spTree>
    <p:extLst>
      <p:ext uri="{BB962C8B-B14F-4D97-AF65-F5344CB8AC3E}">
        <p14:creationId xmlns:p14="http://schemas.microsoft.com/office/powerpoint/2010/main" val="2089001508"/>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695E4A"/>
                </a:solidFill>
                <a:effectLst/>
                <a:latin typeface="Calibri" pitchFamily="34" charset="0"/>
              </a:defRPr>
            </a:lvl1pPr>
          </a:lstStyle>
          <a:p>
            <a:r>
              <a:rPr lang="en-US"/>
              <a:t>Bottom band: NIOSH</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35"/>
          <a:stretch/>
        </p:blipFill>
        <p:spPr>
          <a:xfrm>
            <a:off x="0" y="6679435"/>
            <a:ext cx="12192000" cy="178567"/>
          </a:xfrm>
          <a:prstGeom prst="rect">
            <a:avLst/>
          </a:prstGeom>
        </p:spPr>
      </p:pic>
      <p:sp>
        <p:nvSpPr>
          <p:cNvPr id="6" name="TextBox 5"/>
          <p:cNvSpPr txBox="1"/>
          <p:nvPr userDrawn="1"/>
        </p:nvSpPr>
        <p:spPr>
          <a:xfrm>
            <a:off x="953037" y="1751529"/>
            <a:ext cx="8457129" cy="830997"/>
          </a:xfrm>
          <a:prstGeom prst="rect">
            <a:avLst/>
          </a:prstGeom>
          <a:noFill/>
        </p:spPr>
        <p:txBody>
          <a:bodyPr wrap="square" rtlCol="0">
            <a:spAutoFit/>
          </a:bodyPr>
          <a:lstStyle/>
          <a:p>
            <a:pPr marL="285744" indent="-285744">
              <a:buFont typeface="Arial" panose="020B0604020202020204" pitchFamily="34" charset="0"/>
              <a:buChar char="•"/>
            </a:pPr>
            <a:endParaRPr lang="en-US" sz="2400">
              <a:solidFill>
                <a:srgbClr val="000000"/>
              </a:solidFill>
              <a:latin typeface="Calibri" panose="020F0502020204030204" pitchFamily="34" charset="0"/>
            </a:endParaRPr>
          </a:p>
          <a:p>
            <a:pPr marL="742932" lvl="1" indent="-285744">
              <a:buClr>
                <a:schemeClr val="accent3"/>
              </a:buClr>
              <a:buFont typeface="Arial" panose="020B0604020202020204" pitchFamily="34" charset="0"/>
              <a:buChar char="•"/>
            </a:pPr>
            <a:endParaRPr lang="en-US" sz="2400">
              <a:solidFill>
                <a:srgbClr val="000000"/>
              </a:solidFill>
              <a:latin typeface="Calibri" panose="020F0502020204030204" pitchFamily="34" charset="0"/>
            </a:endParaRPr>
          </a:p>
        </p:txBody>
      </p:sp>
      <p:sp>
        <p:nvSpPr>
          <p:cNvPr id="7" name="Text Placeholder 7"/>
          <p:cNvSpPr>
            <a:spLocks noGrp="1"/>
          </p:cNvSpPr>
          <p:nvPr>
            <p:ph type="body" sz="quarter" idx="10"/>
          </p:nvPr>
        </p:nvSpPr>
        <p:spPr>
          <a:xfrm>
            <a:off x="609600" y="1545167"/>
            <a:ext cx="10972800" cy="4455584"/>
          </a:xfrm>
        </p:spPr>
        <p:txBody>
          <a:bodyPr/>
          <a:lstStyle>
            <a:lvl1pPr marL="342891" indent="-342891">
              <a:buClr>
                <a:srgbClr val="695E4A"/>
              </a:buClr>
              <a:buFont typeface="Wingdings" panose="05000000000000000000" pitchFamily="2" charset="2"/>
              <a:buChar char="§"/>
              <a:defRPr sz="2000">
                <a:solidFill>
                  <a:schemeClr val="accent4">
                    <a:lumMod val="75000"/>
                  </a:schemeClr>
                </a:solidFill>
              </a:defRPr>
            </a:lvl1pPr>
            <a:lvl2pPr>
              <a:buClr>
                <a:schemeClr val="accent3"/>
              </a:buClr>
              <a:defRPr sz="2000">
                <a:solidFill>
                  <a:schemeClr val="accent4">
                    <a:lumMod val="75000"/>
                  </a:schemeClr>
                </a:solidFill>
              </a:defRPr>
            </a:lvl2pPr>
            <a:lvl3pPr>
              <a:buClr>
                <a:srgbClr val="00B0F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244027"/>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losing_ContactInfo">
    <p:bg>
      <p:bgPr>
        <a:solidFill>
          <a:schemeClr val="bg1"/>
        </a:solidFill>
        <a:effectLst/>
      </p:bgPr>
    </p:bg>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525967" y="1463094"/>
            <a:ext cx="3004946" cy="994143"/>
          </a:xfrm>
        </p:spPr>
        <p:txBody>
          <a:bodyPr/>
          <a:lstStyle>
            <a:lvl1pPr>
              <a:lnSpc>
                <a:spcPct val="100000"/>
              </a:lnSpc>
              <a:defRPr sz="4000">
                <a:solidFill>
                  <a:schemeClr val="tx1"/>
                </a:solidFill>
              </a:defRPr>
            </a:lvl1pPr>
          </a:lstStyle>
          <a:p>
            <a:r>
              <a:rPr lang="en-US"/>
              <a:t>Contact Info:</a:t>
            </a:r>
          </a:p>
        </p:txBody>
      </p:sp>
      <p:sp>
        <p:nvSpPr>
          <p:cNvPr id="13" name="Picture Placeholder 7" descr="Profile picture of presenter">
            <a:extLst>
              <a:ext uri="{FF2B5EF4-FFF2-40B4-BE49-F238E27FC236}">
                <a16:creationId xmlns:a16="http://schemas.microsoft.com/office/drawing/2014/main" id="{032E9D81-53DC-E9E9-97C6-B1AEB4C2E061}"/>
              </a:ext>
            </a:extLst>
          </p:cNvPr>
          <p:cNvSpPr>
            <a:spLocks noGrp="1"/>
          </p:cNvSpPr>
          <p:nvPr>
            <p:ph type="pic" sz="quarter" idx="10"/>
          </p:nvPr>
        </p:nvSpPr>
        <p:spPr>
          <a:xfrm>
            <a:off x="469126" y="2673273"/>
            <a:ext cx="1595344" cy="1595344"/>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solidFill>
                  <a:schemeClr val="tx1"/>
                </a:solidFill>
              </a:defRPr>
            </a:lvl1pPr>
          </a:lstStyle>
          <a:p>
            <a:r>
              <a:rPr lang="en-US"/>
              <a:t>Click icon to add picture</a:t>
            </a:r>
          </a:p>
        </p:txBody>
      </p:sp>
      <p:sp>
        <p:nvSpPr>
          <p:cNvPr id="5" name="Text Placeholder 49">
            <a:extLst>
              <a:ext uri="{FF2B5EF4-FFF2-40B4-BE49-F238E27FC236}">
                <a16:creationId xmlns:a16="http://schemas.microsoft.com/office/drawing/2014/main" id="{8E83E552-9002-8D41-A1B5-518E6ACE00EB}"/>
              </a:ext>
            </a:extLst>
          </p:cNvPr>
          <p:cNvSpPr>
            <a:spLocks noGrp="1"/>
          </p:cNvSpPr>
          <p:nvPr>
            <p:ph type="body" sz="quarter" idx="14" hasCustomPrompt="1"/>
          </p:nvPr>
        </p:nvSpPr>
        <p:spPr>
          <a:xfrm>
            <a:off x="2220777" y="2631347"/>
            <a:ext cx="3875223" cy="1876509"/>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Nunito Sans Normal" pitchFamily="2" charset="77"/>
                <a:ea typeface="Roboto Medium" panose="02000000000000000000" pitchFamily="2" charset="0"/>
              </a:defRPr>
            </a:lvl1pPr>
          </a:lstStyle>
          <a:p>
            <a:pPr lvl="0"/>
            <a:r>
              <a:rPr lang="en-US"/>
              <a:t>Name</a:t>
            </a:r>
          </a:p>
          <a:p>
            <a:pPr lvl="0"/>
            <a:r>
              <a:rPr lang="en-US"/>
              <a:t>Job Title</a:t>
            </a:r>
          </a:p>
          <a:p>
            <a:pPr lvl="0"/>
            <a:r>
              <a:rPr lang="en-US"/>
              <a:t>Division</a:t>
            </a:r>
          </a:p>
          <a:p>
            <a:pPr lvl="0"/>
            <a:r>
              <a:rPr lang="en-US"/>
              <a:t>Center/Institute/Office</a:t>
            </a:r>
          </a:p>
          <a:p>
            <a:pPr lvl="0"/>
            <a:r>
              <a:rPr lang="en-US"/>
              <a:t>Email | Phone</a:t>
            </a:r>
          </a:p>
        </p:txBody>
      </p:sp>
      <p:pic>
        <p:nvPicPr>
          <p:cNvPr id="4" name="Picture 3" descr="logos badge, U.S. Centers for Disease Control and Prevention and National Institute for Occupational Safety and Health">
            <a:extLst>
              <a:ext uri="{FF2B5EF4-FFF2-40B4-BE49-F238E27FC236}">
                <a16:creationId xmlns:a16="http://schemas.microsoft.com/office/drawing/2014/main" id="{C5AFE52B-4B73-4829-3DC3-C33B1B19074A}"/>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9732275" y="5419912"/>
            <a:ext cx="2020015" cy="1129156"/>
          </a:xfrm>
          <a:prstGeom prst="rect">
            <a:avLst/>
          </a:prstGeom>
        </p:spPr>
      </p:pic>
      <p:pic>
        <p:nvPicPr>
          <p:cNvPr id="2" name="Picture 1">
            <a:extLst>
              <a:ext uri="{FF2B5EF4-FFF2-40B4-BE49-F238E27FC236}">
                <a16:creationId xmlns:a16="http://schemas.microsoft.com/office/drawing/2014/main" id="{732FEDF0-BD52-B30B-6309-A4C7B3ED2D8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041432" y="528892"/>
            <a:ext cx="2720550" cy="2720550"/>
          </a:xfrm>
          <a:prstGeom prst="rect">
            <a:avLst/>
          </a:prstGeom>
        </p:spPr>
      </p:pic>
      <p:sp>
        <p:nvSpPr>
          <p:cNvPr id="3" name="TextBox 2">
            <a:extLst>
              <a:ext uri="{FF2B5EF4-FFF2-40B4-BE49-F238E27FC236}">
                <a16:creationId xmlns:a16="http://schemas.microsoft.com/office/drawing/2014/main" id="{0808ECF1-889A-1A65-271B-500C2E59696A}"/>
              </a:ext>
            </a:extLst>
          </p:cNvPr>
          <p:cNvSpPr txBox="1"/>
          <p:nvPr userDrawn="1"/>
        </p:nvSpPr>
        <p:spPr>
          <a:xfrm>
            <a:off x="9041432" y="3530124"/>
            <a:ext cx="2801307" cy="738664"/>
          </a:xfrm>
          <a:prstGeom prst="rect">
            <a:avLst/>
          </a:prstGeom>
          <a:noFill/>
        </p:spPr>
        <p:txBody>
          <a:bodyPr wrap="square" rtlCol="0">
            <a:spAutoFit/>
          </a:bodyPr>
          <a:lstStyle/>
          <a:p>
            <a:pPr algn="ctr" defTabSz="685800" eaLnBrk="1" fontAlgn="auto" hangingPunct="1">
              <a:spcBef>
                <a:spcPts val="0"/>
              </a:spcBef>
              <a:spcAft>
                <a:spcPts val="0"/>
              </a:spcAft>
            </a:pPr>
            <a:r>
              <a:rPr lang="en-US" sz="1400">
                <a:solidFill>
                  <a:prstClr val="white"/>
                </a:solidFill>
              </a:rPr>
              <a:t>Subscribe for updates on respiratory protection and other PPE news. </a:t>
            </a:r>
            <a:endParaRPr lang="en-US" sz="2400">
              <a:solidFill>
                <a:prstClr val="white"/>
              </a:solidFill>
            </a:endParaRPr>
          </a:p>
        </p:txBody>
      </p:sp>
      <p:sp>
        <p:nvSpPr>
          <p:cNvPr id="6" name="TextBox 5">
            <a:extLst>
              <a:ext uri="{FF2B5EF4-FFF2-40B4-BE49-F238E27FC236}">
                <a16:creationId xmlns:a16="http://schemas.microsoft.com/office/drawing/2014/main" id="{31F425F2-9367-6D8B-0ABB-4AFCB87F0068}"/>
              </a:ext>
            </a:extLst>
          </p:cNvPr>
          <p:cNvSpPr txBox="1"/>
          <p:nvPr userDrawn="1"/>
        </p:nvSpPr>
        <p:spPr>
          <a:xfrm>
            <a:off x="674297" y="5018250"/>
            <a:ext cx="5469073" cy="646331"/>
          </a:xfrm>
          <a:prstGeom prst="rect">
            <a:avLst/>
          </a:prstGeom>
          <a:noFill/>
        </p:spPr>
        <p:txBody>
          <a:bodyPr wrap="square">
            <a:spAutoFit/>
          </a:bodyPr>
          <a:lstStyle/>
          <a:p>
            <a:r>
              <a:rPr lang="en-US"/>
              <a:t>For more information about Personal Protective Equipment: </a:t>
            </a:r>
            <a:r>
              <a:rPr lang="en-US" b="1">
                <a:solidFill>
                  <a:schemeClr val="accent6"/>
                </a:solidFill>
                <a:hlinkClick r:id="rId4">
                  <a:extLst>
                    <a:ext uri="{A12FA001-AC4F-418D-AE19-62706E023703}">
                      <ahyp:hlinkClr xmlns:ahyp="http://schemas.microsoft.com/office/drawing/2018/hyperlinkcolor" val="tx"/>
                    </a:ext>
                  </a:extLst>
                </a:hlinkClick>
              </a:rPr>
              <a:t>www.cdc.gov/niosh/ppe</a:t>
            </a:r>
            <a:r>
              <a:rPr lang="en-US" b="1">
                <a:solidFill>
                  <a:schemeClr val="accent6"/>
                </a:solidFill>
              </a:rPr>
              <a:t> </a:t>
            </a:r>
          </a:p>
        </p:txBody>
      </p:sp>
    </p:spTree>
    <p:extLst>
      <p:ext uri="{BB962C8B-B14F-4D97-AF65-F5344CB8AC3E}">
        <p14:creationId xmlns:p14="http://schemas.microsoft.com/office/powerpoint/2010/main" val="4260914044"/>
      </p:ext>
    </p:extLst>
  </p:cSld>
  <p:clrMapOvr>
    <a:overrideClrMapping bg1="dk1" tx1="lt1" bg2="dk2" tx2="lt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losing_Thankyou">
    <p:bg>
      <p:bgPr>
        <a:solidFill>
          <a:schemeClr val="tx2"/>
        </a:solidFill>
        <a:effectLst/>
      </p:bgPr>
    </p:bg>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525967" y="1463094"/>
            <a:ext cx="3004946" cy="994143"/>
          </a:xfrm>
        </p:spPr>
        <p:txBody>
          <a:bodyPr/>
          <a:lstStyle>
            <a:lvl1pPr>
              <a:lnSpc>
                <a:spcPct val="100000"/>
              </a:lnSpc>
              <a:defRPr sz="4000">
                <a:solidFill>
                  <a:schemeClr val="bg2"/>
                </a:solidFill>
              </a:defRPr>
            </a:lvl1pPr>
          </a:lstStyle>
          <a:p>
            <a:r>
              <a:rPr lang="en-US"/>
              <a:t>Thank you.</a:t>
            </a:r>
          </a:p>
        </p:txBody>
      </p:sp>
      <p:sp>
        <p:nvSpPr>
          <p:cNvPr id="4" name="TextBox 3">
            <a:extLst>
              <a:ext uri="{FF2B5EF4-FFF2-40B4-BE49-F238E27FC236}">
                <a16:creationId xmlns:a16="http://schemas.microsoft.com/office/drawing/2014/main" id="{FDCC61B5-4E74-61A5-4872-A535DC2C13E8}"/>
              </a:ext>
            </a:extLst>
          </p:cNvPr>
          <p:cNvSpPr txBox="1">
            <a:spLocks/>
          </p:cNvSpPr>
          <p:nvPr userDrawn="1"/>
        </p:nvSpPr>
        <p:spPr>
          <a:xfrm>
            <a:off x="525967" y="4240744"/>
            <a:ext cx="8686127" cy="2308324"/>
          </a:xfrm>
          <a:prstGeom prst="rect">
            <a:avLst/>
          </a:prstGeom>
          <a:noFill/>
        </p:spPr>
        <p:txBody>
          <a:bodyPr wrap="square" rtlCol="0">
            <a:spAutoFit/>
          </a:bodyPr>
          <a:lstStyle/>
          <a:p>
            <a:pPr algn="l"/>
            <a:r>
              <a:rPr lang="en-US">
                <a:solidFill>
                  <a:schemeClr val="bg2"/>
                </a:solidFill>
                <a:latin typeface="+mn-lt"/>
              </a:rPr>
              <a:t>For more information, contact CDC</a:t>
            </a:r>
          </a:p>
          <a:p>
            <a:pPr algn="l"/>
            <a:r>
              <a:rPr lang="en-US">
                <a:solidFill>
                  <a:schemeClr val="bg2"/>
                </a:solidFill>
                <a:latin typeface="+mn-lt"/>
              </a:rPr>
              <a:t>1-800-CDC-INFO (232-4636)</a:t>
            </a:r>
          </a:p>
          <a:p>
            <a:pPr algn="l"/>
            <a:r>
              <a:rPr lang="en-US">
                <a:solidFill>
                  <a:schemeClr val="bg2"/>
                </a:solidFill>
                <a:latin typeface="+mn-lt"/>
              </a:rPr>
              <a:t>TTY:  1-888-232-6348  </a:t>
            </a:r>
            <a:r>
              <a:rPr lang="en-US" u="sng">
                <a:solidFill>
                  <a:schemeClr val="bg2"/>
                </a:solidFill>
                <a:latin typeface="+mn-lt"/>
                <a:hlinkClick r:id="rId2">
                  <a:extLst>
                    <a:ext uri="{A12FA001-AC4F-418D-AE19-62706E023703}">
                      <ahyp:hlinkClr xmlns:ahyp="http://schemas.microsoft.com/office/drawing/2018/hyperlinkcolor" val="tx"/>
                    </a:ext>
                  </a:extLst>
                </a:hlinkClick>
              </a:rPr>
              <a:t>https://www.cdc.gov/</a:t>
            </a:r>
            <a:r>
              <a:rPr lang="en-US" u="none">
                <a:solidFill>
                  <a:schemeClr val="bg2"/>
                </a:solidFill>
                <a:latin typeface="+mn-lt"/>
              </a:rPr>
              <a:t>  | </a:t>
            </a:r>
            <a:r>
              <a:rPr lang="en-US" u="sng">
                <a:solidFill>
                  <a:schemeClr val="bg2"/>
                </a:solidFill>
                <a:latin typeface="+mn-lt"/>
                <a:hlinkClick r:id="rId2">
                  <a:extLst>
                    <a:ext uri="{A12FA001-AC4F-418D-AE19-62706E023703}">
                      <ahyp:hlinkClr xmlns:ahyp="http://schemas.microsoft.com/office/drawing/2018/hyperlinkcolor" val="tx"/>
                    </a:ext>
                  </a:extLst>
                </a:hlinkClick>
              </a:rPr>
              <a:t>https://www.cdc.gov/</a:t>
            </a:r>
            <a:r>
              <a:rPr lang="en-US" u="sng">
                <a:solidFill>
                  <a:schemeClr val="bg2"/>
                </a:solidFill>
                <a:latin typeface="+mn-lt"/>
              </a:rPr>
              <a:t>niosh</a:t>
            </a:r>
          </a:p>
          <a:p>
            <a:pPr algn="l"/>
            <a:r>
              <a:rPr lang="en-US">
                <a:solidFill>
                  <a:schemeClr val="bg2"/>
                </a:solidFill>
                <a:latin typeface="+mn-lt"/>
              </a:rPr>
              <a:t>Follow us on social </a:t>
            </a:r>
            <a:r>
              <a:rPr lang="en-US" b="1">
                <a:solidFill>
                  <a:schemeClr val="bg2"/>
                </a:solidFill>
                <a:latin typeface="+mn-lt"/>
              </a:rPr>
              <a:t>@CDCgov</a:t>
            </a:r>
          </a:p>
          <a:p>
            <a:pPr algn="l"/>
            <a:endParaRPr lang="en-US">
              <a:solidFill>
                <a:schemeClr val="bg2"/>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solidFill>
                  <a:schemeClr val="bg2"/>
                </a:solidFill>
                <a:latin typeface="+mn-lt"/>
              </a:rPr>
              <a:t>The findings and conclusions in this report are those of the authors and do not necessarily represent the official position of the U. S. Centers for Disease Control and Prevention or the National Institute for Occupational Safety and Health.</a:t>
            </a:r>
          </a:p>
        </p:txBody>
      </p:sp>
      <p:pic>
        <p:nvPicPr>
          <p:cNvPr id="3" name="Picture 2" descr="logos badge, U.S. Centers for Disease Control and Prevention and National Institute for Occupational Safety and Health">
            <a:extLst>
              <a:ext uri="{FF2B5EF4-FFF2-40B4-BE49-F238E27FC236}">
                <a16:creationId xmlns:a16="http://schemas.microsoft.com/office/drawing/2014/main" id="{C1065BF7-16BA-E0D1-6275-42306F6C443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9732275" y="5419912"/>
            <a:ext cx="2020015" cy="1129156"/>
          </a:xfrm>
          <a:prstGeom prst="rect">
            <a:avLst/>
          </a:prstGeom>
        </p:spPr>
      </p:pic>
    </p:spTree>
    <p:extLst>
      <p:ext uri="{BB962C8B-B14F-4D97-AF65-F5344CB8AC3E}">
        <p14:creationId xmlns:p14="http://schemas.microsoft.com/office/powerpoint/2010/main" val="33114208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6992118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3000"/>
              </a:lnSpc>
              <a:defRPr sz="2800" b="1" baseline="0">
                <a:solidFill>
                  <a:srgbClr val="594F40"/>
                </a:solidFill>
                <a:effectLst/>
                <a:latin typeface="Calibri" pitchFamily="34" charset="0"/>
              </a:defRPr>
            </a:lvl1pPr>
          </a:lstStyle>
          <a:p>
            <a:endParaRPr lang="en-US"/>
          </a:p>
        </p:txBody>
      </p:sp>
      <p:sp>
        <p:nvSpPr>
          <p:cNvPr id="3" name="Content Placeholder 2"/>
          <p:cNvSpPr>
            <a:spLocks noGrp="1"/>
          </p:cNvSpPr>
          <p:nvPr>
            <p:ph idx="1"/>
          </p:nvPr>
        </p:nvSpPr>
        <p:spPr>
          <a:xfrm>
            <a:off x="609600" y="1600201"/>
            <a:ext cx="5172892" cy="4191000"/>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766"/>
          <a:stretch/>
        </p:blipFill>
        <p:spPr>
          <a:xfrm>
            <a:off x="1" y="6664271"/>
            <a:ext cx="12201122" cy="204061"/>
          </a:xfrm>
          <a:prstGeom prst="rect">
            <a:avLst/>
          </a:prstGeom>
        </p:spPr>
      </p:pic>
    </p:spTree>
    <p:extLst>
      <p:ext uri="{BB962C8B-B14F-4D97-AF65-F5344CB8AC3E}">
        <p14:creationId xmlns:p14="http://schemas.microsoft.com/office/powerpoint/2010/main" val="1275823057"/>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36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9602" y="5900928"/>
            <a:ext cx="103632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19563679"/>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3969085-B719-44DF-8D6A-0EB7701B3836}" type="datetimeFigureOut">
              <a:rPr lang="en-US" altLang="zh-TW"/>
              <a:pPr>
                <a:defRPr/>
              </a:pPr>
              <a:t>6/22/2026</a:t>
            </a:fld>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fld id="{C797310A-62A2-4F39-B45B-374CD76D583A}" type="slidenum">
              <a:rPr lang="en-US" altLang="zh-TW"/>
              <a:pPr/>
              <a:t>‹#›</a:t>
            </a:fld>
            <a:endParaRPr lang="en-US" altLang="zh-TW"/>
          </a:p>
        </p:txBody>
      </p:sp>
    </p:spTree>
    <p:extLst>
      <p:ext uri="{BB962C8B-B14F-4D97-AF65-F5344CB8AC3E}">
        <p14:creationId xmlns:p14="http://schemas.microsoft.com/office/powerpoint/2010/main" val="3474481295"/>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E7E5406C-76D4-498C-8D5D-3E15220DB78D}" type="slidenum">
              <a:rPr lang="en-US" altLang="zh-TW"/>
              <a:pPr/>
              <a:t>‹#›</a:t>
            </a:fld>
            <a:endParaRPr lang="en-US" altLang="zh-TW"/>
          </a:p>
        </p:txBody>
      </p:sp>
    </p:spTree>
    <p:extLst>
      <p:ext uri="{BB962C8B-B14F-4D97-AF65-F5344CB8AC3E}">
        <p14:creationId xmlns:p14="http://schemas.microsoft.com/office/powerpoint/2010/main" val="2171248255"/>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17601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159109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17701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39617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04318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9DB0173-A019-44EC-A911-B2230AD9E2AD}"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91CC5-AD32-4764-8CC2-9871C8CAA012}"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2357" y="5758473"/>
            <a:ext cx="2435357" cy="1143002"/>
          </a:xfrm>
          <a:prstGeom prst="rect">
            <a:avLst/>
          </a:prstGeom>
        </p:spPr>
      </p:pic>
    </p:spTree>
    <p:extLst>
      <p:ext uri="{BB962C8B-B14F-4D97-AF65-F5344CB8AC3E}">
        <p14:creationId xmlns:p14="http://schemas.microsoft.com/office/powerpoint/2010/main" val="4083967466"/>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66367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73869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68073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72542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61693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01360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3000"/>
              </a:lnSpc>
              <a:defRPr sz="2800" b="1" baseline="0">
                <a:solidFill>
                  <a:srgbClr val="594F40"/>
                </a:solidFill>
                <a:effectLst/>
                <a:latin typeface="Calibri" pitchFamily="34" charset="0"/>
              </a:defRPr>
            </a:lvl1pPr>
          </a:lstStyle>
          <a:p>
            <a:endParaRPr lang="en-US"/>
          </a:p>
        </p:txBody>
      </p:sp>
      <p:sp>
        <p:nvSpPr>
          <p:cNvPr id="3" name="Content Placeholder 2"/>
          <p:cNvSpPr>
            <a:spLocks noGrp="1"/>
          </p:cNvSpPr>
          <p:nvPr>
            <p:ph idx="1"/>
          </p:nvPr>
        </p:nvSpPr>
        <p:spPr>
          <a:xfrm>
            <a:off x="609603" y="1600201"/>
            <a:ext cx="5172892" cy="4191000"/>
          </a:xfrm>
          <a:prstGeom prst="rect">
            <a:avLst/>
          </a:prstGeom>
        </p:spPr>
        <p:txBody>
          <a:bodyPr/>
          <a:lstStyle>
            <a:lvl1pPr marL="342884" indent="-342884">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13" indent="-285736">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1" y="1600201"/>
            <a:ext cx="5172892" cy="4191000"/>
          </a:xfrm>
          <a:prstGeom prst="rect">
            <a:avLst/>
          </a:prstGeom>
        </p:spPr>
        <p:txBody>
          <a:bodyPr/>
          <a:lstStyle>
            <a:lvl1pPr marL="342884" indent="-342884">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13" indent="-285736">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766"/>
          <a:stretch/>
        </p:blipFill>
        <p:spPr>
          <a:xfrm>
            <a:off x="-1" y="6664274"/>
            <a:ext cx="12201121" cy="204061"/>
          </a:xfrm>
          <a:prstGeom prst="rect">
            <a:avLst/>
          </a:prstGeom>
        </p:spPr>
      </p:pic>
    </p:spTree>
    <p:extLst>
      <p:ext uri="{BB962C8B-B14F-4D97-AF65-F5344CB8AC3E}">
        <p14:creationId xmlns:p14="http://schemas.microsoft.com/office/powerpoint/2010/main" val="230683772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5" y="6727353"/>
            <a:ext cx="804111"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8903849" y="6727353"/>
            <a:ext cx="804111"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0494266" y="6727353"/>
            <a:ext cx="1697737"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3" y="6727353"/>
            <a:ext cx="7572332"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7308081" y="6727353"/>
            <a:ext cx="804111"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609600" y="274643"/>
            <a:ext cx="10972800" cy="919455"/>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4" y="6"/>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1762657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Tree>
    <p:extLst>
      <p:ext uri="{BB962C8B-B14F-4D97-AF65-F5344CB8AC3E}">
        <p14:creationId xmlns:p14="http://schemas.microsoft.com/office/powerpoint/2010/main" val="186373252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313039"/>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609600" y="274641"/>
            <a:ext cx="10972800" cy="919455"/>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1394736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609600" y="274641"/>
            <a:ext cx="10972800" cy="919455"/>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92062548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695E4A"/>
                </a:solidFill>
                <a:effectLst/>
                <a:latin typeface="Calibri" pitchFamily="34" charset="0"/>
              </a:defRPr>
            </a:lvl1pPr>
          </a:lstStyle>
          <a:p>
            <a:r>
              <a:rPr lang="en-US"/>
              <a:t>Bottom band: NIOSH</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35"/>
          <a:stretch/>
        </p:blipFill>
        <p:spPr>
          <a:xfrm>
            <a:off x="0" y="6679436"/>
            <a:ext cx="12192000" cy="178567"/>
          </a:xfrm>
          <a:prstGeom prst="rect">
            <a:avLst/>
          </a:prstGeom>
        </p:spPr>
      </p:pic>
      <p:sp>
        <p:nvSpPr>
          <p:cNvPr id="6" name="TextBox 5"/>
          <p:cNvSpPr txBox="1"/>
          <p:nvPr userDrawn="1"/>
        </p:nvSpPr>
        <p:spPr>
          <a:xfrm>
            <a:off x="953036" y="1751528"/>
            <a:ext cx="8457128" cy="507831"/>
          </a:xfrm>
          <a:prstGeom prst="rect">
            <a:avLst/>
          </a:prstGeom>
          <a:noFill/>
        </p:spPr>
        <p:txBody>
          <a:bodyPr wrap="square" rtlCol="0">
            <a:spAutoFit/>
          </a:bodyPr>
          <a:lstStyle/>
          <a:p>
            <a:pPr marL="285743" indent="-285743">
              <a:buFont typeface="Arial" panose="020B0604020202020204" pitchFamily="34" charset="0"/>
              <a:buChar char="•"/>
            </a:pPr>
            <a:endParaRPr lang="en-US" sz="1350">
              <a:solidFill>
                <a:srgbClr val="000000"/>
              </a:solidFill>
              <a:latin typeface="Calibri" panose="020F0502020204030204" pitchFamily="34" charset="0"/>
            </a:endParaRPr>
          </a:p>
          <a:p>
            <a:pPr marL="742931" lvl="1" indent="-285743">
              <a:buClr>
                <a:schemeClr val="accent3"/>
              </a:buClr>
              <a:buFont typeface="Arial" panose="020B0604020202020204" pitchFamily="34" charset="0"/>
              <a:buChar char="•"/>
            </a:pPr>
            <a:endParaRPr lang="en-US" sz="1350">
              <a:solidFill>
                <a:srgbClr val="000000"/>
              </a:solidFill>
              <a:latin typeface="Calibri" panose="020F0502020204030204" pitchFamily="34" charset="0"/>
            </a:endParaRPr>
          </a:p>
        </p:txBody>
      </p:sp>
      <p:sp>
        <p:nvSpPr>
          <p:cNvPr id="7" name="Text Placeholder 7"/>
          <p:cNvSpPr>
            <a:spLocks noGrp="1"/>
          </p:cNvSpPr>
          <p:nvPr>
            <p:ph type="body" sz="quarter" idx="10"/>
          </p:nvPr>
        </p:nvSpPr>
        <p:spPr>
          <a:xfrm>
            <a:off x="609600" y="1545167"/>
            <a:ext cx="10972800" cy="4455584"/>
          </a:xfrm>
        </p:spPr>
        <p:txBody>
          <a:bodyPr/>
          <a:lstStyle>
            <a:lvl1pPr marL="342892" indent="-342892">
              <a:buClr>
                <a:srgbClr val="695E4A"/>
              </a:buClr>
              <a:buFont typeface="Wingdings" panose="05000000000000000000" pitchFamily="2" charset="2"/>
              <a:buChar char="§"/>
              <a:defRPr sz="2000">
                <a:solidFill>
                  <a:schemeClr val="accent4">
                    <a:lumMod val="75000"/>
                  </a:schemeClr>
                </a:solidFill>
              </a:defRPr>
            </a:lvl1pPr>
            <a:lvl2pPr>
              <a:buClr>
                <a:schemeClr val="accent3"/>
              </a:buClr>
              <a:defRPr sz="2000">
                <a:solidFill>
                  <a:schemeClr val="accent4">
                    <a:lumMod val="75000"/>
                  </a:schemeClr>
                </a:solidFill>
              </a:defRPr>
            </a:lvl2pPr>
            <a:lvl3pPr>
              <a:buClr>
                <a:srgbClr val="00B0F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1480296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2" y="4"/>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14872951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100" kern="1200" spc="113"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2"/>
            <a:ext cx="10515600" cy="3744913"/>
          </a:xfrm>
        </p:spPr>
        <p:txBody>
          <a:bodyPr/>
          <a:lstStyle/>
          <a:p>
            <a:r>
              <a:rPr lang="en-US"/>
              <a:t>Click icon to add table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675"/>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675"/>
            </a:lvl1pPr>
          </a:lstStyle>
          <a:p>
            <a:r>
              <a:rPr lang="en-US"/>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675"/>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09543042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317D59D-B473-45A8-921D-45CD5D0925F5}"/>
              </a:ext>
            </a:extLst>
          </p:cNvPr>
          <p:cNvSpPr>
            <a:spLocks noGrp="1"/>
          </p:cNvSpPr>
          <p:nvPr>
            <p:ph type="dt" sz="half" idx="10"/>
          </p:nvPr>
        </p:nvSpPr>
        <p:spPr/>
        <p:txBody>
          <a:bodyPr/>
          <a:lstStyle/>
          <a:p>
            <a:fld id="{BCA4ED66-CB83-4F5E-8ABA-863A754BE4D4}" type="datetimeFigureOut">
              <a:rPr lang="en-US" smtClean="0"/>
              <a:t>6/22/2026</a:t>
            </a:fld>
            <a:endParaRPr lang="en-US"/>
          </a:p>
        </p:txBody>
      </p:sp>
      <p:sp>
        <p:nvSpPr>
          <p:cNvPr id="4" name="Footer Placeholder 3">
            <a:extLst>
              <a:ext uri="{FF2B5EF4-FFF2-40B4-BE49-F238E27FC236}">
                <a16:creationId xmlns:a16="http://schemas.microsoft.com/office/drawing/2014/main" id="{12F819C5-31F4-4583-A07A-A07691A6F3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4FBF1C-605A-4359-902A-3038FFF5B11C}"/>
              </a:ext>
            </a:extLst>
          </p:cNvPr>
          <p:cNvSpPr>
            <a:spLocks noGrp="1"/>
          </p:cNvSpPr>
          <p:nvPr>
            <p:ph type="sldNum" sz="quarter" idx="12"/>
          </p:nvPr>
        </p:nvSpPr>
        <p:spPr>
          <a:xfrm>
            <a:off x="8280400" y="6357608"/>
            <a:ext cx="1092200" cy="365125"/>
          </a:xfrm>
        </p:spPr>
        <p:txBody>
          <a:bodyPr/>
          <a:lstStyle/>
          <a:p>
            <a:fld id="{71CBAB27-622C-469A-87F2-2C7062CE6772}" type="slidenum">
              <a:rPr lang="en-US" smtClean="0"/>
              <a:t>‹#›</a:t>
            </a:fld>
            <a:endParaRPr lang="en-US"/>
          </a:p>
        </p:txBody>
      </p:sp>
    </p:spTree>
    <p:extLst>
      <p:ext uri="{BB962C8B-B14F-4D97-AF65-F5344CB8AC3E}">
        <p14:creationId xmlns:p14="http://schemas.microsoft.com/office/powerpoint/2010/main" val="25050337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84CA112-731F-4143-BED7-41AC5B02A8AB}"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D59BB-A2FA-4CBA-B3C1-375CF968AF8F}" type="slidenum">
              <a:rPr lang="en-US" smtClean="0"/>
              <a:t>‹#›</a:t>
            </a:fld>
            <a:endParaRPr lang="en-US"/>
          </a:p>
        </p:txBody>
      </p:sp>
    </p:spTree>
    <p:extLst>
      <p:ext uri="{BB962C8B-B14F-4D97-AF65-F5344CB8AC3E}">
        <p14:creationId xmlns:p14="http://schemas.microsoft.com/office/powerpoint/2010/main" val="3249185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4CA112-731F-4143-BED7-41AC5B02A8AB}"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D59BB-A2FA-4CBA-B3C1-375CF968AF8F}" type="slidenum">
              <a:rPr lang="en-US" smtClean="0"/>
              <a:t>‹#›</a:t>
            </a:fld>
            <a:endParaRPr lang="en-US"/>
          </a:p>
        </p:txBody>
      </p:sp>
    </p:spTree>
    <p:extLst>
      <p:ext uri="{BB962C8B-B14F-4D97-AF65-F5344CB8AC3E}">
        <p14:creationId xmlns:p14="http://schemas.microsoft.com/office/powerpoint/2010/main" val="2541504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4CA112-731F-4143-BED7-41AC5B02A8AB}"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D59BB-A2FA-4CBA-B3C1-375CF968AF8F}" type="slidenum">
              <a:rPr lang="en-US" smtClean="0"/>
              <a:t>‹#›</a:t>
            </a:fld>
            <a:endParaRPr lang="en-US"/>
          </a:p>
        </p:txBody>
      </p:sp>
    </p:spTree>
    <p:extLst>
      <p:ext uri="{BB962C8B-B14F-4D97-AF65-F5344CB8AC3E}">
        <p14:creationId xmlns:p14="http://schemas.microsoft.com/office/powerpoint/2010/main" val="3442744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4CA112-731F-4143-BED7-41AC5B02A8AB}" type="datetimeFigureOut">
              <a:rPr lang="en-US" smtClean="0"/>
              <a:t>6/22/2026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D59BB-A2FA-4CBA-B3C1-375CF968AF8F}" type="slidenum">
              <a:rPr lang="en-US" smtClean="0"/>
              <a:t>‹#›</a:t>
            </a:fld>
            <a:endParaRPr lang="en-US"/>
          </a:p>
        </p:txBody>
      </p:sp>
    </p:spTree>
    <p:extLst>
      <p:ext uri="{BB962C8B-B14F-4D97-AF65-F5344CB8AC3E}">
        <p14:creationId xmlns:p14="http://schemas.microsoft.com/office/powerpoint/2010/main" val="3647611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DB0173-A019-44EC-A911-B2230AD9E2AD}"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91CC5-AD32-4764-8CC2-9871C8CAA012}" type="slidenum">
              <a:rPr lang="en-US" smtClean="0"/>
              <a:t>‹#›</a:t>
            </a:fld>
            <a:endParaRPr lang="en-US"/>
          </a:p>
        </p:txBody>
      </p:sp>
    </p:spTree>
    <p:extLst>
      <p:ext uri="{BB962C8B-B14F-4D97-AF65-F5344CB8AC3E}">
        <p14:creationId xmlns:p14="http://schemas.microsoft.com/office/powerpoint/2010/main" val="892191056"/>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4CA112-731F-4143-BED7-41AC5B02A8AB}" type="datetimeFigureOut">
              <a:rPr lang="en-US" smtClean="0"/>
              <a:t>6/22/2026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9D59BB-A2FA-4CBA-B3C1-375CF968AF8F}" type="slidenum">
              <a:rPr lang="en-US" smtClean="0"/>
              <a:t>‹#›</a:t>
            </a:fld>
            <a:endParaRPr lang="en-US"/>
          </a:p>
        </p:txBody>
      </p:sp>
    </p:spTree>
    <p:extLst>
      <p:ext uri="{BB962C8B-B14F-4D97-AF65-F5344CB8AC3E}">
        <p14:creationId xmlns:p14="http://schemas.microsoft.com/office/powerpoint/2010/main" val="2933274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4CA112-731F-4143-BED7-41AC5B02A8AB}" type="datetimeFigureOut">
              <a:rPr lang="en-US" smtClean="0"/>
              <a:t>6/22/2026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9D59BB-A2FA-4CBA-B3C1-375CF968AF8F}" type="slidenum">
              <a:rPr lang="en-US" smtClean="0"/>
              <a:t>‹#›</a:t>
            </a:fld>
            <a:endParaRPr lang="en-US"/>
          </a:p>
        </p:txBody>
      </p:sp>
    </p:spTree>
    <p:extLst>
      <p:ext uri="{BB962C8B-B14F-4D97-AF65-F5344CB8AC3E}">
        <p14:creationId xmlns:p14="http://schemas.microsoft.com/office/powerpoint/2010/main" val="2973103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4CA112-731F-4143-BED7-41AC5B02A8AB}" type="datetimeFigureOut">
              <a:rPr lang="en-US" smtClean="0"/>
              <a:t>6/22/2026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9D59BB-A2FA-4CBA-B3C1-375CF968AF8F}" type="slidenum">
              <a:rPr lang="en-US" smtClean="0"/>
              <a:t>‹#›</a:t>
            </a:fld>
            <a:endParaRPr lang="en-US"/>
          </a:p>
        </p:txBody>
      </p:sp>
    </p:spTree>
    <p:extLst>
      <p:ext uri="{BB962C8B-B14F-4D97-AF65-F5344CB8AC3E}">
        <p14:creationId xmlns:p14="http://schemas.microsoft.com/office/powerpoint/2010/main" val="2854009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4CA112-731F-4143-BED7-41AC5B02A8AB}" type="datetimeFigureOut">
              <a:rPr lang="en-US" smtClean="0"/>
              <a:t>6/22/2026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D59BB-A2FA-4CBA-B3C1-375CF968AF8F}" type="slidenum">
              <a:rPr lang="en-US" smtClean="0"/>
              <a:t>‹#›</a:t>
            </a:fld>
            <a:endParaRPr lang="en-US"/>
          </a:p>
        </p:txBody>
      </p:sp>
    </p:spTree>
    <p:extLst>
      <p:ext uri="{BB962C8B-B14F-4D97-AF65-F5344CB8AC3E}">
        <p14:creationId xmlns:p14="http://schemas.microsoft.com/office/powerpoint/2010/main" val="2135764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4CA112-731F-4143-BED7-41AC5B02A8AB}" type="datetimeFigureOut">
              <a:rPr lang="en-US" smtClean="0"/>
              <a:t>6/22/2026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D59BB-A2FA-4CBA-B3C1-375CF968AF8F}" type="slidenum">
              <a:rPr lang="en-US" smtClean="0"/>
              <a:t>‹#›</a:t>
            </a:fld>
            <a:endParaRPr lang="en-US"/>
          </a:p>
        </p:txBody>
      </p:sp>
    </p:spTree>
    <p:extLst>
      <p:ext uri="{BB962C8B-B14F-4D97-AF65-F5344CB8AC3E}">
        <p14:creationId xmlns:p14="http://schemas.microsoft.com/office/powerpoint/2010/main" val="3240535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4CA112-731F-4143-BED7-41AC5B02A8AB}"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D59BB-A2FA-4CBA-B3C1-375CF968AF8F}" type="slidenum">
              <a:rPr lang="en-US" smtClean="0"/>
              <a:t>‹#›</a:t>
            </a:fld>
            <a:endParaRPr lang="en-US"/>
          </a:p>
        </p:txBody>
      </p:sp>
    </p:spTree>
    <p:extLst>
      <p:ext uri="{BB962C8B-B14F-4D97-AF65-F5344CB8AC3E}">
        <p14:creationId xmlns:p14="http://schemas.microsoft.com/office/powerpoint/2010/main" val="16404062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4CA112-731F-4143-BED7-41AC5B02A8AB}"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D59BB-A2FA-4CBA-B3C1-375CF968AF8F}" type="slidenum">
              <a:rPr lang="en-US" smtClean="0"/>
              <a:t>‹#›</a:t>
            </a:fld>
            <a:endParaRPr lang="en-US"/>
          </a:p>
        </p:txBody>
      </p:sp>
    </p:spTree>
    <p:extLst>
      <p:ext uri="{BB962C8B-B14F-4D97-AF65-F5344CB8AC3E}">
        <p14:creationId xmlns:p14="http://schemas.microsoft.com/office/powerpoint/2010/main" val="20868316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2506794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27067664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19" y="6014056"/>
            <a:ext cx="5575883" cy="502766"/>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667"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954893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DB0173-A019-44EC-A911-B2230AD9E2AD}" type="datetimeFigureOut">
              <a:rPr lang="en-US" smtClean="0"/>
              <a:t>6/22/2026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91CC5-AD32-4764-8CC2-9871C8CAA012}" type="slidenum">
              <a:rPr lang="en-US" smtClean="0"/>
              <a:t>‹#›</a:t>
            </a:fld>
            <a:endParaRPr lang="en-US"/>
          </a:p>
        </p:txBody>
      </p:sp>
    </p:spTree>
    <p:extLst>
      <p:ext uri="{BB962C8B-B14F-4D97-AF65-F5344CB8AC3E}">
        <p14:creationId xmlns:p14="http://schemas.microsoft.com/office/powerpoint/2010/main" val="19463667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2707928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691789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469815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901814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4028562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olor_backgrou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23298525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2241015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5653930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D145A-D5BA-7599-7CF9-87445D8B83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86AF8D-F15F-ECB8-3274-E98DE58F01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D76E02-CD0B-D5A5-94DA-2B947F734513}"/>
              </a:ext>
            </a:extLst>
          </p:cNvPr>
          <p:cNvSpPr>
            <a:spLocks noGrp="1"/>
          </p:cNvSpPr>
          <p:nvPr>
            <p:ph type="dt" sz="half" idx="10"/>
          </p:nvPr>
        </p:nvSpPr>
        <p:spPr/>
        <p:txBody>
          <a:bodyPr/>
          <a:lstStyle/>
          <a:p>
            <a:fld id="{D179FFDB-6A8B-41DD-B962-351303CB82B1}" type="datetimeFigureOut">
              <a:rPr lang="en-US" smtClean="0"/>
              <a:t>6/22/2026</a:t>
            </a:fld>
            <a:endParaRPr lang="en-US"/>
          </a:p>
        </p:txBody>
      </p:sp>
      <p:sp>
        <p:nvSpPr>
          <p:cNvPr id="5" name="Footer Placeholder 4">
            <a:extLst>
              <a:ext uri="{FF2B5EF4-FFF2-40B4-BE49-F238E27FC236}">
                <a16:creationId xmlns:a16="http://schemas.microsoft.com/office/drawing/2014/main" id="{B3E95C7A-38C7-B609-1F4C-7D390CDB2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CC513-C3AD-A734-5ABF-9313F9630006}"/>
              </a:ext>
            </a:extLst>
          </p:cNvPr>
          <p:cNvSpPr>
            <a:spLocks noGrp="1"/>
          </p:cNvSpPr>
          <p:nvPr>
            <p:ph type="sldNum" sz="quarter" idx="12"/>
          </p:nvPr>
        </p:nvSpPr>
        <p:spPr/>
        <p:txBody>
          <a:bodyPr/>
          <a:lstStyle/>
          <a:p>
            <a:fld id="{EF2D6806-B9FC-4D79-A8BB-12BE5836F984}" type="slidenum">
              <a:rPr lang="en-US" smtClean="0"/>
              <a:t>‹#›</a:t>
            </a:fld>
            <a:endParaRPr lang="en-US"/>
          </a:p>
        </p:txBody>
      </p:sp>
    </p:spTree>
    <p:extLst>
      <p:ext uri="{BB962C8B-B14F-4D97-AF65-F5344CB8AC3E}">
        <p14:creationId xmlns:p14="http://schemas.microsoft.com/office/powerpoint/2010/main" val="6534395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D972-10C2-1FC6-803E-5E61B5CDA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4DD2FC-8EE3-1E94-A296-E6568F31F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E3513-52B3-272F-418D-B8D8DAD6AE97}"/>
              </a:ext>
            </a:extLst>
          </p:cNvPr>
          <p:cNvSpPr>
            <a:spLocks noGrp="1"/>
          </p:cNvSpPr>
          <p:nvPr>
            <p:ph type="dt" sz="half" idx="10"/>
          </p:nvPr>
        </p:nvSpPr>
        <p:spPr/>
        <p:txBody>
          <a:bodyPr/>
          <a:lstStyle/>
          <a:p>
            <a:fld id="{D179FFDB-6A8B-41DD-B962-351303CB82B1}" type="datetimeFigureOut">
              <a:rPr lang="en-US" smtClean="0"/>
              <a:t>6/22/2026</a:t>
            </a:fld>
            <a:endParaRPr lang="en-US"/>
          </a:p>
        </p:txBody>
      </p:sp>
      <p:sp>
        <p:nvSpPr>
          <p:cNvPr id="5" name="Footer Placeholder 4">
            <a:extLst>
              <a:ext uri="{FF2B5EF4-FFF2-40B4-BE49-F238E27FC236}">
                <a16:creationId xmlns:a16="http://schemas.microsoft.com/office/drawing/2014/main" id="{DFE9848B-7D65-48F8-89EC-F0429DEBDC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91C70-574E-BDC1-979A-58AFAC2E0810}"/>
              </a:ext>
            </a:extLst>
          </p:cNvPr>
          <p:cNvSpPr>
            <a:spLocks noGrp="1"/>
          </p:cNvSpPr>
          <p:nvPr>
            <p:ph type="sldNum" sz="quarter" idx="12"/>
          </p:nvPr>
        </p:nvSpPr>
        <p:spPr/>
        <p:txBody>
          <a:bodyPr/>
          <a:lstStyle/>
          <a:p>
            <a:fld id="{EF2D6806-B9FC-4D79-A8BB-12BE5836F984}" type="slidenum">
              <a:rPr lang="en-US" smtClean="0"/>
              <a:t>‹#›</a:t>
            </a:fld>
            <a:endParaRPr lang="en-US"/>
          </a:p>
        </p:txBody>
      </p:sp>
    </p:spTree>
    <p:extLst>
      <p:ext uri="{BB962C8B-B14F-4D97-AF65-F5344CB8AC3E}">
        <p14:creationId xmlns:p14="http://schemas.microsoft.com/office/powerpoint/2010/main" val="3969838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576022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09AC8-3505-F97C-B46D-580E663E7A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BF1B69-AAC6-6DE0-CC35-4F2FC4D348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DF17FD-10DC-E3E7-8361-7EA50EAACB0E}"/>
              </a:ext>
            </a:extLst>
          </p:cNvPr>
          <p:cNvSpPr>
            <a:spLocks noGrp="1"/>
          </p:cNvSpPr>
          <p:nvPr>
            <p:ph type="dt" sz="half" idx="10"/>
          </p:nvPr>
        </p:nvSpPr>
        <p:spPr/>
        <p:txBody>
          <a:bodyPr/>
          <a:lstStyle/>
          <a:p>
            <a:fld id="{D179FFDB-6A8B-41DD-B962-351303CB82B1}" type="datetimeFigureOut">
              <a:rPr lang="en-US" smtClean="0"/>
              <a:t>6/22/2026</a:t>
            </a:fld>
            <a:endParaRPr lang="en-US"/>
          </a:p>
        </p:txBody>
      </p:sp>
      <p:sp>
        <p:nvSpPr>
          <p:cNvPr id="5" name="Footer Placeholder 4">
            <a:extLst>
              <a:ext uri="{FF2B5EF4-FFF2-40B4-BE49-F238E27FC236}">
                <a16:creationId xmlns:a16="http://schemas.microsoft.com/office/drawing/2014/main" id="{D2B1EE1D-6CEA-485A-1214-EDF3DA676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70AFB-3773-E565-62F7-5A4BB601C4C6}"/>
              </a:ext>
            </a:extLst>
          </p:cNvPr>
          <p:cNvSpPr>
            <a:spLocks noGrp="1"/>
          </p:cNvSpPr>
          <p:nvPr>
            <p:ph type="sldNum" sz="quarter" idx="12"/>
          </p:nvPr>
        </p:nvSpPr>
        <p:spPr/>
        <p:txBody>
          <a:bodyPr/>
          <a:lstStyle/>
          <a:p>
            <a:fld id="{EF2D6806-B9FC-4D79-A8BB-12BE5836F984}" type="slidenum">
              <a:rPr lang="en-US" smtClean="0"/>
              <a:t>‹#›</a:t>
            </a:fld>
            <a:endParaRPr lang="en-US"/>
          </a:p>
        </p:txBody>
      </p:sp>
    </p:spTree>
    <p:extLst>
      <p:ext uri="{BB962C8B-B14F-4D97-AF65-F5344CB8AC3E}">
        <p14:creationId xmlns:p14="http://schemas.microsoft.com/office/powerpoint/2010/main" val="27328307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1E98-3E3E-186F-7048-DF31D68840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B7DDA6-0070-1BC1-5ECC-F5D8DF9CEB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E41391-0C37-5571-1E54-38ABF13256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9DB961-C015-219C-AD21-3E88115F29C1}"/>
              </a:ext>
            </a:extLst>
          </p:cNvPr>
          <p:cNvSpPr>
            <a:spLocks noGrp="1"/>
          </p:cNvSpPr>
          <p:nvPr>
            <p:ph type="dt" sz="half" idx="10"/>
          </p:nvPr>
        </p:nvSpPr>
        <p:spPr/>
        <p:txBody>
          <a:bodyPr/>
          <a:lstStyle/>
          <a:p>
            <a:fld id="{D179FFDB-6A8B-41DD-B962-351303CB82B1}" type="datetimeFigureOut">
              <a:rPr lang="en-US" smtClean="0"/>
              <a:t>6/22/2026</a:t>
            </a:fld>
            <a:endParaRPr lang="en-US"/>
          </a:p>
        </p:txBody>
      </p:sp>
      <p:sp>
        <p:nvSpPr>
          <p:cNvPr id="6" name="Footer Placeholder 5">
            <a:extLst>
              <a:ext uri="{FF2B5EF4-FFF2-40B4-BE49-F238E27FC236}">
                <a16:creationId xmlns:a16="http://schemas.microsoft.com/office/drawing/2014/main" id="{8E7D3236-CA47-D4E8-F42E-54ECE1FA67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45AAD1-6AC3-EBA4-065F-63B55BDA85F5}"/>
              </a:ext>
            </a:extLst>
          </p:cNvPr>
          <p:cNvSpPr>
            <a:spLocks noGrp="1"/>
          </p:cNvSpPr>
          <p:nvPr>
            <p:ph type="sldNum" sz="quarter" idx="12"/>
          </p:nvPr>
        </p:nvSpPr>
        <p:spPr/>
        <p:txBody>
          <a:bodyPr/>
          <a:lstStyle/>
          <a:p>
            <a:fld id="{EF2D6806-B9FC-4D79-A8BB-12BE5836F984}" type="slidenum">
              <a:rPr lang="en-US" smtClean="0"/>
              <a:t>‹#›</a:t>
            </a:fld>
            <a:endParaRPr lang="en-US"/>
          </a:p>
        </p:txBody>
      </p:sp>
    </p:spTree>
    <p:extLst>
      <p:ext uri="{BB962C8B-B14F-4D97-AF65-F5344CB8AC3E}">
        <p14:creationId xmlns:p14="http://schemas.microsoft.com/office/powerpoint/2010/main" val="1356577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62FDE-1158-A866-AF09-74967A153F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BDCC00-13C8-B23D-B47F-E6A046E34E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450CA7-CE25-5F01-4341-AD761638A4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9A183C-23FC-C9C4-9729-A4CD183B1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85CF60-B9DF-3BD5-E16A-D93A6BA10C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028168-5CC6-ECA3-8A54-D34BC0E9433A}"/>
              </a:ext>
            </a:extLst>
          </p:cNvPr>
          <p:cNvSpPr>
            <a:spLocks noGrp="1"/>
          </p:cNvSpPr>
          <p:nvPr>
            <p:ph type="dt" sz="half" idx="10"/>
          </p:nvPr>
        </p:nvSpPr>
        <p:spPr/>
        <p:txBody>
          <a:bodyPr/>
          <a:lstStyle/>
          <a:p>
            <a:fld id="{D179FFDB-6A8B-41DD-B962-351303CB82B1}" type="datetimeFigureOut">
              <a:rPr lang="en-US" smtClean="0"/>
              <a:t>6/22/2026</a:t>
            </a:fld>
            <a:endParaRPr lang="en-US"/>
          </a:p>
        </p:txBody>
      </p:sp>
      <p:sp>
        <p:nvSpPr>
          <p:cNvPr id="8" name="Footer Placeholder 7">
            <a:extLst>
              <a:ext uri="{FF2B5EF4-FFF2-40B4-BE49-F238E27FC236}">
                <a16:creationId xmlns:a16="http://schemas.microsoft.com/office/drawing/2014/main" id="{43BEFEA3-6A82-615A-951C-7902568B2E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3BE156-E432-AD28-43D3-97DF0E41DE14}"/>
              </a:ext>
            </a:extLst>
          </p:cNvPr>
          <p:cNvSpPr>
            <a:spLocks noGrp="1"/>
          </p:cNvSpPr>
          <p:nvPr>
            <p:ph type="sldNum" sz="quarter" idx="12"/>
          </p:nvPr>
        </p:nvSpPr>
        <p:spPr/>
        <p:txBody>
          <a:bodyPr/>
          <a:lstStyle/>
          <a:p>
            <a:fld id="{EF2D6806-B9FC-4D79-A8BB-12BE5836F984}" type="slidenum">
              <a:rPr lang="en-US" smtClean="0"/>
              <a:t>‹#›</a:t>
            </a:fld>
            <a:endParaRPr lang="en-US"/>
          </a:p>
        </p:txBody>
      </p:sp>
    </p:spTree>
    <p:extLst>
      <p:ext uri="{BB962C8B-B14F-4D97-AF65-F5344CB8AC3E}">
        <p14:creationId xmlns:p14="http://schemas.microsoft.com/office/powerpoint/2010/main" val="3939539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FC6B-0617-00B7-E7E2-B0C92A253C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F45DAE-F382-7F88-827E-E0DA7A54589E}"/>
              </a:ext>
            </a:extLst>
          </p:cNvPr>
          <p:cNvSpPr>
            <a:spLocks noGrp="1"/>
          </p:cNvSpPr>
          <p:nvPr>
            <p:ph type="dt" sz="half" idx="10"/>
          </p:nvPr>
        </p:nvSpPr>
        <p:spPr/>
        <p:txBody>
          <a:bodyPr/>
          <a:lstStyle/>
          <a:p>
            <a:fld id="{D179FFDB-6A8B-41DD-B962-351303CB82B1}" type="datetimeFigureOut">
              <a:rPr lang="en-US" smtClean="0"/>
              <a:t>6/22/2026</a:t>
            </a:fld>
            <a:endParaRPr lang="en-US"/>
          </a:p>
        </p:txBody>
      </p:sp>
      <p:sp>
        <p:nvSpPr>
          <p:cNvPr id="4" name="Footer Placeholder 3">
            <a:extLst>
              <a:ext uri="{FF2B5EF4-FFF2-40B4-BE49-F238E27FC236}">
                <a16:creationId xmlns:a16="http://schemas.microsoft.com/office/drawing/2014/main" id="{63DD1063-17A3-3162-F49A-7AFE00E846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B74D9-56E4-8F8A-8BE5-9014B10B867C}"/>
              </a:ext>
            </a:extLst>
          </p:cNvPr>
          <p:cNvSpPr>
            <a:spLocks noGrp="1"/>
          </p:cNvSpPr>
          <p:nvPr>
            <p:ph type="sldNum" sz="quarter" idx="12"/>
          </p:nvPr>
        </p:nvSpPr>
        <p:spPr/>
        <p:txBody>
          <a:bodyPr/>
          <a:lstStyle/>
          <a:p>
            <a:fld id="{EF2D6806-B9FC-4D79-A8BB-12BE5836F984}" type="slidenum">
              <a:rPr lang="en-US" smtClean="0"/>
              <a:t>‹#›</a:t>
            </a:fld>
            <a:endParaRPr lang="en-US"/>
          </a:p>
        </p:txBody>
      </p:sp>
    </p:spTree>
    <p:extLst>
      <p:ext uri="{BB962C8B-B14F-4D97-AF65-F5344CB8AC3E}">
        <p14:creationId xmlns:p14="http://schemas.microsoft.com/office/powerpoint/2010/main" val="4881708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48FDCB-7E51-002C-08B5-CCD34AD7719E}"/>
              </a:ext>
            </a:extLst>
          </p:cNvPr>
          <p:cNvSpPr>
            <a:spLocks noGrp="1"/>
          </p:cNvSpPr>
          <p:nvPr>
            <p:ph type="dt" sz="half" idx="10"/>
          </p:nvPr>
        </p:nvSpPr>
        <p:spPr/>
        <p:txBody>
          <a:bodyPr/>
          <a:lstStyle/>
          <a:p>
            <a:fld id="{D179FFDB-6A8B-41DD-B962-351303CB82B1}" type="datetimeFigureOut">
              <a:rPr lang="en-US" smtClean="0"/>
              <a:t>6/22/2026</a:t>
            </a:fld>
            <a:endParaRPr lang="en-US"/>
          </a:p>
        </p:txBody>
      </p:sp>
      <p:sp>
        <p:nvSpPr>
          <p:cNvPr id="3" name="Footer Placeholder 2">
            <a:extLst>
              <a:ext uri="{FF2B5EF4-FFF2-40B4-BE49-F238E27FC236}">
                <a16:creationId xmlns:a16="http://schemas.microsoft.com/office/drawing/2014/main" id="{81B97835-50F7-4080-EC25-F0F8332723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B3FCF3-4F90-A463-35FF-55E9FE40D54F}"/>
              </a:ext>
            </a:extLst>
          </p:cNvPr>
          <p:cNvSpPr>
            <a:spLocks noGrp="1"/>
          </p:cNvSpPr>
          <p:nvPr>
            <p:ph type="sldNum" sz="quarter" idx="12"/>
          </p:nvPr>
        </p:nvSpPr>
        <p:spPr/>
        <p:txBody>
          <a:bodyPr/>
          <a:lstStyle/>
          <a:p>
            <a:fld id="{EF2D6806-B9FC-4D79-A8BB-12BE5836F984}" type="slidenum">
              <a:rPr lang="en-US" smtClean="0"/>
              <a:t>‹#›</a:t>
            </a:fld>
            <a:endParaRPr lang="en-US"/>
          </a:p>
        </p:txBody>
      </p:sp>
    </p:spTree>
    <p:extLst>
      <p:ext uri="{BB962C8B-B14F-4D97-AF65-F5344CB8AC3E}">
        <p14:creationId xmlns:p14="http://schemas.microsoft.com/office/powerpoint/2010/main" val="37486877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1AF9-6B84-27C4-6CD5-2388B0AB1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31E869-96F2-21F6-3B61-21A535F1B8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B6A5B8-C625-476A-E8E2-CA8758C40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EB7D70-8096-D5F7-53A3-492B764EB3CD}"/>
              </a:ext>
            </a:extLst>
          </p:cNvPr>
          <p:cNvSpPr>
            <a:spLocks noGrp="1"/>
          </p:cNvSpPr>
          <p:nvPr>
            <p:ph type="dt" sz="half" idx="10"/>
          </p:nvPr>
        </p:nvSpPr>
        <p:spPr/>
        <p:txBody>
          <a:bodyPr/>
          <a:lstStyle/>
          <a:p>
            <a:fld id="{D179FFDB-6A8B-41DD-B962-351303CB82B1}" type="datetimeFigureOut">
              <a:rPr lang="en-US" smtClean="0"/>
              <a:t>6/22/2026</a:t>
            </a:fld>
            <a:endParaRPr lang="en-US"/>
          </a:p>
        </p:txBody>
      </p:sp>
      <p:sp>
        <p:nvSpPr>
          <p:cNvPr id="6" name="Footer Placeholder 5">
            <a:extLst>
              <a:ext uri="{FF2B5EF4-FFF2-40B4-BE49-F238E27FC236}">
                <a16:creationId xmlns:a16="http://schemas.microsoft.com/office/drawing/2014/main" id="{0BBD3C59-4FFF-456F-900F-195D73464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A082EE-EEDB-291D-1C6C-0E7285D4C163}"/>
              </a:ext>
            </a:extLst>
          </p:cNvPr>
          <p:cNvSpPr>
            <a:spLocks noGrp="1"/>
          </p:cNvSpPr>
          <p:nvPr>
            <p:ph type="sldNum" sz="quarter" idx="12"/>
          </p:nvPr>
        </p:nvSpPr>
        <p:spPr/>
        <p:txBody>
          <a:bodyPr/>
          <a:lstStyle/>
          <a:p>
            <a:fld id="{EF2D6806-B9FC-4D79-A8BB-12BE5836F984}" type="slidenum">
              <a:rPr lang="en-US" smtClean="0"/>
              <a:t>‹#›</a:t>
            </a:fld>
            <a:endParaRPr lang="en-US"/>
          </a:p>
        </p:txBody>
      </p:sp>
    </p:spTree>
    <p:extLst>
      <p:ext uri="{BB962C8B-B14F-4D97-AF65-F5344CB8AC3E}">
        <p14:creationId xmlns:p14="http://schemas.microsoft.com/office/powerpoint/2010/main" val="39001882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1062E-8613-F846-1FB0-1994C744B2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2C1AE7-4B72-DB72-F567-B71FC856C2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1EAD86-06C8-103B-7A1F-91F7D872B0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316990-733D-9BC4-1B77-36E59A596885}"/>
              </a:ext>
            </a:extLst>
          </p:cNvPr>
          <p:cNvSpPr>
            <a:spLocks noGrp="1"/>
          </p:cNvSpPr>
          <p:nvPr>
            <p:ph type="dt" sz="half" idx="10"/>
          </p:nvPr>
        </p:nvSpPr>
        <p:spPr/>
        <p:txBody>
          <a:bodyPr/>
          <a:lstStyle/>
          <a:p>
            <a:fld id="{D179FFDB-6A8B-41DD-B962-351303CB82B1}" type="datetimeFigureOut">
              <a:rPr lang="en-US" smtClean="0"/>
              <a:t>6/22/2026</a:t>
            </a:fld>
            <a:endParaRPr lang="en-US"/>
          </a:p>
        </p:txBody>
      </p:sp>
      <p:sp>
        <p:nvSpPr>
          <p:cNvPr id="6" name="Footer Placeholder 5">
            <a:extLst>
              <a:ext uri="{FF2B5EF4-FFF2-40B4-BE49-F238E27FC236}">
                <a16:creationId xmlns:a16="http://schemas.microsoft.com/office/drawing/2014/main" id="{47EC8EB4-9578-9BDC-EAAB-E8E115620F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561F01-5AC3-DA21-A509-6D66B7B42E03}"/>
              </a:ext>
            </a:extLst>
          </p:cNvPr>
          <p:cNvSpPr>
            <a:spLocks noGrp="1"/>
          </p:cNvSpPr>
          <p:nvPr>
            <p:ph type="sldNum" sz="quarter" idx="12"/>
          </p:nvPr>
        </p:nvSpPr>
        <p:spPr/>
        <p:txBody>
          <a:bodyPr/>
          <a:lstStyle/>
          <a:p>
            <a:fld id="{EF2D6806-B9FC-4D79-A8BB-12BE5836F984}" type="slidenum">
              <a:rPr lang="en-US" smtClean="0"/>
              <a:t>‹#›</a:t>
            </a:fld>
            <a:endParaRPr lang="en-US"/>
          </a:p>
        </p:txBody>
      </p:sp>
    </p:spTree>
    <p:extLst>
      <p:ext uri="{BB962C8B-B14F-4D97-AF65-F5344CB8AC3E}">
        <p14:creationId xmlns:p14="http://schemas.microsoft.com/office/powerpoint/2010/main" val="10585441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127B-C3F6-AB39-2EC4-047A472558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7DE903-6683-D0A4-3A35-34A2ABBAD3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DCE6F-4E11-AD88-887E-23ADD6CE3929}"/>
              </a:ext>
            </a:extLst>
          </p:cNvPr>
          <p:cNvSpPr>
            <a:spLocks noGrp="1"/>
          </p:cNvSpPr>
          <p:nvPr>
            <p:ph type="dt" sz="half" idx="10"/>
          </p:nvPr>
        </p:nvSpPr>
        <p:spPr/>
        <p:txBody>
          <a:bodyPr/>
          <a:lstStyle/>
          <a:p>
            <a:fld id="{D179FFDB-6A8B-41DD-B962-351303CB82B1}" type="datetimeFigureOut">
              <a:rPr lang="en-US" smtClean="0"/>
              <a:t>6/22/2026</a:t>
            </a:fld>
            <a:endParaRPr lang="en-US"/>
          </a:p>
        </p:txBody>
      </p:sp>
      <p:sp>
        <p:nvSpPr>
          <p:cNvPr id="5" name="Footer Placeholder 4">
            <a:extLst>
              <a:ext uri="{FF2B5EF4-FFF2-40B4-BE49-F238E27FC236}">
                <a16:creationId xmlns:a16="http://schemas.microsoft.com/office/drawing/2014/main" id="{C8E67CD7-5E42-E420-CB63-DEDE61B61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89B017-7A35-0CA0-C16F-214C876325C1}"/>
              </a:ext>
            </a:extLst>
          </p:cNvPr>
          <p:cNvSpPr>
            <a:spLocks noGrp="1"/>
          </p:cNvSpPr>
          <p:nvPr>
            <p:ph type="sldNum" sz="quarter" idx="12"/>
          </p:nvPr>
        </p:nvSpPr>
        <p:spPr/>
        <p:txBody>
          <a:bodyPr/>
          <a:lstStyle/>
          <a:p>
            <a:fld id="{EF2D6806-B9FC-4D79-A8BB-12BE5836F984}" type="slidenum">
              <a:rPr lang="en-US" smtClean="0"/>
              <a:t>‹#›</a:t>
            </a:fld>
            <a:endParaRPr lang="en-US"/>
          </a:p>
        </p:txBody>
      </p:sp>
    </p:spTree>
    <p:extLst>
      <p:ext uri="{BB962C8B-B14F-4D97-AF65-F5344CB8AC3E}">
        <p14:creationId xmlns:p14="http://schemas.microsoft.com/office/powerpoint/2010/main" val="37920847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C0B58A-BFA6-B4BF-D8AC-277A792E83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AAF4BB-6E1D-970D-68AC-65D2650717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DBAD5-931A-7346-8A2E-252573A27862}"/>
              </a:ext>
            </a:extLst>
          </p:cNvPr>
          <p:cNvSpPr>
            <a:spLocks noGrp="1"/>
          </p:cNvSpPr>
          <p:nvPr>
            <p:ph type="dt" sz="half" idx="10"/>
          </p:nvPr>
        </p:nvSpPr>
        <p:spPr/>
        <p:txBody>
          <a:bodyPr/>
          <a:lstStyle/>
          <a:p>
            <a:fld id="{D179FFDB-6A8B-41DD-B962-351303CB82B1}" type="datetimeFigureOut">
              <a:rPr lang="en-US" smtClean="0"/>
              <a:t>6/22/2026</a:t>
            </a:fld>
            <a:endParaRPr lang="en-US"/>
          </a:p>
        </p:txBody>
      </p:sp>
      <p:sp>
        <p:nvSpPr>
          <p:cNvPr id="5" name="Footer Placeholder 4">
            <a:extLst>
              <a:ext uri="{FF2B5EF4-FFF2-40B4-BE49-F238E27FC236}">
                <a16:creationId xmlns:a16="http://schemas.microsoft.com/office/drawing/2014/main" id="{4CC79F3E-F582-8500-2570-9E1503FD7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BE89C-33EB-B00C-DEEE-2D0ED237B20E}"/>
              </a:ext>
            </a:extLst>
          </p:cNvPr>
          <p:cNvSpPr>
            <a:spLocks noGrp="1"/>
          </p:cNvSpPr>
          <p:nvPr>
            <p:ph type="sldNum" sz="quarter" idx="12"/>
          </p:nvPr>
        </p:nvSpPr>
        <p:spPr/>
        <p:txBody>
          <a:bodyPr/>
          <a:lstStyle/>
          <a:p>
            <a:fld id="{EF2D6806-B9FC-4D79-A8BB-12BE5836F984}" type="slidenum">
              <a:rPr lang="en-US" smtClean="0"/>
              <a:t>‹#›</a:t>
            </a:fld>
            <a:endParaRPr lang="en-US"/>
          </a:p>
        </p:txBody>
      </p:sp>
    </p:spTree>
    <p:extLst>
      <p:ext uri="{BB962C8B-B14F-4D97-AF65-F5344CB8AC3E}">
        <p14:creationId xmlns:p14="http://schemas.microsoft.com/office/powerpoint/2010/main" val="32621171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80851660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576388"/>
            <a:ext cx="9829801" cy="2387600"/>
          </a:xfrm>
        </p:spPr>
        <p:txBody>
          <a:bodyPr anchor="b">
            <a:normAutofit/>
          </a:bodyPr>
          <a:lstStyle>
            <a:lvl1pPr algn="ctr">
              <a:defRPr sz="4051"/>
            </a:lvl1pPr>
          </a:lstStyle>
          <a:p>
            <a:r>
              <a:rPr lang="en-US"/>
              <a:t>Click to edit Master title style</a:t>
            </a:r>
          </a:p>
        </p:txBody>
      </p:sp>
      <p:sp>
        <p:nvSpPr>
          <p:cNvPr id="3" name="Subtitle 2"/>
          <p:cNvSpPr>
            <a:spLocks noGrp="1"/>
          </p:cNvSpPr>
          <p:nvPr>
            <p:ph type="subTitle" idx="1"/>
          </p:nvPr>
        </p:nvSpPr>
        <p:spPr>
          <a:xfrm>
            <a:off x="838200" y="3963988"/>
            <a:ext cx="9829801" cy="1655763"/>
          </a:xfrm>
        </p:spPr>
        <p:txBody>
          <a:bodyPr>
            <a:normAutofit/>
          </a:bodyPr>
          <a:lstStyle>
            <a:lvl1pPr marL="0" indent="0" algn="ctr">
              <a:buNone/>
              <a:defRPr sz="24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783"/>
            <a:fld id="{29DB0173-A019-44EC-A911-B2230AD9E2AD}" type="datetimeFigureOut">
              <a:rPr lang="en-US" smtClean="0">
                <a:solidFill>
                  <a:prstClr val="black">
                    <a:tint val="75000"/>
                  </a:prstClr>
                </a:solidFill>
              </a:rPr>
              <a:pPr defTabSz="685783"/>
              <a:t>6/22/2026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FC791CC5-AD32-4764-8CC2-9871C8CAA012}" type="slidenum">
              <a:rPr lang="en-US" smtClean="0">
                <a:solidFill>
                  <a:prstClr val="black">
                    <a:tint val="75000"/>
                  </a:prstClr>
                </a:solidFill>
              </a:rPr>
              <a:pPr defTabSz="685783"/>
              <a:t>‹#›</a:t>
            </a:fld>
            <a:endParaRPr lang="en-US">
              <a:solidFill>
                <a:prstClr val="black">
                  <a:tint val="75000"/>
                </a:prstClr>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7191" y="5714091"/>
            <a:ext cx="4114809" cy="1143003"/>
          </a:xfrm>
          <a:prstGeom prst="rect">
            <a:avLst/>
          </a:prstGeom>
        </p:spPr>
      </p:pic>
    </p:spTree>
    <p:extLst>
      <p:ext uri="{BB962C8B-B14F-4D97-AF65-F5344CB8AC3E}">
        <p14:creationId xmlns:p14="http://schemas.microsoft.com/office/powerpoint/2010/main" val="1050805505"/>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4353075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083483061"/>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le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A9B69B-386A-9EA1-4BA7-B36E1A69B259}"/>
              </a:ext>
              <a:ext uri="{C183D7F6-B498-43B3-948B-1728B52AA6E4}">
                <adec:decorative xmlns:adec="http://schemas.microsoft.com/office/drawing/2017/decorative" val="1"/>
              </a:ext>
            </a:extLst>
          </p:cNvPr>
          <p:cNvSpPr/>
          <p:nvPr/>
        </p:nvSpPr>
        <p:spPr>
          <a:xfrm>
            <a:off x="0" y="0"/>
            <a:ext cx="12192000" cy="198781"/>
          </a:xfrm>
          <a:prstGeom prst="rect">
            <a:avLst/>
          </a:prstGeom>
          <a:gradFill>
            <a:gsLst>
              <a:gs pos="0">
                <a:schemeClr val="tx2">
                  <a:lumMod val="50000"/>
                </a:schemeClr>
              </a:gs>
              <a:gs pos="100000">
                <a:schemeClr val="tx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9" y="2747815"/>
            <a:ext cx="4904968" cy="2263778"/>
          </a:xfrm>
        </p:spPr>
        <p:txBody>
          <a:bodyPr>
            <a:normAutofit/>
          </a:bodyPr>
          <a:lstStyle>
            <a:lvl1pPr>
              <a:lnSpc>
                <a:spcPct val="80000"/>
              </a:lnSpc>
              <a:defRPr sz="6100">
                <a:solidFill>
                  <a:schemeClr val="tx2"/>
                </a:solidFill>
              </a:defRPr>
            </a:lvl1pPr>
          </a:lstStyle>
          <a:p>
            <a:r>
              <a:rPr lang="en-US"/>
              <a:t>Presentation Title (can be long or short)</a:t>
            </a:r>
          </a:p>
        </p:txBody>
      </p:sp>
      <p:pic>
        <p:nvPicPr>
          <p:cNvPr id="3" name="Picture 2" descr="logos, U.S. Centers for Disease Control and Prevention and National Institute for Occupational Safety and Health">
            <a:extLst>
              <a:ext uri="{FF2B5EF4-FFF2-40B4-BE49-F238E27FC236}">
                <a16:creationId xmlns:a16="http://schemas.microsoft.com/office/drawing/2014/main" id="{ABABC564-08D6-548F-1122-AF9318FE5123}"/>
              </a:ext>
            </a:extLst>
          </p:cNvPr>
          <p:cNvPicPr>
            <a:picLocks noGrp="1" noRot="1" noMove="1" noResize="1" noEditPoints="1" noAdjustHandles="1" noChangeArrowheads="1" noChangeShapeType="1" noCrop="1"/>
          </p:cNvPicPr>
          <p:nvPr/>
        </p:nvPicPr>
        <p:blipFill rotWithShape="1">
          <a:blip r:embed="rId2"/>
          <a:srcRect l="28933" t="45137" r="48844" b="44926"/>
          <a:stretch/>
        </p:blipFill>
        <p:spPr>
          <a:xfrm>
            <a:off x="425120" y="423297"/>
            <a:ext cx="2343962" cy="1356340"/>
          </a:xfrm>
          <a:prstGeom prst="rect">
            <a:avLst/>
          </a:prstGeom>
        </p:spPr>
      </p:pic>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8" y="2220698"/>
            <a:ext cx="4934517" cy="277780"/>
          </a:xfrm>
        </p:spPr>
        <p:txBody>
          <a:bodyPr>
            <a:noAutofit/>
          </a:bodyPr>
          <a:lstStyle>
            <a:lvl1pPr marL="0" indent="0">
              <a:lnSpc>
                <a:spcPct val="100000"/>
              </a:lnSpc>
              <a:buNone/>
              <a:defRPr sz="2000" b="0" i="0">
                <a:latin typeface="Roboto Medium" panose="02000000000000000000" pitchFamily="2" charset="0"/>
                <a:ea typeface="Roboto Medium" panose="02000000000000000000" pitchFamily="2" charset="0"/>
              </a:defRPr>
            </a:lvl1pPr>
          </a:lstStyle>
          <a:p>
            <a:pPr lvl="0"/>
            <a:r>
              <a:rPr lang="en-US"/>
              <a:t>Subhead Goes Here</a:t>
            </a:r>
          </a:p>
        </p:txBody>
      </p:sp>
      <p:sp>
        <p:nvSpPr>
          <p:cNvPr id="9" name="Picture Placeholder 8">
            <a:extLst>
              <a:ext uri="{FF2B5EF4-FFF2-40B4-BE49-F238E27FC236}">
                <a16:creationId xmlns:a16="http://schemas.microsoft.com/office/drawing/2014/main" id="{B5204AFC-4231-6F7E-F83D-545A11CB33CD}"/>
              </a:ext>
            </a:extLst>
          </p:cNvPr>
          <p:cNvSpPr>
            <a:spLocks noGrp="1"/>
          </p:cNvSpPr>
          <p:nvPr>
            <p:ph type="pic" sz="quarter" idx="11"/>
          </p:nvPr>
        </p:nvSpPr>
        <p:spPr>
          <a:xfrm>
            <a:off x="6367346" y="198782"/>
            <a:ext cx="5824654" cy="5958478"/>
          </a:xfrm>
          <a:custGeom>
            <a:avLst/>
            <a:gdLst>
              <a:gd name="connsiteX0" fmla="*/ 0 w 5824654"/>
              <a:gd name="connsiteY0" fmla="*/ 0 h 5958478"/>
              <a:gd name="connsiteX1" fmla="*/ 5824654 w 5824654"/>
              <a:gd name="connsiteY1" fmla="*/ 0 h 5958478"/>
              <a:gd name="connsiteX2" fmla="*/ 5824654 w 5824654"/>
              <a:gd name="connsiteY2" fmla="*/ 5958478 h 5958478"/>
              <a:gd name="connsiteX3" fmla="*/ 275623 w 5824654"/>
              <a:gd name="connsiteY3" fmla="*/ 5958478 h 5958478"/>
              <a:gd name="connsiteX4" fmla="*/ 0 w 5824654"/>
              <a:gd name="connsiteY4" fmla="*/ 5682855 h 59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4" h="5958478">
                <a:moveTo>
                  <a:pt x="0" y="0"/>
                </a:moveTo>
                <a:lnTo>
                  <a:pt x="5824654" y="0"/>
                </a:lnTo>
                <a:lnTo>
                  <a:pt x="5824654" y="5958478"/>
                </a:lnTo>
                <a:lnTo>
                  <a:pt x="275623" y="5958478"/>
                </a:lnTo>
                <a:cubicBezTo>
                  <a:pt x="123401" y="5958478"/>
                  <a:pt x="0" y="5835077"/>
                  <a:pt x="0" y="5682855"/>
                </a:cubicBezTo>
                <a:close/>
              </a:path>
            </a:pathLst>
          </a:custGeom>
          <a:pattFill prst="pct5">
            <a:fgClr>
              <a:schemeClr val="accent1"/>
            </a:fgClr>
            <a:bgClr>
              <a:schemeClr val="bg1"/>
            </a:bgClr>
          </a:pattFill>
        </p:spPr>
        <p:txBody>
          <a:bodyPr wrap="square">
            <a:noAutofit/>
          </a:bodyPr>
          <a:lstStyle/>
          <a:p>
            <a:r>
              <a:rPr lang="en-US"/>
              <a:t>Click icon to add picture</a:t>
            </a:r>
          </a:p>
        </p:txBody>
      </p:sp>
      <p:sp>
        <p:nvSpPr>
          <p:cNvPr id="2" name="Text Placeholder 9">
            <a:extLst>
              <a:ext uri="{FF2B5EF4-FFF2-40B4-BE49-F238E27FC236}">
                <a16:creationId xmlns:a16="http://schemas.microsoft.com/office/drawing/2014/main" id="{8D21B903-B956-033F-BFDD-39483B75739B}"/>
              </a:ext>
            </a:extLst>
          </p:cNvPr>
          <p:cNvSpPr>
            <a:spLocks noGrp="1"/>
          </p:cNvSpPr>
          <p:nvPr>
            <p:ph type="body" sz="quarter" idx="13" hasCustomPrompt="1"/>
          </p:nvPr>
        </p:nvSpPr>
        <p:spPr>
          <a:xfrm>
            <a:off x="1793970" y="5199063"/>
            <a:ext cx="4033464" cy="273197"/>
          </a:xfrm>
        </p:spPr>
        <p:txBody>
          <a:bodyPr/>
          <a:lstStyle>
            <a:lvl1pPr marL="0" indent="0">
              <a:buNone/>
              <a:defRPr lang="en-US" sz="2000" dirty="0"/>
            </a:lvl1pPr>
          </a:lstStyle>
          <a:p>
            <a:r>
              <a:rPr lang="en-US">
                <a:latin typeface="+mj-lt"/>
              </a:rPr>
              <a:t>Name of Presenter</a:t>
            </a:r>
          </a:p>
        </p:txBody>
      </p:sp>
      <p:sp>
        <p:nvSpPr>
          <p:cNvPr id="5" name="Text Placeholder 49">
            <a:extLst>
              <a:ext uri="{FF2B5EF4-FFF2-40B4-BE49-F238E27FC236}">
                <a16:creationId xmlns:a16="http://schemas.microsoft.com/office/drawing/2014/main" id="{FFC8C0FC-BFA7-770E-6CBA-2E6997962C93}"/>
              </a:ext>
            </a:extLst>
          </p:cNvPr>
          <p:cNvSpPr>
            <a:spLocks noGrp="1"/>
          </p:cNvSpPr>
          <p:nvPr>
            <p:ph type="body" sz="quarter" idx="14" hasCustomPrompt="1"/>
          </p:nvPr>
        </p:nvSpPr>
        <p:spPr>
          <a:xfrm>
            <a:off x="1813804" y="5496293"/>
            <a:ext cx="4013630" cy="937504"/>
          </a:xfrm>
          <a:prstGeom prst="rect">
            <a:avLst/>
          </a:prstGeom>
        </p:spPr>
        <p:txBody>
          <a:bodyPr>
            <a:noAutofit/>
          </a:bodyPr>
          <a:lstStyle>
            <a:lvl1pPr marL="0" indent="0">
              <a:lnSpc>
                <a:spcPct val="100000"/>
              </a:lnSpc>
              <a:spcBef>
                <a:spcPts val="0"/>
              </a:spcBef>
              <a:buNone/>
              <a:defRPr sz="1400" b="0" i="1">
                <a:solidFill>
                  <a:schemeClr val="tx1"/>
                </a:solidFill>
                <a:latin typeface="Nunito Sans Normal" pitchFamily="2" charset="77"/>
                <a:ea typeface="Roboto Medium" panose="02000000000000000000" pitchFamily="2" charset="0"/>
              </a:defRPr>
            </a:lvl1pPr>
          </a:lstStyle>
          <a:p>
            <a:pPr lvl="0"/>
            <a:r>
              <a:rPr lang="en-US"/>
              <a:t>Job Title</a:t>
            </a:r>
          </a:p>
          <a:p>
            <a:pPr lvl="0"/>
            <a:r>
              <a:rPr lang="en-US"/>
              <a:t>Division</a:t>
            </a:r>
          </a:p>
          <a:p>
            <a:pPr lvl="0"/>
            <a:r>
              <a:rPr lang="en-US"/>
              <a:t>Center/Institute/Office</a:t>
            </a:r>
          </a:p>
          <a:p>
            <a:pPr lvl="0"/>
            <a:r>
              <a:rPr lang="en-US"/>
              <a:t>Date of Presentation</a:t>
            </a:r>
          </a:p>
        </p:txBody>
      </p:sp>
      <p:sp>
        <p:nvSpPr>
          <p:cNvPr id="6" name="Picture Placeholder 7" descr="Profile picture of presenter">
            <a:extLst>
              <a:ext uri="{FF2B5EF4-FFF2-40B4-BE49-F238E27FC236}">
                <a16:creationId xmlns:a16="http://schemas.microsoft.com/office/drawing/2014/main" id="{8EAD9E9D-FCF6-E866-C5B2-C912731D9CAC}"/>
              </a:ext>
            </a:extLst>
          </p:cNvPr>
          <p:cNvSpPr>
            <a:spLocks noGrp="1"/>
          </p:cNvSpPr>
          <p:nvPr>
            <p:ph type="pic" sz="quarter" idx="10"/>
          </p:nvPr>
        </p:nvSpPr>
        <p:spPr>
          <a:xfrm>
            <a:off x="619955" y="5172454"/>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908271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_2">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8" y="2747815"/>
            <a:ext cx="5478541" cy="2263778"/>
          </a:xfrm>
        </p:spPr>
        <p:txBody>
          <a:bodyPr>
            <a:normAutofit/>
          </a:bodyPr>
          <a:lstStyle>
            <a:lvl1pPr>
              <a:lnSpc>
                <a:spcPct val="80000"/>
              </a:lnSpc>
              <a:defRPr sz="6100">
                <a:solidFill>
                  <a:schemeClr val="tx2"/>
                </a:solidFill>
              </a:defRPr>
            </a:lvl1pPr>
          </a:lstStyle>
          <a:p>
            <a:r>
              <a:rPr lang="en-US"/>
              <a:t>Presentation Title (can be long or short)</a:t>
            </a:r>
          </a:p>
        </p:txBody>
      </p:sp>
      <p:pic>
        <p:nvPicPr>
          <p:cNvPr id="4" name="Picture 3" descr="logos, U.S. Centers for Disease Control and Prevention and National Institute for Occupational Safety and Health">
            <a:extLst>
              <a:ext uri="{FF2B5EF4-FFF2-40B4-BE49-F238E27FC236}">
                <a16:creationId xmlns:a16="http://schemas.microsoft.com/office/drawing/2014/main" id="{683EE850-474C-58DA-86DF-B12925129157}"/>
              </a:ext>
            </a:extLst>
          </p:cNvPr>
          <p:cNvPicPr>
            <a:picLocks noGrp="1" noRot="1" noMove="1" noResize="1" noEditPoints="1" noAdjustHandles="1" noChangeArrowheads="1" noChangeShapeType="1" noCrop="1"/>
          </p:cNvPicPr>
          <p:nvPr/>
        </p:nvPicPr>
        <p:blipFill rotWithShape="1">
          <a:blip r:embed="rId2"/>
          <a:srcRect l="28933" t="45137" r="48844" b="44926"/>
          <a:stretch/>
        </p:blipFill>
        <p:spPr>
          <a:xfrm>
            <a:off x="425120" y="423297"/>
            <a:ext cx="2343962" cy="1356340"/>
          </a:xfrm>
          <a:prstGeom prst="rect">
            <a:avLst/>
          </a:prstGeom>
        </p:spPr>
      </p:pic>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8" y="2220698"/>
            <a:ext cx="5478541" cy="277780"/>
          </a:xfrm>
          <a:prstGeom prst="rect">
            <a:avLst/>
          </a:prstGeom>
        </p:spPr>
        <p:txBody>
          <a:bodyPr>
            <a:noAutofit/>
          </a:bodyPr>
          <a:lstStyle>
            <a:lvl1pPr marL="0" indent="0">
              <a:lnSpc>
                <a:spcPct val="100000"/>
              </a:lnSpc>
              <a:buNone/>
              <a:defRPr sz="2000" b="0" i="0">
                <a:latin typeface="Roboto Medium" panose="02000000000000000000" pitchFamily="2" charset="0"/>
                <a:ea typeface="Roboto Medium" panose="02000000000000000000" pitchFamily="2" charset="0"/>
              </a:defRPr>
            </a:lvl1pPr>
          </a:lstStyle>
          <a:p>
            <a:pPr lvl="0"/>
            <a:r>
              <a:rPr lang="en-US"/>
              <a:t>Subhead Goes Here</a:t>
            </a:r>
          </a:p>
        </p:txBody>
      </p:sp>
      <p:sp>
        <p:nvSpPr>
          <p:cNvPr id="10" name="Text Placeholder 9">
            <a:extLst>
              <a:ext uri="{FF2B5EF4-FFF2-40B4-BE49-F238E27FC236}">
                <a16:creationId xmlns:a16="http://schemas.microsoft.com/office/drawing/2014/main" id="{2B688248-B5A8-1409-E546-B3E021EFEF58}"/>
              </a:ext>
            </a:extLst>
          </p:cNvPr>
          <p:cNvSpPr>
            <a:spLocks noGrp="1"/>
          </p:cNvSpPr>
          <p:nvPr>
            <p:ph type="body" sz="quarter" idx="13" hasCustomPrompt="1"/>
          </p:nvPr>
        </p:nvSpPr>
        <p:spPr>
          <a:xfrm>
            <a:off x="1793970" y="5199063"/>
            <a:ext cx="4033464" cy="273197"/>
          </a:xfrm>
        </p:spPr>
        <p:txBody>
          <a:bodyPr/>
          <a:lstStyle>
            <a:lvl1pPr marL="0" indent="0">
              <a:buNone/>
              <a:defRPr lang="en-US" sz="2000" dirty="0"/>
            </a:lvl1pPr>
          </a:lstStyle>
          <a:p>
            <a:r>
              <a:rPr lang="en-US">
                <a:latin typeface="+mj-lt"/>
              </a:rPr>
              <a:t>Name of Presenter</a:t>
            </a:r>
          </a:p>
        </p:txBody>
      </p:sp>
      <p:sp>
        <p:nvSpPr>
          <p:cNvPr id="19" name="Text Placeholder 49">
            <a:extLst>
              <a:ext uri="{FF2B5EF4-FFF2-40B4-BE49-F238E27FC236}">
                <a16:creationId xmlns:a16="http://schemas.microsoft.com/office/drawing/2014/main" id="{CF2B82EB-1B8A-9AB1-DC59-99649350EBF8}"/>
              </a:ext>
            </a:extLst>
          </p:cNvPr>
          <p:cNvSpPr>
            <a:spLocks noGrp="1"/>
          </p:cNvSpPr>
          <p:nvPr>
            <p:ph type="body" sz="quarter" idx="14" hasCustomPrompt="1"/>
          </p:nvPr>
        </p:nvSpPr>
        <p:spPr>
          <a:xfrm>
            <a:off x="1813804" y="5496293"/>
            <a:ext cx="4013630" cy="937504"/>
          </a:xfrm>
          <a:prstGeom prst="rect">
            <a:avLst/>
          </a:prstGeom>
        </p:spPr>
        <p:txBody>
          <a:bodyPr>
            <a:noAutofit/>
          </a:bodyPr>
          <a:lstStyle>
            <a:lvl1pPr marL="0" indent="0">
              <a:lnSpc>
                <a:spcPct val="100000"/>
              </a:lnSpc>
              <a:spcBef>
                <a:spcPts val="0"/>
              </a:spcBef>
              <a:buNone/>
              <a:defRPr sz="1400" b="0" i="1">
                <a:solidFill>
                  <a:schemeClr val="tx1"/>
                </a:solidFill>
                <a:latin typeface="Nunito Sans Normal" pitchFamily="2" charset="77"/>
                <a:ea typeface="Roboto Medium" panose="02000000000000000000" pitchFamily="2" charset="0"/>
              </a:defRPr>
            </a:lvl1pPr>
          </a:lstStyle>
          <a:p>
            <a:pPr lvl="0"/>
            <a:r>
              <a:rPr lang="en-US"/>
              <a:t>Job Title</a:t>
            </a:r>
          </a:p>
          <a:p>
            <a:pPr lvl="0"/>
            <a:r>
              <a:rPr lang="en-US"/>
              <a:t>Division</a:t>
            </a:r>
          </a:p>
          <a:p>
            <a:pPr lvl="0"/>
            <a:r>
              <a:rPr lang="en-US"/>
              <a:t>Center/Institute/Office</a:t>
            </a:r>
          </a:p>
          <a:p>
            <a:pPr lvl="0"/>
            <a:r>
              <a:rPr lang="en-US"/>
              <a:t>Date of Presentation</a:t>
            </a:r>
          </a:p>
        </p:txBody>
      </p:sp>
      <p:sp>
        <p:nvSpPr>
          <p:cNvPr id="21" name="Picture Placeholder 7" descr="Profile picture of presenter">
            <a:extLst>
              <a:ext uri="{FF2B5EF4-FFF2-40B4-BE49-F238E27FC236}">
                <a16:creationId xmlns:a16="http://schemas.microsoft.com/office/drawing/2014/main" id="{AD5D8931-20DF-B271-1548-678C615D73BD}"/>
              </a:ext>
            </a:extLst>
          </p:cNvPr>
          <p:cNvSpPr>
            <a:spLocks noGrp="1"/>
          </p:cNvSpPr>
          <p:nvPr>
            <p:ph type="pic" sz="quarter" idx="10"/>
          </p:nvPr>
        </p:nvSpPr>
        <p:spPr>
          <a:xfrm>
            <a:off x="619955" y="5172454"/>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9" name="Picture Placeholder 8">
            <a:extLst>
              <a:ext uri="{FF2B5EF4-FFF2-40B4-BE49-F238E27FC236}">
                <a16:creationId xmlns:a16="http://schemas.microsoft.com/office/drawing/2014/main" id="{B5204AFC-4231-6F7E-F83D-545A11CB33CD}"/>
              </a:ext>
            </a:extLst>
          </p:cNvPr>
          <p:cNvSpPr>
            <a:spLocks noGrp="1"/>
          </p:cNvSpPr>
          <p:nvPr>
            <p:ph type="pic" sz="quarter" idx="11"/>
          </p:nvPr>
        </p:nvSpPr>
        <p:spPr>
          <a:xfrm>
            <a:off x="6367346" y="198782"/>
            <a:ext cx="5824654" cy="5958478"/>
          </a:xfrm>
          <a:custGeom>
            <a:avLst/>
            <a:gdLst>
              <a:gd name="connsiteX0" fmla="*/ 0 w 5824654"/>
              <a:gd name="connsiteY0" fmla="*/ 0 h 5958478"/>
              <a:gd name="connsiteX1" fmla="*/ 5824654 w 5824654"/>
              <a:gd name="connsiteY1" fmla="*/ 0 h 5958478"/>
              <a:gd name="connsiteX2" fmla="*/ 5824654 w 5824654"/>
              <a:gd name="connsiteY2" fmla="*/ 5958478 h 5958478"/>
              <a:gd name="connsiteX3" fmla="*/ 275623 w 5824654"/>
              <a:gd name="connsiteY3" fmla="*/ 5958478 h 5958478"/>
              <a:gd name="connsiteX4" fmla="*/ 0 w 5824654"/>
              <a:gd name="connsiteY4" fmla="*/ 5682855 h 59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4" h="5958478">
                <a:moveTo>
                  <a:pt x="0" y="0"/>
                </a:moveTo>
                <a:lnTo>
                  <a:pt x="5824654" y="0"/>
                </a:lnTo>
                <a:lnTo>
                  <a:pt x="5824654" y="5958478"/>
                </a:lnTo>
                <a:lnTo>
                  <a:pt x="275623" y="5958478"/>
                </a:lnTo>
                <a:cubicBezTo>
                  <a:pt x="123401" y="5958478"/>
                  <a:pt x="0" y="5835077"/>
                  <a:pt x="0" y="5682855"/>
                </a:cubicBezTo>
                <a:close/>
              </a:path>
            </a:pathLst>
          </a:custGeom>
          <a:pattFill prst="pct5">
            <a:fgClr>
              <a:schemeClr val="accent1"/>
            </a:fgClr>
            <a:bgClr>
              <a:schemeClr val="bg1"/>
            </a:bgClr>
          </a:pattFill>
        </p:spPr>
        <p:txBody>
          <a:bodyPr wrap="square">
            <a:noAutofit/>
          </a:bodyPr>
          <a:lstStyle/>
          <a:p>
            <a:r>
              <a:rPr lang="en-US"/>
              <a:t>Click icon to add picture</a:t>
            </a:r>
          </a:p>
        </p:txBody>
      </p:sp>
      <p:sp>
        <p:nvSpPr>
          <p:cNvPr id="3" name="Rectangle 2">
            <a:extLst>
              <a:ext uri="{FF2B5EF4-FFF2-40B4-BE49-F238E27FC236}">
                <a16:creationId xmlns:a16="http://schemas.microsoft.com/office/drawing/2014/main" id="{DB008774-EA65-7D99-CC86-EA00A32DBD6F}"/>
              </a:ext>
              <a:ext uri="{C183D7F6-B498-43B3-948B-1728B52AA6E4}">
                <adec:decorative xmlns:adec="http://schemas.microsoft.com/office/drawing/2017/decorative" val="1"/>
              </a:ext>
            </a:extLst>
          </p:cNvPr>
          <p:cNvSpPr/>
          <p:nvPr/>
        </p:nvSpPr>
        <p:spPr>
          <a:xfrm>
            <a:off x="0" y="0"/>
            <a:ext cx="12192000" cy="198783"/>
          </a:xfrm>
          <a:prstGeom prst="rect">
            <a:avLst/>
          </a:prstGeom>
          <a:gradFill flip="none" rotWithShape="1">
            <a:gsLst>
              <a:gs pos="100000">
                <a:schemeClr val="accent5"/>
              </a:gs>
              <a:gs pos="0">
                <a:schemeClr val="accent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E998D9A-B02E-C4D4-F4FA-AA1D9573FF36}"/>
              </a:ext>
              <a:ext uri="{C183D7F6-B498-43B3-948B-1728B52AA6E4}">
                <adec:decorative xmlns:adec="http://schemas.microsoft.com/office/drawing/2017/decorative" val="1"/>
              </a:ext>
            </a:extLst>
          </p:cNvPr>
          <p:cNvSpPr/>
          <p:nvPr/>
        </p:nvSpPr>
        <p:spPr>
          <a:xfrm>
            <a:off x="0" y="0"/>
            <a:ext cx="12192000" cy="198783"/>
          </a:xfrm>
          <a:prstGeom prst="rect">
            <a:avLst/>
          </a:prstGeom>
          <a:gradFill flip="none" rotWithShape="1">
            <a:gsLst>
              <a:gs pos="100000">
                <a:schemeClr val="accent5"/>
              </a:gs>
              <a:gs pos="0">
                <a:schemeClr val="accent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068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_3">
    <p:bg>
      <p:bgPr>
        <a:solidFill>
          <a:schemeClr val="accent3"/>
        </a:solidFill>
        <a:effectLst/>
      </p:bgPr>
    </p:bg>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9" y="2747815"/>
            <a:ext cx="4904968" cy="2263778"/>
          </a:xfrm>
        </p:spPr>
        <p:txBody>
          <a:bodyPr>
            <a:normAutofit/>
          </a:bodyPr>
          <a:lstStyle>
            <a:lvl1pPr>
              <a:lnSpc>
                <a:spcPct val="80000"/>
              </a:lnSpc>
              <a:defRPr sz="6100">
                <a:solidFill>
                  <a:schemeClr val="bg1"/>
                </a:solidFill>
              </a:defRPr>
            </a:lvl1pPr>
          </a:lstStyle>
          <a:p>
            <a:r>
              <a:rPr lang="en-US"/>
              <a:t>Presentation Title (can be long or short)</a:t>
            </a:r>
          </a:p>
        </p:txBody>
      </p:sp>
      <p:pic>
        <p:nvPicPr>
          <p:cNvPr id="8" name="Picture 7" descr="logos, U.S. Centers for Disease Control and Prevention and National Institute for Occupational Safety and Health">
            <a:extLst>
              <a:ext uri="{FF2B5EF4-FFF2-40B4-BE49-F238E27FC236}">
                <a16:creationId xmlns:a16="http://schemas.microsoft.com/office/drawing/2014/main" id="{A3A8328B-EA24-6EDB-CE99-2A505F588FBF}"/>
              </a:ext>
            </a:extLst>
          </p:cNvPr>
          <p:cNvPicPr>
            <a:picLocks noGrp="1" noRot="1" noMove="1" noResize="1" noEditPoints="1" noAdjustHandles="1" noChangeArrowheads="1" noChangeShapeType="1" noCrop="1"/>
          </p:cNvPicPr>
          <p:nvPr/>
        </p:nvPicPr>
        <p:blipFill rotWithShape="1">
          <a:blip r:embed="rId2"/>
          <a:srcRect l="28933" t="45137" r="48844" b="44926"/>
          <a:stretch/>
        </p:blipFill>
        <p:spPr>
          <a:xfrm>
            <a:off x="425120" y="423297"/>
            <a:ext cx="2343962" cy="1356340"/>
          </a:xfrm>
          <a:prstGeom prst="rect">
            <a:avLst/>
          </a:prstGeom>
        </p:spPr>
      </p:pic>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8" y="2220698"/>
            <a:ext cx="4936385" cy="277780"/>
          </a:xfrm>
          <a:prstGeom prst="rect">
            <a:avLst/>
          </a:prstGeom>
        </p:spPr>
        <p:txBody>
          <a:bodyPr>
            <a:noAutofit/>
          </a:bodyPr>
          <a:lstStyle>
            <a:lvl1pPr marL="0" indent="0">
              <a:lnSpc>
                <a:spcPct val="100000"/>
              </a:lnSpc>
              <a:buNone/>
              <a:defRPr sz="2000" b="0" i="0">
                <a:solidFill>
                  <a:schemeClr val="accent6"/>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6" name="Text Placeholder 9">
            <a:extLst>
              <a:ext uri="{FF2B5EF4-FFF2-40B4-BE49-F238E27FC236}">
                <a16:creationId xmlns:a16="http://schemas.microsoft.com/office/drawing/2014/main" id="{7D6C9154-3514-A463-7E35-13CB52487EDA}"/>
              </a:ext>
            </a:extLst>
          </p:cNvPr>
          <p:cNvSpPr>
            <a:spLocks noGrp="1"/>
          </p:cNvSpPr>
          <p:nvPr>
            <p:ph type="body" sz="quarter" idx="13" hasCustomPrompt="1"/>
          </p:nvPr>
        </p:nvSpPr>
        <p:spPr>
          <a:xfrm>
            <a:off x="1793970" y="5199063"/>
            <a:ext cx="4033464" cy="273197"/>
          </a:xfrm>
        </p:spPr>
        <p:txBody>
          <a:bodyPr/>
          <a:lstStyle>
            <a:lvl1pPr marL="0" indent="0">
              <a:buNone/>
              <a:defRPr lang="en-US" sz="2000" dirty="0">
                <a:solidFill>
                  <a:schemeClr val="bg1"/>
                </a:solidFill>
              </a:defRPr>
            </a:lvl1pPr>
          </a:lstStyle>
          <a:p>
            <a:r>
              <a:rPr lang="en-US">
                <a:latin typeface="+mj-lt"/>
              </a:rPr>
              <a:t>Name of Presenter</a:t>
            </a:r>
          </a:p>
        </p:txBody>
      </p:sp>
      <p:sp>
        <p:nvSpPr>
          <p:cNvPr id="7" name="Text Placeholder 49">
            <a:extLst>
              <a:ext uri="{FF2B5EF4-FFF2-40B4-BE49-F238E27FC236}">
                <a16:creationId xmlns:a16="http://schemas.microsoft.com/office/drawing/2014/main" id="{B085F1F1-4F50-E8DB-6576-4CC06C462750}"/>
              </a:ext>
            </a:extLst>
          </p:cNvPr>
          <p:cNvSpPr>
            <a:spLocks noGrp="1"/>
          </p:cNvSpPr>
          <p:nvPr>
            <p:ph type="body" sz="quarter" idx="14" hasCustomPrompt="1"/>
          </p:nvPr>
        </p:nvSpPr>
        <p:spPr>
          <a:xfrm>
            <a:off x="1813804" y="5496293"/>
            <a:ext cx="4013630" cy="937504"/>
          </a:xfrm>
          <a:prstGeom prst="rect">
            <a:avLst/>
          </a:prstGeom>
        </p:spPr>
        <p:txBody>
          <a:bodyPr>
            <a:noAutofit/>
          </a:bodyPr>
          <a:lstStyle>
            <a:lvl1pPr marL="0" indent="0">
              <a:lnSpc>
                <a:spcPct val="100000"/>
              </a:lnSpc>
              <a:spcBef>
                <a:spcPts val="0"/>
              </a:spcBef>
              <a:buNone/>
              <a:defRPr sz="1400" b="0" i="1">
                <a:solidFill>
                  <a:schemeClr val="bg1"/>
                </a:solidFill>
                <a:latin typeface="Nunito Sans Normal" pitchFamily="2" charset="77"/>
                <a:ea typeface="Roboto Medium" panose="02000000000000000000" pitchFamily="2" charset="0"/>
              </a:defRPr>
            </a:lvl1pPr>
          </a:lstStyle>
          <a:p>
            <a:pPr lvl="0"/>
            <a:r>
              <a:rPr lang="en-US"/>
              <a:t>Job Title</a:t>
            </a:r>
          </a:p>
          <a:p>
            <a:pPr lvl="0"/>
            <a:r>
              <a:rPr lang="en-US"/>
              <a:t>Division</a:t>
            </a:r>
          </a:p>
          <a:p>
            <a:pPr lvl="0"/>
            <a:r>
              <a:rPr lang="en-US"/>
              <a:t>Center/Institute/Office</a:t>
            </a:r>
          </a:p>
          <a:p>
            <a:pPr lvl="0"/>
            <a:r>
              <a:rPr lang="en-US"/>
              <a:t>Date of Presentation</a:t>
            </a:r>
          </a:p>
        </p:txBody>
      </p:sp>
      <p:sp>
        <p:nvSpPr>
          <p:cNvPr id="4" name="Picture Placeholder 7" descr="Profile picture of presenter">
            <a:extLst>
              <a:ext uri="{FF2B5EF4-FFF2-40B4-BE49-F238E27FC236}">
                <a16:creationId xmlns:a16="http://schemas.microsoft.com/office/drawing/2014/main" id="{87B10384-A48D-B058-BCF0-76B6BCA5DAC4}"/>
              </a:ext>
            </a:extLst>
          </p:cNvPr>
          <p:cNvSpPr>
            <a:spLocks noGrp="1"/>
          </p:cNvSpPr>
          <p:nvPr>
            <p:ph type="pic" sz="quarter" idx="10"/>
          </p:nvPr>
        </p:nvSpPr>
        <p:spPr>
          <a:xfrm>
            <a:off x="619955" y="5172454"/>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5" name="Picture Placeholder 4">
            <a:extLst>
              <a:ext uri="{FF2B5EF4-FFF2-40B4-BE49-F238E27FC236}">
                <a16:creationId xmlns:a16="http://schemas.microsoft.com/office/drawing/2014/main" id="{05017E84-86B9-3093-BD73-5B04004C69F7}"/>
              </a:ext>
            </a:extLst>
          </p:cNvPr>
          <p:cNvSpPr>
            <a:spLocks noGrp="1"/>
          </p:cNvSpPr>
          <p:nvPr>
            <p:ph type="pic" sz="quarter" idx="11"/>
          </p:nvPr>
        </p:nvSpPr>
        <p:spPr>
          <a:xfrm>
            <a:off x="6367348" y="1"/>
            <a:ext cx="5824652" cy="6157257"/>
          </a:xfrm>
          <a:custGeom>
            <a:avLst/>
            <a:gdLst>
              <a:gd name="connsiteX0" fmla="*/ 0 w 5824652"/>
              <a:gd name="connsiteY0" fmla="*/ 0 h 6157257"/>
              <a:gd name="connsiteX1" fmla="*/ 5824652 w 5824652"/>
              <a:gd name="connsiteY1" fmla="*/ 0 h 6157257"/>
              <a:gd name="connsiteX2" fmla="*/ 5824652 w 5824652"/>
              <a:gd name="connsiteY2" fmla="*/ 6157257 h 6157257"/>
              <a:gd name="connsiteX3" fmla="*/ 282561 w 5824652"/>
              <a:gd name="connsiteY3" fmla="*/ 6157257 h 6157257"/>
              <a:gd name="connsiteX4" fmla="*/ 0 w 5824652"/>
              <a:gd name="connsiteY4" fmla="*/ 5864407 h 6157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2" h="6157257">
                <a:moveTo>
                  <a:pt x="0" y="0"/>
                </a:moveTo>
                <a:lnTo>
                  <a:pt x="5824652" y="0"/>
                </a:lnTo>
                <a:lnTo>
                  <a:pt x="5824652" y="6157257"/>
                </a:lnTo>
                <a:lnTo>
                  <a:pt x="282561" y="6157257"/>
                </a:lnTo>
                <a:cubicBezTo>
                  <a:pt x="126507" y="6157257"/>
                  <a:pt x="0" y="6026143"/>
                  <a:pt x="0" y="5864407"/>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39846344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_4">
    <p:bg>
      <p:bgPr>
        <a:solidFill>
          <a:schemeClr val="tx1"/>
        </a:solidFill>
        <a:effectLst/>
      </p:bgPr>
    </p:bg>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9" y="2747815"/>
            <a:ext cx="4904968" cy="2263778"/>
          </a:xfrm>
        </p:spPr>
        <p:txBody>
          <a:bodyPr>
            <a:normAutofit/>
          </a:bodyPr>
          <a:lstStyle>
            <a:lvl1pPr>
              <a:lnSpc>
                <a:spcPct val="80000"/>
              </a:lnSpc>
              <a:defRPr sz="6100">
                <a:solidFill>
                  <a:schemeClr val="bg1"/>
                </a:solidFill>
              </a:defRPr>
            </a:lvl1pPr>
          </a:lstStyle>
          <a:p>
            <a:r>
              <a:rPr lang="en-US"/>
              <a:t>Presentation Title (can be long or short)</a:t>
            </a:r>
          </a:p>
        </p:txBody>
      </p:sp>
      <p:pic>
        <p:nvPicPr>
          <p:cNvPr id="4" name="Picture 3" descr="logos, U.S. Centers for Disease Control and Prevention and National Institute for Occupational Safety and Health">
            <a:extLst>
              <a:ext uri="{FF2B5EF4-FFF2-40B4-BE49-F238E27FC236}">
                <a16:creationId xmlns:a16="http://schemas.microsoft.com/office/drawing/2014/main" id="{F7F82F3A-87AA-3A93-59C7-157DAD17A9BA}"/>
              </a:ext>
            </a:extLst>
          </p:cNvPr>
          <p:cNvPicPr>
            <a:picLocks noGrp="1" noRot="1" noMove="1" noResize="1" noEditPoints="1" noAdjustHandles="1" noChangeArrowheads="1" noChangeShapeType="1" noCrop="1"/>
          </p:cNvPicPr>
          <p:nvPr/>
        </p:nvPicPr>
        <p:blipFill rotWithShape="1">
          <a:blip r:embed="rId2"/>
          <a:srcRect l="28933" t="45137" r="48844" b="44926"/>
          <a:stretch/>
        </p:blipFill>
        <p:spPr>
          <a:xfrm>
            <a:off x="425120" y="423297"/>
            <a:ext cx="2343962" cy="1356340"/>
          </a:xfrm>
          <a:prstGeom prst="rect">
            <a:avLst/>
          </a:prstGeom>
        </p:spPr>
      </p:pic>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8" y="2220698"/>
            <a:ext cx="4904968" cy="277780"/>
          </a:xfrm>
          <a:prstGeom prst="rect">
            <a:avLst/>
          </a:prstGeom>
        </p:spPr>
        <p:txBody>
          <a:bodyPr>
            <a:noAutofit/>
          </a:bodyPr>
          <a:lstStyle>
            <a:lvl1pPr marL="0" indent="0">
              <a:lnSpc>
                <a:spcPct val="100000"/>
              </a:lnSpc>
              <a:buNone/>
              <a:defRPr sz="2000" b="0" i="0">
                <a:solidFill>
                  <a:schemeClr val="accent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0" name="Text Placeholder 9">
            <a:extLst>
              <a:ext uri="{FF2B5EF4-FFF2-40B4-BE49-F238E27FC236}">
                <a16:creationId xmlns:a16="http://schemas.microsoft.com/office/drawing/2014/main" id="{A9758610-2193-09A2-CC8C-5656859B24B4}"/>
              </a:ext>
            </a:extLst>
          </p:cNvPr>
          <p:cNvSpPr>
            <a:spLocks noGrp="1"/>
          </p:cNvSpPr>
          <p:nvPr>
            <p:ph type="body" sz="quarter" idx="13" hasCustomPrompt="1"/>
          </p:nvPr>
        </p:nvSpPr>
        <p:spPr>
          <a:xfrm>
            <a:off x="1793970" y="5199063"/>
            <a:ext cx="4033464" cy="273197"/>
          </a:xfrm>
        </p:spPr>
        <p:txBody>
          <a:bodyPr/>
          <a:lstStyle>
            <a:lvl1pPr marL="0" indent="0">
              <a:buNone/>
              <a:defRPr lang="en-US" sz="2000" dirty="0">
                <a:solidFill>
                  <a:schemeClr val="bg1"/>
                </a:solidFill>
              </a:defRPr>
            </a:lvl1pPr>
          </a:lstStyle>
          <a:p>
            <a:r>
              <a:rPr lang="en-US">
                <a:latin typeface="+mj-lt"/>
              </a:rPr>
              <a:t>Name of Presenter</a:t>
            </a:r>
          </a:p>
        </p:txBody>
      </p:sp>
      <p:sp>
        <p:nvSpPr>
          <p:cNvPr id="11" name="Text Placeholder 49">
            <a:extLst>
              <a:ext uri="{FF2B5EF4-FFF2-40B4-BE49-F238E27FC236}">
                <a16:creationId xmlns:a16="http://schemas.microsoft.com/office/drawing/2014/main" id="{968A452D-9DB4-C5F3-ADCD-FE6672BB187A}"/>
              </a:ext>
            </a:extLst>
          </p:cNvPr>
          <p:cNvSpPr>
            <a:spLocks noGrp="1"/>
          </p:cNvSpPr>
          <p:nvPr>
            <p:ph type="body" sz="quarter" idx="14" hasCustomPrompt="1"/>
          </p:nvPr>
        </p:nvSpPr>
        <p:spPr>
          <a:xfrm>
            <a:off x="1813804" y="5496293"/>
            <a:ext cx="4013630" cy="937504"/>
          </a:xfrm>
          <a:prstGeom prst="rect">
            <a:avLst/>
          </a:prstGeom>
        </p:spPr>
        <p:txBody>
          <a:bodyPr>
            <a:noAutofit/>
          </a:bodyPr>
          <a:lstStyle>
            <a:lvl1pPr marL="0" indent="0">
              <a:lnSpc>
                <a:spcPct val="100000"/>
              </a:lnSpc>
              <a:spcBef>
                <a:spcPts val="0"/>
              </a:spcBef>
              <a:buNone/>
              <a:defRPr sz="1400" b="0" i="1">
                <a:solidFill>
                  <a:schemeClr val="bg1"/>
                </a:solidFill>
                <a:latin typeface="Nunito Sans Normal" pitchFamily="2" charset="77"/>
                <a:ea typeface="Roboto Medium" panose="02000000000000000000" pitchFamily="2" charset="0"/>
              </a:defRPr>
            </a:lvl1pPr>
          </a:lstStyle>
          <a:p>
            <a:pPr lvl="0"/>
            <a:r>
              <a:rPr lang="en-US"/>
              <a:t>Job Title</a:t>
            </a:r>
          </a:p>
          <a:p>
            <a:pPr lvl="0"/>
            <a:r>
              <a:rPr lang="en-US"/>
              <a:t>Division</a:t>
            </a:r>
          </a:p>
          <a:p>
            <a:pPr lvl="0"/>
            <a:r>
              <a:rPr lang="en-US"/>
              <a:t>Center/Institute/Office</a:t>
            </a:r>
          </a:p>
          <a:p>
            <a:pPr lvl="0"/>
            <a:r>
              <a:rPr lang="en-US"/>
              <a:t>Date of Presentation</a:t>
            </a:r>
          </a:p>
        </p:txBody>
      </p:sp>
      <p:sp>
        <p:nvSpPr>
          <p:cNvPr id="9" name="Picture Placeholder 7" descr="Profile picture of presenter">
            <a:extLst>
              <a:ext uri="{FF2B5EF4-FFF2-40B4-BE49-F238E27FC236}">
                <a16:creationId xmlns:a16="http://schemas.microsoft.com/office/drawing/2014/main" id="{065EEC1E-C1BA-ABA0-527C-D8C5A94DD987}"/>
              </a:ext>
            </a:extLst>
          </p:cNvPr>
          <p:cNvSpPr>
            <a:spLocks noGrp="1"/>
          </p:cNvSpPr>
          <p:nvPr>
            <p:ph type="pic" sz="quarter" idx="10"/>
          </p:nvPr>
        </p:nvSpPr>
        <p:spPr>
          <a:xfrm>
            <a:off x="619955" y="5172454"/>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6" name="Picture Placeholder 5">
            <a:extLst>
              <a:ext uri="{FF2B5EF4-FFF2-40B4-BE49-F238E27FC236}">
                <a16:creationId xmlns:a16="http://schemas.microsoft.com/office/drawing/2014/main" id="{6B6C18DC-2C90-52D8-63EA-B4A8A2297540}"/>
              </a:ext>
            </a:extLst>
          </p:cNvPr>
          <p:cNvSpPr>
            <a:spLocks noGrp="1"/>
          </p:cNvSpPr>
          <p:nvPr>
            <p:ph type="pic" sz="quarter" idx="11"/>
          </p:nvPr>
        </p:nvSpPr>
        <p:spPr>
          <a:xfrm>
            <a:off x="6367349" y="1"/>
            <a:ext cx="5824653" cy="6157257"/>
          </a:xfrm>
          <a:custGeom>
            <a:avLst/>
            <a:gdLst>
              <a:gd name="connsiteX0" fmla="*/ 0 w 5824653"/>
              <a:gd name="connsiteY0" fmla="*/ 0 h 6157257"/>
              <a:gd name="connsiteX1" fmla="*/ 5824653 w 5824653"/>
              <a:gd name="connsiteY1" fmla="*/ 0 h 6157257"/>
              <a:gd name="connsiteX2" fmla="*/ 5824653 w 5824653"/>
              <a:gd name="connsiteY2" fmla="*/ 6157257 h 6157257"/>
              <a:gd name="connsiteX3" fmla="*/ 282561 w 5824653"/>
              <a:gd name="connsiteY3" fmla="*/ 6157257 h 6157257"/>
              <a:gd name="connsiteX4" fmla="*/ 0 w 5824653"/>
              <a:gd name="connsiteY4" fmla="*/ 5864407 h 6157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3" h="6157257">
                <a:moveTo>
                  <a:pt x="0" y="0"/>
                </a:moveTo>
                <a:lnTo>
                  <a:pt x="5824653" y="0"/>
                </a:lnTo>
                <a:lnTo>
                  <a:pt x="5824653" y="6157257"/>
                </a:lnTo>
                <a:lnTo>
                  <a:pt x="282561" y="6157257"/>
                </a:lnTo>
                <a:cubicBezTo>
                  <a:pt x="126507" y="6157257"/>
                  <a:pt x="0" y="6026143"/>
                  <a:pt x="0" y="5864407"/>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11496971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_5">
    <p:bg>
      <p:bgPr>
        <a:solidFill>
          <a:schemeClr val="tx2"/>
        </a:solidFill>
        <a:effectLst/>
      </p:bgPr>
    </p:bg>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9" y="2747815"/>
            <a:ext cx="4904968" cy="2263778"/>
          </a:xfrm>
        </p:spPr>
        <p:txBody>
          <a:bodyPr>
            <a:normAutofit/>
          </a:bodyPr>
          <a:lstStyle>
            <a:lvl1pPr>
              <a:lnSpc>
                <a:spcPct val="80000"/>
              </a:lnSpc>
              <a:defRPr sz="6100">
                <a:solidFill>
                  <a:schemeClr val="bg1"/>
                </a:solidFill>
              </a:defRPr>
            </a:lvl1pPr>
          </a:lstStyle>
          <a:p>
            <a:r>
              <a:rPr lang="en-US"/>
              <a:t>Presentation Title (can be long or short)</a:t>
            </a:r>
          </a:p>
        </p:txBody>
      </p:sp>
      <p:pic>
        <p:nvPicPr>
          <p:cNvPr id="8" name="Picture 7" descr="logos, U.S. Centers for Disease Control and Prevention and National Institute for Occupational Safety and Health">
            <a:extLst>
              <a:ext uri="{FF2B5EF4-FFF2-40B4-BE49-F238E27FC236}">
                <a16:creationId xmlns:a16="http://schemas.microsoft.com/office/drawing/2014/main" id="{2A1567B6-AF11-1CA2-A277-ED8B6DB3B7FB}"/>
              </a:ext>
            </a:extLst>
          </p:cNvPr>
          <p:cNvPicPr>
            <a:picLocks noGrp="1" noRot="1" noMove="1" noResize="1" noEditPoints="1" noAdjustHandles="1" noChangeArrowheads="1" noChangeShapeType="1" noCrop="1"/>
          </p:cNvPicPr>
          <p:nvPr/>
        </p:nvPicPr>
        <p:blipFill rotWithShape="1">
          <a:blip r:embed="rId2"/>
          <a:srcRect l="28933" t="45137" r="48844" b="44926"/>
          <a:stretch/>
        </p:blipFill>
        <p:spPr>
          <a:xfrm>
            <a:off x="425120" y="423297"/>
            <a:ext cx="2343962" cy="1356340"/>
          </a:xfrm>
          <a:prstGeom prst="rect">
            <a:avLst/>
          </a:prstGeom>
        </p:spPr>
      </p:pic>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9" y="2220698"/>
            <a:ext cx="4904968" cy="277780"/>
          </a:xfrm>
          <a:prstGeom prst="rect">
            <a:avLst/>
          </a:prstGeom>
        </p:spPr>
        <p:txBody>
          <a:bodyPr>
            <a:noAutofit/>
          </a:bodyPr>
          <a:lstStyle>
            <a:lvl1pPr marL="0" indent="0">
              <a:lnSpc>
                <a:spcPct val="100000"/>
              </a:lnSpc>
              <a:buNone/>
              <a:defRPr sz="2000" b="0" i="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6" name="Text Placeholder 9">
            <a:extLst>
              <a:ext uri="{FF2B5EF4-FFF2-40B4-BE49-F238E27FC236}">
                <a16:creationId xmlns:a16="http://schemas.microsoft.com/office/drawing/2014/main" id="{C8805A6E-F780-87DD-C44E-50EB8C791A9F}"/>
              </a:ext>
            </a:extLst>
          </p:cNvPr>
          <p:cNvSpPr>
            <a:spLocks noGrp="1"/>
          </p:cNvSpPr>
          <p:nvPr>
            <p:ph type="body" sz="quarter" idx="13" hasCustomPrompt="1"/>
          </p:nvPr>
        </p:nvSpPr>
        <p:spPr>
          <a:xfrm>
            <a:off x="1793970" y="5199063"/>
            <a:ext cx="4033464" cy="273197"/>
          </a:xfrm>
        </p:spPr>
        <p:txBody>
          <a:bodyPr/>
          <a:lstStyle>
            <a:lvl1pPr marL="0" indent="0">
              <a:buNone/>
              <a:defRPr lang="en-US" sz="2000" dirty="0">
                <a:solidFill>
                  <a:schemeClr val="bg1"/>
                </a:solidFill>
              </a:defRPr>
            </a:lvl1pPr>
          </a:lstStyle>
          <a:p>
            <a:r>
              <a:rPr lang="en-US">
                <a:latin typeface="+mj-lt"/>
              </a:rPr>
              <a:t>Name of Presenter</a:t>
            </a:r>
          </a:p>
        </p:txBody>
      </p:sp>
      <p:sp>
        <p:nvSpPr>
          <p:cNvPr id="7" name="Text Placeholder 49">
            <a:extLst>
              <a:ext uri="{FF2B5EF4-FFF2-40B4-BE49-F238E27FC236}">
                <a16:creationId xmlns:a16="http://schemas.microsoft.com/office/drawing/2014/main" id="{F6179D83-25DC-CA18-9F56-4494FF95A6DB}"/>
              </a:ext>
            </a:extLst>
          </p:cNvPr>
          <p:cNvSpPr>
            <a:spLocks noGrp="1"/>
          </p:cNvSpPr>
          <p:nvPr>
            <p:ph type="body" sz="quarter" idx="14" hasCustomPrompt="1"/>
          </p:nvPr>
        </p:nvSpPr>
        <p:spPr>
          <a:xfrm>
            <a:off x="1813804" y="5496293"/>
            <a:ext cx="4013630" cy="937504"/>
          </a:xfrm>
          <a:prstGeom prst="rect">
            <a:avLst/>
          </a:prstGeom>
        </p:spPr>
        <p:txBody>
          <a:bodyPr>
            <a:noAutofit/>
          </a:bodyPr>
          <a:lstStyle>
            <a:lvl1pPr marL="0" indent="0">
              <a:lnSpc>
                <a:spcPct val="100000"/>
              </a:lnSpc>
              <a:spcBef>
                <a:spcPts val="0"/>
              </a:spcBef>
              <a:buNone/>
              <a:defRPr sz="1400" b="0" i="1">
                <a:solidFill>
                  <a:schemeClr val="bg1"/>
                </a:solidFill>
                <a:latin typeface="Nunito Sans Normal" pitchFamily="2" charset="77"/>
                <a:ea typeface="Roboto Medium" panose="02000000000000000000" pitchFamily="2" charset="0"/>
              </a:defRPr>
            </a:lvl1pPr>
          </a:lstStyle>
          <a:p>
            <a:pPr lvl="0"/>
            <a:r>
              <a:rPr lang="en-US"/>
              <a:t>Job Title</a:t>
            </a:r>
          </a:p>
          <a:p>
            <a:pPr lvl="0"/>
            <a:r>
              <a:rPr lang="en-US"/>
              <a:t>Division</a:t>
            </a:r>
          </a:p>
          <a:p>
            <a:pPr lvl="0"/>
            <a:r>
              <a:rPr lang="en-US"/>
              <a:t>Center/Institute/Office</a:t>
            </a:r>
          </a:p>
          <a:p>
            <a:pPr lvl="0"/>
            <a:r>
              <a:rPr lang="en-US"/>
              <a:t>Date of Presentation</a:t>
            </a:r>
          </a:p>
        </p:txBody>
      </p:sp>
      <p:sp>
        <p:nvSpPr>
          <p:cNvPr id="4" name="Picture Placeholder 7" descr="Profile picture of presenter">
            <a:extLst>
              <a:ext uri="{FF2B5EF4-FFF2-40B4-BE49-F238E27FC236}">
                <a16:creationId xmlns:a16="http://schemas.microsoft.com/office/drawing/2014/main" id="{EC562CDF-C46A-5583-A88D-65D7D5E8D4FF}"/>
              </a:ext>
            </a:extLst>
          </p:cNvPr>
          <p:cNvSpPr>
            <a:spLocks noGrp="1"/>
          </p:cNvSpPr>
          <p:nvPr>
            <p:ph type="pic" sz="quarter" idx="10"/>
          </p:nvPr>
        </p:nvSpPr>
        <p:spPr>
          <a:xfrm>
            <a:off x="619955" y="5172454"/>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5" name="Picture Placeholder 4">
            <a:extLst>
              <a:ext uri="{FF2B5EF4-FFF2-40B4-BE49-F238E27FC236}">
                <a16:creationId xmlns:a16="http://schemas.microsoft.com/office/drawing/2014/main" id="{B8C8EC6E-9D7D-3B8B-CB18-03194606BDCA}"/>
              </a:ext>
            </a:extLst>
          </p:cNvPr>
          <p:cNvSpPr>
            <a:spLocks noGrp="1"/>
          </p:cNvSpPr>
          <p:nvPr>
            <p:ph type="pic" sz="quarter" idx="11"/>
          </p:nvPr>
        </p:nvSpPr>
        <p:spPr>
          <a:xfrm>
            <a:off x="6367349" y="0"/>
            <a:ext cx="5824653" cy="6157257"/>
          </a:xfrm>
          <a:custGeom>
            <a:avLst/>
            <a:gdLst>
              <a:gd name="connsiteX0" fmla="*/ 0 w 5824653"/>
              <a:gd name="connsiteY0" fmla="*/ 0 h 6157257"/>
              <a:gd name="connsiteX1" fmla="*/ 5824653 w 5824653"/>
              <a:gd name="connsiteY1" fmla="*/ 0 h 6157257"/>
              <a:gd name="connsiteX2" fmla="*/ 5824653 w 5824653"/>
              <a:gd name="connsiteY2" fmla="*/ 6157257 h 6157257"/>
              <a:gd name="connsiteX3" fmla="*/ 282561 w 5824653"/>
              <a:gd name="connsiteY3" fmla="*/ 6157257 h 6157257"/>
              <a:gd name="connsiteX4" fmla="*/ 0 w 5824653"/>
              <a:gd name="connsiteY4" fmla="*/ 5864407 h 6157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3" h="6157257">
                <a:moveTo>
                  <a:pt x="0" y="0"/>
                </a:moveTo>
                <a:lnTo>
                  <a:pt x="5824653" y="0"/>
                </a:lnTo>
                <a:lnTo>
                  <a:pt x="5824653" y="6157257"/>
                </a:lnTo>
                <a:lnTo>
                  <a:pt x="282561" y="6157257"/>
                </a:lnTo>
                <a:cubicBezTo>
                  <a:pt x="126507" y="6157257"/>
                  <a:pt x="0" y="6026143"/>
                  <a:pt x="0" y="5864407"/>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11816155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7C5B16F-7F1C-DC7A-82C9-EB03BCDF3447}"/>
              </a:ext>
            </a:extLst>
          </p:cNvPr>
          <p:cNvSpPr>
            <a:spLocks noGrp="1"/>
          </p:cNvSpPr>
          <p:nvPr>
            <p:ph type="title" hasCustomPrompt="1"/>
          </p:nvPr>
        </p:nvSpPr>
        <p:spPr>
          <a:xfrm>
            <a:off x="6736465" y="2821201"/>
            <a:ext cx="4222397" cy="699746"/>
          </a:xfrm>
        </p:spPr>
        <p:txBody>
          <a:bodyPr/>
          <a:lstStyle>
            <a:lvl1pPr marL="0" algn="l" defTabSz="914400" rtl="0" eaLnBrk="1" latinLnBrk="0" hangingPunct="1">
              <a:defRPr lang="en-US" sz="5800" b="1" kern="1200" dirty="0">
                <a:solidFill>
                  <a:schemeClr val="tx1"/>
                </a:solidFill>
                <a:latin typeface="Roboto" panose="02000000000000000000" pitchFamily="2" charset="0"/>
                <a:ea typeface="Roboto" panose="02000000000000000000" pitchFamily="2" charset="0"/>
                <a:cs typeface="Poppins" pitchFamily="2" charset="77"/>
              </a:defRPr>
            </a:lvl1pPr>
          </a:lstStyle>
          <a:p>
            <a:r>
              <a:rPr lang="en-US"/>
              <a:t>Section Title</a:t>
            </a:r>
          </a:p>
        </p:txBody>
      </p:sp>
      <p:sp>
        <p:nvSpPr>
          <p:cNvPr id="9" name="Text Placeholder 6">
            <a:extLst>
              <a:ext uri="{FF2B5EF4-FFF2-40B4-BE49-F238E27FC236}">
                <a16:creationId xmlns:a16="http://schemas.microsoft.com/office/drawing/2014/main" id="{ABDB48D7-52DF-4715-5300-BF1594552E37}"/>
              </a:ext>
            </a:extLst>
          </p:cNvPr>
          <p:cNvSpPr>
            <a:spLocks noGrp="1"/>
          </p:cNvSpPr>
          <p:nvPr>
            <p:ph type="body" sz="quarter" idx="12" hasCustomPrompt="1"/>
          </p:nvPr>
        </p:nvSpPr>
        <p:spPr>
          <a:xfrm>
            <a:off x="6736465" y="3639860"/>
            <a:ext cx="4510655" cy="438364"/>
          </a:xfrm>
          <a:prstGeom prst="rect">
            <a:avLst/>
          </a:prstGeom>
        </p:spPr>
        <p:txBody>
          <a:bodyPr/>
          <a:lstStyle>
            <a:lvl1pPr marL="0" indent="0" algn="l" defTabSz="914400" rtl="0" eaLnBrk="1" latinLnBrk="0" hangingPunct="1">
              <a:buNone/>
              <a:defRPr lang="en-US" sz="1800" kern="1200" dirty="0">
                <a:solidFill>
                  <a:schemeClr val="tx2"/>
                </a:solidFill>
                <a:latin typeface="Roboto" panose="02000000000000000000" pitchFamily="2" charset="0"/>
                <a:ea typeface="Roboto" panose="02000000000000000000" pitchFamily="2" charset="0"/>
                <a:cs typeface="Poppins" panose="00000500000000000000" pitchFamily="2" charset="0"/>
              </a:defRPr>
            </a:lvl1pPr>
          </a:lstStyle>
          <a:p>
            <a:pPr lvl="0"/>
            <a:r>
              <a:rPr lang="en-US"/>
              <a:t>Subhead Can Go Here for Added Emphasis</a:t>
            </a:r>
          </a:p>
        </p:txBody>
      </p:sp>
      <p:sp>
        <p:nvSpPr>
          <p:cNvPr id="5" name="Picture Placeholder 4">
            <a:extLst>
              <a:ext uri="{FF2B5EF4-FFF2-40B4-BE49-F238E27FC236}">
                <a16:creationId xmlns:a16="http://schemas.microsoft.com/office/drawing/2014/main" id="{BC54F89C-6C12-FE51-B615-67D3FEB12204}"/>
              </a:ext>
            </a:extLst>
          </p:cNvPr>
          <p:cNvSpPr>
            <a:spLocks noGrp="1"/>
          </p:cNvSpPr>
          <p:nvPr>
            <p:ph type="pic" sz="quarter" idx="11"/>
          </p:nvPr>
        </p:nvSpPr>
        <p:spPr>
          <a:xfrm>
            <a:off x="0" y="1328184"/>
            <a:ext cx="5586413" cy="5529816"/>
          </a:xfrm>
          <a:custGeom>
            <a:avLst/>
            <a:gdLst>
              <a:gd name="connsiteX0" fmla="*/ 3 w 5586413"/>
              <a:gd name="connsiteY0" fmla="*/ 0 h 5529816"/>
              <a:gd name="connsiteX1" fmla="*/ 5303852 w 5586413"/>
              <a:gd name="connsiteY1" fmla="*/ 0 h 5529816"/>
              <a:gd name="connsiteX2" fmla="*/ 5586413 w 5586413"/>
              <a:gd name="connsiteY2" fmla="*/ 292849 h 5529816"/>
              <a:gd name="connsiteX3" fmla="*/ 5586413 w 5586413"/>
              <a:gd name="connsiteY3" fmla="*/ 5529816 h 5529816"/>
              <a:gd name="connsiteX4" fmla="*/ 0 w 5586413"/>
              <a:gd name="connsiteY4" fmla="*/ 5529816 h 5529816"/>
              <a:gd name="connsiteX5" fmla="*/ 0 w 5586413"/>
              <a:gd name="connsiteY5" fmla="*/ 240422 h 5529816"/>
              <a:gd name="connsiteX6" fmla="*/ 3 w 5586413"/>
              <a:gd name="connsiteY6" fmla="*/ 240422 h 55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6413" h="5529816">
                <a:moveTo>
                  <a:pt x="3" y="0"/>
                </a:moveTo>
                <a:lnTo>
                  <a:pt x="5303852" y="0"/>
                </a:lnTo>
                <a:cubicBezTo>
                  <a:pt x="5459906" y="0"/>
                  <a:pt x="5586413" y="131113"/>
                  <a:pt x="5586413" y="292849"/>
                </a:cubicBezTo>
                <a:lnTo>
                  <a:pt x="5586413" y="5529816"/>
                </a:lnTo>
                <a:lnTo>
                  <a:pt x="0" y="5529816"/>
                </a:lnTo>
                <a:lnTo>
                  <a:pt x="0" y="240422"/>
                </a:lnTo>
                <a:lnTo>
                  <a:pt x="3" y="240422"/>
                </a:ln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42138246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Meeting Agenda">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029CAEA-D82D-AAD9-C4A0-A8D417CD559B}"/>
              </a:ext>
              <a:ext uri="{C183D7F6-B498-43B3-948B-1728B52AA6E4}">
                <adec:decorative xmlns:adec="http://schemas.microsoft.com/office/drawing/2017/decorative" val="1"/>
              </a:ext>
            </a:extLst>
          </p:cNvPr>
          <p:cNvSpPr/>
          <p:nvPr/>
        </p:nvSpPr>
        <p:spPr>
          <a:xfrm>
            <a:off x="266700" y="267972"/>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72">
            <a:extLst>
              <a:ext uri="{FF2B5EF4-FFF2-40B4-BE49-F238E27FC236}">
                <a16:creationId xmlns:a16="http://schemas.microsoft.com/office/drawing/2014/main" id="{DAD1AFA7-A11D-A45A-D8B4-8C7EBDC87BE5}"/>
              </a:ext>
              <a:ext uri="{C183D7F6-B498-43B3-948B-1728B52AA6E4}">
                <adec:decorative xmlns:adec="http://schemas.microsoft.com/office/drawing/2017/decorative" val="1"/>
              </a:ext>
            </a:extLst>
          </p:cNvPr>
          <p:cNvSpPr/>
          <p:nvPr/>
        </p:nvSpPr>
        <p:spPr>
          <a:xfrm flipH="1" flipV="1">
            <a:off x="2084831" y="0"/>
            <a:ext cx="8028432" cy="666750"/>
          </a:xfrm>
          <a:prstGeom prst="round2SameRect">
            <a:avLst>
              <a:gd name="adj1" fmla="val 30472"/>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Roboto" panose="02000000000000000000" pitchFamily="2" charset="0"/>
              <a:ea typeface="Roboto" panose="02000000000000000000" pitchFamily="2" charset="0"/>
            </a:endParaRPr>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934723"/>
            <a:ext cx="10655598" cy="645231"/>
          </a:xfrm>
        </p:spPr>
        <p:txBody>
          <a:bodyPr/>
          <a:lstStyle>
            <a:lvl1pPr algn="ctr">
              <a:lnSpc>
                <a:spcPct val="100000"/>
              </a:lnSpc>
              <a:defRPr sz="2600">
                <a:solidFill>
                  <a:schemeClr val="accent3"/>
                </a:solidFill>
              </a:defRPr>
            </a:lvl1pPr>
          </a:lstStyle>
          <a:p>
            <a:r>
              <a:rPr lang="en-US"/>
              <a:t>Meeting Agenda</a:t>
            </a:r>
          </a:p>
        </p:txBody>
      </p:sp>
      <p:sp>
        <p:nvSpPr>
          <p:cNvPr id="5" name="Text Placeholder 19">
            <a:extLst>
              <a:ext uri="{FF2B5EF4-FFF2-40B4-BE49-F238E27FC236}">
                <a16:creationId xmlns:a16="http://schemas.microsoft.com/office/drawing/2014/main" id="{FAC8998C-8611-5708-DFEF-B77036F84A80}"/>
              </a:ext>
            </a:extLst>
          </p:cNvPr>
          <p:cNvSpPr>
            <a:spLocks noGrp="1"/>
          </p:cNvSpPr>
          <p:nvPr>
            <p:ph type="body" sz="quarter" idx="26" hasCustomPrompt="1"/>
          </p:nvPr>
        </p:nvSpPr>
        <p:spPr>
          <a:xfrm>
            <a:off x="4689027" y="194875"/>
            <a:ext cx="2813946" cy="279687"/>
          </a:xfrm>
          <a:prstGeom prst="rect">
            <a:avLst/>
          </a:prstGeom>
        </p:spPr>
        <p:txBody>
          <a:bodyPr/>
          <a:lstStyle>
            <a:lvl1pPr marL="0" indent="0" algn="ctr" defTabSz="914400" rtl="0" eaLnBrk="1" latinLnBrk="0" hangingPunct="1">
              <a:lnSpc>
                <a:spcPct val="150000"/>
              </a:lnSpc>
              <a:buNone/>
              <a:defRPr lang="en-US" sz="1400" b="1" kern="1200" cap="all" spc="200" baseline="0" dirty="0">
                <a:solidFill>
                  <a:schemeClr val="bg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a:t>Meeting Name/Date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1840892"/>
            <a:ext cx="5146895" cy="4543446"/>
          </a:xfrm>
          <a:prstGeom prst="rect">
            <a:avLst/>
          </a:prstGeom>
        </p:spPr>
        <p:txBody>
          <a:bodyPr/>
          <a:lstStyle>
            <a:lvl1pPr marL="230188" indent="-230188">
              <a:lnSpc>
                <a:spcPts val="2400"/>
              </a:lnSpc>
              <a:spcBef>
                <a:spcPts val="1200"/>
              </a:spcBef>
              <a:buFont typeface="Arial" panose="020B0604020202020204" pitchFamily="34" charset="0"/>
              <a:buChar char="•"/>
              <a:defRPr lang="en-US" sz="1800" b="0" kern="1200" dirty="0" smtClean="0">
                <a:solidFill>
                  <a:schemeClr val="tx1"/>
                </a:solidFill>
                <a:latin typeface="Nunito Sans Normal" pitchFamily="2" charset="77"/>
                <a:ea typeface="+mn-ea"/>
                <a:cs typeface="Arial" panose="020B0604020202020204" pitchFamily="34" charset="0"/>
              </a:defRPr>
            </a:lvl1pPr>
            <a:lvl2pPr marL="687388" indent="-230188">
              <a:buFont typeface="Courier New" panose="02070309020205020404" pitchFamily="49" charset="0"/>
              <a:buChar char="o"/>
              <a:defRPr lang="en-US" sz="1800" b="0" kern="1200" dirty="0" smtClean="0">
                <a:solidFill>
                  <a:schemeClr val="tx1"/>
                </a:solidFill>
                <a:latin typeface="Nunito Sans Normal" pitchFamily="2" charset="77"/>
                <a:ea typeface="+mn-ea"/>
                <a:cs typeface="Arial" panose="020B0604020202020204" pitchFamily="34" charset="0"/>
              </a:defRPr>
            </a:lvl2pPr>
            <a:lvl3pPr>
              <a:defRPr lang="en-US" sz="1800" b="0" kern="1200" dirty="0" smtClean="0">
                <a:solidFill>
                  <a:schemeClr val="tx1"/>
                </a:solidFill>
                <a:latin typeface="Nunito Sans Normal" pitchFamily="2" charset="77"/>
                <a:ea typeface="+mn-ea"/>
                <a:cs typeface="Arial" panose="020B0604020202020204" pitchFamily="34" charset="0"/>
              </a:defRPr>
            </a:lvl3pPr>
            <a:lvl4pPr marL="1371600" indent="-169863">
              <a:buFontTx/>
              <a:buChar char="›"/>
              <a:defRPr lang="en-US" sz="1800" b="0" kern="1200" dirty="0" smtClean="0">
                <a:solidFill>
                  <a:schemeClr val="tx1"/>
                </a:solidFill>
                <a:latin typeface="Nunito Sans Normal" pitchFamily="2" charset="77"/>
                <a:ea typeface="+mn-ea"/>
                <a:cs typeface="Arial" panose="020B0604020202020204" pitchFamily="34" charset="0"/>
              </a:defRPr>
            </a:lvl4pPr>
          </a:lstStyle>
          <a:p>
            <a:pPr lvl="0"/>
            <a:r>
              <a:rPr lang="en-US"/>
              <a:t>Place in your content here. When pasting in content, please use the “Use Destination Theme” or “Keep Text Only” options to ensure the text matches this template’s styles.</a:t>
            </a:r>
          </a:p>
          <a:p>
            <a:pPr lvl="0"/>
            <a:r>
              <a:rPr lang="en-US"/>
              <a:t>You can include bulleted lists, including the meeting objectives, topics for discussion, or the presenters or team members. </a:t>
            </a:r>
          </a:p>
          <a:p>
            <a:pPr lvl="0"/>
            <a:r>
              <a:rPr lang="en-US"/>
              <a:t>First level</a:t>
            </a:r>
          </a:p>
          <a:p>
            <a:pPr lvl="1"/>
            <a:r>
              <a:rPr lang="en-US"/>
              <a:t>Second level</a:t>
            </a:r>
          </a:p>
          <a:p>
            <a:pPr lvl="2"/>
            <a:r>
              <a:rPr lang="en-US"/>
              <a:t>Third level </a:t>
            </a:r>
          </a:p>
          <a:p>
            <a:pPr lvl="3"/>
            <a:r>
              <a:rPr lang="en-US"/>
              <a:t>Fourth level</a:t>
            </a:r>
          </a:p>
        </p:txBody>
      </p:sp>
      <p:sp>
        <p:nvSpPr>
          <p:cNvPr id="3" name="Text Placeholder 11">
            <a:extLst>
              <a:ext uri="{FF2B5EF4-FFF2-40B4-BE49-F238E27FC236}">
                <a16:creationId xmlns:a16="http://schemas.microsoft.com/office/drawing/2014/main" id="{115CD9F2-68CA-396F-8E68-25C753DC9FC2}"/>
              </a:ext>
            </a:extLst>
          </p:cNvPr>
          <p:cNvSpPr>
            <a:spLocks noGrp="1"/>
          </p:cNvSpPr>
          <p:nvPr>
            <p:ph type="body" sz="quarter" idx="16" hasCustomPrompt="1"/>
          </p:nvPr>
        </p:nvSpPr>
        <p:spPr>
          <a:xfrm>
            <a:off x="6270703" y="1847927"/>
            <a:ext cx="5146895" cy="4543446"/>
          </a:xfrm>
          <a:prstGeom prst="rect">
            <a:avLst/>
          </a:prstGeom>
        </p:spPr>
        <p:txBody>
          <a:bodyPr/>
          <a:lstStyle>
            <a:lvl1pPr marL="171450" indent="-171450">
              <a:lnSpc>
                <a:spcPts val="2400"/>
              </a:lnSpc>
              <a:spcBef>
                <a:spcPts val="1200"/>
              </a:spcBef>
              <a:buFont typeface="Arial" panose="020B0604020202020204" pitchFamily="34" charset="0"/>
              <a:buChar char="•"/>
              <a:defRPr sz="1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Place in your content here. When pasting in content, please use the “Use Destination Theme” or “Keep Text Only” options to ensure the text matches this template’s styles.</a:t>
            </a:r>
          </a:p>
          <a:p>
            <a:pPr lvl="0"/>
            <a:r>
              <a:rPr lang="en-US"/>
              <a:t>You can include bulleted lists, including the meeting objectives, topics for discussion, or the presenters or team members. </a:t>
            </a:r>
          </a:p>
          <a:p>
            <a:pPr lvl="0"/>
            <a:r>
              <a:rPr lang="en-US"/>
              <a:t>First level</a:t>
            </a:r>
          </a:p>
          <a:p>
            <a:pPr lvl="1"/>
            <a:r>
              <a:rPr lang="en-US"/>
              <a:t>Second level</a:t>
            </a:r>
          </a:p>
          <a:p>
            <a:pPr lvl="2"/>
            <a:r>
              <a:rPr lang="en-US"/>
              <a:t>Third level </a:t>
            </a:r>
          </a:p>
          <a:p>
            <a:pPr lvl="3"/>
            <a:r>
              <a:rPr lang="en-US"/>
              <a:t>Fourth level</a:t>
            </a:r>
          </a:p>
          <a:p>
            <a:pPr lvl="0"/>
            <a:endParaRPr lang="en-US"/>
          </a:p>
        </p:txBody>
      </p:sp>
    </p:spTree>
    <p:extLst>
      <p:ext uri="{BB962C8B-B14F-4D97-AF65-F5344CB8AC3E}">
        <p14:creationId xmlns:p14="http://schemas.microsoft.com/office/powerpoint/2010/main" val="4330550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ext_2Column">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029CAEA-D82D-AAD9-C4A0-A8D417CD559B}"/>
              </a:ext>
              <a:ext uri="{C183D7F6-B498-43B3-948B-1728B52AA6E4}">
                <adec:decorative xmlns:adec="http://schemas.microsoft.com/office/drawing/2017/decorative" val="1"/>
              </a:ext>
            </a:extLst>
          </p:cNvPr>
          <p:cNvSpPr/>
          <p:nvPr/>
        </p:nvSpPr>
        <p:spPr>
          <a:xfrm>
            <a:off x="266700" y="267973"/>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72">
            <a:extLst>
              <a:ext uri="{FF2B5EF4-FFF2-40B4-BE49-F238E27FC236}">
                <a16:creationId xmlns:a16="http://schemas.microsoft.com/office/drawing/2014/main" id="{DAD1AFA7-A11D-A45A-D8B4-8C7EBDC87BE5}"/>
              </a:ext>
              <a:ext uri="{C183D7F6-B498-43B3-948B-1728B52AA6E4}">
                <adec:decorative xmlns:adec="http://schemas.microsoft.com/office/drawing/2017/decorative" val="1"/>
              </a:ext>
            </a:extLst>
          </p:cNvPr>
          <p:cNvSpPr/>
          <p:nvPr/>
        </p:nvSpPr>
        <p:spPr>
          <a:xfrm flipH="1" flipV="1">
            <a:off x="2084831" y="0"/>
            <a:ext cx="8028432" cy="666750"/>
          </a:xfrm>
          <a:prstGeom prst="round2SameRect">
            <a:avLst>
              <a:gd name="adj1" fmla="val 30472"/>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Roboto" panose="02000000000000000000" pitchFamily="2" charset="0"/>
              <a:ea typeface="Roboto" panose="02000000000000000000" pitchFamily="2" charset="0"/>
            </a:endParaRPr>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321906"/>
            <a:ext cx="10655598" cy="645231"/>
          </a:xfrm>
        </p:spPr>
        <p:txBody>
          <a:bodyPr/>
          <a:lstStyle>
            <a:lvl1pPr algn="ctr">
              <a:lnSpc>
                <a:spcPct val="100000"/>
              </a:lnSpc>
              <a:defRPr sz="2600">
                <a:solidFill>
                  <a:schemeClr val="accent3"/>
                </a:solidFill>
              </a:defRPr>
            </a:lvl1pPr>
          </a:lstStyle>
          <a:p>
            <a:r>
              <a:rPr lang="en-US"/>
              <a:t>Title Goes Here (can be long or short)</a:t>
            </a:r>
          </a:p>
        </p:txBody>
      </p:sp>
      <p:sp>
        <p:nvSpPr>
          <p:cNvPr id="5" name="Text Placeholder 19">
            <a:extLst>
              <a:ext uri="{FF2B5EF4-FFF2-40B4-BE49-F238E27FC236}">
                <a16:creationId xmlns:a16="http://schemas.microsoft.com/office/drawing/2014/main" id="{FAC8998C-8611-5708-DFEF-B77036F84A80}"/>
              </a:ext>
            </a:extLst>
          </p:cNvPr>
          <p:cNvSpPr>
            <a:spLocks noGrp="1"/>
          </p:cNvSpPr>
          <p:nvPr>
            <p:ph type="body" sz="quarter" idx="26" hasCustomPrompt="1"/>
          </p:nvPr>
        </p:nvSpPr>
        <p:spPr>
          <a:xfrm>
            <a:off x="4689027" y="194875"/>
            <a:ext cx="2813946" cy="279687"/>
          </a:xfrm>
          <a:prstGeom prst="rect">
            <a:avLst/>
          </a:prstGeom>
        </p:spPr>
        <p:txBody>
          <a:bodyPr/>
          <a:lstStyle>
            <a:lvl1pPr marL="0" indent="0" algn="ctr" defTabSz="914400" rtl="0" eaLnBrk="1" latinLnBrk="0" hangingPunct="1">
              <a:lnSpc>
                <a:spcPct val="150000"/>
              </a:lnSpc>
              <a:buNone/>
              <a:defRPr lang="en-US" sz="1400" b="1" kern="1200" cap="all" spc="200" baseline="0" dirty="0">
                <a:solidFill>
                  <a:schemeClr val="bg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a:t>SUBTITLE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2233028"/>
            <a:ext cx="5146895" cy="3694808"/>
          </a:xfrm>
          <a:prstGeom prst="rect">
            <a:avLst/>
          </a:prstGeom>
        </p:spPr>
        <p:txBody>
          <a:bodyPr/>
          <a:lstStyle>
            <a:lvl1pPr marL="171450" marR="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sz="1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Place in your content here. When pasting in content, please use the “Use Destination Theme” or “Keep Text Only” options to ensure the text matches this template’s styles.</a:t>
            </a:r>
          </a:p>
          <a:p>
            <a:pPr lvl="0"/>
            <a:r>
              <a:rPr lang="en-US"/>
              <a:t>You can even include bulleted lists like this one</a:t>
            </a:r>
          </a:p>
          <a:p>
            <a:pPr lvl="1"/>
            <a:r>
              <a:rPr lang="en-US"/>
              <a:t>Second level</a:t>
            </a:r>
          </a:p>
          <a:p>
            <a:pPr lvl="2"/>
            <a:r>
              <a:rPr lang="en-US"/>
              <a:t>Third level </a:t>
            </a:r>
          </a:p>
          <a:p>
            <a:pPr lvl="3"/>
            <a:r>
              <a:rPr lang="en-US"/>
              <a:t>Fourth level</a:t>
            </a:r>
          </a:p>
          <a:p>
            <a:pPr marL="171450" marR="0" lvl="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a:pPr>
            <a:r>
              <a:rPr lang="en-US"/>
              <a:t>If you have just a few, make sure to center everything vertically in this space for best aesthetics.</a:t>
            </a:r>
          </a:p>
        </p:txBody>
      </p:sp>
      <p:sp>
        <p:nvSpPr>
          <p:cNvPr id="3" name="Text Placeholder 11">
            <a:extLst>
              <a:ext uri="{FF2B5EF4-FFF2-40B4-BE49-F238E27FC236}">
                <a16:creationId xmlns:a16="http://schemas.microsoft.com/office/drawing/2014/main" id="{115CD9F2-68CA-396F-8E68-25C753DC9FC2}"/>
              </a:ext>
            </a:extLst>
          </p:cNvPr>
          <p:cNvSpPr>
            <a:spLocks noGrp="1"/>
          </p:cNvSpPr>
          <p:nvPr>
            <p:ph type="body" sz="quarter" idx="16" hasCustomPrompt="1"/>
          </p:nvPr>
        </p:nvSpPr>
        <p:spPr>
          <a:xfrm>
            <a:off x="6270703" y="2240063"/>
            <a:ext cx="5146895" cy="3694808"/>
          </a:xfrm>
          <a:prstGeom prst="rect">
            <a:avLst/>
          </a:prstGeom>
        </p:spPr>
        <p:txBody>
          <a:bodyPr/>
          <a:lstStyle>
            <a:lvl1pPr marL="171450" marR="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sz="1800" b="0">
                <a:solidFill>
                  <a:schemeClr val="tx1"/>
                </a:solidFill>
              </a:defRPr>
            </a:lvl1pPr>
          </a:lstStyle>
          <a:p>
            <a:pPr lvl="0"/>
            <a:r>
              <a:rPr lang="en-US"/>
              <a:t>Place in your content here. When pasting in content, please use the “Use Destination Theme” or “Keep Text Only” options to ensure the text matches this template’s styles.</a:t>
            </a:r>
          </a:p>
          <a:p>
            <a:pPr lvl="0"/>
            <a:r>
              <a:rPr lang="en-US"/>
              <a:t>You can even include bulleted lists like this one</a:t>
            </a:r>
          </a:p>
          <a:p>
            <a:pPr lvl="1"/>
            <a:r>
              <a:rPr lang="en-US"/>
              <a:t>Second level</a:t>
            </a:r>
          </a:p>
          <a:p>
            <a:pPr lvl="2"/>
            <a:r>
              <a:rPr lang="en-US"/>
              <a:t>Third level </a:t>
            </a:r>
          </a:p>
          <a:p>
            <a:pPr lvl="3"/>
            <a:r>
              <a:rPr lang="en-US"/>
              <a:t>Fourth level</a:t>
            </a:r>
          </a:p>
          <a:p>
            <a:pPr marL="171450" marR="0" lvl="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a:pPr>
            <a:r>
              <a:rPr lang="en-US"/>
              <a:t>If you have just a few, make sure to center everything vertically in this space for best aesthetics.</a:t>
            </a:r>
          </a:p>
        </p:txBody>
      </p:sp>
    </p:spTree>
    <p:extLst>
      <p:ext uri="{BB962C8B-B14F-4D97-AF65-F5344CB8AC3E}">
        <p14:creationId xmlns:p14="http://schemas.microsoft.com/office/powerpoint/2010/main" val="3617034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83"/>
            <a:fld id="{29DB0173-A019-44EC-A911-B2230AD9E2AD}" type="datetimeFigureOut">
              <a:rPr lang="en-US" smtClean="0">
                <a:solidFill>
                  <a:prstClr val="black">
                    <a:tint val="75000"/>
                  </a:prstClr>
                </a:solidFill>
              </a:rPr>
              <a:pPr defTabSz="685783"/>
              <a:t>6/22/2026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FC791CC5-AD32-4764-8CC2-9871C8CAA012}"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871604029"/>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ext_Short">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5203A29-8D7D-4E72-9832-FFC13B58DED9}"/>
              </a:ext>
              <a:ext uri="{C183D7F6-B498-43B3-948B-1728B52AA6E4}">
                <adec:decorative xmlns:adec="http://schemas.microsoft.com/office/drawing/2017/decorative" val="1"/>
              </a:ext>
            </a:extLst>
          </p:cNvPr>
          <p:cNvSpPr/>
          <p:nvPr/>
        </p:nvSpPr>
        <p:spPr>
          <a:xfrm>
            <a:off x="266700" y="267973"/>
            <a:ext cx="11658600" cy="6322055"/>
          </a:xfrm>
          <a:prstGeom prst="roundRect">
            <a:avLst>
              <a:gd name="adj" fmla="val 4726"/>
            </a:avLst>
          </a:prstGeom>
          <a:solidFill>
            <a:srgbClr val="EA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94AB138-D39F-BCDE-1614-8CCB97C9B146}"/>
              </a:ext>
              <a:ext uri="{C183D7F6-B498-43B3-948B-1728B52AA6E4}">
                <adec:decorative xmlns:adec="http://schemas.microsoft.com/office/drawing/2017/decorative" val="1"/>
              </a:ext>
            </a:extLst>
          </p:cNvPr>
          <p:cNvSpPr/>
          <p:nvPr/>
        </p:nvSpPr>
        <p:spPr>
          <a:xfrm>
            <a:off x="1848611" y="6397174"/>
            <a:ext cx="8494776" cy="460826"/>
          </a:xfrm>
          <a:custGeom>
            <a:avLst/>
            <a:gdLst>
              <a:gd name="connsiteX0" fmla="*/ 213137 w 8396613"/>
              <a:gd name="connsiteY0" fmla="*/ 0 h 460826"/>
              <a:gd name="connsiteX1" fmla="*/ 8183476 w 8396613"/>
              <a:gd name="connsiteY1" fmla="*/ 0 h 460826"/>
              <a:gd name="connsiteX2" fmla="*/ 8396613 w 8396613"/>
              <a:gd name="connsiteY2" fmla="*/ 213137 h 460826"/>
              <a:gd name="connsiteX3" fmla="*/ 8396613 w 8396613"/>
              <a:gd name="connsiteY3" fmla="*/ 460826 h 460826"/>
              <a:gd name="connsiteX4" fmla="*/ 0 w 8396613"/>
              <a:gd name="connsiteY4" fmla="*/ 460826 h 460826"/>
              <a:gd name="connsiteX5" fmla="*/ 0 w 8396613"/>
              <a:gd name="connsiteY5" fmla="*/ 213137 h 460826"/>
              <a:gd name="connsiteX6" fmla="*/ 213137 w 8396613"/>
              <a:gd name="connsiteY6" fmla="*/ 0 h 4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613" h="460826">
                <a:moveTo>
                  <a:pt x="213137" y="0"/>
                </a:moveTo>
                <a:lnTo>
                  <a:pt x="8183476" y="0"/>
                </a:lnTo>
                <a:cubicBezTo>
                  <a:pt x="8301188" y="0"/>
                  <a:pt x="8396613" y="95425"/>
                  <a:pt x="8396613" y="213137"/>
                </a:cubicBezTo>
                <a:lnTo>
                  <a:pt x="8396613" y="460826"/>
                </a:lnTo>
                <a:lnTo>
                  <a:pt x="0" y="460826"/>
                </a:lnTo>
                <a:lnTo>
                  <a:pt x="0" y="213137"/>
                </a:lnTo>
                <a:cubicBezTo>
                  <a:pt x="0" y="95425"/>
                  <a:pt x="95425" y="0"/>
                  <a:pt x="213137"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303981"/>
            <a:ext cx="10655598" cy="645231"/>
          </a:xfrm>
        </p:spPr>
        <p:txBody>
          <a:bodyPr/>
          <a:lstStyle>
            <a:lvl1pPr algn="ctr">
              <a:lnSpc>
                <a:spcPct val="100000"/>
              </a:lnSpc>
              <a:defRPr sz="2600">
                <a:solidFill>
                  <a:schemeClr val="tx1"/>
                </a:solidFill>
              </a:defRPr>
            </a:lvl1pPr>
          </a:lstStyle>
          <a:p>
            <a:r>
              <a:rPr lang="en-US"/>
              <a:t>Title Goes Here (can be long or short)</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2" y="931209"/>
            <a:ext cx="10655598" cy="198987"/>
          </a:xfrm>
          <a:prstGeom prst="rect">
            <a:avLst/>
          </a:prstGeom>
        </p:spPr>
        <p:txBody>
          <a:bodyPr/>
          <a:lstStyle>
            <a:lvl1pPr marL="0" indent="0" algn="ctr">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5" name="Text Placeholder 3">
            <a:extLst>
              <a:ext uri="{FF2B5EF4-FFF2-40B4-BE49-F238E27FC236}">
                <a16:creationId xmlns:a16="http://schemas.microsoft.com/office/drawing/2014/main" id="{0B64BE30-6AE1-887F-2DB8-28DC7C35E4A6}"/>
              </a:ext>
            </a:extLst>
          </p:cNvPr>
          <p:cNvSpPr>
            <a:spLocks noGrp="1"/>
          </p:cNvSpPr>
          <p:nvPr>
            <p:ph type="body" sz="quarter" idx="14" hasCustomPrompt="1"/>
          </p:nvPr>
        </p:nvSpPr>
        <p:spPr>
          <a:xfrm>
            <a:off x="1848611" y="2122997"/>
            <a:ext cx="8494776" cy="3610942"/>
          </a:xfrm>
          <a:prstGeom prst="rect">
            <a:avLst/>
          </a:prstGeom>
        </p:spPr>
        <p:txBody>
          <a:bodyPr numCol="1"/>
          <a:lstStyle>
            <a:lvl1pPr marL="342900" indent="-342900">
              <a:lnSpc>
                <a:spcPts val="2400"/>
              </a:lnSpc>
              <a:spcBef>
                <a:spcPts val="1200"/>
              </a:spcBef>
              <a:buFont typeface="Arial" panose="020B0604020202020204" pitchFamily="34" charset="0"/>
              <a:buChar char="•"/>
              <a:defRPr sz="1800"/>
            </a:lvl1pPr>
            <a:lvl2pPr marL="800100" indent="-342900">
              <a:buFont typeface="Courier New" panose="02070309020205020404" pitchFamily="49" charset="0"/>
              <a:buChar char="o"/>
              <a:defRPr/>
            </a:lvl2pPr>
            <a:lvl3pPr marL="1257300" indent="-342900">
              <a:buFont typeface="Wingdings" panose="05000000000000000000" pitchFamily="2" charset="2"/>
              <a:buChar char="§"/>
              <a:defRPr/>
            </a:lvl3pPr>
            <a:lvl4pPr marL="1714500" indent="-342900">
              <a:buFont typeface="+mj-lt"/>
              <a:buAutoNum type="arabicPeriod"/>
              <a:defRPr/>
            </a:lvl4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to best fit the length of your content. Be sure to center the content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 </a:t>
            </a:r>
          </a:p>
          <a:p>
            <a:pPr lvl="0"/>
            <a:r>
              <a:rPr lang="en-US"/>
              <a:t>You can include bulleted or numbered lists like this one.</a:t>
            </a:r>
          </a:p>
          <a:p>
            <a:pPr lvl="1"/>
            <a:r>
              <a:rPr lang="en-US"/>
              <a:t>Second level</a:t>
            </a:r>
          </a:p>
          <a:p>
            <a:pPr lvl="2"/>
            <a:r>
              <a:rPr lang="en-US"/>
              <a:t>Third level</a:t>
            </a:r>
          </a:p>
        </p:txBody>
      </p:sp>
    </p:spTree>
    <p:extLst>
      <p:ext uri="{BB962C8B-B14F-4D97-AF65-F5344CB8AC3E}">
        <p14:creationId xmlns:p14="http://schemas.microsoft.com/office/powerpoint/2010/main" val="30603621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ext_Long_Teal">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5203A29-8D7D-4E72-9832-FFC13B58DED9}"/>
              </a:ext>
              <a:ext uri="{C183D7F6-B498-43B3-948B-1728B52AA6E4}">
                <adec:decorative xmlns:adec="http://schemas.microsoft.com/office/drawing/2017/decorative" val="1"/>
              </a:ext>
            </a:extLst>
          </p:cNvPr>
          <p:cNvSpPr/>
          <p:nvPr/>
        </p:nvSpPr>
        <p:spPr>
          <a:xfrm>
            <a:off x="266700" y="267973"/>
            <a:ext cx="11658600" cy="6322055"/>
          </a:xfrm>
          <a:prstGeom prst="roundRect">
            <a:avLst>
              <a:gd name="adj" fmla="val 4726"/>
            </a:avLst>
          </a:prstGeom>
          <a:solidFill>
            <a:srgbClr val="EA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94AB138-D39F-BCDE-1614-8CCB97C9B146}"/>
              </a:ext>
              <a:ext uri="{C183D7F6-B498-43B3-948B-1728B52AA6E4}">
                <adec:decorative xmlns:adec="http://schemas.microsoft.com/office/drawing/2017/decorative" val="1"/>
              </a:ext>
            </a:extLst>
          </p:cNvPr>
          <p:cNvSpPr/>
          <p:nvPr/>
        </p:nvSpPr>
        <p:spPr>
          <a:xfrm>
            <a:off x="1848611" y="6397174"/>
            <a:ext cx="8494776" cy="460826"/>
          </a:xfrm>
          <a:custGeom>
            <a:avLst/>
            <a:gdLst>
              <a:gd name="connsiteX0" fmla="*/ 213137 w 8396613"/>
              <a:gd name="connsiteY0" fmla="*/ 0 h 460826"/>
              <a:gd name="connsiteX1" fmla="*/ 8183476 w 8396613"/>
              <a:gd name="connsiteY1" fmla="*/ 0 h 460826"/>
              <a:gd name="connsiteX2" fmla="*/ 8396613 w 8396613"/>
              <a:gd name="connsiteY2" fmla="*/ 213137 h 460826"/>
              <a:gd name="connsiteX3" fmla="*/ 8396613 w 8396613"/>
              <a:gd name="connsiteY3" fmla="*/ 460826 h 460826"/>
              <a:gd name="connsiteX4" fmla="*/ 0 w 8396613"/>
              <a:gd name="connsiteY4" fmla="*/ 460826 h 460826"/>
              <a:gd name="connsiteX5" fmla="*/ 0 w 8396613"/>
              <a:gd name="connsiteY5" fmla="*/ 213137 h 460826"/>
              <a:gd name="connsiteX6" fmla="*/ 213137 w 8396613"/>
              <a:gd name="connsiteY6" fmla="*/ 0 h 4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613" h="460826">
                <a:moveTo>
                  <a:pt x="213137" y="0"/>
                </a:moveTo>
                <a:lnTo>
                  <a:pt x="8183476" y="0"/>
                </a:lnTo>
                <a:cubicBezTo>
                  <a:pt x="8301188" y="0"/>
                  <a:pt x="8396613" y="95425"/>
                  <a:pt x="8396613" y="213137"/>
                </a:cubicBezTo>
                <a:lnTo>
                  <a:pt x="8396613" y="460826"/>
                </a:lnTo>
                <a:lnTo>
                  <a:pt x="0" y="460826"/>
                </a:lnTo>
                <a:lnTo>
                  <a:pt x="0" y="213137"/>
                </a:lnTo>
                <a:cubicBezTo>
                  <a:pt x="0" y="95425"/>
                  <a:pt x="95425" y="0"/>
                  <a:pt x="213137"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818538"/>
            <a:ext cx="10655598" cy="645231"/>
          </a:xfrm>
        </p:spPr>
        <p:txBody>
          <a:bodyPr/>
          <a:lstStyle>
            <a:lvl1pPr algn="ctr">
              <a:lnSpc>
                <a:spcPct val="100000"/>
              </a:lnSpc>
              <a:defRPr sz="2600">
                <a:solidFill>
                  <a:schemeClr val="tx1"/>
                </a:solidFill>
              </a:defRPr>
            </a:lvl1pPr>
          </a:lstStyle>
          <a:p>
            <a:r>
              <a:rPr lang="en-US"/>
              <a:t>Title Goes Here (can be long or short)</a:t>
            </a:r>
          </a:p>
        </p:txBody>
      </p:sp>
      <p:sp>
        <p:nvSpPr>
          <p:cNvPr id="5" name="Text Placeholder 3">
            <a:extLst>
              <a:ext uri="{FF2B5EF4-FFF2-40B4-BE49-F238E27FC236}">
                <a16:creationId xmlns:a16="http://schemas.microsoft.com/office/drawing/2014/main" id="{0B64BE30-6AE1-887F-2DB8-28DC7C35E4A6}"/>
              </a:ext>
            </a:extLst>
          </p:cNvPr>
          <p:cNvSpPr>
            <a:spLocks noGrp="1"/>
          </p:cNvSpPr>
          <p:nvPr>
            <p:ph type="body" sz="quarter" idx="14" hasCustomPrompt="1"/>
          </p:nvPr>
        </p:nvSpPr>
        <p:spPr>
          <a:xfrm>
            <a:off x="774402" y="1738992"/>
            <a:ext cx="10643194" cy="4206715"/>
          </a:xfrm>
          <a:prstGeom prst="rect">
            <a:avLst/>
          </a:prstGeom>
        </p:spPr>
        <p:txBody>
          <a:bodyPr numCol="1"/>
          <a:lstStyle>
            <a:lvl1pPr marL="342900" indent="-342900">
              <a:lnSpc>
                <a:spcPts val="2400"/>
              </a:lnSpc>
              <a:spcBef>
                <a:spcPts val="1200"/>
              </a:spcBef>
              <a:buFont typeface="+mj-lt"/>
              <a:buAutoNum type="arabicPeriod"/>
              <a:defRPr sz="1800"/>
            </a:lvl1pPr>
            <a:lvl2pPr marL="800100" indent="-342900">
              <a:buFont typeface="+mj-lt"/>
              <a:buAutoNum type="alphaLcParenR"/>
              <a:defRPr sz="1800"/>
            </a:lvl2pPr>
            <a:lvl3pPr marL="1257300" indent="-342900">
              <a:buFont typeface="+mj-lt"/>
              <a:buAutoNum type="romanLcPeriod"/>
              <a:defRPr sz="1800"/>
            </a:lvl3pPr>
            <a:lvl4pPr marL="1600200" indent="-228600">
              <a:buFontTx/>
              <a:buChar char="›"/>
              <a:defRPr lang="en-US" sz="1800" kern="1200" dirty="0" smtClean="0">
                <a:solidFill>
                  <a:schemeClr val="tx1"/>
                </a:solidFill>
                <a:latin typeface="Nunito Sans Normal" pitchFamily="2" charset="77"/>
                <a:ea typeface="+mn-ea"/>
                <a:cs typeface="Arial" panose="020B0604020202020204" pitchFamily="34" charset="0"/>
              </a:defRPr>
            </a:lvl4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as needed to best fit the length of your content. Be sure to center the content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a:t>
            </a:r>
          </a:p>
          <a:p>
            <a:r>
              <a:rPr lang="en-US"/>
              <a:t>You can also include bulleted or numbered lists.</a:t>
            </a:r>
          </a:p>
          <a:p>
            <a:pPr lvl="1"/>
            <a:r>
              <a:rPr lang="en-US"/>
              <a:t>Second level bullet</a:t>
            </a:r>
          </a:p>
          <a:p>
            <a:pPr lvl="2"/>
            <a:r>
              <a:rPr lang="en-US"/>
              <a:t>Third level bullet</a:t>
            </a:r>
          </a:p>
          <a:p>
            <a:r>
              <a:rPr lang="en-US"/>
              <a:t>Either way, you have plenty of room here to add in both long and short text.</a:t>
            </a:r>
          </a:p>
        </p:txBody>
      </p:sp>
    </p:spTree>
    <p:extLst>
      <p:ext uri="{BB962C8B-B14F-4D97-AF65-F5344CB8AC3E}">
        <p14:creationId xmlns:p14="http://schemas.microsoft.com/office/powerpoint/2010/main" val="29851165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ext_Long_Blue">
    <p:spTree>
      <p:nvGrpSpPr>
        <p:cNvPr id="1" name=""/>
        <p:cNvGrpSpPr/>
        <p:nvPr/>
      </p:nvGrpSpPr>
      <p:grpSpPr>
        <a:xfrm>
          <a:off x="0" y="0"/>
          <a:ext cx="0" cy="0"/>
          <a:chOff x="0" y="0"/>
          <a:chExt cx="0" cy="0"/>
        </a:xfrm>
      </p:grpSpPr>
      <p:sp>
        <p:nvSpPr>
          <p:cNvPr id="7" name="Rectangle: Top Corners Rounded 28">
            <a:extLst>
              <a:ext uri="{FF2B5EF4-FFF2-40B4-BE49-F238E27FC236}">
                <a16:creationId xmlns:a16="http://schemas.microsoft.com/office/drawing/2014/main" id="{42E4DBEB-D5CB-EB9E-EDF2-6132C816DF84}"/>
              </a:ext>
              <a:ext uri="{C183D7F6-B498-43B3-948B-1728B52AA6E4}">
                <adec:decorative xmlns:adec="http://schemas.microsoft.com/office/drawing/2017/decorative" val="1"/>
              </a:ext>
            </a:extLst>
          </p:cNvPr>
          <p:cNvSpPr/>
          <p:nvPr/>
        </p:nvSpPr>
        <p:spPr>
          <a:xfrm rot="5400000">
            <a:off x="2666998" y="-2667005"/>
            <a:ext cx="6858003" cy="12191998"/>
          </a:xfrm>
          <a:prstGeom prst="round2SameRect">
            <a:avLst>
              <a:gd name="adj1" fmla="val 0"/>
              <a:gd name="adj2" fmla="val 0"/>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6" name="Round Same Side Corner Rectangle 1">
            <a:extLst>
              <a:ext uri="{FF2B5EF4-FFF2-40B4-BE49-F238E27FC236}">
                <a16:creationId xmlns:a16="http://schemas.microsoft.com/office/drawing/2014/main" id="{3FEAA28D-5508-5029-88D1-B4A066F7D0A5}"/>
              </a:ext>
              <a:ext uri="{C183D7F6-B498-43B3-948B-1728B52AA6E4}">
                <adec:decorative xmlns:adec="http://schemas.microsoft.com/office/drawing/2017/decorative" val="1"/>
              </a:ext>
            </a:extLst>
          </p:cNvPr>
          <p:cNvSpPr>
            <a:spLocks/>
          </p:cNvSpPr>
          <p:nvPr/>
        </p:nvSpPr>
        <p:spPr>
          <a:xfrm rot="16200000">
            <a:off x="5153643" y="-555263"/>
            <a:ext cx="6099048" cy="7977667"/>
          </a:xfrm>
          <a:prstGeom prst="round2SameRect">
            <a:avLst>
              <a:gd name="adj1" fmla="val 423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637243" y="1467932"/>
            <a:ext cx="3004946" cy="994143"/>
          </a:xfrm>
        </p:spPr>
        <p:txBody>
          <a:bodyPr/>
          <a:lstStyle>
            <a:lvl1pPr>
              <a:lnSpc>
                <a:spcPct val="100000"/>
              </a:lnSpc>
              <a:defRPr sz="2600">
                <a:solidFill>
                  <a:schemeClr val="bg1"/>
                </a:solidFill>
              </a:defRPr>
            </a:lvl1pPr>
          </a:lstStyle>
          <a:p>
            <a:r>
              <a:rPr lang="en-US"/>
              <a:t>Title Goes Here (can be long or short)</a:t>
            </a:r>
          </a:p>
        </p:txBody>
      </p:sp>
      <p:sp>
        <p:nvSpPr>
          <p:cNvPr id="8" name="Text Placeholder 9">
            <a:extLst>
              <a:ext uri="{FF2B5EF4-FFF2-40B4-BE49-F238E27FC236}">
                <a16:creationId xmlns:a16="http://schemas.microsoft.com/office/drawing/2014/main" id="{6BB03476-E897-B37B-5022-8B31C79BFF0A}"/>
              </a:ext>
            </a:extLst>
          </p:cNvPr>
          <p:cNvSpPr>
            <a:spLocks noGrp="1"/>
          </p:cNvSpPr>
          <p:nvPr>
            <p:ph type="body" sz="quarter" idx="11" hasCustomPrompt="1"/>
          </p:nvPr>
        </p:nvSpPr>
        <p:spPr>
          <a:xfrm>
            <a:off x="637243" y="1095160"/>
            <a:ext cx="3439930" cy="198987"/>
          </a:xfrm>
          <a:prstGeom prst="rect">
            <a:avLst/>
          </a:prstGeom>
        </p:spPr>
        <p:txBody>
          <a:bodyPr/>
          <a:lstStyle>
            <a:lvl1pPr marL="0" indent="0">
              <a:lnSpc>
                <a:spcPct val="100000"/>
              </a:lnSpc>
              <a:buNone/>
              <a:defRPr sz="1400" b="1"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0" name="Text Placeholder 3">
            <a:extLst>
              <a:ext uri="{FF2B5EF4-FFF2-40B4-BE49-F238E27FC236}">
                <a16:creationId xmlns:a16="http://schemas.microsoft.com/office/drawing/2014/main" id="{AEDA890B-A314-B6B7-FC6B-7D8A5057DCBF}"/>
              </a:ext>
            </a:extLst>
          </p:cNvPr>
          <p:cNvSpPr>
            <a:spLocks noGrp="1"/>
          </p:cNvSpPr>
          <p:nvPr>
            <p:ph type="body" sz="quarter" idx="14" hasCustomPrompt="1"/>
          </p:nvPr>
        </p:nvSpPr>
        <p:spPr>
          <a:xfrm>
            <a:off x="4802123" y="1095160"/>
            <a:ext cx="6918822" cy="4711280"/>
          </a:xfrm>
          <a:prstGeom prst="rect">
            <a:avLst/>
          </a:prstGeom>
        </p:spPr>
        <p:txBody>
          <a:bodyPr numCol="1"/>
          <a:lstStyle>
            <a:lvl1pPr marL="285750" indent="-285750">
              <a:lnSpc>
                <a:spcPts val="2400"/>
              </a:lnSpc>
              <a:spcBef>
                <a:spcPts val="1200"/>
              </a:spcBef>
              <a:buFont typeface="Arial" panose="020B0604020202020204" pitchFamily="34" charset="0"/>
              <a:buChar cha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as needed to best fit the length of your content. Be sure to center box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a:t>
            </a:r>
          </a:p>
          <a:p>
            <a:r>
              <a:rPr lang="en-US"/>
              <a:t>You can also include bulleted or numbered lists.</a:t>
            </a:r>
          </a:p>
          <a:p>
            <a:pPr lvl="1"/>
            <a:r>
              <a:rPr lang="en-US"/>
              <a:t>Second level bullet</a:t>
            </a:r>
          </a:p>
          <a:p>
            <a:pPr lvl="2"/>
            <a:r>
              <a:rPr lang="en-US"/>
              <a:t>Third level bullet</a:t>
            </a:r>
          </a:p>
          <a:p>
            <a:r>
              <a:rPr lang="en-US"/>
              <a:t>Either way, you have plenty of room here to add in both long and short text.</a:t>
            </a:r>
          </a:p>
        </p:txBody>
      </p:sp>
    </p:spTree>
    <p:extLst>
      <p:ext uri="{BB962C8B-B14F-4D97-AF65-F5344CB8AC3E}">
        <p14:creationId xmlns:p14="http://schemas.microsoft.com/office/powerpoint/2010/main" val="21701440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Text_Long_White">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CC70D64-8185-AB86-24F9-92070E2319C7}"/>
              </a:ext>
            </a:extLst>
          </p:cNvPr>
          <p:cNvSpPr>
            <a:spLocks noGrp="1"/>
          </p:cNvSpPr>
          <p:nvPr>
            <p:ph type="title" hasCustomPrompt="1"/>
          </p:nvPr>
        </p:nvSpPr>
        <p:spPr>
          <a:xfrm>
            <a:off x="887507" y="943326"/>
            <a:ext cx="10416988" cy="811369"/>
          </a:xfrm>
        </p:spPr>
        <p:txBody>
          <a:bodyPr/>
          <a:lstStyle>
            <a:lvl1pPr algn="ctr">
              <a:lnSpc>
                <a:spcPct val="100000"/>
              </a:lnSpc>
              <a:defRPr sz="2600">
                <a:solidFill>
                  <a:schemeClr val="tx2"/>
                </a:solidFill>
              </a:defRPr>
            </a:lvl1pPr>
          </a:lstStyle>
          <a:p>
            <a:r>
              <a:rPr lang="en-US"/>
              <a:t>Title Goes Here (can be short or long)</a:t>
            </a:r>
          </a:p>
        </p:txBody>
      </p:sp>
      <p:sp>
        <p:nvSpPr>
          <p:cNvPr id="5" name="Text Placeholder 9">
            <a:extLst>
              <a:ext uri="{FF2B5EF4-FFF2-40B4-BE49-F238E27FC236}">
                <a16:creationId xmlns:a16="http://schemas.microsoft.com/office/drawing/2014/main" id="{2191A1F6-FE9B-1DCF-03A4-036453A07309}"/>
              </a:ext>
            </a:extLst>
          </p:cNvPr>
          <p:cNvSpPr>
            <a:spLocks noGrp="1"/>
          </p:cNvSpPr>
          <p:nvPr>
            <p:ph type="body" sz="quarter" idx="11" hasCustomPrompt="1"/>
          </p:nvPr>
        </p:nvSpPr>
        <p:spPr>
          <a:xfrm>
            <a:off x="774402" y="530400"/>
            <a:ext cx="10655598" cy="198987"/>
          </a:xfrm>
          <a:prstGeom prst="rect">
            <a:avLst/>
          </a:prstGeom>
        </p:spPr>
        <p:txBody>
          <a:bodyPr/>
          <a:lstStyle>
            <a:lvl1pPr marL="0" indent="0" algn="ctr">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4" name="Text Placeholder 5">
            <a:extLst>
              <a:ext uri="{FF2B5EF4-FFF2-40B4-BE49-F238E27FC236}">
                <a16:creationId xmlns:a16="http://schemas.microsoft.com/office/drawing/2014/main" id="{CE98DAEF-7BD3-CAAB-1864-ABC524AA882E}"/>
              </a:ext>
            </a:extLst>
          </p:cNvPr>
          <p:cNvSpPr>
            <a:spLocks noGrp="1"/>
          </p:cNvSpPr>
          <p:nvPr>
            <p:ph type="body" sz="quarter" idx="10" hasCustomPrompt="1"/>
          </p:nvPr>
        </p:nvSpPr>
        <p:spPr>
          <a:xfrm>
            <a:off x="887507" y="1983586"/>
            <a:ext cx="10416988" cy="4285188"/>
          </a:xfrm>
        </p:spPr>
        <p:txBody>
          <a:bodyPr/>
          <a:lstStyle>
            <a:lvl1pPr marL="342900" indent="-342900">
              <a:buFont typeface="Arial" panose="020B0604020202020204" pitchFamily="34" charset="0"/>
              <a:buChar char="•"/>
              <a:defRPr>
                <a:solidFill>
                  <a:schemeClr val="tx1"/>
                </a:solidFill>
              </a:defRPr>
            </a:lvl1pPr>
            <a:lvl2pPr marL="800100" indent="-342900">
              <a:buFont typeface="Courier New" panose="02070309020205020404" pitchFamily="49" charset="0"/>
              <a:buChar char="o"/>
              <a:defRPr>
                <a:solidFill>
                  <a:schemeClr val="tx1"/>
                </a:solidFill>
              </a:defRPr>
            </a:lvl2pPr>
            <a:lvl3pPr marL="1257300" indent="-342900">
              <a:buFont typeface="Wingdings" panose="05000000000000000000" pitchFamily="2" charset="2"/>
              <a:buChar char="§"/>
              <a:defRPr>
                <a:solidFill>
                  <a:schemeClr val="tx1"/>
                </a:solidFill>
              </a:defRPr>
            </a:lvl3pPr>
            <a:lvl4pPr marL="1714500" indent="-342900">
              <a:buFontTx/>
              <a:buChar char="›"/>
              <a:defRPr>
                <a:solidFill>
                  <a:schemeClr val="tx1"/>
                </a:solidFill>
              </a:defRPr>
            </a:lvl4pPr>
            <a:lvl5pPr>
              <a:defRPr>
                <a:solidFill>
                  <a:schemeClr val="bg1"/>
                </a:solidFill>
              </a:defRPr>
            </a:lvl5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as needed to best fit the length of your content. Be sure to center the content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a:t>
            </a:r>
          </a:p>
          <a:p>
            <a:r>
              <a:rPr lang="en-US"/>
              <a:t>You can also include bulleted or numbered lists.</a:t>
            </a:r>
          </a:p>
          <a:p>
            <a:pPr lvl="1"/>
            <a:r>
              <a:rPr lang="en-US"/>
              <a:t>Second level bullet</a:t>
            </a:r>
          </a:p>
          <a:p>
            <a:pPr lvl="2"/>
            <a:r>
              <a:rPr lang="en-US"/>
              <a:t>Third level bullet</a:t>
            </a:r>
          </a:p>
          <a:p>
            <a:pPr lvl="3"/>
            <a:r>
              <a:rPr lang="en-US"/>
              <a:t>Fourth level bullet</a:t>
            </a:r>
          </a:p>
          <a:p>
            <a:r>
              <a:rPr lang="en-US"/>
              <a:t>Either way, you have plenty of room here to add in both long and short text.</a:t>
            </a:r>
          </a:p>
          <a:p>
            <a:pPr lvl="0"/>
            <a:r>
              <a:rPr lang="en-US"/>
              <a:t>To change the background color, right click “Format Background” and choose a solid fill color from the palette. Be sure to change the text color as needed for 508 color contrast compliance.</a:t>
            </a:r>
          </a:p>
        </p:txBody>
      </p:sp>
    </p:spTree>
    <p:extLst>
      <p:ext uri="{BB962C8B-B14F-4D97-AF65-F5344CB8AC3E}">
        <p14:creationId xmlns:p14="http://schemas.microsoft.com/office/powerpoint/2010/main" val="16979729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al_Photo_Lef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p:nvSpPr>
        <p:spPr>
          <a:xfrm rot="16200000">
            <a:off x="-1927306" y="1927299"/>
            <a:ext cx="6858003" cy="3003391"/>
          </a:xfrm>
          <a:prstGeom prst="round2SameRect">
            <a:avLst>
              <a:gd name="adj1" fmla="val 0"/>
              <a:gd name="adj2"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5999487" y="1316381"/>
            <a:ext cx="5304002" cy="645231"/>
          </a:xfrm>
        </p:spPr>
        <p:txBody>
          <a:bodyPr/>
          <a:lstStyle>
            <a:lvl1pPr>
              <a:lnSpc>
                <a:spcPct val="100000"/>
              </a:lnSpc>
              <a:defRPr sz="2600">
                <a:solidFill>
                  <a:schemeClr val="tx1"/>
                </a:solidFill>
              </a:defRPr>
            </a:lvl1pPr>
          </a:lstStyle>
          <a:p>
            <a:r>
              <a:rPr lang="en-US"/>
              <a:t>Title Goes Here (can be short or long)</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5999487" y="943609"/>
            <a:ext cx="5304002" cy="198987"/>
          </a:xfrm>
          <a:prstGeom prst="rect">
            <a:avLst/>
          </a:prstGeom>
        </p:spPr>
        <p:txBody>
          <a:bodyPr/>
          <a:lstStyle>
            <a:lvl1pPr marL="0" indent="0">
              <a:lnSpc>
                <a:spcPct val="100000"/>
              </a:lnSpc>
              <a:buNone/>
              <a:defRPr sz="1400" b="1"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5999487" y="2227503"/>
            <a:ext cx="5304002" cy="3932370"/>
          </a:xfrm>
          <a:prstGeom prst="rect">
            <a:avLst/>
          </a:prstGeom>
        </p:spPr>
        <p:txBody>
          <a:bodyPr/>
          <a:lstStyle>
            <a:lvl1pPr marL="342900" indent="-285750">
              <a:lnSpc>
                <a:spcPts val="2400"/>
              </a:lnSpc>
              <a:spcBef>
                <a:spcPts val="1200"/>
              </a:spcBef>
              <a:buFont typeface="Arial" panose="020B0604020202020204" pitchFamily="34" charset="0"/>
              <a:buChar char="•"/>
              <a:defRPr sz="1800" b="0">
                <a:solidFill>
                  <a:schemeClr val="tx1"/>
                </a:solidFill>
              </a:defRPr>
            </a:lvl1pPr>
            <a:lvl2pPr marL="6858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a:solidFill>
                  <a:schemeClr val="tx1"/>
                </a:solidFill>
              </a:defRPr>
            </a:lvl2pPr>
            <a:lvl3pPr>
              <a:defRPr sz="1800"/>
            </a:lvl3pPr>
            <a:lvl4pPr>
              <a:defRPr sz="1800"/>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a:p>
            <a:pPr lvl="1"/>
            <a:endParaRPr lang="en-US"/>
          </a:p>
          <a:p>
            <a:pPr lvl="0"/>
            <a:endParaRPr lang="en-US"/>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888511"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39736394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Purple_Photo_Lef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p:nvSpPr>
        <p:spPr>
          <a:xfrm rot="16200000">
            <a:off x="-1927306" y="1927299"/>
            <a:ext cx="6858003" cy="3003391"/>
          </a:xfrm>
          <a:prstGeom prst="round2SameRect">
            <a:avLst>
              <a:gd name="adj1" fmla="val 0"/>
              <a:gd name="adj2" fmla="val 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5999487" y="1316381"/>
            <a:ext cx="5304002" cy="645231"/>
          </a:xfrm>
        </p:spPr>
        <p:txBody>
          <a:bodyPr/>
          <a:lstStyle>
            <a:lvl1pPr>
              <a:lnSpc>
                <a:spcPct val="100000"/>
              </a:lnSpc>
              <a:defRPr sz="2600">
                <a:solidFill>
                  <a:schemeClr val="tx1"/>
                </a:solidFill>
              </a:defRPr>
            </a:lvl1pPr>
          </a:lstStyle>
          <a:p>
            <a:r>
              <a:rPr lang="en-US"/>
              <a:t>Title Goes Here (can be short or long)</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5999487" y="943609"/>
            <a:ext cx="5304002" cy="198987"/>
          </a:xfrm>
          <a:prstGeom prst="rect">
            <a:avLst/>
          </a:prstGeom>
        </p:spPr>
        <p:txBody>
          <a:bodyPr/>
          <a:lstStyle>
            <a:lvl1pPr marL="0" indent="0">
              <a:lnSpc>
                <a:spcPct val="100000"/>
              </a:lnSpc>
              <a:buNone/>
              <a:defRPr sz="1400" b="1"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5999487" y="2227503"/>
            <a:ext cx="5304002" cy="3932370"/>
          </a:xfrm>
          <a:prstGeom prst="rect">
            <a:avLst/>
          </a:prstGeom>
        </p:spPr>
        <p:txBody>
          <a:bodyPr/>
          <a:lstStyle>
            <a:lvl1pPr marL="342900" indent="-285750">
              <a:lnSpc>
                <a:spcPts val="2400"/>
              </a:lnSpc>
              <a:spcBef>
                <a:spcPts val="1200"/>
              </a:spcBef>
              <a:buFont typeface="Arial" panose="020B0604020202020204" pitchFamily="34" charset="0"/>
              <a:buChar char="•"/>
              <a:defRPr sz="1800" b="0">
                <a:solidFill>
                  <a:schemeClr val="tx1"/>
                </a:solidFill>
              </a:defRPr>
            </a:lvl1pPr>
            <a:lvl2pPr marL="6858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a:solidFill>
                  <a:schemeClr val="tx1"/>
                </a:solidFill>
              </a:defRPr>
            </a:lvl2pPr>
            <a:lvl3pPr>
              <a:defRPr sz="1800"/>
            </a:lvl3pPr>
            <a:lvl4pPr>
              <a:defRPr sz="1800"/>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a:p>
            <a:pPr lvl="1"/>
            <a:endParaRPr lang="en-US"/>
          </a:p>
          <a:p>
            <a:pPr lvl="0"/>
            <a:endParaRPr lang="en-US"/>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888511"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819944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ue_Photo_Righ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p:nvSpPr>
        <p:spPr>
          <a:xfrm rot="16200000">
            <a:off x="7261301" y="1927299"/>
            <a:ext cx="6858003" cy="3003391"/>
          </a:xfrm>
          <a:prstGeom prst="round2SameRect">
            <a:avLst>
              <a:gd name="adj1" fmla="val 0"/>
              <a:gd name="adj2" fmla="val 0"/>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741131"/>
            <a:ext cx="5418111" cy="645231"/>
          </a:xfrm>
        </p:spPr>
        <p:txBody>
          <a:bodyPr/>
          <a:lstStyle>
            <a:lvl1pPr>
              <a:lnSpc>
                <a:spcPct val="100000"/>
              </a:lnSpc>
              <a:defRPr sz="2600">
                <a:solidFill>
                  <a:schemeClr val="tx1"/>
                </a:solidFill>
              </a:defRPr>
            </a:lvl1pPr>
          </a:lstStyle>
          <a:p>
            <a:r>
              <a:rPr lang="en-US"/>
              <a:t>Title Goes Here (can be short or long)</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2" y="1368359"/>
            <a:ext cx="5418111"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2652253"/>
            <a:ext cx="5418111" cy="2800694"/>
          </a:xfrm>
          <a:prstGeom prst="rect">
            <a:avLst/>
          </a:prstGeom>
        </p:spPr>
        <p:txBody>
          <a:bodyPr/>
          <a:lstStyle>
            <a:lvl1pPr marL="171450" indent="-171450">
              <a:lnSpc>
                <a:spcPts val="2400"/>
              </a:lnSpc>
              <a:spcBef>
                <a:spcPts val="1200"/>
              </a:spcBef>
              <a:buFont typeface="Arial" panose="020B0604020202020204" pitchFamily="34" charset="0"/>
              <a:buChar char="•"/>
              <a:defRPr sz="1800" b="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7081024"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10953961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ueG_Photo_Righ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p:nvSpPr>
        <p:spPr>
          <a:xfrm rot="16200000">
            <a:off x="7261301" y="1927299"/>
            <a:ext cx="6858003" cy="3003391"/>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741131"/>
            <a:ext cx="5418111" cy="645231"/>
          </a:xfrm>
        </p:spPr>
        <p:txBody>
          <a:bodyPr/>
          <a:lstStyle>
            <a:lvl1pPr>
              <a:lnSpc>
                <a:spcPct val="100000"/>
              </a:lnSpc>
              <a:defRPr sz="2600">
                <a:solidFill>
                  <a:schemeClr val="tx1"/>
                </a:solidFill>
              </a:defRPr>
            </a:lvl1pPr>
          </a:lstStyle>
          <a:p>
            <a:r>
              <a:rPr lang="en-US"/>
              <a:t>Title Goes Here (can be short or long)</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2" y="1368359"/>
            <a:ext cx="5418111"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2652253"/>
            <a:ext cx="5418111" cy="2800694"/>
          </a:xfrm>
          <a:prstGeom prst="rect">
            <a:avLst/>
          </a:prstGeom>
        </p:spPr>
        <p:txBody>
          <a:bodyPr/>
          <a:lstStyle>
            <a:lvl1pPr marL="171450" indent="-171450">
              <a:lnSpc>
                <a:spcPts val="2400"/>
              </a:lnSpc>
              <a:spcBef>
                <a:spcPts val="1200"/>
              </a:spcBef>
              <a:buFont typeface="Arial" panose="020B0604020202020204" pitchFamily="34" charset="0"/>
              <a:buChar char="•"/>
              <a:defRPr sz="1800" b="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7081024"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6967503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Photo_Left">
    <p:spTree>
      <p:nvGrpSpPr>
        <p:cNvPr id="1" name=""/>
        <p:cNvGrpSpPr/>
        <p:nvPr/>
      </p:nvGrpSpPr>
      <p:grpSpPr>
        <a:xfrm>
          <a:off x="0" y="0"/>
          <a:ext cx="0" cy="0"/>
          <a:chOff x="0" y="0"/>
          <a:chExt cx="0" cy="0"/>
        </a:xfrm>
      </p:grpSpPr>
      <p:sp>
        <p:nvSpPr>
          <p:cNvPr id="4" name="Rectangle: Top Corners Rounded 8">
            <a:extLst>
              <a:ext uri="{FF2B5EF4-FFF2-40B4-BE49-F238E27FC236}">
                <a16:creationId xmlns:a16="http://schemas.microsoft.com/office/drawing/2014/main" id="{BBABB99C-A34B-E14D-B267-4494C4279A4B}"/>
              </a:ext>
              <a:ext uri="{C183D7F6-B498-43B3-948B-1728B52AA6E4}">
                <adec:decorative xmlns:adec="http://schemas.microsoft.com/office/drawing/2017/decorative" val="1"/>
              </a:ext>
            </a:extLst>
          </p:cNvPr>
          <p:cNvSpPr/>
          <p:nvPr/>
        </p:nvSpPr>
        <p:spPr>
          <a:xfrm rot="16200000">
            <a:off x="7536329" y="969876"/>
            <a:ext cx="4373004" cy="4938343"/>
          </a:xfrm>
          <a:prstGeom prst="round2SameRect">
            <a:avLst>
              <a:gd name="adj1" fmla="val 4732"/>
              <a:gd name="adj2" fmla="val 0"/>
            </a:avLst>
          </a:prstGeom>
          <a:gradFill>
            <a:gsLst>
              <a:gs pos="100000">
                <a:schemeClr val="tx1"/>
              </a:gs>
              <a:gs pos="0">
                <a:schemeClr val="tx2"/>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7">
            <a:extLst>
              <a:ext uri="{FF2B5EF4-FFF2-40B4-BE49-F238E27FC236}">
                <a16:creationId xmlns:a16="http://schemas.microsoft.com/office/drawing/2014/main" id="{DF05E8BB-A40D-77FC-456F-B4C6FEBF8834}"/>
              </a:ext>
            </a:extLst>
          </p:cNvPr>
          <p:cNvSpPr>
            <a:spLocks noGrp="1"/>
          </p:cNvSpPr>
          <p:nvPr>
            <p:ph type="title" hasCustomPrompt="1"/>
          </p:nvPr>
        </p:nvSpPr>
        <p:spPr>
          <a:xfrm>
            <a:off x="8078971" y="2178825"/>
            <a:ext cx="3439930" cy="994143"/>
          </a:xfrm>
        </p:spPr>
        <p:txBody>
          <a:bodyPr/>
          <a:lstStyle>
            <a:lvl1pPr>
              <a:lnSpc>
                <a:spcPct val="100000"/>
              </a:lnSpc>
              <a:defRPr sz="2600">
                <a:solidFill>
                  <a:schemeClr val="bg1"/>
                </a:solidFill>
              </a:defRPr>
            </a:lvl1pPr>
          </a:lstStyle>
          <a:p>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Title Goes Here (Can Be Short or Long)</a:t>
            </a:r>
            <a:endParaRPr lang="en-US"/>
          </a:p>
        </p:txBody>
      </p:sp>
      <p:sp>
        <p:nvSpPr>
          <p:cNvPr id="14" name="Text Placeholder 9">
            <a:extLst>
              <a:ext uri="{FF2B5EF4-FFF2-40B4-BE49-F238E27FC236}">
                <a16:creationId xmlns:a16="http://schemas.microsoft.com/office/drawing/2014/main" id="{B1FD5C84-763A-903D-6385-7D41770F43C9}"/>
              </a:ext>
            </a:extLst>
          </p:cNvPr>
          <p:cNvSpPr>
            <a:spLocks noGrp="1"/>
          </p:cNvSpPr>
          <p:nvPr>
            <p:ph type="body" sz="quarter" idx="11" hasCustomPrompt="1"/>
          </p:nvPr>
        </p:nvSpPr>
        <p:spPr>
          <a:xfrm>
            <a:off x="8078971" y="1787765"/>
            <a:ext cx="3439930"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5" name="Text Placeholder 11">
            <a:extLst>
              <a:ext uri="{FF2B5EF4-FFF2-40B4-BE49-F238E27FC236}">
                <a16:creationId xmlns:a16="http://schemas.microsoft.com/office/drawing/2014/main" id="{1CDA09B4-789A-2063-5EDF-2E4BCE5871F2}"/>
              </a:ext>
            </a:extLst>
          </p:cNvPr>
          <p:cNvSpPr>
            <a:spLocks noGrp="1"/>
          </p:cNvSpPr>
          <p:nvPr>
            <p:ph type="body" sz="quarter" idx="12" hasCustomPrompt="1"/>
          </p:nvPr>
        </p:nvSpPr>
        <p:spPr>
          <a:xfrm>
            <a:off x="8078969" y="3435635"/>
            <a:ext cx="3749040" cy="1929814"/>
          </a:xfrm>
          <a:prstGeom prst="rect">
            <a:avLst/>
          </a:prstGeom>
        </p:spPr>
        <p:txBody>
          <a:bodyPr wrap="square"/>
          <a:lstStyle>
            <a:lvl1pPr marL="285750" indent="-285750">
              <a:lnSpc>
                <a:spcPct val="150000"/>
              </a:lnSpc>
              <a:spcBef>
                <a:spcPts val="1200"/>
              </a:spcBef>
              <a:buFont typeface="Arial" panose="020B0604020202020204" pitchFamily="34" charset="0"/>
              <a:buChar char="•"/>
              <a:defRPr sz="1800">
                <a:solidFill>
                  <a:schemeClr val="bg1"/>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stStyle>
          <a:p>
            <a:pPr lvl="0"/>
            <a:r>
              <a:rPr lang="en-US"/>
              <a:t>Place in your content here.</a:t>
            </a:r>
          </a:p>
          <a:p>
            <a:pPr lvl="0"/>
            <a:r>
              <a:rPr lang="en-US"/>
              <a:t>First level bullets</a:t>
            </a:r>
          </a:p>
          <a:p>
            <a:pPr lvl="1"/>
            <a:r>
              <a:rPr lang="en-US"/>
              <a:t>Second level bullets</a:t>
            </a:r>
          </a:p>
          <a:p>
            <a:pPr lvl="2"/>
            <a:r>
              <a:rPr lang="en-US"/>
              <a:t>Third level bullets</a:t>
            </a:r>
          </a:p>
        </p:txBody>
      </p:sp>
      <p:sp>
        <p:nvSpPr>
          <p:cNvPr id="7" name="Picture Placeholder 6">
            <a:extLst>
              <a:ext uri="{FF2B5EF4-FFF2-40B4-BE49-F238E27FC236}">
                <a16:creationId xmlns:a16="http://schemas.microsoft.com/office/drawing/2014/main" id="{503DECFC-0B81-46D0-8169-5E3D4D631169}"/>
              </a:ext>
            </a:extLst>
          </p:cNvPr>
          <p:cNvSpPr>
            <a:spLocks noGrp="1"/>
          </p:cNvSpPr>
          <p:nvPr>
            <p:ph type="pic" sz="quarter" idx="10"/>
          </p:nvPr>
        </p:nvSpPr>
        <p:spPr>
          <a:xfrm>
            <a:off x="0" y="0"/>
            <a:ext cx="65024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4649018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Photo_Right">
    <p:spTree>
      <p:nvGrpSpPr>
        <p:cNvPr id="1" name=""/>
        <p:cNvGrpSpPr/>
        <p:nvPr/>
      </p:nvGrpSpPr>
      <p:grpSpPr>
        <a:xfrm>
          <a:off x="0" y="0"/>
          <a:ext cx="0" cy="0"/>
          <a:chOff x="0" y="0"/>
          <a:chExt cx="0" cy="0"/>
        </a:xfrm>
      </p:grpSpPr>
      <p:sp>
        <p:nvSpPr>
          <p:cNvPr id="14" name="Rectangle: Top Corners Rounded 11">
            <a:extLst>
              <a:ext uri="{FF2B5EF4-FFF2-40B4-BE49-F238E27FC236}">
                <a16:creationId xmlns:a16="http://schemas.microsoft.com/office/drawing/2014/main" id="{78A87D95-B79D-7A49-A2E2-D373F4AB039E}"/>
              </a:ext>
              <a:ext uri="{C183D7F6-B498-43B3-948B-1728B52AA6E4}">
                <adec:decorative xmlns:adec="http://schemas.microsoft.com/office/drawing/2017/decorative" val="1"/>
              </a:ext>
            </a:extLst>
          </p:cNvPr>
          <p:cNvSpPr/>
          <p:nvPr/>
        </p:nvSpPr>
        <p:spPr>
          <a:xfrm rot="5400000" flipH="1">
            <a:off x="501129" y="784873"/>
            <a:ext cx="3936086" cy="4938343"/>
          </a:xfrm>
          <a:prstGeom prst="round2SameRect">
            <a:avLst>
              <a:gd name="adj1" fmla="val 5471"/>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Picture Placeholder 12">
            <a:extLst>
              <a:ext uri="{FF2B5EF4-FFF2-40B4-BE49-F238E27FC236}">
                <a16:creationId xmlns:a16="http://schemas.microsoft.com/office/drawing/2014/main" id="{C1002F5A-98A3-66C7-820A-95F243098443}"/>
              </a:ext>
            </a:extLst>
          </p:cNvPr>
          <p:cNvSpPr>
            <a:spLocks noGrp="1"/>
          </p:cNvSpPr>
          <p:nvPr>
            <p:ph type="pic" sz="quarter" idx="10"/>
          </p:nvPr>
        </p:nvSpPr>
        <p:spPr>
          <a:xfrm>
            <a:off x="7243610" y="514338"/>
            <a:ext cx="4938342" cy="5829320"/>
          </a:xfrm>
          <a:custGeom>
            <a:avLst/>
            <a:gdLst>
              <a:gd name="connsiteX0" fmla="*/ 233682 w 4938342"/>
              <a:gd name="connsiteY0" fmla="*/ 0 h 5829320"/>
              <a:gd name="connsiteX1" fmla="*/ 4938342 w 4938342"/>
              <a:gd name="connsiteY1" fmla="*/ 0 h 5829320"/>
              <a:gd name="connsiteX2" fmla="*/ 4938342 w 4938342"/>
              <a:gd name="connsiteY2" fmla="*/ 5829320 h 5829320"/>
              <a:gd name="connsiteX3" fmla="*/ 233682 w 4938342"/>
              <a:gd name="connsiteY3" fmla="*/ 5829320 h 5829320"/>
              <a:gd name="connsiteX4" fmla="*/ 0 w 4938342"/>
              <a:gd name="connsiteY4" fmla="*/ 5595638 h 5829320"/>
              <a:gd name="connsiteX5" fmla="*/ 0 w 4938342"/>
              <a:gd name="connsiteY5" fmla="*/ 233682 h 5829320"/>
              <a:gd name="connsiteX6" fmla="*/ 233682 w 4938342"/>
              <a:gd name="connsiteY6" fmla="*/ 0 h 582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2" h="5829320">
                <a:moveTo>
                  <a:pt x="233682" y="0"/>
                </a:moveTo>
                <a:lnTo>
                  <a:pt x="4938342" y="0"/>
                </a:lnTo>
                <a:lnTo>
                  <a:pt x="4938342" y="5829320"/>
                </a:lnTo>
                <a:lnTo>
                  <a:pt x="233682" y="5829320"/>
                </a:lnTo>
                <a:cubicBezTo>
                  <a:pt x="104623" y="5829320"/>
                  <a:pt x="0" y="5724697"/>
                  <a:pt x="0" y="5595638"/>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 name="Rectangle: Rounded Corners 1">
            <a:extLst>
              <a:ext uri="{FF2B5EF4-FFF2-40B4-BE49-F238E27FC236}">
                <a16:creationId xmlns:a16="http://schemas.microsoft.com/office/drawing/2014/main" id="{F09D7E66-42AE-07A2-0EA3-84DDB3B6FCB8}"/>
              </a:ext>
              <a:ext uri="{C183D7F6-B498-43B3-948B-1728B52AA6E4}">
                <adec:decorative xmlns:adec="http://schemas.microsoft.com/office/drawing/2017/decorative" val="1"/>
              </a:ext>
            </a:extLst>
          </p:cNvPr>
          <p:cNvSpPr/>
          <p:nvPr/>
        </p:nvSpPr>
        <p:spPr>
          <a:xfrm>
            <a:off x="5723512" y="783771"/>
            <a:ext cx="3568534" cy="5094515"/>
          </a:xfrm>
          <a:prstGeom prst="roundRect">
            <a:avLst>
              <a:gd name="adj" fmla="val 5605"/>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7">
            <a:extLst>
              <a:ext uri="{FF2B5EF4-FFF2-40B4-BE49-F238E27FC236}">
                <a16:creationId xmlns:a16="http://schemas.microsoft.com/office/drawing/2014/main" id="{EC0D6279-0549-E46F-0C9A-472C5B169E54}"/>
              </a:ext>
            </a:extLst>
          </p:cNvPr>
          <p:cNvSpPr>
            <a:spLocks noGrp="1"/>
          </p:cNvSpPr>
          <p:nvPr>
            <p:ph type="title" hasCustomPrompt="1"/>
          </p:nvPr>
        </p:nvSpPr>
        <p:spPr>
          <a:xfrm>
            <a:off x="774403" y="2008684"/>
            <a:ext cx="3439930" cy="994143"/>
          </a:xfrm>
        </p:spPr>
        <p:txBody>
          <a:bodyPr/>
          <a:lstStyle>
            <a:lvl1pPr>
              <a:lnSpc>
                <a:spcPct val="100000"/>
              </a:lnSpc>
              <a:defRPr sz="2600">
                <a:solidFill>
                  <a:schemeClr val="bg1"/>
                </a:solidFill>
              </a:defRPr>
            </a:lvl1pPr>
          </a:lstStyle>
          <a:p>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Title Goes Here (Can Be Short or Long)</a:t>
            </a:r>
            <a:endParaRPr lang="en-US"/>
          </a:p>
        </p:txBody>
      </p:sp>
      <p:sp>
        <p:nvSpPr>
          <p:cNvPr id="3" name="Text Placeholder 9">
            <a:extLst>
              <a:ext uri="{FF2B5EF4-FFF2-40B4-BE49-F238E27FC236}">
                <a16:creationId xmlns:a16="http://schemas.microsoft.com/office/drawing/2014/main" id="{41E25785-A805-5C54-061C-E47C081BA746}"/>
              </a:ext>
            </a:extLst>
          </p:cNvPr>
          <p:cNvSpPr>
            <a:spLocks noGrp="1"/>
          </p:cNvSpPr>
          <p:nvPr>
            <p:ph type="body" sz="quarter" idx="11" hasCustomPrompt="1"/>
          </p:nvPr>
        </p:nvSpPr>
        <p:spPr>
          <a:xfrm>
            <a:off x="774403" y="1626768"/>
            <a:ext cx="3439930"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5" name="Text Placeholder 11">
            <a:extLst>
              <a:ext uri="{FF2B5EF4-FFF2-40B4-BE49-F238E27FC236}">
                <a16:creationId xmlns:a16="http://schemas.microsoft.com/office/drawing/2014/main" id="{62D71CB5-9E7A-7F92-D480-CB48F14D38B5}"/>
              </a:ext>
            </a:extLst>
          </p:cNvPr>
          <p:cNvSpPr>
            <a:spLocks noGrp="1"/>
          </p:cNvSpPr>
          <p:nvPr>
            <p:ph type="body" sz="quarter" idx="12" hasCustomPrompt="1"/>
          </p:nvPr>
        </p:nvSpPr>
        <p:spPr>
          <a:xfrm>
            <a:off x="774403" y="3265493"/>
            <a:ext cx="3852462" cy="1757609"/>
          </a:xfrm>
          <a:prstGeom prst="rect">
            <a:avLst/>
          </a:prstGeom>
        </p:spPr>
        <p:txBody>
          <a:bodyPr/>
          <a:lstStyle>
            <a:lvl1pPr marL="285750" indent="-285750">
              <a:lnSpc>
                <a:spcPts val="2400"/>
              </a:lnSpc>
              <a:spcBef>
                <a:spcPts val="1200"/>
              </a:spcBef>
              <a:buFont typeface="Arial" panose="020B0604020202020204" pitchFamily="34" charset="0"/>
              <a:buChar char="•"/>
              <a:defRPr lang="en-US" sz="1800" kern="1200" dirty="0" smtClean="0">
                <a:solidFill>
                  <a:schemeClr val="bg1"/>
                </a:solidFill>
                <a:latin typeface="Nunito Sans Normal" pitchFamily="2" charset="77"/>
                <a:ea typeface="+mn-ea"/>
                <a:cs typeface="Arial" panose="020B0604020202020204" pitchFamily="34" charset="0"/>
              </a:defRPr>
            </a:lvl1pPr>
            <a:lvl2pPr>
              <a:defRPr lang="en-US" sz="1800" kern="1200" dirty="0" smtClean="0">
                <a:solidFill>
                  <a:schemeClr val="bg1"/>
                </a:solidFill>
                <a:latin typeface="Nunito Sans Normal" pitchFamily="2" charset="77"/>
                <a:ea typeface="+mn-ea"/>
                <a:cs typeface="Arial" panose="020B0604020202020204" pitchFamily="34" charset="0"/>
              </a:defRPr>
            </a:lvl2pPr>
            <a:lvl3pPr>
              <a:defRPr lang="en-US" sz="1800" kern="1200" dirty="0">
                <a:solidFill>
                  <a:schemeClr val="bg1"/>
                </a:solidFill>
                <a:latin typeface="Nunito Sans Normal" pitchFamily="2" charset="77"/>
                <a:ea typeface="+mn-ea"/>
                <a:cs typeface="Arial" panose="020B0604020202020204" pitchFamily="34" charset="0"/>
              </a:defRPr>
            </a:lvl3pPr>
            <a:lvl4pPr>
              <a:defRPr>
                <a:solidFill>
                  <a:schemeClr val="bg1"/>
                </a:solidFill>
              </a:defRPr>
            </a:lvl4pPr>
          </a:lstStyle>
          <a:p>
            <a:pPr lvl="0"/>
            <a:r>
              <a:rPr lang="en-US"/>
              <a:t>Place in your content here.</a:t>
            </a:r>
          </a:p>
          <a:p>
            <a:pPr lvl="0"/>
            <a:r>
              <a:rPr lang="en-US"/>
              <a:t>First level bullets</a:t>
            </a:r>
          </a:p>
          <a:p>
            <a:pPr lvl="1"/>
            <a:r>
              <a:rPr lang="en-US"/>
              <a:t>Second level bullets</a:t>
            </a:r>
          </a:p>
          <a:p>
            <a:pPr lvl="2"/>
            <a:r>
              <a:rPr lang="en-US"/>
              <a:t>Third level bullets</a:t>
            </a:r>
          </a:p>
        </p:txBody>
      </p:sp>
    </p:spTree>
    <p:extLst>
      <p:ext uri="{BB962C8B-B14F-4D97-AF65-F5344CB8AC3E}">
        <p14:creationId xmlns:p14="http://schemas.microsoft.com/office/powerpoint/2010/main" val="1884511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slideLayout" Target="../slideLayouts/slideLayout162.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theme" Target="../theme/theme10.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8" Type="http://schemas.openxmlformats.org/officeDocument/2006/relationships/slideLayout" Target="../slideLayouts/slideLayout141.xml"/><Relationship Id="rId3"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 Type="http://schemas.openxmlformats.org/officeDocument/2006/relationships/slideLayout" Target="../slideLayouts/slideLayout172.xml"/><Relationship Id="rId21" Type="http://schemas.openxmlformats.org/officeDocument/2006/relationships/slideLayout" Target="../slideLayouts/slideLayout190.xml"/><Relationship Id="rId34" Type="http://schemas.openxmlformats.org/officeDocument/2006/relationships/theme" Target="../theme/theme11.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29" Type="http://schemas.openxmlformats.org/officeDocument/2006/relationships/slideLayout" Target="../slideLayouts/slideLayout198.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31" Type="http://schemas.openxmlformats.org/officeDocument/2006/relationships/slideLayout" Target="../slideLayouts/slideLayout200.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 Id="rId8"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10" Type="http://schemas.openxmlformats.org/officeDocument/2006/relationships/theme" Target="../theme/theme6.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7.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theme" Target="../theme/theme8.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8" Type="http://schemas.openxmlformats.org/officeDocument/2006/relationships/slideLayout" Target="../slideLayouts/slideLayout89.xml"/><Relationship Id="rId3"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theme" Target="../theme/theme9.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65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B0173-A019-44EC-A911-B2230AD9E2AD}" type="datetimeFigureOut">
              <a:rPr lang="en-US" smtClean="0"/>
              <a:t>6/22/2026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91CC5-AD32-4764-8CC2-9871C8CAA012}" type="slidenum">
              <a:rPr lang="en-US" smtClean="0"/>
              <a:t>‹#›</a:t>
            </a:fld>
            <a:endParaRPr lang="en-US"/>
          </a:p>
        </p:txBody>
      </p:sp>
    </p:spTree>
    <p:extLst>
      <p:ext uri="{BB962C8B-B14F-4D97-AF65-F5344CB8AC3E}">
        <p14:creationId xmlns:p14="http://schemas.microsoft.com/office/powerpoint/2010/main" val="2765534617"/>
      </p:ext>
    </p:extLst>
  </p:cSld>
  <p:clrMap bg1="lt1" tx1="dk1" bg2="lt2" tx2="dk2" accent1="accent1" accent2="accent2" accent3="accent3" accent4="accent4" accent5="accent5" accent6="accent6" hlink="hlink" folHlink="folHlink"/>
  <p:sldLayoutIdLst>
    <p:sldLayoutId id="2147483862" r:id="rId1"/>
    <p:sldLayoutId id="2147483864" r:id="rId2"/>
    <p:sldLayoutId id="2147483865" r:id="rId3"/>
    <p:sldLayoutId id="2147483866" r:id="rId4"/>
    <p:sldLayoutId id="2147483867" r:id="rId5"/>
    <p:sldLayoutId id="2147483859" r:id="rId6"/>
    <p:sldLayoutId id="2147483861" r:id="rId7"/>
  </p:sldLayoutIdLst>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txStyles>
    <p:titleStyle>
      <a:lvl1pPr algn="l" defTabSz="914400" rtl="0" eaLnBrk="1" latinLnBrk="0" hangingPunct="1">
        <a:lnSpc>
          <a:spcPct val="90000"/>
        </a:lnSpc>
        <a:spcBef>
          <a:spcPct val="0"/>
        </a:spcBef>
        <a:buNone/>
        <a:defRPr sz="2800" b="1" kern="1200">
          <a:solidFill>
            <a:srgbClr val="0033A0"/>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Clr>
          <a:srgbClr val="0033A0"/>
        </a:buClr>
        <a:buSzPct val="95000"/>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Gill Sans MT" panose="020B0502020104020203" pitchFamily="34" charset="0"/>
        <a:buChar char="–"/>
        <a:defRPr sz="2400" kern="1200">
          <a:solidFill>
            <a:schemeClr val="tx1">
              <a:lumMod val="65000"/>
              <a:lumOff val="35000"/>
            </a:schemeClr>
          </a:solidFill>
          <a:latin typeface="+mn-lt"/>
          <a:ea typeface="+mn-ea"/>
          <a:cs typeface="+mn-cs"/>
        </a:defRPr>
      </a:lvl2pPr>
      <a:lvl3pPr marL="1087438" indent="-173038" algn="l" defTabSz="914400" rtl="0" eaLnBrk="1" latinLnBrk="0" hangingPunct="1">
        <a:lnSpc>
          <a:spcPct val="90000"/>
        </a:lnSpc>
        <a:spcBef>
          <a:spcPts val="500"/>
        </a:spcBef>
        <a:buSzPct val="100000"/>
        <a:buFont typeface="Gill Sans MT" panose="020B0502020104020203" pitchFamily="34" charset="0"/>
        <a:buChar char="›"/>
        <a:defRPr sz="2000" kern="1200">
          <a:solidFill>
            <a:schemeClr val="tx1">
              <a:lumMod val="65000"/>
              <a:lumOff val="35000"/>
            </a:schemeClr>
          </a:solidFill>
          <a:latin typeface="+mn-lt"/>
          <a:ea typeface="+mn-ea"/>
          <a:cs typeface="+mn-cs"/>
        </a:defRPr>
      </a:lvl3pPr>
      <a:lvl4pPr marL="1539875" indent="-168275"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F9E22D-06E4-4B59-85D8-4D4A90F7F3D2}"/>
              </a:ext>
            </a:extLst>
          </p:cNvPr>
          <p:cNvSpPr>
            <a:spLocks noGrp="1"/>
          </p:cNvSpPr>
          <p:nvPr>
            <p:ph type="title"/>
          </p:nvPr>
        </p:nvSpPr>
        <p:spPr>
          <a:xfrm>
            <a:off x="838200" y="365125"/>
            <a:ext cx="10515600" cy="1325563"/>
          </a:xfrm>
          <a:prstGeom prst="rect">
            <a:avLst/>
          </a:prstGeom>
        </p:spPr>
        <p:txBody>
          <a:bodyPr vert="horz" wrap="square" lIns="0" tIns="0" rIns="0" bIns="0" rtlCol="0" anchor="ctr">
            <a:noAutofit/>
          </a:bodyPr>
          <a:lstStyle/>
          <a:p>
            <a:r>
              <a:rPr lang="en-US" dirty="0"/>
              <a:t>Click to edit Master title style</a:t>
            </a:r>
          </a:p>
        </p:txBody>
      </p:sp>
      <p:sp>
        <p:nvSpPr>
          <p:cNvPr id="4" name="Date Placeholder 3">
            <a:extLst>
              <a:ext uri="{FF2B5EF4-FFF2-40B4-BE49-F238E27FC236}">
                <a16:creationId xmlns:a16="http://schemas.microsoft.com/office/drawing/2014/main" id="{AD19CEB7-33F4-4645-8E3E-8D3CC6536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6A96C1D9-153B-45BB-B5DE-7579A53756C5}" type="datetimeFigureOut">
              <a:rPr lang="en-US" smtClean="0"/>
              <a:pPr/>
              <a:t>6/22/2026</a:t>
            </a:fld>
            <a:endParaRPr lang="en-US"/>
          </a:p>
        </p:txBody>
      </p:sp>
      <p:sp>
        <p:nvSpPr>
          <p:cNvPr id="5" name="Footer Placeholder 4">
            <a:extLst>
              <a:ext uri="{FF2B5EF4-FFF2-40B4-BE49-F238E27FC236}">
                <a16:creationId xmlns:a16="http://schemas.microsoft.com/office/drawing/2014/main" id="{D86E5BBB-F0DC-4236-B557-BBC972B56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02BC573-5124-4BE4-9F53-54FD463172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FC2952A-0647-46EA-8310-EDCEE27AFBD9}" type="slidenum">
              <a:rPr lang="en-US" smtClean="0"/>
              <a:pPr/>
              <a:t>‹#›</a:t>
            </a:fld>
            <a:endParaRPr lang="en-US"/>
          </a:p>
        </p:txBody>
      </p:sp>
      <p:sp>
        <p:nvSpPr>
          <p:cNvPr id="7" name="Text Placeholder 2">
            <a:extLst>
              <a:ext uri="{FF2B5EF4-FFF2-40B4-BE49-F238E27FC236}">
                <a16:creationId xmlns:a16="http://schemas.microsoft.com/office/drawing/2014/main" id="{8D9B7916-FB13-1A93-A94E-3499172505D5}"/>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dirty="0"/>
              <a:t>Click to edit Master text styles</a:t>
            </a:r>
          </a:p>
          <a:p>
            <a:pPr lvl="0"/>
            <a:r>
              <a:rPr lang="en-US" dirty="0"/>
              <a:t>First level bullets</a:t>
            </a:r>
          </a:p>
          <a:p>
            <a:pPr lvl="1"/>
            <a:r>
              <a:rPr lang="en-US" dirty="0"/>
              <a:t>Second level bullets</a:t>
            </a:r>
          </a:p>
          <a:p>
            <a:pPr lvl="2"/>
            <a:r>
              <a:rPr lang="en-US" dirty="0"/>
              <a:t>Third level </a:t>
            </a:r>
          </a:p>
          <a:p>
            <a:pPr lvl="3"/>
            <a:r>
              <a:rPr lang="en-US" dirty="0"/>
              <a:t>Fourth level</a:t>
            </a:r>
          </a:p>
          <a:p>
            <a:pPr lvl="0"/>
            <a:endParaRPr lang="en-US" dirty="0"/>
          </a:p>
        </p:txBody>
      </p:sp>
    </p:spTree>
    <p:extLst>
      <p:ext uri="{BB962C8B-B14F-4D97-AF65-F5344CB8AC3E}">
        <p14:creationId xmlns:p14="http://schemas.microsoft.com/office/powerpoint/2010/main" val="317411341"/>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 id="2147483901" r:id="rId24"/>
    <p:sldLayoutId id="2147483902" r:id="rId25"/>
    <p:sldLayoutId id="2147483903" r:id="rId26"/>
    <p:sldLayoutId id="2147483904" r:id="rId27"/>
    <p:sldLayoutId id="2147483905" r:id="rId28"/>
    <p:sldLayoutId id="2147483906" r:id="rId29"/>
    <p:sldLayoutId id="2147483907" r:id="rId30"/>
    <p:sldLayoutId id="2147483908" r:id="rId31"/>
    <p:sldLayoutId id="2147483909" r:id="rId32"/>
    <p:sldLayoutId id="2147483910" r:id="rId33"/>
    <p:sldLayoutId id="2147483958" r:id="rId34"/>
    <p:sldLayoutId id="2147483959" r:id="rId35"/>
    <p:sldLayoutId id="2147483960" r:id="rId36"/>
  </p:sldLayoutIdLst>
  <p:txStyles>
    <p:titleStyle>
      <a:lvl1pPr algn="l" defTabSz="914400" rtl="0" eaLnBrk="1" latinLnBrk="0" hangingPunct="1">
        <a:lnSpc>
          <a:spcPct val="90000"/>
        </a:lnSpc>
        <a:spcBef>
          <a:spcPct val="0"/>
        </a:spcBef>
        <a:buNone/>
        <a:defRPr sz="26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85750" indent="-28575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Nunito Sans Normal"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Nunito Sans Normal"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Tx/>
        <a:buChar char="›"/>
        <a:defRPr sz="1800" kern="1200">
          <a:solidFill>
            <a:schemeClr val="tx1"/>
          </a:solidFill>
          <a:latin typeface="Nunito Sans Normal"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F9E22D-06E4-4B59-85D8-4D4A90F7F3D2}"/>
              </a:ext>
            </a:extLst>
          </p:cNvPr>
          <p:cNvSpPr>
            <a:spLocks noGrp="1"/>
          </p:cNvSpPr>
          <p:nvPr>
            <p:ph type="title"/>
          </p:nvPr>
        </p:nvSpPr>
        <p:spPr>
          <a:xfrm>
            <a:off x="838200" y="365125"/>
            <a:ext cx="10515600" cy="1325563"/>
          </a:xfrm>
          <a:prstGeom prst="rect">
            <a:avLst/>
          </a:prstGeom>
        </p:spPr>
        <p:txBody>
          <a:bodyPr vert="horz" wrap="square" lIns="0" tIns="0" rIns="0" bIns="0" rtlCol="0" anchor="ctr">
            <a:noAutofit/>
          </a:bodyPr>
          <a:lstStyle/>
          <a:p>
            <a:r>
              <a:rPr lang="en-US"/>
              <a:t>Click to edit Master title style</a:t>
            </a:r>
          </a:p>
        </p:txBody>
      </p:sp>
      <p:sp>
        <p:nvSpPr>
          <p:cNvPr id="4" name="Date Placeholder 3">
            <a:extLst>
              <a:ext uri="{FF2B5EF4-FFF2-40B4-BE49-F238E27FC236}">
                <a16:creationId xmlns:a16="http://schemas.microsoft.com/office/drawing/2014/main" id="{AD19CEB7-33F4-4645-8E3E-8D3CC6536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6A96C1D9-153B-45BB-B5DE-7579A53756C5}" type="datetimeFigureOut">
              <a:rPr lang="en-US" smtClean="0"/>
              <a:pPr/>
              <a:t>6/22/2026</a:t>
            </a:fld>
            <a:endParaRPr lang="en-US"/>
          </a:p>
        </p:txBody>
      </p:sp>
      <p:sp>
        <p:nvSpPr>
          <p:cNvPr id="5" name="Footer Placeholder 4">
            <a:extLst>
              <a:ext uri="{FF2B5EF4-FFF2-40B4-BE49-F238E27FC236}">
                <a16:creationId xmlns:a16="http://schemas.microsoft.com/office/drawing/2014/main" id="{D86E5BBB-F0DC-4236-B557-BBC972B56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02BC573-5124-4BE4-9F53-54FD463172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FC2952A-0647-46EA-8310-EDCEE27AFBD9}" type="slidenum">
              <a:rPr lang="en-US" smtClean="0"/>
              <a:pPr/>
              <a:t>‹#›</a:t>
            </a:fld>
            <a:endParaRPr lang="en-US"/>
          </a:p>
        </p:txBody>
      </p:sp>
      <p:sp>
        <p:nvSpPr>
          <p:cNvPr id="7" name="Text Placeholder 2">
            <a:extLst>
              <a:ext uri="{FF2B5EF4-FFF2-40B4-BE49-F238E27FC236}">
                <a16:creationId xmlns:a16="http://schemas.microsoft.com/office/drawing/2014/main" id="{8D9B7916-FB13-1A93-A94E-3499172505D5}"/>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0"/>
            <a:r>
              <a:rPr lang="en-US"/>
              <a:t>First level bullets</a:t>
            </a:r>
          </a:p>
          <a:p>
            <a:pPr lvl="1"/>
            <a:r>
              <a:rPr lang="en-US"/>
              <a:t>Second level bullets</a:t>
            </a:r>
          </a:p>
          <a:p>
            <a:pPr lvl="2"/>
            <a:r>
              <a:rPr lang="en-US"/>
              <a:t>Third level </a:t>
            </a:r>
          </a:p>
          <a:p>
            <a:pPr lvl="3"/>
            <a:r>
              <a:rPr lang="en-US"/>
              <a:t>Fourth level</a:t>
            </a:r>
          </a:p>
          <a:p>
            <a:pPr lvl="0"/>
            <a:endParaRPr lang="en-US"/>
          </a:p>
        </p:txBody>
      </p:sp>
    </p:spTree>
    <p:extLst>
      <p:ext uri="{BB962C8B-B14F-4D97-AF65-F5344CB8AC3E}">
        <p14:creationId xmlns:p14="http://schemas.microsoft.com/office/powerpoint/2010/main" val="260059740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 id="2147483932" r:id="rId21"/>
    <p:sldLayoutId id="2147483933" r:id="rId22"/>
    <p:sldLayoutId id="2147483934" r:id="rId23"/>
    <p:sldLayoutId id="2147483935" r:id="rId24"/>
    <p:sldLayoutId id="2147483936" r:id="rId25"/>
    <p:sldLayoutId id="2147483937" r:id="rId26"/>
    <p:sldLayoutId id="2147483938" r:id="rId27"/>
    <p:sldLayoutId id="2147483939" r:id="rId28"/>
    <p:sldLayoutId id="2147483940" r:id="rId29"/>
    <p:sldLayoutId id="2147483941" r:id="rId30"/>
    <p:sldLayoutId id="2147483942" r:id="rId31"/>
    <p:sldLayoutId id="2147483943" r:id="rId32"/>
    <p:sldLayoutId id="2147483944" r:id="rId33"/>
  </p:sldLayoutIdLst>
  <p:txStyles>
    <p:titleStyle>
      <a:lvl1pPr algn="l" defTabSz="914400" rtl="0" eaLnBrk="1" latinLnBrk="0" hangingPunct="1">
        <a:lnSpc>
          <a:spcPct val="90000"/>
        </a:lnSpc>
        <a:spcBef>
          <a:spcPct val="0"/>
        </a:spcBef>
        <a:buNone/>
        <a:defRPr sz="26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85750" indent="-28575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Nunito Sans Normal"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Nunito Sans Normal"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Tx/>
        <a:buChar char="›"/>
        <a:defRPr sz="1800" kern="1200">
          <a:solidFill>
            <a:schemeClr val="tx1"/>
          </a:solidFill>
          <a:latin typeface="Nunito Sans Normal"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29DB0173-A019-44EC-A911-B2230AD9E2AD}" type="datetimeFigureOut">
              <a:rPr lang="en-US" smtClean="0">
                <a:solidFill>
                  <a:prstClr val="black">
                    <a:tint val="75000"/>
                  </a:prstClr>
                </a:solidFill>
              </a:rPr>
              <a:pPr defTabSz="685783"/>
              <a:t>6/22/2026</a:t>
            </a:fld>
            <a:endParaRPr lang="en-US">
              <a:solidFill>
                <a:prstClr val="black">
                  <a:tint val="75000"/>
                </a:prstClr>
              </a:solidFill>
            </a:endParaRPr>
          </a:p>
        </p:txBody>
      </p:sp>
      <p:sp>
        <p:nvSpPr>
          <p:cNvPr id="5" name="Footer Placeholder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FC791CC5-AD32-4764-8CC2-9871C8CAA012}"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765310823"/>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txStyles>
    <p:titleStyle>
      <a:lvl1pPr algn="l" defTabSz="685783" rtl="0" eaLnBrk="1" latinLnBrk="0" hangingPunct="1">
        <a:lnSpc>
          <a:spcPct val="90000"/>
        </a:lnSpc>
        <a:spcBef>
          <a:spcPct val="0"/>
        </a:spcBef>
        <a:buNone/>
        <a:defRPr sz="3300" b="1" kern="1200">
          <a:solidFill>
            <a:srgbClr val="0033A0"/>
          </a:solidFill>
          <a:latin typeface="+mj-lt"/>
          <a:ea typeface="+mj-ea"/>
          <a:cs typeface="+mj-cs"/>
        </a:defRPr>
      </a:lvl1pPr>
    </p:titleStyle>
    <p:bodyStyle>
      <a:lvl1pPr marL="171446" indent="-171446" algn="l" defTabSz="685783" rtl="0" eaLnBrk="1" latinLnBrk="0" hangingPunct="1">
        <a:lnSpc>
          <a:spcPct val="90000"/>
        </a:lnSpc>
        <a:spcBef>
          <a:spcPts val="751"/>
        </a:spcBef>
        <a:buClr>
          <a:srgbClr val="0033A0"/>
        </a:buClr>
        <a:buSzPct val="95000"/>
        <a:buFont typeface="Wingdings" panose="05000000000000000000" pitchFamily="2" charset="2"/>
        <a:buChar char="§"/>
        <a:defRPr sz="2100" kern="1200">
          <a:solidFill>
            <a:schemeClr val="tx1">
              <a:lumMod val="65000"/>
              <a:lumOff val="35000"/>
            </a:schemeClr>
          </a:solidFill>
          <a:latin typeface="+mn-lt"/>
          <a:ea typeface="+mn-ea"/>
          <a:cs typeface="+mn-cs"/>
        </a:defRPr>
      </a:lvl1pPr>
      <a:lvl2pPr marL="514338" indent="-171446" algn="l" defTabSz="685783" rtl="0" eaLnBrk="1" latinLnBrk="0" hangingPunct="1">
        <a:lnSpc>
          <a:spcPct val="90000"/>
        </a:lnSpc>
        <a:spcBef>
          <a:spcPts val="375"/>
        </a:spcBef>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815558" indent="-129775" algn="l" defTabSz="685783" rtl="0" eaLnBrk="1" latinLnBrk="0" hangingPunct="1">
        <a:lnSpc>
          <a:spcPct val="90000"/>
        </a:lnSpc>
        <a:spcBef>
          <a:spcPts val="375"/>
        </a:spcBef>
        <a:buSzPct val="100000"/>
        <a:buFont typeface="Gill Sans MT" panose="020B0502020104020203" pitchFamily="34" charset="0"/>
        <a:buChar char="›"/>
        <a:defRPr sz="1500" kern="1200">
          <a:solidFill>
            <a:schemeClr val="tx1">
              <a:lumMod val="65000"/>
              <a:lumOff val="35000"/>
            </a:schemeClr>
          </a:solidFill>
          <a:latin typeface="+mn-lt"/>
          <a:ea typeface="+mn-ea"/>
          <a:cs typeface="+mn-cs"/>
        </a:defRPr>
      </a:lvl3pPr>
      <a:lvl4pPr marL="1154878" indent="-126204" algn="l" defTabSz="685783" rtl="0" eaLnBrk="1" latinLnBrk="0" hangingPunct="1">
        <a:lnSpc>
          <a:spcPct val="90000"/>
        </a:lnSpc>
        <a:spcBef>
          <a:spcPts val="375"/>
        </a:spcBef>
        <a:buFont typeface="Arial" panose="020B0604020202020204" pitchFamily="34" charset="0"/>
        <a:buChar char="•"/>
        <a:defRPr sz="1351" kern="1200">
          <a:solidFill>
            <a:schemeClr val="tx1">
              <a:lumMod val="65000"/>
              <a:lumOff val="35000"/>
            </a:schemeClr>
          </a:solidFill>
          <a:latin typeface="+mn-lt"/>
          <a:ea typeface="+mn-ea"/>
          <a:cs typeface="+mn-cs"/>
        </a:defRPr>
      </a:lvl4pPr>
      <a:lvl5pPr marL="1543012" indent="-171446" algn="l" defTabSz="685783" rtl="0" eaLnBrk="1" latinLnBrk="0" hangingPunct="1">
        <a:lnSpc>
          <a:spcPct val="90000"/>
        </a:lnSpc>
        <a:spcBef>
          <a:spcPts val="375"/>
        </a:spcBef>
        <a:buFont typeface="Courier New" panose="02070309020205020404" pitchFamily="49" charset="0"/>
        <a:buChar char="o"/>
        <a:defRPr sz="1351" kern="1200">
          <a:solidFill>
            <a:schemeClr val="tx1">
              <a:lumMod val="65000"/>
              <a:lumOff val="35000"/>
            </a:schemeClr>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2"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318857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Lst>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67A2B-48B3-4429-8781-0BBF7224187A}" type="datetimeFigureOut">
              <a:rPr lang="en-US" smtClean="0"/>
              <a:t>6/22/2026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E2EFEA-C790-4F61-80D1-617381A150CF}" type="slidenum">
              <a:rPr lang="en-US" smtClean="0"/>
              <a:t>‹#›</a:t>
            </a:fld>
            <a:endParaRPr lang="en-US"/>
          </a:p>
        </p:txBody>
      </p:sp>
    </p:spTree>
    <p:extLst>
      <p:ext uri="{BB962C8B-B14F-4D97-AF65-F5344CB8AC3E}">
        <p14:creationId xmlns:p14="http://schemas.microsoft.com/office/powerpoint/2010/main" val="290785851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B0173-A019-44EC-A911-B2230AD9E2AD}" type="datetimeFigureOut">
              <a:rPr lang="en-US" smtClean="0"/>
              <a:pPr/>
              <a:t>6/22/2026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91CC5-AD32-4764-8CC2-9871C8CAA012}" type="slidenum">
              <a:rPr lang="en-US" smtClean="0"/>
              <a:pPr/>
              <a:t>‹#›</a:t>
            </a:fld>
            <a:endParaRPr lang="en-US"/>
          </a:p>
        </p:txBody>
      </p:sp>
    </p:spTree>
    <p:extLst>
      <p:ext uri="{BB962C8B-B14F-4D97-AF65-F5344CB8AC3E}">
        <p14:creationId xmlns:p14="http://schemas.microsoft.com/office/powerpoint/2010/main" val="423770018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3" r:id="rId12"/>
    <p:sldLayoutId id="21474837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5647409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Ls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4702C5-EEF4-52BA-63C3-D450173BD0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F60089-FF19-CFA7-5C07-9028D6616F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0CBD3-F66D-0E76-04E2-16EA907888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9FFDB-6A8B-41DD-B962-351303CB82B1}" type="datetimeFigureOut">
              <a:rPr lang="en-US" smtClean="0"/>
              <a:t>6/22/2026</a:t>
            </a:fld>
            <a:endParaRPr lang="en-US"/>
          </a:p>
        </p:txBody>
      </p:sp>
      <p:sp>
        <p:nvSpPr>
          <p:cNvPr id="5" name="Footer Placeholder 4">
            <a:extLst>
              <a:ext uri="{FF2B5EF4-FFF2-40B4-BE49-F238E27FC236}">
                <a16:creationId xmlns:a16="http://schemas.microsoft.com/office/drawing/2014/main" id="{3E069BAC-C323-707E-73BE-6ACDD59F7D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CED9CA-BC48-44E7-93A1-246FE573E4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D6806-B9FC-4D79-A8BB-12BE5836F984}" type="slidenum">
              <a:rPr lang="en-US" smtClean="0"/>
              <a:t>‹#›</a:t>
            </a:fld>
            <a:endParaRPr lang="en-US"/>
          </a:p>
        </p:txBody>
      </p:sp>
    </p:spTree>
    <p:extLst>
      <p:ext uri="{BB962C8B-B14F-4D97-AF65-F5344CB8AC3E}">
        <p14:creationId xmlns:p14="http://schemas.microsoft.com/office/powerpoint/2010/main" val="172634352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F9E22D-06E4-4B59-85D8-4D4A90F7F3D2}"/>
              </a:ext>
            </a:extLst>
          </p:cNvPr>
          <p:cNvSpPr>
            <a:spLocks noGrp="1"/>
          </p:cNvSpPr>
          <p:nvPr>
            <p:ph type="title"/>
          </p:nvPr>
        </p:nvSpPr>
        <p:spPr>
          <a:xfrm>
            <a:off x="838200" y="365125"/>
            <a:ext cx="10515600" cy="1325563"/>
          </a:xfrm>
          <a:prstGeom prst="rect">
            <a:avLst/>
          </a:prstGeom>
        </p:spPr>
        <p:txBody>
          <a:bodyPr vert="horz" wrap="square" lIns="0" tIns="0" rIns="0" bIns="0" rtlCol="0" anchor="ctr">
            <a:noAutofit/>
          </a:bodyPr>
          <a:lstStyle/>
          <a:p>
            <a:r>
              <a:rPr lang="en-US"/>
              <a:t>Click to edit Master title style</a:t>
            </a:r>
          </a:p>
        </p:txBody>
      </p:sp>
      <p:sp>
        <p:nvSpPr>
          <p:cNvPr id="4" name="Date Placeholder 3">
            <a:extLst>
              <a:ext uri="{FF2B5EF4-FFF2-40B4-BE49-F238E27FC236}">
                <a16:creationId xmlns:a16="http://schemas.microsoft.com/office/drawing/2014/main" id="{AD19CEB7-33F4-4645-8E3E-8D3CC6536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CDFFC0F-D420-4DE9-8644-030F4409025A}" type="datetimeFigureOut">
              <a:rPr lang="en-US" smtClean="0"/>
              <a:t>6/22/2026</a:t>
            </a:fld>
            <a:endParaRPr lang="en-US"/>
          </a:p>
        </p:txBody>
      </p:sp>
      <p:sp>
        <p:nvSpPr>
          <p:cNvPr id="5" name="Footer Placeholder 4">
            <a:extLst>
              <a:ext uri="{FF2B5EF4-FFF2-40B4-BE49-F238E27FC236}">
                <a16:creationId xmlns:a16="http://schemas.microsoft.com/office/drawing/2014/main" id="{D86E5BBB-F0DC-4236-B557-BBC972B56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02BC573-5124-4BE4-9F53-54FD463172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8815A2E-87B2-4598-A9CB-99C4A3A98BF3}" type="slidenum">
              <a:rPr lang="en-US" smtClean="0"/>
              <a:t>‹#›</a:t>
            </a:fld>
            <a:endParaRPr lang="en-US"/>
          </a:p>
        </p:txBody>
      </p:sp>
      <p:sp>
        <p:nvSpPr>
          <p:cNvPr id="7" name="Text Placeholder 2">
            <a:extLst>
              <a:ext uri="{FF2B5EF4-FFF2-40B4-BE49-F238E27FC236}">
                <a16:creationId xmlns:a16="http://schemas.microsoft.com/office/drawing/2014/main" id="{8D9B7916-FB13-1A93-A94E-3499172505D5}"/>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0"/>
            <a:r>
              <a:rPr lang="en-US"/>
              <a:t>First level bullets</a:t>
            </a:r>
          </a:p>
          <a:p>
            <a:pPr lvl="1"/>
            <a:r>
              <a:rPr lang="en-US"/>
              <a:t>Second level bullets</a:t>
            </a:r>
          </a:p>
          <a:p>
            <a:pPr lvl="2"/>
            <a:r>
              <a:rPr lang="en-US"/>
              <a:t>Third level </a:t>
            </a:r>
          </a:p>
          <a:p>
            <a:pPr lvl="3"/>
            <a:r>
              <a:rPr lang="en-US"/>
              <a:t>Fourth level</a:t>
            </a:r>
          </a:p>
          <a:p>
            <a:pPr lvl="0"/>
            <a:endParaRPr lang="en-US"/>
          </a:p>
        </p:txBody>
      </p:sp>
    </p:spTree>
    <p:extLst>
      <p:ext uri="{BB962C8B-B14F-4D97-AF65-F5344CB8AC3E}">
        <p14:creationId xmlns:p14="http://schemas.microsoft.com/office/powerpoint/2010/main" val="1240020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txStyles>
    <p:titleStyle>
      <a:lvl1pPr algn="l" defTabSz="914400" rtl="0" eaLnBrk="1" latinLnBrk="0" hangingPunct="1">
        <a:lnSpc>
          <a:spcPct val="90000"/>
        </a:lnSpc>
        <a:spcBef>
          <a:spcPct val="0"/>
        </a:spcBef>
        <a:buNone/>
        <a:defRPr sz="26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85750" indent="-28575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Nunito Sans Normal"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Nunito Sans Normal"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Tx/>
        <a:buChar char="›"/>
        <a:defRPr sz="1800" kern="1200">
          <a:solidFill>
            <a:schemeClr val="tx1"/>
          </a:solidFill>
          <a:latin typeface="Nunito Sans Normal"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778D8D-6B25-4324-FFCD-C31CE6ACFC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F5C381-5CEB-BC0B-C76E-0798157474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3452E-3DE9-CEEE-E930-6C3EE3E4BA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022DE-91AD-4979-A316-FED065BD0F4E}" type="datetimeFigureOut">
              <a:rPr lang="en-US" smtClean="0"/>
              <a:t>6/22/2026</a:t>
            </a:fld>
            <a:endParaRPr lang="en-US"/>
          </a:p>
        </p:txBody>
      </p:sp>
      <p:sp>
        <p:nvSpPr>
          <p:cNvPr id="5" name="Footer Placeholder 4">
            <a:extLst>
              <a:ext uri="{FF2B5EF4-FFF2-40B4-BE49-F238E27FC236}">
                <a16:creationId xmlns:a16="http://schemas.microsoft.com/office/drawing/2014/main" id="{F0905F50-F6C7-5C49-701D-0ECA9F989D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5D67FB-5910-31B3-8B3E-990C798698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5A44F-0C2B-4F74-979D-EC5F7E08C7FB}" type="slidenum">
              <a:rPr lang="en-US" smtClean="0"/>
              <a:t>‹#›</a:t>
            </a:fld>
            <a:endParaRPr lang="en-US"/>
          </a:p>
        </p:txBody>
      </p:sp>
    </p:spTree>
    <p:extLst>
      <p:ext uri="{BB962C8B-B14F-4D97-AF65-F5344CB8AC3E}">
        <p14:creationId xmlns:p14="http://schemas.microsoft.com/office/powerpoint/2010/main" val="80768436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0.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56.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28.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9.xml"/></Relationships>
</file>

<file path=ppt/slides/_rels/slide1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74.xml"/><Relationship Id="rId6" Type="http://schemas.openxmlformats.org/officeDocument/2006/relationships/image" Target="../media/image54.png"/><Relationship Id="rId5" Type="http://schemas.openxmlformats.org/officeDocument/2006/relationships/image" Target="../media/image53.emf"/><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73.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6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6.jpe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3.emf"/><Relationship Id="rId1" Type="http://schemas.openxmlformats.org/officeDocument/2006/relationships/slideLayout" Target="../slideLayouts/slideLayout71.xml"/><Relationship Id="rId5" Type="http://schemas.openxmlformats.org/officeDocument/2006/relationships/image" Target="../media/image69.pn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3.xml"/></Relationships>
</file>

<file path=ppt/slides/_rels/slide2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92.xml"/><Relationship Id="rId6" Type="http://schemas.openxmlformats.org/officeDocument/2006/relationships/diagramColors" Target="../diagrams/colors2.xml"/><Relationship Id="rId11" Type="http://schemas.openxmlformats.org/officeDocument/2006/relationships/image" Target="../media/image73.jpeg"/><Relationship Id="rId5" Type="http://schemas.openxmlformats.org/officeDocument/2006/relationships/diagramQuickStyle" Target="../diagrams/quickStyle2.xml"/><Relationship Id="rId10" Type="http://schemas.openxmlformats.org/officeDocument/2006/relationships/image" Target="../media/image72.jpeg"/><Relationship Id="rId4" Type="http://schemas.openxmlformats.org/officeDocument/2006/relationships/diagramLayout" Target="../diagrams/layout2.xml"/><Relationship Id="rId9" Type="http://schemas.openxmlformats.org/officeDocument/2006/relationships/image" Target="../media/image71.jpe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77.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5.xml"/><Relationship Id="rId3" Type="http://schemas.microsoft.com/office/2018/10/relationships/comments" Target="../comments/modernComment_193_462C5331.xml"/><Relationship Id="rId7" Type="http://schemas.openxmlformats.org/officeDocument/2006/relationships/diagramQuickStyle" Target="../diagrams/quickStyle5.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79.jpeg"/><Relationship Id="rId9" Type="http://schemas.microsoft.com/office/2007/relationships/diagramDrawing" Target="../diagrams/drawing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54.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87.jpeg"/><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67.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16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microsoft.com/office/2018/10/relationships/comments" Target="../comments/modernComment_14C_674A6D33.xml"/><Relationship Id="rId2" Type="http://schemas.openxmlformats.org/officeDocument/2006/relationships/notesSlide" Target="../notesSlides/notesSlide20.xml"/><Relationship Id="rId1" Type="http://schemas.openxmlformats.org/officeDocument/2006/relationships/slideLayout" Target="../slideLayouts/slideLayout167.xml"/><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1.xml"/><Relationship Id="rId1" Type="http://schemas.openxmlformats.org/officeDocument/2006/relationships/slideLayout" Target="../slideLayouts/slideLayout168.xml"/><Relationship Id="rId5" Type="http://schemas.openxmlformats.org/officeDocument/2006/relationships/image" Target="../media/image96.jpeg"/><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2.xml"/><Relationship Id="rId1" Type="http://schemas.openxmlformats.org/officeDocument/2006/relationships/slideLayout" Target="../slideLayouts/slideLayout167.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16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7.xml"/></Relationships>
</file>

<file path=ppt/slides/_rels/slide39.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168.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161.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12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1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8.xml"/></Relationships>
</file>

<file path=ppt/slides/_rels/slide45.xml.rels><?xml version="1.0" encoding="UTF-8" standalone="yes"?>
<Relationships xmlns="http://schemas.openxmlformats.org/package/2006/relationships"><Relationship Id="rId2" Type="http://schemas.microsoft.com/office/2018/10/relationships/comments" Target="../comments/modernComment_7FFE575E_BFB0C6A9.xml"/><Relationship Id="rId1" Type="http://schemas.openxmlformats.org/officeDocument/2006/relationships/slideLayout" Target="../slideLayouts/slideLayout1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47.xml.rels><?xml version="1.0" encoding="UTF-8" standalone="yes"?>
<Relationships xmlns="http://schemas.openxmlformats.org/package/2006/relationships"><Relationship Id="rId3" Type="http://schemas.microsoft.com/office/2018/10/relationships/comments" Target="../comments/modernComment_1E7_0.xml"/><Relationship Id="rId2" Type="http://schemas.openxmlformats.org/officeDocument/2006/relationships/notesSlide" Target="../notesSlides/notesSlide31.xml"/><Relationship Id="rId1" Type="http://schemas.openxmlformats.org/officeDocument/2006/relationships/slideLayout" Target="../slideLayouts/slideLayout128.xml"/><Relationship Id="rId5" Type="http://schemas.openxmlformats.org/officeDocument/2006/relationships/image" Target="../media/image107.jpeg"/><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8.xml"/></Relationships>
</file>

<file path=ppt/slides/_rels/slide4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3.xml"/><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slideLayout" Target="../slideLayouts/slideLayout14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4.xml"/><Relationship Id="rId1" Type="http://schemas.openxmlformats.org/officeDocument/2006/relationships/slideLayout" Target="../slideLayouts/slideLayout12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140_B287C9DC.xml"/><Relationship Id="rId7"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123.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wmf"/></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6.xml"/><Relationship Id="rId1" Type="http://schemas.openxmlformats.org/officeDocument/2006/relationships/slideLayout" Target="../slideLayouts/slideLayout12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12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4.xml"/></Relationships>
</file>

<file path=ppt/slides/_rels/slide57.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notesSlide" Target="../notesSlides/notesSlide41.xml"/><Relationship Id="rId1" Type="http://schemas.openxmlformats.org/officeDocument/2006/relationships/slideLayout" Target="../slideLayouts/slideLayout128.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2.xml"/><Relationship Id="rId1" Type="http://schemas.openxmlformats.org/officeDocument/2006/relationships/slideLayout" Target="../slideLayouts/slideLayout5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3.xml"/><Relationship Id="rId1" Type="http://schemas.openxmlformats.org/officeDocument/2006/relationships/slideLayout" Target="../slideLayouts/slideLayout5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50.xml"/></Relationships>
</file>

<file path=ppt/slides/_rels/slide60.xml.rels><?xml version="1.0" encoding="UTF-8" standalone="yes"?>
<Relationships xmlns="http://schemas.openxmlformats.org/package/2006/relationships"><Relationship Id="rId3" Type="http://schemas.openxmlformats.org/officeDocument/2006/relationships/hyperlink" Target="https://www.osha.gov/Publications/3352-APF-respirators.pdf" TargetMode="External"/><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hyperlink" Target="https://www.cdc.gov/niosh/media/pdfs/2025/09/Fraudulent-Cartridges-and-Filters-Fail-to-Meet-NIOSH-Performance-Requirements-Combination-Cartridges_508.pdf" TargetMode="External"/><Relationship Id="rId3" Type="http://schemas.openxmlformats.org/officeDocument/2006/relationships/image" Target="../media/image124.png"/><Relationship Id="rId7" Type="http://schemas.openxmlformats.org/officeDocument/2006/relationships/image" Target="../media/image127.png"/><Relationship Id="rId12" Type="http://schemas.openxmlformats.org/officeDocument/2006/relationships/image" Target="../media/image130.png"/><Relationship Id="rId2" Type="http://schemas.openxmlformats.org/officeDocument/2006/relationships/notesSlide" Target="../notesSlides/notesSlide47.xml"/><Relationship Id="rId1" Type="http://schemas.openxmlformats.org/officeDocument/2006/relationships/slideLayout" Target="../slideLayouts/slideLayout113.xml"/><Relationship Id="rId6" Type="http://schemas.openxmlformats.org/officeDocument/2006/relationships/image" Target="../media/image126.png"/><Relationship Id="rId11" Type="http://schemas.openxmlformats.org/officeDocument/2006/relationships/hyperlink" Target="https://www.cdc.gov/niosh/media/pdfs/2025/09/Fraudulent-Cartridges-and-Filters-Fail-to-Meet-NIOSH-Performance-Requirements-P100-Filters-508.pdf" TargetMode="External"/><Relationship Id="rId5" Type="http://schemas.openxmlformats.org/officeDocument/2006/relationships/hyperlink" Target="https://www.cdc.gov/niosh/ppe/niosh-approved-respirators/index.html" TargetMode="External"/><Relationship Id="rId10" Type="http://schemas.openxmlformats.org/officeDocument/2006/relationships/image" Target="../media/image129.png"/><Relationship Id="rId4" Type="http://schemas.openxmlformats.org/officeDocument/2006/relationships/image" Target="../media/image125.png"/><Relationship Id="rId9" Type="http://schemas.openxmlformats.org/officeDocument/2006/relationships/hyperlink" Target="https://www.cdc.gov/niosh/media/pdfs/2025/09/NPPTL_CaseReport_P2025_0101.pdf" TargetMode="External"/><Relationship Id="rId14" Type="http://schemas.openxmlformats.org/officeDocument/2006/relationships/image" Target="../media/image131.png"/></Relationships>
</file>

<file path=ppt/slides/_rels/slide64.xml.rels><?xml version="1.0" encoding="UTF-8" standalone="yes"?>
<Relationships xmlns="http://schemas.openxmlformats.org/package/2006/relationships"><Relationship Id="rId3" Type="http://schemas.openxmlformats.org/officeDocument/2006/relationships/hyperlink" Target="mailto:hku6@cdc.gov" TargetMode="External"/><Relationship Id="rId2" Type="http://schemas.openxmlformats.org/officeDocument/2006/relationships/hyperlink" Target="mailto:jap3@cdc.gov" TargetMode="External"/><Relationship Id="rId1" Type="http://schemas.openxmlformats.org/officeDocument/2006/relationships/slideLayout" Target="../slideLayouts/slideLayout200.xml"/><Relationship Id="rId4" Type="http://schemas.openxmlformats.org/officeDocument/2006/relationships/hyperlink" Target="mailto:ilv1@cdc.gov" TargetMode="External"/></Relationships>
</file>

<file path=ppt/slides/_rels/slide65.xml.rels><?xml version="1.0" encoding="UTF-8" standalone="yes"?>
<Relationships xmlns="http://schemas.openxmlformats.org/package/2006/relationships"><Relationship Id="rId2" Type="http://schemas.openxmlformats.org/officeDocument/2006/relationships/hyperlink" Target="https://www.cdc.gov/niosh/rap/post-market-evals/registered-certification-marks.html" TargetMode="External"/><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3" Type="http://schemas.openxmlformats.org/officeDocument/2006/relationships/hyperlink" Target="https://www.ecfr.gov/current/title-42/chapter-I/subchapter-G/part-84" TargetMode="External"/><Relationship Id="rId2" Type="http://schemas.openxmlformats.org/officeDocument/2006/relationships/notesSlide" Target="../notesSlides/notesSlide2.xml"/><Relationship Id="rId1" Type="http://schemas.openxmlformats.org/officeDocument/2006/relationships/slideLayout" Target="../slideLayouts/slideLayout141.xml"/><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23.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9C2E110-CDAC-3E43-9DC3-3B770DB239E6}"/>
              </a:ext>
            </a:extLst>
          </p:cNvPr>
          <p:cNvSpPr>
            <a:spLocks noGrp="1"/>
          </p:cNvSpPr>
          <p:nvPr>
            <p:ph type="title"/>
          </p:nvPr>
        </p:nvSpPr>
        <p:spPr>
          <a:xfrm>
            <a:off x="617459" y="2207432"/>
            <a:ext cx="5207196" cy="2263778"/>
          </a:xfrm>
        </p:spPr>
        <p:txBody>
          <a:bodyPr>
            <a:noAutofit/>
          </a:bodyPr>
          <a:lstStyle/>
          <a:p>
            <a:r>
              <a:rPr lang="en-US" sz="4800" dirty="0"/>
              <a:t>The Use of Respirators in the United States</a:t>
            </a:r>
          </a:p>
        </p:txBody>
      </p:sp>
      <p:sp>
        <p:nvSpPr>
          <p:cNvPr id="26" name="Text Placeholder 25">
            <a:extLst>
              <a:ext uri="{FF2B5EF4-FFF2-40B4-BE49-F238E27FC236}">
                <a16:creationId xmlns:a16="http://schemas.microsoft.com/office/drawing/2014/main" id="{14866AF5-5555-A752-9549-FD2B22023E2A}"/>
              </a:ext>
            </a:extLst>
          </p:cNvPr>
          <p:cNvSpPr>
            <a:spLocks noGrp="1"/>
          </p:cNvSpPr>
          <p:nvPr>
            <p:ph type="body" sz="quarter" idx="12"/>
          </p:nvPr>
        </p:nvSpPr>
        <p:spPr>
          <a:xfrm>
            <a:off x="617458" y="1866135"/>
            <a:ext cx="5666538" cy="277780"/>
          </a:xfrm>
        </p:spPr>
        <p:txBody>
          <a:bodyPr vert="horz" lIns="0" tIns="0" rIns="0" bIns="0" rtlCol="0" anchor="t">
            <a:noAutofit/>
          </a:bodyPr>
          <a:lstStyle/>
          <a:p>
            <a:r>
              <a:rPr lang="en-US" dirty="0"/>
              <a:t>NRT Worker Safety and Health Conference</a:t>
            </a:r>
          </a:p>
        </p:txBody>
      </p:sp>
      <p:pic>
        <p:nvPicPr>
          <p:cNvPr id="2" name="Picture Placeholder 1">
            <a:extLst>
              <a:ext uri="{FF2B5EF4-FFF2-40B4-BE49-F238E27FC236}">
                <a16:creationId xmlns:a16="http://schemas.microsoft.com/office/drawing/2014/main" id="{85EDB6AC-F9B1-90CC-5D0F-08B7162EAC22}"/>
              </a:ext>
            </a:extLst>
          </p:cNvPr>
          <p:cNvPicPr>
            <a:picLocks noGrp="1" noChangeAspect="1"/>
          </p:cNvPicPr>
          <p:nvPr>
            <p:ph type="pic" sz="quarter" idx="11"/>
          </p:nvPr>
        </p:nvPicPr>
        <p:blipFill>
          <a:blip r:embed="rId2"/>
          <a:srcRect l="11352" r="11352"/>
          <a:stretch>
            <a:fillRect/>
          </a:stretch>
        </p:blipFill>
        <p:spPr>
          <a:xfrm>
            <a:off x="6504122" y="198782"/>
            <a:ext cx="5687878" cy="5818560"/>
          </a:xfrm>
          <a:prstGeom prst="rect">
            <a:avLst/>
          </a:prstGeom>
        </p:spPr>
      </p:pic>
      <p:sp>
        <p:nvSpPr>
          <p:cNvPr id="27" name="Text Placeholder 26">
            <a:extLst>
              <a:ext uri="{FF2B5EF4-FFF2-40B4-BE49-F238E27FC236}">
                <a16:creationId xmlns:a16="http://schemas.microsoft.com/office/drawing/2014/main" id="{4E950A32-0445-1224-D543-043317EF4D39}"/>
              </a:ext>
            </a:extLst>
          </p:cNvPr>
          <p:cNvSpPr>
            <a:spLocks noGrp="1"/>
          </p:cNvSpPr>
          <p:nvPr>
            <p:ph type="body" sz="quarter" idx="13"/>
          </p:nvPr>
        </p:nvSpPr>
        <p:spPr>
          <a:xfrm>
            <a:off x="617458" y="4662457"/>
            <a:ext cx="5749888" cy="485749"/>
          </a:xfrm>
        </p:spPr>
        <p:txBody>
          <a:bodyPr/>
          <a:lstStyle/>
          <a:p>
            <a:pPr>
              <a:defRPr/>
            </a:pPr>
            <a:r>
              <a:rPr lang="en-US" sz="1200" b="1" dirty="0">
                <a:solidFill>
                  <a:prstClr val="black"/>
                </a:solidFill>
              </a:rPr>
              <a:t>Jeffrey Peterson, </a:t>
            </a:r>
            <a:r>
              <a:rPr lang="en-US" sz="1200" dirty="0">
                <a:solidFill>
                  <a:prstClr val="black"/>
                </a:solidFill>
              </a:rPr>
              <a:t>Conformity Verification &amp; Standards Development Branch Chief</a:t>
            </a:r>
            <a:endParaRPr lang="en-US" sz="1200" dirty="0">
              <a:solidFill>
                <a:prstClr val="black"/>
              </a:solidFill>
              <a:ea typeface="Calibri"/>
              <a:cs typeface="Calibri"/>
            </a:endParaRPr>
          </a:p>
          <a:p>
            <a:pPr>
              <a:defRPr/>
            </a:pPr>
            <a:endParaRPr lang="en-US" sz="1200" dirty="0">
              <a:solidFill>
                <a:prstClr val="black"/>
              </a:solidFill>
            </a:endParaRPr>
          </a:p>
        </p:txBody>
      </p:sp>
      <p:sp>
        <p:nvSpPr>
          <p:cNvPr id="28" name="Text Placeholder 27">
            <a:extLst>
              <a:ext uri="{FF2B5EF4-FFF2-40B4-BE49-F238E27FC236}">
                <a16:creationId xmlns:a16="http://schemas.microsoft.com/office/drawing/2014/main" id="{7AC08723-072E-EA67-F6CA-2E474EC1136E}"/>
              </a:ext>
            </a:extLst>
          </p:cNvPr>
          <p:cNvSpPr>
            <a:spLocks noGrp="1"/>
          </p:cNvSpPr>
          <p:nvPr>
            <p:ph type="body" sz="quarter" idx="14"/>
          </p:nvPr>
        </p:nvSpPr>
        <p:spPr>
          <a:xfrm>
            <a:off x="617458" y="5845824"/>
            <a:ext cx="5070350" cy="937504"/>
          </a:xfrm>
        </p:spPr>
        <p:txBody>
          <a:bodyPr/>
          <a:lstStyle/>
          <a:p>
            <a:r>
              <a:rPr lang="en-US" sz="1400" dirty="0"/>
              <a:t>National Personal Protective Technology Laboratory</a:t>
            </a:r>
          </a:p>
          <a:p>
            <a:r>
              <a:rPr lang="en-US" sz="1400" dirty="0"/>
              <a:t>National Institute for Occupational Safety and Health</a:t>
            </a:r>
          </a:p>
          <a:p>
            <a:r>
              <a:rPr lang="en-US" sz="1400" dirty="0"/>
              <a:t>June 2026</a:t>
            </a:r>
          </a:p>
        </p:txBody>
      </p:sp>
      <p:sp>
        <p:nvSpPr>
          <p:cNvPr id="3" name="TextBox 2">
            <a:extLst>
              <a:ext uri="{FF2B5EF4-FFF2-40B4-BE49-F238E27FC236}">
                <a16:creationId xmlns:a16="http://schemas.microsoft.com/office/drawing/2014/main" id="{AC042CC8-859C-A86D-644F-4B14CA26593A}"/>
              </a:ext>
            </a:extLst>
          </p:cNvPr>
          <p:cNvSpPr txBox="1"/>
          <p:nvPr/>
        </p:nvSpPr>
        <p:spPr>
          <a:xfrm>
            <a:off x="9914099" y="6314576"/>
            <a:ext cx="2277901" cy="200055"/>
          </a:xfrm>
          <a:prstGeom prst="rect">
            <a:avLst/>
          </a:prstGeom>
          <a:noFill/>
        </p:spPr>
        <p:txBody>
          <a:bodyPr wrap="square" rtlCol="0">
            <a:spAutoFit/>
          </a:bodyPr>
          <a:lstStyle/>
          <a:p>
            <a:pPr algn="r" defTabSz="914377"/>
            <a:r>
              <a:rPr lang="en-US" sz="700" dirty="0">
                <a:solidFill>
                  <a:prstClr val="black"/>
                </a:solidFill>
                <a:latin typeface="Calibri" panose="020F0502020204030204" pitchFamily="34" charset="0"/>
                <a:cs typeface="Calibri" panose="020F0502020204030204" pitchFamily="34" charset="0"/>
              </a:rPr>
              <a:t>Photo credit: NIOSH</a:t>
            </a:r>
          </a:p>
        </p:txBody>
      </p:sp>
    </p:spTree>
    <p:extLst>
      <p:ext uri="{BB962C8B-B14F-4D97-AF65-F5344CB8AC3E}">
        <p14:creationId xmlns:p14="http://schemas.microsoft.com/office/powerpoint/2010/main" val="533181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B9D0EF45-9AED-C5BC-DC13-38CD5AF6B06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0650909"/>
              </p:ext>
            </p:extLst>
          </p:nvPr>
        </p:nvGraphicFramePr>
        <p:xfrm>
          <a:off x="835380" y="1076651"/>
          <a:ext cx="10515600" cy="5569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22">
            <a:extLst>
              <a:ext uri="{FF2B5EF4-FFF2-40B4-BE49-F238E27FC236}">
                <a16:creationId xmlns:a16="http://schemas.microsoft.com/office/drawing/2014/main" id="{56FCF372-39B6-128E-E6F5-8500C22A7F3C}"/>
              </a:ext>
            </a:extLst>
          </p:cNvPr>
          <p:cNvSpPr txBox="1">
            <a:spLocks noGrp="1"/>
          </p:cNvSpPr>
          <p:nvPr>
            <p:ph type="title" idx="4294967295"/>
          </p:nvPr>
        </p:nvSpPr>
        <p:spPr>
          <a:xfrm>
            <a:off x="835380" y="912000"/>
            <a:ext cx="10515600" cy="3293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lvl="0" algn="ctr">
              <a:lnSpc>
                <a:spcPct val="100000"/>
              </a:lnSpc>
              <a:defRPr/>
            </a:pPr>
            <a:r>
              <a:rPr lang="en-US" sz="4000" dirty="0">
                <a:solidFill>
                  <a:prstClr val="black"/>
                </a:solidFill>
                <a:latin typeface="Calibri" panose="020F0502020204030204" pitchFamily="34" charset="0"/>
                <a:cs typeface="Calibri" panose="020F0502020204030204" pitchFamily="34" charset="0"/>
              </a:rPr>
              <a:t>NIOSH Approval Process</a:t>
            </a:r>
            <a:endParaRPr kumimoji="0" lang="en-US"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832068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3A0">
            <a:alpha val="85000"/>
          </a:srgb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CA824E6-6E81-6489-89D9-D3088AA0656C}"/>
              </a:ext>
            </a:extLst>
          </p:cNvPr>
          <p:cNvSpPr>
            <a:spLocks noGrp="1"/>
          </p:cNvSpPr>
          <p:nvPr>
            <p:ph type="body" sz="quarter" idx="12"/>
          </p:nvPr>
        </p:nvSpPr>
        <p:spPr>
          <a:xfrm>
            <a:off x="484460" y="276225"/>
            <a:ext cx="6335440" cy="238113"/>
          </a:xfrm>
        </p:spPr>
        <p:txBody>
          <a:bodyPr/>
          <a:lstStyle/>
          <a:p>
            <a:r>
              <a:rPr lang="en-US" sz="2400" b="1" dirty="0">
                <a:solidFill>
                  <a:schemeClr val="bg1"/>
                </a:solidFill>
              </a:rPr>
              <a:t>Finding Additional Information</a:t>
            </a:r>
          </a:p>
        </p:txBody>
      </p:sp>
      <p:pic>
        <p:nvPicPr>
          <p:cNvPr id="15" name="Picture Placeholder 14">
            <a:extLst>
              <a:ext uri="{FF2B5EF4-FFF2-40B4-BE49-F238E27FC236}">
                <a16:creationId xmlns:a16="http://schemas.microsoft.com/office/drawing/2014/main" id="{842D717D-3326-CB45-D3B9-C5711324381A}"/>
              </a:ext>
            </a:extLst>
          </p:cNvPr>
          <p:cNvPicPr>
            <a:picLocks noGrp="1" noChangeAspect="1"/>
          </p:cNvPicPr>
          <p:nvPr>
            <p:ph type="pic" sz="quarter" idx="11"/>
          </p:nvPr>
        </p:nvPicPr>
        <p:blipFill>
          <a:blip r:embed="rId3"/>
          <a:srcRect t="9295" b="9295"/>
          <a:stretch>
            <a:fillRect/>
          </a:stretch>
        </p:blipFill>
        <p:spPr>
          <a:xfrm>
            <a:off x="0" y="3428999"/>
            <a:ext cx="6420678" cy="3429002"/>
          </a:xfrm>
          <a:prstGeom prst="rect">
            <a:avLst/>
          </a:prstGeom>
        </p:spPr>
      </p:pic>
      <p:pic>
        <p:nvPicPr>
          <p:cNvPr id="18" name="Picture Placeholder 17">
            <a:extLst>
              <a:ext uri="{FF2B5EF4-FFF2-40B4-BE49-F238E27FC236}">
                <a16:creationId xmlns:a16="http://schemas.microsoft.com/office/drawing/2014/main" id="{EE08449B-626A-F543-FE2A-B8F9179B3DF6}"/>
              </a:ext>
            </a:extLst>
          </p:cNvPr>
          <p:cNvPicPr>
            <a:picLocks noGrp="1" noChangeAspect="1"/>
          </p:cNvPicPr>
          <p:nvPr>
            <p:ph type="pic" sz="quarter" idx="14"/>
          </p:nvPr>
        </p:nvPicPr>
        <p:blipFill>
          <a:blip r:embed="rId4"/>
          <a:srcRect t="1515" b="1515"/>
          <a:stretch>
            <a:fillRect/>
          </a:stretch>
        </p:blipFill>
        <p:spPr>
          <a:xfrm>
            <a:off x="7225749" y="514338"/>
            <a:ext cx="4966254" cy="5829321"/>
          </a:xfrm>
          <a:prstGeom prst="rect">
            <a:avLst/>
          </a:prstGeom>
        </p:spPr>
      </p:pic>
      <p:sp>
        <p:nvSpPr>
          <p:cNvPr id="22" name="Rectangle 3">
            <a:extLst>
              <a:ext uri="{FF2B5EF4-FFF2-40B4-BE49-F238E27FC236}">
                <a16:creationId xmlns:a16="http://schemas.microsoft.com/office/drawing/2014/main" id="{967393E8-CBBC-3153-1434-AB5DCBDF381D}"/>
              </a:ext>
            </a:extLst>
          </p:cNvPr>
          <p:cNvSpPr txBox="1">
            <a:spLocks noChangeArrowheads="1"/>
          </p:cNvSpPr>
          <p:nvPr/>
        </p:nvSpPr>
        <p:spPr>
          <a:xfrm>
            <a:off x="0" y="760144"/>
            <a:ext cx="7097930" cy="2914661"/>
          </a:xfrm>
          <a:prstGeom prst="rect">
            <a:avLst/>
          </a:prstGeom>
        </p:spPr>
        <p:txBody>
          <a:bodyPr anchor="ctr">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Nunito Sans Normal"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Nunito Sans Normal"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Tx/>
              <a:buChar char="›"/>
              <a:defRPr sz="1800" kern="1200">
                <a:solidFill>
                  <a:schemeClr val="tx1"/>
                </a:solidFill>
                <a:latin typeface="Nunito Sans Normal"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a:p>
            <a:r>
              <a:rPr lang="en-US" b="1" dirty="0">
                <a:solidFill>
                  <a:schemeClr val="bg1"/>
                </a:solidFill>
              </a:rPr>
              <a:t>Conformity Assessment Notices </a:t>
            </a:r>
            <a:r>
              <a:rPr lang="en-US" dirty="0">
                <a:solidFill>
                  <a:schemeClr val="bg1"/>
                </a:solidFill>
              </a:rPr>
              <a:t>inform impacted parties about a variety of topics including processes or procedures used by the RAP, regulatory interpretations or clarifications.</a:t>
            </a:r>
          </a:p>
          <a:p>
            <a:r>
              <a:rPr lang="en-US" b="1" dirty="0">
                <a:solidFill>
                  <a:schemeClr val="bg1"/>
                </a:solidFill>
              </a:rPr>
              <a:t>RPD Info Notices </a:t>
            </a:r>
            <a:r>
              <a:rPr lang="en-US" dirty="0">
                <a:solidFill>
                  <a:schemeClr val="bg1"/>
                </a:solidFill>
              </a:rPr>
              <a:t>inform users about products failures or recalls, rescinded and revoked approvals. </a:t>
            </a:r>
          </a:p>
          <a:p>
            <a:r>
              <a:rPr lang="en-US" b="1" dirty="0">
                <a:solidFill>
                  <a:schemeClr val="bg1"/>
                </a:solidFill>
              </a:rPr>
              <a:t>User Notices </a:t>
            </a:r>
            <a:r>
              <a:rPr lang="en-US" dirty="0">
                <a:solidFill>
                  <a:schemeClr val="bg1"/>
                </a:solidFill>
              </a:rPr>
              <a:t>provided by Approval Holders to inform users of product failures or recalls.  </a:t>
            </a:r>
          </a:p>
          <a:p>
            <a:pPr marL="0" indent="0">
              <a:buFont typeface="Arial" panose="020B0604020202020204" pitchFamily="34" charset="0"/>
              <a:buNone/>
            </a:pPr>
            <a:endParaRPr lang="en-US" sz="1400" dirty="0"/>
          </a:p>
          <a:p>
            <a:pPr lvl="1"/>
            <a:endParaRPr lang="en-US" sz="1400" dirty="0"/>
          </a:p>
          <a:p>
            <a:pPr>
              <a:buFont typeface="Symbol" pitchFamily="18" charset="2"/>
              <a:buNone/>
            </a:pPr>
            <a:endParaRPr lang="en-US" sz="1400" dirty="0"/>
          </a:p>
        </p:txBody>
      </p:sp>
    </p:spTree>
    <p:extLst>
      <p:ext uri="{BB962C8B-B14F-4D97-AF65-F5344CB8AC3E}">
        <p14:creationId xmlns:p14="http://schemas.microsoft.com/office/powerpoint/2010/main" val="2628101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19633-5C57-8FBE-C42D-37641CE9EAF8}"/>
              </a:ext>
            </a:extLst>
          </p:cNvPr>
          <p:cNvSpPr>
            <a:spLocks noGrp="1"/>
          </p:cNvSpPr>
          <p:nvPr>
            <p:ph type="title" idx="4294967295"/>
          </p:nvPr>
        </p:nvSpPr>
        <p:spPr>
          <a:xfrm>
            <a:off x="838200" y="233858"/>
            <a:ext cx="11353800" cy="1209675"/>
          </a:xfrm>
        </p:spPr>
        <p:txBody>
          <a:bodyPr vert="horz" lIns="91440" tIns="45720" rIns="91440" bIns="45720" rtlCol="0" anchor="ctr">
            <a:normAutofit/>
          </a:bodyPr>
          <a:lstStyle/>
          <a:p>
            <a:r>
              <a:rPr lang="en-US" sz="3600" kern="1200" dirty="0">
                <a:solidFill>
                  <a:schemeClr val="tx1"/>
                </a:solidFill>
                <a:latin typeface="Calibri" panose="020F0502020204030204" pitchFamily="34" charset="0"/>
                <a:ea typeface="+mj-ea"/>
                <a:cs typeface="Calibri" panose="020F0502020204030204" pitchFamily="34" charset="0"/>
              </a:rPr>
              <a:t>We respond to questions from </a:t>
            </a:r>
            <a:r>
              <a:rPr lang="en-US" sz="3600" kern="1200" dirty="0">
                <a:solidFill>
                  <a:srgbClr val="0070C0"/>
                </a:solidFill>
                <a:latin typeface="Calibri" panose="020F0502020204030204" pitchFamily="34" charset="0"/>
                <a:ea typeface="+mj-ea"/>
                <a:cs typeface="Calibri" panose="020F0502020204030204" pitchFamily="34" charset="0"/>
              </a:rPr>
              <a:t>PPEConcerns@cdc.gov</a:t>
            </a:r>
          </a:p>
        </p:txBody>
      </p:sp>
      <p:pic>
        <p:nvPicPr>
          <p:cNvPr id="6" name="Picture 5" descr="A screenshot of a computer&#10;&#10;Description automatically generated with medium confidence">
            <a:extLst>
              <a:ext uri="{FF2B5EF4-FFF2-40B4-BE49-F238E27FC236}">
                <a16:creationId xmlns:a16="http://schemas.microsoft.com/office/drawing/2014/main" id="{A2955B99-CD88-1310-F400-384196E50980}"/>
              </a:ext>
            </a:extLst>
          </p:cNvPr>
          <p:cNvPicPr>
            <a:picLocks noChangeAspect="1"/>
          </p:cNvPicPr>
          <p:nvPr/>
        </p:nvPicPr>
        <p:blipFill rotWithShape="1">
          <a:blip r:embed="rId3"/>
          <a:srcRect l="54973" t="8794" r="8883" b="6809"/>
          <a:stretch/>
        </p:blipFill>
        <p:spPr>
          <a:xfrm>
            <a:off x="1973801" y="1361571"/>
            <a:ext cx="8596021" cy="481725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accent3"/>
            </a:solidFill>
          </a:ln>
        </p:spPr>
      </p:pic>
      <p:pic>
        <p:nvPicPr>
          <p:cNvPr id="3" name="Picture 2" descr="Qr code&#10;&#10;Description automatically generated">
            <a:extLst>
              <a:ext uri="{FF2B5EF4-FFF2-40B4-BE49-F238E27FC236}">
                <a16:creationId xmlns:a16="http://schemas.microsoft.com/office/drawing/2014/main" id="{DFEB3E5F-3A1A-FF81-020C-BA4081BB1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597" y="3048927"/>
            <a:ext cx="1485602" cy="1442542"/>
          </a:xfrm>
          <a:prstGeom prst="rect">
            <a:avLst/>
          </a:prstGeom>
        </p:spPr>
      </p:pic>
    </p:spTree>
    <p:extLst>
      <p:ext uri="{BB962C8B-B14F-4D97-AF65-F5344CB8AC3E}">
        <p14:creationId xmlns:p14="http://schemas.microsoft.com/office/powerpoint/2010/main" val="884675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DE1DC-8E83-12DB-DC8E-BE22721E8A7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A13D207-85BE-21DC-3D12-990725504F02}"/>
              </a:ext>
            </a:extLst>
          </p:cNvPr>
          <p:cNvSpPr>
            <a:spLocks noGrp="1"/>
          </p:cNvSpPr>
          <p:nvPr>
            <p:ph type="body" sz="quarter" idx="14"/>
          </p:nvPr>
        </p:nvSpPr>
        <p:spPr>
          <a:xfrm>
            <a:off x="774402" y="1281820"/>
            <a:ext cx="6040042" cy="1416205"/>
          </a:xfrm>
        </p:spPr>
        <p:txBody>
          <a:bodyPr/>
          <a:lstStyle/>
          <a:p>
            <a:r>
              <a:rPr lang="en-US" sz="2800" dirty="0">
                <a:latin typeface="Calibri" panose="020F0502020204030204" pitchFamily="34" charset="0"/>
                <a:cs typeface="Calibri" panose="020F0502020204030204" pitchFamily="34" charset="0"/>
              </a:rPr>
              <a:t>Specific to 42 CFR 84</a:t>
            </a:r>
          </a:p>
          <a:p>
            <a:pPr lvl="1"/>
            <a:r>
              <a:rPr lang="en-US" sz="2400" dirty="0">
                <a:latin typeface="Calibri" panose="020F0502020204030204" pitchFamily="34" charset="0"/>
                <a:cs typeface="Calibri" panose="020F0502020204030204" pitchFamily="34" charset="0"/>
              </a:rPr>
              <a:t>Requirements for Combination Unit Respirators, NFPA 1987</a:t>
            </a:r>
          </a:p>
          <a:p>
            <a:pPr lvl="1"/>
            <a:r>
              <a:rPr lang="en-US" sz="2400" dirty="0">
                <a:latin typeface="Calibri" panose="020F0502020204030204" pitchFamily="34" charset="0"/>
                <a:cs typeface="Calibri" panose="020F0502020204030204" pitchFamily="34" charset="0"/>
              </a:rPr>
              <a:t>Requirements for Respirator Fit Capability, Air-Purifying Particulate-only Respirators</a:t>
            </a:r>
          </a:p>
          <a:p>
            <a:pPr lvl="1"/>
            <a:r>
              <a:rPr lang="en-US" sz="2400" dirty="0">
                <a:latin typeface="Calibri" panose="020F0502020204030204" pitchFamily="34" charset="0"/>
                <a:cs typeface="Calibri" panose="020F0502020204030204" pitchFamily="34" charset="0"/>
              </a:rPr>
              <a:t>Fee Update</a:t>
            </a:r>
          </a:p>
          <a:p>
            <a:r>
              <a:rPr lang="en-US" sz="2800" dirty="0">
                <a:solidFill>
                  <a:srgbClr val="FF0000"/>
                </a:solidFill>
                <a:latin typeface="Calibri" panose="020F0502020204030204" pitchFamily="34" charset="0"/>
                <a:cs typeface="Calibri" panose="020F0502020204030204" pitchFamily="34" charset="0"/>
              </a:rPr>
              <a:t>National Fire Protection Association</a:t>
            </a:r>
          </a:p>
          <a:p>
            <a:pPr lvl="1"/>
            <a:r>
              <a:rPr lang="en-US" sz="2400" dirty="0">
                <a:solidFill>
                  <a:srgbClr val="FF0000"/>
                </a:solidFill>
                <a:latin typeface="Calibri" panose="020F0502020204030204" pitchFamily="34" charset="0"/>
                <a:cs typeface="Calibri" panose="020F0502020204030204" pitchFamily="34" charset="0"/>
              </a:rPr>
              <a:t>NFPA 1984</a:t>
            </a:r>
          </a:p>
          <a:p>
            <a:pPr lvl="1"/>
            <a:r>
              <a:rPr lang="en-US" sz="2400" dirty="0">
                <a:solidFill>
                  <a:srgbClr val="FF0000"/>
                </a:solidFill>
                <a:latin typeface="Calibri" panose="020F0502020204030204" pitchFamily="34" charset="0"/>
                <a:cs typeface="Calibri" panose="020F0502020204030204" pitchFamily="34" charset="0"/>
              </a:rPr>
              <a:t>NFPA 1970 (formerly NFPA 1981)</a:t>
            </a:r>
          </a:p>
          <a:p>
            <a:pPr lvl="1"/>
            <a:r>
              <a:rPr lang="en-US" sz="2400" dirty="0">
                <a:solidFill>
                  <a:srgbClr val="FF0000"/>
                </a:solidFill>
                <a:latin typeface="Calibri" panose="020F0502020204030204" pitchFamily="34" charset="0"/>
                <a:cs typeface="Calibri" panose="020F0502020204030204" pitchFamily="34" charset="0"/>
              </a:rPr>
              <a:t>NFPA 1852</a:t>
            </a:r>
          </a:p>
          <a:p>
            <a:r>
              <a:rPr lang="en-US" sz="2800" dirty="0">
                <a:solidFill>
                  <a:schemeClr val="accent2"/>
                </a:solidFill>
                <a:latin typeface="Calibri" panose="020F0502020204030204" pitchFamily="34" charset="0"/>
                <a:cs typeface="Calibri" panose="020F0502020204030204" pitchFamily="34" charset="0"/>
              </a:rPr>
              <a:t>ASTM International</a:t>
            </a:r>
          </a:p>
          <a:p>
            <a:pPr lvl="1"/>
            <a:r>
              <a:rPr lang="en-US" sz="2400" dirty="0">
                <a:solidFill>
                  <a:schemeClr val="accent2"/>
                </a:solidFill>
                <a:latin typeface="Calibri" panose="020F0502020204030204" pitchFamily="34" charset="0"/>
                <a:cs typeface="Calibri" panose="020F0502020204030204" pitchFamily="34" charset="0"/>
              </a:rPr>
              <a:t>Barrier Face Coverings ASTM 3502</a:t>
            </a:r>
          </a:p>
          <a:p>
            <a:pPr lvl="1"/>
            <a:r>
              <a:rPr lang="en-US" sz="2400" dirty="0">
                <a:solidFill>
                  <a:schemeClr val="accent2"/>
                </a:solidFill>
                <a:latin typeface="Calibri" panose="020F0502020204030204" pitchFamily="34" charset="0"/>
                <a:cs typeface="Calibri" panose="020F0502020204030204" pitchFamily="34" charset="0"/>
              </a:rPr>
              <a:t>Respirator Fit Capability ASTM 3407</a:t>
            </a:r>
          </a:p>
        </p:txBody>
      </p:sp>
      <p:sp>
        <p:nvSpPr>
          <p:cNvPr id="12" name="Text Placeholder 11">
            <a:extLst>
              <a:ext uri="{FF2B5EF4-FFF2-40B4-BE49-F238E27FC236}">
                <a16:creationId xmlns:a16="http://schemas.microsoft.com/office/drawing/2014/main" id="{AB5BDE77-D32F-8C02-6CEA-CD6C79A43EA6}"/>
              </a:ext>
            </a:extLst>
          </p:cNvPr>
          <p:cNvSpPr>
            <a:spLocks noGrp="1"/>
          </p:cNvSpPr>
          <p:nvPr>
            <p:ph type="body" sz="quarter" idx="11"/>
          </p:nvPr>
        </p:nvSpPr>
        <p:spPr>
          <a:xfrm>
            <a:off x="774402" y="714375"/>
            <a:ext cx="6264573" cy="224467"/>
          </a:xfrm>
        </p:spPr>
        <p:txBody>
          <a:bodyPr/>
          <a:lstStyle/>
          <a:p>
            <a:r>
              <a:rPr lang="en-US" dirty="0"/>
              <a:t>Regulatory and Standard Development Priorities</a:t>
            </a:r>
          </a:p>
        </p:txBody>
      </p:sp>
      <p:pic>
        <p:nvPicPr>
          <p:cNvPr id="2" name="Content Placeholder 8">
            <a:extLst>
              <a:ext uri="{FF2B5EF4-FFF2-40B4-BE49-F238E27FC236}">
                <a16:creationId xmlns:a16="http://schemas.microsoft.com/office/drawing/2014/main" id="{59B12FC2-BEB5-0553-FC94-76F200988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9750" y="1281820"/>
            <a:ext cx="4645025" cy="3803650"/>
          </a:xfrm>
          <a:prstGeom prst="rect">
            <a:avLst/>
          </a:prstGeom>
        </p:spPr>
      </p:pic>
    </p:spTree>
    <p:extLst>
      <p:ext uri="{BB962C8B-B14F-4D97-AF65-F5344CB8AC3E}">
        <p14:creationId xmlns:p14="http://schemas.microsoft.com/office/powerpoint/2010/main" val="2216049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DE12E0-E340-BDF1-8E97-101058663420}"/>
            </a:ext>
          </a:extLst>
        </p:cNvPr>
        <p:cNvGrpSpPr/>
        <p:nvPr/>
      </p:nvGrpSpPr>
      <p:grpSpPr>
        <a:xfrm>
          <a:off x="0" y="0"/>
          <a:ext cx="0" cy="0"/>
          <a:chOff x="0" y="0"/>
          <a:chExt cx="0" cy="0"/>
        </a:xfrm>
      </p:grpSpPr>
      <p:sp useBgFill="1">
        <p:nvSpPr>
          <p:cNvPr id="1097" name="Rectangle 1091">
            <a:extLst>
              <a:ext uri="{FF2B5EF4-FFF2-40B4-BE49-F238E27FC236}">
                <a16:creationId xmlns:a16="http://schemas.microsoft.com/office/drawing/2014/main" id="{98D66152-7D71-9C81-7907-578740DCF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E47756C-E1A1-7E1C-4EC6-44DD24437093}"/>
              </a:ext>
            </a:extLst>
          </p:cNvPr>
          <p:cNvPicPr>
            <a:picLocks noChangeAspect="1"/>
          </p:cNvPicPr>
          <p:nvPr/>
        </p:nvPicPr>
        <p:blipFill>
          <a:blip r:embed="rId2" cstate="print">
            <a:extLst>
              <a:ext uri="{28A0092B-C50C-407E-A947-70E740481C1C}">
                <a14:useLocalDpi xmlns:a14="http://schemas.microsoft.com/office/drawing/2010/main" val="0"/>
              </a:ext>
            </a:extLst>
          </a:blip>
          <a:srcRect l="14540" r="14540"/>
          <a:stretch/>
        </p:blipFill>
        <p:spPr>
          <a:xfrm>
            <a:off x="3522466" y="-20193"/>
            <a:ext cx="8669532" cy="6857990"/>
          </a:xfrm>
          <a:prstGeom prst="rect">
            <a:avLst/>
          </a:prstGeom>
        </p:spPr>
      </p:pic>
      <p:sp>
        <p:nvSpPr>
          <p:cNvPr id="1099" name="Rectangle 1093">
            <a:extLst>
              <a:ext uri="{FF2B5EF4-FFF2-40B4-BE49-F238E27FC236}">
                <a16:creationId xmlns:a16="http://schemas.microsoft.com/office/drawing/2014/main" id="{7EF49F9F-505A-7664-C6D8-0CF978782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9F2356C-CD9F-DE25-B2F4-19C123DC5A03}"/>
              </a:ext>
            </a:extLst>
          </p:cNvPr>
          <p:cNvSpPr>
            <a:spLocks noGrp="1"/>
          </p:cNvSpPr>
          <p:nvPr>
            <p:ph type="title"/>
          </p:nvPr>
        </p:nvSpPr>
        <p:spPr>
          <a:xfrm>
            <a:off x="285368" y="957453"/>
            <a:ext cx="5724907" cy="1353312"/>
          </a:xfrm>
        </p:spPr>
        <p:txBody>
          <a:bodyPr anchor="b">
            <a:normAutofit/>
          </a:bodyPr>
          <a:lstStyle/>
          <a:p>
            <a:r>
              <a:rPr lang="en-US" b="1">
                <a:solidFill>
                  <a:schemeClr val="bg1"/>
                </a:solidFill>
                <a:latin typeface="+mn-lt"/>
              </a:rPr>
              <a:t>Post-Market Activities</a:t>
            </a:r>
          </a:p>
        </p:txBody>
      </p:sp>
      <p:sp>
        <p:nvSpPr>
          <p:cNvPr id="1096" name="Rectangle 1095">
            <a:extLst>
              <a:ext uri="{FF2B5EF4-FFF2-40B4-BE49-F238E27FC236}">
                <a16:creationId xmlns:a16="http://schemas.microsoft.com/office/drawing/2014/main" id="{FD68A152-36A3-B8EE-C492-61D5C62E4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8" name="Rectangle 1097">
            <a:extLst>
              <a:ext uri="{FF2B5EF4-FFF2-40B4-BE49-F238E27FC236}">
                <a16:creationId xmlns:a16="http://schemas.microsoft.com/office/drawing/2014/main" id="{ACC639A6-2EAA-6ECE-7161-64C4686A3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0CD9A685-689E-CD61-D020-20B930C6B1F6}"/>
              </a:ext>
            </a:extLst>
          </p:cNvPr>
          <p:cNvSpPr>
            <a:spLocks noGrp="1"/>
          </p:cNvSpPr>
          <p:nvPr>
            <p:ph idx="1"/>
          </p:nvPr>
        </p:nvSpPr>
        <p:spPr>
          <a:xfrm>
            <a:off x="160421" y="2718054"/>
            <a:ext cx="5502442" cy="3207258"/>
          </a:xfrm>
        </p:spPr>
        <p:txBody>
          <a:bodyPr anchor="t">
            <a:normAutofit/>
          </a:bodyPr>
          <a:lstStyle/>
          <a:p>
            <a:pPr marL="0" indent="0">
              <a:buNone/>
            </a:pPr>
            <a:r>
              <a:rPr lang="en-US" sz="3200" b="1" i="1">
                <a:solidFill>
                  <a:schemeClr val="bg1"/>
                </a:solidFill>
                <a:effectLst/>
              </a:rPr>
              <a:t>Ensure NIOSH Approved respirators continue to be manufactured according to the approval holder’s quality system, perform according to NIOSH standards, and protect the respirator user as intended</a:t>
            </a:r>
            <a:endParaRPr lang="en-US" sz="3200" b="1" i="1">
              <a:solidFill>
                <a:schemeClr val="bg1"/>
              </a:solidFill>
            </a:endParaRPr>
          </a:p>
        </p:txBody>
      </p:sp>
      <p:sp>
        <p:nvSpPr>
          <p:cNvPr id="9" name="TextBox 8">
            <a:extLst>
              <a:ext uri="{FF2B5EF4-FFF2-40B4-BE49-F238E27FC236}">
                <a16:creationId xmlns:a16="http://schemas.microsoft.com/office/drawing/2014/main" id="{691AFC26-16C7-137F-9BDA-7C34C9B43674}"/>
              </a:ext>
            </a:extLst>
          </p:cNvPr>
          <p:cNvSpPr txBox="1"/>
          <p:nvPr/>
        </p:nvSpPr>
        <p:spPr>
          <a:xfrm>
            <a:off x="10333702" y="6591576"/>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Adobe Stock</a:t>
            </a:r>
          </a:p>
        </p:txBody>
      </p:sp>
    </p:spTree>
    <p:extLst>
      <p:ext uri="{BB962C8B-B14F-4D97-AF65-F5344CB8AC3E}">
        <p14:creationId xmlns:p14="http://schemas.microsoft.com/office/powerpoint/2010/main" val="1514922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29">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31">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engine&#10;&#10;Description automatically generated">
            <a:extLst>
              <a:ext uri="{FF2B5EF4-FFF2-40B4-BE49-F238E27FC236}">
                <a16:creationId xmlns:a16="http://schemas.microsoft.com/office/drawing/2014/main" id="{7C7FFEF6-5159-15A5-35B3-4A38E5E46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8863" y="69672"/>
            <a:ext cx="2064258" cy="2752344"/>
          </a:xfrm>
          <a:prstGeom prst="rect">
            <a:avLst/>
          </a:prstGeom>
          <a:ln>
            <a:noFill/>
          </a:ln>
          <a:effectLst>
            <a:outerShdw blurRad="292100" dist="139700" dir="2700000" algn="tl" rotWithShape="0">
              <a:srgbClr val="333333">
                <a:alpha val="65000"/>
              </a:srgbClr>
            </a:outerShdw>
          </a:effectLst>
        </p:spPr>
      </p:pic>
      <p:sp>
        <p:nvSpPr>
          <p:cNvPr id="85" name="Rectangle 33">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8">
            <a:extLst>
              <a:ext uri="{FF2B5EF4-FFF2-40B4-BE49-F238E27FC236}">
                <a16:creationId xmlns:a16="http://schemas.microsoft.com/office/drawing/2014/main" id="{085715D4-9D9C-74CA-311F-CAB5135DF4A5}"/>
              </a:ext>
            </a:extLst>
          </p:cNvPr>
          <p:cNvPicPr>
            <a:picLocks noChangeAspect="1"/>
          </p:cNvPicPr>
          <p:nvPr/>
        </p:nvPicPr>
        <p:blipFill>
          <a:blip r:embed="rId4"/>
          <a:stretch>
            <a:fillRect/>
          </a:stretch>
        </p:blipFill>
        <p:spPr>
          <a:xfrm>
            <a:off x="9068696" y="3550700"/>
            <a:ext cx="2242175" cy="2569828"/>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879FF5A5-FB26-F5D9-4ED8-6A4EE94A567C}"/>
              </a:ext>
            </a:extLst>
          </p:cNvPr>
          <p:cNvPicPr>
            <a:picLocks noChangeAspect="1"/>
          </p:cNvPicPr>
          <p:nvPr/>
        </p:nvPicPr>
        <p:blipFill rotWithShape="1">
          <a:blip r:embed="rId5"/>
          <a:srcRect l="19455"/>
          <a:stretch/>
        </p:blipFill>
        <p:spPr>
          <a:xfrm>
            <a:off x="791474" y="3623157"/>
            <a:ext cx="2639625" cy="245790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02865B67-1569-82D0-197A-FDF4DB6F703E}"/>
              </a:ext>
            </a:extLst>
          </p:cNvPr>
          <p:cNvPicPr>
            <a:picLocks noChangeAspect="1"/>
          </p:cNvPicPr>
          <p:nvPr/>
        </p:nvPicPr>
        <p:blipFill rotWithShape="1">
          <a:blip r:embed="rId6"/>
          <a:srcRect l="23135" r="18517"/>
          <a:stretch/>
        </p:blipFill>
        <p:spPr>
          <a:xfrm rot="648605">
            <a:off x="10292209" y="5316635"/>
            <a:ext cx="1723293" cy="66529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793D8FE-461B-8A29-3623-B101CC6DCB7E}"/>
              </a:ext>
            </a:extLst>
          </p:cNvPr>
          <p:cNvSpPr txBox="1"/>
          <p:nvPr/>
        </p:nvSpPr>
        <p:spPr>
          <a:xfrm>
            <a:off x="1175020" y="2933209"/>
            <a:ext cx="2256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Product Audits</a:t>
            </a:r>
          </a:p>
        </p:txBody>
      </p:sp>
      <p:sp>
        <p:nvSpPr>
          <p:cNvPr id="4" name="TextBox 3">
            <a:extLst>
              <a:ext uri="{FF2B5EF4-FFF2-40B4-BE49-F238E27FC236}">
                <a16:creationId xmlns:a16="http://schemas.microsoft.com/office/drawing/2014/main" id="{2C28DC30-A076-5617-A490-56E7E794E317}"/>
              </a:ext>
            </a:extLst>
          </p:cNvPr>
          <p:cNvSpPr txBox="1"/>
          <p:nvPr/>
        </p:nvSpPr>
        <p:spPr>
          <a:xfrm>
            <a:off x="8347823" y="6193511"/>
            <a:ext cx="387059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Nonconforming Respirator Investigations</a:t>
            </a:r>
          </a:p>
        </p:txBody>
      </p:sp>
      <p:sp>
        <p:nvSpPr>
          <p:cNvPr id="5" name="TextBox 4">
            <a:extLst>
              <a:ext uri="{FF2B5EF4-FFF2-40B4-BE49-F238E27FC236}">
                <a16:creationId xmlns:a16="http://schemas.microsoft.com/office/drawing/2014/main" id="{0EB54EAE-4220-5785-0B15-B54C3E3745E8}"/>
              </a:ext>
            </a:extLst>
          </p:cNvPr>
          <p:cNvSpPr txBox="1"/>
          <p:nvPr/>
        </p:nvSpPr>
        <p:spPr>
          <a:xfrm>
            <a:off x="5711342" y="2933209"/>
            <a:ext cx="2256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Site Audits</a:t>
            </a:r>
          </a:p>
        </p:txBody>
      </p:sp>
      <p:sp>
        <p:nvSpPr>
          <p:cNvPr id="6" name="TextBox 5">
            <a:extLst>
              <a:ext uri="{FF2B5EF4-FFF2-40B4-BE49-F238E27FC236}">
                <a16:creationId xmlns:a16="http://schemas.microsoft.com/office/drawing/2014/main" id="{98EEE2F8-95A1-B465-AE64-61D311154718}"/>
              </a:ext>
            </a:extLst>
          </p:cNvPr>
          <p:cNvSpPr txBox="1"/>
          <p:nvPr/>
        </p:nvSpPr>
        <p:spPr>
          <a:xfrm>
            <a:off x="-102434" y="6273225"/>
            <a:ext cx="4340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SCBA testing for NIOSH’s Fire Fighter Fatality Investigation and Prevention Program</a:t>
            </a:r>
          </a:p>
        </p:txBody>
      </p:sp>
      <p:sp>
        <p:nvSpPr>
          <p:cNvPr id="7" name="TextBox 6">
            <a:extLst>
              <a:ext uri="{FF2B5EF4-FFF2-40B4-BE49-F238E27FC236}">
                <a16:creationId xmlns:a16="http://schemas.microsoft.com/office/drawing/2014/main" id="{9F48F961-1FCB-439B-A6DF-BBB2402BBEC1}"/>
              </a:ext>
            </a:extLst>
          </p:cNvPr>
          <p:cNvSpPr txBox="1"/>
          <p:nvPr/>
        </p:nvSpPr>
        <p:spPr>
          <a:xfrm>
            <a:off x="8000284" y="2833720"/>
            <a:ext cx="43667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Sampling and testing fielded escape respirators from US mines and the US Navy</a:t>
            </a:r>
          </a:p>
        </p:txBody>
      </p:sp>
      <p:sp>
        <p:nvSpPr>
          <p:cNvPr id="8" name="TextBox 7">
            <a:extLst>
              <a:ext uri="{FF2B5EF4-FFF2-40B4-BE49-F238E27FC236}">
                <a16:creationId xmlns:a16="http://schemas.microsoft.com/office/drawing/2014/main" id="{4EA9AC63-5322-44DC-A3C0-3030085089F6}"/>
              </a:ext>
            </a:extLst>
          </p:cNvPr>
          <p:cNvSpPr txBox="1"/>
          <p:nvPr/>
        </p:nvSpPr>
        <p:spPr>
          <a:xfrm>
            <a:off x="4001622" y="6410809"/>
            <a:ext cx="43667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Brand protection</a:t>
            </a:r>
          </a:p>
        </p:txBody>
      </p:sp>
      <p:pic>
        <p:nvPicPr>
          <p:cNvPr id="9" name="Picture 8" descr="A person using a microscope&#10;&#10;Description automatically generated with medium confidence">
            <a:extLst>
              <a:ext uri="{FF2B5EF4-FFF2-40B4-BE49-F238E27FC236}">
                <a16:creationId xmlns:a16="http://schemas.microsoft.com/office/drawing/2014/main" id="{36C716A2-D88B-CE4D-6FD5-8A395297EE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67" t="3305" r="9335" b="2"/>
          <a:stretch/>
        </p:blipFill>
        <p:spPr>
          <a:xfrm>
            <a:off x="357920" y="325696"/>
            <a:ext cx="3231916" cy="252239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A6CF49B-24CB-ACEE-FB95-9106C4C899B9}"/>
              </a:ext>
            </a:extLst>
          </p:cNvPr>
          <p:cNvPicPr>
            <a:picLocks noChangeAspect="1"/>
          </p:cNvPicPr>
          <p:nvPr/>
        </p:nvPicPr>
        <p:blipFill>
          <a:blip r:embed="rId8"/>
          <a:stretch>
            <a:fillRect/>
          </a:stretch>
        </p:blipFill>
        <p:spPr>
          <a:xfrm>
            <a:off x="4222203" y="3619499"/>
            <a:ext cx="3747593" cy="2497668"/>
          </a:xfrm>
          <a:prstGeom prst="rect">
            <a:avLst/>
          </a:prstGeom>
        </p:spPr>
      </p:pic>
      <p:pic>
        <p:nvPicPr>
          <p:cNvPr id="12" name="Picture 11">
            <a:extLst>
              <a:ext uri="{FF2B5EF4-FFF2-40B4-BE49-F238E27FC236}">
                <a16:creationId xmlns:a16="http://schemas.microsoft.com/office/drawing/2014/main" id="{611EB0B4-B0CA-2688-3484-C921A97DCC7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226943" y="338530"/>
            <a:ext cx="3748856" cy="2500494"/>
          </a:xfrm>
          <a:prstGeom prst="rect">
            <a:avLst/>
          </a:prstGeom>
        </p:spPr>
      </p:pic>
      <p:pic>
        <p:nvPicPr>
          <p:cNvPr id="13" name="Picture 12">
            <a:extLst>
              <a:ext uri="{FF2B5EF4-FFF2-40B4-BE49-F238E27FC236}">
                <a16:creationId xmlns:a16="http://schemas.microsoft.com/office/drawing/2014/main" id="{69A743E6-BFA9-8D63-B71C-F7FE611EAD31}"/>
              </a:ext>
            </a:extLst>
          </p:cNvPr>
          <p:cNvPicPr>
            <a:picLocks noChangeAspect="1"/>
          </p:cNvPicPr>
          <p:nvPr/>
        </p:nvPicPr>
        <p:blipFill>
          <a:blip r:embed="rId10"/>
          <a:stretch>
            <a:fillRect/>
          </a:stretch>
        </p:blipFill>
        <p:spPr>
          <a:xfrm>
            <a:off x="6107348" y="2617119"/>
            <a:ext cx="1859441" cy="286537"/>
          </a:xfrm>
          <a:prstGeom prst="rect">
            <a:avLst/>
          </a:prstGeom>
        </p:spPr>
      </p:pic>
      <p:sp>
        <p:nvSpPr>
          <p:cNvPr id="16" name="TextBox 15">
            <a:extLst>
              <a:ext uri="{FF2B5EF4-FFF2-40B4-BE49-F238E27FC236}">
                <a16:creationId xmlns:a16="http://schemas.microsoft.com/office/drawing/2014/main" id="{896316F9-D74C-EC92-D20B-3E3DE808C806}"/>
              </a:ext>
            </a:extLst>
          </p:cNvPr>
          <p:cNvSpPr txBox="1"/>
          <p:nvPr/>
        </p:nvSpPr>
        <p:spPr>
          <a:xfrm>
            <a:off x="6043714" y="5894486"/>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Adobe Stock</a:t>
            </a:r>
          </a:p>
        </p:txBody>
      </p:sp>
      <p:sp>
        <p:nvSpPr>
          <p:cNvPr id="18" name="TextBox 17">
            <a:extLst>
              <a:ext uri="{FF2B5EF4-FFF2-40B4-BE49-F238E27FC236}">
                <a16:creationId xmlns:a16="http://schemas.microsoft.com/office/drawing/2014/main" id="{C89B4DE4-775C-ED44-FB79-D858EA049366}"/>
              </a:ext>
            </a:extLst>
          </p:cNvPr>
          <p:cNvSpPr txBox="1"/>
          <p:nvPr/>
        </p:nvSpPr>
        <p:spPr>
          <a:xfrm>
            <a:off x="1731539" y="2600956"/>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685A467-BEFC-C8D8-191F-E8365669DEF8}"/>
              </a:ext>
            </a:extLst>
          </p:cNvPr>
          <p:cNvSpPr txBox="1"/>
          <p:nvPr/>
        </p:nvSpPr>
        <p:spPr>
          <a:xfrm>
            <a:off x="9344849" y="2637276"/>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3CB1D1C-DCB4-929A-18FF-37E733ACCE71}"/>
              </a:ext>
            </a:extLst>
          </p:cNvPr>
          <p:cNvSpPr txBox="1"/>
          <p:nvPr/>
        </p:nvSpPr>
        <p:spPr>
          <a:xfrm>
            <a:off x="1635492" y="5894486"/>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83C8E3A-DB46-42E4-3E5A-76B0D03BF404}"/>
              </a:ext>
            </a:extLst>
          </p:cNvPr>
          <p:cNvSpPr txBox="1"/>
          <p:nvPr/>
        </p:nvSpPr>
        <p:spPr>
          <a:xfrm>
            <a:off x="9511663" y="3546583"/>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743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A19E6-0EC5-EAF8-65C6-BBE336363D4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5F22647-4DAC-21DA-62C1-5D101D63B6E9}"/>
              </a:ext>
            </a:extLst>
          </p:cNvPr>
          <p:cNvSpPr>
            <a:spLocks noGrp="1"/>
          </p:cNvSpPr>
          <p:nvPr>
            <p:ph type="body" sz="quarter" idx="11"/>
          </p:nvPr>
        </p:nvSpPr>
        <p:spPr/>
        <p:txBody>
          <a:bodyPr/>
          <a:lstStyle/>
          <a:p>
            <a:pPr lvl="0"/>
            <a:r>
              <a:rPr lang="en-US" b="1" dirty="0"/>
              <a:t>Product Audits and Site Audits</a:t>
            </a:r>
            <a:endParaRPr lang="en-US" sz="3200" dirty="0"/>
          </a:p>
        </p:txBody>
      </p:sp>
      <p:sp>
        <p:nvSpPr>
          <p:cNvPr id="3" name="Text Placeholder 2">
            <a:extLst>
              <a:ext uri="{FF2B5EF4-FFF2-40B4-BE49-F238E27FC236}">
                <a16:creationId xmlns:a16="http://schemas.microsoft.com/office/drawing/2014/main" id="{3A661969-30E1-DBA9-4047-138F76A23EE7}"/>
              </a:ext>
            </a:extLst>
          </p:cNvPr>
          <p:cNvSpPr>
            <a:spLocks noGrp="1"/>
          </p:cNvSpPr>
          <p:nvPr>
            <p:ph type="body" sz="quarter" idx="10"/>
          </p:nvPr>
        </p:nvSpPr>
        <p:spPr>
          <a:xfrm>
            <a:off x="277907" y="1021561"/>
            <a:ext cx="7627843" cy="3512339"/>
          </a:xfrm>
        </p:spPr>
        <p:txBody>
          <a:bodyPr vert="horz" lIns="0" tIns="0" rIns="0" bIns="0" rtlCol="0" anchor="t">
            <a:noAutofit/>
          </a:bodyPr>
          <a:lstStyle/>
          <a:p>
            <a:r>
              <a:rPr lang="en-US" sz="2400" b="1" dirty="0"/>
              <a:t>Product Audits</a:t>
            </a:r>
          </a:p>
          <a:p>
            <a:pPr lvl="1"/>
            <a:r>
              <a:rPr lang="en-US" dirty="0"/>
              <a:t>Conducted for approval holders annually to verify the performance and/or documentation of new (unused) commercially available NIOSH Approved respirators</a:t>
            </a:r>
          </a:p>
          <a:p>
            <a:pPr lvl="2">
              <a:buFont typeface="Calibri" panose="020F0502020204030204" pitchFamily="34" charset="0"/>
              <a:buChar char="−"/>
            </a:pPr>
            <a:r>
              <a:rPr lang="en-US" sz="1600" dirty="0"/>
              <a:t>Visual inspections (e.g., proper labeling)</a:t>
            </a:r>
          </a:p>
          <a:p>
            <a:pPr lvl="2">
              <a:buFont typeface="Calibri" panose="020F0502020204030204" pitchFamily="34" charset="0"/>
              <a:buChar char="−"/>
            </a:pPr>
            <a:r>
              <a:rPr lang="en-US" sz="1600" dirty="0"/>
              <a:t>Product performance</a:t>
            </a:r>
          </a:p>
          <a:p>
            <a:pPr lvl="2">
              <a:buFont typeface="Calibri" panose="020F0502020204030204" pitchFamily="34" charset="0"/>
              <a:buChar char="−"/>
            </a:pPr>
            <a:r>
              <a:rPr lang="en-US" sz="1600" dirty="0"/>
              <a:t>If nonconformances are found</a:t>
            </a:r>
            <a:r>
              <a:rPr lang="en-US" sz="1600" dirty="0">
                <a:sym typeface="Wingdings" panose="05000000000000000000" pitchFamily="2" charset="2"/>
              </a:rPr>
              <a:t> </a:t>
            </a:r>
            <a:r>
              <a:rPr lang="en-US" sz="1600" dirty="0"/>
              <a:t>Nonconforming Respirator Investigation (NRI)</a:t>
            </a:r>
          </a:p>
          <a:p>
            <a:r>
              <a:rPr lang="en-US" sz="2400" b="1" dirty="0"/>
              <a:t>Site Audits (domestic and international)</a:t>
            </a:r>
          </a:p>
          <a:p>
            <a:pPr lvl="1"/>
            <a:r>
              <a:rPr lang="en-US" dirty="0"/>
              <a:t>Conducted for NIOSH approval holders every ~two years to ensure their quality management systems continues to meet our requirements</a:t>
            </a:r>
          </a:p>
          <a:p>
            <a:pPr lvl="2">
              <a:buFont typeface="Calibri" panose="020F0502020204030204" pitchFamily="34" charset="0"/>
              <a:buChar char="−"/>
            </a:pPr>
            <a:r>
              <a:rPr lang="en-US" sz="1600" dirty="0"/>
              <a:t>Inspect the facilities and records, and interview employees to evaluate the quality system in place</a:t>
            </a:r>
          </a:p>
          <a:p>
            <a:pPr lvl="2">
              <a:buFont typeface="Calibri" panose="020F0502020204030204" pitchFamily="34" charset="0"/>
              <a:buChar char="−"/>
            </a:pPr>
            <a:r>
              <a:rPr lang="en-US" sz="1600" dirty="0"/>
              <a:t>Verify that the approval holder’s quality system is acceptable, effective, and operates as described in the documentation on file;</a:t>
            </a:r>
          </a:p>
          <a:p>
            <a:pPr lvl="2">
              <a:buFont typeface="Calibri" panose="020F0502020204030204" pitchFamily="34" charset="0"/>
              <a:buChar char="−"/>
            </a:pPr>
            <a:r>
              <a:rPr lang="en-US" sz="1600" dirty="0"/>
              <a:t>Safeguard that the manufactured product continues to meet NIOSH performance requirements;</a:t>
            </a:r>
          </a:p>
          <a:p>
            <a:pPr lvl="2">
              <a:buFont typeface="Calibri" panose="020F0502020204030204" pitchFamily="34" charset="0"/>
              <a:buChar char="−"/>
            </a:pPr>
            <a:r>
              <a:rPr lang="en-US" sz="1600" dirty="0"/>
              <a:t>If nonconformances are found</a:t>
            </a:r>
            <a:r>
              <a:rPr lang="en-US" sz="1600" dirty="0">
                <a:sym typeface="Wingdings" panose="05000000000000000000" pitchFamily="2" charset="2"/>
              </a:rPr>
              <a:t> corrective actions and other actions up to and including revocation</a:t>
            </a:r>
            <a:endParaRPr lang="en-US" sz="1600" dirty="0"/>
          </a:p>
        </p:txBody>
      </p:sp>
      <p:pic>
        <p:nvPicPr>
          <p:cNvPr id="7" name="Picture 6">
            <a:extLst>
              <a:ext uri="{FF2B5EF4-FFF2-40B4-BE49-F238E27FC236}">
                <a16:creationId xmlns:a16="http://schemas.microsoft.com/office/drawing/2014/main" id="{9F3536EA-3267-8679-A160-79C7548AC1C4}"/>
              </a:ext>
            </a:extLst>
          </p:cNvPr>
          <p:cNvPicPr>
            <a:picLocks noChangeAspect="1"/>
          </p:cNvPicPr>
          <p:nvPr/>
        </p:nvPicPr>
        <p:blipFill rotWithShape="1">
          <a:blip r:embed="rId2">
            <a:extLst>
              <a:ext uri="{28A0092B-C50C-407E-A947-70E740481C1C}">
                <a14:useLocalDpi xmlns:a14="http://schemas.microsoft.com/office/drawing/2010/main" val="0"/>
              </a:ext>
            </a:extLst>
          </a:blip>
          <a:srcRect t="5370" b="5370"/>
          <a:stretch/>
        </p:blipFill>
        <p:spPr>
          <a:xfrm>
            <a:off x="8848726" y="873517"/>
            <a:ext cx="3460588" cy="2517439"/>
          </a:xfrm>
          <a:prstGeom prst="rect">
            <a:avLst/>
          </a:prstGeom>
        </p:spPr>
      </p:pic>
      <p:sp>
        <p:nvSpPr>
          <p:cNvPr id="9" name="TextBox 8">
            <a:extLst>
              <a:ext uri="{FF2B5EF4-FFF2-40B4-BE49-F238E27FC236}">
                <a16:creationId xmlns:a16="http://schemas.microsoft.com/office/drawing/2014/main" id="{9DC6AEEF-63C7-2B14-A6D4-1B6C900C58C1}"/>
              </a:ext>
            </a:extLst>
          </p:cNvPr>
          <p:cNvSpPr txBox="1"/>
          <p:nvPr/>
        </p:nvSpPr>
        <p:spPr>
          <a:xfrm>
            <a:off x="9860756" y="3168990"/>
            <a:ext cx="2169319" cy="276999"/>
          </a:xfrm>
          <a:prstGeom prst="rect">
            <a:avLst/>
          </a:prstGeom>
          <a:noFill/>
        </p:spPr>
        <p:txBody>
          <a:bodyPr wrap="square">
            <a:spAutoFit/>
          </a:bodyPr>
          <a:lstStyle/>
          <a:p>
            <a:pPr algn="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Photo </a:t>
            </a:r>
            <a:r>
              <a:rPr lang="en-US" sz="1200" dirty="0">
                <a:solidFill>
                  <a:prstClr val="black"/>
                </a:solidFill>
                <a:latin typeface="Calibri" panose="020F0502020204030204"/>
              </a:rPr>
              <a:t>by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NIOSH </a:t>
            </a:r>
            <a:endParaRPr lang="en-US" sz="1200" dirty="0"/>
          </a:p>
        </p:txBody>
      </p:sp>
      <p:pic>
        <p:nvPicPr>
          <p:cNvPr id="10" name="Picture 9">
            <a:extLst>
              <a:ext uri="{FF2B5EF4-FFF2-40B4-BE49-F238E27FC236}">
                <a16:creationId xmlns:a16="http://schemas.microsoft.com/office/drawing/2014/main" id="{D9967557-CAE0-5C62-F935-CC5584201F39}"/>
              </a:ext>
            </a:extLst>
          </p:cNvPr>
          <p:cNvPicPr>
            <a:picLocks noChangeAspect="1"/>
          </p:cNvPicPr>
          <p:nvPr/>
        </p:nvPicPr>
        <p:blipFill>
          <a:blip r:embed="rId3" cstate="print">
            <a:extLst>
              <a:ext uri="{28A0092B-C50C-407E-A947-70E740481C1C}">
                <a14:useLocalDpi xmlns:a14="http://schemas.microsoft.com/office/drawing/2010/main" val="0"/>
              </a:ext>
            </a:extLst>
          </a:blip>
          <a:srcRect l="14540" r="14540"/>
          <a:stretch/>
        </p:blipFill>
        <p:spPr>
          <a:xfrm>
            <a:off x="8402695" y="3590119"/>
            <a:ext cx="3627380" cy="2869421"/>
          </a:xfrm>
          <a:prstGeom prst="rect">
            <a:avLst/>
          </a:prstGeom>
        </p:spPr>
      </p:pic>
      <p:sp>
        <p:nvSpPr>
          <p:cNvPr id="12" name="TextBox 11">
            <a:extLst>
              <a:ext uri="{FF2B5EF4-FFF2-40B4-BE49-F238E27FC236}">
                <a16:creationId xmlns:a16="http://schemas.microsoft.com/office/drawing/2014/main" id="{E07F6BAF-4C0B-8F2D-334D-B832C5A142A8}"/>
              </a:ext>
            </a:extLst>
          </p:cNvPr>
          <p:cNvSpPr txBox="1"/>
          <p:nvPr/>
        </p:nvSpPr>
        <p:spPr>
          <a:xfrm>
            <a:off x="9610725" y="6459540"/>
            <a:ext cx="2502693" cy="276999"/>
          </a:xfrm>
          <a:prstGeom prst="rect">
            <a:avLst/>
          </a:prstGeom>
          <a:noFill/>
        </p:spPr>
        <p:txBody>
          <a:bodyPr wrap="square">
            <a:spAutoFit/>
          </a:bodyPr>
          <a:lstStyle/>
          <a:p>
            <a:pPr algn="r"/>
            <a:r>
              <a:rPr lang="en-US" sz="1200" dirty="0">
                <a:solidFill>
                  <a:prstClr val="black"/>
                </a:solidFill>
                <a:latin typeface="Calibri" panose="020F0502020204030204"/>
              </a:rPr>
              <a:t>Photo by Adobe Stock </a:t>
            </a:r>
            <a:endParaRPr lang="en-US" sz="1200" dirty="0"/>
          </a:p>
        </p:txBody>
      </p:sp>
    </p:spTree>
    <p:extLst>
      <p:ext uri="{BB962C8B-B14F-4D97-AF65-F5344CB8AC3E}">
        <p14:creationId xmlns:p14="http://schemas.microsoft.com/office/powerpoint/2010/main" val="1852346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6" name="Rectangle 125">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61B1C0-62D8-3D61-2B56-0253B41AD8C7}"/>
              </a:ext>
            </a:extLst>
          </p:cNvPr>
          <p:cNvSpPr>
            <a:spLocks noGrp="1"/>
          </p:cNvSpPr>
          <p:nvPr>
            <p:ph type="title"/>
          </p:nvPr>
        </p:nvSpPr>
        <p:spPr>
          <a:xfrm>
            <a:off x="7353824" y="554510"/>
            <a:ext cx="3999971" cy="1689029"/>
          </a:xfrm>
        </p:spPr>
        <p:txBody>
          <a:bodyPr anchor="b">
            <a:normAutofit/>
          </a:bodyPr>
          <a:lstStyle/>
          <a:p>
            <a:r>
              <a:rPr lang="en-US" sz="3700" b="1" dirty="0">
                <a:solidFill>
                  <a:schemeClr val="accent1"/>
                </a:solidFill>
                <a:latin typeface="+mn-lt"/>
              </a:rPr>
              <a:t>Nonconforming Respirator Investigations (NRI)</a:t>
            </a:r>
          </a:p>
        </p:txBody>
      </p:sp>
      <p:pic>
        <p:nvPicPr>
          <p:cNvPr id="4" name="Picture 10">
            <a:extLst>
              <a:ext uri="{FF2B5EF4-FFF2-40B4-BE49-F238E27FC236}">
                <a16:creationId xmlns:a16="http://schemas.microsoft.com/office/drawing/2014/main" id="{5959C30A-5A1D-D6F6-54AB-6D045C2A89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03" r="-1" b="-1"/>
          <a:stretch>
            <a:fillRect/>
          </a:stretch>
        </p:blipFill>
        <p:spPr bwMode="auto">
          <a:xfrm>
            <a:off x="665460" y="176288"/>
            <a:ext cx="2350132" cy="2989586"/>
          </a:xfrm>
          <a:prstGeom prst="rect">
            <a:avLst/>
          </a:prstGeom>
          <a:noFill/>
        </p:spPr>
      </p:pic>
      <p:pic>
        <p:nvPicPr>
          <p:cNvPr id="8" name="Picture 12" descr="M 8515 N95 Welding Respirator">
            <a:extLst>
              <a:ext uri="{FF2B5EF4-FFF2-40B4-BE49-F238E27FC236}">
                <a16:creationId xmlns:a16="http://schemas.microsoft.com/office/drawing/2014/main" id="{B55EE567-19BA-243C-0595-E710A1273B32}"/>
              </a:ext>
            </a:extLst>
          </p:cNvPr>
          <p:cNvPicPr>
            <a:picLocks noChangeAspect="1" noChangeArrowheads="1"/>
          </p:cNvPicPr>
          <p:nvPr/>
        </p:nvPicPr>
        <p:blipFill rotWithShape="1">
          <a:blip r:embed="rId4" cstate="print"/>
          <a:srcRect l="17574" r="2692" b="2"/>
          <a:stretch>
            <a:fillRect/>
          </a:stretch>
        </p:blipFill>
        <p:spPr bwMode="auto">
          <a:xfrm>
            <a:off x="4145377" y="176288"/>
            <a:ext cx="2383765" cy="2989586"/>
          </a:xfrm>
          <a:prstGeom prst="rect">
            <a:avLst/>
          </a:prstGeom>
          <a:noFill/>
        </p:spPr>
      </p:pic>
      <p:pic>
        <p:nvPicPr>
          <p:cNvPr id="5" name="Picture 6" descr="MVC-005F">
            <a:extLst>
              <a:ext uri="{FF2B5EF4-FFF2-40B4-BE49-F238E27FC236}">
                <a16:creationId xmlns:a16="http://schemas.microsoft.com/office/drawing/2014/main" id="{5D05AF89-CD1D-7986-5A82-E54BA1F2C021}"/>
              </a:ext>
            </a:extLst>
          </p:cNvPr>
          <p:cNvPicPr>
            <a:picLocks noChangeAspect="1" noChangeArrowheads="1"/>
          </p:cNvPicPr>
          <p:nvPr/>
        </p:nvPicPr>
        <p:blipFill rotWithShape="1">
          <a:blip r:embed="rId5" cstate="print"/>
          <a:srcRect l="21082" r="18718" b="3"/>
          <a:stretch>
            <a:fillRect/>
          </a:stretch>
        </p:blipFill>
        <p:spPr bwMode="auto">
          <a:xfrm>
            <a:off x="651253" y="3337589"/>
            <a:ext cx="2378546" cy="2963216"/>
          </a:xfrm>
          <a:prstGeom prst="rect">
            <a:avLst/>
          </a:prstGeom>
          <a:noFill/>
        </p:spPr>
      </p:pic>
      <p:pic>
        <p:nvPicPr>
          <p:cNvPr id="6" name="Picture 9">
            <a:extLst>
              <a:ext uri="{FF2B5EF4-FFF2-40B4-BE49-F238E27FC236}">
                <a16:creationId xmlns:a16="http://schemas.microsoft.com/office/drawing/2014/main" id="{6A186085-217C-E889-3018-54EDA5F7C722}"/>
              </a:ext>
            </a:extLst>
          </p:cNvPr>
          <p:cNvPicPr>
            <a:picLocks noChangeAspect="1" noChangeArrowheads="1"/>
          </p:cNvPicPr>
          <p:nvPr/>
        </p:nvPicPr>
        <p:blipFill rotWithShape="1">
          <a:blip r:embed="rId6" cstate="print"/>
          <a:srcRect l="26160" r="20636" b="3"/>
          <a:stretch>
            <a:fillRect/>
          </a:stretch>
        </p:blipFill>
        <p:spPr bwMode="auto">
          <a:xfrm>
            <a:off x="4165068" y="3337589"/>
            <a:ext cx="2344383" cy="2963216"/>
          </a:xfrm>
          <a:prstGeom prst="rect">
            <a:avLst/>
          </a:prstGeom>
          <a:noFill/>
        </p:spPr>
      </p:pic>
      <p:sp>
        <p:nvSpPr>
          <p:cNvPr id="3" name="Content Placeholder 2">
            <a:extLst>
              <a:ext uri="{FF2B5EF4-FFF2-40B4-BE49-F238E27FC236}">
                <a16:creationId xmlns:a16="http://schemas.microsoft.com/office/drawing/2014/main" id="{7D56BA6E-428C-6D68-3BD6-94CE52C371E9}"/>
              </a:ext>
            </a:extLst>
          </p:cNvPr>
          <p:cNvSpPr>
            <a:spLocks noGrp="1"/>
          </p:cNvSpPr>
          <p:nvPr>
            <p:ph idx="1"/>
          </p:nvPr>
        </p:nvSpPr>
        <p:spPr>
          <a:xfrm>
            <a:off x="7353824" y="2422928"/>
            <a:ext cx="3999971" cy="3699376"/>
          </a:xfrm>
        </p:spPr>
        <p:txBody>
          <a:bodyPr>
            <a:normAutofit/>
          </a:bodyPr>
          <a:lstStyle/>
          <a:p>
            <a:r>
              <a:rPr lang="en-US" sz="1400" b="1" dirty="0"/>
              <a:t>Nonconformance examples</a:t>
            </a:r>
          </a:p>
          <a:p>
            <a:pPr lvl="1">
              <a:buFont typeface="Courier New" panose="02070309020205020404" pitchFamily="49" charset="0"/>
              <a:buChar char="o"/>
            </a:pPr>
            <a:r>
              <a:rPr lang="en-US" sz="1400" b="0" i="0" dirty="0">
                <a:effectLst/>
                <a:latin typeface="Calibri" panose="020F0502020204030204" pitchFamily="34" charset="0"/>
                <a:cs typeface="Calibri" panose="020F0502020204030204" pitchFamily="34" charset="0"/>
              </a:rPr>
              <a:t>Performance or test failure identified during any NIOSH evaluation (such as a NIOSH product audit),</a:t>
            </a:r>
          </a:p>
          <a:p>
            <a:pPr lvl="1">
              <a:buFont typeface="Courier New" panose="02070309020205020404" pitchFamily="49" charset="0"/>
              <a:buChar char="o"/>
            </a:pPr>
            <a:r>
              <a:rPr lang="en-US" sz="1400" b="0" i="0" dirty="0">
                <a:effectLst/>
                <a:latin typeface="Calibri" panose="020F0502020204030204" pitchFamily="34" charset="0"/>
                <a:cs typeface="Calibri" panose="020F0502020204030204" pitchFamily="34" charset="0"/>
              </a:rPr>
              <a:t>Improper documentation or product labeling, such as products sold with an unapproved private label entity, or</a:t>
            </a:r>
          </a:p>
          <a:p>
            <a:pPr lvl="1">
              <a:buFont typeface="Courier New" panose="02070309020205020404" pitchFamily="49" charset="0"/>
              <a:buChar char="o"/>
            </a:pPr>
            <a:r>
              <a:rPr lang="en-US" sz="1400" b="0" i="0" dirty="0">
                <a:effectLst/>
                <a:latin typeface="Calibri" panose="020F0502020204030204" pitchFamily="34" charset="0"/>
                <a:cs typeface="Calibri" panose="020F0502020204030204" pitchFamily="34" charset="0"/>
              </a:rPr>
              <a:t>Misleading advertising by the Approval Holder, such as making false protection claims.</a:t>
            </a:r>
          </a:p>
          <a:p>
            <a:r>
              <a:rPr lang="en-US" sz="1400" b="1" dirty="0"/>
              <a:t>NIOSH Approval Holder Actions (reviewed by NIOSH)</a:t>
            </a:r>
          </a:p>
          <a:p>
            <a:pPr lvl="1">
              <a:buFont typeface="Courier New" panose="02070309020205020404" pitchFamily="49" charset="0"/>
              <a:buChar char="o"/>
            </a:pPr>
            <a:r>
              <a:rPr lang="en-US" sz="1400" dirty="0">
                <a:latin typeface="Calibri" panose="020F0502020204030204" pitchFamily="34" charset="0"/>
                <a:cs typeface="Calibri" panose="020F0502020204030204" pitchFamily="34" charset="0"/>
              </a:rPr>
              <a:t>Investigate to determine root cause</a:t>
            </a:r>
          </a:p>
          <a:p>
            <a:pPr lvl="1">
              <a:buFont typeface="Courier New" panose="02070309020205020404" pitchFamily="49" charset="0"/>
              <a:buChar char="o"/>
            </a:pPr>
            <a:r>
              <a:rPr lang="en-US" sz="1400" dirty="0">
                <a:latin typeface="Calibri" panose="020F0502020204030204" pitchFamily="34" charset="0"/>
                <a:cs typeface="Calibri" panose="020F0502020204030204" pitchFamily="34" charset="0"/>
              </a:rPr>
              <a:t>Determine how widespread the problem is</a:t>
            </a:r>
          </a:p>
          <a:p>
            <a:pPr lvl="1">
              <a:buFont typeface="Courier New" panose="02070309020205020404" pitchFamily="49" charset="0"/>
              <a:buChar char="o"/>
            </a:pPr>
            <a:r>
              <a:rPr lang="en-US" sz="1400" dirty="0">
                <a:latin typeface="Calibri" panose="020F0502020204030204" pitchFamily="34" charset="0"/>
                <a:cs typeface="Calibri" panose="020F0502020204030204" pitchFamily="34" charset="0"/>
              </a:rPr>
              <a:t>Develop corrective actions</a:t>
            </a:r>
          </a:p>
          <a:p>
            <a:endParaRPr lang="en-US" sz="1400" dirty="0"/>
          </a:p>
        </p:txBody>
      </p:sp>
      <p:sp>
        <p:nvSpPr>
          <p:cNvPr id="7" name="TextBox 6">
            <a:extLst>
              <a:ext uri="{FF2B5EF4-FFF2-40B4-BE49-F238E27FC236}">
                <a16:creationId xmlns:a16="http://schemas.microsoft.com/office/drawing/2014/main" id="{9106C610-30B0-D656-E1A8-F1874C124351}"/>
              </a:ext>
            </a:extLst>
          </p:cNvPr>
          <p:cNvSpPr txBox="1"/>
          <p:nvPr/>
        </p:nvSpPr>
        <p:spPr>
          <a:xfrm>
            <a:off x="793039" y="2534173"/>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0D24D41-D1AC-7357-7394-F9A5871C660E}"/>
              </a:ext>
            </a:extLst>
          </p:cNvPr>
          <p:cNvSpPr txBox="1"/>
          <p:nvPr/>
        </p:nvSpPr>
        <p:spPr>
          <a:xfrm>
            <a:off x="1167669" y="6080406"/>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AF70D95-2FC1-7FBC-766B-43F4F5B39D3D}"/>
              </a:ext>
            </a:extLst>
          </p:cNvPr>
          <p:cNvSpPr txBox="1"/>
          <p:nvPr/>
        </p:nvSpPr>
        <p:spPr>
          <a:xfrm>
            <a:off x="3335604" y="6054584"/>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85D4DA4-B158-1F1F-5577-92F05456AE54}"/>
              </a:ext>
            </a:extLst>
          </p:cNvPr>
          <p:cNvSpPr txBox="1"/>
          <p:nvPr/>
        </p:nvSpPr>
        <p:spPr>
          <a:xfrm>
            <a:off x="4670845" y="2939358"/>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198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6663C3DE-9980-E9DE-C30B-28DC9E9B6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965B3B-266B-2817-8AD2-45A4388E53A0}"/>
              </a:ext>
            </a:extLst>
          </p:cNvPr>
          <p:cNvSpPr>
            <a:spLocks noGrp="1"/>
          </p:cNvSpPr>
          <p:nvPr>
            <p:ph type="title"/>
          </p:nvPr>
        </p:nvSpPr>
        <p:spPr>
          <a:xfrm>
            <a:off x="929843" y="234418"/>
            <a:ext cx="10332310" cy="1228299"/>
          </a:xfrm>
        </p:spPr>
        <p:txBody>
          <a:bodyPr>
            <a:normAutofit fontScale="90000"/>
          </a:bodyPr>
          <a:lstStyle/>
          <a:p>
            <a:r>
              <a:rPr lang="en-US" sz="4800" b="1" dirty="0">
                <a:solidFill>
                  <a:schemeClr val="accent2"/>
                </a:solidFill>
                <a:latin typeface="+mn-lt"/>
              </a:rPr>
              <a:t>Long-Term Field Evaluation (LTFE) Program</a:t>
            </a:r>
          </a:p>
        </p:txBody>
      </p:sp>
      <p:sp>
        <p:nvSpPr>
          <p:cNvPr id="3" name="Content Placeholder 2">
            <a:extLst>
              <a:ext uri="{FF2B5EF4-FFF2-40B4-BE49-F238E27FC236}">
                <a16:creationId xmlns:a16="http://schemas.microsoft.com/office/drawing/2014/main" id="{9F20E4FD-54ED-9AF9-2909-882519AEF6D7}"/>
              </a:ext>
            </a:extLst>
          </p:cNvPr>
          <p:cNvSpPr>
            <a:spLocks noGrp="1"/>
          </p:cNvSpPr>
          <p:nvPr>
            <p:ph idx="1"/>
          </p:nvPr>
        </p:nvSpPr>
        <p:spPr>
          <a:xfrm>
            <a:off x="8595" y="1586566"/>
            <a:ext cx="7354531" cy="4539005"/>
          </a:xfrm>
        </p:spPr>
        <p:txBody>
          <a:bodyPr anchor="ctr">
            <a:normAutofit/>
          </a:bodyPr>
          <a:lstStyle/>
          <a:p>
            <a:r>
              <a:rPr lang="en-US" sz="2400" b="1" dirty="0">
                <a:solidFill>
                  <a:schemeClr val="accent1"/>
                </a:solidFill>
                <a:effectLst/>
              </a:rPr>
              <a:t>Respirators sampled from mines</a:t>
            </a:r>
            <a:endParaRPr lang="en-US" sz="2400" b="0" dirty="0">
              <a:solidFill>
                <a:schemeClr val="accent1"/>
              </a:solidFill>
              <a:effectLst/>
            </a:endParaRPr>
          </a:p>
          <a:p>
            <a:pPr lvl="1">
              <a:buFont typeface="Courier New" panose="02070309020205020404" pitchFamily="49" charset="0"/>
              <a:buChar char="o"/>
            </a:pPr>
            <a:r>
              <a:rPr lang="en-US" sz="1800" dirty="0"/>
              <a:t>Sample and test </a:t>
            </a:r>
            <a:r>
              <a:rPr lang="en-US" sz="1800" b="0" i="0" dirty="0">
                <a:effectLst/>
              </a:rPr>
              <a:t>NIOSH Approved Subpart O and Subpart H closed-</a:t>
            </a:r>
            <a:r>
              <a:rPr lang="en-US" sz="1800" dirty="0"/>
              <a:t>circuit escape respirators </a:t>
            </a:r>
            <a:r>
              <a:rPr lang="en-US" sz="1800" b="0" i="0" dirty="0">
                <a:effectLst/>
              </a:rPr>
              <a:t>that are deployed in underground coal mines around the United States</a:t>
            </a:r>
          </a:p>
          <a:p>
            <a:pPr lvl="1">
              <a:buFont typeface="Courier New" panose="02070309020205020404" pitchFamily="49" charset="0"/>
              <a:buChar char="o"/>
            </a:pPr>
            <a:r>
              <a:rPr lang="en-US" sz="1800" b="0" i="0" dirty="0">
                <a:effectLst/>
              </a:rPr>
              <a:t>Testing confirms if the respirators meet the required performance characteristics and provides information on possible degradation due to the physical stresses of in-mine use</a:t>
            </a:r>
          </a:p>
          <a:p>
            <a:r>
              <a:rPr lang="en-US" sz="2400" b="1" dirty="0">
                <a:solidFill>
                  <a:schemeClr val="accent1"/>
                </a:solidFill>
                <a:effectLst/>
              </a:rPr>
              <a:t>Respirators sampled from ships</a:t>
            </a:r>
            <a:endParaRPr lang="en-US" sz="2400" b="0" dirty="0">
              <a:solidFill>
                <a:schemeClr val="accent1"/>
              </a:solidFill>
              <a:effectLst/>
            </a:endParaRPr>
          </a:p>
          <a:p>
            <a:pPr lvl="1">
              <a:buFont typeface="Courier New" panose="02070309020205020404" pitchFamily="49" charset="0"/>
              <a:buChar char="o"/>
            </a:pPr>
            <a:r>
              <a:rPr lang="en-US" sz="1800" b="0" i="0" dirty="0">
                <a:effectLst/>
              </a:rPr>
              <a:t>Support the U.S. Navy with point-of-use sampling and testing of emergency escape breathing devices (EEBDs) </a:t>
            </a:r>
          </a:p>
          <a:p>
            <a:pPr lvl="1">
              <a:buFont typeface="Courier New" panose="02070309020205020404" pitchFamily="49" charset="0"/>
              <a:buChar char="o"/>
            </a:pPr>
            <a:r>
              <a:rPr lang="en-US" sz="1800" b="0" i="0" dirty="0">
                <a:effectLst/>
              </a:rPr>
              <a:t>Testing confirms if the respirators meet the required performance requirements and provides information on possible degradation due to the physical stresses of vessel storage</a:t>
            </a:r>
          </a:p>
        </p:txBody>
      </p:sp>
      <p:pic>
        <p:nvPicPr>
          <p:cNvPr id="5" name="CCER Testing Video">
            <a:hlinkClick r:id="" action="ppaction://media"/>
            <a:extLst>
              <a:ext uri="{FF2B5EF4-FFF2-40B4-BE49-F238E27FC236}">
                <a16:creationId xmlns:a16="http://schemas.microsoft.com/office/drawing/2014/main" id="{1E1DCD1E-BDF3-78D2-482B-56280EC384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33270" y="2790725"/>
            <a:ext cx="2203000" cy="3916445"/>
          </a:xfrm>
          <a:prstGeom prst="rect">
            <a:avLst/>
          </a:prstGeom>
        </p:spPr>
      </p:pic>
      <p:pic>
        <p:nvPicPr>
          <p:cNvPr id="4" name="Picture 3" descr="A picture containing engine&#10;&#10;Description automatically generated">
            <a:extLst>
              <a:ext uri="{FF2B5EF4-FFF2-40B4-BE49-F238E27FC236}">
                <a16:creationId xmlns:a16="http://schemas.microsoft.com/office/drawing/2014/main" id="{B05B6EA8-022C-549A-838F-56E39DBDBD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5675" y="1720229"/>
            <a:ext cx="2571743" cy="3428991"/>
          </a:xfrm>
          <a:prstGeom prst="rect">
            <a:avLst/>
          </a:prstGeom>
        </p:spPr>
      </p:pic>
      <p:sp>
        <p:nvSpPr>
          <p:cNvPr id="7" name="TextBox 6">
            <a:extLst>
              <a:ext uri="{FF2B5EF4-FFF2-40B4-BE49-F238E27FC236}">
                <a16:creationId xmlns:a16="http://schemas.microsoft.com/office/drawing/2014/main" id="{ED40D129-93CE-A97A-0E00-287452709D1A}"/>
              </a:ext>
            </a:extLst>
          </p:cNvPr>
          <p:cNvSpPr txBox="1"/>
          <p:nvPr/>
        </p:nvSpPr>
        <p:spPr>
          <a:xfrm>
            <a:off x="-315112" y="5957032"/>
            <a:ext cx="9904991" cy="584775"/>
          </a:xfrm>
          <a:prstGeom prst="rect">
            <a:avLst/>
          </a:prstGeom>
          <a:noFill/>
        </p:spPr>
        <p:txBody>
          <a:bodyPr wrap="square">
            <a:spAutoFit/>
          </a:bodyPr>
          <a:lstStyle/>
          <a:p>
            <a:pPr lvl="1" algn="ctr">
              <a:defRPr/>
            </a:pPr>
            <a:r>
              <a:rPr kumimoji="0" lang="en-US" sz="1600" b="0" i="1"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Recent reports can be found on the NIOSH </a:t>
            </a:r>
            <a:r>
              <a:rPr kumimoji="0" lang="en-US" sz="1600" b="0" i="1"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PPE CASE Reports </a:t>
            </a:r>
            <a:r>
              <a:rPr kumimoji="0" lang="en-US" sz="1600" b="0" i="1"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webpage under “Performance of Escape Respirators Used by Mine Workers” and “</a:t>
            </a:r>
            <a:r>
              <a:rPr lang="en-US" sz="1600" i="1" dirty="0">
                <a:solidFill>
                  <a:schemeClr val="accent1">
                    <a:lumMod val="50000"/>
                  </a:schemeClr>
                </a:solidFill>
              </a:rPr>
              <a:t>Performance of Escape Respirators Used by </a:t>
            </a:r>
            <a:r>
              <a:rPr kumimoji="0" lang="en-US" sz="1600" b="0" i="1"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U.S. Navy Personnel”</a:t>
            </a:r>
          </a:p>
        </p:txBody>
      </p:sp>
      <p:sp>
        <p:nvSpPr>
          <p:cNvPr id="6" name="TextBox 5">
            <a:extLst>
              <a:ext uri="{FF2B5EF4-FFF2-40B4-BE49-F238E27FC236}">
                <a16:creationId xmlns:a16="http://schemas.microsoft.com/office/drawing/2014/main" id="{FBE2CB34-4D68-BEB9-8230-0EF67F54999B}"/>
              </a:ext>
            </a:extLst>
          </p:cNvPr>
          <p:cNvSpPr txBox="1"/>
          <p:nvPr/>
        </p:nvSpPr>
        <p:spPr>
          <a:xfrm>
            <a:off x="8420103" y="5252917"/>
            <a:ext cx="1357459"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Photos by: NIOSH</a:t>
            </a:r>
          </a:p>
        </p:txBody>
      </p:sp>
    </p:spTree>
    <p:extLst>
      <p:ext uri="{BB962C8B-B14F-4D97-AF65-F5344CB8AC3E}">
        <p14:creationId xmlns:p14="http://schemas.microsoft.com/office/powerpoint/2010/main" val="244039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3258-6D68-AB3F-4546-A949970C3400}"/>
              </a:ext>
            </a:extLst>
          </p:cNvPr>
          <p:cNvSpPr>
            <a:spLocks noGrp="1"/>
          </p:cNvSpPr>
          <p:nvPr>
            <p:ph type="title"/>
          </p:nvPr>
        </p:nvSpPr>
        <p:spPr>
          <a:xfrm>
            <a:off x="91483" y="116479"/>
            <a:ext cx="7402425" cy="1708243"/>
          </a:xfrm>
        </p:spPr>
        <p:txBody>
          <a:bodyPr vert="horz" lIns="91440" tIns="45720" rIns="91440" bIns="45720" rtlCol="0" anchor="ctr">
            <a:normAutofit/>
          </a:bodyPr>
          <a:lstStyle/>
          <a:p>
            <a:pPr algn="ctr"/>
            <a:r>
              <a:rPr lang="en-US" sz="4000" b="1" dirty="0">
                <a:solidFill>
                  <a:srgbClr val="FF0000"/>
                </a:solidFill>
                <a:latin typeface="+mn-lt"/>
              </a:rPr>
              <a:t>Fire Fighter Fatality Investigation and Prevention Program Support</a:t>
            </a:r>
          </a:p>
        </p:txBody>
      </p:sp>
      <p:sp>
        <p:nvSpPr>
          <p:cNvPr id="7" name="Content Placeholder 6">
            <a:extLst>
              <a:ext uri="{FF2B5EF4-FFF2-40B4-BE49-F238E27FC236}">
                <a16:creationId xmlns:a16="http://schemas.microsoft.com/office/drawing/2014/main" id="{C93745D2-9D15-FF94-D292-F46E980D8886}"/>
              </a:ext>
            </a:extLst>
          </p:cNvPr>
          <p:cNvSpPr>
            <a:spLocks noGrp="1"/>
          </p:cNvSpPr>
          <p:nvPr>
            <p:ph sz="half" idx="2"/>
          </p:nvPr>
        </p:nvSpPr>
        <p:spPr>
          <a:xfrm>
            <a:off x="229319" y="1572047"/>
            <a:ext cx="7210730" cy="3623815"/>
          </a:xfrm>
        </p:spPr>
        <p:txBody>
          <a:bodyPr vert="horz" lIns="91440" tIns="45720" rIns="91440" bIns="45720" rtlCol="0" anchor="ctr">
            <a:normAutofit/>
          </a:bodyPr>
          <a:lstStyle/>
          <a:p>
            <a:r>
              <a:rPr lang="en-US" sz="2000" dirty="0"/>
              <a:t>Support the NIOSH Fire Fighter Fatality Investigation and Prevention Program (FFFIPP) by evaluating NIOSH Approved self-contained breathing apparatus (SCBA) involved in a fire fighter fatal event</a:t>
            </a:r>
          </a:p>
          <a:p>
            <a:r>
              <a:rPr lang="en-US" sz="2000" dirty="0"/>
              <a:t>Conduct tests to determine if the SCBA meets NIOSH performance requirements and to provide information on whether the SCBA may be a contributing factor to the fatality</a:t>
            </a:r>
          </a:p>
          <a:p>
            <a:r>
              <a:rPr lang="en-US" sz="2000" dirty="0"/>
              <a:t>Utilize findings to support revisions to industry standards, develop future research, and educate the fire service </a:t>
            </a:r>
          </a:p>
          <a:p>
            <a:r>
              <a:rPr lang="en-US" sz="2000" b="0" i="0" dirty="0">
                <a:solidFill>
                  <a:srgbClr val="000000"/>
                </a:solidFill>
                <a:effectLst/>
              </a:rPr>
              <a:t>FFFIPP SCBA investigation reports can be found on the </a:t>
            </a:r>
            <a:r>
              <a:rPr lang="en-US" sz="2000" i="0" dirty="0">
                <a:effectLst/>
              </a:rPr>
              <a:t>NIOSH PPE CASE Reports webpage.</a:t>
            </a:r>
            <a:endParaRPr lang="en-US" sz="2000" dirty="0"/>
          </a:p>
        </p:txBody>
      </p:sp>
      <p:sp>
        <p:nvSpPr>
          <p:cNvPr id="69" name="Rectangle 17">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390" y="0"/>
            <a:ext cx="4606609" cy="6858000"/>
          </a:xfrm>
          <a:prstGeom prst="rect">
            <a:avLst/>
          </a:prstGeom>
          <a:solidFill>
            <a:srgbClr val="FFFFFF"/>
          </a:solidFill>
          <a:ln>
            <a:noFill/>
          </a:ln>
          <a:effectLst>
            <a:outerShdw blurRad="381000" dist="317500" dir="5700000" sx="95000" sy="95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E9778E9-5754-CF6F-B0B5-D787D71C21E0}"/>
              </a:ext>
            </a:extLst>
          </p:cNvPr>
          <p:cNvPicPr>
            <a:picLocks noChangeAspect="1"/>
          </p:cNvPicPr>
          <p:nvPr/>
        </p:nvPicPr>
        <p:blipFill rotWithShape="1">
          <a:blip r:embed="rId2"/>
          <a:srcRect l="19455"/>
          <a:stretch/>
        </p:blipFill>
        <p:spPr>
          <a:xfrm>
            <a:off x="8890462" y="156375"/>
            <a:ext cx="2174446" cy="2024749"/>
          </a:xfrm>
          <a:prstGeom prst="rect">
            <a:avLst/>
          </a:prstGeom>
        </p:spPr>
      </p:pic>
      <p:pic>
        <p:nvPicPr>
          <p:cNvPr id="5" name="Picture 4" descr="A picture containing text, indoor, cluttered, equipment&#10;&#10;Description automatically generated">
            <a:extLst>
              <a:ext uri="{FF2B5EF4-FFF2-40B4-BE49-F238E27FC236}">
                <a16:creationId xmlns:a16="http://schemas.microsoft.com/office/drawing/2014/main" id="{A6270808-FD09-40EE-16D1-9AFF25E20E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20" b="5082"/>
          <a:stretch/>
        </p:blipFill>
        <p:spPr>
          <a:xfrm>
            <a:off x="8598671" y="2337499"/>
            <a:ext cx="2928112" cy="2024748"/>
          </a:xfrm>
          <a:prstGeom prst="rect">
            <a:avLst/>
          </a:prstGeom>
        </p:spPr>
      </p:pic>
      <p:pic>
        <p:nvPicPr>
          <p:cNvPr id="4" name="Content Placeholder 9" descr="A couple of robots in front of a computer&#10;&#10;Description automatically generated with low confidence">
            <a:extLst>
              <a:ext uri="{FF2B5EF4-FFF2-40B4-BE49-F238E27FC236}">
                <a16:creationId xmlns:a16="http://schemas.microsoft.com/office/drawing/2014/main" id="{04F4F876-4FA4-19B6-B71E-EB3193AA0D85}"/>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8615229" y="4557854"/>
            <a:ext cx="2911554" cy="2183667"/>
          </a:xfrm>
          <a:prstGeom prst="rect">
            <a:avLst/>
          </a:prstGeom>
        </p:spPr>
      </p:pic>
      <p:sp>
        <p:nvSpPr>
          <p:cNvPr id="6" name="TextBox 5">
            <a:extLst>
              <a:ext uri="{FF2B5EF4-FFF2-40B4-BE49-F238E27FC236}">
                <a16:creationId xmlns:a16="http://schemas.microsoft.com/office/drawing/2014/main" id="{C1347CAE-8989-3B24-A45F-A5829F80C7F1}"/>
              </a:ext>
            </a:extLst>
          </p:cNvPr>
          <p:cNvSpPr txBox="1"/>
          <p:nvPr/>
        </p:nvSpPr>
        <p:spPr>
          <a:xfrm>
            <a:off x="9748373" y="6699118"/>
            <a:ext cx="135745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Photo Credits: NIOSH</a:t>
            </a:r>
          </a:p>
        </p:txBody>
      </p:sp>
      <p:pic>
        <p:nvPicPr>
          <p:cNvPr id="9" name="Picture 8">
            <a:extLst>
              <a:ext uri="{FF2B5EF4-FFF2-40B4-BE49-F238E27FC236}">
                <a16:creationId xmlns:a16="http://schemas.microsoft.com/office/drawing/2014/main" id="{CC4BC425-4747-38CB-A99E-3501D45A7B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0075" y="4990876"/>
            <a:ext cx="1903816" cy="1708242"/>
          </a:xfrm>
          <a:prstGeom prst="rect">
            <a:avLst/>
          </a:prstGeom>
        </p:spPr>
      </p:pic>
    </p:spTree>
    <p:extLst>
      <p:ext uri="{BB962C8B-B14F-4D97-AF65-F5344CB8AC3E}">
        <p14:creationId xmlns:p14="http://schemas.microsoft.com/office/powerpoint/2010/main" val="3972295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235DE-E8FA-CC59-FEF6-03F0BE5FB53A}"/>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A7C34EE8-B65C-BBDF-499F-2FE2407393BF}"/>
              </a:ext>
            </a:extLst>
          </p:cNvPr>
          <p:cNvSpPr>
            <a:spLocks noGrp="1"/>
          </p:cNvSpPr>
          <p:nvPr>
            <p:ph type="title"/>
          </p:nvPr>
        </p:nvSpPr>
        <p:spPr>
          <a:xfrm>
            <a:off x="894522" y="1655258"/>
            <a:ext cx="3439930" cy="994143"/>
          </a:xfrm>
        </p:spPr>
        <p:txBody>
          <a:bodyPr/>
          <a:lstStyle/>
          <a:p>
            <a:r>
              <a:rPr lang="en-US" dirty="0"/>
              <a:t>National Institute for Occupational Safety and Health (NIOSH)</a:t>
            </a:r>
          </a:p>
        </p:txBody>
      </p:sp>
      <p:sp>
        <p:nvSpPr>
          <p:cNvPr id="28" name="Text Placeholder 27">
            <a:extLst>
              <a:ext uri="{FF2B5EF4-FFF2-40B4-BE49-F238E27FC236}">
                <a16:creationId xmlns:a16="http://schemas.microsoft.com/office/drawing/2014/main" id="{8BC6DA9E-9943-F558-5667-C1727E2E485A}"/>
              </a:ext>
            </a:extLst>
          </p:cNvPr>
          <p:cNvSpPr>
            <a:spLocks noGrp="1"/>
          </p:cNvSpPr>
          <p:nvPr>
            <p:ph type="body" sz="quarter" idx="11"/>
          </p:nvPr>
        </p:nvSpPr>
        <p:spPr>
          <a:xfrm>
            <a:off x="894522" y="1281055"/>
            <a:ext cx="3439930" cy="198987"/>
          </a:xfrm>
        </p:spPr>
        <p:txBody>
          <a:bodyPr/>
          <a:lstStyle/>
          <a:p>
            <a:r>
              <a:rPr lang="en-US" dirty="0"/>
              <a:t>CDC/DHHS</a:t>
            </a:r>
          </a:p>
        </p:txBody>
      </p:sp>
      <p:sp>
        <p:nvSpPr>
          <p:cNvPr id="29" name="Text Placeholder 28">
            <a:extLst>
              <a:ext uri="{FF2B5EF4-FFF2-40B4-BE49-F238E27FC236}">
                <a16:creationId xmlns:a16="http://schemas.microsoft.com/office/drawing/2014/main" id="{1788EDBC-3200-2E8F-3931-02DFA8E12D88}"/>
              </a:ext>
            </a:extLst>
          </p:cNvPr>
          <p:cNvSpPr>
            <a:spLocks noGrp="1"/>
          </p:cNvSpPr>
          <p:nvPr>
            <p:ph type="body" sz="quarter" idx="15"/>
          </p:nvPr>
        </p:nvSpPr>
        <p:spPr>
          <a:xfrm>
            <a:off x="894522" y="3191217"/>
            <a:ext cx="3439930" cy="2077797"/>
          </a:xfrm>
        </p:spPr>
        <p:txBody>
          <a:bodyPr/>
          <a:lstStyle/>
          <a:p>
            <a:r>
              <a:rPr lang="en-US" dirty="0"/>
              <a:t>NIOSH is the federal institute responsible for conducting research and making recommendations for the prevention of work-related injury and illness. </a:t>
            </a:r>
          </a:p>
          <a:p>
            <a:endParaRPr lang="en-US" dirty="0"/>
          </a:p>
        </p:txBody>
      </p:sp>
      <p:pic>
        <p:nvPicPr>
          <p:cNvPr id="20" name="Picture Placeholder 19">
            <a:extLst>
              <a:ext uri="{FF2B5EF4-FFF2-40B4-BE49-F238E27FC236}">
                <a16:creationId xmlns:a16="http://schemas.microsoft.com/office/drawing/2014/main" id="{C050DF4A-2DFE-2F8F-BBE1-D4D3AC5FE2B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2" r="-94"/>
          <a:stretch>
            <a:fillRect/>
          </a:stretch>
        </p:blipFill>
        <p:spPr>
          <a:xfrm>
            <a:off x="4707898" y="1291813"/>
            <a:ext cx="7494860" cy="4155593"/>
          </a:xfrm>
        </p:spPr>
      </p:pic>
    </p:spTree>
    <p:extLst>
      <p:ext uri="{BB962C8B-B14F-4D97-AF65-F5344CB8AC3E}">
        <p14:creationId xmlns:p14="http://schemas.microsoft.com/office/powerpoint/2010/main" val="2749063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CC4079-F4F9-F40B-77A8-B8BA4347F8FF}"/>
              </a:ext>
            </a:extLst>
          </p:cNvPr>
          <p:cNvSpPr>
            <a:spLocks noGrp="1"/>
          </p:cNvSpPr>
          <p:nvPr>
            <p:ph type="body" sz="quarter" idx="11"/>
          </p:nvPr>
        </p:nvSpPr>
        <p:spPr>
          <a:xfrm>
            <a:off x="353962" y="718955"/>
            <a:ext cx="3297677" cy="1260975"/>
          </a:xfrm>
        </p:spPr>
        <p:txBody>
          <a:bodyPr/>
          <a:lstStyle/>
          <a:p>
            <a:r>
              <a:rPr lang="en-US" sz="2800">
                <a:solidFill>
                  <a:schemeClr val="bg2"/>
                </a:solidFill>
              </a:rPr>
              <a:t>NIOSH </a:t>
            </a:r>
            <a:r>
              <a:rPr lang="en-US" sz="2800" cap="none">
                <a:solidFill>
                  <a:schemeClr val="bg2"/>
                </a:solidFill>
              </a:rPr>
              <a:t>Brand Protection Efforts</a:t>
            </a:r>
            <a:endParaRPr lang="en-US" sz="2800">
              <a:solidFill>
                <a:schemeClr val="bg2"/>
              </a:solidFill>
            </a:endParaRPr>
          </a:p>
        </p:txBody>
      </p:sp>
      <p:graphicFrame>
        <p:nvGraphicFramePr>
          <p:cNvPr id="3" name="Content Placeholder 3">
            <a:extLst>
              <a:ext uri="{FF2B5EF4-FFF2-40B4-BE49-F238E27FC236}">
                <a16:creationId xmlns:a16="http://schemas.microsoft.com/office/drawing/2014/main" id="{4A7C34E6-CE78-B76E-8ABA-74E539B0283B}"/>
              </a:ext>
            </a:extLst>
          </p:cNvPr>
          <p:cNvGraphicFramePr/>
          <p:nvPr/>
        </p:nvGraphicFramePr>
        <p:xfrm>
          <a:off x="5165386" y="642058"/>
          <a:ext cx="6177419" cy="5573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6B237192-FE46-05CE-31B5-DBBD1B199200}"/>
              </a:ext>
            </a:extLst>
          </p:cNvPr>
          <p:cNvGrpSpPr/>
          <p:nvPr/>
        </p:nvGrpSpPr>
        <p:grpSpPr>
          <a:xfrm>
            <a:off x="353962" y="2387935"/>
            <a:ext cx="3723212" cy="3146572"/>
            <a:chOff x="587022" y="1785145"/>
            <a:chExt cx="4730875" cy="3470307"/>
          </a:xfrm>
        </p:grpSpPr>
        <p:pic>
          <p:nvPicPr>
            <p:cNvPr id="20" name="Picture 2" descr="Product and product packaging misrepresenting a NIOSH approval">
              <a:extLst>
                <a:ext uri="{FF2B5EF4-FFF2-40B4-BE49-F238E27FC236}">
                  <a16:creationId xmlns:a16="http://schemas.microsoft.com/office/drawing/2014/main" id="{A0821CD4-1C0E-BD6A-6CA3-E8A620BF5A5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703" b="154"/>
            <a:stretch>
              <a:fillRect/>
            </a:stretch>
          </p:blipFill>
          <p:spPr bwMode="auto">
            <a:xfrm>
              <a:off x="587022" y="1916678"/>
              <a:ext cx="1835006" cy="16604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Picture 4" descr="Two images of the product misrepresenting a NIOSH approval">
              <a:extLst>
                <a:ext uri="{FF2B5EF4-FFF2-40B4-BE49-F238E27FC236}">
                  <a16:creationId xmlns:a16="http://schemas.microsoft.com/office/drawing/2014/main" id="{DF742703-B920-4C98-DBDF-11E420964D1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01" b="-360"/>
            <a:stretch>
              <a:fillRect/>
            </a:stretch>
          </p:blipFill>
          <p:spPr bwMode="auto">
            <a:xfrm rot="274263">
              <a:off x="2902076" y="1785145"/>
              <a:ext cx="2415821" cy="11366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8" descr="One image of product packaging and another of replacement cartridges and filters that misrepresent a NIOSH approval">
              <a:extLst>
                <a:ext uri="{FF2B5EF4-FFF2-40B4-BE49-F238E27FC236}">
                  <a16:creationId xmlns:a16="http://schemas.microsoft.com/office/drawing/2014/main" id="{432F1E68-8414-1BF6-F1CD-E96F68BDB85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69462">
              <a:off x="597737" y="4189453"/>
              <a:ext cx="2370702" cy="10659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10" descr="Filter packaging and four filters outside of packaging that misrepresent a NIOSH approval">
              <a:extLst>
                <a:ext uri="{FF2B5EF4-FFF2-40B4-BE49-F238E27FC236}">
                  <a16:creationId xmlns:a16="http://schemas.microsoft.com/office/drawing/2014/main" id="{8892B73D-B785-2246-E307-25EFCD462A3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71512">
              <a:off x="3489973" y="3372189"/>
              <a:ext cx="1655533" cy="15153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
        <p:nvSpPr>
          <p:cNvPr id="2" name="TextBox 12">
            <a:extLst>
              <a:ext uri="{FF2B5EF4-FFF2-40B4-BE49-F238E27FC236}">
                <a16:creationId xmlns:a16="http://schemas.microsoft.com/office/drawing/2014/main" id="{2ECE1405-4193-DAD4-CD93-C51AA860E157}"/>
              </a:ext>
            </a:extLst>
          </p:cNvPr>
          <p:cNvSpPr txBox="1"/>
          <p:nvPr/>
        </p:nvSpPr>
        <p:spPr>
          <a:xfrm>
            <a:off x="2533889" y="5585088"/>
            <a:ext cx="1128401" cy="1932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65665"/>
            <a:r>
              <a:rPr lang="en-US" sz="656">
                <a:solidFill>
                  <a:schemeClr val="bg2"/>
                </a:solidFill>
                <a:latin typeface="Nunito Sans"/>
              </a:rPr>
              <a:t>Photos by NIOSH</a:t>
            </a:r>
          </a:p>
        </p:txBody>
      </p:sp>
    </p:spTree>
    <p:extLst>
      <p:ext uri="{BB962C8B-B14F-4D97-AF65-F5344CB8AC3E}">
        <p14:creationId xmlns:p14="http://schemas.microsoft.com/office/powerpoint/2010/main" val="637634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1AF81-43B1-DD17-EC91-4DD7BE3A418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83AEDD6-2FFD-A607-0BB9-764454A5EC83}"/>
              </a:ext>
            </a:extLst>
          </p:cNvPr>
          <p:cNvSpPr txBox="1">
            <a:spLocks/>
          </p:cNvSpPr>
          <p:nvPr/>
        </p:nvSpPr>
        <p:spPr>
          <a:xfrm>
            <a:off x="2315443" y="546652"/>
            <a:ext cx="5902218" cy="491100"/>
          </a:xfrm>
          <a:prstGeom prst="rect">
            <a:avLst/>
          </a:prstGeom>
        </p:spPr>
        <p:txBody>
          <a:bodyPr/>
          <a:lstStyle>
            <a:lvl1pPr>
              <a:defRPr>
                <a:latin typeface="+mj-lt"/>
                <a:ea typeface="+mj-ea"/>
                <a:cs typeface="+mj-cs"/>
              </a:defRPr>
            </a:lvl1pPr>
          </a:lstStyle>
          <a:p>
            <a:r>
              <a:rPr lang="en-US" sz="2471" b="1">
                <a:solidFill>
                  <a:schemeClr val="bg1"/>
                </a:solidFill>
                <a:latin typeface="Arial" panose="020B0604020202020204" pitchFamily="34" charset="0"/>
                <a:cs typeface="Arial" panose="020B0604020202020204" pitchFamily="34" charset="0"/>
              </a:rPr>
              <a:t>Combatting Suspect Respirators</a:t>
            </a:r>
          </a:p>
        </p:txBody>
      </p:sp>
      <p:sp>
        <p:nvSpPr>
          <p:cNvPr id="4" name="Rectangle: Top Corners Rounded 3">
            <a:extLst>
              <a:ext uri="{FF2B5EF4-FFF2-40B4-BE49-F238E27FC236}">
                <a16:creationId xmlns:a16="http://schemas.microsoft.com/office/drawing/2014/main" id="{1F079F20-D54A-252D-F443-AB8B7FAAB807}"/>
              </a:ext>
            </a:extLst>
          </p:cNvPr>
          <p:cNvSpPr/>
          <p:nvPr/>
        </p:nvSpPr>
        <p:spPr>
          <a:xfrm rot="5400000">
            <a:off x="-67173" y="1304301"/>
            <a:ext cx="4508639" cy="4374292"/>
          </a:xfrm>
          <a:prstGeom prst="round2SameRect">
            <a:avLst>
              <a:gd name="adj1" fmla="val 11155"/>
              <a:gd name="adj2" fmla="val 0"/>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 name="Title 1">
            <a:extLst>
              <a:ext uri="{FF2B5EF4-FFF2-40B4-BE49-F238E27FC236}">
                <a16:creationId xmlns:a16="http://schemas.microsoft.com/office/drawing/2014/main" id="{F16475C0-8CBA-9C4C-06C5-D928251AA3E2}"/>
              </a:ext>
            </a:extLst>
          </p:cNvPr>
          <p:cNvSpPr txBox="1">
            <a:spLocks/>
          </p:cNvSpPr>
          <p:nvPr/>
        </p:nvSpPr>
        <p:spPr>
          <a:xfrm>
            <a:off x="642551" y="1797982"/>
            <a:ext cx="3818238" cy="3299254"/>
          </a:xfrm>
          <a:prstGeom prst="rect">
            <a:avLst/>
          </a:prstGeom>
        </p:spPr>
        <p:txBody>
          <a:bodyPr vert="horz" lIns="66563" tIns="33281" rIns="66563" bIns="33281" rtlCol="0" anchor="ctr">
            <a:normAutofit lnSpcReduction="10000"/>
          </a:bodyPr>
          <a:lstStyle>
            <a:lvl1pPr>
              <a:defRPr>
                <a:latin typeface="+mj-lt"/>
                <a:ea typeface="+mj-ea"/>
                <a:cs typeface="+mj-cs"/>
              </a:defRPr>
            </a:lvl1pPr>
          </a:lstStyle>
          <a:p>
            <a:pPr algn="l"/>
            <a:r>
              <a:rPr lang="en-US" sz="2800" b="1" dirty="0">
                <a:solidFill>
                  <a:srgbClr val="FFFFFF"/>
                </a:solidFill>
                <a:latin typeface="Roboto" panose="02000000000000000000" pitchFamily="2" charset="0"/>
                <a:ea typeface="Roboto" panose="02000000000000000000" pitchFamily="2" charset="0"/>
                <a:cs typeface="Roboto" panose="02000000000000000000" pitchFamily="2" charset="0"/>
              </a:rPr>
              <a:t>Registered Certification Marks</a:t>
            </a:r>
          </a:p>
          <a:p>
            <a:pPr algn="l"/>
            <a:endParaRPr lang="en-US" sz="2471" b="1" dirty="0">
              <a:solidFill>
                <a:srgbClr val="FFFFFF"/>
              </a:solidFill>
              <a:latin typeface="+mn-lt"/>
            </a:endParaRPr>
          </a:p>
          <a:p>
            <a:pPr algn="l"/>
            <a:r>
              <a:rPr lang="en-US" sz="2118" dirty="0">
                <a:solidFill>
                  <a:srgbClr val="FFFFFF"/>
                </a:solidFill>
                <a:latin typeface="Nunito Sans" pitchFamily="2" charset="0"/>
              </a:rPr>
              <a:t>Only NIOSH approval holders are permitted to use these marks</a:t>
            </a:r>
          </a:p>
          <a:p>
            <a:pPr algn="l"/>
            <a:endParaRPr lang="en-US" sz="2118" dirty="0">
              <a:solidFill>
                <a:srgbClr val="FFFFFF"/>
              </a:solidFill>
              <a:latin typeface="Nunito Sans" pitchFamily="2" charset="0"/>
            </a:endParaRPr>
          </a:p>
          <a:p>
            <a:pPr algn="l"/>
            <a:r>
              <a:rPr lang="en-US" sz="2118" dirty="0">
                <a:solidFill>
                  <a:srgbClr val="FFFFFF"/>
                </a:solidFill>
                <a:latin typeface="Nunito Sans" pitchFamily="2" charset="0"/>
              </a:rPr>
              <a:t>*N95 and NIOSH Approved are also registered in 13 other countries</a:t>
            </a:r>
          </a:p>
          <a:p>
            <a:pPr algn="l"/>
            <a:endParaRPr lang="en-US" sz="2118" dirty="0">
              <a:solidFill>
                <a:srgbClr val="FFFFFF"/>
              </a:solidFill>
              <a:latin typeface="Nunito Sans" pitchFamily="2" charset="0"/>
            </a:endParaRPr>
          </a:p>
        </p:txBody>
      </p:sp>
      <p:graphicFrame>
        <p:nvGraphicFramePr>
          <p:cNvPr id="2" name="TextBox 17">
            <a:extLst>
              <a:ext uri="{FF2B5EF4-FFF2-40B4-BE49-F238E27FC236}">
                <a16:creationId xmlns:a16="http://schemas.microsoft.com/office/drawing/2014/main" id="{43615CBC-09B0-1C79-59C6-A4006F7D5D3A}"/>
              </a:ext>
            </a:extLst>
          </p:cNvPr>
          <p:cNvGraphicFramePr>
            <a:graphicFrameLocks/>
          </p:cNvGraphicFramePr>
          <p:nvPr/>
        </p:nvGraphicFramePr>
        <p:xfrm>
          <a:off x="5251622" y="702189"/>
          <a:ext cx="6940378" cy="5377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653DB40-69BB-18D5-8A4C-2CAE108669E5}"/>
              </a:ext>
            </a:extLst>
          </p:cNvPr>
          <p:cNvPicPr>
            <a:picLocks noChangeAspect="1"/>
          </p:cNvPicPr>
          <p:nvPr/>
        </p:nvPicPr>
        <p:blipFill>
          <a:blip r:embed="rId8"/>
          <a:stretch>
            <a:fillRect/>
          </a:stretch>
        </p:blipFill>
        <p:spPr>
          <a:xfrm>
            <a:off x="9683185" y="5232494"/>
            <a:ext cx="1475360" cy="371888"/>
          </a:xfrm>
          <a:prstGeom prst="rect">
            <a:avLst/>
          </a:prstGeom>
        </p:spPr>
      </p:pic>
      <p:pic>
        <p:nvPicPr>
          <p:cNvPr id="8" name="Picture 7">
            <a:extLst>
              <a:ext uri="{FF2B5EF4-FFF2-40B4-BE49-F238E27FC236}">
                <a16:creationId xmlns:a16="http://schemas.microsoft.com/office/drawing/2014/main" id="{23D1A38D-72F3-6223-1EB8-436CA1EB9A04}"/>
              </a:ext>
            </a:extLst>
          </p:cNvPr>
          <p:cNvPicPr>
            <a:picLocks noChangeAspect="1"/>
          </p:cNvPicPr>
          <p:nvPr/>
        </p:nvPicPr>
        <p:blipFill>
          <a:blip r:embed="rId9"/>
          <a:stretch>
            <a:fillRect/>
          </a:stretch>
        </p:blipFill>
        <p:spPr>
          <a:xfrm>
            <a:off x="9609046" y="5701926"/>
            <a:ext cx="1475360" cy="377985"/>
          </a:xfrm>
          <a:prstGeom prst="rect">
            <a:avLst/>
          </a:prstGeom>
        </p:spPr>
      </p:pic>
    </p:spTree>
    <p:extLst>
      <p:ext uri="{BB962C8B-B14F-4D97-AF65-F5344CB8AC3E}">
        <p14:creationId xmlns:p14="http://schemas.microsoft.com/office/powerpoint/2010/main" val="4001101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Rectangle 6154">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nvPr>
        </p:nvSpPr>
        <p:spPr>
          <a:xfrm>
            <a:off x="6600264" y="556994"/>
            <a:ext cx="4753535" cy="1672499"/>
          </a:xfrm>
        </p:spPr>
        <p:txBody>
          <a:bodyPr>
            <a:normAutofit/>
          </a:bodyPr>
          <a:lstStyle/>
          <a:p>
            <a:r>
              <a:rPr lang="en-US" altLang="en-US" sz="4000"/>
              <a:t>An Introduction to Respirator Basics</a:t>
            </a:r>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19968" r="19968"/>
          <a:stretch/>
        </p:blipFill>
        <p:spPr bwMode="auto">
          <a:xfrm>
            <a:off x="-4642" y="10"/>
            <a:ext cx="3006061" cy="33396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20154" r="20154"/>
          <a:stretch/>
        </p:blipFill>
        <p:spPr bwMode="auto">
          <a:xfrm>
            <a:off x="3198068" y="10"/>
            <a:ext cx="2991088" cy="33396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t="9574" b="9574"/>
          <a:stretch/>
        </p:blipFill>
        <p:spPr bwMode="auto">
          <a:xfrm>
            <a:off x="-2" y="3518351"/>
            <a:ext cx="6189158" cy="3339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body" idx="1"/>
          </p:nvPr>
        </p:nvSpPr>
        <p:spPr>
          <a:xfrm>
            <a:off x="6600265" y="2413645"/>
            <a:ext cx="4753534" cy="3694734"/>
          </a:xfrm>
        </p:spPr>
        <p:txBody>
          <a:bodyPr>
            <a:normAutofit/>
          </a:bodyPr>
          <a:lstStyle/>
          <a:p>
            <a:pPr marL="342900" indent="-342900"/>
            <a:r>
              <a:rPr lang="en-US" altLang="en-US">
                <a:solidFill>
                  <a:schemeClr val="tx1"/>
                </a:solidFill>
                <a:latin typeface="Calibri" panose="020F0502020204030204" pitchFamily="34" charset="0"/>
                <a:cs typeface="Calibri" panose="020F0502020204030204" pitchFamily="34" charset="0"/>
              </a:rPr>
              <a:t>Understand the different types of respirators</a:t>
            </a:r>
          </a:p>
          <a:p>
            <a:pPr marL="342900" indent="-342900"/>
            <a:r>
              <a:rPr lang="en-US" altLang="en-US">
                <a:solidFill>
                  <a:schemeClr val="tx1"/>
                </a:solidFill>
                <a:latin typeface="Calibri" panose="020F0502020204030204" pitchFamily="34" charset="0"/>
                <a:cs typeface="Calibri" panose="020F0502020204030204" pitchFamily="34" charset="0"/>
              </a:rPr>
              <a:t>Develop an understanding of how different types of respirators work</a:t>
            </a:r>
          </a:p>
          <a:p>
            <a:pPr marL="342900" indent="-342900"/>
            <a:r>
              <a:rPr lang="en-US" altLang="en-US">
                <a:solidFill>
                  <a:schemeClr val="tx1"/>
                </a:solidFill>
                <a:latin typeface="Calibri" panose="020F0502020204030204" pitchFamily="34" charset="0"/>
                <a:cs typeface="Calibri" panose="020F0502020204030204" pitchFamily="34" charset="0"/>
              </a:rPr>
              <a:t>Understand terminology and performance associated with different types of respirators</a:t>
            </a:r>
          </a:p>
          <a:p>
            <a:pPr marL="342900" indent="-342900"/>
            <a:endParaRPr lang="en-US" altLang="en-US" sz="2000"/>
          </a:p>
        </p:txBody>
      </p:sp>
      <p:sp>
        <p:nvSpPr>
          <p:cNvPr id="2" name="TextBox 1">
            <a:extLst>
              <a:ext uri="{FF2B5EF4-FFF2-40B4-BE49-F238E27FC236}">
                <a16:creationId xmlns:a16="http://schemas.microsoft.com/office/drawing/2014/main" id="{0531B547-06BC-E456-C5BD-18F3BAADEDF6}"/>
              </a:ext>
            </a:extLst>
          </p:cNvPr>
          <p:cNvSpPr txBox="1"/>
          <p:nvPr/>
        </p:nvSpPr>
        <p:spPr>
          <a:xfrm>
            <a:off x="4168627" y="3176556"/>
            <a:ext cx="2037842" cy="215444"/>
          </a:xfrm>
          <a:prstGeom prst="rect">
            <a:avLst/>
          </a:prstGeom>
          <a:noFill/>
        </p:spPr>
        <p:txBody>
          <a:bodyPr wrap="square" rtlCol="0">
            <a:spAutoFit/>
          </a:bodyPr>
          <a:lstStyle/>
          <a:p>
            <a:pPr algn="r"/>
            <a:r>
              <a:rPr lang="en-US" sz="800" dirty="0">
                <a:solidFill>
                  <a:schemeClr val="bg1"/>
                </a:solidFill>
              </a:rPr>
              <a:t>Photo by Adobe Stock</a:t>
            </a:r>
          </a:p>
        </p:txBody>
      </p:sp>
      <p:sp>
        <p:nvSpPr>
          <p:cNvPr id="3" name="TextBox 2">
            <a:extLst>
              <a:ext uri="{FF2B5EF4-FFF2-40B4-BE49-F238E27FC236}">
                <a16:creationId xmlns:a16="http://schemas.microsoft.com/office/drawing/2014/main" id="{4CA449A4-BCD7-09BD-C20A-A00771C9DC10}"/>
              </a:ext>
            </a:extLst>
          </p:cNvPr>
          <p:cNvSpPr txBox="1"/>
          <p:nvPr/>
        </p:nvSpPr>
        <p:spPr>
          <a:xfrm>
            <a:off x="954672" y="3136652"/>
            <a:ext cx="2037842" cy="215444"/>
          </a:xfrm>
          <a:prstGeom prst="rect">
            <a:avLst/>
          </a:prstGeom>
          <a:noFill/>
        </p:spPr>
        <p:txBody>
          <a:bodyPr wrap="square" rtlCol="0">
            <a:spAutoFit/>
          </a:bodyPr>
          <a:lstStyle/>
          <a:p>
            <a:pPr algn="r"/>
            <a:r>
              <a:rPr lang="en-US" sz="800" dirty="0">
                <a:solidFill>
                  <a:schemeClr val="bg1"/>
                </a:solidFill>
              </a:rPr>
              <a:t>Photo by Adobe Stock</a:t>
            </a:r>
          </a:p>
        </p:txBody>
      </p:sp>
      <p:sp>
        <p:nvSpPr>
          <p:cNvPr id="4" name="TextBox 3">
            <a:extLst>
              <a:ext uri="{FF2B5EF4-FFF2-40B4-BE49-F238E27FC236}">
                <a16:creationId xmlns:a16="http://schemas.microsoft.com/office/drawing/2014/main" id="{384DCDF2-036D-CFA8-9A24-FFD3F24E43CF}"/>
              </a:ext>
            </a:extLst>
          </p:cNvPr>
          <p:cNvSpPr txBox="1"/>
          <p:nvPr/>
        </p:nvSpPr>
        <p:spPr>
          <a:xfrm>
            <a:off x="4168627" y="6642556"/>
            <a:ext cx="2037842" cy="215444"/>
          </a:xfrm>
          <a:prstGeom prst="rect">
            <a:avLst/>
          </a:prstGeom>
          <a:noFill/>
        </p:spPr>
        <p:txBody>
          <a:bodyPr wrap="square" rtlCol="0">
            <a:spAutoFit/>
          </a:bodyPr>
          <a:lstStyle/>
          <a:p>
            <a:pPr algn="r"/>
            <a:r>
              <a:rPr lang="en-US" sz="800" dirty="0"/>
              <a:t>Photo by Adobe Stock</a:t>
            </a:r>
          </a:p>
        </p:txBody>
      </p:sp>
    </p:spTree>
    <p:extLst>
      <p:ext uri="{BB962C8B-B14F-4D97-AF65-F5344CB8AC3E}">
        <p14:creationId xmlns:p14="http://schemas.microsoft.com/office/powerpoint/2010/main" val="392600496"/>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92" name="Rectangle 719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nvPr>
        </p:nvSpPr>
        <p:spPr>
          <a:xfrm>
            <a:off x="838200" y="557188"/>
            <a:ext cx="10515600" cy="1133499"/>
          </a:xfrm>
        </p:spPr>
        <p:txBody>
          <a:bodyPr>
            <a:normAutofit/>
          </a:bodyPr>
          <a:lstStyle/>
          <a:p>
            <a:pPr algn="ctr"/>
            <a:r>
              <a:rPr lang="en-US" altLang="en-US" sz="4800" dirty="0"/>
              <a:t>How the Respirator Provides Clean Air</a:t>
            </a:r>
          </a:p>
        </p:txBody>
      </p:sp>
      <p:graphicFrame>
        <p:nvGraphicFramePr>
          <p:cNvPr id="7173" name="Rectangle 3">
            <a:extLst>
              <a:ext uri="{FF2B5EF4-FFF2-40B4-BE49-F238E27FC236}">
                <a16:creationId xmlns:a16="http://schemas.microsoft.com/office/drawing/2014/main" id="{AEA08DBB-6803-7D7F-EC97-902550924D82}"/>
              </a:ext>
            </a:extLst>
          </p:cNvPr>
          <p:cNvGraphicFramePr/>
          <p:nvPr>
            <p:extLst>
              <p:ext uri="{D42A27DB-BD31-4B8C-83A1-F6EECF244321}">
                <p14:modId xmlns:p14="http://schemas.microsoft.com/office/powerpoint/2010/main" val="273403196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4331661"/>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46" name="Picture 9245">
            <a:extLst>
              <a:ext uri="{FF2B5EF4-FFF2-40B4-BE49-F238E27FC236}">
                <a16:creationId xmlns:a16="http://schemas.microsoft.com/office/drawing/2014/main" id="{5CEA5C8F-A796-5054-3FA5-0CF1C4AB5A05}"/>
              </a:ext>
            </a:extLst>
          </p:cNvPr>
          <p:cNvPicPr>
            <a:picLocks noChangeAspect="1"/>
          </p:cNvPicPr>
          <p:nvPr/>
        </p:nvPicPr>
        <p:blipFill>
          <a:blip r:embed="rId4">
            <a:duotone>
              <a:schemeClr val="bg2">
                <a:shade val="45000"/>
                <a:satMod val="135000"/>
              </a:schemeClr>
              <a:prstClr val="white"/>
            </a:duotone>
          </a:blip>
          <a:srcRect t="25325" b="9457"/>
          <a:stretch>
            <a:fillRect/>
          </a:stretch>
        </p:blipFill>
        <p:spPr>
          <a:xfrm>
            <a:off x="20" y="10"/>
            <a:ext cx="12191980" cy="6857990"/>
          </a:xfrm>
          <a:prstGeom prst="rect">
            <a:avLst/>
          </a:prstGeom>
          <a:solidFill>
            <a:schemeClr val="accent5"/>
          </a:solidFill>
        </p:spPr>
      </p:pic>
      <p:sp>
        <p:nvSpPr>
          <p:cNvPr id="9250" name="Rectangle 924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Rectangle 2"/>
          <p:cNvSpPr>
            <a:spLocks noGrp="1" noChangeArrowheads="1"/>
          </p:cNvSpPr>
          <p:nvPr>
            <p:ph type="title"/>
          </p:nvPr>
        </p:nvSpPr>
        <p:spPr>
          <a:xfrm>
            <a:off x="838200" y="365125"/>
            <a:ext cx="10515600" cy="1325563"/>
          </a:xfrm>
        </p:spPr>
        <p:txBody>
          <a:bodyPr>
            <a:normAutofit/>
          </a:bodyPr>
          <a:lstStyle/>
          <a:p>
            <a:r>
              <a:rPr lang="en-US" altLang="en-US" sz="4800" dirty="0">
                <a:solidFill>
                  <a:srgbClr val="522F71"/>
                </a:solidFill>
                <a:latin typeface="Calibri" panose="020F0502020204030204" pitchFamily="34" charset="0"/>
                <a:cs typeface="Calibri" panose="020F0502020204030204" pitchFamily="34" charset="0"/>
              </a:rPr>
              <a:t>Respirator Types</a:t>
            </a:r>
          </a:p>
        </p:txBody>
      </p:sp>
      <p:graphicFrame>
        <p:nvGraphicFramePr>
          <p:cNvPr id="9238" name="Rectangle 3">
            <a:extLst>
              <a:ext uri="{FF2B5EF4-FFF2-40B4-BE49-F238E27FC236}">
                <a16:creationId xmlns:a16="http://schemas.microsoft.com/office/drawing/2014/main" id="{93A6660E-22E4-A6A5-ADA7-3EA91FCB450F}"/>
              </a:ext>
            </a:extLst>
          </p:cNvPr>
          <p:cNvGraphicFramePr/>
          <p:nvPr>
            <p:extLst>
              <p:ext uri="{D42A27DB-BD31-4B8C-83A1-F6EECF244321}">
                <p14:modId xmlns:p14="http://schemas.microsoft.com/office/powerpoint/2010/main" val="26864663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77310001"/>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E4F44C-9D9B-0F2B-B098-FA916FDB14CE}"/>
              </a:ext>
            </a:extLst>
          </p:cNvPr>
          <p:cNvSpPr>
            <a:spLocks noGrp="1"/>
          </p:cNvSpPr>
          <p:nvPr>
            <p:ph type="title"/>
          </p:nvPr>
        </p:nvSpPr>
        <p:spPr/>
        <p:txBody>
          <a:bodyPr anchor="t"/>
          <a:lstStyle/>
          <a:p>
            <a:r>
              <a:rPr lang="en-US" altLang="en-US" sz="2800" dirty="0">
                <a:solidFill>
                  <a:srgbClr val="FFFFFF"/>
                </a:solidFill>
              </a:rPr>
              <a:t>Respirator Inlet Coverings for Air-Purifying Respirators</a:t>
            </a:r>
            <a:endParaRPr lang="en-US" dirty="0"/>
          </a:p>
        </p:txBody>
      </p:sp>
      <p:sp>
        <p:nvSpPr>
          <p:cNvPr id="8" name="Text Placeholder 7">
            <a:extLst>
              <a:ext uri="{FF2B5EF4-FFF2-40B4-BE49-F238E27FC236}">
                <a16:creationId xmlns:a16="http://schemas.microsoft.com/office/drawing/2014/main" id="{453C53A6-C586-8C49-FD34-70DCF2E81C4C}"/>
              </a:ext>
            </a:extLst>
          </p:cNvPr>
          <p:cNvSpPr>
            <a:spLocks noGrp="1"/>
          </p:cNvSpPr>
          <p:nvPr>
            <p:ph type="body" sz="quarter" idx="14"/>
          </p:nvPr>
        </p:nvSpPr>
        <p:spPr/>
        <p:txBody>
          <a:bodyPr/>
          <a:lstStyle/>
          <a:p>
            <a:pPr>
              <a:buFontTx/>
              <a:buChar char="•"/>
            </a:pPr>
            <a:r>
              <a:rPr lang="en-US" altLang="en-US" b="1" dirty="0">
                <a:solidFill>
                  <a:schemeClr val="tx1">
                    <a:alpha val="80000"/>
                  </a:schemeClr>
                </a:solidFill>
                <a:latin typeface="Calibri" panose="020F0502020204030204" pitchFamily="34" charset="0"/>
                <a:cs typeface="Calibri" panose="020F0502020204030204" pitchFamily="34" charset="0"/>
              </a:rPr>
              <a:t>Non-powered – tight fitting</a:t>
            </a:r>
          </a:p>
          <a:p>
            <a:pPr lvl="1"/>
            <a:r>
              <a:rPr lang="en-US" altLang="en-US" dirty="0">
                <a:solidFill>
                  <a:schemeClr val="tx1">
                    <a:alpha val="80000"/>
                  </a:schemeClr>
                </a:solidFill>
                <a:latin typeface="Calibri" panose="020F0502020204030204" pitchFamily="34" charset="0"/>
                <a:cs typeface="Calibri" panose="020F0502020204030204" pitchFamily="34" charset="0"/>
              </a:rPr>
              <a:t>Filtering Facepiece Respirator (FFR)</a:t>
            </a:r>
          </a:p>
          <a:p>
            <a:pPr lvl="1"/>
            <a:r>
              <a:rPr lang="en-US" altLang="en-US" dirty="0">
                <a:solidFill>
                  <a:schemeClr val="tx1">
                    <a:alpha val="80000"/>
                  </a:schemeClr>
                </a:solidFill>
                <a:latin typeface="Calibri" panose="020F0502020204030204" pitchFamily="34" charset="0"/>
                <a:cs typeface="Calibri" panose="020F0502020204030204" pitchFamily="34" charset="0"/>
              </a:rPr>
              <a:t>Mouth-bit</a:t>
            </a:r>
          </a:p>
          <a:p>
            <a:pPr lvl="1"/>
            <a:r>
              <a:rPr lang="en-US" altLang="en-US" dirty="0">
                <a:solidFill>
                  <a:schemeClr val="tx1">
                    <a:alpha val="80000"/>
                  </a:schemeClr>
                </a:solidFill>
                <a:latin typeface="Calibri" panose="020F0502020204030204" pitchFamily="34" charset="0"/>
                <a:cs typeface="Calibri" panose="020F0502020204030204" pitchFamily="34" charset="0"/>
              </a:rPr>
              <a:t>Quarter Mask</a:t>
            </a:r>
          </a:p>
          <a:p>
            <a:pPr lvl="1"/>
            <a:r>
              <a:rPr lang="en-US" altLang="en-US" dirty="0">
                <a:solidFill>
                  <a:schemeClr val="tx1">
                    <a:alpha val="80000"/>
                  </a:schemeClr>
                </a:solidFill>
                <a:latin typeface="Calibri" panose="020F0502020204030204" pitchFamily="34" charset="0"/>
                <a:cs typeface="Calibri" panose="020F0502020204030204" pitchFamily="34" charset="0"/>
              </a:rPr>
              <a:t>Half Mask</a:t>
            </a:r>
          </a:p>
          <a:p>
            <a:pPr lvl="1"/>
            <a:r>
              <a:rPr lang="en-US" altLang="en-US" dirty="0">
                <a:solidFill>
                  <a:schemeClr val="tx1">
                    <a:alpha val="80000"/>
                  </a:schemeClr>
                </a:solidFill>
                <a:latin typeface="Calibri" panose="020F0502020204030204" pitchFamily="34" charset="0"/>
                <a:cs typeface="Calibri" panose="020F0502020204030204" pitchFamily="34" charset="0"/>
              </a:rPr>
              <a:t>Full Facepiece</a:t>
            </a:r>
          </a:p>
          <a:p>
            <a:pPr>
              <a:buFont typeface="Symbol" panose="05050102010706020507" pitchFamily="18" charset="2"/>
              <a:buNone/>
            </a:pPr>
            <a:endParaRPr lang="en-US" altLang="en-US" sz="2000" dirty="0">
              <a:solidFill>
                <a:schemeClr val="tx1">
                  <a:alpha val="80000"/>
                </a:schemeClr>
              </a:solidFill>
            </a:endParaRPr>
          </a:p>
          <a:p>
            <a:pPr>
              <a:buFontTx/>
              <a:buChar char="•"/>
            </a:pPr>
            <a:r>
              <a:rPr lang="en-US" altLang="en-US" b="1" dirty="0">
                <a:solidFill>
                  <a:schemeClr val="tx1">
                    <a:alpha val="80000"/>
                  </a:schemeClr>
                </a:solidFill>
                <a:latin typeface="Calibri" panose="020F0502020204030204" pitchFamily="34" charset="0"/>
                <a:cs typeface="Calibri" panose="020F0502020204030204" pitchFamily="34" charset="0"/>
              </a:rPr>
              <a:t>Powered – tight or loose fitting </a:t>
            </a:r>
          </a:p>
          <a:p>
            <a:pPr lvl="1"/>
            <a:r>
              <a:rPr lang="en-US" altLang="en-US" dirty="0">
                <a:solidFill>
                  <a:schemeClr val="tx1">
                    <a:alpha val="80000"/>
                  </a:schemeClr>
                </a:solidFill>
                <a:latin typeface="Calibri" panose="020F0502020204030204" pitchFamily="34" charset="0"/>
                <a:cs typeface="Calibri" panose="020F0502020204030204" pitchFamily="34" charset="0"/>
              </a:rPr>
              <a:t>Half Mask</a:t>
            </a:r>
          </a:p>
          <a:p>
            <a:pPr lvl="1"/>
            <a:r>
              <a:rPr lang="en-US" altLang="en-US" dirty="0">
                <a:solidFill>
                  <a:schemeClr val="tx1">
                    <a:alpha val="80000"/>
                  </a:schemeClr>
                </a:solidFill>
                <a:latin typeface="Calibri" panose="020F0502020204030204" pitchFamily="34" charset="0"/>
                <a:cs typeface="Calibri" panose="020F0502020204030204" pitchFamily="34" charset="0"/>
              </a:rPr>
              <a:t>Full Facepiece</a:t>
            </a:r>
          </a:p>
          <a:p>
            <a:pPr lvl="1"/>
            <a:r>
              <a:rPr lang="en-US" altLang="en-US" dirty="0">
                <a:solidFill>
                  <a:schemeClr val="tx1">
                    <a:alpha val="80000"/>
                  </a:schemeClr>
                </a:solidFill>
                <a:latin typeface="Calibri" panose="020F0502020204030204" pitchFamily="34" charset="0"/>
                <a:cs typeface="Calibri" panose="020F0502020204030204" pitchFamily="34" charset="0"/>
              </a:rPr>
              <a:t>Hood</a:t>
            </a:r>
          </a:p>
          <a:p>
            <a:pPr lvl="1"/>
            <a:r>
              <a:rPr lang="en-US" altLang="en-US" dirty="0">
                <a:solidFill>
                  <a:schemeClr val="tx1">
                    <a:alpha val="80000"/>
                  </a:schemeClr>
                </a:solidFill>
                <a:latin typeface="Calibri" panose="020F0502020204030204" pitchFamily="34" charset="0"/>
                <a:cs typeface="Calibri" panose="020F0502020204030204" pitchFamily="34" charset="0"/>
              </a:rPr>
              <a:t>Helmet</a:t>
            </a:r>
          </a:p>
        </p:txBody>
      </p:sp>
    </p:spTree>
    <p:extLst>
      <p:ext uri="{BB962C8B-B14F-4D97-AF65-F5344CB8AC3E}">
        <p14:creationId xmlns:p14="http://schemas.microsoft.com/office/powerpoint/2010/main" val="3630376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D75CA-0AFB-F557-F9FD-553029AFCF48}"/>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BF75E932-BA74-40C5-400A-10D46E580FD0}"/>
              </a:ext>
            </a:extLst>
          </p:cNvPr>
          <p:cNvSpPr>
            <a:spLocks noGrp="1"/>
          </p:cNvSpPr>
          <p:nvPr>
            <p:ph type="title"/>
          </p:nvPr>
        </p:nvSpPr>
        <p:spPr>
          <a:xfrm>
            <a:off x="774403" y="3190240"/>
            <a:ext cx="3439930" cy="994143"/>
          </a:xfrm>
        </p:spPr>
        <p:txBody>
          <a:bodyPr/>
          <a:lstStyle/>
          <a:p>
            <a:r>
              <a:rPr lang="en-US" altLang="en-US" sz="3600"/>
              <a:t>Full Facepiece, Air-Purifying Respirators:  APR and PAPR</a:t>
            </a:r>
            <a:endParaRPr lang="en-US" sz="3600"/>
          </a:p>
        </p:txBody>
      </p:sp>
      <p:sp>
        <p:nvSpPr>
          <p:cNvPr id="20" name="Text Placeholder 19">
            <a:extLst>
              <a:ext uri="{FF2B5EF4-FFF2-40B4-BE49-F238E27FC236}">
                <a16:creationId xmlns:a16="http://schemas.microsoft.com/office/drawing/2014/main" id="{015F3170-3076-D802-8DF1-D3F8A87BEC71}"/>
              </a:ext>
            </a:extLst>
          </p:cNvPr>
          <p:cNvSpPr>
            <a:spLocks noGrp="1"/>
          </p:cNvSpPr>
          <p:nvPr>
            <p:ph type="body" sz="quarter" idx="11"/>
          </p:nvPr>
        </p:nvSpPr>
        <p:spPr>
          <a:xfrm>
            <a:off x="774403" y="2068230"/>
            <a:ext cx="3439930" cy="198987"/>
          </a:xfrm>
        </p:spPr>
        <p:txBody>
          <a:bodyPr/>
          <a:lstStyle/>
          <a:p>
            <a:r>
              <a:rPr lang="en-US" altLang="en-US" sz="2000">
                <a:solidFill>
                  <a:schemeClr val="tx1"/>
                </a:solidFill>
              </a:rPr>
              <a:t>Examples</a:t>
            </a:r>
            <a:endParaRPr lang="en-US" sz="2000" cap="none"/>
          </a:p>
        </p:txBody>
      </p:sp>
      <p:pic>
        <p:nvPicPr>
          <p:cNvPr id="3" name="Picture 2">
            <a:extLst>
              <a:ext uri="{FF2B5EF4-FFF2-40B4-BE49-F238E27FC236}">
                <a16:creationId xmlns:a16="http://schemas.microsoft.com/office/drawing/2014/main" id="{101B31FB-D361-8AC9-1297-B0A074FB41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04952" y="3702288"/>
            <a:ext cx="3772220" cy="2514969"/>
          </a:xfrm>
          <a:prstGeom prst="rect">
            <a:avLst/>
          </a:prstGeom>
        </p:spPr>
      </p:pic>
      <p:sp>
        <p:nvSpPr>
          <p:cNvPr id="2" name="TextBox 1">
            <a:extLst>
              <a:ext uri="{FF2B5EF4-FFF2-40B4-BE49-F238E27FC236}">
                <a16:creationId xmlns:a16="http://schemas.microsoft.com/office/drawing/2014/main" id="{01AB48F9-4097-8E4B-4B57-80A1952A0D6B}"/>
              </a:ext>
            </a:extLst>
          </p:cNvPr>
          <p:cNvSpPr txBox="1"/>
          <p:nvPr/>
        </p:nvSpPr>
        <p:spPr>
          <a:xfrm>
            <a:off x="9756229" y="6217257"/>
            <a:ext cx="2037842" cy="215444"/>
          </a:xfrm>
          <a:prstGeom prst="rect">
            <a:avLst/>
          </a:prstGeom>
          <a:noFill/>
        </p:spPr>
        <p:txBody>
          <a:bodyPr wrap="square" rtlCol="0">
            <a:spAutoFit/>
          </a:bodyPr>
          <a:lstStyle/>
          <a:p>
            <a:pPr algn="r"/>
            <a:r>
              <a:rPr lang="en-US" sz="800" dirty="0">
                <a:solidFill>
                  <a:schemeClr val="bg1"/>
                </a:solidFill>
              </a:rPr>
              <a:t>Photo by Adobe Stock</a:t>
            </a:r>
          </a:p>
        </p:txBody>
      </p:sp>
      <p:pic>
        <p:nvPicPr>
          <p:cNvPr id="10" name="Picture 9">
            <a:extLst>
              <a:ext uri="{FF2B5EF4-FFF2-40B4-BE49-F238E27FC236}">
                <a16:creationId xmlns:a16="http://schemas.microsoft.com/office/drawing/2014/main" id="{423F057A-0349-3CBC-F0A1-29059251C9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7669" y="273342"/>
            <a:ext cx="3772220" cy="2829165"/>
          </a:xfrm>
          <a:prstGeom prst="rect">
            <a:avLst/>
          </a:prstGeom>
        </p:spPr>
      </p:pic>
      <p:pic>
        <p:nvPicPr>
          <p:cNvPr id="14" name="Picture 13">
            <a:extLst>
              <a:ext uri="{FF2B5EF4-FFF2-40B4-BE49-F238E27FC236}">
                <a16:creationId xmlns:a16="http://schemas.microsoft.com/office/drawing/2014/main" id="{1B85C304-F978-D3B7-8D2A-DF89FEC4EC97}"/>
              </a:ext>
            </a:extLst>
          </p:cNvPr>
          <p:cNvPicPr>
            <a:picLocks noChangeAspect="1"/>
          </p:cNvPicPr>
          <p:nvPr/>
        </p:nvPicPr>
        <p:blipFill>
          <a:blip r:embed="rId4"/>
          <a:stretch>
            <a:fillRect/>
          </a:stretch>
        </p:blipFill>
        <p:spPr>
          <a:xfrm>
            <a:off x="5652089" y="901710"/>
            <a:ext cx="1958827" cy="4577060"/>
          </a:xfrm>
          <a:prstGeom prst="rect">
            <a:avLst/>
          </a:prstGeom>
        </p:spPr>
      </p:pic>
      <p:sp>
        <p:nvSpPr>
          <p:cNvPr id="16" name="TextBox 15">
            <a:extLst>
              <a:ext uri="{FF2B5EF4-FFF2-40B4-BE49-F238E27FC236}">
                <a16:creationId xmlns:a16="http://schemas.microsoft.com/office/drawing/2014/main" id="{A1A28A6C-89EB-C9F8-3EE6-527AD77011B7}"/>
              </a:ext>
            </a:extLst>
          </p:cNvPr>
          <p:cNvSpPr txBox="1"/>
          <p:nvPr/>
        </p:nvSpPr>
        <p:spPr>
          <a:xfrm>
            <a:off x="9756229" y="3148290"/>
            <a:ext cx="2037842" cy="215444"/>
          </a:xfrm>
          <a:prstGeom prst="rect">
            <a:avLst/>
          </a:prstGeom>
          <a:noFill/>
        </p:spPr>
        <p:txBody>
          <a:bodyPr wrap="square" rtlCol="0">
            <a:spAutoFit/>
          </a:bodyPr>
          <a:lstStyle/>
          <a:p>
            <a:pPr algn="r"/>
            <a:r>
              <a:rPr lang="en-US" sz="800" dirty="0">
                <a:solidFill>
                  <a:schemeClr val="bg1"/>
                </a:solidFill>
              </a:rPr>
              <a:t>Photo by Adobe Stock</a:t>
            </a:r>
          </a:p>
        </p:txBody>
      </p:sp>
      <p:sp>
        <p:nvSpPr>
          <p:cNvPr id="17" name="TextBox 16">
            <a:extLst>
              <a:ext uri="{FF2B5EF4-FFF2-40B4-BE49-F238E27FC236}">
                <a16:creationId xmlns:a16="http://schemas.microsoft.com/office/drawing/2014/main" id="{63E49AAA-9BFC-20FE-CDE6-DD788B2A67C7}"/>
              </a:ext>
            </a:extLst>
          </p:cNvPr>
          <p:cNvSpPr txBox="1"/>
          <p:nvPr/>
        </p:nvSpPr>
        <p:spPr>
          <a:xfrm>
            <a:off x="5785311" y="5263326"/>
            <a:ext cx="1825605" cy="215444"/>
          </a:xfrm>
          <a:prstGeom prst="rect">
            <a:avLst/>
          </a:prstGeom>
          <a:noFill/>
        </p:spPr>
        <p:txBody>
          <a:bodyPr wrap="square" rtlCol="0">
            <a:spAutoFit/>
          </a:bodyPr>
          <a:lstStyle/>
          <a:p>
            <a:pPr algn="r"/>
            <a:r>
              <a:rPr lang="en-US" sz="800" dirty="0">
                <a:solidFill>
                  <a:schemeClr val="bg1"/>
                </a:solidFill>
              </a:rPr>
              <a:t>Photo by Adobe Stock</a:t>
            </a:r>
          </a:p>
        </p:txBody>
      </p:sp>
    </p:spTree>
    <p:extLst>
      <p:ext uri="{BB962C8B-B14F-4D97-AF65-F5344CB8AC3E}">
        <p14:creationId xmlns:p14="http://schemas.microsoft.com/office/powerpoint/2010/main" val="696598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23" name="Rectangle 1232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p:cNvSpPr>
            <a:spLocks noGrp="1" noChangeArrowheads="1"/>
          </p:cNvSpPr>
          <p:nvPr>
            <p:ph type="title"/>
          </p:nvPr>
        </p:nvSpPr>
        <p:spPr>
          <a:xfrm>
            <a:off x="838200" y="365125"/>
            <a:ext cx="10515600" cy="1860400"/>
          </a:xfrm>
        </p:spPr>
        <p:txBody>
          <a:bodyPr vert="horz" lIns="91440" tIns="45720" rIns="91440" bIns="45720" rtlCol="0" anchor="ctr">
            <a:normAutofit/>
          </a:bodyPr>
          <a:lstStyle/>
          <a:p>
            <a:r>
              <a:rPr lang="en-US" altLang="en-US" sz="5200" kern="1200">
                <a:solidFill>
                  <a:schemeClr val="tx1"/>
                </a:solidFill>
                <a:latin typeface="+mj-lt"/>
                <a:ea typeface="+mj-ea"/>
                <a:cs typeface="+mj-cs"/>
              </a:rPr>
              <a:t>Loose-Fitting Helmet PAPR</a:t>
            </a:r>
          </a:p>
        </p:txBody>
      </p:sp>
      <p:pic>
        <p:nvPicPr>
          <p:cNvPr id="12292" name="Picture 13" descr="W-8100B retouched LR"/>
          <p:cNvPicPr>
            <a:picLocks noChangeAspect="1" noChangeArrowheads="1"/>
          </p:cNvPicPr>
          <p:nvPr/>
        </p:nvPicPr>
        <p:blipFill>
          <a:blip r:embed="rId3">
            <a:extLst>
              <a:ext uri="{28A0092B-C50C-407E-A947-70E740481C1C}">
                <a14:useLocalDpi xmlns:a14="http://schemas.microsoft.com/office/drawing/2010/main" val="0"/>
              </a:ext>
            </a:extLst>
          </a:blip>
          <a:srcRect t="5093" b="9167"/>
          <a:stretch>
            <a:fillRect/>
          </a:stretch>
        </p:blipFill>
        <p:spPr bwMode="auto">
          <a:xfrm>
            <a:off x="809931" y="2365285"/>
            <a:ext cx="4570867" cy="3938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1" name="Group 3"/>
          <p:cNvGrpSpPr>
            <a:grpSpLocks/>
          </p:cNvGrpSpPr>
          <p:nvPr/>
        </p:nvGrpSpPr>
        <p:grpSpPr bwMode="auto">
          <a:xfrm>
            <a:off x="6550193" y="2365285"/>
            <a:ext cx="5340535" cy="3938756"/>
            <a:chOff x="1004" y="742"/>
            <a:chExt cx="3572" cy="2814"/>
          </a:xfrm>
        </p:grpSpPr>
        <p:sp>
          <p:nvSpPr>
            <p:cNvPr id="12293" name="Rectangle 4"/>
            <p:cNvSpPr>
              <a:spLocks noChangeArrowheads="1"/>
            </p:cNvSpPr>
            <p:nvPr/>
          </p:nvSpPr>
          <p:spPr bwMode="auto">
            <a:xfrm>
              <a:off x="1004" y="742"/>
              <a:ext cx="3572" cy="2814"/>
            </a:xfrm>
            <a:prstGeom prst="rect">
              <a:avLst/>
            </a:prstGeom>
            <a:solidFill>
              <a:schemeClr val="bg1"/>
            </a:solidFill>
            <a:ln w="57150" algn="ctr">
              <a:solidFill>
                <a:srgbClr val="ABD5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a:endParaRPr lang="en-US" altLang="en-US"/>
            </a:p>
          </p:txBody>
        </p:sp>
        <p:pic>
          <p:nvPicPr>
            <p:cNvPr id="12294" name="Picture 5"/>
            <p:cNvPicPr>
              <a:picLocks noChangeAspect="1" noChangeArrowheads="1"/>
            </p:cNvPicPr>
            <p:nvPr/>
          </p:nvPicPr>
          <p:blipFill>
            <a:blip r:embed="rId4">
              <a:extLst>
                <a:ext uri="{28A0092B-C50C-407E-A947-70E740481C1C}">
                  <a14:useLocalDpi xmlns:a14="http://schemas.microsoft.com/office/drawing/2010/main" val="0"/>
                </a:ext>
              </a:extLst>
            </a:blip>
            <a:srcRect l="18686" r="5768"/>
            <a:stretch>
              <a:fillRect/>
            </a:stretch>
          </p:blipFill>
          <p:spPr bwMode="auto">
            <a:xfrm>
              <a:off x="1461" y="909"/>
              <a:ext cx="2790" cy="2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5" name="Rectangle 6"/>
            <p:cNvSpPr>
              <a:spLocks noChangeArrowheads="1"/>
            </p:cNvSpPr>
            <p:nvPr/>
          </p:nvSpPr>
          <p:spPr bwMode="auto">
            <a:xfrm>
              <a:off x="3712" y="1541"/>
              <a:ext cx="128" cy="114"/>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a:endParaRPr lang="en-US" altLang="en-US"/>
            </a:p>
          </p:txBody>
        </p:sp>
        <p:sp>
          <p:nvSpPr>
            <p:cNvPr id="12296" name="Text Box 7"/>
            <p:cNvSpPr txBox="1">
              <a:spLocks noChangeArrowheads="1"/>
            </p:cNvSpPr>
            <p:nvPr/>
          </p:nvSpPr>
          <p:spPr bwMode="auto">
            <a:xfrm>
              <a:off x="1103" y="1011"/>
              <a:ext cx="1246" cy="370"/>
            </a:xfrm>
            <a:prstGeom prst="rect">
              <a:avLst/>
            </a:prstGeom>
            <a:solidFill>
              <a:srgbClr val="FFFF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 tIns="18288" rIns="18288" bIns="18288">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defTabSz="864680">
                <a:lnSpc>
                  <a:spcPct val="90000"/>
                </a:lnSpc>
                <a:spcAft>
                  <a:spcPts val="668"/>
                </a:spcAft>
              </a:pPr>
              <a:r>
                <a:rPr lang="en-US" altLang="en-US" sz="1324" b="1" kern="1200">
                  <a:solidFill>
                    <a:schemeClr val="tx1"/>
                  </a:solidFill>
                  <a:latin typeface="Arial" panose="020B0604020202020204" pitchFamily="34" charset="0"/>
                  <a:ea typeface="+mn-ea"/>
                  <a:cs typeface="+mn-cs"/>
                </a:rPr>
                <a:t>Circular Perforated</a:t>
              </a:r>
            </a:p>
            <a:p>
              <a:pPr algn="ctr" defTabSz="864680">
                <a:lnSpc>
                  <a:spcPct val="90000"/>
                </a:lnSpc>
                <a:spcAft>
                  <a:spcPts val="668"/>
                </a:spcAft>
              </a:pPr>
              <a:r>
                <a:rPr lang="en-US" altLang="en-US" sz="1324" b="1" kern="1200">
                  <a:solidFill>
                    <a:schemeClr val="tx1"/>
                  </a:solidFill>
                  <a:latin typeface="Arial" panose="020B0604020202020204" pitchFamily="34" charset="0"/>
                  <a:ea typeface="+mn-ea"/>
                  <a:cs typeface="+mn-cs"/>
                </a:rPr>
                <a:t>Air Diffuser</a:t>
              </a:r>
              <a:endParaRPr lang="en-US" altLang="en-US" sz="1400" b="1"/>
            </a:p>
          </p:txBody>
        </p:sp>
        <p:sp>
          <p:nvSpPr>
            <p:cNvPr id="12297" name="Text Box 8"/>
            <p:cNvSpPr txBox="1">
              <a:spLocks noChangeArrowheads="1"/>
            </p:cNvSpPr>
            <p:nvPr/>
          </p:nvSpPr>
          <p:spPr bwMode="auto">
            <a:xfrm>
              <a:off x="2242" y="2612"/>
              <a:ext cx="1132" cy="202"/>
            </a:xfrm>
            <a:prstGeom prst="rect">
              <a:avLst/>
            </a:prstGeom>
            <a:solidFill>
              <a:srgbClr val="FFFF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 tIns="18288" rIns="18288" bIns="18288">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defTabSz="864680">
                <a:lnSpc>
                  <a:spcPct val="90000"/>
                </a:lnSpc>
                <a:spcAft>
                  <a:spcPts val="668"/>
                </a:spcAft>
              </a:pPr>
              <a:r>
                <a:rPr lang="en-US" altLang="en-US" sz="1324" b="1" kern="1200">
                  <a:solidFill>
                    <a:schemeClr val="tx1"/>
                  </a:solidFill>
                  <a:latin typeface="Arial" panose="020B0604020202020204" pitchFamily="34" charset="0"/>
                  <a:ea typeface="+mn-ea"/>
                  <a:cs typeface="+mn-cs"/>
                </a:rPr>
                <a:t>Adjustable Collar</a:t>
              </a:r>
              <a:endParaRPr lang="en-US" altLang="en-US" sz="1400" b="1"/>
            </a:p>
          </p:txBody>
        </p:sp>
        <p:sp>
          <p:nvSpPr>
            <p:cNvPr id="12298" name="Text Box 9"/>
            <p:cNvSpPr txBox="1">
              <a:spLocks noChangeArrowheads="1"/>
            </p:cNvSpPr>
            <p:nvPr/>
          </p:nvSpPr>
          <p:spPr bwMode="auto">
            <a:xfrm>
              <a:off x="1300" y="2870"/>
              <a:ext cx="646" cy="370"/>
            </a:xfrm>
            <a:prstGeom prst="rect">
              <a:avLst/>
            </a:prstGeom>
            <a:solidFill>
              <a:srgbClr val="FFFF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 tIns="18288" rIns="18288" bIns="18288">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r" defTabSz="864680">
                <a:lnSpc>
                  <a:spcPct val="90000"/>
                </a:lnSpc>
                <a:spcAft>
                  <a:spcPts val="668"/>
                </a:spcAft>
              </a:pPr>
              <a:r>
                <a:rPr lang="en-US" altLang="en-US" sz="1324" b="1" kern="1200">
                  <a:solidFill>
                    <a:schemeClr val="tx1"/>
                  </a:solidFill>
                  <a:latin typeface="Arial" panose="020B0604020202020204" pitchFamily="34" charset="0"/>
                  <a:ea typeface="+mn-ea"/>
                  <a:cs typeface="+mn-cs"/>
                </a:rPr>
                <a:t>Hood and</a:t>
              </a:r>
            </a:p>
            <a:p>
              <a:pPr algn="r" defTabSz="864680">
                <a:lnSpc>
                  <a:spcPct val="90000"/>
                </a:lnSpc>
                <a:spcAft>
                  <a:spcPts val="668"/>
                </a:spcAft>
              </a:pPr>
              <a:r>
                <a:rPr lang="en-US" altLang="en-US" sz="1324" b="1" kern="1200">
                  <a:solidFill>
                    <a:schemeClr val="tx1"/>
                  </a:solidFill>
                  <a:latin typeface="Arial" panose="020B0604020202020204" pitchFamily="34" charset="0"/>
                  <a:ea typeface="+mn-ea"/>
                  <a:cs typeface="+mn-cs"/>
                </a:rPr>
                <a:t>Cape</a:t>
              </a:r>
              <a:endParaRPr lang="en-US" altLang="en-US" sz="1400" b="1"/>
            </a:p>
          </p:txBody>
        </p:sp>
        <p:sp>
          <p:nvSpPr>
            <p:cNvPr id="12299" name="Text Box 10"/>
            <p:cNvSpPr txBox="1">
              <a:spLocks noChangeArrowheads="1"/>
            </p:cNvSpPr>
            <p:nvPr/>
          </p:nvSpPr>
          <p:spPr bwMode="auto">
            <a:xfrm>
              <a:off x="3277" y="1185"/>
              <a:ext cx="857" cy="201"/>
            </a:xfrm>
            <a:prstGeom prst="rect">
              <a:avLst/>
            </a:prstGeom>
            <a:solidFill>
              <a:srgbClr val="FFFF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 tIns="18288" rIns="18288" bIns="18288">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r" defTabSz="864680">
                <a:lnSpc>
                  <a:spcPct val="90000"/>
                </a:lnSpc>
                <a:spcAft>
                  <a:spcPts val="668"/>
                </a:spcAft>
              </a:pPr>
              <a:r>
                <a:rPr lang="en-US" altLang="en-US" sz="1324" b="1" kern="1200">
                  <a:solidFill>
                    <a:schemeClr val="tx1"/>
                  </a:solidFill>
                  <a:latin typeface="Arial" panose="020B0604020202020204" pitchFamily="34" charset="0"/>
                  <a:ea typeface="+mn-ea"/>
                  <a:cs typeface="+mn-cs"/>
                </a:rPr>
                <a:t>Metal Helmet</a:t>
              </a:r>
              <a:endParaRPr lang="en-US" altLang="en-US" sz="1400" b="1"/>
            </a:p>
          </p:txBody>
        </p:sp>
        <p:sp>
          <p:nvSpPr>
            <p:cNvPr id="12300" name="Text Box 11"/>
            <p:cNvSpPr txBox="1">
              <a:spLocks noChangeArrowheads="1"/>
            </p:cNvSpPr>
            <p:nvPr/>
          </p:nvSpPr>
          <p:spPr bwMode="auto">
            <a:xfrm>
              <a:off x="3861" y="2444"/>
              <a:ext cx="528" cy="370"/>
            </a:xfrm>
            <a:prstGeom prst="rect">
              <a:avLst/>
            </a:prstGeom>
            <a:solidFill>
              <a:srgbClr val="FFFF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 tIns="18288" rIns="18288" bIns="18288">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defTabSz="864680">
                <a:lnSpc>
                  <a:spcPct val="90000"/>
                </a:lnSpc>
                <a:spcAft>
                  <a:spcPts val="668"/>
                </a:spcAft>
              </a:pPr>
              <a:r>
                <a:rPr lang="en-US" altLang="en-US" sz="1324" b="1" kern="1200">
                  <a:solidFill>
                    <a:schemeClr val="tx1"/>
                  </a:solidFill>
                  <a:latin typeface="Arial" panose="020B0604020202020204" pitchFamily="34" charset="0"/>
                  <a:ea typeface="+mn-ea"/>
                  <a:cs typeface="+mn-cs"/>
                </a:rPr>
                <a:t>Flexible</a:t>
              </a:r>
            </a:p>
            <a:p>
              <a:pPr algn="ctr" defTabSz="864680">
                <a:lnSpc>
                  <a:spcPct val="90000"/>
                </a:lnSpc>
                <a:spcAft>
                  <a:spcPts val="668"/>
                </a:spcAft>
              </a:pPr>
              <a:r>
                <a:rPr lang="en-US" altLang="en-US" sz="1324" b="1" kern="1200">
                  <a:solidFill>
                    <a:schemeClr val="tx1"/>
                  </a:solidFill>
                  <a:latin typeface="Arial" panose="020B0604020202020204" pitchFamily="34" charset="0"/>
                  <a:ea typeface="+mn-ea"/>
                  <a:cs typeface="+mn-cs"/>
                </a:rPr>
                <a:t>Tube</a:t>
              </a:r>
              <a:endParaRPr lang="en-US" altLang="en-US" sz="1400" b="1"/>
            </a:p>
          </p:txBody>
        </p:sp>
      </p:grpSp>
      <p:sp>
        <p:nvSpPr>
          <p:cNvPr id="4" name="TextBox 3">
            <a:extLst>
              <a:ext uri="{FF2B5EF4-FFF2-40B4-BE49-F238E27FC236}">
                <a16:creationId xmlns:a16="http://schemas.microsoft.com/office/drawing/2014/main" id="{7603F6B1-595F-1017-CE1F-F3CF5807A6CF}"/>
              </a:ext>
            </a:extLst>
          </p:cNvPr>
          <p:cNvSpPr txBox="1"/>
          <p:nvPr/>
        </p:nvSpPr>
        <p:spPr>
          <a:xfrm>
            <a:off x="9986203" y="6018612"/>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Calibri" panose="020F0502020204030204"/>
                <a:ea typeface="+mn-ea"/>
                <a:cs typeface="+mn-cs"/>
              </a:rPr>
              <a:t>Illustration by </a:t>
            </a:r>
            <a:r>
              <a:rPr lang="en-US" sz="1000" dirty="0">
                <a:latin typeface="Calibri" panose="020F0502020204030204"/>
              </a:rPr>
              <a:t>NIOSH</a:t>
            </a:r>
            <a:endParaRPr kumimoji="0" lang="en-US" sz="1000" b="0" i="0" u="none" strike="noStrike" kern="1200" cap="none" spc="0" normalizeH="0" baseline="0" noProof="0" dirty="0">
              <a:ln>
                <a:noFill/>
              </a:ln>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20B3B0B-7C5A-0AB3-8B41-E219BE0DB951}"/>
              </a:ext>
            </a:extLst>
          </p:cNvPr>
          <p:cNvSpPr txBox="1"/>
          <p:nvPr/>
        </p:nvSpPr>
        <p:spPr>
          <a:xfrm>
            <a:off x="3522501" y="6057820"/>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3M</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778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8" name="Rectangle 13327">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Rectangle 2"/>
          <p:cNvSpPr>
            <a:spLocks noGrp="1" noChangeArrowheads="1"/>
          </p:cNvSpPr>
          <p:nvPr>
            <p:ph type="title" idx="4294967295"/>
          </p:nvPr>
        </p:nvSpPr>
        <p:spPr>
          <a:xfrm>
            <a:off x="6600264" y="556994"/>
            <a:ext cx="4753535" cy="1672499"/>
          </a:xfrm>
        </p:spPr>
        <p:txBody>
          <a:bodyPr vert="horz" lIns="91440" tIns="45720" rIns="91440" bIns="45720" rtlCol="0" anchor="ctr">
            <a:normAutofit/>
          </a:bodyPr>
          <a:lstStyle/>
          <a:p>
            <a:r>
              <a:rPr lang="en-US" altLang="en-US" sz="4000" kern="1200">
                <a:solidFill>
                  <a:schemeClr val="tx1"/>
                </a:solidFill>
                <a:latin typeface="+mj-lt"/>
                <a:ea typeface="+mj-ea"/>
                <a:cs typeface="+mj-cs"/>
              </a:rPr>
              <a:t>Filters for Particles</a:t>
            </a:r>
          </a:p>
        </p:txBody>
      </p:sp>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4357" r="35334" b="-3"/>
          <a:stretch>
            <a:fillRect/>
          </a:stretch>
        </p:blipFill>
        <p:spPr bwMode="auto">
          <a:xfrm>
            <a:off x="-4642" y="10"/>
            <a:ext cx="3006061" cy="33396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5D756E5-7DBD-8BBD-931F-0F151D81A06C}"/>
              </a:ext>
            </a:extLst>
          </p:cNvPr>
          <p:cNvPicPr>
            <a:picLocks noChangeAspect="1"/>
          </p:cNvPicPr>
          <p:nvPr/>
        </p:nvPicPr>
        <p:blipFill>
          <a:blip r:embed="rId4" cstate="print">
            <a:extLst>
              <a:ext uri="{28A0092B-C50C-407E-A947-70E740481C1C}">
                <a14:useLocalDpi xmlns:a14="http://schemas.microsoft.com/office/drawing/2010/main" val="0"/>
              </a:ext>
            </a:extLst>
          </a:blip>
          <a:srcRect l="10179" r="20634" b="1"/>
          <a:stretch>
            <a:fillRect/>
          </a:stretch>
        </p:blipFill>
        <p:spPr>
          <a:xfrm>
            <a:off x="3198068" y="10"/>
            <a:ext cx="2991088" cy="3339639"/>
          </a:xfrm>
          <a:prstGeom prst="rect">
            <a:avLst/>
          </a:prstGeom>
        </p:spPr>
      </p:pic>
      <p:pic>
        <p:nvPicPr>
          <p:cNvPr id="3" name="Picture 2">
            <a:extLst>
              <a:ext uri="{FF2B5EF4-FFF2-40B4-BE49-F238E27FC236}">
                <a16:creationId xmlns:a16="http://schemas.microsoft.com/office/drawing/2014/main" id="{35A366B6-432B-EC1E-C5B8-812E20A8E983}"/>
              </a:ext>
            </a:extLst>
          </p:cNvPr>
          <p:cNvPicPr>
            <a:picLocks noChangeAspect="1"/>
          </p:cNvPicPr>
          <p:nvPr/>
        </p:nvPicPr>
        <p:blipFill>
          <a:blip r:embed="rId5" cstate="print">
            <a:extLst>
              <a:ext uri="{28A0092B-C50C-407E-A947-70E740481C1C}">
                <a14:useLocalDpi xmlns:a14="http://schemas.microsoft.com/office/drawing/2010/main" val="0"/>
              </a:ext>
            </a:extLst>
          </a:blip>
          <a:srcRect t="18858" r="1" b="1"/>
          <a:stretch>
            <a:fillRect/>
          </a:stretch>
        </p:blipFill>
        <p:spPr>
          <a:xfrm>
            <a:off x="-2" y="3518351"/>
            <a:ext cx="6189158" cy="3339649"/>
          </a:xfrm>
          <a:prstGeom prst="rect">
            <a:avLst/>
          </a:prstGeom>
        </p:spPr>
      </p:pic>
      <p:sp>
        <p:nvSpPr>
          <p:cNvPr id="13315" name="Rectangle 3"/>
          <p:cNvSpPr>
            <a:spLocks noGrp="1" noChangeArrowheads="1"/>
          </p:cNvSpPr>
          <p:nvPr>
            <p:ph type="body" idx="4294967295"/>
          </p:nvPr>
        </p:nvSpPr>
        <p:spPr>
          <a:xfrm>
            <a:off x="6600265" y="2413645"/>
            <a:ext cx="4753534" cy="3694734"/>
          </a:xfrm>
        </p:spPr>
        <p:txBody>
          <a:bodyPr vert="horz" lIns="91440" tIns="45720" rIns="91440" bIns="45720" rtlCol="0">
            <a:normAutofit/>
          </a:bodyPr>
          <a:lstStyle/>
          <a:p>
            <a:pPr marL="342900"/>
            <a:r>
              <a:rPr lang="en-US" altLang="en-US" sz="2000" dirty="0"/>
              <a:t>Dusts - solid particles usually generated by mechanical stress</a:t>
            </a:r>
          </a:p>
          <a:p>
            <a:pPr marL="342900"/>
            <a:r>
              <a:rPr lang="en-US" altLang="en-US" sz="2000" dirty="0"/>
              <a:t>Fumes - solid particles generated by condensing a gas or by chemical reaction, usually refers to metals</a:t>
            </a:r>
          </a:p>
          <a:p>
            <a:pPr marL="342900"/>
            <a:r>
              <a:rPr lang="en-US" altLang="en-US" sz="2000" dirty="0"/>
              <a:t>Mists - suspended liquid droplets </a:t>
            </a:r>
          </a:p>
        </p:txBody>
      </p:sp>
      <p:sp>
        <p:nvSpPr>
          <p:cNvPr id="6" name="TextBox 5">
            <a:extLst>
              <a:ext uri="{FF2B5EF4-FFF2-40B4-BE49-F238E27FC236}">
                <a16:creationId xmlns:a16="http://schemas.microsoft.com/office/drawing/2014/main" id="{2FCB569D-1F25-CB3D-F49C-A77E47622067}"/>
              </a:ext>
            </a:extLst>
          </p:cNvPr>
          <p:cNvSpPr txBox="1"/>
          <p:nvPr/>
        </p:nvSpPr>
        <p:spPr>
          <a:xfrm>
            <a:off x="4363551" y="3152543"/>
            <a:ext cx="1825605" cy="215444"/>
          </a:xfrm>
          <a:prstGeom prst="rect">
            <a:avLst/>
          </a:prstGeom>
          <a:noFill/>
        </p:spPr>
        <p:txBody>
          <a:bodyPr wrap="square" rtlCol="0">
            <a:spAutoFit/>
          </a:bodyPr>
          <a:lstStyle/>
          <a:p>
            <a:pPr algn="r"/>
            <a:r>
              <a:rPr lang="en-US" sz="800" dirty="0">
                <a:solidFill>
                  <a:schemeClr val="bg1"/>
                </a:solidFill>
              </a:rPr>
              <a:t>Photo by Adobe Stock</a:t>
            </a:r>
          </a:p>
        </p:txBody>
      </p:sp>
      <p:sp>
        <p:nvSpPr>
          <p:cNvPr id="7" name="TextBox 6">
            <a:extLst>
              <a:ext uri="{FF2B5EF4-FFF2-40B4-BE49-F238E27FC236}">
                <a16:creationId xmlns:a16="http://schemas.microsoft.com/office/drawing/2014/main" id="{34B6DF9E-C0E5-7AB8-9637-0002DEB520F5}"/>
              </a:ext>
            </a:extLst>
          </p:cNvPr>
          <p:cNvSpPr txBox="1"/>
          <p:nvPr/>
        </p:nvSpPr>
        <p:spPr>
          <a:xfrm>
            <a:off x="1166908" y="3152543"/>
            <a:ext cx="1825605" cy="215444"/>
          </a:xfrm>
          <a:prstGeom prst="rect">
            <a:avLst/>
          </a:prstGeom>
          <a:noFill/>
        </p:spPr>
        <p:txBody>
          <a:bodyPr wrap="square" rtlCol="0">
            <a:spAutoFit/>
          </a:bodyPr>
          <a:lstStyle/>
          <a:p>
            <a:pPr algn="r"/>
            <a:r>
              <a:rPr lang="en-US" sz="800" dirty="0">
                <a:solidFill>
                  <a:schemeClr val="bg1"/>
                </a:solidFill>
              </a:rPr>
              <a:t>Photo by Adobe Stock</a:t>
            </a:r>
          </a:p>
        </p:txBody>
      </p:sp>
      <p:sp>
        <p:nvSpPr>
          <p:cNvPr id="8" name="TextBox 7">
            <a:extLst>
              <a:ext uri="{FF2B5EF4-FFF2-40B4-BE49-F238E27FC236}">
                <a16:creationId xmlns:a16="http://schemas.microsoft.com/office/drawing/2014/main" id="{5B959B3D-BB82-D168-4EA3-DB462014AA22}"/>
              </a:ext>
            </a:extLst>
          </p:cNvPr>
          <p:cNvSpPr txBox="1"/>
          <p:nvPr/>
        </p:nvSpPr>
        <p:spPr>
          <a:xfrm>
            <a:off x="4363551" y="6531853"/>
            <a:ext cx="1825605" cy="215444"/>
          </a:xfrm>
          <a:prstGeom prst="rect">
            <a:avLst/>
          </a:prstGeom>
          <a:noFill/>
        </p:spPr>
        <p:txBody>
          <a:bodyPr wrap="square" rtlCol="0">
            <a:spAutoFit/>
          </a:bodyPr>
          <a:lstStyle/>
          <a:p>
            <a:pPr algn="r"/>
            <a:r>
              <a:rPr lang="en-US" sz="800" dirty="0"/>
              <a:t>Photo by Adobe Stock</a:t>
            </a:r>
          </a:p>
        </p:txBody>
      </p:sp>
    </p:spTree>
    <p:extLst>
      <p:ext uri="{BB962C8B-B14F-4D97-AF65-F5344CB8AC3E}">
        <p14:creationId xmlns:p14="http://schemas.microsoft.com/office/powerpoint/2010/main" val="2596757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3318" name="Rectangle 14633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3320" name="Rectangle 14633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3298" name="Rectangle 2">
            <a:extLst>
              <a:ext uri="{FF2B5EF4-FFF2-40B4-BE49-F238E27FC236}">
                <a16:creationId xmlns:a16="http://schemas.microsoft.com/office/drawing/2014/main" id="{E676A71C-EF30-B3C8-6A28-5A8C3A53A337}"/>
              </a:ext>
            </a:extLst>
          </p:cNvPr>
          <p:cNvSpPr>
            <a:spLocks noGrp="1" noChangeArrowheads="1"/>
          </p:cNvSpPr>
          <p:nvPr>
            <p:ph type="title" idx="4294967295"/>
          </p:nvPr>
        </p:nvSpPr>
        <p:spPr>
          <a:xfrm>
            <a:off x="4114231" y="0"/>
            <a:ext cx="6552062" cy="1313503"/>
          </a:xfrm>
        </p:spPr>
        <p:txBody>
          <a:bodyPr vert="horz" lIns="91440" tIns="45720" rIns="91440" bIns="45720" rtlCol="0" anchor="ctr">
            <a:normAutofit/>
          </a:bodyPr>
          <a:lstStyle/>
          <a:p>
            <a:r>
              <a:rPr lang="en-US" altLang="en-US" sz="4000" dirty="0">
                <a:solidFill>
                  <a:schemeClr val="accent5"/>
                </a:solidFill>
              </a:rPr>
              <a:t>Filtration Efficiency</a:t>
            </a:r>
          </a:p>
        </p:txBody>
      </p:sp>
      <p:graphicFrame>
        <p:nvGraphicFramePr>
          <p:cNvPr id="1463301" name="Rectangle 3">
            <a:extLst>
              <a:ext uri="{FF2B5EF4-FFF2-40B4-BE49-F238E27FC236}">
                <a16:creationId xmlns:a16="http://schemas.microsoft.com/office/drawing/2014/main" id="{0C81C4F0-538A-E257-45A9-35CB4759FF00}"/>
              </a:ext>
            </a:extLst>
          </p:cNvPr>
          <p:cNvGraphicFramePr/>
          <p:nvPr>
            <p:extLst>
              <p:ext uri="{D42A27DB-BD31-4B8C-83A1-F6EECF244321}">
                <p14:modId xmlns:p14="http://schemas.microsoft.com/office/powerpoint/2010/main" val="106488113"/>
              </p:ext>
            </p:extLst>
          </p:nvPr>
        </p:nvGraphicFramePr>
        <p:xfrm>
          <a:off x="1094547" y="1313503"/>
          <a:ext cx="10479156" cy="5224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1B8D-64B9-5A4B-C66D-63EACB08A21E}"/>
              </a:ext>
            </a:extLst>
          </p:cNvPr>
          <p:cNvSpPr>
            <a:spLocks noGrp="1"/>
          </p:cNvSpPr>
          <p:nvPr>
            <p:ph type="title"/>
          </p:nvPr>
        </p:nvSpPr>
        <p:spPr/>
        <p:txBody>
          <a:bodyPr/>
          <a:lstStyle/>
          <a:p>
            <a:r>
              <a:rPr lang="en-US"/>
              <a:t>Simple Text Content Slide with Blue Tint Background</a:t>
            </a:r>
          </a:p>
        </p:txBody>
      </p:sp>
      <p:sp>
        <p:nvSpPr>
          <p:cNvPr id="4" name="Text Placeholder 3">
            <a:extLst>
              <a:ext uri="{FF2B5EF4-FFF2-40B4-BE49-F238E27FC236}">
                <a16:creationId xmlns:a16="http://schemas.microsoft.com/office/drawing/2014/main" id="{21B3FB7F-DA00-983D-E57B-BBE51F080A00}"/>
              </a:ext>
            </a:extLst>
          </p:cNvPr>
          <p:cNvSpPr>
            <a:spLocks noGrp="1"/>
          </p:cNvSpPr>
          <p:nvPr>
            <p:ph type="body" sz="quarter" idx="11"/>
          </p:nvPr>
        </p:nvSpPr>
        <p:spPr>
          <a:xfrm>
            <a:off x="768200" y="390729"/>
            <a:ext cx="10655598" cy="198987"/>
          </a:xfrm>
        </p:spPr>
        <p:txBody>
          <a:bodyPr/>
          <a:lstStyle/>
          <a:p>
            <a:pPr lvl="0"/>
            <a:r>
              <a:rPr lang="en-US" sz="2400" dirty="0"/>
              <a:t>NIOSH has 11 research divisions across the U.S.</a:t>
            </a:r>
          </a:p>
        </p:txBody>
      </p:sp>
      <p:pic>
        <p:nvPicPr>
          <p:cNvPr id="7" name="Picture 6">
            <a:extLst>
              <a:ext uri="{FF2B5EF4-FFF2-40B4-BE49-F238E27FC236}">
                <a16:creationId xmlns:a16="http://schemas.microsoft.com/office/drawing/2014/main" id="{A77C074A-A4D5-3A03-542E-DA58E50566B8}"/>
              </a:ext>
            </a:extLst>
          </p:cNvPr>
          <p:cNvPicPr>
            <a:picLocks noChangeAspect="1"/>
          </p:cNvPicPr>
          <p:nvPr/>
        </p:nvPicPr>
        <p:blipFill>
          <a:blip r:embed="rId2"/>
          <a:stretch>
            <a:fillRect/>
          </a:stretch>
        </p:blipFill>
        <p:spPr>
          <a:xfrm>
            <a:off x="1544721" y="779926"/>
            <a:ext cx="9505375" cy="5653410"/>
          </a:xfrm>
          <a:prstGeom prst="rect">
            <a:avLst/>
          </a:prstGeom>
        </p:spPr>
      </p:pic>
      <p:sp>
        <p:nvSpPr>
          <p:cNvPr id="8" name="TextBox 7">
            <a:extLst>
              <a:ext uri="{FF2B5EF4-FFF2-40B4-BE49-F238E27FC236}">
                <a16:creationId xmlns:a16="http://schemas.microsoft.com/office/drawing/2014/main" id="{0475E0B4-A4FE-9E5D-F3B2-A2E647096D42}"/>
              </a:ext>
            </a:extLst>
          </p:cNvPr>
          <p:cNvSpPr txBox="1"/>
          <p:nvPr/>
        </p:nvSpPr>
        <p:spPr>
          <a:xfrm>
            <a:off x="1262863" y="912633"/>
            <a:ext cx="1959191" cy="553998"/>
          </a:xfrm>
          <a:prstGeom prst="rect">
            <a:avLst/>
          </a:prstGeom>
          <a:solidFill>
            <a:srgbClr val="44546A">
              <a:lumMod val="60000"/>
              <a:lumOff val="40000"/>
            </a:srgbClr>
          </a:solidFill>
          <a:ln>
            <a:solidFill>
              <a:sysClr val="windowText" lastClr="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Spokane, WA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Western States Division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Spokane Mining Research Division</a:t>
            </a:r>
          </a:p>
        </p:txBody>
      </p:sp>
      <p:cxnSp>
        <p:nvCxnSpPr>
          <p:cNvPr id="9" name="Straight Connector 8">
            <a:extLst>
              <a:ext uri="{FF2B5EF4-FFF2-40B4-BE49-F238E27FC236}">
                <a16:creationId xmlns:a16="http://schemas.microsoft.com/office/drawing/2014/main" id="{D6EBE1E5-2B7F-EC4E-D0C6-B68ED7F15633}"/>
              </a:ext>
            </a:extLst>
          </p:cNvPr>
          <p:cNvCxnSpPr>
            <a:cxnSpLocks/>
          </p:cNvCxnSpPr>
          <p:nvPr/>
        </p:nvCxnSpPr>
        <p:spPr>
          <a:xfrm>
            <a:off x="3222054" y="1189632"/>
            <a:ext cx="979832" cy="94963"/>
          </a:xfrm>
          <a:prstGeom prst="line">
            <a:avLst/>
          </a:prstGeom>
          <a:noFill/>
          <a:ln w="19050" cap="flat" cmpd="sng" algn="ctr">
            <a:solidFill>
              <a:sysClr val="windowText" lastClr="000000"/>
            </a:solidFill>
            <a:prstDash val="solid"/>
            <a:miter lim="800000"/>
          </a:ln>
          <a:effectLst/>
        </p:spPr>
      </p:cxnSp>
      <p:sp>
        <p:nvSpPr>
          <p:cNvPr id="10" name="TextBox 9">
            <a:extLst>
              <a:ext uri="{FF2B5EF4-FFF2-40B4-BE49-F238E27FC236}">
                <a16:creationId xmlns:a16="http://schemas.microsoft.com/office/drawing/2014/main" id="{D0B0AFFF-A843-F838-6B0E-1CDCC78EA00B}"/>
              </a:ext>
            </a:extLst>
          </p:cNvPr>
          <p:cNvSpPr txBox="1"/>
          <p:nvPr/>
        </p:nvSpPr>
        <p:spPr>
          <a:xfrm>
            <a:off x="3491740" y="3152001"/>
            <a:ext cx="1417376" cy="553998"/>
          </a:xfrm>
          <a:prstGeom prst="rect">
            <a:avLst/>
          </a:prstGeom>
          <a:solidFill>
            <a:srgbClr val="44546A">
              <a:lumMod val="60000"/>
              <a:lumOff val="40000"/>
            </a:srgbClr>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Denver, CO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Anchorage, AK</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Western States Division</a:t>
            </a:r>
          </a:p>
        </p:txBody>
      </p:sp>
      <p:cxnSp>
        <p:nvCxnSpPr>
          <p:cNvPr id="11" name="Straight Connector 10">
            <a:extLst>
              <a:ext uri="{FF2B5EF4-FFF2-40B4-BE49-F238E27FC236}">
                <a16:creationId xmlns:a16="http://schemas.microsoft.com/office/drawing/2014/main" id="{2D545054-EDF6-0C76-FB6F-6AF703A259AF}"/>
              </a:ext>
            </a:extLst>
          </p:cNvPr>
          <p:cNvCxnSpPr>
            <a:cxnSpLocks/>
          </p:cNvCxnSpPr>
          <p:nvPr/>
        </p:nvCxnSpPr>
        <p:spPr>
          <a:xfrm flipV="1">
            <a:off x="4909116" y="3152001"/>
            <a:ext cx="980055" cy="224728"/>
          </a:xfrm>
          <a:prstGeom prst="line">
            <a:avLst/>
          </a:prstGeom>
          <a:noFill/>
          <a:ln w="19050" cap="flat" cmpd="sng" algn="ctr">
            <a:solidFill>
              <a:sysClr val="windowText" lastClr="000000"/>
            </a:solidFill>
            <a:prstDash val="solid"/>
            <a:miter lim="800000"/>
          </a:ln>
          <a:effectLst/>
        </p:spPr>
      </p:cxnSp>
      <p:cxnSp>
        <p:nvCxnSpPr>
          <p:cNvPr id="12" name="Straight Connector 11">
            <a:extLst>
              <a:ext uri="{FF2B5EF4-FFF2-40B4-BE49-F238E27FC236}">
                <a16:creationId xmlns:a16="http://schemas.microsoft.com/office/drawing/2014/main" id="{6E62C631-2B8E-44DC-DC50-677CEC597BF9}"/>
              </a:ext>
            </a:extLst>
          </p:cNvPr>
          <p:cNvCxnSpPr>
            <a:cxnSpLocks/>
          </p:cNvCxnSpPr>
          <p:nvPr/>
        </p:nvCxnSpPr>
        <p:spPr>
          <a:xfrm flipH="1">
            <a:off x="3091543" y="3712998"/>
            <a:ext cx="507006" cy="1501259"/>
          </a:xfrm>
          <a:prstGeom prst="line">
            <a:avLst/>
          </a:prstGeom>
          <a:noFill/>
          <a:ln w="19050" cap="flat" cmpd="sng" algn="ctr">
            <a:solidFill>
              <a:sysClr val="windowText" lastClr="000000"/>
            </a:solidFill>
            <a:prstDash val="solid"/>
            <a:miter lim="800000"/>
          </a:ln>
          <a:effectLst/>
        </p:spPr>
      </p:cxnSp>
      <p:sp>
        <p:nvSpPr>
          <p:cNvPr id="13" name="TextBox 12">
            <a:extLst>
              <a:ext uri="{FF2B5EF4-FFF2-40B4-BE49-F238E27FC236}">
                <a16:creationId xmlns:a16="http://schemas.microsoft.com/office/drawing/2014/main" id="{DD17B316-431E-D593-F39D-9B7CB2687E71}"/>
              </a:ext>
            </a:extLst>
          </p:cNvPr>
          <p:cNvSpPr txBox="1"/>
          <p:nvPr/>
        </p:nvSpPr>
        <p:spPr>
          <a:xfrm>
            <a:off x="9865552" y="5097843"/>
            <a:ext cx="1755609" cy="553998"/>
          </a:xfrm>
          <a:prstGeom prst="rect">
            <a:avLst/>
          </a:prstGeom>
          <a:solidFill>
            <a:srgbClr val="44546A">
              <a:lumMod val="60000"/>
              <a:lumOff val="40000"/>
            </a:srgbClr>
          </a:solidFill>
          <a:ln>
            <a:solidFill>
              <a:sysClr val="windowText" lastClr="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Atlanta, GA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Office of Extramural Programs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NIOSH Office of the Director</a:t>
            </a:r>
          </a:p>
        </p:txBody>
      </p:sp>
      <p:cxnSp>
        <p:nvCxnSpPr>
          <p:cNvPr id="14" name="Straight Connector 13">
            <a:extLst>
              <a:ext uri="{FF2B5EF4-FFF2-40B4-BE49-F238E27FC236}">
                <a16:creationId xmlns:a16="http://schemas.microsoft.com/office/drawing/2014/main" id="{009FD668-CF40-A4DD-0BCB-45F33BC5B3EC}"/>
              </a:ext>
            </a:extLst>
          </p:cNvPr>
          <p:cNvCxnSpPr>
            <a:cxnSpLocks/>
            <a:endCxn id="13" idx="0"/>
          </p:cNvCxnSpPr>
          <p:nvPr/>
        </p:nvCxnSpPr>
        <p:spPr>
          <a:xfrm>
            <a:off x="8991600" y="4394596"/>
            <a:ext cx="1751757" cy="703247"/>
          </a:xfrm>
          <a:prstGeom prst="line">
            <a:avLst/>
          </a:prstGeom>
          <a:noFill/>
          <a:ln w="19050" cap="flat" cmpd="sng" algn="ctr">
            <a:solidFill>
              <a:sysClr val="windowText" lastClr="000000"/>
            </a:solidFill>
            <a:prstDash val="solid"/>
            <a:miter lim="800000"/>
          </a:ln>
          <a:effectLst/>
        </p:spPr>
      </p:cxnSp>
      <p:sp>
        <p:nvSpPr>
          <p:cNvPr id="15" name="TextBox 14">
            <a:extLst>
              <a:ext uri="{FF2B5EF4-FFF2-40B4-BE49-F238E27FC236}">
                <a16:creationId xmlns:a16="http://schemas.microsoft.com/office/drawing/2014/main" id="{17E5C002-4C96-68CE-E5F2-EF80CECE59B1}"/>
              </a:ext>
            </a:extLst>
          </p:cNvPr>
          <p:cNvSpPr txBox="1"/>
          <p:nvPr/>
        </p:nvSpPr>
        <p:spPr>
          <a:xfrm>
            <a:off x="6626802" y="1961344"/>
            <a:ext cx="2282997" cy="553998"/>
          </a:xfrm>
          <a:prstGeom prst="rect">
            <a:avLst/>
          </a:prstGeom>
          <a:solidFill>
            <a:srgbClr val="44546A">
              <a:lumMod val="60000"/>
              <a:lumOff val="40000"/>
            </a:srgbClr>
          </a:solidFill>
          <a:ln>
            <a:solidFill>
              <a:sysClr val="windowText" lastClr="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Cincinnati, OH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Division of Field Studies and Engineering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Division of Science Integration</a:t>
            </a:r>
          </a:p>
        </p:txBody>
      </p:sp>
      <p:sp>
        <p:nvSpPr>
          <p:cNvPr id="16" name="TextBox 15">
            <a:extLst>
              <a:ext uri="{FF2B5EF4-FFF2-40B4-BE49-F238E27FC236}">
                <a16:creationId xmlns:a16="http://schemas.microsoft.com/office/drawing/2014/main" id="{D85B11A0-A835-95F1-8FAD-767B4433A93E}"/>
              </a:ext>
            </a:extLst>
          </p:cNvPr>
          <p:cNvSpPr txBox="1"/>
          <p:nvPr/>
        </p:nvSpPr>
        <p:spPr>
          <a:xfrm>
            <a:off x="9265954" y="3532822"/>
            <a:ext cx="2890535" cy="861774"/>
          </a:xfrm>
          <a:prstGeom prst="rect">
            <a:avLst/>
          </a:prstGeom>
          <a:solidFill>
            <a:srgbClr val="44546A">
              <a:lumMod val="60000"/>
              <a:lumOff val="40000"/>
            </a:srgbClr>
          </a:solidFill>
          <a:ln>
            <a:solidFill>
              <a:sysClr val="windowText" lastClr="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Morgantown, WV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Division of Safety Research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National Personal Protective Technology Laboratory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Respiratory Health Division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Health Effects Laboratory Division</a:t>
            </a:r>
          </a:p>
        </p:txBody>
      </p:sp>
      <p:sp>
        <p:nvSpPr>
          <p:cNvPr id="17" name="TextBox 16">
            <a:extLst>
              <a:ext uri="{FF2B5EF4-FFF2-40B4-BE49-F238E27FC236}">
                <a16:creationId xmlns:a16="http://schemas.microsoft.com/office/drawing/2014/main" id="{74C6F30B-103D-EA84-06BC-24DE9C939516}"/>
              </a:ext>
            </a:extLst>
          </p:cNvPr>
          <p:cNvSpPr txBox="1"/>
          <p:nvPr/>
        </p:nvSpPr>
        <p:spPr>
          <a:xfrm>
            <a:off x="10092059" y="2697372"/>
            <a:ext cx="2066591" cy="553998"/>
          </a:xfrm>
          <a:prstGeom prst="rect">
            <a:avLst/>
          </a:prstGeom>
          <a:solidFill>
            <a:srgbClr val="44546A">
              <a:lumMod val="60000"/>
              <a:lumOff val="40000"/>
            </a:srgbClr>
          </a:solidFill>
          <a:ln>
            <a:solidFill>
              <a:sysClr val="windowText" lastClr="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Washington DC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NIOSH OD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World Trade Center Health Program</a:t>
            </a:r>
          </a:p>
        </p:txBody>
      </p:sp>
      <p:sp>
        <p:nvSpPr>
          <p:cNvPr id="18" name="TextBox 17">
            <a:extLst>
              <a:ext uri="{FF2B5EF4-FFF2-40B4-BE49-F238E27FC236}">
                <a16:creationId xmlns:a16="http://schemas.microsoft.com/office/drawing/2014/main" id="{87BB0516-86A0-158A-2ED7-E5DAE7B5BF5A}"/>
              </a:ext>
            </a:extLst>
          </p:cNvPr>
          <p:cNvSpPr txBox="1"/>
          <p:nvPr/>
        </p:nvSpPr>
        <p:spPr>
          <a:xfrm>
            <a:off x="9265955" y="1635140"/>
            <a:ext cx="2890535" cy="553998"/>
          </a:xfrm>
          <a:prstGeom prst="rect">
            <a:avLst/>
          </a:prstGeom>
          <a:solidFill>
            <a:srgbClr val="44546A">
              <a:lumMod val="60000"/>
              <a:lumOff val="40000"/>
            </a:srgbClr>
          </a:solidFill>
          <a:ln>
            <a:solidFill>
              <a:sysClr val="windowText" lastClr="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Pittsburgh, PA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Pittsburgh Mining Research Division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National Personal Protective Technology Laboratory</a:t>
            </a:r>
          </a:p>
        </p:txBody>
      </p:sp>
      <p:cxnSp>
        <p:nvCxnSpPr>
          <p:cNvPr id="19" name="Straight Connector 18">
            <a:extLst>
              <a:ext uri="{FF2B5EF4-FFF2-40B4-BE49-F238E27FC236}">
                <a16:creationId xmlns:a16="http://schemas.microsoft.com/office/drawing/2014/main" id="{C2EE76A0-4208-03A6-C723-C2C810590F5F}"/>
              </a:ext>
            </a:extLst>
          </p:cNvPr>
          <p:cNvCxnSpPr>
            <a:cxnSpLocks/>
          </p:cNvCxnSpPr>
          <p:nvPr/>
        </p:nvCxnSpPr>
        <p:spPr>
          <a:xfrm>
            <a:off x="9433367" y="3108593"/>
            <a:ext cx="395855" cy="424229"/>
          </a:xfrm>
          <a:prstGeom prst="line">
            <a:avLst/>
          </a:prstGeom>
          <a:noFill/>
          <a:ln w="19050" cap="flat" cmpd="sng" algn="ctr">
            <a:solidFill>
              <a:sysClr val="windowText" lastClr="000000"/>
            </a:solidFill>
            <a:prstDash val="solid"/>
            <a:miter lim="800000"/>
          </a:ln>
          <a:effectLst/>
        </p:spPr>
      </p:cxnSp>
      <p:cxnSp>
        <p:nvCxnSpPr>
          <p:cNvPr id="20" name="Straight Connector 19">
            <a:extLst>
              <a:ext uri="{FF2B5EF4-FFF2-40B4-BE49-F238E27FC236}">
                <a16:creationId xmlns:a16="http://schemas.microsoft.com/office/drawing/2014/main" id="{E5A922A8-6F6A-ADDA-A765-D02A651E8450}"/>
              </a:ext>
            </a:extLst>
          </p:cNvPr>
          <p:cNvCxnSpPr>
            <a:cxnSpLocks/>
          </p:cNvCxnSpPr>
          <p:nvPr/>
        </p:nvCxnSpPr>
        <p:spPr>
          <a:xfrm flipV="1">
            <a:off x="9865552" y="3050912"/>
            <a:ext cx="226507" cy="28742"/>
          </a:xfrm>
          <a:prstGeom prst="line">
            <a:avLst/>
          </a:prstGeom>
          <a:noFill/>
          <a:ln w="19050" cap="flat" cmpd="sng" algn="ctr">
            <a:solidFill>
              <a:sysClr val="windowText" lastClr="000000"/>
            </a:solidFill>
            <a:prstDash val="solid"/>
            <a:miter lim="800000"/>
          </a:ln>
          <a:effectLst/>
        </p:spPr>
      </p:cxnSp>
      <p:cxnSp>
        <p:nvCxnSpPr>
          <p:cNvPr id="21" name="Straight Connector 20">
            <a:extLst>
              <a:ext uri="{FF2B5EF4-FFF2-40B4-BE49-F238E27FC236}">
                <a16:creationId xmlns:a16="http://schemas.microsoft.com/office/drawing/2014/main" id="{25FCE3B9-A44F-5498-3B06-696EDCFCE645}"/>
              </a:ext>
            </a:extLst>
          </p:cNvPr>
          <p:cNvCxnSpPr>
            <a:cxnSpLocks/>
          </p:cNvCxnSpPr>
          <p:nvPr/>
        </p:nvCxnSpPr>
        <p:spPr>
          <a:xfrm flipH="1">
            <a:off x="9433367" y="2209651"/>
            <a:ext cx="200384" cy="611383"/>
          </a:xfrm>
          <a:prstGeom prst="line">
            <a:avLst/>
          </a:prstGeom>
          <a:noFill/>
          <a:ln w="19050" cap="flat" cmpd="sng" algn="ctr">
            <a:solidFill>
              <a:sysClr val="windowText" lastClr="000000"/>
            </a:solidFill>
            <a:prstDash val="solid"/>
            <a:miter lim="800000"/>
          </a:ln>
          <a:effectLst/>
        </p:spPr>
      </p:cxnSp>
      <p:cxnSp>
        <p:nvCxnSpPr>
          <p:cNvPr id="22" name="Straight Connector 21">
            <a:extLst>
              <a:ext uri="{FF2B5EF4-FFF2-40B4-BE49-F238E27FC236}">
                <a16:creationId xmlns:a16="http://schemas.microsoft.com/office/drawing/2014/main" id="{A0773D81-EF49-73E3-CF28-7E29FB63E6C0}"/>
              </a:ext>
            </a:extLst>
          </p:cNvPr>
          <p:cNvCxnSpPr>
            <a:cxnSpLocks/>
          </p:cNvCxnSpPr>
          <p:nvPr/>
        </p:nvCxnSpPr>
        <p:spPr>
          <a:xfrm>
            <a:off x="8164996" y="2529730"/>
            <a:ext cx="651743" cy="578863"/>
          </a:xfrm>
          <a:prstGeom prst="line">
            <a:avLst/>
          </a:prstGeom>
          <a:noFill/>
          <a:ln w="19050" cap="flat" cmpd="sng" algn="ctr">
            <a:solidFill>
              <a:sysClr val="windowText" lastClr="000000"/>
            </a:solidFill>
            <a:prstDash val="solid"/>
            <a:miter lim="800000"/>
          </a:ln>
          <a:effectLst/>
        </p:spPr>
      </p:cxnSp>
    </p:spTree>
    <p:extLst>
      <p:ext uri="{BB962C8B-B14F-4D97-AF65-F5344CB8AC3E}">
        <p14:creationId xmlns:p14="http://schemas.microsoft.com/office/powerpoint/2010/main" val="4214241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D12E2-E837-D418-4D88-7C0AEB6D960B}"/>
              </a:ext>
            </a:extLst>
          </p:cNvPr>
          <p:cNvSpPr>
            <a:spLocks noGrp="1"/>
          </p:cNvSpPr>
          <p:nvPr>
            <p:ph type="title"/>
          </p:nvPr>
        </p:nvSpPr>
        <p:spPr>
          <a:xfrm>
            <a:off x="768201" y="1193145"/>
            <a:ext cx="10655598" cy="645231"/>
          </a:xfrm>
        </p:spPr>
        <p:txBody>
          <a:bodyPr/>
          <a:lstStyle/>
          <a:p>
            <a:r>
              <a:rPr lang="en-US" altLang="en-US" sz="3200" dirty="0">
                <a:solidFill>
                  <a:schemeClr val="accent1"/>
                </a:solidFill>
              </a:rPr>
              <a:t>Gases and Vapors</a:t>
            </a:r>
            <a:endParaRPr lang="en-US" sz="2800" dirty="0">
              <a:solidFill>
                <a:schemeClr val="accent1"/>
              </a:solidFill>
            </a:endParaRPr>
          </a:p>
        </p:txBody>
      </p:sp>
      <p:sp>
        <p:nvSpPr>
          <p:cNvPr id="2" name="Text Placeholder 1">
            <a:extLst>
              <a:ext uri="{FF2B5EF4-FFF2-40B4-BE49-F238E27FC236}">
                <a16:creationId xmlns:a16="http://schemas.microsoft.com/office/drawing/2014/main" id="{842CFF7A-EA2C-8E30-17F4-835F2D91BABA}"/>
              </a:ext>
            </a:extLst>
          </p:cNvPr>
          <p:cNvSpPr>
            <a:spLocks noGrp="1"/>
          </p:cNvSpPr>
          <p:nvPr>
            <p:ph type="body" sz="quarter" idx="11"/>
          </p:nvPr>
        </p:nvSpPr>
        <p:spPr>
          <a:xfrm>
            <a:off x="768201" y="598700"/>
            <a:ext cx="10655598" cy="198987"/>
          </a:xfrm>
        </p:spPr>
        <p:txBody>
          <a:bodyPr/>
          <a:lstStyle/>
          <a:p>
            <a:r>
              <a:rPr lang="en-US" altLang="en-US" sz="1800" dirty="0">
                <a:solidFill>
                  <a:schemeClr val="accent2">
                    <a:lumMod val="50000"/>
                  </a:schemeClr>
                </a:solidFill>
              </a:rPr>
              <a:t>Cartridges and Canisters</a:t>
            </a:r>
          </a:p>
          <a:p>
            <a:r>
              <a:rPr lang="en-US" sz="1800" dirty="0">
                <a:solidFill>
                  <a:schemeClr val="accent2">
                    <a:lumMod val="50000"/>
                  </a:schemeClr>
                </a:solidFill>
              </a:rPr>
              <a:t>for</a:t>
            </a:r>
          </a:p>
        </p:txBody>
      </p:sp>
      <p:sp>
        <p:nvSpPr>
          <p:cNvPr id="4" name="Text Placeholder 3">
            <a:extLst>
              <a:ext uri="{FF2B5EF4-FFF2-40B4-BE49-F238E27FC236}">
                <a16:creationId xmlns:a16="http://schemas.microsoft.com/office/drawing/2014/main" id="{4E66F6A7-8323-9244-334F-8070F3B2ED42}"/>
              </a:ext>
            </a:extLst>
          </p:cNvPr>
          <p:cNvSpPr>
            <a:spLocks noGrp="1"/>
          </p:cNvSpPr>
          <p:nvPr>
            <p:ph type="body" sz="quarter" idx="14"/>
          </p:nvPr>
        </p:nvSpPr>
        <p:spPr>
          <a:xfrm>
            <a:off x="3065503" y="1949551"/>
            <a:ext cx="6060994" cy="3610942"/>
          </a:xfrm>
        </p:spPr>
        <p:txBody>
          <a:bodyPr/>
          <a:lstStyle/>
          <a:p>
            <a:r>
              <a:rPr lang="en-US" altLang="en-US" sz="1600" dirty="0"/>
              <a:t>NIOSH approval is issued for specific gases:</a:t>
            </a:r>
          </a:p>
          <a:p>
            <a:pPr lvl="1"/>
            <a:r>
              <a:rPr lang="en-US" altLang="en-US" sz="1600" dirty="0"/>
              <a:t>Ammonia</a:t>
            </a:r>
          </a:p>
          <a:p>
            <a:pPr lvl="1"/>
            <a:r>
              <a:rPr lang="en-US" altLang="en-US" sz="1600" dirty="0"/>
              <a:t>Methylamine</a:t>
            </a:r>
          </a:p>
          <a:p>
            <a:pPr lvl="1"/>
            <a:r>
              <a:rPr lang="en-US" altLang="en-US" sz="1600" dirty="0"/>
              <a:t>Chlorine</a:t>
            </a:r>
          </a:p>
          <a:p>
            <a:pPr lvl="1"/>
            <a:r>
              <a:rPr lang="en-US" altLang="en-US" sz="1600" dirty="0"/>
              <a:t>Sulfur Dioxide</a:t>
            </a:r>
          </a:p>
          <a:p>
            <a:pPr lvl="1"/>
            <a:r>
              <a:rPr lang="en-US" altLang="en-US" sz="1600" dirty="0"/>
              <a:t>Hydrogen Chloride</a:t>
            </a:r>
          </a:p>
          <a:p>
            <a:pPr lvl="1"/>
            <a:r>
              <a:rPr lang="en-US" altLang="en-US" sz="1600" dirty="0"/>
              <a:t>Hydrogen Sulfide</a:t>
            </a:r>
          </a:p>
          <a:p>
            <a:pPr lvl="1"/>
            <a:r>
              <a:rPr lang="en-US" altLang="en-US" sz="1600" dirty="0"/>
              <a:t>Formaldehyde</a:t>
            </a:r>
          </a:p>
          <a:p>
            <a:pPr lvl="1"/>
            <a:r>
              <a:rPr lang="en-US" altLang="en-US" sz="1600" dirty="0"/>
              <a:t>Chlorine Dioxide</a:t>
            </a:r>
          </a:p>
          <a:p>
            <a:pPr lvl="1"/>
            <a:r>
              <a:rPr lang="en-US" altLang="en-US" sz="1600" dirty="0"/>
              <a:t>Chloroacetophenone (CN)</a:t>
            </a:r>
          </a:p>
          <a:p>
            <a:pPr lvl="1"/>
            <a:r>
              <a:rPr lang="en-US" altLang="en-US" sz="1600" dirty="0" err="1"/>
              <a:t>Chlorobenzylidene</a:t>
            </a:r>
            <a:r>
              <a:rPr lang="en-US" altLang="en-US" sz="1600" dirty="0"/>
              <a:t> </a:t>
            </a:r>
            <a:r>
              <a:rPr lang="en-US" altLang="en-US" sz="1600" dirty="0" err="1"/>
              <a:t>Malononitril</a:t>
            </a:r>
            <a:r>
              <a:rPr lang="en-US" altLang="en-US" sz="1600" dirty="0"/>
              <a:t> (CS)</a:t>
            </a:r>
          </a:p>
          <a:p>
            <a:pPr lvl="1"/>
            <a:r>
              <a:rPr lang="en-US" altLang="en-US" sz="1600" dirty="0"/>
              <a:t>Hydrogen Fluoride</a:t>
            </a:r>
          </a:p>
          <a:p>
            <a:pPr lvl="1"/>
            <a:r>
              <a:rPr lang="en-US" altLang="en-US" sz="1600" dirty="0"/>
              <a:t>Methylamine</a:t>
            </a:r>
          </a:p>
          <a:p>
            <a:pPr lvl="1"/>
            <a:r>
              <a:rPr lang="en-US" altLang="en-US" sz="1600" dirty="0"/>
              <a:t>Phosphine</a:t>
            </a:r>
          </a:p>
          <a:p>
            <a:pPr lvl="1"/>
            <a:r>
              <a:rPr lang="en-US" altLang="en-US" sz="1600" dirty="0"/>
              <a:t>And others</a:t>
            </a:r>
          </a:p>
        </p:txBody>
      </p:sp>
    </p:spTree>
    <p:extLst>
      <p:ext uri="{BB962C8B-B14F-4D97-AF65-F5344CB8AC3E}">
        <p14:creationId xmlns:p14="http://schemas.microsoft.com/office/powerpoint/2010/main" val="2524606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065" y="100484"/>
            <a:ext cx="6147535" cy="1006956"/>
          </a:xfrm>
        </p:spPr>
        <p:txBody>
          <a:bodyPr>
            <a:normAutofit fontScale="90000"/>
          </a:bodyPr>
          <a:lstStyle/>
          <a:p>
            <a:r>
              <a:rPr lang="en-US" sz="4000" dirty="0">
                <a:latin typeface="Calibri" panose="020F0502020204030204" pitchFamily="34" charset="0"/>
              </a:rPr>
              <a:t>CBRN APR Test Representative     Agents (TRA): 7 TRA “Families”</a:t>
            </a:r>
          </a:p>
        </p:txBody>
      </p:sp>
      <p:sp>
        <p:nvSpPr>
          <p:cNvPr id="3" name="Content Placeholder 2"/>
          <p:cNvSpPr>
            <a:spLocks noGrp="1"/>
          </p:cNvSpPr>
          <p:nvPr>
            <p:ph idx="1"/>
          </p:nvPr>
        </p:nvSpPr>
        <p:spPr>
          <a:xfrm>
            <a:off x="42532" y="172720"/>
            <a:ext cx="5638065" cy="6217920"/>
          </a:xfrm>
        </p:spPr>
        <p:txBody>
          <a:bodyPr>
            <a:noAutofit/>
          </a:bodyPr>
          <a:lstStyle/>
          <a:p>
            <a:r>
              <a:rPr lang="en-US" sz="2400" b="1" dirty="0">
                <a:solidFill>
                  <a:schemeClr val="tx1"/>
                </a:solidFill>
                <a:latin typeface="Calibri" panose="020F0502020204030204" pitchFamily="34" charset="0"/>
              </a:rPr>
              <a:t>Organic vapor family</a:t>
            </a:r>
            <a:r>
              <a:rPr lang="en-US" sz="2400" dirty="0">
                <a:solidFill>
                  <a:schemeClr val="tx1"/>
                </a:solidFill>
                <a:latin typeface="Calibri" panose="020F0502020204030204" pitchFamily="34" charset="0"/>
              </a:rPr>
              <a:t>: 109      compounds with vapor pressures less than cyclohexane. TRA is cyclohexane</a:t>
            </a:r>
          </a:p>
          <a:p>
            <a:r>
              <a:rPr lang="en-US" sz="2400" b="1" dirty="0">
                <a:solidFill>
                  <a:schemeClr val="tx1"/>
                </a:solidFill>
                <a:latin typeface="Calibri" panose="020F0502020204030204" pitchFamily="34" charset="0"/>
              </a:rPr>
              <a:t>Acid gas family</a:t>
            </a:r>
            <a:r>
              <a:rPr lang="en-US" sz="2400" dirty="0">
                <a:solidFill>
                  <a:schemeClr val="tx1"/>
                </a:solidFill>
                <a:latin typeface="Calibri" panose="020F0502020204030204" pitchFamily="34" charset="0"/>
              </a:rPr>
              <a:t>: 48 compounds covered by the TRAs of SO2, H2S, CNCL, COCL2 and HCN</a:t>
            </a:r>
          </a:p>
          <a:p>
            <a:r>
              <a:rPr lang="en-US" sz="2400" b="1" dirty="0">
                <a:solidFill>
                  <a:schemeClr val="tx1"/>
                </a:solidFill>
                <a:latin typeface="Calibri" panose="020F0502020204030204" pitchFamily="34" charset="0"/>
              </a:rPr>
              <a:t>Base gas family</a:t>
            </a:r>
            <a:r>
              <a:rPr lang="en-US" sz="2400" dirty="0">
                <a:solidFill>
                  <a:schemeClr val="tx1"/>
                </a:solidFill>
                <a:latin typeface="Calibri" panose="020F0502020204030204" pitchFamily="34" charset="0"/>
              </a:rPr>
              <a:t>: 4 compounds covered by TRA of NH3 (ammonia)</a:t>
            </a:r>
          </a:p>
          <a:p>
            <a:r>
              <a:rPr lang="en-US" sz="2400" b="1" dirty="0">
                <a:solidFill>
                  <a:schemeClr val="tx1"/>
                </a:solidFill>
                <a:latin typeface="Calibri" panose="020F0502020204030204" pitchFamily="34" charset="0"/>
              </a:rPr>
              <a:t>Hydride family: </a:t>
            </a:r>
            <a:r>
              <a:rPr lang="en-US" sz="2400" dirty="0">
                <a:solidFill>
                  <a:schemeClr val="tx1"/>
                </a:solidFill>
                <a:latin typeface="Calibri" panose="020F0502020204030204" pitchFamily="34" charset="0"/>
              </a:rPr>
              <a:t>4 compounds covered by the TRA of phosphine</a:t>
            </a:r>
          </a:p>
          <a:p>
            <a:r>
              <a:rPr lang="en-US" sz="2400" b="1" dirty="0">
                <a:solidFill>
                  <a:schemeClr val="tx1"/>
                </a:solidFill>
                <a:latin typeface="Calibri" panose="020F0502020204030204" pitchFamily="34" charset="0"/>
              </a:rPr>
              <a:t>Nitrogen oxide family: </a:t>
            </a:r>
            <a:r>
              <a:rPr lang="en-US" sz="2400" dirty="0">
                <a:solidFill>
                  <a:schemeClr val="tx1"/>
                </a:solidFill>
                <a:latin typeface="Calibri" panose="020F0502020204030204" pitchFamily="34" charset="0"/>
              </a:rPr>
              <a:t>6 compounds covered by the TRA of nitrogen dioxide</a:t>
            </a:r>
          </a:p>
          <a:p>
            <a:r>
              <a:rPr lang="en-US" sz="2400" b="1" dirty="0">
                <a:solidFill>
                  <a:schemeClr val="tx1"/>
                </a:solidFill>
                <a:latin typeface="Calibri" panose="020F0502020204030204" pitchFamily="34" charset="0"/>
              </a:rPr>
              <a:t>Formaldehyde family: </a:t>
            </a:r>
            <a:r>
              <a:rPr lang="en-US" sz="2400" dirty="0">
                <a:solidFill>
                  <a:schemeClr val="tx1"/>
                </a:solidFill>
                <a:latin typeface="Calibri" panose="020F0502020204030204" pitchFamily="34" charset="0"/>
              </a:rPr>
              <a:t>1 compound and it is covered by the TRA of formaldehyde</a:t>
            </a:r>
          </a:p>
          <a:p>
            <a:r>
              <a:rPr lang="en-US" sz="2400" b="1" dirty="0">
                <a:solidFill>
                  <a:schemeClr val="tx1"/>
                </a:solidFill>
                <a:latin typeface="Calibri" panose="020F0502020204030204" pitchFamily="34" charset="0"/>
              </a:rPr>
              <a:t>Particulate family: </a:t>
            </a:r>
            <a:r>
              <a:rPr lang="en-US" sz="2400" dirty="0">
                <a:solidFill>
                  <a:schemeClr val="tx1"/>
                </a:solidFill>
                <a:latin typeface="Calibri" panose="020F0502020204030204" pitchFamily="34" charset="0"/>
              </a:rPr>
              <a:t>56 particulates                 	covered by the TRA of DOP</a:t>
            </a:r>
            <a:endParaRPr lang="en-US" sz="2400" dirty="0">
              <a:solidFill>
                <a:schemeClr val="tx1"/>
              </a:solidFill>
            </a:endParaRPr>
          </a:p>
        </p:txBody>
      </p:sp>
      <p:pic>
        <p:nvPicPr>
          <p:cNvPr id="8" name="Picture 7"/>
          <p:cNvPicPr>
            <a:picLocks noChangeAspect="1"/>
          </p:cNvPicPr>
          <p:nvPr/>
        </p:nvPicPr>
        <p:blipFill>
          <a:blip r:embed="rId3"/>
          <a:stretch>
            <a:fillRect/>
          </a:stretch>
        </p:blipFill>
        <p:spPr>
          <a:xfrm>
            <a:off x="5638065" y="1452880"/>
            <a:ext cx="6407568" cy="4454333"/>
          </a:xfrm>
          <a:prstGeom prst="rect">
            <a:avLst/>
          </a:prstGeom>
        </p:spPr>
      </p:pic>
    </p:spTree>
    <p:extLst>
      <p:ext uri="{BB962C8B-B14F-4D97-AF65-F5344CB8AC3E}">
        <p14:creationId xmlns:p14="http://schemas.microsoft.com/office/powerpoint/2010/main" val="1718563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08" y="202084"/>
            <a:ext cx="7198784" cy="1139036"/>
          </a:xfrm>
        </p:spPr>
        <p:txBody>
          <a:bodyPr>
            <a:normAutofit/>
          </a:bodyPr>
          <a:lstStyle/>
          <a:p>
            <a:r>
              <a:rPr lang="en-US" sz="2800" dirty="0">
                <a:latin typeface="Calibri" panose="020F0502020204030204" pitchFamily="34" charset="0"/>
              </a:rPr>
              <a:t> </a:t>
            </a:r>
            <a:r>
              <a:rPr lang="en-US" sz="4000" dirty="0">
                <a:latin typeface="Calibri" panose="020F0502020204030204" pitchFamily="34" charset="0"/>
              </a:rPr>
              <a:t>CBRN APR LAT: </a:t>
            </a:r>
            <a:r>
              <a:rPr lang="en-US" sz="3100" dirty="0">
                <a:latin typeface="Calibri" panose="020F0502020204030204" pitchFamily="34" charset="0"/>
              </a:rPr>
              <a:t>Full face, tight fitting</a:t>
            </a:r>
          </a:p>
        </p:txBody>
      </p:sp>
      <p:sp>
        <p:nvSpPr>
          <p:cNvPr id="3" name="Content Placeholder 2"/>
          <p:cNvSpPr>
            <a:spLocks noGrp="1"/>
          </p:cNvSpPr>
          <p:nvPr>
            <p:ph idx="1"/>
          </p:nvPr>
        </p:nvSpPr>
        <p:spPr>
          <a:xfrm>
            <a:off x="660401" y="1249680"/>
            <a:ext cx="6014720" cy="5151120"/>
          </a:xfrm>
        </p:spPr>
        <p:txBody>
          <a:bodyPr>
            <a:normAutofit/>
          </a:bodyPr>
          <a:lstStyle/>
          <a:p>
            <a:r>
              <a:rPr lang="en-US" sz="2600" dirty="0">
                <a:solidFill>
                  <a:schemeClr val="tx1"/>
                </a:solidFill>
                <a:latin typeface="Arial" panose="020B0604020202020204" pitchFamily="34" charset="0"/>
                <a:cs typeface="Arial" panose="020B0604020202020204" pitchFamily="34" charset="0"/>
              </a:rPr>
              <a:t>8 hours of GB LAT</a:t>
            </a:r>
          </a:p>
          <a:p>
            <a:r>
              <a:rPr lang="en-US" sz="2600" dirty="0">
                <a:solidFill>
                  <a:schemeClr val="tx1"/>
                </a:solidFill>
                <a:latin typeface="Arial" panose="020B0604020202020204" pitchFamily="34" charset="0"/>
                <a:cs typeface="Arial" panose="020B0604020202020204" pitchFamily="34" charset="0"/>
              </a:rPr>
              <a:t>8 hours of HD vapor LAT</a:t>
            </a:r>
          </a:p>
          <a:p>
            <a:r>
              <a:rPr lang="en-US" sz="2600" dirty="0">
                <a:solidFill>
                  <a:schemeClr val="tx1"/>
                </a:solidFill>
                <a:latin typeface="Arial" panose="020B0604020202020204" pitchFamily="34" charset="0"/>
                <a:cs typeface="Arial" panose="020B0604020202020204" pitchFamily="34" charset="0"/>
              </a:rPr>
              <a:t>2 hours of HD liquid LAT at six hour mark of 8 hour duration</a:t>
            </a:r>
          </a:p>
          <a:p>
            <a:r>
              <a:rPr lang="en-US" sz="2600" dirty="0">
                <a:solidFill>
                  <a:schemeClr val="tx1"/>
                </a:solidFill>
                <a:latin typeface="Arial" panose="020B0604020202020204" pitchFamily="34" charset="0"/>
                <a:cs typeface="Arial" panose="020B0604020202020204" pitchFamily="34" charset="0"/>
              </a:rPr>
              <a:t>Laboratory respirator protection level (LRPL) corn-oil QNFT per UI</a:t>
            </a:r>
          </a:p>
          <a:p>
            <a:r>
              <a:rPr lang="en-US" sz="2600" dirty="0">
                <a:solidFill>
                  <a:schemeClr val="tx1"/>
                </a:solidFill>
                <a:latin typeface="Arial" panose="020B0604020202020204" pitchFamily="34" charset="0"/>
                <a:cs typeface="Arial" panose="020B0604020202020204" pitchFamily="34" charset="0"/>
              </a:rPr>
              <a:t>Durability conditioning &amp; human factors analysis per UI</a:t>
            </a:r>
          </a:p>
          <a:p>
            <a:r>
              <a:rPr lang="en-US" sz="2600" dirty="0">
                <a:solidFill>
                  <a:schemeClr val="tx1"/>
                </a:solidFill>
                <a:latin typeface="Arial" panose="020B0604020202020204" pitchFamily="34" charset="0"/>
                <a:cs typeface="Arial" panose="020B0604020202020204" pitchFamily="34" charset="0"/>
              </a:rPr>
              <a:t>Plus toxic industrial chemical (TIC) test representative agent (TRA) service life tests on filtration media</a:t>
            </a:r>
          </a:p>
          <a:p>
            <a:endParaRPr lang="en-US" b="1" dirty="0">
              <a:solidFill>
                <a:schemeClr val="tx1"/>
              </a:solidFill>
              <a:latin typeface="Calibri" panose="020F0502020204030204" pitchFamily="34" charset="0"/>
            </a:endParaRPr>
          </a:p>
        </p:txBody>
      </p:sp>
      <p:sp>
        <p:nvSpPr>
          <p:cNvPr id="7" name="TextBox 6"/>
          <p:cNvSpPr txBox="1"/>
          <p:nvPr/>
        </p:nvSpPr>
        <p:spPr>
          <a:xfrm rot="10800000" flipV="1">
            <a:off x="4741489" y="5966977"/>
            <a:ext cx="488684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pic>
        <p:nvPicPr>
          <p:cNvPr id="4" name="Picture 3"/>
          <p:cNvPicPr>
            <a:picLocks noChangeAspect="1"/>
          </p:cNvPicPr>
          <p:nvPr/>
        </p:nvPicPr>
        <p:blipFill>
          <a:blip r:embed="rId3"/>
          <a:stretch>
            <a:fillRect/>
          </a:stretch>
        </p:blipFill>
        <p:spPr>
          <a:xfrm>
            <a:off x="7285702" y="357442"/>
            <a:ext cx="4167746" cy="5406545"/>
          </a:xfrm>
          <a:prstGeom prst="rect">
            <a:avLst/>
          </a:prstGeom>
        </p:spPr>
      </p:pic>
    </p:spTree>
    <p:extLst>
      <p:ext uri="{BB962C8B-B14F-4D97-AF65-F5344CB8AC3E}">
        <p14:creationId xmlns:p14="http://schemas.microsoft.com/office/powerpoint/2010/main" val="895956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243840" y="0"/>
            <a:ext cx="11409680" cy="1219200"/>
          </a:xfrm>
        </p:spPr>
        <p:txBody>
          <a:bodyPr>
            <a:normAutofit fontScale="90000"/>
          </a:bodyPr>
          <a:lstStyle/>
          <a:p>
            <a:r>
              <a:rPr lang="en-US" dirty="0">
                <a:solidFill>
                  <a:srgbClr val="274BA3"/>
                </a:solidFill>
                <a:latin typeface="Arial Black"/>
              </a:rPr>
              <a:t>CBRN APR/PAPR are conditioned by NIOSH in manufacturer specified minimum packaging configurations. “MPC” for short…</a:t>
            </a:r>
            <a:br>
              <a:rPr lang="en-US" i="1" dirty="0">
                <a:solidFill>
                  <a:srgbClr val="274BA3"/>
                </a:solidFill>
                <a:latin typeface="Arial Black"/>
              </a:rPr>
            </a:br>
            <a:endParaRPr lang="en-US" i="1" dirty="0">
              <a:solidFill>
                <a:srgbClr val="274BA3"/>
              </a:solidFill>
              <a:latin typeface="Arial Black"/>
            </a:endParaRPr>
          </a:p>
        </p:txBody>
      </p:sp>
      <p:pic>
        <p:nvPicPr>
          <p:cNvPr id="63490" name="Picture 2" descr="F:\img548.JPG"/>
          <p:cNvPicPr>
            <a:picLocks noChangeAspect="1" noChangeArrowheads="1"/>
          </p:cNvPicPr>
          <p:nvPr/>
        </p:nvPicPr>
        <p:blipFill>
          <a:blip r:embed="rId3" cstate="print"/>
          <a:srcRect l="28333" r="17500" b="3333"/>
          <a:stretch>
            <a:fillRect/>
          </a:stretch>
        </p:blipFill>
        <p:spPr bwMode="auto">
          <a:xfrm>
            <a:off x="917166" y="1219200"/>
            <a:ext cx="1890486" cy="2396994"/>
          </a:xfrm>
          <a:prstGeom prst="rect">
            <a:avLst/>
          </a:prstGeom>
          <a:noFill/>
          <a:ln w="9525">
            <a:solidFill>
              <a:schemeClr val="tx1"/>
            </a:solidFill>
            <a:miter lim="800000"/>
            <a:headEnd/>
            <a:tailEnd/>
          </a:ln>
          <a:effectLst>
            <a:outerShdw blurRad="50800" dist="50800" dir="5400000" algn="ctr" rotWithShape="0">
              <a:schemeClr val="tx1"/>
            </a:outerShdw>
          </a:effectLst>
        </p:spPr>
      </p:pic>
      <p:pic>
        <p:nvPicPr>
          <p:cNvPr id="63491" name="Picture 3" descr="F:\img547.JPG"/>
          <p:cNvPicPr>
            <a:picLocks noChangeAspect="1" noChangeArrowheads="1"/>
          </p:cNvPicPr>
          <p:nvPr/>
        </p:nvPicPr>
        <p:blipFill>
          <a:blip r:embed="rId4" cstate="print"/>
          <a:srcRect l="28333" t="8888" r="13333" b="6667"/>
          <a:stretch>
            <a:fillRect/>
          </a:stretch>
        </p:blipFill>
        <p:spPr bwMode="auto">
          <a:xfrm>
            <a:off x="3738093" y="1219200"/>
            <a:ext cx="1848809" cy="2383990"/>
          </a:xfrm>
          <a:prstGeom prst="rect">
            <a:avLst/>
          </a:prstGeom>
          <a:noFill/>
          <a:ln w="9525">
            <a:solidFill>
              <a:schemeClr val="tx1"/>
            </a:solidFill>
            <a:miter lim="800000"/>
            <a:headEnd/>
            <a:tailEnd/>
          </a:ln>
          <a:effectLst>
            <a:outerShdw blurRad="50800" dist="50800" dir="5400000" algn="ctr" rotWithShape="0">
              <a:schemeClr val="tx1"/>
            </a:outerShdw>
          </a:effectLst>
        </p:spPr>
      </p:pic>
      <p:pic>
        <p:nvPicPr>
          <p:cNvPr id="6" name="Picture 3" descr="F:\img552.JPG"/>
          <p:cNvPicPr>
            <a:picLocks noChangeAspect="1" noChangeArrowheads="1"/>
          </p:cNvPicPr>
          <p:nvPr/>
        </p:nvPicPr>
        <p:blipFill>
          <a:blip r:embed="rId5" cstate="print"/>
          <a:srcRect t="25833" b="25000"/>
          <a:stretch>
            <a:fillRect/>
          </a:stretch>
        </p:blipFill>
        <p:spPr bwMode="auto">
          <a:xfrm rot="16200000">
            <a:off x="6703080" y="2195891"/>
            <a:ext cx="4880780" cy="3199218"/>
          </a:xfrm>
          <a:prstGeom prst="rect">
            <a:avLst/>
          </a:prstGeom>
          <a:noFill/>
          <a:ln w="9525">
            <a:solidFill>
              <a:schemeClr val="tx1"/>
            </a:solidFill>
            <a:miter lim="800000"/>
            <a:headEnd/>
            <a:tailEnd/>
          </a:ln>
          <a:effectLst>
            <a:outerShdw blurRad="50800" dist="50800" dir="5400000" algn="ctr" rotWithShape="0">
              <a:schemeClr val="tx1"/>
            </a:outerShdw>
          </a:effectLst>
        </p:spPr>
      </p:pic>
      <p:pic>
        <p:nvPicPr>
          <p:cNvPr id="7" name="Picture 2" descr="F:\img549.JPG"/>
          <p:cNvPicPr>
            <a:picLocks noChangeAspect="1" noChangeArrowheads="1"/>
          </p:cNvPicPr>
          <p:nvPr/>
        </p:nvPicPr>
        <p:blipFill>
          <a:blip r:embed="rId6" cstate="print"/>
          <a:srcRect l="2499" t="6667" b="8888"/>
          <a:stretch>
            <a:fillRect/>
          </a:stretch>
        </p:blipFill>
        <p:spPr bwMode="auto">
          <a:xfrm>
            <a:off x="2101083" y="4126808"/>
            <a:ext cx="2758629" cy="1791719"/>
          </a:xfrm>
          <a:prstGeom prst="rect">
            <a:avLst/>
          </a:prstGeom>
          <a:noFill/>
          <a:ln w="9525">
            <a:solidFill>
              <a:schemeClr val="tx1"/>
            </a:solidFill>
            <a:miter lim="800000"/>
            <a:headEnd/>
            <a:tailEnd/>
          </a:ln>
          <a:effectLst>
            <a:outerShdw blurRad="50800" dist="50800" dir="5400000" algn="ctr" rotWithShape="0">
              <a:schemeClr val="tx1"/>
            </a:outerShdw>
          </a:effectLst>
        </p:spPr>
      </p:pic>
      <p:sp>
        <p:nvSpPr>
          <p:cNvPr id="2" name="TextBox 1">
            <a:extLst>
              <a:ext uri="{FF2B5EF4-FFF2-40B4-BE49-F238E27FC236}">
                <a16:creationId xmlns:a16="http://schemas.microsoft.com/office/drawing/2014/main" id="{A1EF8DF5-CDD4-C037-45A6-1C47530B52E4}"/>
              </a:ext>
            </a:extLst>
          </p:cNvPr>
          <p:cNvSpPr txBox="1"/>
          <p:nvPr/>
        </p:nvSpPr>
        <p:spPr>
          <a:xfrm>
            <a:off x="8884782" y="5953973"/>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C8D459A-7BD4-FF04-120B-3934D54B45E6}"/>
              </a:ext>
            </a:extLst>
          </p:cNvPr>
          <p:cNvSpPr txBox="1"/>
          <p:nvPr/>
        </p:nvSpPr>
        <p:spPr>
          <a:xfrm>
            <a:off x="2951365" y="4113804"/>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940764C-3F91-5ADA-97F2-9F88A5D208D4}"/>
              </a:ext>
            </a:extLst>
          </p:cNvPr>
          <p:cNvSpPr txBox="1"/>
          <p:nvPr/>
        </p:nvSpPr>
        <p:spPr>
          <a:xfrm>
            <a:off x="3772247" y="1193223"/>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E8EA846-4304-5A6C-ADEF-C83486BABAD1}"/>
              </a:ext>
            </a:extLst>
          </p:cNvPr>
          <p:cNvSpPr txBox="1"/>
          <p:nvPr/>
        </p:nvSpPr>
        <p:spPr>
          <a:xfrm>
            <a:off x="992997" y="1193222"/>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75477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xfrm>
            <a:off x="274320" y="0"/>
            <a:ext cx="11684000" cy="838200"/>
          </a:xfrm>
          <a:noFill/>
        </p:spPr>
        <p:txBody>
          <a:bodyPr>
            <a:noAutofit/>
          </a:bodyPr>
          <a:lstStyle/>
          <a:p>
            <a:r>
              <a:rPr lang="en-US" sz="4000" dirty="0">
                <a:solidFill>
                  <a:srgbClr val="274BA3"/>
                </a:solidFill>
              </a:rPr>
              <a:t>How do you store a NIOSH approved CBRN respirator?</a:t>
            </a:r>
          </a:p>
        </p:txBody>
      </p:sp>
      <p:sp>
        <p:nvSpPr>
          <p:cNvPr id="26626" name="Rectangle 2"/>
          <p:cNvSpPr>
            <a:spLocks noGrp="1" noChangeArrowheads="1"/>
          </p:cNvSpPr>
          <p:nvPr>
            <p:ph idx="1"/>
          </p:nvPr>
        </p:nvSpPr>
        <p:spPr>
          <a:xfrm>
            <a:off x="274320" y="1137920"/>
            <a:ext cx="5364480" cy="5110480"/>
          </a:xfrm>
        </p:spPr>
        <p:txBody>
          <a:bodyPr/>
          <a:lstStyle/>
          <a:p>
            <a:pPr marL="457200" indent="-457200">
              <a:lnSpc>
                <a:spcPct val="80000"/>
              </a:lnSpc>
            </a:pPr>
            <a:r>
              <a:rPr lang="en-US" sz="2400" dirty="0"/>
              <a:t>CBRN APR and PAPR                                                       may require special components as part of the “MPC”: </a:t>
            </a:r>
          </a:p>
          <a:p>
            <a:pPr marL="860425" lvl="1" indent="-457200">
              <a:lnSpc>
                <a:spcPct val="80000"/>
              </a:lnSpc>
            </a:pPr>
            <a:r>
              <a:rPr lang="en-US" dirty="0"/>
              <a:t>Breathing tube covers</a:t>
            </a:r>
          </a:p>
          <a:p>
            <a:pPr marL="860425" lvl="1" indent="-457200">
              <a:lnSpc>
                <a:spcPct val="80000"/>
              </a:lnSpc>
            </a:pPr>
            <a:r>
              <a:rPr lang="en-US" dirty="0"/>
              <a:t>Facepiece mask skins</a:t>
            </a:r>
          </a:p>
          <a:p>
            <a:pPr marL="860425" lvl="1" indent="-457200">
              <a:lnSpc>
                <a:spcPct val="80000"/>
              </a:lnSpc>
            </a:pPr>
            <a:r>
              <a:rPr lang="en-US" dirty="0"/>
              <a:t>Facepiece lens out </a:t>
            </a:r>
            <a:r>
              <a:rPr lang="en-US" dirty="0" err="1"/>
              <a:t>serts</a:t>
            </a:r>
            <a:endParaRPr lang="en-US" dirty="0"/>
          </a:p>
          <a:p>
            <a:pPr marL="860425" lvl="1" indent="-457200">
              <a:lnSpc>
                <a:spcPct val="80000"/>
              </a:lnSpc>
              <a:buNone/>
            </a:pPr>
            <a:r>
              <a:rPr lang="en-US" dirty="0"/>
              <a:t> </a:t>
            </a:r>
          </a:p>
          <a:p>
            <a:pPr marL="822960" indent="-457200">
              <a:lnSpc>
                <a:spcPct val="80000"/>
              </a:lnSpc>
              <a:spcBef>
                <a:spcPts val="0"/>
              </a:spcBef>
              <a:spcAft>
                <a:spcPts val="1200"/>
              </a:spcAft>
            </a:pPr>
            <a:endParaRPr lang="en-US" sz="2050" i="1" dirty="0">
              <a:solidFill>
                <a:srgbClr val="FF0000"/>
              </a:solidFill>
            </a:endParaRPr>
          </a:p>
          <a:p>
            <a:pPr marL="822960" indent="-457200">
              <a:lnSpc>
                <a:spcPct val="80000"/>
              </a:lnSpc>
              <a:spcBef>
                <a:spcPts val="0"/>
              </a:spcBef>
              <a:spcAft>
                <a:spcPts val="1200"/>
              </a:spcAft>
            </a:pPr>
            <a:endParaRPr lang="en-US" sz="2050" i="1" dirty="0">
              <a:solidFill>
                <a:srgbClr val="FF0000"/>
              </a:solidFill>
            </a:endParaRPr>
          </a:p>
          <a:p>
            <a:pPr marL="860425" lvl="1" indent="-457200">
              <a:lnSpc>
                <a:spcPct val="80000"/>
              </a:lnSpc>
            </a:pPr>
            <a:endParaRPr lang="en-US" dirty="0"/>
          </a:p>
          <a:p>
            <a:pPr marL="860425" lvl="1" indent="-457200">
              <a:lnSpc>
                <a:spcPct val="80000"/>
              </a:lnSpc>
              <a:buNone/>
            </a:pPr>
            <a:endParaRPr lang="en-US" sz="2000" dirty="0"/>
          </a:p>
          <a:p>
            <a:pPr marL="457200" indent="-457200">
              <a:lnSpc>
                <a:spcPct val="80000"/>
              </a:lnSpc>
            </a:pPr>
            <a:endParaRPr lang="en-US" sz="2200" dirty="0"/>
          </a:p>
          <a:p>
            <a:pPr marL="819150" lvl="1" indent="-419100">
              <a:lnSpc>
                <a:spcPct val="80000"/>
              </a:lnSpc>
              <a:buClr>
                <a:schemeClr val="tx1"/>
              </a:buClr>
            </a:pPr>
            <a:endParaRPr lang="en-US" sz="1400" dirty="0"/>
          </a:p>
          <a:p>
            <a:pPr marL="819150" lvl="1" indent="-419100">
              <a:lnSpc>
                <a:spcPct val="80000"/>
              </a:lnSpc>
              <a:buClr>
                <a:schemeClr val="tx1"/>
              </a:buClr>
            </a:pPr>
            <a:endParaRPr lang="en-US" sz="1300" dirty="0"/>
          </a:p>
        </p:txBody>
      </p:sp>
      <p:pic>
        <p:nvPicPr>
          <p:cNvPr id="4" name="Picture 2" descr="F:\img549.JPG"/>
          <p:cNvPicPr>
            <a:picLocks noChangeAspect="1" noChangeArrowheads="1"/>
          </p:cNvPicPr>
          <p:nvPr/>
        </p:nvPicPr>
        <p:blipFill>
          <a:blip r:embed="rId4" cstate="print"/>
          <a:srcRect l="2499" t="6667" b="8888"/>
          <a:stretch>
            <a:fillRect/>
          </a:stretch>
        </p:blipFill>
        <p:spPr bwMode="auto">
          <a:xfrm>
            <a:off x="5948979" y="925744"/>
            <a:ext cx="4206115" cy="2731856"/>
          </a:xfrm>
          <a:prstGeom prst="rect">
            <a:avLst/>
          </a:prstGeom>
          <a:noFill/>
          <a:ln w="9525">
            <a:solidFill>
              <a:schemeClr val="tx1"/>
            </a:solidFill>
            <a:miter lim="800000"/>
            <a:headEnd/>
            <a:tailEnd/>
          </a:ln>
          <a:effectLst>
            <a:outerShdw blurRad="50800" dist="50800" dir="5400000" algn="ctr" rotWithShape="0">
              <a:schemeClr val="tx1"/>
            </a:outerShdw>
          </a:effectLst>
        </p:spPr>
      </p:pic>
      <p:sp>
        <p:nvSpPr>
          <p:cNvPr id="6" name="TextBox 5"/>
          <p:cNvSpPr txBox="1"/>
          <p:nvPr/>
        </p:nvSpPr>
        <p:spPr>
          <a:xfrm>
            <a:off x="3135284" y="3957320"/>
            <a:ext cx="470916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457200" algn="l" defTabSz="914400" rtl="0" eaLnBrk="1" fontAlgn="auto" latinLnBrk="0" hangingPunct="1">
              <a:lnSpc>
                <a:spcPct val="8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panose="020B0502020104020203"/>
                <a:ea typeface="+mn-ea"/>
                <a:cs typeface="+mn-cs"/>
              </a:rPr>
              <a:t>Failure to use the protective covers, butyl skins, eyepiece lens out-</a:t>
            </a:r>
            <a:r>
              <a:rPr kumimoji="0" lang="en-US" sz="2000" b="1" i="0" u="none" strike="noStrike" kern="1200" cap="none" spc="0" normalizeH="0" baseline="0" noProof="0" dirty="0" err="1">
                <a:ln>
                  <a:noFill/>
                </a:ln>
                <a:solidFill>
                  <a:srgbClr val="C00000"/>
                </a:solidFill>
                <a:effectLst/>
                <a:uLnTx/>
                <a:uFillTx/>
                <a:latin typeface="Gill Sans MT" panose="020B0502020104020203"/>
                <a:ea typeface="+mn-ea"/>
                <a:cs typeface="+mn-cs"/>
              </a:rPr>
              <a:t>serts</a:t>
            </a:r>
            <a:r>
              <a:rPr kumimoji="0" lang="en-US" sz="2000" b="1" i="0" u="none" strike="noStrike" kern="1200" cap="none" spc="0" normalizeH="0" baseline="0" noProof="0" dirty="0">
                <a:ln>
                  <a:noFill/>
                </a:ln>
                <a:solidFill>
                  <a:srgbClr val="C00000"/>
                </a:solidFill>
                <a:effectLst/>
                <a:uLnTx/>
                <a:uFillTx/>
                <a:latin typeface="Gill Sans MT" panose="020B0502020104020203"/>
                <a:ea typeface="+mn-ea"/>
                <a:cs typeface="+mn-cs"/>
              </a:rPr>
              <a:t> or the required carriers configured in the minimum packaging configuration (MPC), as approved by NIOSH, can/may result in permeation or penetration of chemical warfare agents through the CBRN APR or PAPR system assembly.</a:t>
            </a:r>
          </a:p>
        </p:txBody>
      </p:sp>
      <p:sp>
        <p:nvSpPr>
          <p:cNvPr id="2" name="TextBox 1">
            <a:extLst>
              <a:ext uri="{FF2B5EF4-FFF2-40B4-BE49-F238E27FC236}">
                <a16:creationId xmlns:a16="http://schemas.microsoft.com/office/drawing/2014/main" id="{9E2B5D0B-ED61-8BEE-633B-332D02D780C1}"/>
              </a:ext>
            </a:extLst>
          </p:cNvPr>
          <p:cNvSpPr txBox="1"/>
          <p:nvPr/>
        </p:nvSpPr>
        <p:spPr>
          <a:xfrm>
            <a:off x="7285703" y="5373377"/>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B08BDF2-A95C-65BB-8731-61C78A1B0925}"/>
              </a:ext>
            </a:extLst>
          </p:cNvPr>
          <p:cNvSpPr txBox="1"/>
          <p:nvPr/>
        </p:nvSpPr>
        <p:spPr>
          <a:xfrm>
            <a:off x="8296797" y="3446939"/>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930867"/>
      </p:ext>
    </p:extLst>
  </p:cSld>
  <p:clrMapOvr>
    <a:masterClrMapping/>
  </p:clrMapOvr>
  <p:transition/>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322730" y="0"/>
            <a:ext cx="12324080" cy="1219200"/>
          </a:xfrm>
        </p:spPr>
        <p:txBody>
          <a:bodyPr>
            <a:normAutofit/>
          </a:bodyPr>
          <a:lstStyle/>
          <a:p>
            <a:r>
              <a:rPr lang="en-US" dirty="0">
                <a:solidFill>
                  <a:srgbClr val="274BA3"/>
                </a:solidFill>
                <a:latin typeface="Arial Black"/>
              </a:rPr>
              <a:t>Examples of common CBRN APR filtration media MPC</a:t>
            </a:r>
            <a:br>
              <a:rPr lang="en-US" dirty="0">
                <a:solidFill>
                  <a:srgbClr val="274BA3"/>
                </a:solidFill>
                <a:latin typeface="Arial Black"/>
              </a:rPr>
            </a:br>
            <a:endParaRPr lang="en-US" dirty="0">
              <a:solidFill>
                <a:srgbClr val="274BA3"/>
              </a:solidFill>
              <a:latin typeface="Arial Black"/>
            </a:endParaRPr>
          </a:p>
        </p:txBody>
      </p:sp>
      <p:pic>
        <p:nvPicPr>
          <p:cNvPr id="80899" name="Picture 2" descr="F:\img538.JPG"/>
          <p:cNvPicPr>
            <a:picLocks noChangeAspect="1" noChangeArrowheads="1"/>
          </p:cNvPicPr>
          <p:nvPr/>
        </p:nvPicPr>
        <p:blipFill>
          <a:blip r:embed="rId3" cstate="print">
            <a:lum bright="10000"/>
          </a:blip>
          <a:srcRect l="4167" t="7777" r="7500" b="15556"/>
          <a:stretch>
            <a:fillRect/>
          </a:stretch>
        </p:blipFill>
        <p:spPr bwMode="auto">
          <a:xfrm>
            <a:off x="1818640" y="904186"/>
            <a:ext cx="3410586" cy="2220014"/>
          </a:xfrm>
          <a:prstGeom prst="rect">
            <a:avLst/>
          </a:prstGeom>
          <a:noFill/>
          <a:ln w="9525">
            <a:solidFill>
              <a:schemeClr val="tx1"/>
            </a:solidFill>
            <a:miter lim="800000"/>
            <a:headEnd/>
            <a:tailEnd/>
          </a:ln>
          <a:effectLst>
            <a:outerShdw blurRad="50800" dist="50800" dir="5400000" algn="ctr" rotWithShape="0">
              <a:schemeClr val="tx1"/>
            </a:outerShdw>
          </a:effectLst>
        </p:spPr>
      </p:pic>
      <p:pic>
        <p:nvPicPr>
          <p:cNvPr id="80900" name="Picture 3" descr="F:\img537.JPG"/>
          <p:cNvPicPr>
            <a:picLocks noChangeAspect="1" noChangeArrowheads="1"/>
          </p:cNvPicPr>
          <p:nvPr/>
        </p:nvPicPr>
        <p:blipFill>
          <a:blip r:embed="rId4" cstate="print">
            <a:lum bright="10000"/>
          </a:blip>
          <a:srcRect l="10001" t="15556" r="8333" b="41112"/>
          <a:stretch>
            <a:fillRect/>
          </a:stretch>
        </p:blipFill>
        <p:spPr bwMode="auto">
          <a:xfrm>
            <a:off x="2372360" y="3461450"/>
            <a:ext cx="7061200" cy="2593910"/>
          </a:xfrm>
          <a:prstGeom prst="rect">
            <a:avLst/>
          </a:prstGeom>
          <a:noFill/>
          <a:ln w="9525">
            <a:solidFill>
              <a:schemeClr val="tx1"/>
            </a:solidFill>
            <a:miter lim="800000"/>
            <a:headEnd/>
            <a:tailEnd/>
          </a:ln>
          <a:effectLst>
            <a:outerShdw blurRad="50800" dist="50800" dir="5400000" algn="ctr" rotWithShape="0">
              <a:schemeClr val="tx1"/>
            </a:outerShdw>
          </a:effectLst>
        </p:spPr>
      </p:pic>
      <p:pic>
        <p:nvPicPr>
          <p:cNvPr id="80901" name="Picture 4" descr="F:\img536.JPG"/>
          <p:cNvPicPr>
            <a:picLocks noChangeAspect="1" noChangeArrowheads="1"/>
          </p:cNvPicPr>
          <p:nvPr/>
        </p:nvPicPr>
        <p:blipFill>
          <a:blip r:embed="rId5" cstate="print">
            <a:lum bright="30000"/>
          </a:blip>
          <a:srcRect l="4167" t="7777" r="6667" b="34444"/>
          <a:stretch>
            <a:fillRect/>
          </a:stretch>
        </p:blipFill>
        <p:spPr bwMode="auto">
          <a:xfrm>
            <a:off x="5902960" y="927417"/>
            <a:ext cx="4536440" cy="2204726"/>
          </a:xfrm>
          <a:prstGeom prst="rect">
            <a:avLst/>
          </a:prstGeom>
          <a:noFill/>
          <a:ln w="9525">
            <a:solidFill>
              <a:schemeClr val="tx1"/>
            </a:solidFill>
            <a:miter lim="800000"/>
            <a:headEnd/>
            <a:tailEnd/>
          </a:ln>
          <a:effectLst>
            <a:outerShdw blurRad="50800" dist="50800" dir="5400000" algn="ctr" rotWithShape="0">
              <a:schemeClr val="tx1"/>
            </a:outerShdw>
          </a:effectLst>
        </p:spPr>
      </p:pic>
      <p:sp>
        <p:nvSpPr>
          <p:cNvPr id="2" name="TextBox 1">
            <a:extLst>
              <a:ext uri="{FF2B5EF4-FFF2-40B4-BE49-F238E27FC236}">
                <a16:creationId xmlns:a16="http://schemas.microsoft.com/office/drawing/2014/main" id="{E9704ABD-AD6D-851E-9BCD-C13A92BA0389}"/>
              </a:ext>
            </a:extLst>
          </p:cNvPr>
          <p:cNvSpPr txBox="1"/>
          <p:nvPr/>
        </p:nvSpPr>
        <p:spPr>
          <a:xfrm>
            <a:off x="7435332" y="5807472"/>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927296F-8667-A06A-B610-62711841FFFC}"/>
              </a:ext>
            </a:extLst>
          </p:cNvPr>
          <p:cNvSpPr txBox="1"/>
          <p:nvPr/>
        </p:nvSpPr>
        <p:spPr>
          <a:xfrm>
            <a:off x="8581103" y="2877979"/>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50EB71D-6D7D-6CB6-DB9A-021003498805}"/>
              </a:ext>
            </a:extLst>
          </p:cNvPr>
          <p:cNvSpPr txBox="1"/>
          <p:nvPr/>
        </p:nvSpPr>
        <p:spPr>
          <a:xfrm>
            <a:off x="3333001" y="2877978"/>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34635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223520" y="426720"/>
            <a:ext cx="3281680" cy="2611120"/>
          </a:xfrm>
        </p:spPr>
        <p:txBody>
          <a:bodyPr>
            <a:normAutofit/>
          </a:bodyPr>
          <a:lstStyle/>
          <a:p>
            <a:r>
              <a:rPr lang="en-US" dirty="0">
                <a:solidFill>
                  <a:srgbClr val="274BA3"/>
                </a:solidFill>
                <a:latin typeface="Arial Black"/>
              </a:rPr>
              <a:t>Example of a CBRN APR Canister (Full) Paper Label</a:t>
            </a:r>
            <a:br>
              <a:rPr lang="en-US" i="1" dirty="0">
                <a:solidFill>
                  <a:srgbClr val="274BA3"/>
                </a:solidFill>
                <a:latin typeface="Arial Black"/>
              </a:rPr>
            </a:br>
            <a:endParaRPr lang="en-US" i="1" dirty="0">
              <a:solidFill>
                <a:srgbClr val="274BA3"/>
              </a:solidFill>
              <a:latin typeface="Arial Black"/>
            </a:endParaRPr>
          </a:p>
        </p:txBody>
      </p:sp>
      <p:pic>
        <p:nvPicPr>
          <p:cNvPr id="45058" name="Picture 1" descr="C:\Users\Rich Metzler\Pictures\2011-02-04 Label\Label 001.jpg"/>
          <p:cNvPicPr>
            <a:picLocks noChangeAspect="1" noChangeArrowheads="1"/>
          </p:cNvPicPr>
          <p:nvPr/>
        </p:nvPicPr>
        <p:blipFill>
          <a:blip r:embed="rId3" cstate="print"/>
          <a:srcRect t="11111" b="37778"/>
          <a:stretch>
            <a:fillRect/>
          </a:stretch>
        </p:blipFill>
        <p:spPr bwMode="auto">
          <a:xfrm>
            <a:off x="3212316" y="126404"/>
            <a:ext cx="8276513" cy="5822872"/>
          </a:xfrm>
          <a:prstGeom prst="rect">
            <a:avLst/>
          </a:prstGeom>
          <a:noFill/>
          <a:ln w="9525">
            <a:solidFill>
              <a:schemeClr val="tx1"/>
            </a:solidFill>
            <a:miter lim="800000"/>
            <a:headEnd/>
            <a:tailEnd/>
          </a:ln>
          <a:effectLst>
            <a:outerShdw blurRad="50800" dist="50800" dir="5400000" algn="ctr" rotWithShape="0">
              <a:schemeClr val="tx1"/>
            </a:outerShdw>
          </a:effectLst>
        </p:spPr>
      </p:pic>
    </p:spTree>
    <p:extLst>
      <p:ext uri="{BB962C8B-B14F-4D97-AF65-F5344CB8AC3E}">
        <p14:creationId xmlns:p14="http://schemas.microsoft.com/office/powerpoint/2010/main" val="392670979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591" y="683760"/>
            <a:ext cx="4454767" cy="502417"/>
          </a:xfrm>
        </p:spPr>
        <p:txBody>
          <a:bodyPr>
            <a:normAutofit/>
          </a:bodyPr>
          <a:lstStyle/>
          <a:p>
            <a:r>
              <a:rPr lang="en-US" sz="2800" dirty="0">
                <a:latin typeface="Calibri" panose="020F0502020204030204" pitchFamily="34" charset="0"/>
              </a:rPr>
              <a:t> CBRN PAPR LAT</a:t>
            </a:r>
          </a:p>
        </p:txBody>
      </p:sp>
      <p:sp>
        <p:nvSpPr>
          <p:cNvPr id="3" name="Content Placeholder 2"/>
          <p:cNvSpPr>
            <a:spLocks noGrp="1"/>
          </p:cNvSpPr>
          <p:nvPr>
            <p:ph idx="1"/>
          </p:nvPr>
        </p:nvSpPr>
        <p:spPr>
          <a:xfrm>
            <a:off x="1095591" y="1484068"/>
            <a:ext cx="5014126" cy="3919400"/>
          </a:xfrm>
        </p:spPr>
        <p:txBody>
          <a:bodyPr>
            <a:normAutofit/>
          </a:bodyPr>
          <a:lstStyle/>
          <a:p>
            <a:r>
              <a:rPr lang="en-US" dirty="0">
                <a:solidFill>
                  <a:schemeClr val="tx1"/>
                </a:solidFill>
                <a:latin typeface="Arial" panose="020B0604020202020204" pitchFamily="34" charset="0"/>
                <a:cs typeface="Arial" panose="020B0604020202020204" pitchFamily="34" charset="0"/>
              </a:rPr>
              <a:t>8 hours of GB LAT</a:t>
            </a:r>
          </a:p>
          <a:p>
            <a:r>
              <a:rPr lang="en-US" dirty="0">
                <a:solidFill>
                  <a:schemeClr val="tx1"/>
                </a:solidFill>
                <a:latin typeface="Arial" panose="020B0604020202020204" pitchFamily="34" charset="0"/>
                <a:cs typeface="Arial" panose="020B0604020202020204" pitchFamily="34" charset="0"/>
              </a:rPr>
              <a:t>8 hours of HD Vapor LAT</a:t>
            </a:r>
          </a:p>
          <a:p>
            <a:r>
              <a:rPr lang="en-US" dirty="0">
                <a:solidFill>
                  <a:schemeClr val="tx1"/>
                </a:solidFill>
                <a:latin typeface="Arial" panose="020B0604020202020204" pitchFamily="34" charset="0"/>
                <a:cs typeface="Arial" panose="020B0604020202020204" pitchFamily="34" charset="0"/>
              </a:rPr>
              <a:t>2 hours of HD Liquid LAT</a:t>
            </a:r>
          </a:p>
          <a:p>
            <a:r>
              <a:rPr lang="en-US" dirty="0">
                <a:solidFill>
                  <a:schemeClr val="tx1"/>
                </a:solidFill>
                <a:latin typeface="Arial" panose="020B0604020202020204" pitchFamily="34" charset="0"/>
                <a:cs typeface="Arial" panose="020B0604020202020204" pitchFamily="34" charset="0"/>
              </a:rPr>
              <a:t>LRPL Corn-Oil QNFT and TRAs</a:t>
            </a:r>
          </a:p>
          <a:p>
            <a:r>
              <a:rPr lang="en-US" dirty="0">
                <a:solidFill>
                  <a:schemeClr val="tx1"/>
                </a:solidFill>
                <a:latin typeface="Arial" panose="020B0604020202020204" pitchFamily="34" charset="0"/>
                <a:cs typeface="Arial" panose="020B0604020202020204" pitchFamily="34" charset="0"/>
              </a:rPr>
              <a:t>Powered-air purifying respirator = PAPR</a:t>
            </a:r>
          </a:p>
          <a:p>
            <a:r>
              <a:rPr lang="en-US" dirty="0">
                <a:solidFill>
                  <a:schemeClr val="tx1"/>
                </a:solidFill>
                <a:latin typeface="Arial" panose="020B0604020202020204" pitchFamily="34" charset="0"/>
                <a:cs typeface="Arial" panose="020B0604020202020204" pitchFamily="34" charset="0"/>
              </a:rPr>
              <a:t>CBRN PAPR can be tight fitting or loose fitting.</a:t>
            </a:r>
          </a:p>
          <a:p>
            <a:r>
              <a:rPr lang="en-US" dirty="0">
                <a:solidFill>
                  <a:schemeClr val="tx1"/>
                </a:solidFill>
                <a:latin typeface="Arial" panose="020B0604020202020204" pitchFamily="34" charset="0"/>
                <a:cs typeface="Arial" panose="020B0604020202020204" pitchFamily="34" charset="0"/>
              </a:rPr>
              <a:t>Belt mounted or back packed</a:t>
            </a:r>
          </a:p>
          <a:p>
            <a:r>
              <a:rPr lang="en-US" dirty="0">
                <a:solidFill>
                  <a:schemeClr val="tx1"/>
                </a:solidFill>
                <a:latin typeface="Arial" panose="020B0604020202020204" pitchFamily="34" charset="0"/>
                <a:cs typeface="Arial" panose="020B0604020202020204" pitchFamily="34" charset="0"/>
              </a:rPr>
              <a:t>Normally 2-3 canisters or cartridges per blower assembly</a:t>
            </a:r>
          </a:p>
        </p:txBody>
      </p:sp>
      <p:sp>
        <p:nvSpPr>
          <p:cNvPr id="7" name="TextBox 6"/>
          <p:cNvSpPr txBox="1"/>
          <p:nvPr/>
        </p:nvSpPr>
        <p:spPr>
          <a:xfrm rot="10800000" flipV="1">
            <a:off x="4766267" y="5999250"/>
            <a:ext cx="488684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pic>
        <p:nvPicPr>
          <p:cNvPr id="5" name="Picture 4"/>
          <p:cNvPicPr>
            <a:picLocks noChangeAspect="1"/>
          </p:cNvPicPr>
          <p:nvPr/>
        </p:nvPicPr>
        <p:blipFill>
          <a:blip r:embed="rId3"/>
          <a:stretch>
            <a:fillRect/>
          </a:stretch>
        </p:blipFill>
        <p:spPr>
          <a:xfrm>
            <a:off x="6781574" y="1138662"/>
            <a:ext cx="3389272" cy="4447345"/>
          </a:xfrm>
          <a:prstGeom prst="rect">
            <a:avLst/>
          </a:prstGeom>
        </p:spPr>
      </p:pic>
      <p:sp>
        <p:nvSpPr>
          <p:cNvPr id="8" name="TextBox 7">
            <a:extLst>
              <a:ext uri="{FF2B5EF4-FFF2-40B4-BE49-F238E27FC236}">
                <a16:creationId xmlns:a16="http://schemas.microsoft.com/office/drawing/2014/main" id="{115E3B76-D412-CE30-13FE-3FAC9329165E}"/>
              </a:ext>
            </a:extLst>
          </p:cNvPr>
          <p:cNvSpPr txBox="1"/>
          <p:nvPr/>
        </p:nvSpPr>
        <p:spPr>
          <a:xfrm>
            <a:off x="8125289" y="5157247"/>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326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a:xfrm>
            <a:off x="2160608" y="217025"/>
            <a:ext cx="9144000" cy="457200"/>
          </a:xfrm>
          <a:noFill/>
        </p:spPr>
        <p:txBody>
          <a:bodyPr>
            <a:noAutofit/>
          </a:bodyPr>
          <a:lstStyle/>
          <a:p>
            <a:r>
              <a:rPr lang="en-US" sz="4000" dirty="0">
                <a:solidFill>
                  <a:srgbClr val="274BA3"/>
                </a:solidFill>
              </a:rPr>
              <a:t>“Dual Purpose” Filtration Media</a:t>
            </a:r>
          </a:p>
        </p:txBody>
      </p:sp>
      <p:sp>
        <p:nvSpPr>
          <p:cNvPr id="29698" name="Rectangle 2"/>
          <p:cNvSpPr>
            <a:spLocks noGrp="1" noChangeArrowheads="1"/>
          </p:cNvSpPr>
          <p:nvPr>
            <p:ph idx="1"/>
          </p:nvPr>
        </p:nvSpPr>
        <p:spPr>
          <a:xfrm>
            <a:off x="233680" y="990600"/>
            <a:ext cx="11511280" cy="5105400"/>
          </a:xfrm>
        </p:spPr>
        <p:txBody>
          <a:bodyPr>
            <a:normAutofit lnSpcReduction="10000"/>
          </a:bodyPr>
          <a:lstStyle/>
          <a:p>
            <a:pPr marL="457200" indent="-457200">
              <a:spcBef>
                <a:spcPts val="0"/>
              </a:spcBef>
              <a:spcAft>
                <a:spcPts val="600"/>
              </a:spcAft>
            </a:pPr>
            <a:r>
              <a:rPr lang="en-US" sz="3200" dirty="0"/>
              <a:t>Canister and cartridge components of CBRN PAPR &amp; APR</a:t>
            </a:r>
          </a:p>
          <a:p>
            <a:pPr marL="819150" lvl="1" indent="-419100">
              <a:spcBef>
                <a:spcPts val="0"/>
              </a:spcBef>
              <a:spcAft>
                <a:spcPts val="600"/>
              </a:spcAft>
            </a:pPr>
            <a:r>
              <a:rPr lang="en-US" sz="2300" dirty="0"/>
              <a:t>NIOSH evaluates CBRN air-purifying filter service life for concentrations of agent/chemical compound penetration at various flow rates, concentrations, and laboratory test durations</a:t>
            </a:r>
          </a:p>
          <a:p>
            <a:pPr marL="1146175" lvl="2" indent="-400050">
              <a:spcBef>
                <a:spcPts val="0"/>
              </a:spcBef>
              <a:spcAft>
                <a:spcPts val="600"/>
              </a:spcAft>
            </a:pPr>
            <a:r>
              <a:rPr lang="en-US" sz="2300" dirty="0">
                <a:solidFill>
                  <a:srgbClr val="C00000"/>
                </a:solidFill>
              </a:rPr>
              <a:t>A CBRN filter service life test time is identified in 15-minute intervals                                     (CBRN Cap 1 = 15 minutes, Cap 2 = 30 minutes, etc.)</a:t>
            </a:r>
          </a:p>
          <a:p>
            <a:pPr marL="819150" lvl="1" indent="-419100">
              <a:spcBef>
                <a:spcPts val="0"/>
              </a:spcBef>
              <a:spcAft>
                <a:spcPts val="600"/>
              </a:spcAft>
            </a:pPr>
            <a:r>
              <a:rPr lang="en-US" sz="2300" dirty="0"/>
              <a:t>Actual field or “in-use” service life is not the CBRN CAP time rating </a:t>
            </a:r>
          </a:p>
          <a:p>
            <a:pPr marL="819150" lvl="1" indent="-419100">
              <a:spcBef>
                <a:spcPts val="0"/>
              </a:spcBef>
              <a:spcAft>
                <a:spcPts val="600"/>
              </a:spcAft>
            </a:pPr>
            <a:r>
              <a:rPr lang="en-US" sz="2300" dirty="0"/>
              <a:t>Consult the manufacturer and industrial hygienist for additional information</a:t>
            </a:r>
          </a:p>
          <a:p>
            <a:pPr marL="819150" lvl="1" indent="-419100">
              <a:spcBef>
                <a:spcPts val="0"/>
              </a:spcBef>
              <a:spcAft>
                <a:spcPts val="600"/>
              </a:spcAft>
            </a:pPr>
            <a:r>
              <a:rPr lang="en-US" sz="2300" dirty="0"/>
              <a:t>One style of canister can be rated for both CBRN APR &amp; CBRN PAPR use, per the manufacturer as stated on its NIOSH abbreviated paper label</a:t>
            </a:r>
          </a:p>
          <a:p>
            <a:pPr marL="819150" lvl="1" indent="-419100">
              <a:spcBef>
                <a:spcPts val="0"/>
              </a:spcBef>
              <a:spcAft>
                <a:spcPts val="600"/>
              </a:spcAft>
            </a:pPr>
            <a:r>
              <a:rPr lang="en-US" sz="2300" dirty="0"/>
              <a:t>A CBRN APR/PAPR canister or cartridge change schedule should be established before use, by the authority having jurisdiction</a:t>
            </a:r>
          </a:p>
          <a:p>
            <a:pPr marL="819150" lvl="1" indent="-419100">
              <a:spcBef>
                <a:spcPts val="0"/>
              </a:spcBef>
              <a:spcAft>
                <a:spcPts val="600"/>
              </a:spcAft>
            </a:pPr>
            <a:r>
              <a:rPr lang="en-US" sz="2300" dirty="0"/>
              <a:t>Under crisis provisions, CBRN APR canisters are interoperable with different brands of NIOSH-approved CBRN APR,  but CBRN PAPR canisters are not.  </a:t>
            </a:r>
          </a:p>
          <a:p>
            <a:pPr marL="819150" lvl="1" indent="-419100">
              <a:spcBef>
                <a:spcPts val="0"/>
              </a:spcBef>
              <a:spcAft>
                <a:spcPts val="600"/>
              </a:spcAft>
            </a:pPr>
            <a:endParaRPr lang="en-US" sz="2300" dirty="0"/>
          </a:p>
          <a:p>
            <a:pPr marL="457200" indent="-457200"/>
            <a:endParaRPr lang="en-US" sz="2000" dirty="0">
              <a:solidFill>
                <a:srgbClr val="FF0000"/>
              </a:solidFill>
            </a:endParaRPr>
          </a:p>
          <a:p>
            <a:pPr marL="1146175" lvl="2" indent="-400050"/>
            <a:endParaRPr lang="en-US" sz="1900" dirty="0">
              <a:solidFill>
                <a:srgbClr val="FF0000"/>
              </a:solidFill>
            </a:endParaRPr>
          </a:p>
        </p:txBody>
      </p:sp>
    </p:spTree>
    <p:extLst>
      <p:ext uri="{BB962C8B-B14F-4D97-AF65-F5344CB8AC3E}">
        <p14:creationId xmlns:p14="http://schemas.microsoft.com/office/powerpoint/2010/main" val="14489721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5"/>
          <p:cNvSpPr>
            <a:spLocks noChangeArrowheads="1"/>
          </p:cNvSpPr>
          <p:nvPr/>
        </p:nvSpPr>
        <p:spPr bwMode="auto">
          <a:xfrm>
            <a:off x="1524000" y="762000"/>
            <a:ext cx="7391400" cy="5486400"/>
          </a:xfrm>
          <a:prstGeom prst="rect">
            <a:avLst/>
          </a:prstGeom>
          <a:noFill/>
          <a:ln w="12700">
            <a:noFill/>
            <a:miter lim="800000"/>
            <a:headEnd/>
            <a:tailEnd/>
          </a:ln>
        </p:spPr>
        <p:txBody>
          <a:bodyPr lIns="75927" tIns="38889" rIns="75927" bIns="38889"/>
          <a:lstStyle/>
          <a:p>
            <a:pPr marL="457200" marR="0" lvl="0" indent="-228600" algn="l" defTabSz="758825" rtl="0" eaLnBrk="1" fontAlgn="auto" latinLnBrk="0" hangingPunct="1">
              <a:lnSpc>
                <a:spcPct val="100000"/>
              </a:lnSpc>
              <a:spcBef>
                <a:spcPts val="0"/>
              </a:spcBef>
              <a:spcAft>
                <a:spcPts val="1200"/>
              </a:spcAft>
              <a:buClr>
                <a:srgbClr val="000099"/>
              </a:buClr>
              <a:buSzPct val="90000"/>
              <a:buFontTx/>
              <a:buNone/>
              <a:tabLst/>
              <a:defRPr/>
            </a:pPr>
            <a:endParaRPr kumimoji="0" lang="en-US" altLang="ja-JP" sz="2600" b="1" i="0" u="none" strike="noStrike" kern="1200" cap="none" spc="0" normalizeH="0" baseline="0" noProof="0" dirty="0">
              <a:ln>
                <a:noFill/>
              </a:ln>
              <a:solidFill>
                <a:srgbClr val="954F72"/>
              </a:solidFill>
              <a:effectLst/>
              <a:uLnTx/>
              <a:uFillTx/>
              <a:latin typeface="Gill Sans MT" panose="020B0502020104020203"/>
              <a:ea typeface="ＭＳ Ｐゴシック" charset="-128"/>
              <a:cs typeface="+mn-cs"/>
            </a:endParaRPr>
          </a:p>
          <a:p>
            <a:pPr marL="457200" marR="0" lvl="0" indent="-228600" algn="l" defTabSz="758825" rtl="0" eaLnBrk="1" fontAlgn="auto" latinLnBrk="0" hangingPunct="1">
              <a:lnSpc>
                <a:spcPct val="100000"/>
              </a:lnSpc>
              <a:spcBef>
                <a:spcPts val="0"/>
              </a:spcBef>
              <a:spcAft>
                <a:spcPts val="1200"/>
              </a:spcAft>
              <a:buClr>
                <a:srgbClr val="000099"/>
              </a:buClr>
              <a:buSzPct val="90000"/>
              <a:buFont typeface="Symbol" pitchFamily="18" charset="2"/>
              <a:buChar char="·"/>
              <a:tabLst/>
              <a:defRPr/>
            </a:pPr>
            <a:endParaRPr kumimoji="0" lang="en-US" altLang="ja-JP" sz="2600" b="1" i="0" u="none" strike="noStrike" kern="1200" cap="none" spc="0" normalizeH="0" baseline="0" noProof="0" dirty="0">
              <a:ln>
                <a:noFill/>
              </a:ln>
              <a:solidFill>
                <a:srgbClr val="954F72"/>
              </a:solidFill>
              <a:effectLst/>
              <a:uLnTx/>
              <a:uFillTx/>
              <a:latin typeface="Gill Sans MT" panose="020B0502020104020203"/>
              <a:ea typeface="ＭＳ Ｐゴシック" charset="-128"/>
              <a:cs typeface="+mn-cs"/>
            </a:endParaRPr>
          </a:p>
        </p:txBody>
      </p:sp>
      <p:sp>
        <p:nvSpPr>
          <p:cNvPr id="4" name="Text Box 10"/>
          <p:cNvSpPr txBox="1">
            <a:spLocks noChangeArrowheads="1"/>
          </p:cNvSpPr>
          <p:nvPr/>
        </p:nvSpPr>
        <p:spPr bwMode="auto">
          <a:xfrm>
            <a:off x="477520" y="228601"/>
            <a:ext cx="10342880" cy="584775"/>
          </a:xfrm>
          <a:prstGeom prst="rect">
            <a:avLst/>
          </a:prstGeom>
          <a:noFill/>
          <a:ln w="9525" algn="ctr">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74BA3"/>
                </a:solidFill>
                <a:effectLst/>
                <a:uLnTx/>
                <a:uFillTx/>
                <a:latin typeface="Gill Sans MT" panose="020B0502020104020203"/>
                <a:ea typeface="+mn-ea"/>
                <a:cs typeface="+mn-cs"/>
              </a:rPr>
              <a:t>CBRN APER for the General Working Population  </a:t>
            </a:r>
          </a:p>
        </p:txBody>
      </p:sp>
      <p:pic>
        <p:nvPicPr>
          <p:cNvPr id="5" name="Picture 2" descr="NH15 Emergency Hood"/>
          <p:cNvPicPr>
            <a:picLocks noChangeAspect="1" noChangeArrowheads="1"/>
          </p:cNvPicPr>
          <p:nvPr/>
        </p:nvPicPr>
        <p:blipFill>
          <a:blip r:embed="rId3" cstate="print"/>
          <a:srcRect/>
          <a:stretch>
            <a:fillRect/>
          </a:stretch>
        </p:blipFill>
        <p:spPr bwMode="auto">
          <a:xfrm>
            <a:off x="1905000" y="3962401"/>
            <a:ext cx="2057400" cy="2105025"/>
          </a:xfrm>
          <a:prstGeom prst="rect">
            <a:avLst/>
          </a:prstGeom>
          <a:noFill/>
          <a:ln w="9525">
            <a:solidFill>
              <a:schemeClr val="tx1"/>
            </a:solidFill>
            <a:miter lim="800000"/>
            <a:headEnd/>
            <a:tailEnd/>
          </a:ln>
          <a:effectLst>
            <a:outerShdw blurRad="50800" dist="50800" dir="5400000" algn="ctr" rotWithShape="0">
              <a:schemeClr val="tx1"/>
            </a:outerShdw>
          </a:effectLst>
        </p:spPr>
      </p:pic>
      <p:pic>
        <p:nvPicPr>
          <p:cNvPr id="6" name="Picture 3" descr="SafeEscape"/>
          <p:cNvPicPr>
            <a:picLocks noChangeAspect="1" noChangeArrowheads="1"/>
          </p:cNvPicPr>
          <p:nvPr/>
        </p:nvPicPr>
        <p:blipFill>
          <a:blip r:embed="rId4" cstate="print"/>
          <a:srcRect/>
          <a:stretch>
            <a:fillRect/>
          </a:stretch>
        </p:blipFill>
        <p:spPr bwMode="auto">
          <a:xfrm>
            <a:off x="7924800" y="914401"/>
            <a:ext cx="2438400" cy="2172447"/>
          </a:xfrm>
          <a:prstGeom prst="rect">
            <a:avLst/>
          </a:prstGeom>
          <a:blipFill>
            <a:blip r:embed="rId5" cstate="print"/>
            <a:tile tx="0" ty="0" sx="100000" sy="100000" flip="none" algn="tl"/>
          </a:blipFill>
          <a:ln w="9525">
            <a:solidFill>
              <a:schemeClr val="tx1"/>
            </a:solidFill>
            <a:miter lim="800000"/>
            <a:headEnd/>
            <a:tailEnd/>
          </a:ln>
          <a:effectLst>
            <a:outerShdw blurRad="50800" dist="50800" dir="5400000" algn="ctr" rotWithShape="0">
              <a:schemeClr val="tx1"/>
            </a:outerShdw>
          </a:effectLst>
        </p:spPr>
      </p:pic>
      <p:pic>
        <p:nvPicPr>
          <p:cNvPr id="7" name="Picture 2" descr="C:\Users\Rich Metzler\Desktop\311157_jpg-sm.jpg"/>
          <p:cNvPicPr>
            <a:picLocks noChangeAspect="1" noChangeArrowheads="1"/>
          </p:cNvPicPr>
          <p:nvPr/>
        </p:nvPicPr>
        <p:blipFill>
          <a:blip r:embed="rId6" cstate="print"/>
          <a:srcRect/>
          <a:stretch>
            <a:fillRect/>
          </a:stretch>
        </p:blipFill>
        <p:spPr bwMode="auto">
          <a:xfrm>
            <a:off x="8046720" y="3714750"/>
            <a:ext cx="2286000" cy="2286000"/>
          </a:xfrm>
          <a:prstGeom prst="rect">
            <a:avLst/>
          </a:prstGeom>
          <a:noFill/>
          <a:ln w="9525">
            <a:solidFill>
              <a:schemeClr val="tx1"/>
            </a:solidFill>
            <a:miter lim="800000"/>
            <a:headEnd/>
            <a:tailEnd/>
          </a:ln>
          <a:effectLst>
            <a:outerShdw blurRad="50800" dist="50800" dir="5400000" algn="ctr" rotWithShape="0">
              <a:schemeClr val="tx1"/>
            </a:outerShdw>
          </a:effectLst>
        </p:spPr>
      </p:pic>
      <p:pic>
        <p:nvPicPr>
          <p:cNvPr id="8" name="Picture 2" descr="F:\ILC Dover_EPSN0053 LR.JPG"/>
          <p:cNvPicPr>
            <a:picLocks noChangeAspect="1" noChangeArrowheads="1"/>
          </p:cNvPicPr>
          <p:nvPr/>
        </p:nvPicPr>
        <p:blipFill>
          <a:blip r:embed="rId7" cstate="print"/>
          <a:srcRect/>
          <a:stretch>
            <a:fillRect/>
          </a:stretch>
        </p:blipFill>
        <p:spPr bwMode="auto">
          <a:xfrm>
            <a:off x="1981201" y="990600"/>
            <a:ext cx="1824567" cy="2438400"/>
          </a:xfrm>
          <a:prstGeom prst="rect">
            <a:avLst/>
          </a:prstGeom>
          <a:noFill/>
          <a:ln w="9525">
            <a:solidFill>
              <a:schemeClr val="tx1"/>
            </a:solidFill>
            <a:miter lim="800000"/>
            <a:headEnd/>
            <a:tailEnd/>
          </a:ln>
          <a:effectLst>
            <a:outerShdw blurRad="50800" dist="50800" dir="5400000" algn="ctr" rotWithShape="0">
              <a:schemeClr val="tx1"/>
            </a:outerShdw>
          </a:effectLst>
        </p:spPr>
      </p:pic>
      <p:pic>
        <p:nvPicPr>
          <p:cNvPr id="9" name="Picture 8" descr="NIOSH_22Dec09_CBRN15APER_1.jpg"/>
          <p:cNvPicPr>
            <a:picLocks noChangeAspect="1"/>
          </p:cNvPicPr>
          <p:nvPr/>
        </p:nvPicPr>
        <p:blipFill>
          <a:blip r:embed="rId8" cstate="print"/>
          <a:stretch>
            <a:fillRect/>
          </a:stretch>
        </p:blipFill>
        <p:spPr>
          <a:xfrm>
            <a:off x="4419600" y="2438400"/>
            <a:ext cx="3225800" cy="2419350"/>
          </a:xfrm>
          <a:prstGeom prst="rect">
            <a:avLst/>
          </a:prstGeom>
          <a:ln>
            <a:solidFill>
              <a:schemeClr val="tx1"/>
            </a:solidFill>
          </a:ln>
          <a:effectLst>
            <a:outerShdw blurRad="50800" dist="50800" dir="5400000" algn="ctr" rotWithShape="0">
              <a:schemeClr val="tx1"/>
            </a:outerShdw>
          </a:effectLst>
        </p:spPr>
      </p:pic>
      <p:sp>
        <p:nvSpPr>
          <p:cNvPr id="2" name="TextBox 1">
            <a:extLst>
              <a:ext uri="{FF2B5EF4-FFF2-40B4-BE49-F238E27FC236}">
                <a16:creationId xmlns:a16="http://schemas.microsoft.com/office/drawing/2014/main" id="{6F0375FA-36E8-AE9F-0C1C-12DB2A81365D}"/>
              </a:ext>
            </a:extLst>
          </p:cNvPr>
          <p:cNvSpPr txBox="1"/>
          <p:nvPr/>
        </p:nvSpPr>
        <p:spPr>
          <a:xfrm>
            <a:off x="5756162" y="4646013"/>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B8F15E6-C7B2-FC25-EC4A-E016F70ABB2B}"/>
              </a:ext>
            </a:extLst>
          </p:cNvPr>
          <p:cNvSpPr txBox="1"/>
          <p:nvPr/>
        </p:nvSpPr>
        <p:spPr>
          <a:xfrm>
            <a:off x="2127454" y="5821205"/>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Avon Protection</a:t>
            </a:r>
          </a:p>
        </p:txBody>
      </p:sp>
      <p:sp>
        <p:nvSpPr>
          <p:cNvPr id="10" name="TextBox 9">
            <a:extLst>
              <a:ext uri="{FF2B5EF4-FFF2-40B4-BE49-F238E27FC236}">
                <a16:creationId xmlns:a16="http://schemas.microsoft.com/office/drawing/2014/main" id="{DB4493E1-AA35-81AE-EA34-2E30136CAD96}"/>
              </a:ext>
            </a:extLst>
          </p:cNvPr>
          <p:cNvSpPr txBox="1"/>
          <p:nvPr/>
        </p:nvSpPr>
        <p:spPr>
          <a:xfrm>
            <a:off x="1947471" y="3182779"/>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ILC Dover</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E469A90-AE50-91C6-1B6A-D51E8C6DC51C}"/>
              </a:ext>
            </a:extLst>
          </p:cNvPr>
          <p:cNvSpPr txBox="1"/>
          <p:nvPr/>
        </p:nvSpPr>
        <p:spPr>
          <a:xfrm>
            <a:off x="8504903" y="2840627"/>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657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215B2F-9A62-EDEC-3236-5C7CF20DA107}"/>
              </a:ext>
            </a:extLst>
          </p:cNvPr>
          <p:cNvSpPr>
            <a:spLocks noGrp="1"/>
          </p:cNvSpPr>
          <p:nvPr>
            <p:ph type="title"/>
          </p:nvPr>
        </p:nvSpPr>
        <p:spPr>
          <a:xfrm>
            <a:off x="7186835" y="1344509"/>
            <a:ext cx="4507731" cy="994143"/>
          </a:xfrm>
        </p:spPr>
        <p:txBody>
          <a:bodyPr/>
          <a:lstStyle/>
          <a:p>
            <a:r>
              <a:rPr lang="en-US" sz="2800" dirty="0"/>
              <a:t>The Respirator Conformity Assessment Program is the NPPTL cornerstone and global </a:t>
            </a:r>
            <a:r>
              <a:rPr lang="en-US" sz="2800" dirty="0">
                <a:solidFill>
                  <a:srgbClr val="0070C0"/>
                </a:solidFill>
              </a:rPr>
              <a:t>“gold standard”</a:t>
            </a:r>
            <a:endParaRPr lang="en-US" dirty="0"/>
          </a:p>
        </p:txBody>
      </p:sp>
      <p:sp>
        <p:nvSpPr>
          <p:cNvPr id="8" name="Text Placeholder 7">
            <a:extLst>
              <a:ext uri="{FF2B5EF4-FFF2-40B4-BE49-F238E27FC236}">
                <a16:creationId xmlns:a16="http://schemas.microsoft.com/office/drawing/2014/main" id="{78B00671-5207-B6C7-143A-DF59F9C7FC74}"/>
              </a:ext>
            </a:extLst>
          </p:cNvPr>
          <p:cNvSpPr>
            <a:spLocks noGrp="1"/>
          </p:cNvSpPr>
          <p:nvPr>
            <p:ph type="body" sz="quarter" idx="14"/>
          </p:nvPr>
        </p:nvSpPr>
        <p:spPr>
          <a:xfrm>
            <a:off x="7477967" y="3460333"/>
            <a:ext cx="4075857" cy="2599405"/>
          </a:xfrm>
        </p:spPr>
        <p:txBody>
          <a:bodyPr/>
          <a:lstStyle/>
          <a:p>
            <a:pPr marL="285750" indent="-285750">
              <a:buClr>
                <a:schemeClr val="tx1">
                  <a:lumMod val="95000"/>
                </a:schemeClr>
              </a:buClr>
              <a:buFont typeface="Arial" panose="020B0604020202020204" pitchFamily="34" charset="0"/>
              <a:buChar char="•"/>
            </a:pPr>
            <a:r>
              <a:rPr lang="en-US" dirty="0"/>
              <a:t>Respirator Approval Program (RAP)</a:t>
            </a:r>
          </a:p>
          <a:p>
            <a:pPr marL="285750" indent="-285750">
              <a:buClr>
                <a:schemeClr val="tx1">
                  <a:lumMod val="95000"/>
                </a:schemeClr>
              </a:buClr>
              <a:buFont typeface="Arial" panose="020B0604020202020204" pitchFamily="34" charset="0"/>
              <a:buChar char="•"/>
            </a:pPr>
            <a:r>
              <a:rPr lang="en-US" dirty="0"/>
              <a:t>Post Market Evaluations</a:t>
            </a:r>
          </a:p>
          <a:p>
            <a:pPr marL="285750" indent="-285750">
              <a:buClr>
                <a:schemeClr val="tx1">
                  <a:lumMod val="95000"/>
                </a:schemeClr>
              </a:buClr>
              <a:buFont typeface="Arial" panose="020B0604020202020204" pitchFamily="34" charset="0"/>
              <a:buChar char="•"/>
            </a:pPr>
            <a:r>
              <a:rPr lang="en-US" dirty="0"/>
              <a:t>Brand Protection</a:t>
            </a:r>
          </a:p>
          <a:p>
            <a:pPr marL="285750" indent="-285750">
              <a:buClr>
                <a:schemeClr val="tx1">
                  <a:lumMod val="95000"/>
                </a:schemeClr>
              </a:buClr>
              <a:buFont typeface="Arial" panose="020B0604020202020204" pitchFamily="34" charset="0"/>
              <a:buChar char="•"/>
            </a:pPr>
            <a:r>
              <a:rPr lang="en-US" dirty="0"/>
              <a:t>Standards Development</a:t>
            </a:r>
          </a:p>
          <a:p>
            <a:pPr marL="285750" indent="-285750">
              <a:buClr>
                <a:schemeClr val="tx1">
                  <a:lumMod val="95000"/>
                </a:schemeClr>
              </a:buClr>
              <a:buFont typeface="Arial" panose="020B0604020202020204" pitchFamily="34" charset="0"/>
              <a:buChar char="•"/>
            </a:pPr>
            <a:r>
              <a:rPr lang="en-US" dirty="0"/>
              <a:t>Technical Assistance</a:t>
            </a:r>
          </a:p>
          <a:p>
            <a:pPr marL="285750" indent="-285750">
              <a:buClr>
                <a:schemeClr val="tx1">
                  <a:lumMod val="95000"/>
                </a:schemeClr>
              </a:buClr>
              <a:buFont typeface="Arial" panose="020B0604020202020204" pitchFamily="34" charset="0"/>
              <a:buChar char="•"/>
            </a:pPr>
            <a:r>
              <a:rPr lang="en-US" dirty="0"/>
              <a:t>Share Information</a:t>
            </a:r>
          </a:p>
        </p:txBody>
      </p:sp>
      <p:pic>
        <p:nvPicPr>
          <p:cNvPr id="13" name="Picture 12">
            <a:extLst>
              <a:ext uri="{FF2B5EF4-FFF2-40B4-BE49-F238E27FC236}">
                <a16:creationId xmlns:a16="http://schemas.microsoft.com/office/drawing/2014/main" id="{335A91ED-55AC-23DB-9AE8-DA35AFE4E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51"/>
            <a:ext cx="3073400" cy="3470884"/>
          </a:xfrm>
          <a:prstGeom prst="rect">
            <a:avLst/>
          </a:prstGeom>
        </p:spPr>
      </p:pic>
      <p:sp>
        <p:nvSpPr>
          <p:cNvPr id="27" name="TextBox 26">
            <a:extLst>
              <a:ext uri="{FF2B5EF4-FFF2-40B4-BE49-F238E27FC236}">
                <a16:creationId xmlns:a16="http://schemas.microsoft.com/office/drawing/2014/main" id="{1D3A0390-E65C-D50B-492D-04FA1C7B8C76}"/>
              </a:ext>
            </a:extLst>
          </p:cNvPr>
          <p:cNvSpPr txBox="1"/>
          <p:nvPr/>
        </p:nvSpPr>
        <p:spPr>
          <a:xfrm>
            <a:off x="9914099" y="6611779"/>
            <a:ext cx="2277901" cy="246221"/>
          </a:xfrm>
          <a:prstGeom prst="rect">
            <a:avLst/>
          </a:prstGeom>
          <a:noFill/>
        </p:spPr>
        <p:txBody>
          <a:bodyPr wrap="square" rtlCol="0">
            <a:spAutoFit/>
          </a:bodyPr>
          <a:lstStyle/>
          <a:p>
            <a:pPr defTabSz="914377"/>
            <a:r>
              <a:rPr lang="en-US" sz="1000" dirty="0">
                <a:solidFill>
                  <a:prstClr val="black"/>
                </a:solidFill>
                <a:latin typeface="Calibri" panose="020F0502020204030204" pitchFamily="34" charset="0"/>
                <a:cs typeface="Calibri" panose="020F0502020204030204" pitchFamily="34" charset="0"/>
              </a:rPr>
              <a:t>Photos courtesy of </a:t>
            </a:r>
            <a:r>
              <a:rPr lang="en-US" sz="1000" dirty="0" err="1">
                <a:solidFill>
                  <a:prstClr val="black"/>
                </a:solidFill>
                <a:latin typeface="Calibri" panose="020F0502020204030204" pitchFamily="34" charset="0"/>
                <a:cs typeface="Calibri" panose="020F0502020204030204" pitchFamily="34" charset="0"/>
              </a:rPr>
              <a:t>Moldex</a:t>
            </a:r>
            <a:r>
              <a:rPr lang="en-US" sz="1000" dirty="0">
                <a:solidFill>
                  <a:prstClr val="black"/>
                </a:solidFill>
                <a:latin typeface="Calibri" panose="020F0502020204030204" pitchFamily="34" charset="0"/>
                <a:cs typeface="Calibri" panose="020F0502020204030204" pitchFamily="34" charset="0"/>
              </a:rPr>
              <a:t>, MSA, Avon </a:t>
            </a:r>
          </a:p>
        </p:txBody>
      </p:sp>
      <p:pic>
        <p:nvPicPr>
          <p:cNvPr id="30" name="Picture 29">
            <a:extLst>
              <a:ext uri="{FF2B5EF4-FFF2-40B4-BE49-F238E27FC236}">
                <a16:creationId xmlns:a16="http://schemas.microsoft.com/office/drawing/2014/main" id="{349CD1EC-0C9D-8DDA-71F0-89E619D3F0A9}"/>
              </a:ext>
            </a:extLst>
          </p:cNvPr>
          <p:cNvPicPr>
            <a:picLocks noChangeAspect="1"/>
          </p:cNvPicPr>
          <p:nvPr/>
        </p:nvPicPr>
        <p:blipFill rotWithShape="1">
          <a:blip r:embed="rId4">
            <a:extLst>
              <a:ext uri="{28A0092B-C50C-407E-A947-70E740481C1C}">
                <a14:useLocalDpi xmlns:a14="http://schemas.microsoft.com/office/drawing/2010/main" val="0"/>
              </a:ext>
            </a:extLst>
          </a:blip>
          <a:srcRect t="5647" r="4" b="19413"/>
          <a:stretch/>
        </p:blipFill>
        <p:spPr>
          <a:xfrm>
            <a:off x="0" y="3394362"/>
            <a:ext cx="3073400" cy="3463638"/>
          </a:xfrm>
          <a:prstGeom prst="rect">
            <a:avLst/>
          </a:prstGeom>
        </p:spPr>
      </p:pic>
      <p:pic>
        <p:nvPicPr>
          <p:cNvPr id="32" name="Picture 31">
            <a:extLst>
              <a:ext uri="{FF2B5EF4-FFF2-40B4-BE49-F238E27FC236}">
                <a16:creationId xmlns:a16="http://schemas.microsoft.com/office/drawing/2014/main" id="{8B9A4A30-167E-9690-DCA4-DC1793DA2C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98" b="-3"/>
          <a:stretch/>
        </p:blipFill>
        <p:spPr>
          <a:xfrm>
            <a:off x="3073400" y="75281"/>
            <a:ext cx="3317231" cy="3726756"/>
          </a:xfrm>
          <a:prstGeom prst="rect">
            <a:avLst/>
          </a:prstGeom>
        </p:spPr>
      </p:pic>
      <p:pic>
        <p:nvPicPr>
          <p:cNvPr id="7" name="Picture Placeholder 6">
            <a:extLst>
              <a:ext uri="{FF2B5EF4-FFF2-40B4-BE49-F238E27FC236}">
                <a16:creationId xmlns:a16="http://schemas.microsoft.com/office/drawing/2014/main" id="{FF740E88-087C-74A7-7705-22FA282EC2A8}"/>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5773" r="5773"/>
          <a:stretch/>
        </p:blipFill>
        <p:spPr>
          <a:xfrm>
            <a:off x="3073400" y="2649777"/>
            <a:ext cx="3317231" cy="4208223"/>
          </a:xfrm>
        </p:spPr>
      </p:pic>
    </p:spTree>
    <p:extLst>
      <p:ext uri="{BB962C8B-B14F-4D97-AF65-F5344CB8AC3E}">
        <p14:creationId xmlns:p14="http://schemas.microsoft.com/office/powerpoint/2010/main" val="383153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9" name="Rectangle 17418">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1" name="Rectangle 1742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3" name="Rectangle 17422">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25" name="Freeform: Shape 17424">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427" name="Rectangle 17426">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1" name="Rectangle 3"/>
          <p:cNvSpPr>
            <a:spLocks noGrp="1" noChangeArrowheads="1"/>
          </p:cNvSpPr>
          <p:nvPr>
            <p:ph type="title" idx="4294967295"/>
          </p:nvPr>
        </p:nvSpPr>
        <p:spPr>
          <a:xfrm>
            <a:off x="586478" y="1683756"/>
            <a:ext cx="3115265" cy="2396359"/>
          </a:xfrm>
        </p:spPr>
        <p:txBody>
          <a:bodyPr vert="horz" lIns="91440" tIns="45720" rIns="91440" bIns="45720" rtlCol="0" anchor="b">
            <a:normAutofit/>
          </a:bodyPr>
          <a:lstStyle/>
          <a:p>
            <a:pPr algn="r"/>
            <a:r>
              <a:rPr lang="en-US" altLang="en-US" sz="3100" kern="1200">
                <a:solidFill>
                  <a:srgbClr val="FFFFFF"/>
                </a:solidFill>
                <a:latin typeface="+mj-lt"/>
                <a:ea typeface="+mj-ea"/>
                <a:cs typeface="+mj-cs"/>
              </a:rPr>
              <a:t>Identification of Cartridges and Canisters – Abbreviated Label</a:t>
            </a:r>
          </a:p>
        </p:txBody>
      </p:sp>
      <p:graphicFrame>
        <p:nvGraphicFramePr>
          <p:cNvPr id="17413" name="Rectangle 2">
            <a:extLst>
              <a:ext uri="{FF2B5EF4-FFF2-40B4-BE49-F238E27FC236}">
                <a16:creationId xmlns:a16="http://schemas.microsoft.com/office/drawing/2014/main" id="{5BEECD93-6938-A7FE-7A05-7DE6F39DF1AE}"/>
              </a:ext>
            </a:extLst>
          </p:cNvPr>
          <p:cNvGraphicFramePr/>
          <p:nvPr>
            <p:extLst>
              <p:ext uri="{D42A27DB-BD31-4B8C-83A1-F6EECF244321}">
                <p14:modId xmlns:p14="http://schemas.microsoft.com/office/powerpoint/2010/main" val="272591650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6363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4294967295"/>
          </p:nvPr>
        </p:nvSpPr>
        <p:spPr>
          <a:xfrm>
            <a:off x="966355" y="1588511"/>
            <a:ext cx="10515600" cy="4351337"/>
          </a:xfrm>
        </p:spPr>
        <p:txBody>
          <a:bodyPr>
            <a:normAutofit/>
          </a:bodyPr>
          <a:lstStyle/>
          <a:p>
            <a:pPr algn="ctr">
              <a:buFont typeface="Symbol" panose="05050102010706020507" pitchFamily="18" charset="2"/>
              <a:buNone/>
            </a:pPr>
            <a:r>
              <a:rPr lang="en-US" altLang="en-US" sz="4800" b="1" dirty="0">
                <a:solidFill>
                  <a:schemeClr val="accent1"/>
                </a:solidFill>
              </a:rPr>
              <a:t>Always read the NIOSH Approval Label to verify that the cartridge or filter on your respirator is approved for the contaminant(s) in the workplace!</a:t>
            </a:r>
          </a:p>
        </p:txBody>
      </p:sp>
    </p:spTree>
    <p:extLst>
      <p:ext uri="{BB962C8B-B14F-4D97-AF65-F5344CB8AC3E}">
        <p14:creationId xmlns:p14="http://schemas.microsoft.com/office/powerpoint/2010/main" val="1479798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F9D072-95A6-6477-EEF0-6EFB62356873}"/>
              </a:ext>
            </a:extLst>
          </p:cNvPr>
          <p:cNvSpPr>
            <a:spLocks noGrp="1"/>
          </p:cNvSpPr>
          <p:nvPr>
            <p:ph type="title" idx="4294967295"/>
          </p:nvPr>
        </p:nvSpPr>
        <p:spPr>
          <a:xfrm>
            <a:off x="838200" y="557188"/>
            <a:ext cx="10515600" cy="1133499"/>
          </a:xfrm>
        </p:spPr>
        <p:txBody>
          <a:bodyPr vert="horz" lIns="91440" tIns="45720" rIns="91440" bIns="45720" rtlCol="0" anchor="ctr">
            <a:normAutofit/>
          </a:bodyPr>
          <a:lstStyle/>
          <a:p>
            <a:pPr algn="ctr"/>
            <a:r>
              <a:rPr lang="en-US" sz="5200" kern="1200">
                <a:solidFill>
                  <a:schemeClr val="tx1"/>
                </a:solidFill>
                <a:latin typeface="+mj-lt"/>
                <a:ea typeface="+mj-ea"/>
                <a:cs typeface="+mj-cs"/>
              </a:rPr>
              <a:t>APR Required Labels</a:t>
            </a:r>
          </a:p>
        </p:txBody>
      </p:sp>
      <p:graphicFrame>
        <p:nvGraphicFramePr>
          <p:cNvPr id="5" name="Content Placeholder 2">
            <a:extLst>
              <a:ext uri="{FF2B5EF4-FFF2-40B4-BE49-F238E27FC236}">
                <a16:creationId xmlns:a16="http://schemas.microsoft.com/office/drawing/2014/main" id="{67BA98D3-8AEC-9DB0-7FF1-DBDD71CC437B}"/>
              </a:ext>
            </a:extLst>
          </p:cNvPr>
          <p:cNvGraphicFramePr>
            <a:graphicFrameLocks noGrp="1"/>
          </p:cNvGraphicFramePr>
          <p:nvPr>
            <p:ph idx="4294967295"/>
            <p:extLst>
              <p:ext uri="{D42A27DB-BD31-4B8C-83A1-F6EECF244321}">
                <p14:modId xmlns:p14="http://schemas.microsoft.com/office/powerpoint/2010/main" val="265920517"/>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4492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553156" y="136525"/>
            <a:ext cx="10515600" cy="1325563"/>
          </a:xfrm>
        </p:spPr>
        <p:txBody>
          <a:bodyPr/>
          <a:lstStyle/>
          <a:p>
            <a:r>
              <a:rPr lang="en-US" altLang="en-US" dirty="0"/>
              <a:t>Example of a NIOSH Approval Label </a:t>
            </a:r>
          </a:p>
        </p:txBody>
      </p:sp>
      <p:pic>
        <p:nvPicPr>
          <p:cNvPr id="19459" name="Picture 5"/>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l="20833" t="13889" r="22917" b="13889"/>
          <a:stretch>
            <a:fillRect/>
          </a:stretch>
        </p:blipFill>
        <p:spPr>
          <a:xfrm>
            <a:off x="2720051" y="1241385"/>
            <a:ext cx="6756400" cy="5067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1806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52392" name="Rectangle 155239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2394" name="Freeform: Shape 155239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2386" name="Rectangle 2">
            <a:extLst>
              <a:ext uri="{FF2B5EF4-FFF2-40B4-BE49-F238E27FC236}">
                <a16:creationId xmlns:a16="http://schemas.microsoft.com/office/drawing/2014/main" id="{C9D6B7F9-637D-AC5A-087D-AEE3996EC715}"/>
              </a:ext>
            </a:extLst>
          </p:cNvPr>
          <p:cNvSpPr>
            <a:spLocks noGrp="1" noChangeArrowheads="1"/>
          </p:cNvSpPr>
          <p:nvPr>
            <p:ph type="title" idx="4294967295"/>
          </p:nvPr>
        </p:nvSpPr>
        <p:spPr>
          <a:xfrm>
            <a:off x="686834" y="1153572"/>
            <a:ext cx="3200400" cy="4461163"/>
          </a:xfrm>
        </p:spPr>
        <p:txBody>
          <a:bodyPr vert="horz" lIns="91440" tIns="45720" rIns="91440" bIns="45720" rtlCol="0" anchor="ctr">
            <a:normAutofit/>
          </a:bodyPr>
          <a:lstStyle/>
          <a:p>
            <a:r>
              <a:rPr lang="en-US" altLang="en-US" kern="1200">
                <a:solidFill>
                  <a:srgbClr val="FFFFFF"/>
                </a:solidFill>
                <a:latin typeface="+mj-lt"/>
                <a:ea typeface="+mj-ea"/>
                <a:cs typeface="+mj-cs"/>
              </a:rPr>
              <a:t>Respiratory Inlet Coverings for Continuous Flow Air-Supplied Respirators</a:t>
            </a:r>
          </a:p>
        </p:txBody>
      </p:sp>
      <p:sp>
        <p:nvSpPr>
          <p:cNvPr id="1552396" name="Arc 155239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52411" name="Rectangle 3">
            <a:extLst>
              <a:ext uri="{FF2B5EF4-FFF2-40B4-BE49-F238E27FC236}">
                <a16:creationId xmlns:a16="http://schemas.microsoft.com/office/drawing/2014/main" id="{E2DC3FC9-788F-3EE4-1A8F-86036C13A6AF}"/>
              </a:ext>
            </a:extLst>
          </p:cNvPr>
          <p:cNvSpPr>
            <a:spLocks noGrp="1" noChangeArrowheads="1"/>
          </p:cNvSpPr>
          <p:nvPr>
            <p:ph type="body" idx="4294967295"/>
          </p:nvPr>
        </p:nvSpPr>
        <p:spPr>
          <a:xfrm>
            <a:off x="4447308" y="591344"/>
            <a:ext cx="6906491" cy="5585619"/>
          </a:xfrm>
        </p:spPr>
        <p:txBody>
          <a:bodyPr vert="horz" lIns="91440" tIns="45720" rIns="91440" bIns="45720" rtlCol="0" anchor="ctr">
            <a:normAutofit/>
          </a:bodyPr>
          <a:lstStyle/>
          <a:p>
            <a:endParaRPr lang="en-US" altLang="en-US"/>
          </a:p>
          <a:p>
            <a:r>
              <a:rPr lang="en-US" altLang="en-US"/>
              <a:t>Can be tight-fitting or loose fitting</a:t>
            </a:r>
          </a:p>
          <a:p>
            <a:pPr lvl="1"/>
            <a:r>
              <a:rPr lang="en-US" altLang="en-US" b="1"/>
              <a:t>Quarter Mask</a:t>
            </a:r>
          </a:p>
          <a:p>
            <a:pPr lvl="1"/>
            <a:r>
              <a:rPr lang="en-US" altLang="en-US" b="1"/>
              <a:t>Half Mask</a:t>
            </a:r>
          </a:p>
          <a:p>
            <a:pPr lvl="1"/>
            <a:r>
              <a:rPr lang="en-US" altLang="en-US" b="1"/>
              <a:t>Full Facepiece</a:t>
            </a:r>
          </a:p>
          <a:p>
            <a:pPr lvl="1"/>
            <a:r>
              <a:rPr lang="en-US" altLang="en-US" b="1"/>
              <a:t>Hood</a:t>
            </a:r>
          </a:p>
          <a:p>
            <a:pPr lvl="1"/>
            <a:r>
              <a:rPr lang="en-US" altLang="en-US" b="1"/>
              <a:t>Helmet</a:t>
            </a:r>
          </a:p>
          <a:p>
            <a:r>
              <a:rPr lang="en-US" altLang="en-US"/>
              <a:t>May incorporate a filter for entry and egress</a:t>
            </a:r>
          </a:p>
          <a:p>
            <a:pPr lvl="1"/>
            <a:endParaRPr lang="en-US" altLang="en-US" b="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EF83C17-7A46-DD2F-6014-BEBED1186DE3}"/>
              </a:ext>
            </a:extLst>
          </p:cNvPr>
          <p:cNvSpPr/>
          <p:nvPr/>
        </p:nvSpPr>
        <p:spPr>
          <a:xfrm>
            <a:off x="4879649" y="4518781"/>
            <a:ext cx="6084604" cy="1287659"/>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611A9B7-8FC8-FCC6-116A-AACDBFE9683A}"/>
              </a:ext>
            </a:extLst>
          </p:cNvPr>
          <p:cNvSpPr/>
          <p:nvPr/>
        </p:nvSpPr>
        <p:spPr>
          <a:xfrm>
            <a:off x="4879649" y="1051560"/>
            <a:ext cx="6084605" cy="994143"/>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1E4F44C-9D9B-0F2B-B098-FA916FDB14CE}"/>
              </a:ext>
            </a:extLst>
          </p:cNvPr>
          <p:cNvSpPr>
            <a:spLocks noGrp="1"/>
          </p:cNvSpPr>
          <p:nvPr>
            <p:ph type="title"/>
          </p:nvPr>
        </p:nvSpPr>
        <p:spPr/>
        <p:txBody>
          <a:bodyPr anchor="t"/>
          <a:lstStyle/>
          <a:p>
            <a:r>
              <a:rPr lang="en-US" altLang="en-US" sz="3200" dirty="0">
                <a:solidFill>
                  <a:srgbClr val="FFFFFF"/>
                </a:solidFill>
              </a:rPr>
              <a:t>Respiratory Inlet Coverings for Pressure Demand Air-Supplied Respirators</a:t>
            </a:r>
            <a:endParaRPr lang="en-US" sz="2800" dirty="0"/>
          </a:p>
        </p:txBody>
      </p:sp>
      <p:sp>
        <p:nvSpPr>
          <p:cNvPr id="8" name="Text Placeholder 7">
            <a:extLst>
              <a:ext uri="{FF2B5EF4-FFF2-40B4-BE49-F238E27FC236}">
                <a16:creationId xmlns:a16="http://schemas.microsoft.com/office/drawing/2014/main" id="{453C53A6-C586-8C49-FD34-70DCF2E81C4C}"/>
              </a:ext>
            </a:extLst>
          </p:cNvPr>
          <p:cNvSpPr>
            <a:spLocks noGrp="1"/>
          </p:cNvSpPr>
          <p:nvPr>
            <p:ph type="body" sz="quarter" idx="14"/>
          </p:nvPr>
        </p:nvSpPr>
        <p:spPr>
          <a:xfrm>
            <a:off x="4879649" y="1442722"/>
            <a:ext cx="6675108" cy="2235426"/>
          </a:xfrm>
        </p:spPr>
        <p:txBody>
          <a:bodyPr/>
          <a:lstStyle/>
          <a:p>
            <a:pPr lvl="0"/>
            <a:r>
              <a:rPr lang="en-US" sz="3600" b="1" dirty="0">
                <a:solidFill>
                  <a:schemeClr val="bg1"/>
                </a:solidFill>
              </a:rPr>
              <a:t>Must be tight-fitting</a:t>
            </a:r>
          </a:p>
          <a:p>
            <a:pPr lvl="0"/>
            <a:endParaRPr lang="en-US" sz="3600" b="1" dirty="0"/>
          </a:p>
          <a:p>
            <a:pPr lvl="0"/>
            <a:endParaRPr lang="en-US" sz="3600" b="1" dirty="0"/>
          </a:p>
          <a:p>
            <a:pPr lvl="0"/>
            <a:r>
              <a:rPr lang="en-US" sz="2400" b="1" dirty="0"/>
              <a:t>Half Mask</a:t>
            </a:r>
            <a:endParaRPr lang="en-US" sz="2400" dirty="0"/>
          </a:p>
          <a:p>
            <a:pPr lvl="0"/>
            <a:r>
              <a:rPr lang="en-US" sz="2400" b="1" dirty="0"/>
              <a:t>Full Facepiece</a:t>
            </a:r>
            <a:endParaRPr lang="en-US" sz="2400" dirty="0"/>
          </a:p>
          <a:p>
            <a:endParaRPr lang="en-US" dirty="0"/>
          </a:p>
          <a:p>
            <a:endParaRPr lang="en-US" dirty="0"/>
          </a:p>
          <a:p>
            <a:pPr>
              <a:lnSpc>
                <a:spcPct val="100000"/>
              </a:lnSpc>
            </a:pPr>
            <a:r>
              <a:rPr lang="en-US" sz="3600" b="1" dirty="0">
                <a:solidFill>
                  <a:schemeClr val="bg1"/>
                </a:solidFill>
              </a:rPr>
              <a:t>May incorporate a filter for entry and egress</a:t>
            </a:r>
          </a:p>
        </p:txBody>
      </p:sp>
    </p:spTree>
    <p:extLst>
      <p:ext uri="{BB962C8B-B14F-4D97-AF65-F5344CB8AC3E}">
        <p14:creationId xmlns:p14="http://schemas.microsoft.com/office/powerpoint/2010/main" val="3216033449"/>
      </p:ext>
    </p:extLst>
  </p:cSld>
  <p:clrMapOvr>
    <a:masterClrMapping/>
  </p:clrMapOvr>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1B8D-64B9-5A4B-C66D-63EACB08A21E}"/>
              </a:ext>
            </a:extLst>
          </p:cNvPr>
          <p:cNvSpPr>
            <a:spLocks noGrp="1"/>
          </p:cNvSpPr>
          <p:nvPr>
            <p:ph type="title"/>
          </p:nvPr>
        </p:nvSpPr>
        <p:spPr/>
        <p:txBody>
          <a:bodyPr/>
          <a:lstStyle/>
          <a:p>
            <a:r>
              <a:rPr lang="en-US" altLang="en-US" sz="2800" dirty="0"/>
              <a:t>Respiratory Inlet Coverings for Self-Contained Breathing Apparatus</a:t>
            </a:r>
            <a:endParaRPr lang="en-US" dirty="0"/>
          </a:p>
        </p:txBody>
      </p:sp>
      <p:sp>
        <p:nvSpPr>
          <p:cNvPr id="3" name="Text Placeholder 2">
            <a:extLst>
              <a:ext uri="{FF2B5EF4-FFF2-40B4-BE49-F238E27FC236}">
                <a16:creationId xmlns:a16="http://schemas.microsoft.com/office/drawing/2014/main" id="{F4221CCC-5144-467D-F155-CEA36DD8B767}"/>
              </a:ext>
            </a:extLst>
          </p:cNvPr>
          <p:cNvSpPr>
            <a:spLocks noGrp="1"/>
          </p:cNvSpPr>
          <p:nvPr>
            <p:ph type="body" sz="quarter" idx="10"/>
          </p:nvPr>
        </p:nvSpPr>
        <p:spPr>
          <a:xfrm>
            <a:off x="964419" y="3026173"/>
            <a:ext cx="10416988" cy="4285188"/>
          </a:xfrm>
        </p:spPr>
        <p:txBody>
          <a:bodyPr vert="horz" lIns="0" tIns="0" rIns="0" bIns="0" rtlCol="0" anchor="t">
            <a:noAutofit/>
          </a:bodyPr>
          <a:lstStyle/>
          <a:p>
            <a:r>
              <a:rPr lang="en-US" altLang="en-US" sz="2800" b="1" dirty="0">
                <a:solidFill>
                  <a:schemeClr val="tx2"/>
                </a:solidFill>
              </a:rPr>
              <a:t>Must</a:t>
            </a:r>
            <a:r>
              <a:rPr lang="en-US" altLang="en-US" dirty="0">
                <a:solidFill>
                  <a:schemeClr val="tx2"/>
                </a:solidFill>
              </a:rPr>
              <a:t> </a:t>
            </a:r>
            <a:r>
              <a:rPr lang="en-US" altLang="en-US" sz="2800" dirty="0">
                <a:solidFill>
                  <a:schemeClr val="tx2"/>
                </a:solidFill>
              </a:rPr>
              <a:t>be tight-fitting.  </a:t>
            </a:r>
            <a:endParaRPr lang="en-US" altLang="en-US" dirty="0">
              <a:solidFill>
                <a:schemeClr val="tx2"/>
              </a:solidFill>
            </a:endParaRPr>
          </a:p>
          <a:p>
            <a:endParaRPr lang="en-US" altLang="en-US" dirty="0">
              <a:solidFill>
                <a:schemeClr val="tx2"/>
              </a:solidFill>
            </a:endParaRPr>
          </a:p>
          <a:p>
            <a:r>
              <a:rPr lang="en-US" altLang="en-US" sz="2800" dirty="0">
                <a:solidFill>
                  <a:schemeClr val="tx2"/>
                </a:solidFill>
              </a:rPr>
              <a:t>Only Full Facepiece can be approved.</a:t>
            </a:r>
            <a:endParaRPr lang="en-US" altLang="en-US" sz="2800" dirty="0">
              <a:solidFill>
                <a:schemeClr val="tx2"/>
              </a:solidFill>
              <a:ea typeface="Calibri"/>
              <a:cs typeface="Calibri"/>
            </a:endParaRPr>
          </a:p>
        </p:txBody>
      </p:sp>
    </p:spTree>
    <p:extLst>
      <p:ext uri="{BB962C8B-B14F-4D97-AF65-F5344CB8AC3E}">
        <p14:creationId xmlns:p14="http://schemas.microsoft.com/office/powerpoint/2010/main" val="3477984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58538" name="Rectangle 1558537">
            <a:extLst>
              <a:ext uri="{FF2B5EF4-FFF2-40B4-BE49-F238E27FC236}">
                <a16:creationId xmlns:a16="http://schemas.microsoft.com/office/drawing/2014/main" id="{E0311CE5-3D05-493E-B9D2-CF549DF73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558530" name="Rectangle 2">
            <a:extLst>
              <a:ext uri="{FF2B5EF4-FFF2-40B4-BE49-F238E27FC236}">
                <a16:creationId xmlns:a16="http://schemas.microsoft.com/office/drawing/2014/main" id="{93B51A8E-9BC2-DDB6-92CF-D07BBA01518F}"/>
              </a:ext>
            </a:extLst>
          </p:cNvPr>
          <p:cNvSpPr>
            <a:spLocks noGrp="1" noChangeArrowheads="1"/>
          </p:cNvSpPr>
          <p:nvPr>
            <p:ph type="title" idx="4294967295"/>
          </p:nvPr>
        </p:nvSpPr>
        <p:spPr>
          <a:xfrm>
            <a:off x="993370" y="4249107"/>
            <a:ext cx="10191405" cy="1109031"/>
          </a:xfrm>
        </p:spPr>
        <p:txBody>
          <a:bodyPr vert="horz" lIns="91440" tIns="45720" rIns="91440" bIns="45720" rtlCol="0" anchor="b">
            <a:normAutofit/>
          </a:bodyPr>
          <a:lstStyle/>
          <a:p>
            <a:pPr algn="ctr"/>
            <a:r>
              <a:rPr lang="en-US" altLang="en-US" sz="5200" b="1" kern="1200">
                <a:solidFill>
                  <a:schemeClr val="accent1"/>
                </a:solidFill>
                <a:latin typeface="+mj-lt"/>
                <a:ea typeface="+mj-ea"/>
                <a:cs typeface="+mj-cs"/>
              </a:rPr>
              <a:t>Self-Contained Breathing Apparatus</a:t>
            </a:r>
          </a:p>
        </p:txBody>
      </p:sp>
      <p:pic>
        <p:nvPicPr>
          <p:cNvPr id="1558533" name="Picture 5">
            <a:extLst>
              <a:ext uri="{FF2B5EF4-FFF2-40B4-BE49-F238E27FC236}">
                <a16:creationId xmlns:a16="http://schemas.microsoft.com/office/drawing/2014/main" id="{123AED79-62EE-8DF6-989B-94BB666B1A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818"/>
          <a:stretch>
            <a:fillRect/>
          </a:stretch>
        </p:blipFill>
        <p:spPr bwMode="auto">
          <a:xfrm>
            <a:off x="198741" y="171720"/>
            <a:ext cx="5803323" cy="3905677"/>
          </a:xfrm>
          <a:prstGeom prst="rect">
            <a:avLst/>
          </a:prstGeom>
          <a:noFill/>
          <a:extLst>
            <a:ext uri="{909E8E84-426E-40DD-AFC4-6F175D3DCCD1}">
              <a14:hiddenFill xmlns:a14="http://schemas.microsoft.com/office/drawing/2010/main">
                <a:solidFill>
                  <a:srgbClr val="FFFFFF"/>
                </a:solidFill>
              </a14:hiddenFill>
            </a:ext>
          </a:extLst>
        </p:spPr>
      </p:pic>
      <p:pic>
        <p:nvPicPr>
          <p:cNvPr id="1558532" name="Picture 4">
            <a:extLst>
              <a:ext uri="{FF2B5EF4-FFF2-40B4-BE49-F238E27FC236}">
                <a16:creationId xmlns:a16="http://schemas.microsoft.com/office/drawing/2014/main" id="{7B30C7D7-29C8-BF60-AB74-F159F1DFF7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9346"/>
          <a:stretch>
            <a:fillRect/>
          </a:stretch>
        </p:blipFill>
        <p:spPr bwMode="auto">
          <a:xfrm>
            <a:off x="6189934" y="156394"/>
            <a:ext cx="5803323" cy="39209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FA267B-0AEE-3316-89E7-D016961ED592}"/>
              </a:ext>
            </a:extLst>
          </p:cNvPr>
          <p:cNvSpPr txBox="1"/>
          <p:nvPr/>
        </p:nvSpPr>
        <p:spPr>
          <a:xfrm>
            <a:off x="4225382" y="3826161"/>
            <a:ext cx="1825605" cy="276999"/>
          </a:xfrm>
          <a:prstGeom prst="rect">
            <a:avLst/>
          </a:prstGeom>
          <a:noFill/>
        </p:spPr>
        <p:txBody>
          <a:bodyPr wrap="square" rtlCol="0">
            <a:spAutoFit/>
          </a:bodyPr>
          <a:lstStyle/>
          <a:p>
            <a:pPr algn="r"/>
            <a:r>
              <a:rPr lang="en-US" sz="1200">
                <a:solidFill>
                  <a:schemeClr val="bg1"/>
                </a:solidFill>
              </a:rPr>
              <a:t>Photo by Adobe Stock</a:t>
            </a:r>
          </a:p>
        </p:txBody>
      </p:sp>
      <p:sp>
        <p:nvSpPr>
          <p:cNvPr id="3" name="TextBox 2">
            <a:extLst>
              <a:ext uri="{FF2B5EF4-FFF2-40B4-BE49-F238E27FC236}">
                <a16:creationId xmlns:a16="http://schemas.microsoft.com/office/drawing/2014/main" id="{12ABCE1C-8BAC-45C3-742D-86E50DF82883}"/>
              </a:ext>
            </a:extLst>
          </p:cNvPr>
          <p:cNvSpPr txBox="1"/>
          <p:nvPr/>
        </p:nvSpPr>
        <p:spPr>
          <a:xfrm>
            <a:off x="10167652" y="3800389"/>
            <a:ext cx="1825605" cy="276999"/>
          </a:xfrm>
          <a:prstGeom prst="rect">
            <a:avLst/>
          </a:prstGeom>
          <a:noFill/>
        </p:spPr>
        <p:txBody>
          <a:bodyPr wrap="square" rtlCol="0">
            <a:spAutoFit/>
          </a:bodyPr>
          <a:lstStyle/>
          <a:p>
            <a:pPr algn="r"/>
            <a:r>
              <a:rPr lang="en-US" sz="1200" dirty="0">
                <a:solidFill>
                  <a:schemeClr val="bg1"/>
                </a:solidFill>
              </a:rPr>
              <a:t>Photo by Adobe Stock</a:t>
            </a:r>
          </a:p>
        </p:txBody>
      </p:sp>
    </p:spTree>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56488" name="Rectangle 155648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56490" name="Rectangle 155648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492" name="Rectangle 155649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494" name="Rectangle 155649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496" name="Rectangle 155649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6498" name="Freeform: Shape 155649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56500" name="Rectangle 155649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482" name="Rectangle 2">
            <a:extLst>
              <a:ext uri="{FF2B5EF4-FFF2-40B4-BE49-F238E27FC236}">
                <a16:creationId xmlns:a16="http://schemas.microsoft.com/office/drawing/2014/main" id="{6185EA03-C76C-B282-7E7C-07DAD0CFBA28}"/>
              </a:ext>
            </a:extLst>
          </p:cNvPr>
          <p:cNvSpPr>
            <a:spLocks noGrp="1" noChangeArrowheads="1"/>
          </p:cNvSpPr>
          <p:nvPr>
            <p:ph type="title" idx="4294967295"/>
          </p:nvPr>
        </p:nvSpPr>
        <p:spPr>
          <a:xfrm>
            <a:off x="466722" y="586855"/>
            <a:ext cx="3201366" cy="3387497"/>
          </a:xfrm>
        </p:spPr>
        <p:txBody>
          <a:bodyPr vert="horz" lIns="91440" tIns="45720" rIns="91440" bIns="45720" rtlCol="0" anchor="b">
            <a:normAutofit fontScale="90000"/>
          </a:bodyPr>
          <a:lstStyle/>
          <a:p>
            <a:pPr algn="r"/>
            <a:r>
              <a:rPr lang="en-US" altLang="en-US" sz="4000" kern="1200" dirty="0">
                <a:solidFill>
                  <a:srgbClr val="FFFFFF"/>
                </a:solidFill>
                <a:latin typeface="+mj-lt"/>
                <a:ea typeface="+mj-ea"/>
                <a:cs typeface="+mj-cs"/>
              </a:rPr>
              <a:t>Respiratory Inlet Coverings for </a:t>
            </a:r>
            <a:r>
              <a:rPr lang="en-US" altLang="en-US" sz="4000" dirty="0">
                <a:solidFill>
                  <a:schemeClr val="bg1"/>
                </a:solidFill>
              </a:rPr>
              <a:t>Closed Circuit Escape Respirators (</a:t>
            </a:r>
            <a:r>
              <a:rPr lang="en-US" altLang="en-US" sz="4000" kern="1200" dirty="0">
                <a:solidFill>
                  <a:srgbClr val="FFFFFF"/>
                </a:solidFill>
                <a:latin typeface="+mj-lt"/>
                <a:ea typeface="+mj-ea"/>
                <a:cs typeface="+mj-cs"/>
              </a:rPr>
              <a:t>CCER)</a:t>
            </a:r>
          </a:p>
        </p:txBody>
      </p:sp>
      <p:sp>
        <p:nvSpPr>
          <p:cNvPr id="1556483" name="Rectangle 3">
            <a:extLst>
              <a:ext uri="{FF2B5EF4-FFF2-40B4-BE49-F238E27FC236}">
                <a16:creationId xmlns:a16="http://schemas.microsoft.com/office/drawing/2014/main" id="{3CAABA11-D54C-9EA8-1CD9-CFF512508349}"/>
              </a:ext>
            </a:extLst>
          </p:cNvPr>
          <p:cNvSpPr>
            <a:spLocks noGrp="1" noChangeArrowheads="1"/>
          </p:cNvSpPr>
          <p:nvPr>
            <p:ph type="body" idx="4294967295"/>
          </p:nvPr>
        </p:nvSpPr>
        <p:spPr>
          <a:xfrm>
            <a:off x="4810259" y="649480"/>
            <a:ext cx="6555347" cy="5546047"/>
          </a:xfrm>
        </p:spPr>
        <p:txBody>
          <a:bodyPr vert="horz" lIns="91440" tIns="45720" rIns="91440" bIns="45720" rtlCol="0" anchor="ctr">
            <a:normAutofit/>
          </a:bodyPr>
          <a:lstStyle/>
          <a:p>
            <a:endParaRPr lang="en-US" altLang="en-US" sz="2000"/>
          </a:p>
          <a:p>
            <a:r>
              <a:rPr lang="en-US" altLang="en-US" sz="4400"/>
              <a:t>Most, if not all, CCER are mouth-bit respirators </a:t>
            </a:r>
            <a:endParaRPr lang="en-US" altLang="en-US" sz="4400">
              <a:ea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2">
            <a:extLst>
              <a:ext uri="{FF2B5EF4-FFF2-40B4-BE49-F238E27FC236}">
                <a16:creationId xmlns:a16="http://schemas.microsoft.com/office/drawing/2014/main" id="{36DFF883-2926-087D-1C03-673EEB2E8BE4}"/>
              </a:ext>
            </a:extLst>
          </p:cNvPr>
          <p:cNvSpPr>
            <a:spLocks noGrp="1" noChangeArrowheads="1"/>
          </p:cNvSpPr>
          <p:nvPr>
            <p:ph type="title" idx="4294967295"/>
          </p:nvPr>
        </p:nvSpPr>
        <p:spPr>
          <a:xfrm>
            <a:off x="403122" y="77532"/>
            <a:ext cx="10515600" cy="1325563"/>
          </a:xfrm>
        </p:spPr>
        <p:txBody>
          <a:bodyPr/>
          <a:lstStyle/>
          <a:p>
            <a:r>
              <a:rPr lang="en-US" altLang="en-US" sz="3600" dirty="0">
                <a:solidFill>
                  <a:schemeClr val="tx1"/>
                </a:solidFill>
              </a:rPr>
              <a:t>Closed-Circuit Escape Respirators</a:t>
            </a:r>
          </a:p>
        </p:txBody>
      </p:sp>
      <p:pic>
        <p:nvPicPr>
          <p:cNvPr id="1549316" name="Picture 4">
            <a:extLst>
              <a:ext uri="{FF2B5EF4-FFF2-40B4-BE49-F238E27FC236}">
                <a16:creationId xmlns:a16="http://schemas.microsoft.com/office/drawing/2014/main" id="{04EB40C0-25E9-4018-C662-34BDD8059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639091-D370-332C-3918-FDF590B6AB89}"/>
              </a:ext>
            </a:extLst>
          </p:cNvPr>
          <p:cNvSpPr txBox="1"/>
          <p:nvPr/>
        </p:nvSpPr>
        <p:spPr>
          <a:xfrm>
            <a:off x="7285703" y="5373377"/>
            <a:ext cx="1858297"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lang="en-US" sz="1000" dirty="0">
                <a:solidFill>
                  <a:prstClr val="white"/>
                </a:solidFill>
                <a:latin typeface="Calibri" panose="020F0502020204030204"/>
              </a:rPr>
              <a:t>NIOSH</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BAC711-B1C4-C389-FC55-BDFCCB8161B4}"/>
              </a:ext>
            </a:extLst>
          </p:cNvPr>
          <p:cNvSpPr>
            <a:spLocks noGrp="1"/>
          </p:cNvSpPr>
          <p:nvPr>
            <p:ph type="body" sz="quarter" idx="14"/>
          </p:nvPr>
        </p:nvSpPr>
        <p:spPr>
          <a:xfrm>
            <a:off x="268203" y="464755"/>
            <a:ext cx="6218322" cy="1964120"/>
          </a:xfrm>
        </p:spPr>
        <p:txBody>
          <a:bodyPr/>
          <a:lstStyle/>
          <a:p>
            <a:pPr lvl="0"/>
            <a:r>
              <a:rPr lang="en-US" sz="2000" b="1" dirty="0"/>
              <a:t>NIOSH approves all types of respirators</a:t>
            </a:r>
          </a:p>
          <a:p>
            <a:pPr lvl="0"/>
            <a:r>
              <a:rPr lang="en-US" sz="2000" b="1" dirty="0"/>
              <a:t>OSHA and MSHA oversee workplace compliance</a:t>
            </a:r>
          </a:p>
          <a:p>
            <a:pPr lvl="0"/>
            <a:r>
              <a:rPr lang="en-US" sz="2000" b="1" dirty="0"/>
              <a:t>An MOU between NIOSH and FDA delegates NIOSH to approve surgical N95 respirators for use in healthcare settings</a:t>
            </a:r>
          </a:p>
        </p:txBody>
      </p:sp>
      <p:sp>
        <p:nvSpPr>
          <p:cNvPr id="8" name="Round Single Corner Rectangle 7">
            <a:extLst>
              <a:ext uri="{FF2B5EF4-FFF2-40B4-BE49-F238E27FC236}">
                <a16:creationId xmlns:a16="http://schemas.microsoft.com/office/drawing/2014/main" id="{03E8FFA4-7303-C2E5-89D0-9169EB029F1B}"/>
              </a:ext>
              <a:ext uri="{C183D7F6-B498-43B3-948B-1728B52AA6E4}">
                <adec:decorative xmlns:adec="http://schemas.microsoft.com/office/drawing/2017/decorative" val="1"/>
              </a:ext>
            </a:extLst>
          </p:cNvPr>
          <p:cNvSpPr/>
          <p:nvPr/>
        </p:nvSpPr>
        <p:spPr>
          <a:xfrm>
            <a:off x="0" y="5276850"/>
            <a:ext cx="6096000" cy="1586875"/>
          </a:xfrm>
          <a:prstGeom prst="round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14" name="Oval 13">
            <a:extLst>
              <a:ext uri="{FF2B5EF4-FFF2-40B4-BE49-F238E27FC236}">
                <a16:creationId xmlns:a16="http://schemas.microsoft.com/office/drawing/2014/main" id="{758D00D5-0E6D-AA57-38E2-758FEF269D40}"/>
              </a:ext>
              <a:ext uri="{C183D7F6-B498-43B3-948B-1728B52AA6E4}">
                <adec:decorative xmlns:adec="http://schemas.microsoft.com/office/drawing/2017/decorative" val="1"/>
              </a:ext>
            </a:extLst>
          </p:cNvPr>
          <p:cNvSpPr/>
          <p:nvPr/>
        </p:nvSpPr>
        <p:spPr>
          <a:xfrm>
            <a:off x="268203" y="5662150"/>
            <a:ext cx="989900" cy="989900"/>
          </a:xfrm>
          <a:prstGeom prst="ellipse">
            <a:avLst/>
          </a:prstGeom>
          <a:solidFill>
            <a:srgbClr val="FCCF8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B7E38"/>
              </a:solidFill>
              <a:effectLst/>
              <a:uLnTx/>
              <a:uFillTx/>
              <a:latin typeface="Nunito Sans"/>
              <a:ea typeface="+mn-ea"/>
              <a:cs typeface="+mn-cs"/>
            </a:endParaRPr>
          </a:p>
        </p:txBody>
      </p:sp>
      <p:pic>
        <p:nvPicPr>
          <p:cNvPr id="16" name="Graphic 15" descr="Question Mark with solid fill">
            <a:extLst>
              <a:ext uri="{FF2B5EF4-FFF2-40B4-BE49-F238E27FC236}">
                <a16:creationId xmlns:a16="http://schemas.microsoft.com/office/drawing/2014/main" id="{396982CC-9A15-E642-2CCF-C8ECCE1762A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05412" y="5786895"/>
            <a:ext cx="737456" cy="737456"/>
          </a:xfrm>
          <a:prstGeom prst="rect">
            <a:avLst/>
          </a:prstGeom>
        </p:spPr>
      </p:pic>
      <p:sp>
        <p:nvSpPr>
          <p:cNvPr id="11" name="Text Placeholder 29">
            <a:extLst>
              <a:ext uri="{FF2B5EF4-FFF2-40B4-BE49-F238E27FC236}">
                <a16:creationId xmlns:a16="http://schemas.microsoft.com/office/drawing/2014/main" id="{D5BC1876-2AEB-C94F-F84C-3601876A61C4}"/>
              </a:ext>
            </a:extLst>
          </p:cNvPr>
          <p:cNvSpPr txBox="1">
            <a:spLocks/>
          </p:cNvSpPr>
          <p:nvPr/>
        </p:nvSpPr>
        <p:spPr>
          <a:xfrm>
            <a:off x="1526306" y="5437145"/>
            <a:ext cx="4510188" cy="6331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unito Sans Normal"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Poppins SemiBold" panose="00000700000000000000" pitchFamily="2" charset="0"/>
              </a:rPr>
              <a:t>Did You Know? </a:t>
            </a:r>
          </a:p>
          <a:p>
            <a:pPr marL="0" lvl="0" indent="0">
              <a:buNone/>
            </a:pPr>
            <a:r>
              <a:rPr lang="en-US" sz="2000" dirty="0">
                <a:solidFill>
                  <a:schemeClr val="bg1"/>
                </a:solidFill>
                <a:latin typeface="Calibri" panose="020F0502020204030204" pitchFamily="34" charset="0"/>
                <a:cs typeface="Calibri" panose="020F0502020204030204" pitchFamily="34" charset="0"/>
              </a:rPr>
              <a:t>NIOSH, OSHA, MSHA, and FDA have regulatory authorities for respirators in U.S. occupational settings</a:t>
            </a:r>
            <a:endParaRPr kumimoji="0" lang="en-US" sz="20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Poppins SemiBold" panose="00000700000000000000" pitchFamily="2" charset="0"/>
            </a:endParaRPr>
          </a:p>
        </p:txBody>
      </p:sp>
      <p:pic>
        <p:nvPicPr>
          <p:cNvPr id="7" name="Picture Placeholder 6">
            <a:extLst>
              <a:ext uri="{FF2B5EF4-FFF2-40B4-BE49-F238E27FC236}">
                <a16:creationId xmlns:a16="http://schemas.microsoft.com/office/drawing/2014/main" id="{384523A0-5601-F8CB-D529-13162071602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4254" r="24254"/>
          <a:stretch/>
        </p:blipFill>
        <p:spPr>
          <a:xfrm>
            <a:off x="7081024" y="698127"/>
            <a:ext cx="4222464" cy="5461746"/>
          </a:xfrm>
        </p:spPr>
      </p:pic>
      <p:pic>
        <p:nvPicPr>
          <p:cNvPr id="12" name="Picture 11">
            <a:extLst>
              <a:ext uri="{FF2B5EF4-FFF2-40B4-BE49-F238E27FC236}">
                <a16:creationId xmlns:a16="http://schemas.microsoft.com/office/drawing/2014/main" id="{332A8271-E011-4759-52DD-C878737A60EC}"/>
              </a:ext>
            </a:extLst>
          </p:cNvPr>
          <p:cNvPicPr>
            <a:picLocks noChangeAspect="1"/>
          </p:cNvPicPr>
          <p:nvPr/>
        </p:nvPicPr>
        <p:blipFill>
          <a:blip r:embed="rId4"/>
          <a:stretch>
            <a:fillRect/>
          </a:stretch>
        </p:blipFill>
        <p:spPr>
          <a:xfrm>
            <a:off x="3614085" y="2840844"/>
            <a:ext cx="2177004" cy="562671"/>
          </a:xfrm>
          <a:prstGeom prst="rect">
            <a:avLst/>
          </a:prstGeom>
        </p:spPr>
      </p:pic>
      <p:pic>
        <p:nvPicPr>
          <p:cNvPr id="15" name="Picture 14">
            <a:extLst>
              <a:ext uri="{FF2B5EF4-FFF2-40B4-BE49-F238E27FC236}">
                <a16:creationId xmlns:a16="http://schemas.microsoft.com/office/drawing/2014/main" id="{5BA4E2EB-6AC1-8587-CEC8-EEAA78FD54F6}"/>
              </a:ext>
            </a:extLst>
          </p:cNvPr>
          <p:cNvPicPr>
            <a:picLocks noChangeAspect="1"/>
          </p:cNvPicPr>
          <p:nvPr/>
        </p:nvPicPr>
        <p:blipFill>
          <a:blip r:embed="rId5"/>
          <a:stretch>
            <a:fillRect/>
          </a:stretch>
        </p:blipFill>
        <p:spPr>
          <a:xfrm>
            <a:off x="583653" y="2863211"/>
            <a:ext cx="2657428" cy="513868"/>
          </a:xfrm>
          <a:prstGeom prst="rect">
            <a:avLst/>
          </a:prstGeom>
        </p:spPr>
      </p:pic>
      <p:pic>
        <p:nvPicPr>
          <p:cNvPr id="17" name="Picture 16">
            <a:extLst>
              <a:ext uri="{FF2B5EF4-FFF2-40B4-BE49-F238E27FC236}">
                <a16:creationId xmlns:a16="http://schemas.microsoft.com/office/drawing/2014/main" id="{3F11A5FA-6F2D-F9DC-B343-0235C1F097F7}"/>
              </a:ext>
            </a:extLst>
          </p:cNvPr>
          <p:cNvPicPr>
            <a:picLocks noChangeAspect="1"/>
          </p:cNvPicPr>
          <p:nvPr/>
        </p:nvPicPr>
        <p:blipFill>
          <a:blip r:embed="rId6"/>
          <a:stretch>
            <a:fillRect/>
          </a:stretch>
        </p:blipFill>
        <p:spPr>
          <a:xfrm>
            <a:off x="583653" y="3778966"/>
            <a:ext cx="1594328" cy="791741"/>
          </a:xfrm>
          <a:prstGeom prst="rect">
            <a:avLst/>
          </a:prstGeom>
        </p:spPr>
      </p:pic>
      <p:pic>
        <p:nvPicPr>
          <p:cNvPr id="18" name="Picture 17">
            <a:extLst>
              <a:ext uri="{FF2B5EF4-FFF2-40B4-BE49-F238E27FC236}">
                <a16:creationId xmlns:a16="http://schemas.microsoft.com/office/drawing/2014/main" id="{56130D70-BE6B-AF62-39D0-04C8345168E2}"/>
              </a:ext>
            </a:extLst>
          </p:cNvPr>
          <p:cNvPicPr>
            <a:picLocks noChangeAspect="1"/>
          </p:cNvPicPr>
          <p:nvPr/>
        </p:nvPicPr>
        <p:blipFill>
          <a:blip r:embed="rId7"/>
          <a:stretch>
            <a:fillRect/>
          </a:stretch>
        </p:blipFill>
        <p:spPr>
          <a:xfrm>
            <a:off x="2875336" y="3815485"/>
            <a:ext cx="3350552" cy="718704"/>
          </a:xfrm>
          <a:prstGeom prst="rect">
            <a:avLst/>
          </a:prstGeom>
        </p:spPr>
      </p:pic>
    </p:spTree>
    <p:extLst>
      <p:ext uri="{BB962C8B-B14F-4D97-AF65-F5344CB8AC3E}">
        <p14:creationId xmlns:p14="http://schemas.microsoft.com/office/powerpoint/2010/main" val="541682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F9D072-95A6-6477-EEF0-6EFB62356873}"/>
              </a:ext>
            </a:extLst>
          </p:cNvPr>
          <p:cNvSpPr>
            <a:spLocks noGrp="1"/>
          </p:cNvSpPr>
          <p:nvPr>
            <p:ph type="title" idx="4294967295"/>
          </p:nvPr>
        </p:nvSpPr>
        <p:spPr>
          <a:xfrm>
            <a:off x="586478" y="1683756"/>
            <a:ext cx="3115265" cy="2396359"/>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Atmosphere- Supplying  Required Labels</a:t>
            </a:r>
          </a:p>
        </p:txBody>
      </p:sp>
      <p:graphicFrame>
        <p:nvGraphicFramePr>
          <p:cNvPr id="5" name="Content Placeholder 2">
            <a:extLst>
              <a:ext uri="{FF2B5EF4-FFF2-40B4-BE49-F238E27FC236}">
                <a16:creationId xmlns:a16="http://schemas.microsoft.com/office/drawing/2014/main" id="{DD3FF21E-ECDB-73EE-A546-A815CB004C54}"/>
              </a:ext>
            </a:extLst>
          </p:cNvPr>
          <p:cNvGraphicFramePr>
            <a:graphicFrameLocks noGrp="1"/>
          </p:cNvGraphicFramePr>
          <p:nvPr>
            <p:ph idx="4294967295"/>
            <p:extLst>
              <p:ext uri="{D42A27DB-BD31-4B8C-83A1-F6EECF244321}">
                <p14:modId xmlns:p14="http://schemas.microsoft.com/office/powerpoint/2010/main" val="262668916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6375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079828" y="685800"/>
            <a:ext cx="11338560" cy="307622"/>
          </a:xfrm>
        </p:spPr>
        <p:txBody>
          <a:bodyPr>
            <a:noAutofit/>
          </a:bodyPr>
          <a:lstStyle/>
          <a:p>
            <a:pPr eaLnBrk="1" hangingPunct="1">
              <a:defRPr/>
            </a:pPr>
            <a:r>
              <a:rPr lang="en-US" dirty="0"/>
              <a:t>How to Recognize a CBRN SCBA in the Field: Locate and Read the Labels </a:t>
            </a:r>
          </a:p>
        </p:txBody>
      </p:sp>
      <p:sp>
        <p:nvSpPr>
          <p:cNvPr id="15363" name="Rectangle 3"/>
          <p:cNvSpPr>
            <a:spLocks noGrp="1" noChangeArrowheads="1"/>
          </p:cNvSpPr>
          <p:nvPr>
            <p:ph idx="1"/>
          </p:nvPr>
        </p:nvSpPr>
        <p:spPr>
          <a:xfrm>
            <a:off x="654756" y="1478844"/>
            <a:ext cx="6545908" cy="4693356"/>
          </a:xfrm>
        </p:spPr>
        <p:txBody>
          <a:bodyPr>
            <a:normAutofit fontScale="92500" lnSpcReduction="10000"/>
          </a:bodyPr>
          <a:lstStyle/>
          <a:p>
            <a:pPr marL="0" indent="0">
              <a:buClr>
                <a:schemeClr val="tx1"/>
              </a:buClr>
              <a:buSzTx/>
              <a:buNone/>
              <a:defRPr/>
            </a:pPr>
            <a:r>
              <a:rPr lang="en-US" dirty="0"/>
              <a:t>5 indicators of compliance: </a:t>
            </a:r>
          </a:p>
          <a:p>
            <a:pPr marL="819150" lvl="1" indent="-419100">
              <a:buClr>
                <a:schemeClr val="tx1"/>
              </a:buClr>
              <a:defRPr/>
            </a:pPr>
            <a:r>
              <a:rPr lang="en-US" sz="2000" dirty="0">
                <a:solidFill>
                  <a:schemeClr val="tx1"/>
                </a:solidFill>
              </a:rPr>
              <a:t>Manufacturer operations manual/user instructions (UI) with new respirator</a:t>
            </a:r>
          </a:p>
          <a:p>
            <a:pPr marL="819150" lvl="1" indent="-419100">
              <a:buClr>
                <a:schemeClr val="tx1"/>
              </a:buClr>
              <a:defRPr/>
            </a:pPr>
            <a:endParaRPr lang="en-US" sz="2000" dirty="0">
              <a:solidFill>
                <a:schemeClr val="tx1"/>
              </a:solidFill>
            </a:endParaRPr>
          </a:p>
          <a:p>
            <a:pPr marL="819150" lvl="1" indent="-419100">
              <a:buClr>
                <a:schemeClr val="tx1"/>
              </a:buClr>
              <a:defRPr/>
            </a:pPr>
            <a:r>
              <a:rPr lang="en-US" sz="2000" dirty="0">
                <a:solidFill>
                  <a:schemeClr val="accent2">
                    <a:lumMod val="75000"/>
                  </a:schemeClr>
                </a:solidFill>
              </a:rPr>
              <a:t>NIOSH Full Approval Label </a:t>
            </a:r>
            <a:r>
              <a:rPr lang="en-US" sz="2000" dirty="0"/>
              <a:t>in UI of new respirator. </a:t>
            </a:r>
            <a:r>
              <a:rPr lang="en-US" sz="2000" dirty="0">
                <a:solidFill>
                  <a:schemeClr val="accent2">
                    <a:lumMod val="75000"/>
                  </a:schemeClr>
                </a:solidFill>
              </a:rPr>
              <a:t>(paper version) </a:t>
            </a:r>
          </a:p>
          <a:p>
            <a:pPr marL="819150" lvl="1" indent="-419100">
              <a:buClr>
                <a:schemeClr val="tx1"/>
              </a:buClr>
              <a:defRPr/>
            </a:pPr>
            <a:endParaRPr lang="en-US" sz="2000" dirty="0"/>
          </a:p>
          <a:p>
            <a:pPr marL="819150" lvl="1" indent="-419100">
              <a:buClr>
                <a:schemeClr val="tx1"/>
              </a:buClr>
              <a:defRPr/>
            </a:pPr>
            <a:r>
              <a:rPr lang="en-US" sz="2000" dirty="0"/>
              <a:t>Back frame and harness assembly Entire label: </a:t>
            </a:r>
            <a:r>
              <a:rPr lang="en-US" sz="2000" dirty="0">
                <a:solidFill>
                  <a:srgbClr val="FF0000"/>
                </a:solidFill>
              </a:rPr>
              <a:t>NIOSH Respirator Approval 13F Label. (adhesive)</a:t>
            </a:r>
          </a:p>
          <a:p>
            <a:pPr marL="819150" lvl="1" indent="-419100">
              <a:buClr>
                <a:schemeClr val="tx1"/>
              </a:buClr>
              <a:defRPr/>
            </a:pPr>
            <a:endParaRPr lang="en-US" sz="2000" dirty="0">
              <a:solidFill>
                <a:srgbClr val="FF0000"/>
              </a:solidFill>
            </a:endParaRPr>
          </a:p>
          <a:p>
            <a:pPr marL="819150" lvl="1" indent="-419100">
              <a:buClr>
                <a:schemeClr val="tx1"/>
              </a:buClr>
              <a:defRPr/>
            </a:pPr>
            <a:r>
              <a:rPr lang="en-US" sz="2000" dirty="0"/>
              <a:t>Back frame and harness assembly decals: </a:t>
            </a:r>
            <a:r>
              <a:rPr lang="en-US" sz="2000" dirty="0">
                <a:solidFill>
                  <a:srgbClr val="274BA3"/>
                </a:solidFill>
              </a:rPr>
              <a:t>NFPA compliance: SEI decals. (adhesive)</a:t>
            </a:r>
          </a:p>
          <a:p>
            <a:pPr marL="819150" lvl="1" indent="-419100">
              <a:buClr>
                <a:schemeClr val="tx1"/>
              </a:buClr>
              <a:defRPr/>
            </a:pPr>
            <a:endParaRPr lang="en-US" sz="2000" dirty="0">
              <a:solidFill>
                <a:srgbClr val="274BA3"/>
              </a:solidFill>
            </a:endParaRPr>
          </a:p>
          <a:p>
            <a:pPr marL="819150" lvl="1" indent="-419100">
              <a:buClr>
                <a:schemeClr val="tx1"/>
              </a:buClr>
              <a:defRPr/>
            </a:pPr>
            <a:r>
              <a:rPr lang="en-US" sz="2000" dirty="0"/>
              <a:t>Back frame and harness assembly abbreviated protections label: </a:t>
            </a:r>
            <a:r>
              <a:rPr lang="en-US" sz="2000" dirty="0">
                <a:solidFill>
                  <a:srgbClr val="00B050"/>
                </a:solidFill>
              </a:rPr>
              <a:t>CDC/</a:t>
            </a:r>
            <a:r>
              <a:rPr lang="en-US" sz="2000" dirty="0"/>
              <a:t> </a:t>
            </a:r>
            <a:r>
              <a:rPr lang="en-US" sz="2000" dirty="0">
                <a:solidFill>
                  <a:srgbClr val="00B050"/>
                </a:solidFill>
              </a:rPr>
              <a:t>NIOSH “</a:t>
            </a:r>
            <a:r>
              <a:rPr lang="en-US" sz="2000" i="1" dirty="0">
                <a:solidFill>
                  <a:srgbClr val="00B050"/>
                </a:solidFill>
              </a:rPr>
              <a:t>CBRN Agent Approved</a:t>
            </a:r>
            <a:r>
              <a:rPr lang="en-US" sz="2000" dirty="0">
                <a:solidFill>
                  <a:srgbClr val="00B050"/>
                </a:solidFill>
              </a:rPr>
              <a:t>” label, with and without “Retrofit” term added. (adhesive) </a:t>
            </a:r>
          </a:p>
          <a:p>
            <a:pPr marL="819150" lvl="1" indent="-419100">
              <a:buClr>
                <a:schemeClr val="tx1"/>
              </a:buClr>
              <a:defRPr/>
            </a:pPr>
            <a:endParaRPr lang="en-US" sz="2000" dirty="0"/>
          </a:p>
          <a:p>
            <a:pPr marL="819150" lvl="1" indent="-419100">
              <a:buClr>
                <a:schemeClr val="tx1"/>
              </a:buClr>
              <a:defRPr/>
            </a:pPr>
            <a:endParaRPr lang="en-US" sz="2000" dirty="0"/>
          </a:p>
          <a:p>
            <a:pPr marL="819150" lvl="1" indent="-419100">
              <a:buClr>
                <a:schemeClr val="tx1"/>
              </a:buClr>
              <a:defRPr/>
            </a:pPr>
            <a:endParaRPr lang="en-US" sz="2000" dirty="0"/>
          </a:p>
          <a:p>
            <a:pPr marL="415925" indent="-419100">
              <a:buClr>
                <a:schemeClr val="tx1"/>
              </a:buClr>
              <a:buSzTx/>
              <a:defRPr/>
            </a:pPr>
            <a:endParaRPr lang="en-US" sz="2000" dirty="0"/>
          </a:p>
        </p:txBody>
      </p:sp>
      <p:pic>
        <p:nvPicPr>
          <p:cNvPr id="4" name="Picture 5"/>
          <p:cNvPicPr>
            <a:picLocks noChangeAspect="1" noChangeArrowheads="1"/>
          </p:cNvPicPr>
          <p:nvPr/>
        </p:nvPicPr>
        <p:blipFill>
          <a:blip r:embed="rId4"/>
          <a:stretch>
            <a:fillRect/>
          </a:stretch>
        </p:blipFill>
        <p:spPr bwMode="auto">
          <a:xfrm rot="5400000">
            <a:off x="8312319" y="772046"/>
            <a:ext cx="1908528" cy="3118925"/>
          </a:xfrm>
          <a:prstGeom prst="rect">
            <a:avLst/>
          </a:prstGeom>
          <a:noFill/>
          <a:ln w="9525" algn="ctr">
            <a:solidFill>
              <a:schemeClr val="accent2">
                <a:lumMod val="50000"/>
              </a:schemeClr>
            </a:solidFill>
            <a:miter lim="800000"/>
            <a:headEnd/>
            <a:tailEnd/>
          </a:ln>
          <a:effectLst>
            <a:outerShdw blurRad="50800" dist="50800" dir="5400000" algn="ctr" rotWithShape="0">
              <a:schemeClr val="accent2">
                <a:lumMod val="50000"/>
              </a:schemeClr>
            </a:outerShdw>
          </a:effectLst>
        </p:spPr>
      </p:pic>
      <p:pic>
        <p:nvPicPr>
          <p:cNvPr id="5" name="Picture 4" descr="MSA sticker #1_SanFranciscoPDSWAT_feb2010.JPG"/>
          <p:cNvPicPr>
            <a:picLocks noChangeAspect="1"/>
          </p:cNvPicPr>
          <p:nvPr/>
        </p:nvPicPr>
        <p:blipFill>
          <a:blip r:embed="rId5"/>
          <a:stretch>
            <a:fillRect/>
          </a:stretch>
        </p:blipFill>
        <p:spPr>
          <a:xfrm>
            <a:off x="7507050" y="2599927"/>
            <a:ext cx="2175995" cy="1631996"/>
          </a:xfrm>
          <a:prstGeom prst="rect">
            <a:avLst/>
          </a:prstGeom>
          <a:ln>
            <a:solidFill>
              <a:srgbClr val="C00000"/>
            </a:solidFill>
          </a:ln>
          <a:effectLst>
            <a:outerShdw blurRad="50800" dist="50800" dir="5400000" algn="ctr" rotWithShape="0">
              <a:srgbClr val="C00000"/>
            </a:outerShdw>
          </a:effectLst>
        </p:spPr>
      </p:pic>
      <p:pic>
        <p:nvPicPr>
          <p:cNvPr id="7" name="Picture 1" descr="label2_SCBAframeSEI_4Apr06"/>
          <p:cNvPicPr>
            <a:picLocks noChangeAspect="1" noChangeArrowheads="1"/>
          </p:cNvPicPr>
          <p:nvPr/>
        </p:nvPicPr>
        <p:blipFill>
          <a:blip r:embed="rId6"/>
          <a:srcRect l="3441" t="5350" r="3871" b="8643"/>
          <a:stretch>
            <a:fillRect/>
          </a:stretch>
        </p:blipFill>
        <p:spPr bwMode="auto">
          <a:xfrm>
            <a:off x="8146596" y="3798959"/>
            <a:ext cx="2768350" cy="1233064"/>
          </a:xfrm>
          <a:prstGeom prst="rect">
            <a:avLst/>
          </a:prstGeom>
          <a:noFill/>
          <a:ln w="9525">
            <a:solidFill>
              <a:schemeClr val="tx2">
                <a:lumMod val="60000"/>
                <a:lumOff val="40000"/>
              </a:schemeClr>
            </a:solidFill>
            <a:miter lim="800000"/>
            <a:headEnd/>
            <a:tailEnd/>
          </a:ln>
          <a:effectLst>
            <a:outerShdw blurRad="50800" dist="50800" dir="5400000" algn="ctr" rotWithShape="0">
              <a:schemeClr val="tx2">
                <a:lumMod val="60000"/>
                <a:lumOff val="40000"/>
              </a:schemeClr>
            </a:outerShdw>
          </a:effectLst>
        </p:spPr>
      </p:pic>
      <p:pic>
        <p:nvPicPr>
          <p:cNvPr id="8" name="Picture 3" descr="label_3_SCBAframecbrn_4Apr06"/>
          <p:cNvPicPr>
            <a:picLocks noChangeAspect="1" noChangeArrowheads="1"/>
          </p:cNvPicPr>
          <p:nvPr/>
        </p:nvPicPr>
        <p:blipFill>
          <a:blip r:embed="rId7"/>
          <a:srcRect l="4292" t="4335" r="9091" b="14977"/>
          <a:stretch>
            <a:fillRect/>
          </a:stretch>
        </p:blipFill>
        <p:spPr bwMode="auto">
          <a:xfrm>
            <a:off x="8421987" y="5021825"/>
            <a:ext cx="2186573" cy="1305597"/>
          </a:xfrm>
          <a:prstGeom prst="rect">
            <a:avLst/>
          </a:prstGeom>
          <a:noFill/>
          <a:ln w="12700">
            <a:solidFill>
              <a:srgbClr val="00B050"/>
            </a:solidFill>
            <a:miter lim="800000"/>
            <a:headEnd/>
            <a:tailEnd/>
          </a:ln>
          <a:effectLst>
            <a:outerShdw blurRad="50800" dist="50800" dir="5400000" algn="ctr" rotWithShape="0">
              <a:srgbClr val="00B050"/>
            </a:outerShdw>
          </a:effectLst>
        </p:spPr>
      </p:pic>
    </p:spTree>
    <p:extLst>
      <p:ext uri="{BB962C8B-B14F-4D97-AF65-F5344CB8AC3E}">
        <p14:creationId xmlns:p14="http://schemas.microsoft.com/office/powerpoint/2010/main" val="2995243484"/>
      </p:ext>
    </p:extLst>
  </p:cSld>
  <p:clrMapOvr>
    <a:masterClrMapping/>
  </p:clrMapOvr>
  <p:transition/>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35377" y="0"/>
            <a:ext cx="11277733" cy="838200"/>
          </a:xfrm>
        </p:spPr>
        <p:txBody>
          <a:bodyPr>
            <a:normAutofit fontScale="90000"/>
          </a:bodyPr>
          <a:lstStyle/>
          <a:p>
            <a:r>
              <a:rPr lang="en-US" i="1" dirty="0">
                <a:solidFill>
                  <a:srgbClr val="274BA3"/>
                </a:solidFill>
              </a:rPr>
              <a:t> </a:t>
            </a:r>
            <a:br>
              <a:rPr lang="en-US" i="1" dirty="0">
                <a:solidFill>
                  <a:srgbClr val="274BA3"/>
                </a:solidFill>
              </a:rPr>
            </a:br>
            <a:r>
              <a:rPr lang="en-US" dirty="0">
                <a:solidFill>
                  <a:srgbClr val="274BA3"/>
                </a:solidFill>
              </a:rPr>
              <a:t>New CBRN SCBA &amp; retrofitted CBRN SCBA: adhesive labels on </a:t>
            </a:r>
            <a:r>
              <a:rPr lang="en-US" dirty="0" err="1">
                <a:solidFill>
                  <a:srgbClr val="274BA3"/>
                </a:solidFill>
              </a:rPr>
              <a:t>backframes</a:t>
            </a:r>
            <a:r>
              <a:rPr lang="en-US" dirty="0">
                <a:solidFill>
                  <a:srgbClr val="274BA3"/>
                </a:solidFill>
              </a:rPr>
              <a:t>, two versions </a:t>
            </a:r>
          </a:p>
        </p:txBody>
      </p:sp>
      <p:sp>
        <p:nvSpPr>
          <p:cNvPr id="25603" name="Rectangle 3"/>
          <p:cNvSpPr>
            <a:spLocks noGrp="1" noChangeArrowheads="1"/>
          </p:cNvSpPr>
          <p:nvPr>
            <p:ph idx="1"/>
          </p:nvPr>
        </p:nvSpPr>
        <p:spPr>
          <a:xfrm>
            <a:off x="1752600" y="228599"/>
            <a:ext cx="8610600" cy="61857"/>
          </a:xfrm>
        </p:spPr>
        <p:txBody>
          <a:bodyPr>
            <a:normAutofit fontScale="25000" lnSpcReduction="20000"/>
          </a:bodyPr>
          <a:lstStyle/>
          <a:p>
            <a:pPr marL="457200" indent="-457200">
              <a:buClr>
                <a:schemeClr val="tx1"/>
              </a:buClr>
              <a:buSzTx/>
              <a:buNone/>
            </a:pPr>
            <a:r>
              <a:rPr lang="en-US" sz="2000" dirty="0">
                <a:solidFill>
                  <a:schemeClr val="bg1"/>
                </a:solidFill>
              </a:rPr>
              <a:t>b</a:t>
            </a:r>
          </a:p>
        </p:txBody>
      </p:sp>
      <p:sp>
        <p:nvSpPr>
          <p:cNvPr id="25604" name="Rectangle 4"/>
          <p:cNvSpPr>
            <a:spLocks noChangeArrowheads="1"/>
          </p:cNvSpPr>
          <p:nvPr/>
        </p:nvSpPr>
        <p:spPr bwMode="auto">
          <a:xfrm>
            <a:off x="1524001" y="-184666"/>
            <a:ext cx="184731" cy="369332"/>
          </a:xfrm>
          <a:prstGeom prst="rect">
            <a:avLst/>
          </a:prstGeom>
          <a:noFill/>
          <a:ln w="9525" algn="ctr">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111618" name="Picture 2" descr="label_3_SCBAframecbrn_4Apr06"/>
          <p:cNvPicPr>
            <a:picLocks noChangeAspect="1" noChangeArrowheads="1"/>
          </p:cNvPicPr>
          <p:nvPr/>
        </p:nvPicPr>
        <p:blipFill>
          <a:blip r:embed="rId3" cstate="print"/>
          <a:srcRect l="4292" t="4335" r="9091" b="14977"/>
          <a:stretch>
            <a:fillRect/>
          </a:stretch>
        </p:blipFill>
        <p:spPr bwMode="auto">
          <a:xfrm>
            <a:off x="1981200" y="1291838"/>
            <a:ext cx="3962400" cy="2365762"/>
          </a:xfrm>
          <a:prstGeom prst="rect">
            <a:avLst/>
          </a:prstGeom>
          <a:noFill/>
          <a:ln w="12700">
            <a:solidFill>
              <a:srgbClr val="000000"/>
            </a:solidFill>
            <a:miter lim="800000"/>
            <a:headEnd/>
            <a:tailEnd/>
          </a:ln>
        </p:spPr>
      </p:pic>
      <p:pic>
        <p:nvPicPr>
          <p:cNvPr id="111619" name="Picture 3" descr="CBRN retrofit SCBA label"/>
          <p:cNvPicPr>
            <a:picLocks noChangeAspect="1" noChangeArrowheads="1"/>
          </p:cNvPicPr>
          <p:nvPr/>
        </p:nvPicPr>
        <p:blipFill>
          <a:blip r:embed="rId4" cstate="print"/>
          <a:srcRect l="7500" t="5638" r="2777" b="6071"/>
          <a:stretch>
            <a:fillRect/>
          </a:stretch>
        </p:blipFill>
        <p:spPr bwMode="auto">
          <a:xfrm>
            <a:off x="1981200" y="3853967"/>
            <a:ext cx="3962400" cy="2286308"/>
          </a:xfrm>
          <a:prstGeom prst="rect">
            <a:avLst/>
          </a:prstGeom>
          <a:noFill/>
          <a:ln w="12700">
            <a:solidFill>
              <a:srgbClr val="000000"/>
            </a:solidFill>
            <a:miter lim="800000"/>
            <a:headEnd/>
            <a:tailEnd/>
          </a:ln>
        </p:spPr>
      </p:pic>
      <p:pic>
        <p:nvPicPr>
          <p:cNvPr id="111620" name="Picture 4" descr="new CBRN label"/>
          <p:cNvPicPr>
            <a:picLocks noChangeAspect="1" noChangeArrowheads="1"/>
          </p:cNvPicPr>
          <p:nvPr/>
        </p:nvPicPr>
        <p:blipFill>
          <a:blip r:embed="rId5" cstate="print"/>
          <a:srcRect/>
          <a:stretch>
            <a:fillRect/>
          </a:stretch>
        </p:blipFill>
        <p:spPr bwMode="auto">
          <a:xfrm>
            <a:off x="6324600" y="1216031"/>
            <a:ext cx="3810000" cy="2442161"/>
          </a:xfrm>
          <a:prstGeom prst="rect">
            <a:avLst/>
          </a:prstGeom>
          <a:noFill/>
          <a:ln w="9525">
            <a:noFill/>
            <a:miter lim="800000"/>
            <a:headEnd/>
            <a:tailEnd/>
          </a:ln>
        </p:spPr>
      </p:pic>
      <p:pic>
        <p:nvPicPr>
          <p:cNvPr id="111621" name="Picture 5" descr="new%20CBRN%20label%20retro"/>
          <p:cNvPicPr>
            <a:picLocks noChangeAspect="1" noChangeArrowheads="1"/>
          </p:cNvPicPr>
          <p:nvPr/>
        </p:nvPicPr>
        <p:blipFill>
          <a:blip r:embed="rId6" cstate="print"/>
          <a:srcRect/>
          <a:stretch>
            <a:fillRect/>
          </a:stretch>
        </p:blipFill>
        <p:spPr bwMode="auto">
          <a:xfrm>
            <a:off x="6324601" y="3810000"/>
            <a:ext cx="3815651" cy="2374270"/>
          </a:xfrm>
          <a:prstGeom prst="rect">
            <a:avLst/>
          </a:prstGeom>
          <a:noFill/>
          <a:ln w="9525">
            <a:noFill/>
            <a:miter lim="800000"/>
            <a:headEnd/>
            <a:tailEnd/>
          </a:ln>
        </p:spPr>
      </p:pic>
      <p:sp>
        <p:nvSpPr>
          <p:cNvPr id="9" name="Right Arrow 8"/>
          <p:cNvSpPr/>
          <p:nvPr/>
        </p:nvSpPr>
        <p:spPr bwMode="auto">
          <a:xfrm>
            <a:off x="2362200" y="5029200"/>
            <a:ext cx="978408" cy="484632"/>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1" u="none" strike="noStrike" kern="1200" cap="none" spc="0" normalizeH="0" baseline="0" noProof="0">
              <a:ln>
                <a:noFill/>
              </a:ln>
              <a:solidFill>
                <a:prstClr val="black"/>
              </a:solidFill>
              <a:effectLst/>
              <a:uLnTx/>
              <a:uFillTx/>
              <a:latin typeface="Arial" charset="0"/>
              <a:ea typeface="+mn-ea"/>
              <a:cs typeface="+mn-cs"/>
            </a:endParaRPr>
          </a:p>
        </p:txBody>
      </p:sp>
      <p:sp>
        <p:nvSpPr>
          <p:cNvPr id="10" name="Left Arrow 9"/>
          <p:cNvSpPr/>
          <p:nvPr/>
        </p:nvSpPr>
        <p:spPr bwMode="auto">
          <a:xfrm>
            <a:off x="9372600" y="4191000"/>
            <a:ext cx="978408" cy="484632"/>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1" u="none" strike="noStrike" kern="1200" cap="none" spc="0" normalizeH="0" baseline="0" noProof="0">
              <a:ln>
                <a:noFill/>
              </a:ln>
              <a:solidFill>
                <a:prstClr val="black"/>
              </a:solidFill>
              <a:effectLst/>
              <a:uLnTx/>
              <a:uFillTx/>
              <a:latin typeface="Arial" charset="0"/>
              <a:ea typeface="+mn-ea"/>
              <a:cs typeface="+mn-cs"/>
            </a:endParaRPr>
          </a:p>
        </p:txBody>
      </p:sp>
      <p:sp>
        <p:nvSpPr>
          <p:cNvPr id="11" name="Isosceles Triangle 10"/>
          <p:cNvSpPr/>
          <p:nvPr/>
        </p:nvSpPr>
        <p:spPr bwMode="auto">
          <a:xfrm rot="5400000">
            <a:off x="1641348" y="2244852"/>
            <a:ext cx="984504" cy="762000"/>
          </a:xfrm>
          <a:prstGeom prst="triangle">
            <a:avLst>
              <a:gd name="adj" fmla="val 4804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1"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6189873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43" name="Rectangle 21542">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545" name="Rectangle 21544">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06" name="Rectangle 2"/>
          <p:cNvSpPr>
            <a:spLocks noGrp="1" noChangeArrowheads="1"/>
          </p:cNvSpPr>
          <p:nvPr>
            <p:ph type="title" idx="4294967295"/>
          </p:nvPr>
        </p:nvSpPr>
        <p:spPr>
          <a:xfrm>
            <a:off x="1045029" y="507160"/>
            <a:ext cx="2993571" cy="5438730"/>
          </a:xfrm>
        </p:spPr>
        <p:txBody>
          <a:bodyPr vert="horz" lIns="91440" tIns="45720" rIns="91440" bIns="45720" rtlCol="0" anchor="ctr">
            <a:normAutofit/>
          </a:bodyPr>
          <a:lstStyle/>
          <a:p>
            <a:r>
              <a:rPr lang="en-US" altLang="en-US" sz="3200" kern="1200" dirty="0">
                <a:solidFill>
                  <a:schemeClr val="tx1"/>
                </a:solidFill>
                <a:latin typeface="+mj-lt"/>
                <a:ea typeface="+mj-ea"/>
                <a:cs typeface="+mj-cs"/>
              </a:rPr>
              <a:t>Regulatory Requirements</a:t>
            </a:r>
          </a:p>
        </p:txBody>
      </p:sp>
      <p:sp>
        <p:nvSpPr>
          <p:cNvPr id="21547" name="Rectangle 21546">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1512" name="Rectangle 3">
            <a:extLst>
              <a:ext uri="{FF2B5EF4-FFF2-40B4-BE49-F238E27FC236}">
                <a16:creationId xmlns:a16="http://schemas.microsoft.com/office/drawing/2014/main" id="{6BBFD256-CBCC-1E28-812E-63D731B2E507}"/>
              </a:ext>
            </a:extLst>
          </p:cNvPr>
          <p:cNvGraphicFramePr/>
          <p:nvPr>
            <p:extLst>
              <p:ext uri="{D42A27DB-BD31-4B8C-83A1-F6EECF244321}">
                <p14:modId xmlns:p14="http://schemas.microsoft.com/office/powerpoint/2010/main" val="3605479785"/>
              </p:ext>
            </p:extLst>
          </p:nvPr>
        </p:nvGraphicFramePr>
        <p:xfrm>
          <a:off x="4097975" y="512063"/>
          <a:ext cx="7687056" cy="568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3589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49" name="Rectangle 22548">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1" name="Rectangle 4"/>
          <p:cNvSpPr>
            <a:spLocks noGrp="1" noChangeArrowheads="1"/>
          </p:cNvSpPr>
          <p:nvPr>
            <p:ph type="title" idx="4294967295"/>
          </p:nvPr>
        </p:nvSpPr>
        <p:spPr>
          <a:xfrm>
            <a:off x="803775" y="1106007"/>
            <a:ext cx="10550025" cy="1182927"/>
          </a:xfrm>
        </p:spPr>
        <p:txBody>
          <a:bodyPr vert="horz" lIns="91440" tIns="45720" rIns="91440" bIns="45720" rtlCol="0" anchor="b">
            <a:normAutofit/>
          </a:bodyPr>
          <a:lstStyle/>
          <a:p>
            <a:r>
              <a:rPr lang="en-US" altLang="en-US" sz="5600" kern="1200" dirty="0">
                <a:solidFill>
                  <a:schemeClr val="tx1"/>
                </a:solidFill>
                <a:latin typeface="+mj-lt"/>
                <a:ea typeface="+mj-ea"/>
                <a:cs typeface="+mj-cs"/>
              </a:rPr>
              <a:t>Usage of Respirators</a:t>
            </a:r>
          </a:p>
        </p:txBody>
      </p:sp>
      <p:cxnSp>
        <p:nvCxnSpPr>
          <p:cNvPr id="22551" name="Straight Connector 22550">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22530" name="Rectangle 3"/>
          <p:cNvSpPr>
            <a:spLocks noGrp="1" noChangeArrowheads="1"/>
          </p:cNvSpPr>
          <p:nvPr>
            <p:ph type="body" idx="4294967295"/>
          </p:nvPr>
        </p:nvSpPr>
        <p:spPr>
          <a:xfrm>
            <a:off x="1719072" y="2598947"/>
            <a:ext cx="9156192" cy="3677348"/>
          </a:xfrm>
        </p:spPr>
        <p:txBody>
          <a:bodyPr vert="horz" lIns="91440" tIns="45720" rIns="91440" bIns="45720" rtlCol="0" anchor="t">
            <a:normAutofit/>
          </a:bodyPr>
          <a:lstStyle/>
          <a:p>
            <a:pPr marL="0" indent="0">
              <a:buNone/>
            </a:pPr>
            <a:r>
              <a:rPr lang="en-US" altLang="en-US" sz="2000" dirty="0">
                <a:solidFill>
                  <a:schemeClr val="tx1">
                    <a:alpha val="80000"/>
                  </a:schemeClr>
                </a:solidFill>
              </a:rPr>
              <a:t> Respirators must be used when effective engineering controls are not feasible or while they are being instituted.</a:t>
            </a:r>
          </a:p>
        </p:txBody>
      </p:sp>
      <p:grpSp>
        <p:nvGrpSpPr>
          <p:cNvPr id="22553" name="Group 22552">
            <a:extLst>
              <a:ext uri="{FF2B5EF4-FFF2-40B4-BE49-F238E27FC236}">
                <a16:creationId xmlns:a16="http://schemas.microsoft.com/office/drawing/2014/main" id="{78350D8D-73D6-4132-89B5-DD52F3962A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88224" y="2325422"/>
            <a:ext cx="465458" cy="872153"/>
            <a:chOff x="11388224" y="2325422"/>
            <a:chExt cx="465458" cy="872153"/>
          </a:xfrm>
        </p:grpSpPr>
        <p:sp>
          <p:nvSpPr>
            <p:cNvPr id="2255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3764" y="232542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2255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62544" y="255471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255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88224" y="306986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pSp>
    </p:spTree>
    <p:extLst>
      <p:ext uri="{BB962C8B-B14F-4D97-AF65-F5344CB8AC3E}">
        <p14:creationId xmlns:p14="http://schemas.microsoft.com/office/powerpoint/2010/main" val="2978439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0" name="Rectangle 2867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Rectangle 2"/>
          <p:cNvSpPr>
            <a:spLocks noGrp="1" noChangeArrowheads="1"/>
          </p:cNvSpPr>
          <p:nvPr>
            <p:ph type="title" idx="4294967295"/>
          </p:nvPr>
        </p:nvSpPr>
        <p:spPr>
          <a:xfrm>
            <a:off x="838200" y="365125"/>
            <a:ext cx="10515600" cy="1325563"/>
          </a:xfrm>
        </p:spPr>
        <p:txBody>
          <a:bodyPr vert="horz" lIns="91440" tIns="45720" rIns="91440" bIns="45720" rtlCol="0" anchor="ctr">
            <a:normAutofit/>
          </a:bodyPr>
          <a:lstStyle/>
          <a:p>
            <a:r>
              <a:rPr lang="en-US" altLang="en-US" sz="5400" kern="1200" dirty="0">
                <a:solidFill>
                  <a:schemeClr val="tx1"/>
                </a:solidFill>
                <a:latin typeface="+mj-lt"/>
                <a:ea typeface="+mj-ea"/>
                <a:cs typeface="+mj-cs"/>
              </a:rPr>
              <a:t>Respiratory Protection Program</a:t>
            </a:r>
          </a:p>
        </p:txBody>
      </p:sp>
      <p:sp>
        <p:nvSpPr>
          <p:cNvPr id="2868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5" name="Rectangle 3"/>
          <p:cNvSpPr>
            <a:spLocks noGrp="1" noChangeArrowheads="1"/>
          </p:cNvSpPr>
          <p:nvPr>
            <p:ph type="body" idx="4294967295"/>
          </p:nvPr>
        </p:nvSpPr>
        <p:spPr>
          <a:xfrm>
            <a:off x="838200" y="1929384"/>
            <a:ext cx="10515600" cy="4251960"/>
          </a:xfrm>
        </p:spPr>
        <p:txBody>
          <a:bodyPr vert="horz" lIns="91440" tIns="45720" rIns="91440" bIns="45720" rtlCol="0" anchor="t">
            <a:normAutofit/>
          </a:bodyPr>
          <a:lstStyle/>
          <a:p>
            <a:pPr marL="342900"/>
            <a:r>
              <a:rPr lang="en-US" altLang="en-US" sz="2400" dirty="0"/>
              <a:t>A complete written program which includes</a:t>
            </a:r>
            <a:endParaRPr lang="en-US" altLang="en-US" sz="2400" dirty="0">
              <a:ea typeface="Calibri"/>
              <a:cs typeface="Calibri"/>
            </a:endParaRPr>
          </a:p>
          <a:p>
            <a:pPr marL="742950" lvl="1"/>
            <a:r>
              <a:rPr lang="en-US" altLang="en-US" dirty="0"/>
              <a:t>Proper selection and use</a:t>
            </a:r>
            <a:endParaRPr lang="en-US" altLang="en-US" dirty="0">
              <a:ea typeface="Calibri"/>
              <a:cs typeface="Calibri"/>
            </a:endParaRPr>
          </a:p>
          <a:p>
            <a:pPr marL="742950" lvl="1"/>
            <a:r>
              <a:rPr lang="en-US" altLang="en-US" dirty="0"/>
              <a:t>Maintenance, inspection, cleaning, storage, and evaluation of the respirator</a:t>
            </a:r>
            <a:endParaRPr lang="en-US" altLang="en-US" dirty="0">
              <a:ea typeface="Calibri"/>
              <a:cs typeface="Calibri"/>
            </a:endParaRPr>
          </a:p>
          <a:p>
            <a:pPr marL="742950" lvl="1"/>
            <a:r>
              <a:rPr lang="en-US" altLang="en-US" dirty="0"/>
              <a:t>Use of the respirator in accordance with the manufacturer’s instructions </a:t>
            </a:r>
            <a:endParaRPr lang="en-US" altLang="en-US" dirty="0">
              <a:ea typeface="Calibri"/>
              <a:cs typeface="Calibri"/>
            </a:endParaRPr>
          </a:p>
          <a:p>
            <a:pPr marL="742950" lvl="1"/>
            <a:r>
              <a:rPr lang="en-US" altLang="en-US" dirty="0"/>
              <a:t>Fit testing</a:t>
            </a:r>
            <a:endParaRPr lang="en-US" altLang="en-US" dirty="0">
              <a:ea typeface="Calibri"/>
              <a:cs typeface="Calibri"/>
            </a:endParaRPr>
          </a:p>
          <a:p>
            <a:pPr marL="742950" lvl="1"/>
            <a:r>
              <a:rPr lang="en-US" altLang="en-US" dirty="0"/>
              <a:t>Regular worker training</a:t>
            </a:r>
            <a:endParaRPr lang="en-US" altLang="en-US" dirty="0">
              <a:ea typeface="Calibri"/>
              <a:cs typeface="Calibri"/>
            </a:endParaRPr>
          </a:p>
          <a:p>
            <a:pPr marL="742950" lvl="1"/>
            <a:r>
              <a:rPr lang="en-US" altLang="en-US" dirty="0"/>
              <a:t>Medical evaluation</a:t>
            </a:r>
            <a:endParaRPr lang="en-US" altLang="en-US" dirty="0">
              <a:ea typeface="Calibri"/>
              <a:cs typeface="Calibri"/>
            </a:endParaRPr>
          </a:p>
          <a:p>
            <a:pPr marL="742950" lvl="1"/>
            <a:r>
              <a:rPr lang="en-US" altLang="en-US" dirty="0"/>
              <a:t>Environmental monitoring</a:t>
            </a:r>
            <a:endParaRPr lang="en-US" altLang="en-US" dirty="0">
              <a:ea typeface="Calibri"/>
              <a:cs typeface="Calibri"/>
            </a:endParaRPr>
          </a:p>
        </p:txBody>
      </p:sp>
    </p:spTree>
    <p:extLst>
      <p:ext uri="{BB962C8B-B14F-4D97-AF65-F5344CB8AC3E}">
        <p14:creationId xmlns:p14="http://schemas.microsoft.com/office/powerpoint/2010/main" val="3760228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4294967295"/>
          </p:nvPr>
        </p:nvSpPr>
        <p:spPr>
          <a:xfrm>
            <a:off x="1189263" y="1589088"/>
            <a:ext cx="8802688" cy="4800600"/>
          </a:xfrm>
        </p:spPr>
        <p:txBody>
          <a:bodyPr/>
          <a:lstStyle/>
          <a:p>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Use conditions (e.g. grinding, using jackhammer, asbestos or lead abatement, painting)</a:t>
            </a:r>
          </a:p>
          <a:p>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Contaminant type (known or unknown)</a:t>
            </a:r>
          </a:p>
          <a:p>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Physical/chemical/toxicological properties of contaminant</a:t>
            </a:r>
          </a:p>
          <a:p>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Occupational exposure limits (e.g. OSHA, PEL, NIOSH, REL)</a:t>
            </a:r>
          </a:p>
          <a:p>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Immediately dangerous to life or health concentration</a:t>
            </a:r>
          </a:p>
        </p:txBody>
      </p:sp>
      <p:sp>
        <p:nvSpPr>
          <p:cNvPr id="3" name="Rectangle 2">
            <a:extLst>
              <a:ext uri="{FF2B5EF4-FFF2-40B4-BE49-F238E27FC236}">
                <a16:creationId xmlns:a16="http://schemas.microsoft.com/office/drawing/2014/main" id="{5C09479C-73D6-7483-8736-00BA296C18AE}"/>
              </a:ext>
            </a:extLst>
          </p:cNvPr>
          <p:cNvSpPr txBox="1">
            <a:spLocks noChangeArrowheads="1"/>
          </p:cNvSpPr>
          <p:nvPr/>
        </p:nvSpPr>
        <p:spPr>
          <a:xfrm>
            <a:off x="996244" y="263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5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Respiratory Selection Factors</a:t>
            </a:r>
          </a:p>
        </p:txBody>
      </p:sp>
    </p:spTree>
    <p:extLst>
      <p:ext uri="{BB962C8B-B14F-4D97-AF65-F5344CB8AC3E}">
        <p14:creationId xmlns:p14="http://schemas.microsoft.com/office/powerpoint/2010/main" val="2817374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613" name="Rectangle 24612">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14" name="Rectangle 24613">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Rectangle 2"/>
          <p:cNvSpPr>
            <a:spLocks noGrp="1" noChangeArrowheads="1"/>
          </p:cNvSpPr>
          <p:nvPr>
            <p:ph type="title" idx="4294967295"/>
          </p:nvPr>
        </p:nvSpPr>
        <p:spPr>
          <a:xfrm>
            <a:off x="6094105" y="802955"/>
            <a:ext cx="4977976" cy="1454051"/>
          </a:xfrm>
        </p:spPr>
        <p:txBody>
          <a:bodyPr vert="horz" lIns="91440" tIns="45720" rIns="91440" bIns="45720" rtlCol="0" anchor="ctr">
            <a:normAutofit/>
          </a:bodyPr>
          <a:lstStyle/>
          <a:p>
            <a:r>
              <a:rPr lang="en-US" altLang="en-US" sz="3600" kern="1200">
                <a:solidFill>
                  <a:schemeClr val="tx2"/>
                </a:solidFill>
                <a:latin typeface="+mj-lt"/>
                <a:ea typeface="+mj-ea"/>
                <a:cs typeface="+mj-cs"/>
              </a:rPr>
              <a:t>Respirator Selection Factors</a:t>
            </a:r>
          </a:p>
        </p:txBody>
      </p:sp>
      <p:pic>
        <p:nvPicPr>
          <p:cNvPr id="24583" name="Graphic 24582" descr="Lungs">
            <a:extLst>
              <a:ext uri="{FF2B5EF4-FFF2-40B4-BE49-F238E27FC236}">
                <a16:creationId xmlns:a16="http://schemas.microsoft.com/office/drawing/2014/main" id="{C773E4F2-06B3-18DD-A473-2C5237FAF47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24615" name="Rectangle 3"/>
          <p:cNvSpPr>
            <a:spLocks noGrp="1" noChangeArrowheads="1"/>
          </p:cNvSpPr>
          <p:nvPr>
            <p:ph type="body" idx="4294967295"/>
          </p:nvPr>
        </p:nvSpPr>
        <p:spPr>
          <a:xfrm>
            <a:off x="6090574" y="2421682"/>
            <a:ext cx="4977578" cy="3639289"/>
          </a:xfrm>
        </p:spPr>
        <p:txBody>
          <a:bodyPr vert="horz" lIns="91440" tIns="45720" rIns="91440" bIns="45720" rtlCol="0" anchor="ctr">
            <a:normAutofit/>
          </a:bodyPr>
          <a:lstStyle/>
          <a:p>
            <a:pPr>
              <a:spcBef>
                <a:spcPct val="0"/>
              </a:spcBef>
              <a:spcAft>
                <a:spcPct val="0"/>
              </a:spcAft>
              <a:buClr>
                <a:schemeClr val="hlink"/>
              </a:buClr>
            </a:pPr>
            <a:r>
              <a:rPr lang="en-US" altLang="en-US" dirty="0">
                <a:solidFill>
                  <a:schemeClr val="tx2"/>
                </a:solidFill>
              </a:rPr>
              <a:t>Oxygen deficient atmosphere (&lt;19.5% O</a:t>
            </a:r>
            <a:r>
              <a:rPr lang="en-US" altLang="en-US" baseline="-25000" dirty="0">
                <a:solidFill>
                  <a:schemeClr val="tx2"/>
                </a:solidFill>
              </a:rPr>
              <a:t>2 </a:t>
            </a:r>
            <a:r>
              <a:rPr lang="en-US" altLang="en-US" dirty="0">
                <a:solidFill>
                  <a:schemeClr val="tx2"/>
                </a:solidFill>
              </a:rPr>
              <a:t>by volume) entry or escape</a:t>
            </a:r>
            <a:endParaRPr lang="en-US" altLang="en-US" dirty="0">
              <a:solidFill>
                <a:schemeClr val="tx2"/>
              </a:solidFill>
              <a:ea typeface="Calibri"/>
              <a:cs typeface="Calibri"/>
            </a:endParaRPr>
          </a:p>
          <a:p>
            <a:r>
              <a:rPr lang="en-US" altLang="en-US" dirty="0">
                <a:solidFill>
                  <a:schemeClr val="tx2"/>
                </a:solidFill>
              </a:rPr>
              <a:t> Expected concentration of each respiratory hazard</a:t>
            </a:r>
            <a:endParaRPr lang="en-US" altLang="en-US" dirty="0">
              <a:solidFill>
                <a:schemeClr val="tx2"/>
              </a:solidFill>
              <a:ea typeface="Calibri"/>
              <a:cs typeface="Calibri"/>
            </a:endParaRPr>
          </a:p>
          <a:p>
            <a:r>
              <a:rPr lang="en-US" altLang="en-US" dirty="0">
                <a:solidFill>
                  <a:schemeClr val="tx2"/>
                </a:solidFill>
              </a:rPr>
              <a:t> Eye irritation potential</a:t>
            </a:r>
            <a:endParaRPr lang="en-US" altLang="en-US" dirty="0">
              <a:solidFill>
                <a:schemeClr val="tx2"/>
              </a:solidFill>
              <a:ea typeface="Calibri"/>
              <a:cs typeface="Calibri"/>
            </a:endParaRPr>
          </a:p>
          <a:p>
            <a:r>
              <a:rPr lang="en-US" altLang="en-US" dirty="0">
                <a:solidFill>
                  <a:schemeClr val="tx2"/>
                </a:solidFill>
              </a:rPr>
              <a:t> Environmental factors, such as presence of oil aerosols</a:t>
            </a:r>
            <a:endParaRPr lang="en-US" altLang="en-US" dirty="0">
              <a:solidFill>
                <a:schemeClr val="tx2"/>
              </a:solidFill>
              <a:ea typeface="Calibri"/>
              <a:cs typeface="Calibri"/>
            </a:endParaRPr>
          </a:p>
        </p:txBody>
      </p:sp>
      <p:grpSp>
        <p:nvGrpSpPr>
          <p:cNvPr id="24590" name="Group 24589">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24616" name="Freeform: Shape 24615">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17" name="Freeform: Shape 24616">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18" name="Freeform: Shape 24617">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48368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18"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0"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622" name="Group 25621">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25623"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4"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626" name="Group 2562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5627" name="Freeform: Shape 2562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628" name="Freeform: Shape 2562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629" name="Freeform: Shape 2562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630" name="Freeform: Shape 2562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631" name="Freeform: Shape 2563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632" name="Freeform: Shape 2563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633" name="Freeform: Shape 2563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5602" name="Rectangle 2"/>
          <p:cNvSpPr>
            <a:spLocks noGrp="1" noChangeArrowheads="1"/>
          </p:cNvSpPr>
          <p:nvPr>
            <p:ph type="title" idx="4294967295"/>
          </p:nvPr>
        </p:nvSpPr>
        <p:spPr>
          <a:xfrm>
            <a:off x="786385" y="841248"/>
            <a:ext cx="5129600" cy="5340097"/>
          </a:xfrm>
        </p:spPr>
        <p:txBody>
          <a:bodyPr vert="horz" lIns="91440" tIns="45720" rIns="91440" bIns="45720" rtlCol="0" anchor="ctr">
            <a:normAutofit/>
          </a:bodyPr>
          <a:lstStyle/>
          <a:p>
            <a:r>
              <a:rPr lang="en-US" altLang="en-US" sz="4800" kern="1200">
                <a:solidFill>
                  <a:schemeClr val="bg1"/>
                </a:solidFill>
                <a:latin typeface="+mj-lt"/>
                <a:ea typeface="+mj-ea"/>
                <a:cs typeface="+mj-cs"/>
              </a:rPr>
              <a:t>Assigned Protection Factors</a:t>
            </a:r>
          </a:p>
        </p:txBody>
      </p:sp>
      <p:graphicFrame>
        <p:nvGraphicFramePr>
          <p:cNvPr id="25614" name="Rectangle 3">
            <a:extLst>
              <a:ext uri="{FF2B5EF4-FFF2-40B4-BE49-F238E27FC236}">
                <a16:creationId xmlns:a16="http://schemas.microsoft.com/office/drawing/2014/main" id="{B55B929F-3F13-B477-E21C-4F766AA457E6}"/>
              </a:ext>
            </a:extLst>
          </p:cNvPr>
          <p:cNvGraphicFramePr/>
          <p:nvPr>
            <p:extLst>
              <p:ext uri="{D42A27DB-BD31-4B8C-83A1-F6EECF244321}">
                <p14:modId xmlns:p14="http://schemas.microsoft.com/office/powerpoint/2010/main" val="2607652535"/>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4067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3" name="Rectangle 2663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5" name="Rectangle 2663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7" name="Rectangle 2663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9" name="Rectangle 2663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41" name="Freeform: Shape 2664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643" name="Rectangle 2664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Rectangle 2"/>
          <p:cNvSpPr>
            <a:spLocks noGrp="1" noChangeArrowheads="1"/>
          </p:cNvSpPr>
          <p:nvPr>
            <p:ph type="title" idx="4294967295"/>
          </p:nvPr>
        </p:nvSpPr>
        <p:spPr>
          <a:xfrm>
            <a:off x="586478" y="1683756"/>
            <a:ext cx="3115265" cy="2396359"/>
          </a:xfrm>
        </p:spPr>
        <p:txBody>
          <a:bodyPr vert="horz" lIns="91440" tIns="45720" rIns="91440" bIns="45720" rtlCol="0" anchor="b">
            <a:normAutofit/>
          </a:bodyPr>
          <a:lstStyle/>
          <a:p>
            <a:pPr algn="r"/>
            <a:r>
              <a:rPr lang="en-US" altLang="en-US" sz="4000" kern="1200">
                <a:solidFill>
                  <a:srgbClr val="FFFFFF"/>
                </a:solidFill>
                <a:latin typeface="+mj-lt"/>
                <a:ea typeface="+mj-ea"/>
                <a:cs typeface="+mj-cs"/>
              </a:rPr>
              <a:t>Assigned Protection Factors</a:t>
            </a:r>
          </a:p>
        </p:txBody>
      </p:sp>
      <p:graphicFrame>
        <p:nvGraphicFramePr>
          <p:cNvPr id="26629" name="Rectangle 3">
            <a:extLst>
              <a:ext uri="{FF2B5EF4-FFF2-40B4-BE49-F238E27FC236}">
                <a16:creationId xmlns:a16="http://schemas.microsoft.com/office/drawing/2014/main" id="{C344DACA-E81A-2935-7EF2-9E8246138A14}"/>
              </a:ext>
            </a:extLst>
          </p:cNvPr>
          <p:cNvGraphicFramePr/>
          <p:nvPr>
            <p:extLst>
              <p:ext uri="{D42A27DB-BD31-4B8C-83A1-F6EECF244321}">
                <p14:modId xmlns:p14="http://schemas.microsoft.com/office/powerpoint/2010/main" val="379544973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5031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B6D90-291A-A904-0AD8-15620278E219}"/>
              </a:ext>
            </a:extLst>
          </p:cNvPr>
          <p:cNvPicPr>
            <a:picLocks noChangeAspect="1"/>
          </p:cNvPicPr>
          <p:nvPr/>
        </p:nvPicPr>
        <p:blipFill>
          <a:blip r:embed="rId2"/>
          <a:stretch>
            <a:fillRect/>
          </a:stretch>
        </p:blipFill>
        <p:spPr>
          <a:xfrm>
            <a:off x="199995" y="1657731"/>
            <a:ext cx="6605016" cy="4780788"/>
          </a:xfrm>
          <a:prstGeom prst="rect">
            <a:avLst/>
          </a:prstGeom>
        </p:spPr>
      </p:pic>
      <p:sp>
        <p:nvSpPr>
          <p:cNvPr id="10" name="Title 9">
            <a:extLst>
              <a:ext uri="{FF2B5EF4-FFF2-40B4-BE49-F238E27FC236}">
                <a16:creationId xmlns:a16="http://schemas.microsoft.com/office/drawing/2014/main" id="{3E29D9E9-8D3C-36BA-A046-9F7CAF3C21A7}"/>
              </a:ext>
            </a:extLst>
          </p:cNvPr>
          <p:cNvSpPr>
            <a:spLocks noGrp="1"/>
          </p:cNvSpPr>
          <p:nvPr>
            <p:ph type="title"/>
          </p:nvPr>
        </p:nvSpPr>
        <p:spPr>
          <a:xfrm>
            <a:off x="7878974" y="1657731"/>
            <a:ext cx="3439930" cy="994143"/>
          </a:xfrm>
        </p:spPr>
        <p:txBody>
          <a:bodyPr/>
          <a:lstStyle/>
          <a:p>
            <a:r>
              <a:rPr lang="en-US" sz="2800" dirty="0"/>
              <a:t>Updated Respirator Approval Program Metrics</a:t>
            </a:r>
            <a:endParaRPr lang="en-US" dirty="0"/>
          </a:p>
        </p:txBody>
      </p:sp>
      <p:sp>
        <p:nvSpPr>
          <p:cNvPr id="7" name="Text Placeholder 6">
            <a:extLst>
              <a:ext uri="{FF2B5EF4-FFF2-40B4-BE49-F238E27FC236}">
                <a16:creationId xmlns:a16="http://schemas.microsoft.com/office/drawing/2014/main" id="{8CBA8E45-97FD-D707-0821-953FD330F38A}"/>
              </a:ext>
            </a:extLst>
          </p:cNvPr>
          <p:cNvSpPr>
            <a:spLocks noGrp="1"/>
          </p:cNvSpPr>
          <p:nvPr>
            <p:ph type="body" sz="quarter" idx="12"/>
          </p:nvPr>
        </p:nvSpPr>
        <p:spPr>
          <a:xfrm>
            <a:off x="7878974" y="3074402"/>
            <a:ext cx="4113031" cy="1947446"/>
          </a:xfrm>
        </p:spPr>
        <p:txBody>
          <a:bodyPr/>
          <a:lstStyle/>
          <a:p>
            <a:r>
              <a:rPr lang="en-US" dirty="0">
                <a:latin typeface="Calibri" panose="020F0502020204030204" pitchFamily="34" charset="0"/>
                <a:cs typeface="Calibri" panose="020F0502020204030204" pitchFamily="34" charset="0"/>
              </a:rPr>
              <a:t>Over 16,500 approvals issued historically</a:t>
            </a:r>
          </a:p>
          <a:p>
            <a:r>
              <a:rPr lang="en-US" dirty="0">
                <a:latin typeface="Calibri"/>
                <a:ea typeface="Calibri"/>
                <a:cs typeface="Calibri"/>
              </a:rPr>
              <a:t>Approximately 9,700 currently active</a:t>
            </a:r>
          </a:p>
          <a:p>
            <a:r>
              <a:rPr lang="en-US" dirty="0">
                <a:latin typeface="Calibri"/>
                <a:ea typeface="Calibri"/>
                <a:cs typeface="Calibri"/>
              </a:rPr>
              <a:t>97 Approval Holders</a:t>
            </a:r>
          </a:p>
          <a:p>
            <a:r>
              <a:rPr lang="en-US" dirty="0">
                <a:latin typeface="Calibri" panose="020F0502020204030204" pitchFamily="34" charset="0"/>
                <a:cs typeface="Calibri" panose="020F0502020204030204" pitchFamily="34" charset="0"/>
              </a:rPr>
              <a:t>202 sites in 32 countries</a:t>
            </a:r>
          </a:p>
        </p:txBody>
      </p:sp>
      <p:sp>
        <p:nvSpPr>
          <p:cNvPr id="37" name="Rectangle: Top Corners Rounded 36">
            <a:extLst>
              <a:ext uri="{FF2B5EF4-FFF2-40B4-BE49-F238E27FC236}">
                <a16:creationId xmlns:a16="http://schemas.microsoft.com/office/drawing/2014/main" id="{EE410C57-BBAC-4EBF-852B-C3ECE7601CC4}"/>
              </a:ext>
              <a:ext uri="{C183D7F6-B498-43B3-948B-1728B52AA6E4}">
                <adec:decorative xmlns:adec="http://schemas.microsoft.com/office/drawing/2017/decorative" val="1"/>
              </a:ext>
            </a:extLst>
          </p:cNvPr>
          <p:cNvSpPr/>
          <p:nvPr/>
        </p:nvSpPr>
        <p:spPr>
          <a:xfrm rot="5400000" flipH="1">
            <a:off x="-1257564" y="3325416"/>
            <a:ext cx="3315228" cy="800099"/>
          </a:xfrm>
          <a:prstGeom prst="round2SameRect">
            <a:avLst>
              <a:gd name="adj1" fmla="val 11575"/>
              <a:gd name="adj2" fmla="val 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38" name="TextBox 37">
            <a:extLst>
              <a:ext uri="{FF2B5EF4-FFF2-40B4-BE49-F238E27FC236}">
                <a16:creationId xmlns:a16="http://schemas.microsoft.com/office/drawing/2014/main" id="{D5B53B26-9543-40BE-B700-0FFCDD641CF5}"/>
              </a:ext>
            </a:extLst>
          </p:cNvPr>
          <p:cNvSpPr txBox="1"/>
          <p:nvPr/>
        </p:nvSpPr>
        <p:spPr>
          <a:xfrm>
            <a:off x="199995" y="2471414"/>
            <a:ext cx="400110" cy="2508102"/>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100" normalizeH="0" baseline="0" noProof="0" dirty="0">
                <a:ln>
                  <a:noFill/>
                </a:ln>
                <a:solidFill>
                  <a:srgbClr val="FFFFFF"/>
                </a:solidFill>
                <a:effectLst/>
                <a:uLnTx/>
                <a:uFillTx/>
                <a:latin typeface="Roboto" panose="02000000000000000000" pitchFamily="2" charset="0"/>
                <a:ea typeface="Roboto" panose="02000000000000000000" pitchFamily="2" charset="0"/>
                <a:cs typeface="Poppins SemiBold" panose="00000700000000000000" pitchFamily="2" charset="0"/>
              </a:rPr>
              <a:t>Globally</a:t>
            </a:r>
          </a:p>
        </p:txBody>
      </p:sp>
    </p:spTree>
    <p:extLst>
      <p:ext uri="{BB962C8B-B14F-4D97-AF65-F5344CB8AC3E}">
        <p14:creationId xmlns:p14="http://schemas.microsoft.com/office/powerpoint/2010/main" val="20938164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82133" y="238124"/>
            <a:ext cx="12389556" cy="1325563"/>
          </a:xfrm>
        </p:spPr>
        <p:txBody>
          <a:bodyPr>
            <a:noAutofit/>
          </a:bodyPr>
          <a:lstStyle/>
          <a:p>
            <a:r>
              <a:rPr lang="en-US" altLang="en-US" dirty="0">
                <a:solidFill>
                  <a:schemeClr val="tx1"/>
                </a:solidFill>
              </a:rPr>
              <a:t>“New” OSHA Assigned Protection Factors</a:t>
            </a:r>
          </a:p>
        </p:txBody>
      </p:sp>
      <p:sp>
        <p:nvSpPr>
          <p:cNvPr id="27651" name="Rectangle 3"/>
          <p:cNvSpPr>
            <a:spLocks noGrp="1" noChangeArrowheads="1"/>
          </p:cNvSpPr>
          <p:nvPr>
            <p:ph type="body" idx="4294967295"/>
          </p:nvPr>
        </p:nvSpPr>
        <p:spPr>
          <a:xfrm>
            <a:off x="838200" y="1893358"/>
            <a:ext cx="10515600" cy="4351338"/>
          </a:xfrm>
        </p:spPr>
        <p:txBody>
          <a:bodyPr/>
          <a:lstStyle/>
          <a:p>
            <a:pPr marL="342900" indent="-342900"/>
            <a:r>
              <a:rPr lang="en-US" altLang="en-US" dirty="0"/>
              <a:t>OSHA published current assigned protection factors (APFs) for respirators in 2009</a:t>
            </a:r>
          </a:p>
          <a:p>
            <a:pPr marL="800100" lvl="1" indent="-342900"/>
            <a:endParaRPr lang="en-US" altLang="en-US" dirty="0"/>
          </a:p>
          <a:p>
            <a:pPr marL="800100" lvl="1" indent="-342900"/>
            <a:r>
              <a:rPr lang="en-US" altLang="en-US" dirty="0"/>
              <a:t>Some APFs have changed and are no longer consistent with NIOSH values.</a:t>
            </a:r>
          </a:p>
          <a:p>
            <a:pPr marL="1201738" lvl="2" indent="-342900"/>
            <a:r>
              <a:rPr lang="en-US" altLang="en-US" dirty="0">
                <a:hlinkClick r:id="rId3"/>
              </a:rPr>
              <a:t>https://www.osha.gov/Publications/3352-APF-respirators.pdf</a:t>
            </a:r>
            <a:endParaRPr lang="en-US" altLang="en-US" dirty="0"/>
          </a:p>
          <a:p>
            <a:pPr marL="858838" lvl="2" indent="0">
              <a:buNone/>
            </a:pPr>
            <a:endParaRPr lang="en-US" altLang="en-US" dirty="0"/>
          </a:p>
        </p:txBody>
      </p:sp>
    </p:spTree>
    <p:extLst>
      <p:ext uri="{BB962C8B-B14F-4D97-AF65-F5344CB8AC3E}">
        <p14:creationId xmlns:p14="http://schemas.microsoft.com/office/powerpoint/2010/main" val="507257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2641600" y="0"/>
            <a:ext cx="10515600" cy="1325563"/>
          </a:xfrm>
        </p:spPr>
        <p:txBody>
          <a:bodyPr/>
          <a:lstStyle/>
          <a:p>
            <a:r>
              <a:rPr lang="en-US" altLang="en-US" sz="3200" dirty="0">
                <a:solidFill>
                  <a:schemeClr val="tx1"/>
                </a:solidFill>
              </a:rPr>
              <a:t>“New” OSHA Assigned Protection Factors</a:t>
            </a:r>
          </a:p>
        </p:txBody>
      </p:sp>
      <p:pic>
        <p:nvPicPr>
          <p:cNvPr id="4" name="Picture 3"/>
          <p:cNvPicPr>
            <a:picLocks noChangeAspect="1"/>
          </p:cNvPicPr>
          <p:nvPr/>
        </p:nvPicPr>
        <p:blipFill>
          <a:blip r:embed="rId3"/>
          <a:stretch>
            <a:fillRect/>
          </a:stretch>
        </p:blipFill>
        <p:spPr>
          <a:xfrm>
            <a:off x="832874" y="1179878"/>
            <a:ext cx="11359126" cy="4524000"/>
          </a:xfrm>
          <a:prstGeom prst="rect">
            <a:avLst/>
          </a:prstGeom>
        </p:spPr>
      </p:pic>
      <p:sp>
        <p:nvSpPr>
          <p:cNvPr id="2" name="TextBox 1">
            <a:extLst>
              <a:ext uri="{FF2B5EF4-FFF2-40B4-BE49-F238E27FC236}">
                <a16:creationId xmlns:a16="http://schemas.microsoft.com/office/drawing/2014/main" id="{F196B5D4-CCA2-1ABB-9ABC-34C30479CA13}"/>
              </a:ext>
            </a:extLst>
          </p:cNvPr>
          <p:cNvSpPr txBox="1"/>
          <p:nvPr/>
        </p:nvSpPr>
        <p:spPr>
          <a:xfrm>
            <a:off x="8617317" y="5678122"/>
            <a:ext cx="2498358"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Calibri" panose="020F0502020204030204"/>
                <a:ea typeface="+mn-ea"/>
                <a:cs typeface="+mn-cs"/>
              </a:rPr>
              <a:t>Table:</a:t>
            </a:r>
            <a:r>
              <a:rPr lang="en-US" sz="1000" dirty="0">
                <a:latin typeface="Calibri" panose="020F0502020204030204"/>
              </a:rPr>
              <a:t> </a:t>
            </a:r>
            <a:r>
              <a:rPr kumimoji="0" lang="en-US" sz="1000" b="0" i="0" u="none" strike="noStrike" kern="1200" cap="none" spc="0" normalizeH="0" baseline="0" noProof="0" dirty="0">
                <a:ln>
                  <a:noFill/>
                </a:ln>
                <a:effectLst/>
                <a:uLnTx/>
                <a:uFillTx/>
                <a:latin typeface="Calibri" panose="020F0502020204030204"/>
                <a:ea typeface="+mn-ea"/>
                <a:cs typeface="+mn-cs"/>
              </a:rPr>
              <a:t>OSHA 3352-02 2009 </a:t>
            </a:r>
          </a:p>
        </p:txBody>
      </p:sp>
    </p:spTree>
    <p:extLst>
      <p:ext uri="{BB962C8B-B14F-4D97-AF65-F5344CB8AC3E}">
        <p14:creationId xmlns:p14="http://schemas.microsoft.com/office/powerpoint/2010/main" val="3010199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2630311" y="-29623"/>
            <a:ext cx="10515600" cy="1325563"/>
          </a:xfrm>
        </p:spPr>
        <p:txBody>
          <a:bodyPr/>
          <a:lstStyle/>
          <a:p>
            <a:r>
              <a:rPr lang="en-US" altLang="en-US" sz="3200" dirty="0">
                <a:solidFill>
                  <a:schemeClr val="tx1"/>
                </a:solidFill>
              </a:rPr>
              <a:t>OSHA Assigned Protection Factors</a:t>
            </a:r>
          </a:p>
        </p:txBody>
      </p:sp>
      <p:sp>
        <p:nvSpPr>
          <p:cNvPr id="3" name="Rectangle 2"/>
          <p:cNvSpPr/>
          <p:nvPr/>
        </p:nvSpPr>
        <p:spPr>
          <a:xfrm>
            <a:off x="231996" y="1144421"/>
            <a:ext cx="11711648" cy="5262979"/>
          </a:xfrm>
          <a:prstGeom prst="rect">
            <a:avLst/>
          </a:prstGeom>
        </p:spPr>
        <p:txBody>
          <a:bodyPr wrap="square" lIns="91440" tIns="45720" rIns="91440" bIns="45720" anchor="t">
            <a:spAutoFit/>
          </a:bodyPr>
          <a:lstStyle/>
          <a:p>
            <a:r>
              <a:rPr lang="en-US" sz="1600" b="1" dirty="0">
                <a:solidFill>
                  <a:srgbClr val="970000"/>
                </a:solidFill>
                <a:latin typeface="Univers-Bold"/>
              </a:rPr>
              <a:t>Notes:</a:t>
            </a:r>
          </a:p>
          <a:p>
            <a:endParaRPr lang="en-US" sz="1600" b="1" dirty="0">
              <a:solidFill>
                <a:srgbClr val="970000"/>
              </a:solidFill>
              <a:latin typeface="Univers-Bold"/>
            </a:endParaRPr>
          </a:p>
          <a:p>
            <a:r>
              <a:rPr lang="en-US" sz="1600" dirty="0">
                <a:solidFill>
                  <a:srgbClr val="970000"/>
                </a:solidFill>
                <a:latin typeface="Univers"/>
              </a:rPr>
              <a:t>1. Employers may select respirators assigned for use in higher workplace concentrations of a hazardous substance for</a:t>
            </a:r>
          </a:p>
          <a:p>
            <a:r>
              <a:rPr lang="en-US" sz="1600" dirty="0">
                <a:solidFill>
                  <a:srgbClr val="970000"/>
                </a:solidFill>
                <a:latin typeface="Univers"/>
              </a:rPr>
              <a:t>use at lower concentrations of that substance, or when required respirator use is independent of concentration.</a:t>
            </a:r>
          </a:p>
          <a:p>
            <a:endParaRPr lang="en-US" sz="1600" dirty="0">
              <a:solidFill>
                <a:srgbClr val="970000"/>
              </a:solidFill>
              <a:latin typeface="Univers"/>
            </a:endParaRPr>
          </a:p>
          <a:p>
            <a:r>
              <a:rPr lang="en-US" sz="1600" dirty="0">
                <a:solidFill>
                  <a:srgbClr val="970000"/>
                </a:solidFill>
                <a:latin typeface="Univers"/>
              </a:rPr>
              <a:t>2. The assigned protection factors in Table I are only effective when the employer implements a continuing, effective</a:t>
            </a:r>
          </a:p>
          <a:p>
            <a:r>
              <a:rPr lang="en-US" sz="1600" dirty="0">
                <a:solidFill>
                  <a:srgbClr val="970000"/>
                </a:solidFill>
                <a:latin typeface="Univers"/>
              </a:rPr>
              <a:t>respirator program as required by this section (29 CFR 1910.134), including training, fit testing, maintenance, and use</a:t>
            </a:r>
          </a:p>
          <a:p>
            <a:r>
              <a:rPr lang="en-US" sz="1600" dirty="0">
                <a:solidFill>
                  <a:srgbClr val="970000"/>
                </a:solidFill>
                <a:latin typeface="Univers"/>
              </a:rPr>
              <a:t>requirements.</a:t>
            </a:r>
          </a:p>
          <a:p>
            <a:endParaRPr lang="en-US" sz="1600" dirty="0">
              <a:solidFill>
                <a:srgbClr val="970000"/>
              </a:solidFill>
              <a:latin typeface="Univers"/>
            </a:endParaRPr>
          </a:p>
          <a:p>
            <a:r>
              <a:rPr lang="en-US" sz="1600" dirty="0">
                <a:solidFill>
                  <a:srgbClr val="970000"/>
                </a:solidFill>
                <a:latin typeface="Univers"/>
              </a:rPr>
              <a:t>3. This APF category includes filtering facepieces, and half masks with elastomeric facepieces.</a:t>
            </a:r>
          </a:p>
          <a:p>
            <a:endParaRPr lang="en-US" sz="1600" dirty="0">
              <a:solidFill>
                <a:srgbClr val="970000"/>
              </a:solidFill>
              <a:latin typeface="Univers"/>
            </a:endParaRPr>
          </a:p>
          <a:p>
            <a:r>
              <a:rPr lang="en-US" sz="1600" dirty="0">
                <a:solidFill>
                  <a:srgbClr val="970000"/>
                </a:solidFill>
                <a:latin typeface="Univers"/>
              </a:rPr>
              <a:t>4. The employer must have evidence provided by the respirator manufacturer that testing of these respirators demonstrates performance at a level of protection of 1,000 or greater to receive an APF of 1,000. This level of performance can best be demonstrated by performing a WPF or SWPF study or equivalent testing. Absent such testing, all other PAPRs and SARs with helmets/hoods are to be treated as loose-fitting facepiece respirators and receive an APF of 25.</a:t>
            </a:r>
          </a:p>
          <a:p>
            <a:endParaRPr lang="en-US" sz="1600" dirty="0">
              <a:solidFill>
                <a:srgbClr val="970000"/>
              </a:solidFill>
              <a:latin typeface="Univers"/>
            </a:endParaRPr>
          </a:p>
          <a:p>
            <a:r>
              <a:rPr lang="en-US" sz="1600" dirty="0">
                <a:solidFill>
                  <a:srgbClr val="970000"/>
                </a:solidFill>
                <a:latin typeface="Univers"/>
              </a:rPr>
              <a:t>5. These APFs do not apply to respirators used solely for escape. For escape respirators used in association with specific</a:t>
            </a:r>
          </a:p>
          <a:p>
            <a:r>
              <a:rPr lang="en-US" sz="1600" dirty="0">
                <a:solidFill>
                  <a:srgbClr val="970000"/>
                </a:solidFill>
                <a:latin typeface="Univers"/>
              </a:rPr>
              <a:t>substances covered by 29 CFR 1910 subpart Z, employers must refer to the appropriate substance-specific standards in</a:t>
            </a:r>
          </a:p>
          <a:p>
            <a:r>
              <a:rPr lang="en-US" sz="1600" dirty="0">
                <a:solidFill>
                  <a:srgbClr val="970000"/>
                </a:solidFill>
                <a:latin typeface="Univers"/>
              </a:rPr>
              <a:t>that subpart. Escape respirators for other IDLH atmospheres are specified by 29 CFR 1910.134(d)(2)(ii).</a:t>
            </a:r>
            <a:endParaRPr lang="en-US" sz="1600" dirty="0">
              <a:ea typeface="Calibri"/>
              <a:cs typeface="Calibri"/>
            </a:endParaRPr>
          </a:p>
        </p:txBody>
      </p:sp>
    </p:spTree>
    <p:extLst>
      <p:ext uri="{BB962C8B-B14F-4D97-AF65-F5344CB8AC3E}">
        <p14:creationId xmlns:p14="http://schemas.microsoft.com/office/powerpoint/2010/main" val="8559556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A230F1-97B5-4063-B566-C59FDE5C7F47}"/>
              </a:ext>
            </a:extLst>
          </p:cNvPr>
          <p:cNvPicPr>
            <a:picLocks noChangeAspect="1"/>
          </p:cNvPicPr>
          <p:nvPr/>
        </p:nvPicPr>
        <p:blipFill>
          <a:blip r:embed="rId3"/>
          <a:stretch>
            <a:fillRect/>
          </a:stretch>
        </p:blipFill>
        <p:spPr>
          <a:xfrm>
            <a:off x="548837" y="640782"/>
            <a:ext cx="1388739" cy="1364692"/>
          </a:xfrm>
          <a:prstGeom prst="rect">
            <a:avLst/>
          </a:prstGeom>
        </p:spPr>
      </p:pic>
      <p:sp>
        <p:nvSpPr>
          <p:cNvPr id="6" name="TextBox 5">
            <a:extLst>
              <a:ext uri="{FF2B5EF4-FFF2-40B4-BE49-F238E27FC236}">
                <a16:creationId xmlns:a16="http://schemas.microsoft.com/office/drawing/2014/main" id="{5B935146-89BC-1570-A274-A4827AD49F24}"/>
              </a:ext>
            </a:extLst>
          </p:cNvPr>
          <p:cNvSpPr txBox="1"/>
          <p:nvPr/>
        </p:nvSpPr>
        <p:spPr>
          <a:xfrm>
            <a:off x="491687" y="2005473"/>
            <a:ext cx="3119914" cy="430887"/>
          </a:xfrm>
          <a:prstGeom prst="rect">
            <a:avLst/>
          </a:prstGeom>
          <a:noFill/>
        </p:spPr>
        <p:txBody>
          <a:bodyPr wrap="square">
            <a:spAutoFit/>
          </a:bodyPr>
          <a:lstStyle/>
          <a:p>
            <a:r>
              <a:rPr lang="en-US" sz="1100" dirty="0">
                <a:hlinkClick r:id="" action="ppaction://noaction"/>
              </a:rPr>
              <a:t>Counterfeit/Misrepresented </a:t>
            </a:r>
          </a:p>
          <a:p>
            <a:r>
              <a:rPr lang="en-US" sz="1100" dirty="0">
                <a:hlinkClick r:id="" action="ppaction://noaction"/>
              </a:rPr>
              <a:t>Respirators Personal Protective Equipment</a:t>
            </a:r>
            <a:endParaRPr lang="en-US" sz="1100" dirty="0"/>
          </a:p>
        </p:txBody>
      </p:sp>
      <p:pic>
        <p:nvPicPr>
          <p:cNvPr id="8" name="Picture 7">
            <a:extLst>
              <a:ext uri="{FF2B5EF4-FFF2-40B4-BE49-F238E27FC236}">
                <a16:creationId xmlns:a16="http://schemas.microsoft.com/office/drawing/2014/main" id="{6FFDFC99-D3F7-F535-07E9-0C7CD5A0ADF7}"/>
              </a:ext>
            </a:extLst>
          </p:cNvPr>
          <p:cNvPicPr>
            <a:picLocks noChangeAspect="1"/>
          </p:cNvPicPr>
          <p:nvPr/>
        </p:nvPicPr>
        <p:blipFill>
          <a:blip r:embed="rId4"/>
          <a:stretch>
            <a:fillRect/>
          </a:stretch>
        </p:blipFill>
        <p:spPr>
          <a:xfrm>
            <a:off x="7903578" y="681393"/>
            <a:ext cx="1331976" cy="1320344"/>
          </a:xfrm>
          <a:prstGeom prst="rect">
            <a:avLst/>
          </a:prstGeom>
        </p:spPr>
      </p:pic>
      <p:sp>
        <p:nvSpPr>
          <p:cNvPr id="9" name="TextBox 8">
            <a:extLst>
              <a:ext uri="{FF2B5EF4-FFF2-40B4-BE49-F238E27FC236}">
                <a16:creationId xmlns:a16="http://schemas.microsoft.com/office/drawing/2014/main" id="{78439A3E-9D65-019A-BEE5-FE304068442D}"/>
              </a:ext>
            </a:extLst>
          </p:cNvPr>
          <p:cNvSpPr txBox="1"/>
          <p:nvPr/>
        </p:nvSpPr>
        <p:spPr>
          <a:xfrm>
            <a:off x="7849545" y="2005473"/>
            <a:ext cx="3119914" cy="430887"/>
          </a:xfrm>
          <a:prstGeom prst="rect">
            <a:avLst/>
          </a:prstGeom>
          <a:noFill/>
        </p:spPr>
        <p:txBody>
          <a:bodyPr wrap="square">
            <a:spAutoFit/>
          </a:bodyPr>
          <a:lstStyle/>
          <a:p>
            <a:r>
              <a:rPr lang="en-US" sz="1100" dirty="0">
                <a:hlinkClick r:id="rId5"/>
              </a:rPr>
              <a:t>Identifying NIOSH Approved Respirators Personal Protective Equipment</a:t>
            </a:r>
            <a:endParaRPr lang="en-US" sz="1100" dirty="0"/>
          </a:p>
        </p:txBody>
      </p:sp>
      <p:pic>
        <p:nvPicPr>
          <p:cNvPr id="11" name="Picture 10">
            <a:extLst>
              <a:ext uri="{FF2B5EF4-FFF2-40B4-BE49-F238E27FC236}">
                <a16:creationId xmlns:a16="http://schemas.microsoft.com/office/drawing/2014/main" id="{5E34537A-781E-5F9D-F254-045EACC8C8BE}"/>
              </a:ext>
            </a:extLst>
          </p:cNvPr>
          <p:cNvPicPr>
            <a:picLocks noChangeAspect="1"/>
          </p:cNvPicPr>
          <p:nvPr/>
        </p:nvPicPr>
        <p:blipFill>
          <a:blip r:embed="rId6"/>
          <a:stretch>
            <a:fillRect/>
          </a:stretch>
        </p:blipFill>
        <p:spPr>
          <a:xfrm>
            <a:off x="528360" y="2640800"/>
            <a:ext cx="1429692" cy="1411519"/>
          </a:xfrm>
          <a:prstGeom prst="rect">
            <a:avLst/>
          </a:prstGeom>
        </p:spPr>
      </p:pic>
      <p:sp>
        <p:nvSpPr>
          <p:cNvPr id="12" name="TextBox 11">
            <a:extLst>
              <a:ext uri="{FF2B5EF4-FFF2-40B4-BE49-F238E27FC236}">
                <a16:creationId xmlns:a16="http://schemas.microsoft.com/office/drawing/2014/main" id="{80AA3640-7FFC-8BC4-35C3-CBD9B23FAA02}"/>
              </a:ext>
            </a:extLst>
          </p:cNvPr>
          <p:cNvSpPr txBox="1"/>
          <p:nvPr/>
        </p:nvSpPr>
        <p:spPr>
          <a:xfrm>
            <a:off x="491687" y="4103638"/>
            <a:ext cx="2202444" cy="430887"/>
          </a:xfrm>
          <a:prstGeom prst="rect">
            <a:avLst/>
          </a:prstGeom>
          <a:noFill/>
        </p:spPr>
        <p:txBody>
          <a:bodyPr wrap="square">
            <a:spAutoFit/>
          </a:bodyPr>
          <a:lstStyle/>
          <a:p>
            <a:r>
              <a:rPr lang="en-US" sz="1100" dirty="0">
                <a:hlinkClick r:id="" action="ppaction://noaction"/>
              </a:rPr>
              <a:t>Registered Certification Marks</a:t>
            </a:r>
          </a:p>
          <a:p>
            <a:r>
              <a:rPr lang="en-US" sz="1100" dirty="0">
                <a:hlinkClick r:id="" action="ppaction://noaction"/>
              </a:rPr>
              <a:t>Respirator Approval Program</a:t>
            </a:r>
            <a:endParaRPr lang="en-US" sz="1100" dirty="0"/>
          </a:p>
        </p:txBody>
      </p:sp>
      <p:pic>
        <p:nvPicPr>
          <p:cNvPr id="14" name="Picture 13">
            <a:extLst>
              <a:ext uri="{FF2B5EF4-FFF2-40B4-BE49-F238E27FC236}">
                <a16:creationId xmlns:a16="http://schemas.microsoft.com/office/drawing/2014/main" id="{10ADFA74-CD39-F093-7438-251B5AC7E42A}"/>
              </a:ext>
            </a:extLst>
          </p:cNvPr>
          <p:cNvPicPr>
            <a:picLocks noChangeAspect="1"/>
          </p:cNvPicPr>
          <p:nvPr/>
        </p:nvPicPr>
        <p:blipFill>
          <a:blip r:embed="rId7"/>
          <a:stretch>
            <a:fillRect/>
          </a:stretch>
        </p:blipFill>
        <p:spPr>
          <a:xfrm>
            <a:off x="4155882" y="640782"/>
            <a:ext cx="1388739" cy="1414942"/>
          </a:xfrm>
          <a:prstGeom prst="rect">
            <a:avLst/>
          </a:prstGeom>
        </p:spPr>
      </p:pic>
      <p:sp>
        <p:nvSpPr>
          <p:cNvPr id="15" name="TextBox 14">
            <a:extLst>
              <a:ext uri="{FF2B5EF4-FFF2-40B4-BE49-F238E27FC236}">
                <a16:creationId xmlns:a16="http://schemas.microsoft.com/office/drawing/2014/main" id="{53EAD6CA-810F-E4CB-3D93-668DE85DA142}"/>
              </a:ext>
            </a:extLst>
          </p:cNvPr>
          <p:cNvSpPr txBox="1"/>
          <p:nvPr/>
        </p:nvSpPr>
        <p:spPr>
          <a:xfrm>
            <a:off x="4120529" y="2001737"/>
            <a:ext cx="3119914" cy="430887"/>
          </a:xfrm>
          <a:prstGeom prst="rect">
            <a:avLst/>
          </a:prstGeom>
          <a:noFill/>
        </p:spPr>
        <p:txBody>
          <a:bodyPr wrap="square">
            <a:spAutoFit/>
          </a:bodyPr>
          <a:lstStyle/>
          <a:p>
            <a:r>
              <a:rPr lang="en-US" sz="1100" dirty="0">
                <a:hlinkClick r:id="" action="ppaction://noaction"/>
              </a:rPr>
              <a:t>How the Certified Equipment List Works</a:t>
            </a:r>
          </a:p>
          <a:p>
            <a:r>
              <a:rPr lang="en-US" sz="1100" dirty="0">
                <a:hlinkClick r:id="" action="ppaction://noaction"/>
              </a:rPr>
              <a:t>Personal Protective Equipment</a:t>
            </a:r>
            <a:endParaRPr lang="en-US" sz="1100" dirty="0"/>
          </a:p>
        </p:txBody>
      </p:sp>
      <p:pic>
        <p:nvPicPr>
          <p:cNvPr id="20" name="Picture 19">
            <a:extLst>
              <a:ext uri="{FF2B5EF4-FFF2-40B4-BE49-F238E27FC236}">
                <a16:creationId xmlns:a16="http://schemas.microsoft.com/office/drawing/2014/main" id="{4CED10C9-42E0-45BB-415E-CC1E885705AE}"/>
              </a:ext>
            </a:extLst>
          </p:cNvPr>
          <p:cNvPicPr>
            <a:picLocks noChangeAspect="1"/>
          </p:cNvPicPr>
          <p:nvPr/>
        </p:nvPicPr>
        <p:blipFill>
          <a:blip r:embed="rId8"/>
          <a:stretch>
            <a:fillRect/>
          </a:stretch>
        </p:blipFill>
        <p:spPr>
          <a:xfrm>
            <a:off x="8011467" y="2754362"/>
            <a:ext cx="1331977" cy="1349276"/>
          </a:xfrm>
          <a:prstGeom prst="rect">
            <a:avLst/>
          </a:prstGeom>
        </p:spPr>
      </p:pic>
      <p:sp>
        <p:nvSpPr>
          <p:cNvPr id="21" name="TextBox 20">
            <a:extLst>
              <a:ext uri="{FF2B5EF4-FFF2-40B4-BE49-F238E27FC236}">
                <a16:creationId xmlns:a16="http://schemas.microsoft.com/office/drawing/2014/main" id="{EB315154-43A1-A611-DDD6-3DA8213742EC}"/>
              </a:ext>
            </a:extLst>
          </p:cNvPr>
          <p:cNvSpPr txBox="1"/>
          <p:nvPr/>
        </p:nvSpPr>
        <p:spPr>
          <a:xfrm>
            <a:off x="7903578" y="4052319"/>
            <a:ext cx="3119914" cy="600164"/>
          </a:xfrm>
          <a:prstGeom prst="rect">
            <a:avLst/>
          </a:prstGeom>
          <a:noFill/>
        </p:spPr>
        <p:txBody>
          <a:bodyPr wrap="square">
            <a:spAutoFit/>
          </a:bodyPr>
          <a:lstStyle/>
          <a:p>
            <a:r>
              <a:rPr lang="en-US" sz="1100" dirty="0">
                <a:hlinkClick r:id="rId9"/>
              </a:rPr>
              <a:t>Performance Testing of Fraudulent Respirator P100 Filters, Organic Vapor Chemical Cartridges, and Combination Cartridges</a:t>
            </a:r>
            <a:endParaRPr lang="en-US" sz="1100" dirty="0"/>
          </a:p>
        </p:txBody>
      </p:sp>
      <p:pic>
        <p:nvPicPr>
          <p:cNvPr id="26" name="Picture 25">
            <a:extLst>
              <a:ext uri="{FF2B5EF4-FFF2-40B4-BE49-F238E27FC236}">
                <a16:creationId xmlns:a16="http://schemas.microsoft.com/office/drawing/2014/main" id="{E5CDCD68-ED59-C00E-63F1-F00258F9B176}"/>
              </a:ext>
            </a:extLst>
          </p:cNvPr>
          <p:cNvPicPr>
            <a:picLocks noChangeAspect="1"/>
          </p:cNvPicPr>
          <p:nvPr/>
        </p:nvPicPr>
        <p:blipFill>
          <a:blip r:embed="rId10"/>
          <a:stretch>
            <a:fillRect/>
          </a:stretch>
        </p:blipFill>
        <p:spPr>
          <a:xfrm>
            <a:off x="4154218" y="2827018"/>
            <a:ext cx="1392068" cy="1379178"/>
          </a:xfrm>
          <a:prstGeom prst="rect">
            <a:avLst/>
          </a:prstGeom>
        </p:spPr>
      </p:pic>
      <p:sp>
        <p:nvSpPr>
          <p:cNvPr id="27" name="TextBox 26">
            <a:extLst>
              <a:ext uri="{FF2B5EF4-FFF2-40B4-BE49-F238E27FC236}">
                <a16:creationId xmlns:a16="http://schemas.microsoft.com/office/drawing/2014/main" id="{B610F469-4D16-010C-2C77-19EACDD2B7AE}"/>
              </a:ext>
            </a:extLst>
          </p:cNvPr>
          <p:cNvSpPr txBox="1"/>
          <p:nvPr/>
        </p:nvSpPr>
        <p:spPr>
          <a:xfrm>
            <a:off x="4080918" y="4247759"/>
            <a:ext cx="4030164" cy="430887"/>
          </a:xfrm>
          <a:prstGeom prst="rect">
            <a:avLst/>
          </a:prstGeom>
          <a:noFill/>
        </p:spPr>
        <p:txBody>
          <a:bodyPr wrap="square">
            <a:spAutoFit/>
          </a:bodyPr>
          <a:lstStyle/>
          <a:p>
            <a:r>
              <a:rPr lang="en-US" sz="1100" dirty="0">
                <a:hlinkClick r:id="rId11"/>
              </a:rPr>
              <a:t>Fraudulent Cartridges Fail to Meet NIOSH Performance Requirements: P100 Filters</a:t>
            </a:r>
            <a:endParaRPr lang="en-US" sz="1100" dirty="0"/>
          </a:p>
        </p:txBody>
      </p:sp>
      <p:pic>
        <p:nvPicPr>
          <p:cNvPr id="29" name="Picture 28">
            <a:extLst>
              <a:ext uri="{FF2B5EF4-FFF2-40B4-BE49-F238E27FC236}">
                <a16:creationId xmlns:a16="http://schemas.microsoft.com/office/drawing/2014/main" id="{F86778A1-1FFF-E542-AC4E-CE879DB97945}"/>
              </a:ext>
            </a:extLst>
          </p:cNvPr>
          <p:cNvPicPr>
            <a:picLocks noChangeAspect="1"/>
          </p:cNvPicPr>
          <p:nvPr/>
        </p:nvPicPr>
        <p:blipFill>
          <a:blip r:embed="rId12"/>
          <a:stretch>
            <a:fillRect/>
          </a:stretch>
        </p:blipFill>
        <p:spPr>
          <a:xfrm>
            <a:off x="548837" y="4849369"/>
            <a:ext cx="1415638" cy="1415638"/>
          </a:xfrm>
          <a:prstGeom prst="rect">
            <a:avLst/>
          </a:prstGeom>
        </p:spPr>
      </p:pic>
      <p:sp>
        <p:nvSpPr>
          <p:cNvPr id="30" name="TextBox 29">
            <a:extLst>
              <a:ext uri="{FF2B5EF4-FFF2-40B4-BE49-F238E27FC236}">
                <a16:creationId xmlns:a16="http://schemas.microsoft.com/office/drawing/2014/main" id="{F3BC772C-87AC-BF6E-60A1-C2AF31F5A552}"/>
              </a:ext>
            </a:extLst>
          </p:cNvPr>
          <p:cNvSpPr txBox="1"/>
          <p:nvPr/>
        </p:nvSpPr>
        <p:spPr>
          <a:xfrm>
            <a:off x="491687" y="6274601"/>
            <a:ext cx="3839664" cy="430887"/>
          </a:xfrm>
          <a:prstGeom prst="rect">
            <a:avLst/>
          </a:prstGeom>
          <a:noFill/>
        </p:spPr>
        <p:txBody>
          <a:bodyPr wrap="square">
            <a:spAutoFit/>
          </a:bodyPr>
          <a:lstStyle/>
          <a:p>
            <a:r>
              <a:rPr lang="en-US" sz="1100" dirty="0">
                <a:hlinkClick r:id="rId13"/>
              </a:rPr>
              <a:t>Fraudulent Cartridges Fail to Meet NIOSH</a:t>
            </a:r>
            <a:br>
              <a:rPr lang="en-US" sz="1100" dirty="0">
                <a:hlinkClick r:id="rId13"/>
              </a:rPr>
            </a:br>
            <a:r>
              <a:rPr lang="en-US" sz="1100" dirty="0">
                <a:hlinkClick r:id="rId13"/>
              </a:rPr>
              <a:t>Performance Requirements: Combination Cartridges</a:t>
            </a:r>
            <a:endParaRPr lang="en-US" sz="1100" dirty="0"/>
          </a:p>
        </p:txBody>
      </p:sp>
      <p:sp>
        <p:nvSpPr>
          <p:cNvPr id="33" name="Title 5">
            <a:extLst>
              <a:ext uri="{FF2B5EF4-FFF2-40B4-BE49-F238E27FC236}">
                <a16:creationId xmlns:a16="http://schemas.microsoft.com/office/drawing/2014/main" id="{0F0A1DFD-E5BD-B8E5-5378-09EBDE0C2FA3}"/>
              </a:ext>
            </a:extLst>
          </p:cNvPr>
          <p:cNvSpPr txBox="1">
            <a:spLocks/>
          </p:cNvSpPr>
          <p:nvPr/>
        </p:nvSpPr>
        <p:spPr>
          <a:xfrm>
            <a:off x="1" y="103746"/>
            <a:ext cx="12192000" cy="645231"/>
          </a:xfrm>
          <a:prstGeom prst="rect">
            <a:avLst/>
          </a:prstGeom>
        </p:spPr>
        <p:txBody>
          <a:bodyPr/>
          <a:lstStyle>
            <a:lvl1pPr algn="l" defTabSz="914400" rtl="0" eaLnBrk="1" latinLnBrk="0" hangingPunct="1">
              <a:lnSpc>
                <a:spcPct val="90000"/>
              </a:lnSpc>
              <a:spcBef>
                <a:spcPct val="0"/>
              </a:spcBef>
              <a:buNone/>
              <a:defRPr sz="26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algn="ctr"/>
            <a:r>
              <a:rPr lang="en-US"/>
              <a:t>Online Resources</a:t>
            </a:r>
          </a:p>
        </p:txBody>
      </p:sp>
      <p:pic>
        <p:nvPicPr>
          <p:cNvPr id="3" name="Picture 2">
            <a:extLst>
              <a:ext uri="{FF2B5EF4-FFF2-40B4-BE49-F238E27FC236}">
                <a16:creationId xmlns:a16="http://schemas.microsoft.com/office/drawing/2014/main" id="{1C85EB4F-9C96-7905-5F36-CF40B28EBFC0}"/>
              </a:ext>
            </a:extLst>
          </p:cNvPr>
          <p:cNvPicPr>
            <a:picLocks noChangeAspect="1"/>
          </p:cNvPicPr>
          <p:nvPr/>
        </p:nvPicPr>
        <p:blipFill>
          <a:blip r:embed="rId14"/>
          <a:stretch>
            <a:fillRect/>
          </a:stretch>
        </p:blipFill>
        <p:spPr>
          <a:xfrm>
            <a:off x="4085435" y="4755211"/>
            <a:ext cx="1529631" cy="1529631"/>
          </a:xfrm>
          <a:prstGeom prst="rect">
            <a:avLst/>
          </a:prstGeom>
        </p:spPr>
      </p:pic>
      <p:sp>
        <p:nvSpPr>
          <p:cNvPr id="7" name="TextBox 6">
            <a:extLst>
              <a:ext uri="{FF2B5EF4-FFF2-40B4-BE49-F238E27FC236}">
                <a16:creationId xmlns:a16="http://schemas.microsoft.com/office/drawing/2014/main" id="{A20B0F95-87CE-70E8-B84D-FAC4D71DA669}"/>
              </a:ext>
            </a:extLst>
          </p:cNvPr>
          <p:cNvSpPr txBox="1"/>
          <p:nvPr/>
        </p:nvSpPr>
        <p:spPr>
          <a:xfrm>
            <a:off x="4106159" y="6217218"/>
            <a:ext cx="2904128" cy="461665"/>
          </a:xfrm>
          <a:prstGeom prst="rect">
            <a:avLst/>
          </a:prstGeom>
          <a:noFill/>
        </p:spPr>
        <p:txBody>
          <a:bodyPr wrap="square">
            <a:spAutoFit/>
          </a:bodyPr>
          <a:lstStyle/>
          <a:p>
            <a:r>
              <a:rPr lang="en-US" sz="1200" dirty="0">
                <a:hlinkClick r:id="" action="ppaction://noaction"/>
              </a:rPr>
              <a:t>CBRN Respiratory Protection Handbook</a:t>
            </a:r>
          </a:p>
          <a:p>
            <a:r>
              <a:rPr lang="en-US" sz="1200" dirty="0">
                <a:hlinkClick r:id="" action="ppaction://noaction"/>
              </a:rPr>
              <a:t>(Revised September 2025)</a:t>
            </a:r>
            <a:endParaRPr lang="en-US" sz="1200" dirty="0"/>
          </a:p>
        </p:txBody>
      </p:sp>
    </p:spTree>
    <p:extLst>
      <p:ext uri="{BB962C8B-B14F-4D97-AF65-F5344CB8AC3E}">
        <p14:creationId xmlns:p14="http://schemas.microsoft.com/office/powerpoint/2010/main" val="13576331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BF10-DDE1-74B7-8C09-21C951078954}"/>
              </a:ext>
            </a:extLst>
          </p:cNvPr>
          <p:cNvSpPr>
            <a:spLocks noGrp="1"/>
          </p:cNvSpPr>
          <p:nvPr>
            <p:ph type="title"/>
          </p:nvPr>
        </p:nvSpPr>
        <p:spPr>
          <a:xfrm>
            <a:off x="771773" y="1846553"/>
            <a:ext cx="3004946" cy="994143"/>
          </a:xfrm>
        </p:spPr>
        <p:txBody>
          <a:bodyPr/>
          <a:lstStyle/>
          <a:p>
            <a:r>
              <a:rPr lang="en-US" dirty="0"/>
              <a:t>Contact Info:</a:t>
            </a:r>
          </a:p>
        </p:txBody>
      </p:sp>
      <p:sp>
        <p:nvSpPr>
          <p:cNvPr id="9" name="TextBox 8">
            <a:extLst>
              <a:ext uri="{FF2B5EF4-FFF2-40B4-BE49-F238E27FC236}">
                <a16:creationId xmlns:a16="http://schemas.microsoft.com/office/drawing/2014/main" id="{21CCD83C-72CB-D1E4-EDC1-155305C963B7}"/>
              </a:ext>
            </a:extLst>
          </p:cNvPr>
          <p:cNvSpPr txBox="1"/>
          <p:nvPr/>
        </p:nvSpPr>
        <p:spPr>
          <a:xfrm>
            <a:off x="673451" y="3106167"/>
            <a:ext cx="4508149" cy="1384995"/>
          </a:xfrm>
          <a:prstGeom prst="rect">
            <a:avLst/>
          </a:prstGeom>
          <a:noFill/>
        </p:spPr>
        <p:txBody>
          <a:bodyPr wrap="square" lIns="91440" tIns="45720" rIns="91440" bIns="45720" rtlCol="0" anchor="t">
            <a:spAutoFit/>
          </a:bodyPr>
          <a:lstStyle/>
          <a:p>
            <a:r>
              <a:rPr lang="en-US" sz="2800" dirty="0">
                <a:solidFill>
                  <a:schemeClr val="accent6"/>
                </a:solidFill>
                <a:latin typeface="Calibri"/>
                <a:ea typeface="Calibri"/>
                <a:cs typeface="Calibri"/>
                <a:hlinkClick r:id="rId2">
                  <a:extLst>
                    <a:ext uri="{A12FA001-AC4F-418D-AE19-62706E023703}">
                      <ahyp:hlinkClr xmlns:ahyp="http://schemas.microsoft.com/office/drawing/2018/hyperlinkcolor" val="tx"/>
                    </a:ext>
                  </a:extLst>
                </a:hlinkClick>
              </a:rPr>
              <a:t>Jeff Peterson: jap3@cdc.gov</a:t>
            </a:r>
            <a:endParaRPr lang="en-US" sz="2800" dirty="0">
              <a:solidFill>
                <a:schemeClr val="accent6"/>
              </a:solidFill>
              <a:latin typeface="Calibri"/>
              <a:ea typeface="Calibri"/>
              <a:cs typeface="Calibri"/>
            </a:endParaRPr>
          </a:p>
          <a:p>
            <a:r>
              <a:rPr lang="en-US" sz="2800" dirty="0">
                <a:solidFill>
                  <a:schemeClr val="accent6"/>
                </a:solidFill>
                <a:latin typeface="Calibri"/>
                <a:ea typeface="Calibri"/>
                <a:cs typeface="Calibri"/>
                <a:hlinkClick r:id="rId3">
                  <a:extLst>
                    <a:ext uri="{A12FA001-AC4F-418D-AE19-62706E023703}">
                      <ahyp:hlinkClr xmlns:ahyp="http://schemas.microsoft.com/office/drawing/2018/hyperlinkcolor" val="tx"/>
                    </a:ext>
                  </a:extLst>
                </a:hlinkClick>
              </a:rPr>
              <a:t>Mike Shahan: ywn6@cdc.gov</a:t>
            </a:r>
            <a:endParaRPr lang="en-US" sz="2800" dirty="0">
              <a:solidFill>
                <a:schemeClr val="accent6"/>
              </a:solidFill>
              <a:latin typeface="Calibri"/>
              <a:ea typeface="Calibri"/>
              <a:cs typeface="Calibri"/>
            </a:endParaRPr>
          </a:p>
          <a:p>
            <a:r>
              <a:rPr lang="en-US" sz="2800" dirty="0">
                <a:solidFill>
                  <a:schemeClr val="accent6"/>
                </a:solidFill>
                <a:latin typeface="Calibri"/>
                <a:ea typeface="Calibri"/>
                <a:cs typeface="Calibri"/>
                <a:hlinkClick r:id="rId4">
                  <a:extLst>
                    <a:ext uri="{A12FA001-AC4F-418D-AE19-62706E023703}">
                      <ahyp:hlinkClr xmlns:ahyp="http://schemas.microsoft.com/office/drawing/2018/hyperlinkcolor" val="tx"/>
                    </a:ext>
                  </a:extLst>
                </a:hlinkClick>
              </a:rPr>
              <a:t>Pat Wiltanger: few0@cdc.gov</a:t>
            </a:r>
            <a:endParaRPr lang="en-US" sz="2800" dirty="0">
              <a:solidFill>
                <a:schemeClr val="accent6"/>
              </a:solidFill>
              <a:latin typeface="Calibri"/>
              <a:ea typeface="Calibri"/>
              <a:cs typeface="Calibri"/>
            </a:endParaRPr>
          </a:p>
        </p:txBody>
      </p:sp>
    </p:spTree>
    <p:extLst>
      <p:ext uri="{BB962C8B-B14F-4D97-AF65-F5344CB8AC3E}">
        <p14:creationId xmlns:p14="http://schemas.microsoft.com/office/powerpoint/2010/main" val="13802105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CC312-36C0-7D55-7F21-A9A868813A07}"/>
              </a:ext>
            </a:extLst>
          </p:cNvPr>
          <p:cNvSpPr>
            <a:spLocks noGrp="1"/>
          </p:cNvSpPr>
          <p:nvPr>
            <p:ph type="title"/>
          </p:nvPr>
        </p:nvSpPr>
        <p:spPr>
          <a:xfrm>
            <a:off x="636762" y="358913"/>
            <a:ext cx="3004946" cy="994143"/>
          </a:xfrm>
        </p:spPr>
        <p:txBody>
          <a:bodyPr/>
          <a:lstStyle/>
          <a:p>
            <a:r>
              <a:rPr lang="en-US"/>
              <a:t>Thank You </a:t>
            </a:r>
          </a:p>
        </p:txBody>
      </p:sp>
      <p:sp>
        <p:nvSpPr>
          <p:cNvPr id="6" name="TextBox 5">
            <a:extLst>
              <a:ext uri="{FF2B5EF4-FFF2-40B4-BE49-F238E27FC236}">
                <a16:creationId xmlns:a16="http://schemas.microsoft.com/office/drawing/2014/main" id="{AC1E458B-B83C-F3DC-F3CE-2113C9587062}"/>
              </a:ext>
            </a:extLst>
          </p:cNvPr>
          <p:cNvSpPr txBox="1"/>
          <p:nvPr/>
        </p:nvSpPr>
        <p:spPr>
          <a:xfrm>
            <a:off x="636762" y="2321781"/>
            <a:ext cx="9573805" cy="104682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a:ea typeface="+mn-ea"/>
                <a:cs typeface="+mn-cs"/>
              </a:rPr>
              <a:t>N95 and NIOSH Approved are registered certification trademarks of the U.S. Department of Health and Human Services (HHS) in the United States and </a:t>
            </a:r>
            <a:r>
              <a:rPr kumimoji="0" lang="en-US" sz="1800" b="0" i="0" u="sng" strike="noStrike" kern="1200" cap="none" spc="0" normalizeH="0" baseline="0" noProof="0">
                <a:ln>
                  <a:noFill/>
                </a:ln>
                <a:solidFill>
                  <a:srgbClr val="FFFFFF"/>
                </a:solidFill>
                <a:effectLst/>
                <a:uLnTx/>
                <a:uFillTx/>
                <a:latin typeface="Nunito Sans"/>
                <a:ea typeface="+mn-ea"/>
                <a:cs typeface="+mn-cs"/>
                <a:hlinkClick r:id="rId2">
                  <a:extLst>
                    <a:ext uri="{A12FA001-AC4F-418D-AE19-62706E023703}">
                      <ahyp:hlinkClr xmlns:ahyp="http://schemas.microsoft.com/office/drawing/2018/hyperlinkcolor" val="tx"/>
                    </a:ext>
                  </a:extLst>
                </a:hlinkClick>
              </a:rPr>
              <a:t>several other countries</a:t>
            </a:r>
            <a:r>
              <a:rPr kumimoji="0" lang="en-US" sz="1800" b="0" i="0" u="none" strike="noStrike" kern="1200" cap="none" spc="0" normalizeH="0" baseline="0" noProof="0">
                <a:ln>
                  <a:noFill/>
                </a:ln>
                <a:solidFill>
                  <a:srgbClr val="FFFFFF"/>
                </a:solidFill>
                <a:effectLst/>
                <a:uLnTx/>
                <a:uFillTx/>
                <a:latin typeface="Nunito Sans"/>
                <a:ea typeface="+mn-ea"/>
                <a:cs typeface="+mn-cs"/>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Nunito Sans"/>
                <a:ea typeface="Calibri" panose="020F050202020403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BCCF1619-D80F-A6D5-E78D-794734C6DE99}"/>
              </a:ext>
            </a:extLst>
          </p:cNvPr>
          <p:cNvSpPr txBox="1"/>
          <p:nvPr/>
        </p:nvSpPr>
        <p:spPr>
          <a:xfrm>
            <a:off x="636764" y="1514253"/>
            <a:ext cx="1091847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a:ea typeface="Calibri" panose="020F0502020204030204" pitchFamily="34" charset="0"/>
                <a:cs typeface="Arial" panose="020B0604020202020204" pitchFamily="34" charset="0"/>
              </a:rPr>
              <a:t>N99, N100, R95, P100, PAPR100-N, PAPR100-P, HE, and the NIOSH stylized logos are a registered certification trademark of the U.S. Department of Health and Human Services (HHS) in the United States.</a:t>
            </a:r>
            <a:endParaRPr kumimoji="0" lang="en-US"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7" name="TextBox 6">
            <a:extLst>
              <a:ext uri="{FF2B5EF4-FFF2-40B4-BE49-F238E27FC236}">
                <a16:creationId xmlns:a16="http://schemas.microsoft.com/office/drawing/2014/main" id="{19E12BE8-A02C-8242-698F-57B789836B47}"/>
              </a:ext>
            </a:extLst>
          </p:cNvPr>
          <p:cNvSpPr txBox="1"/>
          <p:nvPr/>
        </p:nvSpPr>
        <p:spPr>
          <a:xfrm>
            <a:off x="636762" y="3097955"/>
            <a:ext cx="1091847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a:ea typeface="+mn-ea"/>
                <a:cs typeface="+mn-cs"/>
              </a:rPr>
              <a:t>Mention of any company or product does not constitute endorsement by the National Institute for Occupational Safety and Health, Centers for Disease Control and Prevention.</a:t>
            </a:r>
          </a:p>
        </p:txBody>
      </p:sp>
    </p:spTree>
    <p:extLst>
      <p:ext uri="{BB962C8B-B14F-4D97-AF65-F5344CB8AC3E}">
        <p14:creationId xmlns:p14="http://schemas.microsoft.com/office/powerpoint/2010/main" val="4270212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12EF4-CFB9-AC82-5B29-6F6CFC951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98EC05-819B-8B23-E0DB-B970DFC4D772}"/>
              </a:ext>
            </a:extLst>
          </p:cNvPr>
          <p:cNvSpPr>
            <a:spLocks noGrp="1"/>
          </p:cNvSpPr>
          <p:nvPr>
            <p:ph type="title"/>
          </p:nvPr>
        </p:nvSpPr>
        <p:spPr>
          <a:xfrm>
            <a:off x="887506" y="263740"/>
            <a:ext cx="10416988" cy="811369"/>
          </a:xfrm>
        </p:spPr>
        <p:txBody>
          <a:bodyPr/>
          <a:lstStyle/>
          <a:p>
            <a:r>
              <a:rPr lang="en-US" sz="3200" dirty="0">
                <a:latin typeface="Calibri" panose="020F0502020204030204" pitchFamily="34" charset="0"/>
                <a:cs typeface="Calibri" panose="020F0502020204030204" pitchFamily="34" charset="0"/>
              </a:rPr>
              <a:t>Respiratory Protection and NIOSH Authorities </a:t>
            </a:r>
            <a:r>
              <a:rPr lang="en-US" sz="32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42 CFR 84</a:t>
            </a:r>
            <a:endParaRPr lang="en-US" sz="2800" dirty="0"/>
          </a:p>
        </p:txBody>
      </p:sp>
      <p:sp>
        <p:nvSpPr>
          <p:cNvPr id="3" name="Text Placeholder 2">
            <a:extLst>
              <a:ext uri="{FF2B5EF4-FFF2-40B4-BE49-F238E27FC236}">
                <a16:creationId xmlns:a16="http://schemas.microsoft.com/office/drawing/2014/main" id="{962FA692-74A3-0166-C9A0-F9AF8A08C43B}"/>
              </a:ext>
            </a:extLst>
          </p:cNvPr>
          <p:cNvSpPr>
            <a:spLocks noGrp="1"/>
          </p:cNvSpPr>
          <p:nvPr>
            <p:ph type="body" sz="quarter" idx="10"/>
          </p:nvPr>
        </p:nvSpPr>
        <p:spPr>
          <a:xfrm>
            <a:off x="649382" y="1471887"/>
            <a:ext cx="5446618" cy="3914225"/>
          </a:xfrm>
        </p:spPr>
        <p:txBody>
          <a:bodyPr vert="horz" lIns="0" tIns="0" rIns="0" bIns="0" rtlCol="0" anchor="t">
            <a:noAutofit/>
          </a:bodyPr>
          <a:lstStyle/>
          <a:p>
            <a:r>
              <a:rPr lang="en-US" sz="2600" dirty="0">
                <a:latin typeface="Calibri" panose="020F0502020204030204" pitchFamily="34" charset="0"/>
                <a:cs typeface="Calibri" panose="020F0502020204030204" pitchFamily="34" charset="0"/>
              </a:rPr>
              <a:t>Establishes procedures and requirements for requesting approval</a:t>
            </a:r>
          </a:p>
          <a:p>
            <a:r>
              <a:rPr lang="en-US" sz="2600" dirty="0">
                <a:latin typeface="Calibri" panose="020F0502020204030204" pitchFamily="34" charset="0"/>
                <a:cs typeface="Calibri" panose="020F0502020204030204" pitchFamily="34" charset="0"/>
              </a:rPr>
              <a:t>Establishes a schedule of test fees</a:t>
            </a:r>
          </a:p>
          <a:p>
            <a:r>
              <a:rPr lang="en-US" sz="2600" dirty="0">
                <a:solidFill>
                  <a:srgbClr val="FF0000"/>
                </a:solidFill>
                <a:latin typeface="Calibri" panose="020F0502020204030204" pitchFamily="34" charset="0"/>
                <a:cs typeface="Calibri" panose="020F0502020204030204" pitchFamily="34" charset="0"/>
              </a:rPr>
              <a:t>Describes the criteria for a quality assurance program for manufacturing respirators</a:t>
            </a:r>
          </a:p>
          <a:p>
            <a:r>
              <a:rPr lang="en-US" sz="2600" dirty="0">
                <a:latin typeface="Calibri" panose="020F0502020204030204" pitchFamily="34" charset="0"/>
                <a:cs typeface="Calibri" panose="020F0502020204030204" pitchFamily="34" charset="0"/>
              </a:rPr>
              <a:t>Establishes </a:t>
            </a:r>
            <a:r>
              <a:rPr lang="en-US" sz="2600" dirty="0">
                <a:solidFill>
                  <a:srgbClr val="FF0000"/>
                </a:solidFill>
                <a:latin typeface="Calibri" panose="020F0502020204030204" pitchFamily="34" charset="0"/>
                <a:cs typeface="Calibri" panose="020F0502020204030204" pitchFamily="34" charset="0"/>
              </a:rPr>
              <a:t>minimum</a:t>
            </a:r>
            <a:r>
              <a:rPr lang="en-US" sz="2600" dirty="0">
                <a:latin typeface="Calibri" panose="020F0502020204030204" pitchFamily="34" charset="0"/>
                <a:cs typeface="Calibri" panose="020F0502020204030204" pitchFamily="34" charset="0"/>
              </a:rPr>
              <a:t> performance requirements</a:t>
            </a:r>
          </a:p>
          <a:p>
            <a:r>
              <a:rPr lang="en-US" sz="2600" dirty="0">
                <a:latin typeface="Calibri" panose="020F0502020204030204" pitchFamily="34" charset="0"/>
                <a:cs typeface="Calibri" panose="020F0502020204030204" pitchFamily="34" charset="0"/>
              </a:rPr>
              <a:t>Provides criteria for the issuance of new approvals as well as for modifications of existing approvals</a:t>
            </a:r>
          </a:p>
          <a:p>
            <a:endParaRPr lang="en-US" sz="2600" dirty="0"/>
          </a:p>
        </p:txBody>
      </p:sp>
      <p:pic>
        <p:nvPicPr>
          <p:cNvPr id="6" name="Picture 5">
            <a:extLst>
              <a:ext uri="{FF2B5EF4-FFF2-40B4-BE49-F238E27FC236}">
                <a16:creationId xmlns:a16="http://schemas.microsoft.com/office/drawing/2014/main" id="{38A16C15-7D64-086E-653C-6E9F311D1651}"/>
              </a:ext>
            </a:extLst>
          </p:cNvPr>
          <p:cNvPicPr>
            <a:picLocks noChangeAspect="1"/>
          </p:cNvPicPr>
          <p:nvPr/>
        </p:nvPicPr>
        <p:blipFill rotWithShape="1">
          <a:blip r:embed="rId4"/>
          <a:srcRect l="58668" t="12867" r="17562"/>
          <a:stretch/>
        </p:blipFill>
        <p:spPr bwMode="auto">
          <a:xfrm>
            <a:off x="6353175" y="1075109"/>
            <a:ext cx="3541618" cy="3115778"/>
          </a:xfrm>
          <a:prstGeom prst="rect">
            <a:avLst/>
          </a:prstGeom>
          <a:extLst>
            <a:ext uri="{53640926-AAD7-44D8-BBD7-CCE9431645EC}">
              <a14:shadowObscured xmlns:a14="http://schemas.microsoft.com/office/drawing/2010/main"/>
            </a:ext>
          </a:extLst>
        </p:spPr>
      </p:pic>
      <p:pic>
        <p:nvPicPr>
          <p:cNvPr id="10" name="Picture 2">
            <a:extLst>
              <a:ext uri="{FF2B5EF4-FFF2-40B4-BE49-F238E27FC236}">
                <a16:creationId xmlns:a16="http://schemas.microsoft.com/office/drawing/2014/main" id="{A6D2AC37-20F5-3720-4BAB-945E066844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0114" y="3429000"/>
            <a:ext cx="2091923" cy="3055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458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alibri" panose="020F0502020204030204" pitchFamily="34" charset="0"/>
              </a:rPr>
              <a:t>NIOSH Policy Letters: Standards</a:t>
            </a:r>
          </a:p>
        </p:txBody>
      </p:sp>
      <p:sp>
        <p:nvSpPr>
          <p:cNvPr id="3" name="Text Placeholder 2">
            <a:extLst>
              <a:ext uri="{FF2B5EF4-FFF2-40B4-BE49-F238E27FC236}">
                <a16:creationId xmlns:a16="http://schemas.microsoft.com/office/drawing/2014/main" id="{428B876F-E102-80A3-8218-BD61B2129506}"/>
              </a:ext>
            </a:extLst>
          </p:cNvPr>
          <p:cNvSpPr>
            <a:spLocks noGrp="1"/>
          </p:cNvSpPr>
          <p:nvPr>
            <p:ph type="body" sz="quarter" idx="10"/>
          </p:nvPr>
        </p:nvSpPr>
        <p:spPr/>
        <p:txBody>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65703950"/>
              </p:ext>
            </p:extLst>
          </p:nvPr>
        </p:nvGraphicFramePr>
        <p:xfrm>
          <a:off x="690880" y="801223"/>
          <a:ext cx="6725920" cy="4572000"/>
        </p:xfrm>
        <a:graphic>
          <a:graphicData uri="http://schemas.openxmlformats.org/drawingml/2006/table">
            <a:tbl>
              <a:tblPr firstRow="1" bandRow="1">
                <a:tableStyleId>{5C22544A-7EE6-4342-B048-85BDC9FD1C3A}</a:tableStyleId>
              </a:tblPr>
              <a:tblGrid>
                <a:gridCol w="4268178">
                  <a:extLst>
                    <a:ext uri="{9D8B030D-6E8A-4147-A177-3AD203B41FA5}">
                      <a16:colId xmlns:a16="http://schemas.microsoft.com/office/drawing/2014/main" val="20000"/>
                    </a:ext>
                  </a:extLst>
                </a:gridCol>
                <a:gridCol w="2457742">
                  <a:extLst>
                    <a:ext uri="{9D8B030D-6E8A-4147-A177-3AD203B41FA5}">
                      <a16:colId xmlns:a16="http://schemas.microsoft.com/office/drawing/2014/main" val="20001"/>
                    </a:ext>
                  </a:extLst>
                </a:gridCol>
              </a:tblGrid>
              <a:tr h="548640">
                <a:tc>
                  <a:txBody>
                    <a:bodyPr/>
                    <a:lstStyle/>
                    <a:p>
                      <a:r>
                        <a:rPr lang="en-US" dirty="0"/>
                        <a:t>Statement of Standard: </a:t>
                      </a:r>
                    </a:p>
                  </a:txBody>
                  <a:tcPr anchor="ctr"/>
                </a:tc>
                <a:tc>
                  <a:txBody>
                    <a:bodyPr/>
                    <a:lstStyle/>
                    <a:p>
                      <a:r>
                        <a:rPr lang="en-US" dirty="0"/>
                        <a:t>Date:</a:t>
                      </a:r>
                    </a:p>
                  </a:txBody>
                  <a:tcPr anchor="ctr"/>
                </a:tc>
                <a:extLst>
                  <a:ext uri="{0D108BD9-81ED-4DB2-BD59-A6C34878D82A}">
                    <a16:rowId xmlns:a16="http://schemas.microsoft.com/office/drawing/2014/main" val="10000"/>
                  </a:ext>
                </a:extLst>
              </a:tr>
              <a:tr h="548640">
                <a:tc>
                  <a:txBody>
                    <a:bodyPr/>
                    <a:lstStyle/>
                    <a:p>
                      <a:r>
                        <a:rPr lang="en-US" dirty="0"/>
                        <a:t>CBRN</a:t>
                      </a:r>
                      <a:r>
                        <a:rPr lang="en-US" baseline="0" dirty="0"/>
                        <a:t> SCBA (13F)                                   </a:t>
                      </a:r>
                    </a:p>
                    <a:p>
                      <a:r>
                        <a:rPr lang="en-US" sz="1100" baseline="0" dirty="0"/>
                        <a:t>(OC, PD, Carbon, 4500-2216 psig)</a:t>
                      </a:r>
                      <a:endParaRPr lang="en-US" sz="1100" dirty="0"/>
                    </a:p>
                  </a:txBody>
                  <a:tcPr anchor="ctr">
                    <a:solidFill>
                      <a:srgbClr val="FFFF00"/>
                    </a:solidFill>
                  </a:tcPr>
                </a:tc>
                <a:tc>
                  <a:txBody>
                    <a:bodyPr/>
                    <a:lstStyle/>
                    <a:p>
                      <a:r>
                        <a:rPr lang="en-US" dirty="0"/>
                        <a:t>December 28, 2001</a:t>
                      </a:r>
                    </a:p>
                  </a:txBody>
                  <a:tcPr anchor="ctr">
                    <a:solidFill>
                      <a:srgbClr val="FFFF00"/>
                    </a:solidFill>
                  </a:tcPr>
                </a:tc>
                <a:extLst>
                  <a:ext uri="{0D108BD9-81ED-4DB2-BD59-A6C34878D82A}">
                    <a16:rowId xmlns:a16="http://schemas.microsoft.com/office/drawing/2014/main" val="10001"/>
                  </a:ext>
                </a:extLst>
              </a:tr>
              <a:tr h="548640">
                <a:tc>
                  <a:txBody>
                    <a:bodyPr/>
                    <a:lstStyle/>
                    <a:p>
                      <a:r>
                        <a:rPr lang="en-US" dirty="0"/>
                        <a:t>SCBA</a:t>
                      </a:r>
                      <a:r>
                        <a:rPr lang="en-US" baseline="0" dirty="0"/>
                        <a:t> Upgrade to CBRN Protection</a:t>
                      </a:r>
                      <a:endParaRPr lang="en-US" dirty="0"/>
                    </a:p>
                  </a:txBody>
                  <a:tcPr anchor="ctr"/>
                </a:tc>
                <a:tc>
                  <a:txBody>
                    <a:bodyPr/>
                    <a:lstStyle/>
                    <a:p>
                      <a:r>
                        <a:rPr lang="en-US" dirty="0"/>
                        <a:t>March</a:t>
                      </a:r>
                      <a:r>
                        <a:rPr lang="en-US" baseline="0" dirty="0"/>
                        <a:t> 11, 2003</a:t>
                      </a:r>
                      <a:endParaRPr lang="en-US" dirty="0"/>
                    </a:p>
                  </a:txBody>
                  <a:tcPr anchor="ctr"/>
                </a:tc>
                <a:extLst>
                  <a:ext uri="{0D108BD9-81ED-4DB2-BD59-A6C34878D82A}">
                    <a16:rowId xmlns:a16="http://schemas.microsoft.com/office/drawing/2014/main" val="10002"/>
                  </a:ext>
                </a:extLst>
              </a:tr>
              <a:tr h="548640">
                <a:tc>
                  <a:txBody>
                    <a:bodyPr/>
                    <a:lstStyle/>
                    <a:p>
                      <a:r>
                        <a:rPr lang="en-US" dirty="0"/>
                        <a:t>CBRN</a:t>
                      </a:r>
                      <a:r>
                        <a:rPr lang="en-US" baseline="0" dirty="0"/>
                        <a:t> APR (14G)                                   </a:t>
                      </a:r>
                    </a:p>
                    <a:p>
                      <a:r>
                        <a:rPr lang="en-US" baseline="0" dirty="0"/>
                        <a:t>  </a:t>
                      </a:r>
                      <a:r>
                        <a:rPr lang="en-US" sz="1200" baseline="0" dirty="0"/>
                        <a:t>(Full facepiece, tight-fitting)</a:t>
                      </a:r>
                      <a:endParaRPr lang="en-US" sz="1200" dirty="0"/>
                    </a:p>
                  </a:txBody>
                  <a:tcPr anchor="ctr">
                    <a:solidFill>
                      <a:srgbClr val="FFFF00"/>
                    </a:solidFill>
                  </a:tcPr>
                </a:tc>
                <a:tc>
                  <a:txBody>
                    <a:bodyPr/>
                    <a:lstStyle/>
                    <a:p>
                      <a:r>
                        <a:rPr lang="en-US" dirty="0"/>
                        <a:t>April 4, 2003</a:t>
                      </a:r>
                    </a:p>
                  </a:txBody>
                  <a:tcPr anchor="ctr">
                    <a:solidFill>
                      <a:srgbClr val="FFFF00"/>
                    </a:solidFill>
                  </a:tcPr>
                </a:tc>
                <a:extLst>
                  <a:ext uri="{0D108BD9-81ED-4DB2-BD59-A6C34878D82A}">
                    <a16:rowId xmlns:a16="http://schemas.microsoft.com/office/drawing/2014/main" val="10003"/>
                  </a:ext>
                </a:extLst>
              </a:tr>
              <a:tr h="548640">
                <a:tc>
                  <a:txBody>
                    <a:bodyPr/>
                    <a:lstStyle/>
                    <a:p>
                      <a:r>
                        <a:rPr lang="en-US" dirty="0"/>
                        <a:t>CBRN APER (14G) and </a:t>
                      </a:r>
                      <a:r>
                        <a:rPr lang="en-US" baseline="0" dirty="0"/>
                        <a:t> </a:t>
                      </a:r>
                      <a:r>
                        <a:rPr lang="en-US" dirty="0"/>
                        <a:t>SCER (13F)</a:t>
                      </a:r>
                    </a:p>
                  </a:txBody>
                  <a:tcPr anchor="ctr"/>
                </a:tc>
                <a:tc>
                  <a:txBody>
                    <a:bodyPr/>
                    <a:lstStyle/>
                    <a:p>
                      <a:r>
                        <a:rPr lang="en-US" dirty="0"/>
                        <a:t>October 8, 2003</a:t>
                      </a:r>
                    </a:p>
                  </a:txBody>
                  <a:tcPr anchor="ctr"/>
                </a:tc>
                <a:extLst>
                  <a:ext uri="{0D108BD9-81ED-4DB2-BD59-A6C34878D82A}">
                    <a16:rowId xmlns:a16="http://schemas.microsoft.com/office/drawing/2014/main" val="10004"/>
                  </a:ext>
                </a:extLst>
              </a:tr>
              <a:tr h="548640">
                <a:tc>
                  <a:txBody>
                    <a:bodyPr/>
                    <a:lstStyle/>
                    <a:p>
                      <a:r>
                        <a:rPr lang="en-US" dirty="0"/>
                        <a:t>CBRN</a:t>
                      </a:r>
                      <a:r>
                        <a:rPr lang="en-US" baseline="0" dirty="0"/>
                        <a:t> PAPR (14G)                                 </a:t>
                      </a:r>
                    </a:p>
                    <a:p>
                      <a:r>
                        <a:rPr lang="en-US" baseline="0" dirty="0"/>
                        <a:t> </a:t>
                      </a:r>
                      <a:r>
                        <a:rPr lang="en-US" sz="1200" baseline="0" dirty="0"/>
                        <a:t>(Full facepiece, tight-fitting)</a:t>
                      </a:r>
                      <a:endParaRPr lang="en-US" sz="1200" dirty="0"/>
                    </a:p>
                  </a:txBody>
                  <a:tcPr anchor="ctr">
                    <a:solidFill>
                      <a:srgbClr val="FFFF00"/>
                    </a:solidFill>
                  </a:tcPr>
                </a:tc>
                <a:tc>
                  <a:txBody>
                    <a:bodyPr/>
                    <a:lstStyle/>
                    <a:p>
                      <a:r>
                        <a:rPr lang="en-US" dirty="0"/>
                        <a:t>October 6, 2006</a:t>
                      </a:r>
                    </a:p>
                  </a:txBody>
                  <a:tcPr anchor="ctr">
                    <a:solidFill>
                      <a:srgbClr val="FFFF00"/>
                    </a:solidFill>
                  </a:tcPr>
                </a:tc>
                <a:extLst>
                  <a:ext uri="{0D108BD9-81ED-4DB2-BD59-A6C34878D82A}">
                    <a16:rowId xmlns:a16="http://schemas.microsoft.com/office/drawing/2014/main" val="10005"/>
                  </a:ext>
                </a:extLst>
              </a:tr>
              <a:tr h="548640">
                <a:tc>
                  <a:txBody>
                    <a:bodyPr/>
                    <a:lstStyle/>
                    <a:p>
                      <a:r>
                        <a:rPr lang="en-US" dirty="0"/>
                        <a:t>CBRN PAPR (23C)                             </a:t>
                      </a:r>
                    </a:p>
                    <a:p>
                      <a:r>
                        <a:rPr lang="en-US" sz="1200" dirty="0"/>
                        <a:t>(Loose</a:t>
                      </a:r>
                      <a:r>
                        <a:rPr lang="en-US" sz="1200" baseline="0" dirty="0"/>
                        <a:t> fitting hood)</a:t>
                      </a:r>
                      <a:endParaRPr lang="en-US" sz="1200" dirty="0"/>
                    </a:p>
                  </a:txBody>
                  <a:tcPr anchor="ctr"/>
                </a:tc>
                <a:tc>
                  <a:txBody>
                    <a:bodyPr/>
                    <a:lstStyle/>
                    <a:p>
                      <a:r>
                        <a:rPr lang="en-US" dirty="0"/>
                        <a:t>October 6, 2006</a:t>
                      </a:r>
                    </a:p>
                  </a:txBody>
                  <a:tcPr anchor="ctr"/>
                </a:tc>
                <a:extLst>
                  <a:ext uri="{0D108BD9-81ED-4DB2-BD59-A6C34878D82A}">
                    <a16:rowId xmlns:a16="http://schemas.microsoft.com/office/drawing/2014/main" val="10006"/>
                  </a:ext>
                </a:extLst>
              </a:tr>
              <a:tr h="548640">
                <a:tc>
                  <a:txBody>
                    <a:bodyPr/>
                    <a:lstStyle/>
                    <a:p>
                      <a:r>
                        <a:rPr lang="en-US" dirty="0"/>
                        <a:t>PAPR Upgrade to CBRN Protection (14G)</a:t>
                      </a:r>
                    </a:p>
                  </a:txBody>
                  <a:tcPr anchor="ctr">
                    <a:solidFill>
                      <a:srgbClr val="FFFF00"/>
                    </a:solidFill>
                  </a:tcPr>
                </a:tc>
                <a:tc>
                  <a:txBody>
                    <a:bodyPr/>
                    <a:lstStyle/>
                    <a:p>
                      <a:r>
                        <a:rPr lang="en-US" dirty="0"/>
                        <a:t>October 6, 2006</a:t>
                      </a:r>
                    </a:p>
                  </a:txBody>
                  <a:tcPr anchor="ctr">
                    <a:solidFill>
                      <a:srgbClr val="FFFF00"/>
                    </a:solidFill>
                  </a:tcPr>
                </a:tc>
                <a:extLst>
                  <a:ext uri="{0D108BD9-81ED-4DB2-BD59-A6C34878D82A}">
                    <a16:rowId xmlns:a16="http://schemas.microsoft.com/office/drawing/2014/main" val="10007"/>
                  </a:ext>
                </a:extLst>
              </a:tr>
            </a:tbl>
          </a:graphicData>
        </a:graphic>
      </p:graphicFrame>
      <p:pic>
        <p:nvPicPr>
          <p:cNvPr id="7" name="Picture 6"/>
          <p:cNvPicPr>
            <a:picLocks noChangeAspect="1"/>
          </p:cNvPicPr>
          <p:nvPr/>
        </p:nvPicPr>
        <p:blipFill rotWithShape="1">
          <a:blip r:embed="rId3"/>
          <a:srcRect r="3765" b="4622"/>
          <a:stretch/>
        </p:blipFill>
        <p:spPr>
          <a:xfrm>
            <a:off x="7821043" y="897592"/>
            <a:ext cx="4076790" cy="4142249"/>
          </a:xfrm>
          <a:prstGeom prst="rect">
            <a:avLst/>
          </a:prstGeom>
          <a:ln>
            <a:noFill/>
          </a:ln>
          <a:effectLst/>
        </p:spPr>
      </p:pic>
    </p:spTree>
    <p:extLst>
      <p:ext uri="{BB962C8B-B14F-4D97-AF65-F5344CB8AC3E}">
        <p14:creationId xmlns:p14="http://schemas.microsoft.com/office/powerpoint/2010/main" val="1908374799"/>
      </p:ext>
    </p:extLst>
  </p:cSld>
  <p:clrMapOvr>
    <a:masterClrMapping/>
  </p:clrMapOvr>
  <mc:AlternateContent xmlns:mc="http://schemas.openxmlformats.org/markup-compatibility/2006" xmlns:p14="http://schemas.microsoft.com/office/powerpoint/2010/main">
    <mc:Choice Requires="p14">
      <p:transition spd="med" p14:dur="600">
        <p:wipe dir="d"/>
      </p:transition>
    </mc:Choice>
    <mc:Fallback xmlns="">
      <p:transition spd="med">
        <p:wipe dir="d"/>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40080" y="329184"/>
            <a:ext cx="6894576" cy="1783080"/>
          </a:xfrm>
        </p:spPr>
        <p:txBody>
          <a:bodyPr anchor="b">
            <a:normAutofit/>
          </a:bodyPr>
          <a:lstStyle/>
          <a:p>
            <a:pPr eaLnBrk="1" hangingPunct="1"/>
            <a:r>
              <a:rPr lang="en-US" sz="6100" dirty="0">
                <a:solidFill>
                  <a:schemeClr val="accent1"/>
                </a:solidFill>
                <a:latin typeface="Calibri" panose="020F0502020204030204" pitchFamily="34" charset="0"/>
                <a:cs typeface="Calibri" panose="020F0502020204030204" pitchFamily="34" charset="0"/>
              </a:rPr>
              <a:t>A bit more about NIOSH Authorities </a:t>
            </a:r>
          </a:p>
        </p:txBody>
      </p:sp>
      <p:sp>
        <p:nvSpPr>
          <p:cNvPr id="5122" name="Rectangle 3"/>
          <p:cNvSpPr>
            <a:spLocks noGrp="1" noChangeArrowheads="1"/>
          </p:cNvSpPr>
          <p:nvPr>
            <p:ph idx="1"/>
          </p:nvPr>
        </p:nvSpPr>
        <p:spPr>
          <a:xfrm>
            <a:off x="640080" y="2706624"/>
            <a:ext cx="6564917" cy="3483864"/>
          </a:xfrm>
        </p:spPr>
        <p:txBody>
          <a:bodyPr>
            <a:normAutofit/>
          </a:bodyPr>
          <a:lstStyle/>
          <a:p>
            <a:r>
              <a:rPr lang="en-US" sz="2000" dirty="0">
                <a:latin typeface="Calibri" panose="020F0502020204030204" pitchFamily="34" charset="0"/>
                <a:cs typeface="Calibri" panose="020F0502020204030204" pitchFamily="34" charset="0"/>
              </a:rPr>
              <a:t>NIOSH approves </a:t>
            </a:r>
            <a:r>
              <a:rPr lang="en-US" sz="2000" i="1" dirty="0">
                <a:latin typeface="Calibri" panose="020F0502020204030204" pitchFamily="34" charset="0"/>
                <a:cs typeface="Calibri" panose="020F0502020204030204" pitchFamily="34" charset="0"/>
              </a:rPr>
              <a:t>‘individual, completely assembled respirators’ </a:t>
            </a:r>
          </a:p>
          <a:p>
            <a:pPr lvl="1"/>
            <a:r>
              <a:rPr lang="en-US" sz="2000" dirty="0">
                <a:latin typeface="Calibri" panose="020F0502020204030204" pitchFamily="34" charset="0"/>
                <a:cs typeface="Calibri" panose="020F0502020204030204" pitchFamily="34" charset="0"/>
              </a:rPr>
              <a:t>42 CFR 84.30(a)</a:t>
            </a:r>
          </a:p>
          <a:p>
            <a:pPr lvl="1"/>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NIOSH will not issue approval of </a:t>
            </a:r>
            <a:r>
              <a:rPr lang="en-US" sz="2000" i="1" dirty="0">
                <a:latin typeface="Calibri" panose="020F0502020204030204" pitchFamily="34" charset="0"/>
                <a:cs typeface="Calibri" panose="020F0502020204030204" pitchFamily="34" charset="0"/>
              </a:rPr>
              <a:t>‘any respirator component or any respirator subassembly’</a:t>
            </a:r>
          </a:p>
          <a:p>
            <a:pPr lvl="1"/>
            <a:r>
              <a:rPr lang="en-US" sz="2000" dirty="0">
                <a:latin typeface="Calibri" panose="020F0502020204030204" pitchFamily="34" charset="0"/>
                <a:cs typeface="Calibri" panose="020F0502020204030204" pitchFamily="34" charset="0"/>
              </a:rPr>
              <a:t>42 CFR 84.30(b)</a:t>
            </a:r>
          </a:p>
          <a:p>
            <a:pPr marL="457200" lvl="1" indent="0">
              <a:buNone/>
            </a:pP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Concept makes it easy to track actual configurations and identify critical performance characteristics</a:t>
            </a:r>
          </a:p>
          <a:p>
            <a:pPr lvl="1">
              <a:buFont typeface="Symbol" pitchFamily="18" charset="2"/>
              <a:buNone/>
            </a:pPr>
            <a:endParaRPr lang="en-US" sz="2000" i="1" dirty="0"/>
          </a:p>
        </p:txBody>
      </p:sp>
      <p:sp>
        <p:nvSpPr>
          <p:cNvPr id="2" name="TextBox 1">
            <a:extLst>
              <a:ext uri="{FF2B5EF4-FFF2-40B4-BE49-F238E27FC236}">
                <a16:creationId xmlns:a16="http://schemas.microsoft.com/office/drawing/2014/main" id="{6DF67E81-BDFB-3CA1-6B7F-79234C047E13}"/>
              </a:ext>
            </a:extLst>
          </p:cNvPr>
          <p:cNvSpPr txBox="1"/>
          <p:nvPr/>
        </p:nvSpPr>
        <p:spPr>
          <a:xfrm>
            <a:off x="9620864" y="6577439"/>
            <a:ext cx="2277901" cy="200055"/>
          </a:xfrm>
          <a:prstGeom prst="rect">
            <a:avLst/>
          </a:prstGeom>
          <a:noFill/>
        </p:spPr>
        <p:txBody>
          <a:bodyPr wrap="square" rtlCol="0">
            <a:spAutoFit/>
          </a:bodyPr>
          <a:lstStyle/>
          <a:p>
            <a:pPr algn="r" defTabSz="914377"/>
            <a:r>
              <a:rPr lang="en-US" sz="700" dirty="0">
                <a:solidFill>
                  <a:prstClr val="black"/>
                </a:solidFill>
                <a:latin typeface="Calibri" panose="020F0502020204030204" pitchFamily="34" charset="0"/>
                <a:cs typeface="Calibri" panose="020F0502020204030204" pitchFamily="34" charset="0"/>
              </a:rPr>
              <a:t>Photo by Adobe Stock</a:t>
            </a:r>
          </a:p>
        </p:txBody>
      </p:sp>
      <p:pic>
        <p:nvPicPr>
          <p:cNvPr id="3" name="Picture 2">
            <a:extLst>
              <a:ext uri="{FF2B5EF4-FFF2-40B4-BE49-F238E27FC236}">
                <a16:creationId xmlns:a16="http://schemas.microsoft.com/office/drawing/2014/main" id="{C0B4666F-DD36-1688-C861-DF6238B35907}"/>
              </a:ext>
            </a:extLst>
          </p:cNvPr>
          <p:cNvPicPr>
            <a:picLocks noChangeAspect="1"/>
          </p:cNvPicPr>
          <p:nvPr/>
        </p:nvPicPr>
        <p:blipFill>
          <a:blip r:embed="rId3"/>
          <a:stretch>
            <a:fillRect/>
          </a:stretch>
        </p:blipFill>
        <p:spPr>
          <a:xfrm>
            <a:off x="6988687" y="180533"/>
            <a:ext cx="4987003" cy="3324668"/>
          </a:xfrm>
          <a:prstGeom prst="rect">
            <a:avLst/>
          </a:prstGeom>
        </p:spPr>
      </p:pic>
      <p:pic>
        <p:nvPicPr>
          <p:cNvPr id="4" name="Picture 3">
            <a:extLst>
              <a:ext uri="{FF2B5EF4-FFF2-40B4-BE49-F238E27FC236}">
                <a16:creationId xmlns:a16="http://schemas.microsoft.com/office/drawing/2014/main" id="{A0739FED-768C-0C18-8ECA-FF4FFF59429C}"/>
              </a:ext>
            </a:extLst>
          </p:cNvPr>
          <p:cNvPicPr>
            <a:picLocks noChangeAspect="1"/>
          </p:cNvPicPr>
          <p:nvPr/>
        </p:nvPicPr>
        <p:blipFill>
          <a:blip r:embed="rId4"/>
          <a:stretch>
            <a:fillRect/>
          </a:stretch>
        </p:blipFill>
        <p:spPr>
          <a:xfrm>
            <a:off x="7277772" y="3653852"/>
            <a:ext cx="4408831" cy="2938973"/>
          </a:xfrm>
          <a:prstGeom prst="rect">
            <a:avLst/>
          </a:prstGeom>
        </p:spPr>
      </p:pic>
      <p:sp>
        <p:nvSpPr>
          <p:cNvPr id="5" name="TextBox 4">
            <a:extLst>
              <a:ext uri="{FF2B5EF4-FFF2-40B4-BE49-F238E27FC236}">
                <a16:creationId xmlns:a16="http://schemas.microsoft.com/office/drawing/2014/main" id="{806DFE61-E139-49A2-E7B2-040CB7851CB0}"/>
              </a:ext>
            </a:extLst>
          </p:cNvPr>
          <p:cNvSpPr txBox="1"/>
          <p:nvPr/>
        </p:nvSpPr>
        <p:spPr>
          <a:xfrm>
            <a:off x="9620864" y="3627566"/>
            <a:ext cx="2277901" cy="200055"/>
          </a:xfrm>
          <a:prstGeom prst="rect">
            <a:avLst/>
          </a:prstGeom>
          <a:noFill/>
        </p:spPr>
        <p:txBody>
          <a:bodyPr wrap="square" rtlCol="0">
            <a:spAutoFit/>
          </a:bodyPr>
          <a:lstStyle/>
          <a:p>
            <a:pPr algn="r" defTabSz="914377"/>
            <a:r>
              <a:rPr lang="en-US" sz="700" dirty="0">
                <a:solidFill>
                  <a:prstClr val="black"/>
                </a:solidFill>
                <a:latin typeface="Calibri" panose="020F0502020204030204" pitchFamily="34" charset="0"/>
                <a:cs typeface="Calibri" panose="020F0502020204030204" pitchFamily="34" charset="0"/>
              </a:rPr>
              <a:t>Photo by Adobe Stock</a:t>
            </a:r>
          </a:p>
        </p:txBody>
      </p:sp>
    </p:spTree>
    <p:extLst>
      <p:ext uri="{BB962C8B-B14F-4D97-AF65-F5344CB8AC3E}">
        <p14:creationId xmlns:p14="http://schemas.microsoft.com/office/powerpoint/2010/main" val="4090558347"/>
      </p:ext>
    </p:extLst>
  </p:cSld>
  <p:clrMapOvr>
    <a:masterClrMapping/>
  </p:clrMapOvr>
</p:sld>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DC New Visual Identity">
  <a:themeElements>
    <a:clrScheme name="CDC New Visual Identity">
      <a:dk1>
        <a:srgbClr val="032659"/>
      </a:dk1>
      <a:lt1>
        <a:srgbClr val="FFFFFF"/>
      </a:lt1>
      <a:dk2>
        <a:srgbClr val="0056BD"/>
      </a:dk2>
      <a:lt2>
        <a:srgbClr val="FFFFFF"/>
      </a:lt2>
      <a:accent1>
        <a:srgbClr val="0056BD"/>
      </a:accent1>
      <a:accent2>
        <a:srgbClr val="00B1CE"/>
      </a:accent2>
      <a:accent3>
        <a:srgbClr val="712061"/>
      </a:accent3>
      <a:accent4>
        <a:srgbClr val="CC1B22"/>
      </a:accent4>
      <a:accent5>
        <a:srgbClr val="FB7E38"/>
      </a:accent5>
      <a:accent6>
        <a:srgbClr val="FFB24D"/>
      </a:accent6>
      <a:hlink>
        <a:srgbClr val="0056BD"/>
      </a:hlink>
      <a:folHlink>
        <a:srgbClr val="712061"/>
      </a:folHlink>
    </a:clrScheme>
    <a:fontScheme name="CDC_VI">
      <a:majorFont>
        <a:latin typeface="Roboto 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mj-lt"/>
          </a:defRPr>
        </a:defPPr>
      </a:lstStyle>
    </a:txDef>
  </a:objectDefaults>
  <a:extraClrSchemeLst/>
  <a:extLst>
    <a:ext uri="{05A4C25C-085E-4340-85A3-A5531E510DB2}">
      <thm15:themeFamily xmlns:thm15="http://schemas.microsoft.com/office/thememl/2012/main" name="CDC New Visual Identity" id="{13DDE324-1CC2-9340-80D9-B14BC373689B}" vid="{835B0B58-4A59-4B46-BDC0-AAA8685F2008}"/>
    </a:ext>
  </a:extLst>
</a:theme>
</file>

<file path=ppt/theme/theme11.xml><?xml version="1.0" encoding="utf-8"?>
<a:theme xmlns:a="http://schemas.openxmlformats.org/drawingml/2006/main" name="2_CDC New Visual Identity">
  <a:themeElements>
    <a:clrScheme name="CDC New Visual Identity">
      <a:dk1>
        <a:srgbClr val="032659"/>
      </a:dk1>
      <a:lt1>
        <a:srgbClr val="FFFFFF"/>
      </a:lt1>
      <a:dk2>
        <a:srgbClr val="0056BD"/>
      </a:dk2>
      <a:lt2>
        <a:srgbClr val="FFFFFF"/>
      </a:lt2>
      <a:accent1>
        <a:srgbClr val="0056BD"/>
      </a:accent1>
      <a:accent2>
        <a:srgbClr val="00B1CE"/>
      </a:accent2>
      <a:accent3>
        <a:srgbClr val="712061"/>
      </a:accent3>
      <a:accent4>
        <a:srgbClr val="CC1B22"/>
      </a:accent4>
      <a:accent5>
        <a:srgbClr val="FB7E38"/>
      </a:accent5>
      <a:accent6>
        <a:srgbClr val="FFB24D"/>
      </a:accent6>
      <a:hlink>
        <a:srgbClr val="0056BD"/>
      </a:hlink>
      <a:folHlink>
        <a:srgbClr val="712061"/>
      </a:folHlink>
    </a:clrScheme>
    <a:fontScheme name="CDC_VI">
      <a:majorFont>
        <a:latin typeface="Roboto 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mj-lt"/>
          </a:defRPr>
        </a:defPPr>
      </a:lstStyle>
    </a:txDef>
  </a:objectDefaults>
  <a:extraClrSchemeLst/>
  <a:extLst>
    <a:ext uri="{05A4C25C-085E-4340-85A3-A5531E510DB2}">
      <thm15:themeFamily xmlns:thm15="http://schemas.microsoft.com/office/thememl/2012/main" name="CDC New Visual Identity" id="{13DDE324-1CC2-9340-80D9-B14BC373689B}" vid="{835B0B58-4A59-4B46-BDC0-AAA8685F2008}"/>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CEH_ATSDR_combined">
  <a:themeElements>
    <a:clrScheme name="Custom 25">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DC New Visual Identity">
  <a:themeElements>
    <a:clrScheme name="CDC New Visual Identity">
      <a:dk1>
        <a:srgbClr val="032659"/>
      </a:dk1>
      <a:lt1>
        <a:srgbClr val="FFFFFF"/>
      </a:lt1>
      <a:dk2>
        <a:srgbClr val="0056BD"/>
      </a:dk2>
      <a:lt2>
        <a:srgbClr val="FFFFFF"/>
      </a:lt2>
      <a:accent1>
        <a:srgbClr val="0056BD"/>
      </a:accent1>
      <a:accent2>
        <a:srgbClr val="00B1CE"/>
      </a:accent2>
      <a:accent3>
        <a:srgbClr val="712061"/>
      </a:accent3>
      <a:accent4>
        <a:srgbClr val="CC1B22"/>
      </a:accent4>
      <a:accent5>
        <a:srgbClr val="FB7E38"/>
      </a:accent5>
      <a:accent6>
        <a:srgbClr val="FFB24D"/>
      </a:accent6>
      <a:hlink>
        <a:srgbClr val="0056BD"/>
      </a:hlink>
      <a:folHlink>
        <a:srgbClr val="712061"/>
      </a:folHlink>
    </a:clrScheme>
    <a:fontScheme name="CDC_VI">
      <a:majorFont>
        <a:latin typeface="Roboto 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mj-lt"/>
          </a:defRPr>
        </a:defPPr>
      </a:lstStyle>
    </a:txDef>
  </a:objectDefaults>
  <a:extraClrSchemeLst/>
  <a:extLst>
    <a:ext uri="{05A4C25C-085E-4340-85A3-A5531E510DB2}">
      <thm15:themeFamily xmlns:thm15="http://schemas.microsoft.com/office/thememl/2012/main" name="CDC New Visual Identity" id="{13DDE324-1CC2-9340-80D9-B14BC373689B}" vid="{835B0B58-4A59-4B46-BDC0-AAA8685F2008}"/>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1762</TotalTime>
  <Words>4679</Words>
  <Application>Microsoft Office PowerPoint</Application>
  <PresentationFormat>Widescreen</PresentationFormat>
  <Paragraphs>588</Paragraphs>
  <Slides>65</Slides>
  <Notes>47</Notes>
  <HiddenSlides>0</HiddenSlides>
  <MMClips>1</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65</vt:i4>
      </vt:variant>
    </vt:vector>
  </HeadingPairs>
  <TitlesOfParts>
    <vt:vector size="94" baseType="lpstr">
      <vt:lpstr>Arial</vt:lpstr>
      <vt:lpstr>Arial Black</vt:lpstr>
      <vt:lpstr>Calibri</vt:lpstr>
      <vt:lpstr>Calibri Light</vt:lpstr>
      <vt:lpstr>Courier New</vt:lpstr>
      <vt:lpstr>Franklin Gothic Book</vt:lpstr>
      <vt:lpstr>Franklin Gothic Demi</vt:lpstr>
      <vt:lpstr>Franklin Gothic Heavy</vt:lpstr>
      <vt:lpstr>Gill Sans MT</vt:lpstr>
      <vt:lpstr>Myriad Web Pro</vt:lpstr>
      <vt:lpstr>Nunito Sans</vt:lpstr>
      <vt:lpstr>Nunito Sans Normal</vt:lpstr>
      <vt:lpstr>Roboto</vt:lpstr>
      <vt:lpstr>Roboto Medium</vt:lpstr>
      <vt:lpstr>Symbol</vt:lpstr>
      <vt:lpstr>Univers</vt:lpstr>
      <vt:lpstr>Univers-Bold</vt:lpstr>
      <vt:lpstr>Wingdings</vt:lpstr>
      <vt:lpstr>1_Office Theme</vt:lpstr>
      <vt:lpstr>Office Theme</vt:lpstr>
      <vt:lpstr>NCEH_ATSDR_combined</vt:lpstr>
      <vt:lpstr>7_Office Theme</vt:lpstr>
      <vt:lpstr>4_Office Theme</vt:lpstr>
      <vt:lpstr>Master</vt:lpstr>
      <vt:lpstr>3_Office Theme</vt:lpstr>
      <vt:lpstr>CDC New Visual Identity</vt:lpstr>
      <vt:lpstr>3_Office Theme</vt:lpstr>
      <vt:lpstr>1_CDC New Visual Identity</vt:lpstr>
      <vt:lpstr>2_CDC New Visual Identity</vt:lpstr>
      <vt:lpstr>The Use of Respirators in the United States</vt:lpstr>
      <vt:lpstr>National Institute for Occupational Safety and Health (NIOSH)</vt:lpstr>
      <vt:lpstr>Simple Text Content Slide with Blue Tint Background</vt:lpstr>
      <vt:lpstr>The Respirator Conformity Assessment Program is the NPPTL cornerstone and global “gold standard”</vt:lpstr>
      <vt:lpstr>PowerPoint Presentation</vt:lpstr>
      <vt:lpstr>Updated Respirator Approval Program Metrics</vt:lpstr>
      <vt:lpstr>Respiratory Protection and NIOSH Authorities 42 CFR 84</vt:lpstr>
      <vt:lpstr>NIOSH Policy Letters: Standards</vt:lpstr>
      <vt:lpstr>A bit more about NIOSH Authorities </vt:lpstr>
      <vt:lpstr>NIOSH Approval Process</vt:lpstr>
      <vt:lpstr>PowerPoint Presentation</vt:lpstr>
      <vt:lpstr>We respond to questions from PPEConcerns@cdc.gov</vt:lpstr>
      <vt:lpstr>PowerPoint Presentation</vt:lpstr>
      <vt:lpstr>Post-Market Activities</vt:lpstr>
      <vt:lpstr>PowerPoint Presentation</vt:lpstr>
      <vt:lpstr>PowerPoint Presentation</vt:lpstr>
      <vt:lpstr>Nonconforming Respirator Investigations (NRI)</vt:lpstr>
      <vt:lpstr>Long-Term Field Evaluation (LTFE) Program</vt:lpstr>
      <vt:lpstr>Fire Fighter Fatality Investigation and Prevention Program Support</vt:lpstr>
      <vt:lpstr>PowerPoint Presentation</vt:lpstr>
      <vt:lpstr>PowerPoint Presentation</vt:lpstr>
      <vt:lpstr>An Introduction to Respirator Basics</vt:lpstr>
      <vt:lpstr>How the Respirator Provides Clean Air</vt:lpstr>
      <vt:lpstr>Respirator Types</vt:lpstr>
      <vt:lpstr>Respirator Inlet Coverings for Air-Purifying Respirators</vt:lpstr>
      <vt:lpstr>Full Facepiece, Air-Purifying Respirators:  APR and PAPR</vt:lpstr>
      <vt:lpstr>Loose-Fitting Helmet PAPR</vt:lpstr>
      <vt:lpstr>Filters for Particles</vt:lpstr>
      <vt:lpstr>Filtration Efficiency</vt:lpstr>
      <vt:lpstr>Gases and Vapors</vt:lpstr>
      <vt:lpstr>CBRN APR Test Representative     Agents (TRA): 7 TRA “Families”</vt:lpstr>
      <vt:lpstr> CBRN APR LAT: Full face, tight fitting</vt:lpstr>
      <vt:lpstr>CBRN APR/PAPR are conditioned by NIOSH in manufacturer specified minimum packaging configurations. “MPC” for short… </vt:lpstr>
      <vt:lpstr>How do you store a NIOSH approved CBRN respirator?</vt:lpstr>
      <vt:lpstr>Examples of common CBRN APR filtration media MPC </vt:lpstr>
      <vt:lpstr>Example of a CBRN APR Canister (Full) Paper Label </vt:lpstr>
      <vt:lpstr> CBRN PAPR LAT</vt:lpstr>
      <vt:lpstr>“Dual Purpose” Filtration Media</vt:lpstr>
      <vt:lpstr>PowerPoint Presentation</vt:lpstr>
      <vt:lpstr>Identification of Cartridges and Canisters – Abbreviated Label</vt:lpstr>
      <vt:lpstr>PowerPoint Presentation</vt:lpstr>
      <vt:lpstr>APR Required Labels</vt:lpstr>
      <vt:lpstr>Example of a NIOSH Approval Label </vt:lpstr>
      <vt:lpstr>Respiratory Inlet Coverings for Continuous Flow Air-Supplied Respirators</vt:lpstr>
      <vt:lpstr>Respiratory Inlet Coverings for Pressure Demand Air-Supplied Respirators</vt:lpstr>
      <vt:lpstr>Respiratory Inlet Coverings for Self-Contained Breathing Apparatus</vt:lpstr>
      <vt:lpstr>Self-Contained Breathing Apparatus</vt:lpstr>
      <vt:lpstr>Respiratory Inlet Coverings for Closed Circuit Escape Respirators (CCER)</vt:lpstr>
      <vt:lpstr>Closed-Circuit Escape Respirators</vt:lpstr>
      <vt:lpstr>Atmosphere- Supplying  Required Labels</vt:lpstr>
      <vt:lpstr>How to Recognize a CBRN SCBA in the Field: Locate and Read the Labels </vt:lpstr>
      <vt:lpstr>  New CBRN SCBA &amp; retrofitted CBRN SCBA: adhesive labels on backframes, two versions </vt:lpstr>
      <vt:lpstr>Regulatory Requirements</vt:lpstr>
      <vt:lpstr>Usage of Respirators</vt:lpstr>
      <vt:lpstr>Respiratory Protection Program</vt:lpstr>
      <vt:lpstr>PowerPoint Presentation</vt:lpstr>
      <vt:lpstr>Respirator Selection Factors</vt:lpstr>
      <vt:lpstr>Assigned Protection Factors</vt:lpstr>
      <vt:lpstr>Assigned Protection Factors</vt:lpstr>
      <vt:lpstr>“New” OSHA Assigned Protection Factors</vt:lpstr>
      <vt:lpstr>“New” OSHA Assigned Protection Factors</vt:lpstr>
      <vt:lpstr>OSHA Assigned Protection Factors</vt:lpstr>
      <vt:lpstr>PowerPoint Presentation</vt:lpstr>
      <vt:lpstr>Contact Info:</vt:lpstr>
      <vt:lpstr>Thank You </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Vanessa B. (CDC/NIOSH/EID)</dc:creator>
  <cp:lastModifiedBy>Dowell, Chad (CDC/NIOSH/OD)</cp:lastModifiedBy>
  <cp:revision>248</cp:revision>
  <cp:lastPrinted>2018-03-15T17:40:51Z</cp:lastPrinted>
  <dcterms:created xsi:type="dcterms:W3CDTF">2016-02-29T21:55:29Z</dcterms:created>
  <dcterms:modified xsi:type="dcterms:W3CDTF">2026-06-22T14:03:02Z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2023-04-19T17:34:02Z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7efce9c5-4708-4d6f-ad93-43553cf7fc93</vt:lpwstr>
  </property>
  <property fmtid="{D5CDD505-2E9C-101B-9397-08002B2CF9AE}" pid="8" name="MSIP_Label_7b94a7b8-f06c-4dfe-bdcc-9b548fd58c31_ContentBits">
    <vt:lpwstr>0</vt:lpwstr>
  </property>
</Properties>
</file>