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68" r:id="rId5"/>
    <p:sldId id="257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F22E53-9EC5-4C9E-A00E-A54E9A03010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9AC4997-4DD1-46A9-8476-B26506E60DAF}">
      <dgm:prSet custT="1"/>
      <dgm:spPr/>
      <dgm:t>
        <a:bodyPr/>
        <a:lstStyle/>
        <a:p>
          <a:r>
            <a:rPr lang="en-US" sz="1800"/>
            <a:t>Initiate</a:t>
          </a:r>
        </a:p>
      </dgm:t>
    </dgm:pt>
    <dgm:pt modelId="{02D750C9-ECAE-4D81-80F3-AFDBFEC29AFA}" type="parTrans" cxnId="{E011FB5E-EEFF-40B8-95F8-AC9A1E0F5C2C}">
      <dgm:prSet/>
      <dgm:spPr/>
      <dgm:t>
        <a:bodyPr/>
        <a:lstStyle/>
        <a:p>
          <a:endParaRPr lang="en-US" sz="2000"/>
        </a:p>
      </dgm:t>
    </dgm:pt>
    <dgm:pt modelId="{82BA1E47-04CA-41F3-9A18-D798772D9BF6}" type="sibTrans" cxnId="{E011FB5E-EEFF-40B8-95F8-AC9A1E0F5C2C}">
      <dgm:prSet/>
      <dgm:spPr/>
      <dgm:t>
        <a:bodyPr/>
        <a:lstStyle/>
        <a:p>
          <a:endParaRPr lang="en-US" sz="2000"/>
        </a:p>
      </dgm:t>
    </dgm:pt>
    <dgm:pt modelId="{C2590395-B2F9-4834-81F7-C27CE112ADAE}">
      <dgm:prSet custT="1"/>
      <dgm:spPr/>
      <dgm:t>
        <a:bodyPr/>
        <a:lstStyle/>
        <a:p>
          <a:r>
            <a:rPr lang="en-US" sz="1600"/>
            <a:t>Oct-Dec 2025</a:t>
          </a:r>
        </a:p>
      </dgm:t>
    </dgm:pt>
    <dgm:pt modelId="{CEEF80F6-B319-4957-B564-11080766F111}" type="parTrans" cxnId="{02AF41DD-C163-4C80-96B4-9210FC19B9E5}">
      <dgm:prSet/>
      <dgm:spPr/>
      <dgm:t>
        <a:bodyPr/>
        <a:lstStyle/>
        <a:p>
          <a:endParaRPr lang="en-US" sz="2000"/>
        </a:p>
      </dgm:t>
    </dgm:pt>
    <dgm:pt modelId="{0F0A6061-7E09-4AFE-A8AD-E8FEF6C6ADCA}" type="sibTrans" cxnId="{02AF41DD-C163-4C80-96B4-9210FC19B9E5}">
      <dgm:prSet/>
      <dgm:spPr/>
      <dgm:t>
        <a:bodyPr/>
        <a:lstStyle/>
        <a:p>
          <a:endParaRPr lang="en-US" sz="2000"/>
        </a:p>
      </dgm:t>
    </dgm:pt>
    <dgm:pt modelId="{ED2A737D-D38A-4879-A47E-1E4B24B0C865}">
      <dgm:prSet custT="1"/>
      <dgm:spPr/>
      <dgm:t>
        <a:bodyPr/>
        <a:lstStyle/>
        <a:p>
          <a:r>
            <a:rPr lang="en-US" sz="1600"/>
            <a:t>Kickoff meeting with Cority and EPA SOHD leads.</a:t>
          </a:r>
        </a:p>
      </dgm:t>
    </dgm:pt>
    <dgm:pt modelId="{97348C75-C869-4DEE-B8AA-42221B66338F}" type="parTrans" cxnId="{E51FF957-1286-4EE7-A42C-A53BBE55C2C4}">
      <dgm:prSet/>
      <dgm:spPr/>
      <dgm:t>
        <a:bodyPr/>
        <a:lstStyle/>
        <a:p>
          <a:endParaRPr lang="en-US" sz="2000"/>
        </a:p>
      </dgm:t>
    </dgm:pt>
    <dgm:pt modelId="{D48247DD-6E6E-4360-8FC1-C8699B29C012}" type="sibTrans" cxnId="{E51FF957-1286-4EE7-A42C-A53BBE55C2C4}">
      <dgm:prSet/>
      <dgm:spPr/>
      <dgm:t>
        <a:bodyPr/>
        <a:lstStyle/>
        <a:p>
          <a:endParaRPr lang="en-US" sz="2000"/>
        </a:p>
      </dgm:t>
    </dgm:pt>
    <dgm:pt modelId="{46E3A651-EC0A-424E-8BF7-1D0664638AE8}">
      <dgm:prSet custT="1"/>
      <dgm:spPr/>
      <dgm:t>
        <a:bodyPr/>
        <a:lstStyle/>
        <a:p>
          <a:r>
            <a:rPr lang="en-US" sz="1600"/>
            <a:t>Workgroups for each module established</a:t>
          </a:r>
        </a:p>
      </dgm:t>
    </dgm:pt>
    <dgm:pt modelId="{43E0635D-F8F2-4F35-B3B1-D326CED9BE7E}" type="parTrans" cxnId="{77DFA828-8A4D-41C2-A00C-891375C03F28}">
      <dgm:prSet/>
      <dgm:spPr/>
      <dgm:t>
        <a:bodyPr/>
        <a:lstStyle/>
        <a:p>
          <a:endParaRPr lang="en-US" sz="2000"/>
        </a:p>
      </dgm:t>
    </dgm:pt>
    <dgm:pt modelId="{169C378F-23DB-4796-8DCA-C4F831703F7D}" type="sibTrans" cxnId="{77DFA828-8A4D-41C2-A00C-891375C03F28}">
      <dgm:prSet/>
      <dgm:spPr/>
      <dgm:t>
        <a:bodyPr/>
        <a:lstStyle/>
        <a:p>
          <a:endParaRPr lang="en-US" sz="2000"/>
        </a:p>
      </dgm:t>
    </dgm:pt>
    <dgm:pt modelId="{0465605E-75AF-468B-AD05-702CA3D9DD0B}">
      <dgm:prSet custT="1"/>
      <dgm:spPr/>
      <dgm:t>
        <a:bodyPr/>
        <a:lstStyle/>
        <a:p>
          <a:r>
            <a:rPr lang="en-US" sz="1600"/>
            <a:t>Shape</a:t>
          </a:r>
        </a:p>
      </dgm:t>
    </dgm:pt>
    <dgm:pt modelId="{4999DAC8-4CEF-4C9E-B030-776291DF6798}" type="parTrans" cxnId="{EBDE6987-AD79-47F3-8E0E-46B277688358}">
      <dgm:prSet/>
      <dgm:spPr/>
      <dgm:t>
        <a:bodyPr/>
        <a:lstStyle/>
        <a:p>
          <a:endParaRPr lang="en-US" sz="2000"/>
        </a:p>
      </dgm:t>
    </dgm:pt>
    <dgm:pt modelId="{ABDF5229-9674-420F-8028-C41393C59ADB}" type="sibTrans" cxnId="{EBDE6987-AD79-47F3-8E0E-46B277688358}">
      <dgm:prSet/>
      <dgm:spPr/>
      <dgm:t>
        <a:bodyPr/>
        <a:lstStyle/>
        <a:p>
          <a:endParaRPr lang="en-US" sz="2000"/>
        </a:p>
      </dgm:t>
    </dgm:pt>
    <dgm:pt modelId="{3FA770B3-D078-4993-B7E8-A4564E1A01DF}">
      <dgm:prSet custT="1"/>
      <dgm:spPr/>
      <dgm:t>
        <a:bodyPr/>
        <a:lstStyle/>
        <a:p>
          <a:r>
            <a:rPr lang="en-US" sz="1600"/>
            <a:t>Dec 2025 – Feb 2026</a:t>
          </a:r>
        </a:p>
      </dgm:t>
    </dgm:pt>
    <dgm:pt modelId="{3D53ADD8-5EDF-4083-92BB-EF85CC19AD8C}" type="parTrans" cxnId="{5125DFEC-5CCC-4A8F-B81B-23AED4C7D324}">
      <dgm:prSet/>
      <dgm:spPr/>
      <dgm:t>
        <a:bodyPr/>
        <a:lstStyle/>
        <a:p>
          <a:endParaRPr lang="en-US" sz="2000"/>
        </a:p>
      </dgm:t>
    </dgm:pt>
    <dgm:pt modelId="{693AAA01-98D2-419A-939D-EAB59CF348E0}" type="sibTrans" cxnId="{5125DFEC-5CCC-4A8F-B81B-23AED4C7D324}">
      <dgm:prSet/>
      <dgm:spPr/>
      <dgm:t>
        <a:bodyPr/>
        <a:lstStyle/>
        <a:p>
          <a:endParaRPr lang="en-US" sz="2000"/>
        </a:p>
      </dgm:t>
    </dgm:pt>
    <dgm:pt modelId="{351D3D0C-3AA0-4F0D-9373-E7CA9E35E067}">
      <dgm:prSet custT="1"/>
      <dgm:spPr/>
      <dgm:t>
        <a:bodyPr/>
        <a:lstStyle/>
        <a:p>
          <a:r>
            <a:rPr lang="en-US" sz="1600"/>
            <a:t>Workshops to review base Cority and EPA needs. </a:t>
          </a:r>
        </a:p>
      </dgm:t>
    </dgm:pt>
    <dgm:pt modelId="{BBEAE053-2D1E-474C-B68F-D20B63C223E4}" type="parTrans" cxnId="{84C289E2-E1F7-473A-B9EC-6563DFAC6DF1}">
      <dgm:prSet/>
      <dgm:spPr/>
      <dgm:t>
        <a:bodyPr/>
        <a:lstStyle/>
        <a:p>
          <a:endParaRPr lang="en-US" sz="2000"/>
        </a:p>
      </dgm:t>
    </dgm:pt>
    <dgm:pt modelId="{6B249424-F1D0-47F3-9221-21C090EF56AA}" type="sibTrans" cxnId="{84C289E2-E1F7-473A-B9EC-6563DFAC6DF1}">
      <dgm:prSet/>
      <dgm:spPr/>
      <dgm:t>
        <a:bodyPr/>
        <a:lstStyle/>
        <a:p>
          <a:endParaRPr lang="en-US" sz="2000"/>
        </a:p>
      </dgm:t>
    </dgm:pt>
    <dgm:pt modelId="{BFF4854A-F610-437C-B94B-3D0B8DA119E6}">
      <dgm:prSet custT="1"/>
      <dgm:spPr/>
      <dgm:t>
        <a:bodyPr/>
        <a:lstStyle/>
        <a:p>
          <a:r>
            <a:rPr lang="en-US" sz="1600"/>
            <a:t>Cority staff configure software to match EPA needs and processes.</a:t>
          </a:r>
        </a:p>
      </dgm:t>
    </dgm:pt>
    <dgm:pt modelId="{5BDE38AE-A79C-44E2-9D52-EBA59EB1A639}" type="parTrans" cxnId="{D4F3683E-66DC-43B5-9F91-41AA0C500BEF}">
      <dgm:prSet/>
      <dgm:spPr/>
      <dgm:t>
        <a:bodyPr/>
        <a:lstStyle/>
        <a:p>
          <a:endParaRPr lang="en-US" sz="2000"/>
        </a:p>
      </dgm:t>
    </dgm:pt>
    <dgm:pt modelId="{ED4AD593-7C71-4FE1-9BF7-F46330870C08}" type="sibTrans" cxnId="{D4F3683E-66DC-43B5-9F91-41AA0C500BEF}">
      <dgm:prSet/>
      <dgm:spPr/>
      <dgm:t>
        <a:bodyPr/>
        <a:lstStyle/>
        <a:p>
          <a:endParaRPr lang="en-US" sz="2000"/>
        </a:p>
      </dgm:t>
    </dgm:pt>
    <dgm:pt modelId="{5DFC9B70-D645-40EB-93FB-770F2A3E961D}">
      <dgm:prSet custT="1"/>
      <dgm:spPr/>
      <dgm:t>
        <a:bodyPr/>
        <a:lstStyle/>
        <a:p>
          <a:r>
            <a:rPr lang="en-US" sz="1600"/>
            <a:t>Refine</a:t>
          </a:r>
        </a:p>
      </dgm:t>
    </dgm:pt>
    <dgm:pt modelId="{98CEF64F-8D5E-4191-A61E-383C0861CA2E}" type="parTrans" cxnId="{4FB0F49F-998D-4B41-A31C-A53FFEA11A3E}">
      <dgm:prSet/>
      <dgm:spPr/>
      <dgm:t>
        <a:bodyPr/>
        <a:lstStyle/>
        <a:p>
          <a:endParaRPr lang="en-US" sz="2000"/>
        </a:p>
      </dgm:t>
    </dgm:pt>
    <dgm:pt modelId="{53FE8A91-8886-4B57-A0FE-716422315E55}" type="sibTrans" cxnId="{4FB0F49F-998D-4B41-A31C-A53FFEA11A3E}">
      <dgm:prSet/>
      <dgm:spPr/>
      <dgm:t>
        <a:bodyPr/>
        <a:lstStyle/>
        <a:p>
          <a:endParaRPr lang="en-US" sz="2000"/>
        </a:p>
      </dgm:t>
    </dgm:pt>
    <dgm:pt modelId="{C8393D46-6F2B-40E4-8810-F5C1313F9E49}">
      <dgm:prSet custT="1"/>
      <dgm:spPr/>
      <dgm:t>
        <a:bodyPr/>
        <a:lstStyle/>
        <a:p>
          <a:r>
            <a:rPr lang="en-US" sz="1600"/>
            <a:t>Feb–May 2026</a:t>
          </a:r>
        </a:p>
      </dgm:t>
    </dgm:pt>
    <dgm:pt modelId="{3DF0583D-6687-4DB7-9B49-C6D3199ACC09}" type="parTrans" cxnId="{03B24954-8B65-429E-82A9-BE83C4A98764}">
      <dgm:prSet/>
      <dgm:spPr/>
      <dgm:t>
        <a:bodyPr/>
        <a:lstStyle/>
        <a:p>
          <a:endParaRPr lang="en-US" sz="2000"/>
        </a:p>
      </dgm:t>
    </dgm:pt>
    <dgm:pt modelId="{FCCADAC1-9659-4A51-BCDA-C29905CB16F1}" type="sibTrans" cxnId="{03B24954-8B65-429E-82A9-BE83C4A98764}">
      <dgm:prSet/>
      <dgm:spPr/>
      <dgm:t>
        <a:bodyPr/>
        <a:lstStyle/>
        <a:p>
          <a:endParaRPr lang="en-US" sz="2000"/>
        </a:p>
      </dgm:t>
    </dgm:pt>
    <dgm:pt modelId="{C895996D-93EB-4C0E-A54F-167CF9CE30C8}">
      <dgm:prSet custT="1"/>
      <dgm:spPr/>
      <dgm:t>
        <a:bodyPr/>
        <a:lstStyle/>
        <a:p>
          <a:r>
            <a:rPr lang="en-US" sz="1600" dirty="0"/>
            <a:t>Workshops to review configuration was completed as requested</a:t>
          </a:r>
        </a:p>
      </dgm:t>
    </dgm:pt>
    <dgm:pt modelId="{391788CC-46A9-491A-9B6C-A4CE2E0ED9F2}" type="parTrans" cxnId="{434C3F4A-C6EB-464E-B773-44D810D8EA86}">
      <dgm:prSet/>
      <dgm:spPr/>
      <dgm:t>
        <a:bodyPr/>
        <a:lstStyle/>
        <a:p>
          <a:endParaRPr lang="en-US" sz="2000"/>
        </a:p>
      </dgm:t>
    </dgm:pt>
    <dgm:pt modelId="{7639E1A9-B4DC-44D4-BDFB-58C4B7E5110A}" type="sibTrans" cxnId="{434C3F4A-C6EB-464E-B773-44D810D8EA86}">
      <dgm:prSet/>
      <dgm:spPr/>
      <dgm:t>
        <a:bodyPr/>
        <a:lstStyle/>
        <a:p>
          <a:endParaRPr lang="en-US" sz="2000"/>
        </a:p>
      </dgm:t>
    </dgm:pt>
    <dgm:pt modelId="{D17E51CD-8F54-4053-935E-58D3E174019D}" type="pres">
      <dgm:prSet presAssocID="{C9F22E53-9EC5-4C9E-A00E-A54E9A03010C}" presName="linear" presStyleCnt="0">
        <dgm:presLayoutVars>
          <dgm:dir/>
          <dgm:animLvl val="lvl"/>
          <dgm:resizeHandles val="exact"/>
        </dgm:presLayoutVars>
      </dgm:prSet>
      <dgm:spPr/>
    </dgm:pt>
    <dgm:pt modelId="{FCB923D9-F4C0-4677-A057-E12B7A06CAEF}" type="pres">
      <dgm:prSet presAssocID="{59AC4997-4DD1-46A9-8476-B26506E60DAF}" presName="parentLin" presStyleCnt="0"/>
      <dgm:spPr/>
    </dgm:pt>
    <dgm:pt modelId="{2B0D518A-2F85-405B-BAF7-9B53EAFC0FD5}" type="pres">
      <dgm:prSet presAssocID="{59AC4997-4DD1-46A9-8476-B26506E60DAF}" presName="parentLeftMargin" presStyleLbl="node1" presStyleIdx="0" presStyleCnt="3"/>
      <dgm:spPr/>
    </dgm:pt>
    <dgm:pt modelId="{7E5E0DE4-7D9F-4DA2-BB51-F17AA2237328}" type="pres">
      <dgm:prSet presAssocID="{59AC4997-4DD1-46A9-8476-B26506E60D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290373-8D27-4BF7-884F-02CB85D98672}" type="pres">
      <dgm:prSet presAssocID="{59AC4997-4DD1-46A9-8476-B26506E60DAF}" presName="negativeSpace" presStyleCnt="0"/>
      <dgm:spPr/>
    </dgm:pt>
    <dgm:pt modelId="{C54DE503-F63D-4A29-9830-44FA9AB70AA9}" type="pres">
      <dgm:prSet presAssocID="{59AC4997-4DD1-46A9-8476-B26506E60DAF}" presName="childText" presStyleLbl="conFgAcc1" presStyleIdx="0" presStyleCnt="3">
        <dgm:presLayoutVars>
          <dgm:bulletEnabled val="1"/>
        </dgm:presLayoutVars>
      </dgm:prSet>
      <dgm:spPr/>
    </dgm:pt>
    <dgm:pt modelId="{709CCBB1-6612-4FA0-8CB9-004CB19ED764}" type="pres">
      <dgm:prSet presAssocID="{82BA1E47-04CA-41F3-9A18-D798772D9BF6}" presName="spaceBetweenRectangles" presStyleCnt="0"/>
      <dgm:spPr/>
    </dgm:pt>
    <dgm:pt modelId="{68E7D9DB-F98F-4530-992D-B5F9172BBD1B}" type="pres">
      <dgm:prSet presAssocID="{0465605E-75AF-468B-AD05-702CA3D9DD0B}" presName="parentLin" presStyleCnt="0"/>
      <dgm:spPr/>
    </dgm:pt>
    <dgm:pt modelId="{20029ED2-BC43-4490-98AB-8226146D6669}" type="pres">
      <dgm:prSet presAssocID="{0465605E-75AF-468B-AD05-702CA3D9DD0B}" presName="parentLeftMargin" presStyleLbl="node1" presStyleIdx="0" presStyleCnt="3"/>
      <dgm:spPr/>
    </dgm:pt>
    <dgm:pt modelId="{CFD7FEEC-CC06-4992-A77B-7F77D9A53146}" type="pres">
      <dgm:prSet presAssocID="{0465605E-75AF-468B-AD05-702CA3D9DD0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AF38469-7DF6-42BF-B5CD-7B93C0C96054}" type="pres">
      <dgm:prSet presAssocID="{0465605E-75AF-468B-AD05-702CA3D9DD0B}" presName="negativeSpace" presStyleCnt="0"/>
      <dgm:spPr/>
    </dgm:pt>
    <dgm:pt modelId="{5DEEF350-315E-4499-97B3-F46853325761}" type="pres">
      <dgm:prSet presAssocID="{0465605E-75AF-468B-AD05-702CA3D9DD0B}" presName="childText" presStyleLbl="conFgAcc1" presStyleIdx="1" presStyleCnt="3">
        <dgm:presLayoutVars>
          <dgm:bulletEnabled val="1"/>
        </dgm:presLayoutVars>
      </dgm:prSet>
      <dgm:spPr/>
    </dgm:pt>
    <dgm:pt modelId="{FABD149E-6865-494D-8838-3C75247256D8}" type="pres">
      <dgm:prSet presAssocID="{ABDF5229-9674-420F-8028-C41393C59ADB}" presName="spaceBetweenRectangles" presStyleCnt="0"/>
      <dgm:spPr/>
    </dgm:pt>
    <dgm:pt modelId="{88C7BD88-4E75-4CB4-A217-5A5A0EB59AC1}" type="pres">
      <dgm:prSet presAssocID="{5DFC9B70-D645-40EB-93FB-770F2A3E961D}" presName="parentLin" presStyleCnt="0"/>
      <dgm:spPr/>
    </dgm:pt>
    <dgm:pt modelId="{40557EC2-AEB2-4767-B485-B136824BE49A}" type="pres">
      <dgm:prSet presAssocID="{5DFC9B70-D645-40EB-93FB-770F2A3E961D}" presName="parentLeftMargin" presStyleLbl="node1" presStyleIdx="1" presStyleCnt="3"/>
      <dgm:spPr/>
    </dgm:pt>
    <dgm:pt modelId="{01BAA4D2-A6E4-4736-A375-DD6E36F4755F}" type="pres">
      <dgm:prSet presAssocID="{5DFC9B70-D645-40EB-93FB-770F2A3E961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2906637-0422-4043-B0C0-D37842F2DF52}" type="pres">
      <dgm:prSet presAssocID="{5DFC9B70-D645-40EB-93FB-770F2A3E961D}" presName="negativeSpace" presStyleCnt="0"/>
      <dgm:spPr/>
    </dgm:pt>
    <dgm:pt modelId="{5EA4AE3D-3F29-4C34-AC48-20ADD3AD1631}" type="pres">
      <dgm:prSet presAssocID="{5DFC9B70-D645-40EB-93FB-770F2A3E961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E5DD111-8512-439B-B23F-19E9F808BA7F}" type="presOf" srcId="{0465605E-75AF-468B-AD05-702CA3D9DD0B}" destId="{CFD7FEEC-CC06-4992-A77B-7F77D9A53146}" srcOrd="1" destOrd="0" presId="urn:microsoft.com/office/officeart/2005/8/layout/list1"/>
    <dgm:cxn modelId="{CBDAF011-BE9E-402C-8F82-88CB49E94C87}" type="presOf" srcId="{3FA770B3-D078-4993-B7E8-A4564E1A01DF}" destId="{5DEEF350-315E-4499-97B3-F46853325761}" srcOrd="0" destOrd="0" presId="urn:microsoft.com/office/officeart/2005/8/layout/list1"/>
    <dgm:cxn modelId="{4C580122-5FDA-494B-AAA8-FD6C6D0C1287}" type="presOf" srcId="{BFF4854A-F610-437C-B94B-3D0B8DA119E6}" destId="{5DEEF350-315E-4499-97B3-F46853325761}" srcOrd="0" destOrd="2" presId="urn:microsoft.com/office/officeart/2005/8/layout/list1"/>
    <dgm:cxn modelId="{0586F522-BDE3-40E6-93B2-C5FC9C89E3AD}" type="presOf" srcId="{5DFC9B70-D645-40EB-93FB-770F2A3E961D}" destId="{01BAA4D2-A6E4-4736-A375-DD6E36F4755F}" srcOrd="1" destOrd="0" presId="urn:microsoft.com/office/officeart/2005/8/layout/list1"/>
    <dgm:cxn modelId="{77DFA828-8A4D-41C2-A00C-891375C03F28}" srcId="{59AC4997-4DD1-46A9-8476-B26506E60DAF}" destId="{46E3A651-EC0A-424E-8BF7-1D0664638AE8}" srcOrd="2" destOrd="0" parTransId="{43E0635D-F8F2-4F35-B3B1-D326CED9BE7E}" sibTransId="{169C378F-23DB-4796-8DCA-C4F831703F7D}"/>
    <dgm:cxn modelId="{D148DC36-A38D-4731-8159-DDA71EDB2C98}" type="presOf" srcId="{351D3D0C-3AA0-4F0D-9373-E7CA9E35E067}" destId="{5DEEF350-315E-4499-97B3-F46853325761}" srcOrd="0" destOrd="1" presId="urn:microsoft.com/office/officeart/2005/8/layout/list1"/>
    <dgm:cxn modelId="{12DA1B3B-B7BE-4FA2-81FB-65EA856F9A83}" type="presOf" srcId="{C2590395-B2F9-4834-81F7-C27CE112ADAE}" destId="{C54DE503-F63D-4A29-9830-44FA9AB70AA9}" srcOrd="0" destOrd="0" presId="urn:microsoft.com/office/officeart/2005/8/layout/list1"/>
    <dgm:cxn modelId="{D4F3683E-66DC-43B5-9F91-41AA0C500BEF}" srcId="{0465605E-75AF-468B-AD05-702CA3D9DD0B}" destId="{BFF4854A-F610-437C-B94B-3D0B8DA119E6}" srcOrd="2" destOrd="0" parTransId="{5BDE38AE-A79C-44E2-9D52-EBA59EB1A639}" sibTransId="{ED4AD593-7C71-4FE1-9BF7-F46330870C08}"/>
    <dgm:cxn modelId="{E011FB5E-EEFF-40B8-95F8-AC9A1E0F5C2C}" srcId="{C9F22E53-9EC5-4C9E-A00E-A54E9A03010C}" destId="{59AC4997-4DD1-46A9-8476-B26506E60DAF}" srcOrd="0" destOrd="0" parTransId="{02D750C9-ECAE-4D81-80F3-AFDBFEC29AFA}" sibTransId="{82BA1E47-04CA-41F3-9A18-D798772D9BF6}"/>
    <dgm:cxn modelId="{D7664B42-C1AC-4CBF-9EB1-85130A8AA11F}" type="presOf" srcId="{C895996D-93EB-4C0E-A54F-167CF9CE30C8}" destId="{5EA4AE3D-3F29-4C34-AC48-20ADD3AD1631}" srcOrd="0" destOrd="1" presId="urn:microsoft.com/office/officeart/2005/8/layout/list1"/>
    <dgm:cxn modelId="{434C3F4A-C6EB-464E-B773-44D810D8EA86}" srcId="{5DFC9B70-D645-40EB-93FB-770F2A3E961D}" destId="{C895996D-93EB-4C0E-A54F-167CF9CE30C8}" srcOrd="1" destOrd="0" parTransId="{391788CC-46A9-491A-9B6C-A4CE2E0ED9F2}" sibTransId="{7639E1A9-B4DC-44D4-BDFB-58C4B7E5110A}"/>
    <dgm:cxn modelId="{03B24954-8B65-429E-82A9-BE83C4A98764}" srcId="{5DFC9B70-D645-40EB-93FB-770F2A3E961D}" destId="{C8393D46-6F2B-40E4-8810-F5C1313F9E49}" srcOrd="0" destOrd="0" parTransId="{3DF0583D-6687-4DB7-9B49-C6D3199ACC09}" sibTransId="{FCCADAC1-9659-4A51-BCDA-C29905CB16F1}"/>
    <dgm:cxn modelId="{E51FF957-1286-4EE7-A42C-A53BBE55C2C4}" srcId="{59AC4997-4DD1-46A9-8476-B26506E60DAF}" destId="{ED2A737D-D38A-4879-A47E-1E4B24B0C865}" srcOrd="1" destOrd="0" parTransId="{97348C75-C869-4DEE-B8AA-42221B66338F}" sibTransId="{D48247DD-6E6E-4360-8FC1-C8699B29C012}"/>
    <dgm:cxn modelId="{71BA067A-E0F5-4243-8066-518DAB931EF4}" type="presOf" srcId="{0465605E-75AF-468B-AD05-702CA3D9DD0B}" destId="{20029ED2-BC43-4490-98AB-8226146D6669}" srcOrd="0" destOrd="0" presId="urn:microsoft.com/office/officeart/2005/8/layout/list1"/>
    <dgm:cxn modelId="{EBDE6987-AD79-47F3-8E0E-46B277688358}" srcId="{C9F22E53-9EC5-4C9E-A00E-A54E9A03010C}" destId="{0465605E-75AF-468B-AD05-702CA3D9DD0B}" srcOrd="1" destOrd="0" parTransId="{4999DAC8-4CEF-4C9E-B030-776291DF6798}" sibTransId="{ABDF5229-9674-420F-8028-C41393C59ADB}"/>
    <dgm:cxn modelId="{4FB0F49F-998D-4B41-A31C-A53FFEA11A3E}" srcId="{C9F22E53-9EC5-4C9E-A00E-A54E9A03010C}" destId="{5DFC9B70-D645-40EB-93FB-770F2A3E961D}" srcOrd="2" destOrd="0" parTransId="{98CEF64F-8D5E-4191-A61E-383C0861CA2E}" sibTransId="{53FE8A91-8886-4B57-A0FE-716422315E55}"/>
    <dgm:cxn modelId="{96F23FA9-8980-49C8-9B99-3A309A0570FB}" type="presOf" srcId="{5DFC9B70-D645-40EB-93FB-770F2A3E961D}" destId="{40557EC2-AEB2-4767-B485-B136824BE49A}" srcOrd="0" destOrd="0" presId="urn:microsoft.com/office/officeart/2005/8/layout/list1"/>
    <dgm:cxn modelId="{0DF953AC-AED1-4EF7-B2EB-EC1B8892E4D2}" type="presOf" srcId="{59AC4997-4DD1-46A9-8476-B26506E60DAF}" destId="{7E5E0DE4-7D9F-4DA2-BB51-F17AA2237328}" srcOrd="1" destOrd="0" presId="urn:microsoft.com/office/officeart/2005/8/layout/list1"/>
    <dgm:cxn modelId="{E37D5FBE-2981-41C9-9313-A97411BD80D2}" type="presOf" srcId="{59AC4997-4DD1-46A9-8476-B26506E60DAF}" destId="{2B0D518A-2F85-405B-BAF7-9B53EAFC0FD5}" srcOrd="0" destOrd="0" presId="urn:microsoft.com/office/officeart/2005/8/layout/list1"/>
    <dgm:cxn modelId="{435DCBC1-6614-46E2-8A58-905836716631}" type="presOf" srcId="{46E3A651-EC0A-424E-8BF7-1D0664638AE8}" destId="{C54DE503-F63D-4A29-9830-44FA9AB70AA9}" srcOrd="0" destOrd="2" presId="urn:microsoft.com/office/officeart/2005/8/layout/list1"/>
    <dgm:cxn modelId="{97A0CAD3-01ED-439C-BD8A-A642C0496D23}" type="presOf" srcId="{C9F22E53-9EC5-4C9E-A00E-A54E9A03010C}" destId="{D17E51CD-8F54-4053-935E-58D3E174019D}" srcOrd="0" destOrd="0" presId="urn:microsoft.com/office/officeart/2005/8/layout/list1"/>
    <dgm:cxn modelId="{02AF41DD-C163-4C80-96B4-9210FC19B9E5}" srcId="{59AC4997-4DD1-46A9-8476-B26506E60DAF}" destId="{C2590395-B2F9-4834-81F7-C27CE112ADAE}" srcOrd="0" destOrd="0" parTransId="{CEEF80F6-B319-4957-B564-11080766F111}" sibTransId="{0F0A6061-7E09-4AFE-A8AD-E8FEF6C6ADCA}"/>
    <dgm:cxn modelId="{84C289E2-E1F7-473A-B9EC-6563DFAC6DF1}" srcId="{0465605E-75AF-468B-AD05-702CA3D9DD0B}" destId="{351D3D0C-3AA0-4F0D-9373-E7CA9E35E067}" srcOrd="1" destOrd="0" parTransId="{BBEAE053-2D1E-474C-B68F-D20B63C223E4}" sibTransId="{6B249424-F1D0-47F3-9221-21C090EF56AA}"/>
    <dgm:cxn modelId="{782F92EB-4DA4-44ED-BC12-38D5C55D3BB8}" type="presOf" srcId="{C8393D46-6F2B-40E4-8810-F5C1313F9E49}" destId="{5EA4AE3D-3F29-4C34-AC48-20ADD3AD1631}" srcOrd="0" destOrd="0" presId="urn:microsoft.com/office/officeart/2005/8/layout/list1"/>
    <dgm:cxn modelId="{5125DFEC-5CCC-4A8F-B81B-23AED4C7D324}" srcId="{0465605E-75AF-468B-AD05-702CA3D9DD0B}" destId="{3FA770B3-D078-4993-B7E8-A4564E1A01DF}" srcOrd="0" destOrd="0" parTransId="{3D53ADD8-5EDF-4083-92BB-EF85CC19AD8C}" sibTransId="{693AAA01-98D2-419A-939D-EAB59CF348E0}"/>
    <dgm:cxn modelId="{76E624F8-84AA-4D0F-892A-CF7E73BAE72B}" type="presOf" srcId="{ED2A737D-D38A-4879-A47E-1E4B24B0C865}" destId="{C54DE503-F63D-4A29-9830-44FA9AB70AA9}" srcOrd="0" destOrd="1" presId="urn:microsoft.com/office/officeart/2005/8/layout/list1"/>
    <dgm:cxn modelId="{A8B3A59D-96E9-4260-8582-AD033515F5EC}" type="presParOf" srcId="{D17E51CD-8F54-4053-935E-58D3E174019D}" destId="{FCB923D9-F4C0-4677-A057-E12B7A06CAEF}" srcOrd="0" destOrd="0" presId="urn:microsoft.com/office/officeart/2005/8/layout/list1"/>
    <dgm:cxn modelId="{801D7FF1-34C0-4285-8D88-EAB9C9F7F266}" type="presParOf" srcId="{FCB923D9-F4C0-4677-A057-E12B7A06CAEF}" destId="{2B0D518A-2F85-405B-BAF7-9B53EAFC0FD5}" srcOrd="0" destOrd="0" presId="urn:microsoft.com/office/officeart/2005/8/layout/list1"/>
    <dgm:cxn modelId="{FC020620-61CA-46AE-AB21-EF678E1C24F1}" type="presParOf" srcId="{FCB923D9-F4C0-4677-A057-E12B7A06CAEF}" destId="{7E5E0DE4-7D9F-4DA2-BB51-F17AA2237328}" srcOrd="1" destOrd="0" presId="urn:microsoft.com/office/officeart/2005/8/layout/list1"/>
    <dgm:cxn modelId="{6B587210-3AAC-4CDB-A8F5-CA4346193A1C}" type="presParOf" srcId="{D17E51CD-8F54-4053-935E-58D3E174019D}" destId="{A7290373-8D27-4BF7-884F-02CB85D98672}" srcOrd="1" destOrd="0" presId="urn:microsoft.com/office/officeart/2005/8/layout/list1"/>
    <dgm:cxn modelId="{0E7CD323-F810-4F93-80D4-D60407F0E820}" type="presParOf" srcId="{D17E51CD-8F54-4053-935E-58D3E174019D}" destId="{C54DE503-F63D-4A29-9830-44FA9AB70AA9}" srcOrd="2" destOrd="0" presId="urn:microsoft.com/office/officeart/2005/8/layout/list1"/>
    <dgm:cxn modelId="{A4B55EBD-7178-444A-8BB3-3AD703915714}" type="presParOf" srcId="{D17E51CD-8F54-4053-935E-58D3E174019D}" destId="{709CCBB1-6612-4FA0-8CB9-004CB19ED764}" srcOrd="3" destOrd="0" presId="urn:microsoft.com/office/officeart/2005/8/layout/list1"/>
    <dgm:cxn modelId="{DF8F051F-0CB8-49E6-BD5E-6D573D52B803}" type="presParOf" srcId="{D17E51CD-8F54-4053-935E-58D3E174019D}" destId="{68E7D9DB-F98F-4530-992D-B5F9172BBD1B}" srcOrd="4" destOrd="0" presId="urn:microsoft.com/office/officeart/2005/8/layout/list1"/>
    <dgm:cxn modelId="{C61410C1-BAEF-415B-9F47-92D632DDFF13}" type="presParOf" srcId="{68E7D9DB-F98F-4530-992D-B5F9172BBD1B}" destId="{20029ED2-BC43-4490-98AB-8226146D6669}" srcOrd="0" destOrd="0" presId="urn:microsoft.com/office/officeart/2005/8/layout/list1"/>
    <dgm:cxn modelId="{FEE0563D-D068-48B0-A1E4-BBFD83579E13}" type="presParOf" srcId="{68E7D9DB-F98F-4530-992D-B5F9172BBD1B}" destId="{CFD7FEEC-CC06-4992-A77B-7F77D9A53146}" srcOrd="1" destOrd="0" presId="urn:microsoft.com/office/officeart/2005/8/layout/list1"/>
    <dgm:cxn modelId="{17C4A189-3221-4719-B2CA-3BF39DD6ED96}" type="presParOf" srcId="{D17E51CD-8F54-4053-935E-58D3E174019D}" destId="{DAF38469-7DF6-42BF-B5CD-7B93C0C96054}" srcOrd="5" destOrd="0" presId="urn:microsoft.com/office/officeart/2005/8/layout/list1"/>
    <dgm:cxn modelId="{8DF4B097-827F-4CB8-9E76-98EC3EC462EB}" type="presParOf" srcId="{D17E51CD-8F54-4053-935E-58D3E174019D}" destId="{5DEEF350-315E-4499-97B3-F46853325761}" srcOrd="6" destOrd="0" presId="urn:microsoft.com/office/officeart/2005/8/layout/list1"/>
    <dgm:cxn modelId="{282C952B-F3C1-42E4-92A4-01B81A2684C4}" type="presParOf" srcId="{D17E51CD-8F54-4053-935E-58D3E174019D}" destId="{FABD149E-6865-494D-8838-3C75247256D8}" srcOrd="7" destOrd="0" presId="urn:microsoft.com/office/officeart/2005/8/layout/list1"/>
    <dgm:cxn modelId="{C1A84E2A-8604-4D9C-9CFD-4860E633BAB2}" type="presParOf" srcId="{D17E51CD-8F54-4053-935E-58D3E174019D}" destId="{88C7BD88-4E75-4CB4-A217-5A5A0EB59AC1}" srcOrd="8" destOrd="0" presId="urn:microsoft.com/office/officeart/2005/8/layout/list1"/>
    <dgm:cxn modelId="{6800E397-4262-4DC3-AF6D-1C5D62C74FB1}" type="presParOf" srcId="{88C7BD88-4E75-4CB4-A217-5A5A0EB59AC1}" destId="{40557EC2-AEB2-4767-B485-B136824BE49A}" srcOrd="0" destOrd="0" presId="urn:microsoft.com/office/officeart/2005/8/layout/list1"/>
    <dgm:cxn modelId="{472DD75A-1859-4243-8E21-89967F6B7816}" type="presParOf" srcId="{88C7BD88-4E75-4CB4-A217-5A5A0EB59AC1}" destId="{01BAA4D2-A6E4-4736-A375-DD6E36F4755F}" srcOrd="1" destOrd="0" presId="urn:microsoft.com/office/officeart/2005/8/layout/list1"/>
    <dgm:cxn modelId="{929C4B09-7BCF-4250-B43D-E5B99AAC4CB5}" type="presParOf" srcId="{D17E51CD-8F54-4053-935E-58D3E174019D}" destId="{F2906637-0422-4043-B0C0-D37842F2DF52}" srcOrd="9" destOrd="0" presId="urn:microsoft.com/office/officeart/2005/8/layout/list1"/>
    <dgm:cxn modelId="{F76819CE-D8C6-49DF-B7B5-C4DFB6DC2F87}" type="presParOf" srcId="{D17E51CD-8F54-4053-935E-58D3E174019D}" destId="{5EA4AE3D-3F29-4C34-AC48-20ADD3AD163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DA255E-557A-4BFD-95F0-98C9B61A2689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2645AF-BD6E-419A-8919-6033022A9FE6}">
      <dgm:prSet custT="1"/>
      <dgm:spPr/>
      <dgm:t>
        <a:bodyPr/>
        <a:lstStyle/>
        <a:p>
          <a:r>
            <a:rPr lang="en-US" sz="1600"/>
            <a:t>Confirm</a:t>
          </a:r>
        </a:p>
      </dgm:t>
    </dgm:pt>
    <dgm:pt modelId="{F3AEBDE5-EB53-47BF-BB2D-73A653F30472}" type="parTrans" cxnId="{37F65035-874B-4A21-8E32-A66FC63D5269}">
      <dgm:prSet/>
      <dgm:spPr/>
      <dgm:t>
        <a:bodyPr/>
        <a:lstStyle/>
        <a:p>
          <a:endParaRPr lang="en-US" sz="2000"/>
        </a:p>
      </dgm:t>
    </dgm:pt>
    <dgm:pt modelId="{65D5AF54-2C8C-4193-9E16-D0DD107E0120}" type="sibTrans" cxnId="{37F65035-874B-4A21-8E32-A66FC63D5269}">
      <dgm:prSet/>
      <dgm:spPr/>
      <dgm:t>
        <a:bodyPr/>
        <a:lstStyle/>
        <a:p>
          <a:endParaRPr lang="en-US" sz="2000"/>
        </a:p>
      </dgm:t>
    </dgm:pt>
    <dgm:pt modelId="{D1C7E274-3035-4BF4-B2E0-237908DCFB99}">
      <dgm:prSet custT="1"/>
      <dgm:spPr/>
      <dgm:t>
        <a:bodyPr/>
        <a:lstStyle/>
        <a:p>
          <a:r>
            <a:rPr lang="en-US" sz="1600"/>
            <a:t>May 2026-June 2026</a:t>
          </a:r>
        </a:p>
      </dgm:t>
    </dgm:pt>
    <dgm:pt modelId="{31F661EA-F7A1-4A67-99C8-3BC2CCA888C3}" type="parTrans" cxnId="{D6703C5F-9CCC-4549-B058-6D9FFFA8A6D7}">
      <dgm:prSet/>
      <dgm:spPr/>
      <dgm:t>
        <a:bodyPr/>
        <a:lstStyle/>
        <a:p>
          <a:endParaRPr lang="en-US" sz="2000"/>
        </a:p>
      </dgm:t>
    </dgm:pt>
    <dgm:pt modelId="{17EF0A81-CD08-4AB9-897E-458CC0FE98EA}" type="sibTrans" cxnId="{D6703C5F-9CCC-4549-B058-6D9FFFA8A6D7}">
      <dgm:prSet/>
      <dgm:spPr/>
      <dgm:t>
        <a:bodyPr/>
        <a:lstStyle/>
        <a:p>
          <a:endParaRPr lang="en-US" sz="2000"/>
        </a:p>
      </dgm:t>
    </dgm:pt>
    <dgm:pt modelId="{F54F2EE4-4B5E-4595-A5BA-A50F55A17466}">
      <dgm:prSet custT="1"/>
      <dgm:spPr/>
      <dgm:t>
        <a:bodyPr/>
        <a:lstStyle/>
        <a:p>
          <a:r>
            <a:rPr lang="en-US" sz="1600" dirty="0"/>
            <a:t>User Acceptance Testing – final review by EPA staff testing system (instead of Cority demo)</a:t>
          </a:r>
        </a:p>
      </dgm:t>
    </dgm:pt>
    <dgm:pt modelId="{D3D9BDA0-17DB-48C8-8BC8-F063CAC2623A}" type="parTrans" cxnId="{202DAF56-3C77-4F27-B269-0E4CBE9F6384}">
      <dgm:prSet/>
      <dgm:spPr/>
      <dgm:t>
        <a:bodyPr/>
        <a:lstStyle/>
        <a:p>
          <a:endParaRPr lang="en-US" sz="2000"/>
        </a:p>
      </dgm:t>
    </dgm:pt>
    <dgm:pt modelId="{C962BD98-B34C-4242-9B5D-D348C2F166C8}" type="sibTrans" cxnId="{202DAF56-3C77-4F27-B269-0E4CBE9F6384}">
      <dgm:prSet/>
      <dgm:spPr/>
      <dgm:t>
        <a:bodyPr/>
        <a:lstStyle/>
        <a:p>
          <a:endParaRPr lang="en-US" sz="2000"/>
        </a:p>
      </dgm:t>
    </dgm:pt>
    <dgm:pt modelId="{B90E500B-92BC-4A39-8EA6-CB1F154FEB68}">
      <dgm:prSet custT="1"/>
      <dgm:spPr/>
      <dgm:t>
        <a:bodyPr/>
        <a:lstStyle/>
        <a:p>
          <a:r>
            <a:rPr lang="en-US" sz="1600"/>
            <a:t>Train the Trainer</a:t>
          </a:r>
        </a:p>
      </dgm:t>
    </dgm:pt>
    <dgm:pt modelId="{64149D15-ADCF-4EA7-8F95-4F498D8AEE47}" type="parTrans" cxnId="{926ACC94-2F7C-4832-96E4-4DA57D4C5019}">
      <dgm:prSet/>
      <dgm:spPr/>
      <dgm:t>
        <a:bodyPr/>
        <a:lstStyle/>
        <a:p>
          <a:endParaRPr lang="en-US" sz="2000"/>
        </a:p>
      </dgm:t>
    </dgm:pt>
    <dgm:pt modelId="{83495AB3-C443-4C8D-8C6C-B0F024F942CA}" type="sibTrans" cxnId="{926ACC94-2F7C-4832-96E4-4DA57D4C5019}">
      <dgm:prSet/>
      <dgm:spPr/>
      <dgm:t>
        <a:bodyPr/>
        <a:lstStyle/>
        <a:p>
          <a:endParaRPr lang="en-US" sz="2000"/>
        </a:p>
      </dgm:t>
    </dgm:pt>
    <dgm:pt modelId="{487EA800-0A67-4C18-B533-0EC5D47FCBA4}">
      <dgm:prSet custT="1"/>
      <dgm:spPr/>
      <dgm:t>
        <a:bodyPr/>
        <a:lstStyle/>
        <a:p>
          <a:r>
            <a:rPr lang="en-US" sz="1600"/>
            <a:t>Training for EPA SHEM staff.</a:t>
          </a:r>
        </a:p>
      </dgm:t>
    </dgm:pt>
    <dgm:pt modelId="{C9D1B91A-E0EE-4E15-B6EE-B0DEADAE94FF}" type="parTrans" cxnId="{512EF2E9-0B8F-453B-9C7A-6269823C14E4}">
      <dgm:prSet/>
      <dgm:spPr/>
      <dgm:t>
        <a:bodyPr/>
        <a:lstStyle/>
        <a:p>
          <a:endParaRPr lang="en-US" sz="2000"/>
        </a:p>
      </dgm:t>
    </dgm:pt>
    <dgm:pt modelId="{C9C80A30-43C4-4F49-9A4A-1C00FEEA579C}" type="sibTrans" cxnId="{512EF2E9-0B8F-453B-9C7A-6269823C14E4}">
      <dgm:prSet/>
      <dgm:spPr/>
      <dgm:t>
        <a:bodyPr/>
        <a:lstStyle/>
        <a:p>
          <a:endParaRPr lang="en-US" sz="2000"/>
        </a:p>
      </dgm:t>
    </dgm:pt>
    <dgm:pt modelId="{A7F40E47-8B07-4E55-A1ED-9B3552D4893E}">
      <dgm:prSet custT="1"/>
      <dgm:spPr/>
      <dgm:t>
        <a:bodyPr/>
        <a:lstStyle/>
        <a:p>
          <a:r>
            <a:rPr lang="en-US" sz="1600"/>
            <a:t>Go Live</a:t>
          </a:r>
        </a:p>
      </dgm:t>
    </dgm:pt>
    <dgm:pt modelId="{9286FE94-79A5-4DD8-AE76-0ED541230791}" type="parTrans" cxnId="{C2B77408-3EAC-48ED-9DF4-6E90618E94CD}">
      <dgm:prSet/>
      <dgm:spPr/>
      <dgm:t>
        <a:bodyPr/>
        <a:lstStyle/>
        <a:p>
          <a:endParaRPr lang="en-US" sz="2000"/>
        </a:p>
      </dgm:t>
    </dgm:pt>
    <dgm:pt modelId="{1E69DEDD-90ED-452D-985E-A5FEBF0D0E1D}" type="sibTrans" cxnId="{C2B77408-3EAC-48ED-9DF4-6E90618E94CD}">
      <dgm:prSet/>
      <dgm:spPr/>
      <dgm:t>
        <a:bodyPr/>
        <a:lstStyle/>
        <a:p>
          <a:endParaRPr lang="en-US" sz="2000"/>
        </a:p>
      </dgm:t>
    </dgm:pt>
    <dgm:pt modelId="{93A415F0-E007-47BE-85DC-BE1A3BA7BFEC}">
      <dgm:prSet custT="1"/>
      <dgm:spPr/>
      <dgm:t>
        <a:bodyPr/>
        <a:lstStyle/>
        <a:p>
          <a:r>
            <a:rPr lang="en-US" sz="1600"/>
            <a:t>July 2026</a:t>
          </a:r>
        </a:p>
      </dgm:t>
    </dgm:pt>
    <dgm:pt modelId="{628E2996-78AE-439F-BFCE-BCCC486B5186}" type="parTrans" cxnId="{4CD91CB2-96B7-42F1-9380-23FD3506FBA2}">
      <dgm:prSet/>
      <dgm:spPr/>
      <dgm:t>
        <a:bodyPr/>
        <a:lstStyle/>
        <a:p>
          <a:endParaRPr lang="en-US" sz="2000"/>
        </a:p>
      </dgm:t>
    </dgm:pt>
    <dgm:pt modelId="{19EF6303-3BF8-4BC7-85ED-BDB0A16D25FA}" type="sibTrans" cxnId="{4CD91CB2-96B7-42F1-9380-23FD3506FBA2}">
      <dgm:prSet/>
      <dgm:spPr/>
      <dgm:t>
        <a:bodyPr/>
        <a:lstStyle/>
        <a:p>
          <a:endParaRPr lang="en-US" sz="2000"/>
        </a:p>
      </dgm:t>
    </dgm:pt>
    <dgm:pt modelId="{D4C8C3D1-2E97-454F-B1C8-650E18027EEE}">
      <dgm:prSet custT="1"/>
      <dgm:spPr/>
      <dgm:t>
        <a:bodyPr/>
        <a:lstStyle/>
        <a:p>
          <a:r>
            <a:rPr lang="en-US" sz="1600"/>
            <a:t>Activate software for use by all users and mycority accounts for staff.</a:t>
          </a:r>
        </a:p>
      </dgm:t>
    </dgm:pt>
    <dgm:pt modelId="{8D9C4F3B-6E20-4C3D-8219-6A51625F3F28}" type="parTrans" cxnId="{436E15F1-2CDF-4A48-9F91-1E891465CA08}">
      <dgm:prSet/>
      <dgm:spPr/>
      <dgm:t>
        <a:bodyPr/>
        <a:lstStyle/>
        <a:p>
          <a:endParaRPr lang="en-US" sz="2000"/>
        </a:p>
      </dgm:t>
    </dgm:pt>
    <dgm:pt modelId="{91B3602E-56C2-4E85-8F58-3CFB430EA4DD}" type="sibTrans" cxnId="{436E15F1-2CDF-4A48-9F91-1E891465CA08}">
      <dgm:prSet/>
      <dgm:spPr/>
      <dgm:t>
        <a:bodyPr/>
        <a:lstStyle/>
        <a:p>
          <a:endParaRPr lang="en-US" sz="2000"/>
        </a:p>
      </dgm:t>
    </dgm:pt>
    <dgm:pt modelId="{1B66E6B3-7DA4-4196-A4EB-E0C0B67CA9FD}">
      <dgm:prSet custT="1"/>
      <dgm:spPr/>
      <dgm:t>
        <a:bodyPr/>
        <a:lstStyle/>
        <a:p>
          <a:r>
            <a:rPr lang="en-US" sz="1600"/>
            <a:t>Training for EPA SHEM staff.</a:t>
          </a:r>
        </a:p>
      </dgm:t>
    </dgm:pt>
    <dgm:pt modelId="{74E35841-62C3-4F1D-A186-56B2DB6D8DCF}" type="parTrans" cxnId="{4A560362-19A9-4AC6-88C8-F51B04C964EB}">
      <dgm:prSet/>
      <dgm:spPr/>
      <dgm:t>
        <a:bodyPr/>
        <a:lstStyle/>
        <a:p>
          <a:endParaRPr lang="en-US" sz="2000"/>
        </a:p>
      </dgm:t>
    </dgm:pt>
    <dgm:pt modelId="{9FAC423D-1AC0-43F3-9E84-6CEAF52A9F45}" type="sibTrans" cxnId="{4A560362-19A9-4AC6-88C8-F51B04C964EB}">
      <dgm:prSet/>
      <dgm:spPr/>
      <dgm:t>
        <a:bodyPr/>
        <a:lstStyle/>
        <a:p>
          <a:endParaRPr lang="en-US" sz="2000"/>
        </a:p>
      </dgm:t>
    </dgm:pt>
    <dgm:pt modelId="{48C7FACC-FE77-498E-844E-D9ECD955DB54}">
      <dgm:prSet custT="1"/>
      <dgm:spPr/>
      <dgm:t>
        <a:bodyPr/>
        <a:lstStyle/>
        <a:p>
          <a:r>
            <a:rPr lang="en-US" sz="1600"/>
            <a:t>Help email account established for help requests.</a:t>
          </a:r>
        </a:p>
      </dgm:t>
    </dgm:pt>
    <dgm:pt modelId="{E28B48C7-F9B7-4612-8F0D-5094C01681FB}" type="parTrans" cxnId="{CA3F23C7-55BA-437A-9899-DC191F48182D}">
      <dgm:prSet/>
      <dgm:spPr/>
      <dgm:t>
        <a:bodyPr/>
        <a:lstStyle/>
        <a:p>
          <a:endParaRPr lang="en-US" sz="2000"/>
        </a:p>
      </dgm:t>
    </dgm:pt>
    <dgm:pt modelId="{B30D271F-D98A-4E65-A214-C9C0E6C72EA9}" type="sibTrans" cxnId="{CA3F23C7-55BA-437A-9899-DC191F48182D}">
      <dgm:prSet/>
      <dgm:spPr/>
      <dgm:t>
        <a:bodyPr/>
        <a:lstStyle/>
        <a:p>
          <a:endParaRPr lang="en-US" sz="2000"/>
        </a:p>
      </dgm:t>
    </dgm:pt>
    <dgm:pt modelId="{8EC1F3A6-3C16-4AB7-965E-0B4A745BCEEA}" type="pres">
      <dgm:prSet presAssocID="{37DA255E-557A-4BFD-95F0-98C9B61A2689}" presName="linear" presStyleCnt="0">
        <dgm:presLayoutVars>
          <dgm:dir/>
          <dgm:animLvl val="lvl"/>
          <dgm:resizeHandles val="exact"/>
        </dgm:presLayoutVars>
      </dgm:prSet>
      <dgm:spPr/>
    </dgm:pt>
    <dgm:pt modelId="{811C5B75-05FE-4634-9DFA-76DD74BB0193}" type="pres">
      <dgm:prSet presAssocID="{2E2645AF-BD6E-419A-8919-6033022A9FE6}" presName="parentLin" presStyleCnt="0"/>
      <dgm:spPr/>
    </dgm:pt>
    <dgm:pt modelId="{44425311-700C-48C2-A0BE-6418EAC62311}" type="pres">
      <dgm:prSet presAssocID="{2E2645AF-BD6E-419A-8919-6033022A9FE6}" presName="parentLeftMargin" presStyleLbl="node1" presStyleIdx="0" presStyleCnt="2"/>
      <dgm:spPr/>
    </dgm:pt>
    <dgm:pt modelId="{4560F02E-29EB-4EF2-A0ED-087DC62DABDF}" type="pres">
      <dgm:prSet presAssocID="{2E2645AF-BD6E-419A-8919-6033022A9FE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8BE0504-B739-4BEF-BFB2-1EE631974F55}" type="pres">
      <dgm:prSet presAssocID="{2E2645AF-BD6E-419A-8919-6033022A9FE6}" presName="negativeSpace" presStyleCnt="0"/>
      <dgm:spPr/>
    </dgm:pt>
    <dgm:pt modelId="{480C5719-77E3-40B1-9004-037E62B66486}" type="pres">
      <dgm:prSet presAssocID="{2E2645AF-BD6E-419A-8919-6033022A9FE6}" presName="childText" presStyleLbl="conFgAcc1" presStyleIdx="0" presStyleCnt="2">
        <dgm:presLayoutVars>
          <dgm:bulletEnabled val="1"/>
        </dgm:presLayoutVars>
      </dgm:prSet>
      <dgm:spPr/>
    </dgm:pt>
    <dgm:pt modelId="{95056C73-004A-4F89-8662-D9780F473181}" type="pres">
      <dgm:prSet presAssocID="{65D5AF54-2C8C-4193-9E16-D0DD107E0120}" presName="spaceBetweenRectangles" presStyleCnt="0"/>
      <dgm:spPr/>
    </dgm:pt>
    <dgm:pt modelId="{1F5BB4B2-E104-485F-9300-B897F2884A62}" type="pres">
      <dgm:prSet presAssocID="{A7F40E47-8B07-4E55-A1ED-9B3552D4893E}" presName="parentLin" presStyleCnt="0"/>
      <dgm:spPr/>
    </dgm:pt>
    <dgm:pt modelId="{B7CBDAC1-8B5E-46C5-9898-2BFEFFFE6108}" type="pres">
      <dgm:prSet presAssocID="{A7F40E47-8B07-4E55-A1ED-9B3552D4893E}" presName="parentLeftMargin" presStyleLbl="node1" presStyleIdx="0" presStyleCnt="2"/>
      <dgm:spPr/>
    </dgm:pt>
    <dgm:pt modelId="{FF2BC62D-F820-43B6-AE76-6E50C9A96BE7}" type="pres">
      <dgm:prSet presAssocID="{A7F40E47-8B07-4E55-A1ED-9B3552D4893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AB8665B-7279-4B27-A8A4-DE735AAF6CA4}" type="pres">
      <dgm:prSet presAssocID="{A7F40E47-8B07-4E55-A1ED-9B3552D4893E}" presName="negativeSpace" presStyleCnt="0"/>
      <dgm:spPr/>
    </dgm:pt>
    <dgm:pt modelId="{8C0E86A5-F6FD-4D00-A632-E6503174154A}" type="pres">
      <dgm:prSet presAssocID="{A7F40E47-8B07-4E55-A1ED-9B3552D4893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2B77408-3EAC-48ED-9DF4-6E90618E94CD}" srcId="{37DA255E-557A-4BFD-95F0-98C9B61A2689}" destId="{A7F40E47-8B07-4E55-A1ED-9B3552D4893E}" srcOrd="1" destOrd="0" parTransId="{9286FE94-79A5-4DD8-AE76-0ED541230791}" sibTransId="{1E69DEDD-90ED-452D-985E-A5FEBF0D0E1D}"/>
    <dgm:cxn modelId="{CCA9C620-97A9-48FA-A40E-1F4CFD10FA1A}" type="presOf" srcId="{A7F40E47-8B07-4E55-A1ED-9B3552D4893E}" destId="{B7CBDAC1-8B5E-46C5-9898-2BFEFFFE6108}" srcOrd="0" destOrd="0" presId="urn:microsoft.com/office/officeart/2005/8/layout/list1"/>
    <dgm:cxn modelId="{AD318326-04B9-4CF2-8B43-A96DD198A33F}" type="presOf" srcId="{B90E500B-92BC-4A39-8EA6-CB1F154FEB68}" destId="{480C5719-77E3-40B1-9004-037E62B66486}" srcOrd="0" destOrd="2" presId="urn:microsoft.com/office/officeart/2005/8/layout/list1"/>
    <dgm:cxn modelId="{37F65035-874B-4A21-8E32-A66FC63D5269}" srcId="{37DA255E-557A-4BFD-95F0-98C9B61A2689}" destId="{2E2645AF-BD6E-419A-8919-6033022A9FE6}" srcOrd="0" destOrd="0" parTransId="{F3AEBDE5-EB53-47BF-BB2D-73A653F30472}" sibTransId="{65D5AF54-2C8C-4193-9E16-D0DD107E0120}"/>
    <dgm:cxn modelId="{D6703C5F-9CCC-4549-B058-6D9FFFA8A6D7}" srcId="{2E2645AF-BD6E-419A-8919-6033022A9FE6}" destId="{D1C7E274-3035-4BF4-B2E0-237908DCFB99}" srcOrd="0" destOrd="0" parTransId="{31F661EA-F7A1-4A67-99C8-3BC2CCA888C3}" sibTransId="{17EF0A81-CD08-4AB9-897E-458CC0FE98EA}"/>
    <dgm:cxn modelId="{4A560362-19A9-4AC6-88C8-F51B04C964EB}" srcId="{A7F40E47-8B07-4E55-A1ED-9B3552D4893E}" destId="{1B66E6B3-7DA4-4196-A4EB-E0C0B67CA9FD}" srcOrd="2" destOrd="0" parTransId="{74E35841-62C3-4F1D-A186-56B2DB6D8DCF}" sibTransId="{9FAC423D-1AC0-43F3-9E84-6CEAF52A9F45}"/>
    <dgm:cxn modelId="{CB24666D-42B7-4759-93F1-F5F10E34B39C}" type="presOf" srcId="{2E2645AF-BD6E-419A-8919-6033022A9FE6}" destId="{4560F02E-29EB-4EF2-A0ED-087DC62DABDF}" srcOrd="1" destOrd="0" presId="urn:microsoft.com/office/officeart/2005/8/layout/list1"/>
    <dgm:cxn modelId="{EB053054-3F75-4CC5-8155-1DD238127B48}" type="presOf" srcId="{2E2645AF-BD6E-419A-8919-6033022A9FE6}" destId="{44425311-700C-48C2-A0BE-6418EAC62311}" srcOrd="0" destOrd="0" presId="urn:microsoft.com/office/officeart/2005/8/layout/list1"/>
    <dgm:cxn modelId="{202DAF56-3C77-4F27-B269-0E4CBE9F6384}" srcId="{2E2645AF-BD6E-419A-8919-6033022A9FE6}" destId="{F54F2EE4-4B5E-4595-A5BA-A50F55A17466}" srcOrd="1" destOrd="0" parTransId="{D3D9BDA0-17DB-48C8-8BC8-F063CAC2623A}" sibTransId="{C962BD98-B34C-4242-9B5D-D348C2F166C8}"/>
    <dgm:cxn modelId="{6C7A0757-4B95-45C9-9C85-DEF9B146F849}" type="presOf" srcId="{D1C7E274-3035-4BF4-B2E0-237908DCFB99}" destId="{480C5719-77E3-40B1-9004-037E62B66486}" srcOrd="0" destOrd="0" presId="urn:microsoft.com/office/officeart/2005/8/layout/list1"/>
    <dgm:cxn modelId="{52AC7E78-7D8C-4F34-A0D7-EA4B8C3B800C}" type="presOf" srcId="{A7F40E47-8B07-4E55-A1ED-9B3552D4893E}" destId="{FF2BC62D-F820-43B6-AE76-6E50C9A96BE7}" srcOrd="1" destOrd="0" presId="urn:microsoft.com/office/officeart/2005/8/layout/list1"/>
    <dgm:cxn modelId="{D44DB17B-B4CE-4426-A449-F69CEF9708F7}" type="presOf" srcId="{F54F2EE4-4B5E-4595-A5BA-A50F55A17466}" destId="{480C5719-77E3-40B1-9004-037E62B66486}" srcOrd="0" destOrd="1" presId="urn:microsoft.com/office/officeart/2005/8/layout/list1"/>
    <dgm:cxn modelId="{3392C493-14E0-4161-B4FA-0876C3164A69}" type="presOf" srcId="{48C7FACC-FE77-498E-844E-D9ECD955DB54}" destId="{8C0E86A5-F6FD-4D00-A632-E6503174154A}" srcOrd="0" destOrd="3" presId="urn:microsoft.com/office/officeart/2005/8/layout/list1"/>
    <dgm:cxn modelId="{926ACC94-2F7C-4832-96E4-4DA57D4C5019}" srcId="{2E2645AF-BD6E-419A-8919-6033022A9FE6}" destId="{B90E500B-92BC-4A39-8EA6-CB1F154FEB68}" srcOrd="2" destOrd="0" parTransId="{64149D15-ADCF-4EA7-8F95-4F498D8AEE47}" sibTransId="{83495AB3-C443-4C8D-8C6C-B0F024F942CA}"/>
    <dgm:cxn modelId="{53E8D09B-DC0F-405C-A6E5-4E200ADDFB73}" type="presOf" srcId="{D4C8C3D1-2E97-454F-B1C8-650E18027EEE}" destId="{8C0E86A5-F6FD-4D00-A632-E6503174154A}" srcOrd="0" destOrd="1" presId="urn:microsoft.com/office/officeart/2005/8/layout/list1"/>
    <dgm:cxn modelId="{E62EFCA6-5D69-4736-8CFC-5139855BA161}" type="presOf" srcId="{1B66E6B3-7DA4-4196-A4EB-E0C0B67CA9FD}" destId="{8C0E86A5-F6FD-4D00-A632-E6503174154A}" srcOrd="0" destOrd="2" presId="urn:microsoft.com/office/officeart/2005/8/layout/list1"/>
    <dgm:cxn modelId="{4CD91CB2-96B7-42F1-9380-23FD3506FBA2}" srcId="{A7F40E47-8B07-4E55-A1ED-9B3552D4893E}" destId="{93A415F0-E007-47BE-85DC-BE1A3BA7BFEC}" srcOrd="0" destOrd="0" parTransId="{628E2996-78AE-439F-BFCE-BCCC486B5186}" sibTransId="{19EF6303-3BF8-4BC7-85ED-BDB0A16D25FA}"/>
    <dgm:cxn modelId="{D695C5B4-725A-4C52-AE67-31796514F54D}" type="presOf" srcId="{487EA800-0A67-4C18-B533-0EC5D47FCBA4}" destId="{480C5719-77E3-40B1-9004-037E62B66486}" srcOrd="0" destOrd="3" presId="urn:microsoft.com/office/officeart/2005/8/layout/list1"/>
    <dgm:cxn modelId="{CA3F23C7-55BA-437A-9899-DC191F48182D}" srcId="{A7F40E47-8B07-4E55-A1ED-9B3552D4893E}" destId="{48C7FACC-FE77-498E-844E-D9ECD955DB54}" srcOrd="3" destOrd="0" parTransId="{E28B48C7-F9B7-4612-8F0D-5094C01681FB}" sibTransId="{B30D271F-D98A-4E65-A214-C9C0E6C72EA9}"/>
    <dgm:cxn modelId="{DDC43CDC-0312-4DFA-A4D7-3F0B0111ACC5}" type="presOf" srcId="{93A415F0-E007-47BE-85DC-BE1A3BA7BFEC}" destId="{8C0E86A5-F6FD-4D00-A632-E6503174154A}" srcOrd="0" destOrd="0" presId="urn:microsoft.com/office/officeart/2005/8/layout/list1"/>
    <dgm:cxn modelId="{92810BE6-827A-486F-A908-F2F10B961728}" type="presOf" srcId="{37DA255E-557A-4BFD-95F0-98C9B61A2689}" destId="{8EC1F3A6-3C16-4AB7-965E-0B4A745BCEEA}" srcOrd="0" destOrd="0" presId="urn:microsoft.com/office/officeart/2005/8/layout/list1"/>
    <dgm:cxn modelId="{512EF2E9-0B8F-453B-9C7A-6269823C14E4}" srcId="{2E2645AF-BD6E-419A-8919-6033022A9FE6}" destId="{487EA800-0A67-4C18-B533-0EC5D47FCBA4}" srcOrd="3" destOrd="0" parTransId="{C9D1B91A-E0EE-4E15-B6EE-B0DEADAE94FF}" sibTransId="{C9C80A30-43C4-4F49-9A4A-1C00FEEA579C}"/>
    <dgm:cxn modelId="{436E15F1-2CDF-4A48-9F91-1E891465CA08}" srcId="{A7F40E47-8B07-4E55-A1ED-9B3552D4893E}" destId="{D4C8C3D1-2E97-454F-B1C8-650E18027EEE}" srcOrd="1" destOrd="0" parTransId="{8D9C4F3B-6E20-4C3D-8219-6A51625F3F28}" sibTransId="{91B3602E-56C2-4E85-8F58-3CFB430EA4DD}"/>
    <dgm:cxn modelId="{806A7569-15A1-4D12-9050-E6670F6A6FDA}" type="presParOf" srcId="{8EC1F3A6-3C16-4AB7-965E-0B4A745BCEEA}" destId="{811C5B75-05FE-4634-9DFA-76DD74BB0193}" srcOrd="0" destOrd="0" presId="urn:microsoft.com/office/officeart/2005/8/layout/list1"/>
    <dgm:cxn modelId="{3A8ECA0B-2EA9-4B0D-8581-AD744C971B5C}" type="presParOf" srcId="{811C5B75-05FE-4634-9DFA-76DD74BB0193}" destId="{44425311-700C-48C2-A0BE-6418EAC62311}" srcOrd="0" destOrd="0" presId="urn:microsoft.com/office/officeart/2005/8/layout/list1"/>
    <dgm:cxn modelId="{27A27AEE-3EEB-470C-BA29-7C5128063B4E}" type="presParOf" srcId="{811C5B75-05FE-4634-9DFA-76DD74BB0193}" destId="{4560F02E-29EB-4EF2-A0ED-087DC62DABDF}" srcOrd="1" destOrd="0" presId="urn:microsoft.com/office/officeart/2005/8/layout/list1"/>
    <dgm:cxn modelId="{0EB5ED69-5CC2-47A3-9B94-8FF0B028E280}" type="presParOf" srcId="{8EC1F3A6-3C16-4AB7-965E-0B4A745BCEEA}" destId="{B8BE0504-B739-4BEF-BFB2-1EE631974F55}" srcOrd="1" destOrd="0" presId="urn:microsoft.com/office/officeart/2005/8/layout/list1"/>
    <dgm:cxn modelId="{A84F3270-134D-4858-8755-4E48B790DDF4}" type="presParOf" srcId="{8EC1F3A6-3C16-4AB7-965E-0B4A745BCEEA}" destId="{480C5719-77E3-40B1-9004-037E62B66486}" srcOrd="2" destOrd="0" presId="urn:microsoft.com/office/officeart/2005/8/layout/list1"/>
    <dgm:cxn modelId="{5BFFCC13-19D1-4B14-97AC-E8347100DD85}" type="presParOf" srcId="{8EC1F3A6-3C16-4AB7-965E-0B4A745BCEEA}" destId="{95056C73-004A-4F89-8662-D9780F473181}" srcOrd="3" destOrd="0" presId="urn:microsoft.com/office/officeart/2005/8/layout/list1"/>
    <dgm:cxn modelId="{2B4B5222-0827-4066-B313-F32C56519139}" type="presParOf" srcId="{8EC1F3A6-3C16-4AB7-965E-0B4A745BCEEA}" destId="{1F5BB4B2-E104-485F-9300-B897F2884A62}" srcOrd="4" destOrd="0" presId="urn:microsoft.com/office/officeart/2005/8/layout/list1"/>
    <dgm:cxn modelId="{FF12D51B-DDC0-455C-8B82-C3BEA44DF998}" type="presParOf" srcId="{1F5BB4B2-E104-485F-9300-B897F2884A62}" destId="{B7CBDAC1-8B5E-46C5-9898-2BFEFFFE6108}" srcOrd="0" destOrd="0" presId="urn:microsoft.com/office/officeart/2005/8/layout/list1"/>
    <dgm:cxn modelId="{2BD4D788-6283-4BA5-B7B7-309DB5AEA2E3}" type="presParOf" srcId="{1F5BB4B2-E104-485F-9300-B897F2884A62}" destId="{FF2BC62D-F820-43B6-AE76-6E50C9A96BE7}" srcOrd="1" destOrd="0" presId="urn:microsoft.com/office/officeart/2005/8/layout/list1"/>
    <dgm:cxn modelId="{FB903EB5-C16A-4010-BE01-9D5901C7D3E6}" type="presParOf" srcId="{8EC1F3A6-3C16-4AB7-965E-0B4A745BCEEA}" destId="{3AB8665B-7279-4B27-A8A4-DE735AAF6CA4}" srcOrd="5" destOrd="0" presId="urn:microsoft.com/office/officeart/2005/8/layout/list1"/>
    <dgm:cxn modelId="{03F6199B-2BFB-405A-B30E-0042EFAB191A}" type="presParOf" srcId="{8EC1F3A6-3C16-4AB7-965E-0B4A745BCEEA}" destId="{8C0E86A5-F6FD-4D00-A632-E6503174154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4DE503-F63D-4A29-9830-44FA9AB70AA9}">
      <dsp:nvSpPr>
        <dsp:cNvPr id="0" name=""/>
        <dsp:cNvSpPr/>
      </dsp:nvSpPr>
      <dsp:spPr>
        <a:xfrm>
          <a:off x="0" y="187797"/>
          <a:ext cx="5537669" cy="1091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9785" tIns="229108" rIns="42978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Oct-Dec 2025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Kickoff meeting with Cority and EPA SOHD leads.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Workgroups for each module established</a:t>
          </a:r>
        </a:p>
      </dsp:txBody>
      <dsp:txXfrm>
        <a:off x="0" y="187797"/>
        <a:ext cx="5537669" cy="1091475"/>
      </dsp:txXfrm>
    </dsp:sp>
    <dsp:sp modelId="{7E5E0DE4-7D9F-4DA2-BB51-F17AA2237328}">
      <dsp:nvSpPr>
        <dsp:cNvPr id="0" name=""/>
        <dsp:cNvSpPr/>
      </dsp:nvSpPr>
      <dsp:spPr>
        <a:xfrm>
          <a:off x="276883" y="25437"/>
          <a:ext cx="3876368" cy="324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517" tIns="0" rIns="14651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Initiate</a:t>
          </a:r>
        </a:p>
      </dsp:txBody>
      <dsp:txXfrm>
        <a:off x="292735" y="41289"/>
        <a:ext cx="3844664" cy="293016"/>
      </dsp:txXfrm>
    </dsp:sp>
    <dsp:sp modelId="{5DEEF350-315E-4499-97B3-F46853325761}">
      <dsp:nvSpPr>
        <dsp:cNvPr id="0" name=""/>
        <dsp:cNvSpPr/>
      </dsp:nvSpPr>
      <dsp:spPr>
        <a:xfrm>
          <a:off x="0" y="1501033"/>
          <a:ext cx="5537669" cy="1316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9785" tIns="229108" rIns="42978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Dec 2025 – Feb 2026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Workshops to review base Cority and EPA needs.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Cority staff configure software to match EPA needs and processes.</a:t>
          </a:r>
        </a:p>
      </dsp:txBody>
      <dsp:txXfrm>
        <a:off x="0" y="1501033"/>
        <a:ext cx="5537669" cy="1316699"/>
      </dsp:txXfrm>
    </dsp:sp>
    <dsp:sp modelId="{CFD7FEEC-CC06-4992-A77B-7F77D9A53146}">
      <dsp:nvSpPr>
        <dsp:cNvPr id="0" name=""/>
        <dsp:cNvSpPr/>
      </dsp:nvSpPr>
      <dsp:spPr>
        <a:xfrm>
          <a:off x="276883" y="1338672"/>
          <a:ext cx="3876368" cy="32472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517" tIns="0" rIns="14651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Shape</a:t>
          </a:r>
        </a:p>
      </dsp:txBody>
      <dsp:txXfrm>
        <a:off x="292735" y="1354524"/>
        <a:ext cx="3844664" cy="293016"/>
      </dsp:txXfrm>
    </dsp:sp>
    <dsp:sp modelId="{5EA4AE3D-3F29-4C34-AC48-20ADD3AD1631}">
      <dsp:nvSpPr>
        <dsp:cNvPr id="0" name=""/>
        <dsp:cNvSpPr/>
      </dsp:nvSpPr>
      <dsp:spPr>
        <a:xfrm>
          <a:off x="0" y="3039492"/>
          <a:ext cx="5537669" cy="1056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9785" tIns="229108" rIns="42978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Feb–May 2026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Workshops to review configuration was completed as requested</a:t>
          </a:r>
        </a:p>
      </dsp:txBody>
      <dsp:txXfrm>
        <a:off x="0" y="3039492"/>
        <a:ext cx="5537669" cy="1056825"/>
      </dsp:txXfrm>
    </dsp:sp>
    <dsp:sp modelId="{01BAA4D2-A6E4-4736-A375-DD6E36F4755F}">
      <dsp:nvSpPr>
        <dsp:cNvPr id="0" name=""/>
        <dsp:cNvSpPr/>
      </dsp:nvSpPr>
      <dsp:spPr>
        <a:xfrm>
          <a:off x="276883" y="2877132"/>
          <a:ext cx="3876368" cy="3247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517" tIns="0" rIns="14651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Refine</a:t>
          </a:r>
        </a:p>
      </dsp:txBody>
      <dsp:txXfrm>
        <a:off x="292735" y="2892984"/>
        <a:ext cx="3844664" cy="293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C5719-77E3-40B1-9004-037E62B66486}">
      <dsp:nvSpPr>
        <dsp:cNvPr id="0" name=""/>
        <dsp:cNvSpPr/>
      </dsp:nvSpPr>
      <dsp:spPr>
        <a:xfrm>
          <a:off x="0" y="186902"/>
          <a:ext cx="5975818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790" tIns="249936" rIns="46379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May 2026-June 2026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User Acceptance Testing – final review by EPA staff testing system (instead of Cority demo)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Train the Trainer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Training for EPA SHEM staff.</a:t>
          </a:r>
        </a:p>
      </dsp:txBody>
      <dsp:txXfrm>
        <a:off x="0" y="186902"/>
        <a:ext cx="5975818" cy="1625400"/>
      </dsp:txXfrm>
    </dsp:sp>
    <dsp:sp modelId="{4560F02E-29EB-4EF2-A0ED-087DC62DABDF}">
      <dsp:nvSpPr>
        <dsp:cNvPr id="0" name=""/>
        <dsp:cNvSpPr/>
      </dsp:nvSpPr>
      <dsp:spPr>
        <a:xfrm>
          <a:off x="298790" y="9782"/>
          <a:ext cx="4183072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10" tIns="0" rIns="15811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Confirm</a:t>
          </a:r>
        </a:p>
      </dsp:txBody>
      <dsp:txXfrm>
        <a:off x="316083" y="27075"/>
        <a:ext cx="4148486" cy="319654"/>
      </dsp:txXfrm>
    </dsp:sp>
    <dsp:sp modelId="{8C0E86A5-F6FD-4D00-A632-E6503174154A}">
      <dsp:nvSpPr>
        <dsp:cNvPr id="0" name=""/>
        <dsp:cNvSpPr/>
      </dsp:nvSpPr>
      <dsp:spPr>
        <a:xfrm>
          <a:off x="0" y="2054222"/>
          <a:ext cx="5975818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790" tIns="249936" rIns="46379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July 2026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Activate software for use by all users and mycority accounts for staff.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Training for EPA SHEM staff.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Help email account established for help requests.</a:t>
          </a:r>
        </a:p>
      </dsp:txBody>
      <dsp:txXfrm>
        <a:off x="0" y="2054222"/>
        <a:ext cx="5975818" cy="1625400"/>
      </dsp:txXfrm>
    </dsp:sp>
    <dsp:sp modelId="{FF2BC62D-F820-43B6-AE76-6E50C9A96BE7}">
      <dsp:nvSpPr>
        <dsp:cNvPr id="0" name=""/>
        <dsp:cNvSpPr/>
      </dsp:nvSpPr>
      <dsp:spPr>
        <a:xfrm>
          <a:off x="298790" y="1877102"/>
          <a:ext cx="4183072" cy="35424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110" tIns="0" rIns="15811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Go Live</a:t>
          </a:r>
        </a:p>
      </dsp:txBody>
      <dsp:txXfrm>
        <a:off x="316083" y="1894395"/>
        <a:ext cx="4148486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7663F-8BEB-6C25-57D2-33AD7D836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4970E-8B8E-7609-4EF4-269E8A429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59F99-7068-CD57-AEE3-EE50EFB7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AA371-510E-E296-0032-D1506BB6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FD7A4-B145-0597-5B15-DCA9CA0FC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0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DDC18-72BC-852F-3399-52B2C144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8C5FC-E0C6-E8FA-1DF8-34FC960D7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9656E-1887-0335-2000-42432C5C3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582BE-BA4E-8CDD-931F-2DDA0063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7C799-0574-E364-8B81-D9BC43BB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8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544189-3194-B6D7-B7F3-56C3FE9752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121E9-6FA5-8427-E2B6-D557E36CB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E96F9-DDC5-16F9-F078-40AEEB69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2D00F-DD51-20D5-B75D-7C240AE4E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B8E4E-A73C-C4A0-B5F4-9AC3450B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9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B367F-84BB-3F09-5BE6-2679E157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2C17-2FA3-5464-E683-D3635D3A4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8488A-2D0D-284D-3FEF-807C28CC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B2FAE-0EB4-D13C-CE72-18C14076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80854-E752-AEE3-094E-C0B55E5F9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2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5D7D1-5827-5331-6759-9CC608D94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1D91F-3708-FBD4-4AEF-C93FD5F28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E9252-8564-D7C1-44D1-8FF34B9C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63595-557E-D37E-1AA5-B34B0FA74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ED6FA-7C82-7BDE-1656-822B45AD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CC681-0EAD-65A2-935E-ED2466776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EBABA-E966-3ECC-22BD-FD2C9F6D2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86303E-0EB0-0BDE-AB2C-DEB18034D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8BA4E-4718-D055-3DCF-45F88A578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C83EB-F595-EDB9-0007-47992D293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6C163-8257-3318-08C5-3C6F08BD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4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0F80F-A453-8058-9D4B-AAAC8ED4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EEDCD-86A8-566A-FB58-43DDC5E30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C70B6-0820-CF0B-8BC4-5FB2791EB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C6187-A9AF-93DA-406C-E10C77BDE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B71203-207D-EF9A-1464-C8C6C5828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CF265D-69EC-DF2A-A8C4-F25263D54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36056-AB1B-DCAE-06E2-D9790431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5D950-15E1-36F0-AE4F-2BCDEDC7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2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ECD8-E0C5-5E7A-929F-6A764AC4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AEEFDD-9EEE-B234-CE19-D20113F0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7A322-C366-C574-9934-3C43A2F7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442F6F-D503-7D9F-27AA-68A9B8D8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7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64ACAD-2D00-A9D7-5DE8-54BD853F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96F081-DB2A-8F4B-DED3-A74A97B42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A7059-7847-3333-C3FF-CBA4C016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027F1-3BE1-1D48-2A40-56FA54D2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26475-34C2-77D7-1732-4CCB7ADB2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C3CC3-DC5C-BBEA-105D-4E168D026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23BFD-D9CE-00B0-D21E-014E6790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1808F-3BAE-D209-42C2-D41E97CD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B511B-1125-4B5A-BE6F-7744ADD7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4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FBA9-D9BC-0819-C1DA-24FF7BC0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BCD3C6-389F-FA04-A7E3-51C6811F1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BA2E6-BB25-4DF5-9332-91997FCD4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03C38-E577-78CA-0D8D-324482BA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704D9-AF06-AC15-88B0-57C602DAE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93003-F8C2-9E87-9488-C00ED441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9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C367D1-F9EC-698A-5D74-A4A66B659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B01B9-2A4F-ED86-55ED-5EE415B4A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2506D-0703-C36A-B000-3DA5B1DE1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0BA517-6AF7-4754-95B6-4FF2721573CA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027CD-7F37-E0A4-3B1B-3959EFF6E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4CFDF-DA12-EF23-668F-601E6BFA1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5DA019-5DA9-41AF-84C3-AA080D59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4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pa.demo.my.coritygov.com/#/home" TargetMode="External"/><Relationship Id="rId2" Type="http://schemas.openxmlformats.org/officeDocument/2006/relationships/hyperlink" Target="https://epa.demo.coritygov.com/dashboardlayout/dashboard.rails?id=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B327D-62F6-8C10-2C94-75E8DEA59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79" y="5640010"/>
            <a:ext cx="10909643" cy="552659"/>
          </a:xfrm>
        </p:spPr>
        <p:txBody>
          <a:bodyPr anchor="t">
            <a:normAutofit/>
          </a:bodyPr>
          <a:lstStyle/>
          <a:p>
            <a:r>
              <a:rPr lang="en-US" sz="2800" dirty="0"/>
              <a:t>Cority Software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963722-8D8F-AC2D-F51A-7AC928F14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256" y="1330660"/>
            <a:ext cx="6764887" cy="3213322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1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6D9315-3B19-3905-5B13-9487D747F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Medical Surveillance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E1A1B4-6AF6-8D92-A221-0E671883B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EPA’s Occupational Medical Surveillance Program (OMSP) currently services approximately 2,700 employees with FOH costs for FY 2024 ~ $3.7 million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Effectively managing historic, current and future medical and exposure data is vital to protecting the agency’s workforce.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EPA needed a system to comply with OSHA statutory requirements associated with collecting, managing, storing, reviewing and retrieving employee medical surveillance and exposure data.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A digital process vs. paper records could save EPA over $1 million a year.</a:t>
            </a:r>
          </a:p>
        </p:txBody>
      </p:sp>
    </p:spTree>
    <p:extLst>
      <p:ext uri="{BB962C8B-B14F-4D97-AF65-F5344CB8AC3E}">
        <p14:creationId xmlns:p14="http://schemas.microsoft.com/office/powerpoint/2010/main" val="303239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5BCB6F-C343-FF6F-4F16-56DBBFE77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F5EF04-3022-9B1E-33F5-F4FB74E62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IH and Safety Modules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F4323-A1C3-08A7-5EE3-065C7F40C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OMSP needs additional information to improve medical surveillance exams and overall program.  So added 2 other modules: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Industrial Hygiene Module</a:t>
            </a:r>
          </a:p>
          <a:p>
            <a:pPr marL="800100" lvl="1" indent="-228600" algn="l">
              <a:buFont typeface="Arial" panose="020B0604020202020204" pitchFamily="34" charset="0"/>
              <a:buChar char="•"/>
            </a:pPr>
            <a:r>
              <a:rPr lang="en-US" sz="2400" dirty="0"/>
              <a:t>Noise and Chemical Monitoring information</a:t>
            </a:r>
          </a:p>
          <a:p>
            <a:pPr lvl="1" indent="-2286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Safety Module</a:t>
            </a:r>
          </a:p>
          <a:p>
            <a:pPr marL="800100" lvl="1" indent="-228600" algn="l">
              <a:buFont typeface="Arial" panose="020B0604020202020204" pitchFamily="34" charset="0"/>
              <a:buChar char="•"/>
            </a:pPr>
            <a:r>
              <a:rPr lang="en-US" sz="2400" dirty="0"/>
              <a:t>Job Hazard Analysis</a:t>
            </a:r>
          </a:p>
          <a:p>
            <a:pPr marL="800100" lvl="1" indent="-2286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Incident Reporting (including Injury/Illness)</a:t>
            </a:r>
          </a:p>
          <a:p>
            <a:pPr lvl="2"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88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2A1A67-DF49-4F46-1859-301EB292A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Additional Benefits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8FDC7-4ECA-788D-9A0D-86F716DFF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3483" y="810419"/>
            <a:ext cx="6906491" cy="5585619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600" dirty="0"/>
              <a:t>Digital medical surveillance form routing</a:t>
            </a:r>
          </a:p>
          <a:p>
            <a:r>
              <a:rPr lang="en-US" sz="2600" dirty="0"/>
              <a:t>Medical records readily available to employees through “</a:t>
            </a:r>
            <a:r>
              <a:rPr lang="en-US" sz="2600" dirty="0" err="1"/>
              <a:t>mycority</a:t>
            </a:r>
            <a:r>
              <a:rPr lang="en-US" sz="2600" dirty="0"/>
              <a:t>” portal</a:t>
            </a:r>
          </a:p>
          <a:p>
            <a:r>
              <a:rPr lang="en-US" sz="2600" b="1" dirty="0"/>
              <a:t>IH Module</a:t>
            </a:r>
          </a:p>
          <a:p>
            <a:pPr lvl="1"/>
            <a:r>
              <a:rPr lang="en-US" sz="2600" dirty="0"/>
              <a:t>Track respirator fit tests including automated reminder emails to staff</a:t>
            </a:r>
          </a:p>
          <a:p>
            <a:pPr lvl="1"/>
            <a:r>
              <a:rPr lang="en-US" sz="2600" dirty="0"/>
              <a:t>Analyze data across the agency to identify trends in job positions or tasks with elevated exposure</a:t>
            </a:r>
          </a:p>
          <a:p>
            <a:pPr lvl="1"/>
            <a:r>
              <a:rPr lang="en-US" sz="2600" dirty="0"/>
              <a:t>Equipment management (Air pumps, calibrators, heat stress, etc.)</a:t>
            </a:r>
          </a:p>
          <a:p>
            <a:r>
              <a:rPr lang="en-US" sz="2600" b="1" dirty="0"/>
              <a:t>Safety Module</a:t>
            </a:r>
          </a:p>
          <a:p>
            <a:pPr lvl="1"/>
            <a:r>
              <a:rPr lang="en-US" sz="2600" dirty="0"/>
              <a:t>Equipment management (AEDs, calibrations, fume hoods, etc.)</a:t>
            </a:r>
          </a:p>
          <a:p>
            <a:pPr lvl="1"/>
            <a:r>
              <a:rPr lang="en-US" sz="2600" dirty="0"/>
              <a:t>Audit/Inspection tracking</a:t>
            </a:r>
          </a:p>
          <a:p>
            <a:pPr lvl="1"/>
            <a:r>
              <a:rPr lang="en-US" sz="2600" dirty="0"/>
              <a:t>Task assignment and tracking (e.g. equipment inspections)</a:t>
            </a:r>
          </a:p>
          <a:p>
            <a:pPr lvl="1"/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4163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3A8E3A-BDC4-5E4D-261D-BF9192A50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Timeline – 5 phases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5ECC0C-DC18-6A41-DDC3-A5A18988B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980313"/>
              </p:ext>
            </p:extLst>
          </p:nvPr>
        </p:nvGraphicFramePr>
        <p:xfrm>
          <a:off x="177330" y="2387379"/>
          <a:ext cx="5537669" cy="412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39E7A2B-BC43-BF39-4155-AF79DD897D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196122"/>
              </p:ext>
            </p:extLst>
          </p:nvPr>
        </p:nvGraphicFramePr>
        <p:xfrm>
          <a:off x="5965590" y="2603554"/>
          <a:ext cx="5975818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5AD99B95-CEB6-297C-52C3-C6B448B0465A}"/>
              </a:ext>
            </a:extLst>
          </p:cNvPr>
          <p:cNvSpPr/>
          <p:nvPr/>
        </p:nvSpPr>
        <p:spPr>
          <a:xfrm>
            <a:off x="5419723" y="4225566"/>
            <a:ext cx="6226410" cy="2458001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7C2341-AC33-0C35-6BEE-41FC3E7F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EPA DEMO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134A8-60D3-1FF6-3FD4-990A5D020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EPA Demo Cority Build Environment</a:t>
            </a:r>
            <a:endParaRPr lang="en-US" sz="2400" dirty="0">
              <a:hlinkClick r:id="rId2"/>
            </a:endParaRPr>
          </a:p>
          <a:p>
            <a:r>
              <a:rPr lang="en-US" sz="2400" dirty="0">
                <a:hlinkClick r:id="rId2"/>
              </a:rPr>
              <a:t>https://epa.demo.coritygov.com/dashboardlayout/dashboard.rails?id=2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myCority</a:t>
            </a:r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employee access</a:t>
            </a:r>
          </a:p>
          <a:p>
            <a:r>
              <a:rPr lang="en-US" sz="24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https://epa.demo.my.coritygov.com/#/home</a:t>
            </a:r>
            <a:endParaRPr lang="en-US" sz="2400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99DE0E-22C5-0677-B02A-86D429E288B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476"/>
          <a:stretch>
            <a:fillRect/>
          </a:stretch>
        </p:blipFill>
        <p:spPr>
          <a:xfrm>
            <a:off x="6504152" y="3692012"/>
            <a:ext cx="5609729" cy="30684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16B149-8612-0A14-F893-CDD4AB873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862" y="3692012"/>
            <a:ext cx="6276428" cy="306848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9533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Peer review - 3-20-2025</Template>
  <TotalTime>2283</TotalTime>
  <Words>387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Medical Surveillance</vt:lpstr>
      <vt:lpstr>IH and Safety Modules</vt:lpstr>
      <vt:lpstr>Additional Benefits</vt:lpstr>
      <vt:lpstr>Timeline – 5 phases</vt:lpstr>
      <vt:lpstr>EPA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Musson</dc:creator>
  <cp:lastModifiedBy>Archer, John</cp:lastModifiedBy>
  <cp:revision>5</cp:revision>
  <dcterms:created xsi:type="dcterms:W3CDTF">2026-02-18T15:44:18Z</dcterms:created>
  <dcterms:modified xsi:type="dcterms:W3CDTF">2026-06-24T13:20:12Z</dcterms:modified>
</cp:coreProperties>
</file>