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60" r:id="rId4"/>
    <p:sldMasterId id="2147483682" r:id="rId5"/>
    <p:sldMasterId id="2147483692" r:id="rId6"/>
  </p:sldMasterIdLst>
  <p:notesMasterIdLst>
    <p:notesMasterId r:id="rId18"/>
  </p:notesMasterIdLst>
  <p:sldIdLst>
    <p:sldId id="322" r:id="rId7"/>
    <p:sldId id="358" r:id="rId8"/>
    <p:sldId id="390" r:id="rId9"/>
    <p:sldId id="414" r:id="rId10"/>
    <p:sldId id="392" r:id="rId11"/>
    <p:sldId id="405" r:id="rId12"/>
    <p:sldId id="413" r:id="rId13"/>
    <p:sldId id="406" r:id="rId14"/>
    <p:sldId id="410" r:id="rId15"/>
    <p:sldId id="411" r:id="rId16"/>
    <p:sldId id="38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1B9C686-6436-B422-355D-1921C2EE16F8}" name="Quinn, Michael M" initials="MQ" userId="S::mmquinn@ios.doi.gov::814d70b2-11e3-4b16-9875-73eae4e54ab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A999D3-BB4B-4A03-9039-5A74126F08A6}" v="2" dt="2026-06-23T19:04:50.161"/>
    <p1510:client id="{3DD67BD8-3A3B-480A-B836-A566E8C970BA}" v="80" dt="2026-06-23T17:08:06.862"/>
    <p1510:client id="{E58637EE-3363-0ECA-A54D-2CB02C90BA97}" v="10" dt="2026-06-23T19:01:57.0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CF2C4F-2377-4CC0-8097-96736C93A4C1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04D541-407D-4474-9D3F-396C58F9E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812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04D541-407D-4474-9D3F-396C58F9E00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986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6968" y="3276600"/>
            <a:ext cx="10363200" cy="60960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2400" i="1">
                <a:solidFill>
                  <a:schemeClr val="tx1">
                    <a:tint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914407" y="3276600"/>
            <a:ext cx="10363200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609607" y="2190750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1828807" y="4495800"/>
            <a:ext cx="8534400" cy="3048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aseline="0"/>
            </a:lvl1pPr>
            <a:lvl2pPr marL="457200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Position</a:t>
            </a:r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1828807" y="4800600"/>
            <a:ext cx="8534400" cy="3048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Division</a:t>
            </a:r>
          </a:p>
        </p:txBody>
      </p:sp>
      <p:sp>
        <p:nvSpPr>
          <p:cNvPr id="20" name="Text Placeholder 15"/>
          <p:cNvSpPr>
            <a:spLocks noGrp="1"/>
          </p:cNvSpPr>
          <p:nvPr>
            <p:ph type="body" sz="quarter" idx="12" hasCustomPrompt="1"/>
          </p:nvPr>
        </p:nvSpPr>
        <p:spPr>
          <a:xfrm>
            <a:off x="1828807" y="5105400"/>
            <a:ext cx="8534400" cy="3048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3" name="Flowchart: Stored Data 9"/>
          <p:cNvSpPr/>
          <p:nvPr/>
        </p:nvSpPr>
        <p:spPr>
          <a:xfrm rot="5400000">
            <a:off x="4875222" y="-4930974"/>
            <a:ext cx="2414655" cy="12213561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463 w 8796"/>
              <a:gd name="connsiteY0" fmla="*/ 0 h 10000"/>
              <a:gd name="connsiteX1" fmla="*/ 8796 w 8796"/>
              <a:gd name="connsiteY1" fmla="*/ 0 h 10000"/>
              <a:gd name="connsiteX2" fmla="*/ 7129 w 8796"/>
              <a:gd name="connsiteY2" fmla="*/ 5000 h 10000"/>
              <a:gd name="connsiteX3" fmla="*/ 8796 w 8796"/>
              <a:gd name="connsiteY3" fmla="*/ 10000 h 10000"/>
              <a:gd name="connsiteX4" fmla="*/ 463 w 8796"/>
              <a:gd name="connsiteY4" fmla="*/ 10000 h 10000"/>
              <a:gd name="connsiteX5" fmla="*/ 282 w 8796"/>
              <a:gd name="connsiteY5" fmla="*/ 5000 h 10000"/>
              <a:gd name="connsiteX6" fmla="*/ 463 w 8796"/>
              <a:gd name="connsiteY6" fmla="*/ 0 h 10000"/>
              <a:gd name="connsiteX0" fmla="*/ 526 w 10000"/>
              <a:gd name="connsiteY0" fmla="*/ 0 h 10000"/>
              <a:gd name="connsiteX1" fmla="*/ 10000 w 10000"/>
              <a:gd name="connsiteY1" fmla="*/ 0 h 10000"/>
              <a:gd name="connsiteX2" fmla="*/ 8105 w 10000"/>
              <a:gd name="connsiteY2" fmla="*/ 5000 h 10000"/>
              <a:gd name="connsiteX3" fmla="*/ 10000 w 10000"/>
              <a:gd name="connsiteY3" fmla="*/ 10000 h 10000"/>
              <a:gd name="connsiteX4" fmla="*/ 526 w 10000"/>
              <a:gd name="connsiteY4" fmla="*/ 10000 h 10000"/>
              <a:gd name="connsiteX5" fmla="*/ 321 w 10000"/>
              <a:gd name="connsiteY5" fmla="*/ 5000 h 10000"/>
              <a:gd name="connsiteX6" fmla="*/ 526 w 10000"/>
              <a:gd name="connsiteY6" fmla="*/ 0 h 10000"/>
              <a:gd name="connsiteX0" fmla="*/ 526 w 10000"/>
              <a:gd name="connsiteY0" fmla="*/ 0 h 10002"/>
              <a:gd name="connsiteX1" fmla="*/ 10000 w 10000"/>
              <a:gd name="connsiteY1" fmla="*/ 0 h 10002"/>
              <a:gd name="connsiteX2" fmla="*/ 8105 w 10000"/>
              <a:gd name="connsiteY2" fmla="*/ 5000 h 10002"/>
              <a:gd name="connsiteX3" fmla="*/ 10000 w 10000"/>
              <a:gd name="connsiteY3" fmla="*/ 10000 h 10002"/>
              <a:gd name="connsiteX4" fmla="*/ 526 w 10000"/>
              <a:gd name="connsiteY4" fmla="*/ 10000 h 10002"/>
              <a:gd name="connsiteX5" fmla="*/ 321 w 10000"/>
              <a:gd name="connsiteY5" fmla="*/ 5000 h 10002"/>
              <a:gd name="connsiteX6" fmla="*/ 526 w 10000"/>
              <a:gd name="connsiteY6" fmla="*/ 0 h 10002"/>
              <a:gd name="connsiteX0" fmla="*/ 521 w 9995"/>
              <a:gd name="connsiteY0" fmla="*/ 0 h 10000"/>
              <a:gd name="connsiteX1" fmla="*/ 9995 w 9995"/>
              <a:gd name="connsiteY1" fmla="*/ 0 h 10000"/>
              <a:gd name="connsiteX2" fmla="*/ 8100 w 9995"/>
              <a:gd name="connsiteY2" fmla="*/ 5000 h 10000"/>
              <a:gd name="connsiteX3" fmla="*/ 9995 w 9995"/>
              <a:gd name="connsiteY3" fmla="*/ 10000 h 10000"/>
              <a:gd name="connsiteX4" fmla="*/ 406 w 9995"/>
              <a:gd name="connsiteY4" fmla="*/ 9990 h 10000"/>
              <a:gd name="connsiteX5" fmla="*/ 316 w 9995"/>
              <a:gd name="connsiteY5" fmla="*/ 5000 h 10000"/>
              <a:gd name="connsiteX6" fmla="*/ 521 w 9995"/>
              <a:gd name="connsiteY6" fmla="*/ 0 h 10000"/>
              <a:gd name="connsiteX0" fmla="*/ 446 w 10232"/>
              <a:gd name="connsiteY0" fmla="*/ 0 h 10010"/>
              <a:gd name="connsiteX1" fmla="*/ 10232 w 10232"/>
              <a:gd name="connsiteY1" fmla="*/ 10 h 10010"/>
              <a:gd name="connsiteX2" fmla="*/ 8336 w 10232"/>
              <a:gd name="connsiteY2" fmla="*/ 5010 h 10010"/>
              <a:gd name="connsiteX3" fmla="*/ 10232 w 10232"/>
              <a:gd name="connsiteY3" fmla="*/ 10010 h 10010"/>
              <a:gd name="connsiteX4" fmla="*/ 638 w 10232"/>
              <a:gd name="connsiteY4" fmla="*/ 10000 h 10010"/>
              <a:gd name="connsiteX5" fmla="*/ 548 w 10232"/>
              <a:gd name="connsiteY5" fmla="*/ 5010 h 10010"/>
              <a:gd name="connsiteX6" fmla="*/ 446 w 10232"/>
              <a:gd name="connsiteY6" fmla="*/ 0 h 10010"/>
              <a:gd name="connsiteX0" fmla="*/ 0 w 9786"/>
              <a:gd name="connsiteY0" fmla="*/ 0 h 10010"/>
              <a:gd name="connsiteX1" fmla="*/ 9786 w 9786"/>
              <a:gd name="connsiteY1" fmla="*/ 10 h 10010"/>
              <a:gd name="connsiteX2" fmla="*/ 7890 w 9786"/>
              <a:gd name="connsiteY2" fmla="*/ 5010 h 10010"/>
              <a:gd name="connsiteX3" fmla="*/ 9786 w 9786"/>
              <a:gd name="connsiteY3" fmla="*/ 10010 h 10010"/>
              <a:gd name="connsiteX4" fmla="*/ 192 w 9786"/>
              <a:gd name="connsiteY4" fmla="*/ 10000 h 10010"/>
              <a:gd name="connsiteX5" fmla="*/ 102 w 9786"/>
              <a:gd name="connsiteY5" fmla="*/ 5010 h 10010"/>
              <a:gd name="connsiteX6" fmla="*/ 0 w 9786"/>
              <a:gd name="connsiteY6" fmla="*/ 0 h 10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786" h="10010">
                <a:moveTo>
                  <a:pt x="0" y="0"/>
                </a:moveTo>
                <a:lnTo>
                  <a:pt x="9786" y="10"/>
                </a:lnTo>
                <a:cubicBezTo>
                  <a:pt x="8738" y="10"/>
                  <a:pt x="7890" y="2249"/>
                  <a:pt x="7890" y="5010"/>
                </a:cubicBezTo>
                <a:cubicBezTo>
                  <a:pt x="7890" y="7771"/>
                  <a:pt x="8738" y="10010"/>
                  <a:pt x="9786" y="10010"/>
                </a:cubicBezTo>
                <a:lnTo>
                  <a:pt x="192" y="10000"/>
                </a:lnTo>
                <a:cubicBezTo>
                  <a:pt x="67" y="10021"/>
                  <a:pt x="134" y="6677"/>
                  <a:pt x="102" y="5010"/>
                </a:cubicBezTo>
                <a:cubicBezTo>
                  <a:pt x="70" y="3343"/>
                  <a:pt x="106" y="0"/>
                  <a:pt x="0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28600"/>
            <a:ext cx="11811000" cy="14859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1822704" y="4191000"/>
            <a:ext cx="8534400" cy="3048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aseline="0"/>
            </a:lvl1pPr>
            <a:lvl2pPr marL="457200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12" name="Wave 7"/>
          <p:cNvSpPr/>
          <p:nvPr/>
        </p:nvSpPr>
        <p:spPr>
          <a:xfrm flipH="1">
            <a:off x="4953" y="5638800"/>
            <a:ext cx="12196568" cy="1219200"/>
          </a:xfrm>
          <a:custGeom>
            <a:avLst/>
            <a:gdLst>
              <a:gd name="connsiteX0" fmla="*/ 0 w 9144000"/>
              <a:gd name="connsiteY0" fmla="*/ 228600 h 1828800"/>
              <a:gd name="connsiteX1" fmla="*/ 9144000 w 9144000"/>
              <a:gd name="connsiteY1" fmla="*/ 228600 h 1828800"/>
              <a:gd name="connsiteX2" fmla="*/ 9144000 w 9144000"/>
              <a:gd name="connsiteY2" fmla="*/ 1600200 h 1828800"/>
              <a:gd name="connsiteX3" fmla="*/ 0 w 9144000"/>
              <a:gd name="connsiteY3" fmla="*/ 1600200 h 1828800"/>
              <a:gd name="connsiteX4" fmla="*/ 0 w 9144000"/>
              <a:gd name="connsiteY4" fmla="*/ 228600 h 1828800"/>
              <a:gd name="connsiteX0" fmla="*/ 10632 w 9154632"/>
              <a:gd name="connsiteY0" fmla="*/ 219971 h 1779368"/>
              <a:gd name="connsiteX1" fmla="*/ 9154632 w 9154632"/>
              <a:gd name="connsiteY1" fmla="*/ 219971 h 1779368"/>
              <a:gd name="connsiteX2" fmla="*/ 9154632 w 9154632"/>
              <a:gd name="connsiteY2" fmla="*/ 1591571 h 1779368"/>
              <a:gd name="connsiteX3" fmla="*/ 0 w 9154632"/>
              <a:gd name="connsiteY3" fmla="*/ 1261962 h 1779368"/>
              <a:gd name="connsiteX4" fmla="*/ 10632 w 9154632"/>
              <a:gd name="connsiteY4" fmla="*/ 219971 h 1779368"/>
              <a:gd name="connsiteX0" fmla="*/ 0 w 9144000"/>
              <a:gd name="connsiteY0" fmla="*/ 219971 h 1786702"/>
              <a:gd name="connsiteX1" fmla="*/ 9144000 w 9144000"/>
              <a:gd name="connsiteY1" fmla="*/ 219971 h 1786702"/>
              <a:gd name="connsiteX2" fmla="*/ 9144000 w 9144000"/>
              <a:gd name="connsiteY2" fmla="*/ 1591571 h 1786702"/>
              <a:gd name="connsiteX3" fmla="*/ 10633 w 9144000"/>
              <a:gd name="connsiteY3" fmla="*/ 1347022 h 1786702"/>
              <a:gd name="connsiteX4" fmla="*/ 0 w 9144000"/>
              <a:gd name="connsiteY4" fmla="*/ 219971 h 1786702"/>
              <a:gd name="connsiteX0" fmla="*/ 0 w 9144000"/>
              <a:gd name="connsiteY0" fmla="*/ 219971 h 1880814"/>
              <a:gd name="connsiteX1" fmla="*/ 9144000 w 9144000"/>
              <a:gd name="connsiteY1" fmla="*/ 219971 h 1880814"/>
              <a:gd name="connsiteX2" fmla="*/ 9144000 w 9144000"/>
              <a:gd name="connsiteY2" fmla="*/ 1591571 h 1880814"/>
              <a:gd name="connsiteX3" fmla="*/ 10633 w 9144000"/>
              <a:gd name="connsiteY3" fmla="*/ 1347022 h 1880814"/>
              <a:gd name="connsiteX4" fmla="*/ 0 w 9144000"/>
              <a:gd name="connsiteY4" fmla="*/ 219971 h 1880814"/>
              <a:gd name="connsiteX0" fmla="*/ 0 w 9144000"/>
              <a:gd name="connsiteY0" fmla="*/ 219971 h 1591571"/>
              <a:gd name="connsiteX1" fmla="*/ 9144000 w 9144000"/>
              <a:gd name="connsiteY1" fmla="*/ 219971 h 1591571"/>
              <a:gd name="connsiteX2" fmla="*/ 9144000 w 9144000"/>
              <a:gd name="connsiteY2" fmla="*/ 1591571 h 1591571"/>
              <a:gd name="connsiteX3" fmla="*/ 10633 w 9144000"/>
              <a:gd name="connsiteY3" fmla="*/ 1347022 h 1591571"/>
              <a:gd name="connsiteX4" fmla="*/ 0 w 9144000"/>
              <a:gd name="connsiteY4" fmla="*/ 219971 h 1591571"/>
              <a:gd name="connsiteX0" fmla="*/ 0 w 9144000"/>
              <a:gd name="connsiteY0" fmla="*/ 219971 h 1348260"/>
              <a:gd name="connsiteX1" fmla="*/ 9144000 w 9144000"/>
              <a:gd name="connsiteY1" fmla="*/ 219971 h 1348260"/>
              <a:gd name="connsiteX2" fmla="*/ 9144000 w 9144000"/>
              <a:gd name="connsiteY2" fmla="*/ 1176901 h 1348260"/>
              <a:gd name="connsiteX3" fmla="*/ 10633 w 9144000"/>
              <a:gd name="connsiteY3" fmla="*/ 1347022 h 1348260"/>
              <a:gd name="connsiteX4" fmla="*/ 0 w 9144000"/>
              <a:gd name="connsiteY4" fmla="*/ 219971 h 1348260"/>
              <a:gd name="connsiteX0" fmla="*/ 0 w 9144000"/>
              <a:gd name="connsiteY0" fmla="*/ 219971 h 1349202"/>
              <a:gd name="connsiteX1" fmla="*/ 9144000 w 9144000"/>
              <a:gd name="connsiteY1" fmla="*/ 219971 h 1349202"/>
              <a:gd name="connsiteX2" fmla="*/ 9133367 w 9144000"/>
              <a:gd name="connsiteY2" fmla="*/ 1336389 h 1349202"/>
              <a:gd name="connsiteX3" fmla="*/ 10633 w 9144000"/>
              <a:gd name="connsiteY3" fmla="*/ 1347022 h 1349202"/>
              <a:gd name="connsiteX4" fmla="*/ 0 w 9144000"/>
              <a:gd name="connsiteY4" fmla="*/ 219971 h 134920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10633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10633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10633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0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57654"/>
              <a:gd name="connsiteX1" fmla="*/ 9144000 w 9144000"/>
              <a:gd name="connsiteY1" fmla="*/ 219971 h 1357654"/>
              <a:gd name="connsiteX2" fmla="*/ 9133367 w 9144000"/>
              <a:gd name="connsiteY2" fmla="*/ 1357654 h 1357654"/>
              <a:gd name="connsiteX3" fmla="*/ 0 w 9144000"/>
              <a:gd name="connsiteY3" fmla="*/ 1347022 h 1357654"/>
              <a:gd name="connsiteX4" fmla="*/ 0 w 9144000"/>
              <a:gd name="connsiteY4" fmla="*/ 219971 h 1357654"/>
              <a:gd name="connsiteX0" fmla="*/ 0 w 9144000"/>
              <a:gd name="connsiteY0" fmla="*/ 219971 h 1357654"/>
              <a:gd name="connsiteX1" fmla="*/ 9144000 w 9144000"/>
              <a:gd name="connsiteY1" fmla="*/ 219971 h 1357654"/>
              <a:gd name="connsiteX2" fmla="*/ 9133367 w 9144000"/>
              <a:gd name="connsiteY2" fmla="*/ 1357654 h 1357654"/>
              <a:gd name="connsiteX3" fmla="*/ 0 w 9144000"/>
              <a:gd name="connsiteY3" fmla="*/ 1347022 h 1357654"/>
              <a:gd name="connsiteX4" fmla="*/ 0 w 9144000"/>
              <a:gd name="connsiteY4" fmla="*/ 219971 h 1357654"/>
              <a:gd name="connsiteX0" fmla="*/ 0 w 9144000"/>
              <a:gd name="connsiteY0" fmla="*/ 219971 h 1357654"/>
              <a:gd name="connsiteX1" fmla="*/ 9144000 w 9144000"/>
              <a:gd name="connsiteY1" fmla="*/ 219971 h 1357654"/>
              <a:gd name="connsiteX2" fmla="*/ 9133367 w 9144000"/>
              <a:gd name="connsiteY2" fmla="*/ 1357654 h 1357654"/>
              <a:gd name="connsiteX3" fmla="*/ 0 w 9144000"/>
              <a:gd name="connsiteY3" fmla="*/ 1352553 h 1357654"/>
              <a:gd name="connsiteX4" fmla="*/ 0 w 9144000"/>
              <a:gd name="connsiteY4" fmla="*/ 219971 h 1357654"/>
              <a:gd name="connsiteX0" fmla="*/ 0 w 9144000"/>
              <a:gd name="connsiteY0" fmla="*/ 219971 h 1352553"/>
              <a:gd name="connsiteX1" fmla="*/ 9144000 w 9144000"/>
              <a:gd name="connsiteY1" fmla="*/ 219971 h 1352553"/>
              <a:gd name="connsiteX2" fmla="*/ 9133367 w 9144000"/>
              <a:gd name="connsiteY2" fmla="*/ 1352123 h 1352553"/>
              <a:gd name="connsiteX3" fmla="*/ 0 w 9144000"/>
              <a:gd name="connsiteY3" fmla="*/ 1352553 h 1352553"/>
              <a:gd name="connsiteX4" fmla="*/ 0 w 9144000"/>
              <a:gd name="connsiteY4" fmla="*/ 219971 h 1352553"/>
              <a:gd name="connsiteX0" fmla="*/ 0 w 9133866"/>
              <a:gd name="connsiteY0" fmla="*/ 219971 h 1352553"/>
              <a:gd name="connsiteX1" fmla="*/ 9123839 w 9133866"/>
              <a:gd name="connsiteY1" fmla="*/ 219971 h 1352553"/>
              <a:gd name="connsiteX2" fmla="*/ 9133367 w 9133866"/>
              <a:gd name="connsiteY2" fmla="*/ 1352123 h 1352553"/>
              <a:gd name="connsiteX3" fmla="*/ 0 w 9133866"/>
              <a:gd name="connsiteY3" fmla="*/ 1352553 h 1352553"/>
              <a:gd name="connsiteX4" fmla="*/ 0 w 9133866"/>
              <a:gd name="connsiteY4" fmla="*/ 219971 h 1352553"/>
              <a:gd name="connsiteX0" fmla="*/ 0 w 9134297"/>
              <a:gd name="connsiteY0" fmla="*/ 219971 h 1352553"/>
              <a:gd name="connsiteX1" fmla="*/ 9132480 w 9134297"/>
              <a:gd name="connsiteY1" fmla="*/ 219971 h 1352553"/>
              <a:gd name="connsiteX2" fmla="*/ 9133367 w 9134297"/>
              <a:gd name="connsiteY2" fmla="*/ 1352123 h 1352553"/>
              <a:gd name="connsiteX3" fmla="*/ 0 w 9134297"/>
              <a:gd name="connsiteY3" fmla="*/ 1352553 h 1352553"/>
              <a:gd name="connsiteX4" fmla="*/ 0 w 9134297"/>
              <a:gd name="connsiteY4" fmla="*/ 219971 h 1352553"/>
              <a:gd name="connsiteX0" fmla="*/ 0 w 9132480"/>
              <a:gd name="connsiteY0" fmla="*/ 219971 h 1352553"/>
              <a:gd name="connsiteX1" fmla="*/ 9132480 w 9132480"/>
              <a:gd name="connsiteY1" fmla="*/ 219971 h 1352553"/>
              <a:gd name="connsiteX2" fmla="*/ 9127607 w 9132480"/>
              <a:gd name="connsiteY2" fmla="*/ 1349279 h 1352553"/>
              <a:gd name="connsiteX3" fmla="*/ 0 w 9132480"/>
              <a:gd name="connsiteY3" fmla="*/ 1352553 h 1352553"/>
              <a:gd name="connsiteX4" fmla="*/ 0 w 9132480"/>
              <a:gd name="connsiteY4" fmla="*/ 219971 h 1352553"/>
              <a:gd name="connsiteX0" fmla="*/ 0 w 9132480"/>
              <a:gd name="connsiteY0" fmla="*/ 219971 h 1352553"/>
              <a:gd name="connsiteX1" fmla="*/ 9132480 w 9132480"/>
              <a:gd name="connsiteY1" fmla="*/ 219971 h 1352553"/>
              <a:gd name="connsiteX2" fmla="*/ 9127607 w 9132480"/>
              <a:gd name="connsiteY2" fmla="*/ 1349279 h 1352553"/>
              <a:gd name="connsiteX3" fmla="*/ 0 w 9132480"/>
              <a:gd name="connsiteY3" fmla="*/ 1352553 h 1352553"/>
              <a:gd name="connsiteX4" fmla="*/ 0 w 9132480"/>
              <a:gd name="connsiteY4" fmla="*/ 219971 h 1352553"/>
              <a:gd name="connsiteX0" fmla="*/ 0 w 9132480"/>
              <a:gd name="connsiteY0" fmla="*/ 219971 h 1352553"/>
              <a:gd name="connsiteX1" fmla="*/ 9132480 w 9132480"/>
              <a:gd name="connsiteY1" fmla="*/ 219971 h 1352553"/>
              <a:gd name="connsiteX2" fmla="*/ 9127607 w 9132480"/>
              <a:gd name="connsiteY2" fmla="*/ 1349279 h 1352553"/>
              <a:gd name="connsiteX3" fmla="*/ 0 w 9132480"/>
              <a:gd name="connsiteY3" fmla="*/ 1352553 h 1352553"/>
              <a:gd name="connsiteX4" fmla="*/ 0 w 9132480"/>
              <a:gd name="connsiteY4" fmla="*/ 219971 h 1352553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61086"/>
              <a:gd name="connsiteX1" fmla="*/ 9132480 w 9132480"/>
              <a:gd name="connsiteY1" fmla="*/ 219971 h 1361086"/>
              <a:gd name="connsiteX2" fmla="*/ 9130488 w 9132480"/>
              <a:gd name="connsiteY2" fmla="*/ 1357812 h 1361086"/>
              <a:gd name="connsiteX3" fmla="*/ 0 w 9132480"/>
              <a:gd name="connsiteY3" fmla="*/ 1361086 h 1361086"/>
              <a:gd name="connsiteX4" fmla="*/ 0 w 9132480"/>
              <a:gd name="connsiteY4" fmla="*/ 219971 h 1361086"/>
              <a:gd name="connsiteX0" fmla="*/ 0 w 9133848"/>
              <a:gd name="connsiteY0" fmla="*/ 219971 h 1361086"/>
              <a:gd name="connsiteX1" fmla="*/ 9132480 w 9133848"/>
              <a:gd name="connsiteY1" fmla="*/ 219971 h 1361086"/>
              <a:gd name="connsiteX2" fmla="*/ 9132868 w 9133848"/>
              <a:gd name="connsiteY2" fmla="*/ 1360175 h 1361086"/>
              <a:gd name="connsiteX3" fmla="*/ 0 w 9133848"/>
              <a:gd name="connsiteY3" fmla="*/ 1361086 h 1361086"/>
              <a:gd name="connsiteX4" fmla="*/ 0 w 9133848"/>
              <a:gd name="connsiteY4" fmla="*/ 219971 h 1361086"/>
              <a:gd name="connsiteX0" fmla="*/ 0 w 9139615"/>
              <a:gd name="connsiteY0" fmla="*/ 219971 h 1361086"/>
              <a:gd name="connsiteX1" fmla="*/ 9139615 w 9139615"/>
              <a:gd name="connsiteY1" fmla="*/ 219971 h 1361086"/>
              <a:gd name="connsiteX2" fmla="*/ 9132868 w 9139615"/>
              <a:gd name="connsiteY2" fmla="*/ 1360175 h 1361086"/>
              <a:gd name="connsiteX3" fmla="*/ 0 w 9139615"/>
              <a:gd name="connsiteY3" fmla="*/ 1361086 h 1361086"/>
              <a:gd name="connsiteX4" fmla="*/ 0 w 9139615"/>
              <a:gd name="connsiteY4" fmla="*/ 219971 h 1361086"/>
              <a:gd name="connsiteX0" fmla="*/ 0 w 9137236"/>
              <a:gd name="connsiteY0" fmla="*/ 219699 h 1360814"/>
              <a:gd name="connsiteX1" fmla="*/ 9137236 w 9137236"/>
              <a:gd name="connsiteY1" fmla="*/ 222061 h 1360814"/>
              <a:gd name="connsiteX2" fmla="*/ 9132868 w 9137236"/>
              <a:gd name="connsiteY2" fmla="*/ 1359903 h 1360814"/>
              <a:gd name="connsiteX3" fmla="*/ 0 w 9137236"/>
              <a:gd name="connsiteY3" fmla="*/ 1360814 h 1360814"/>
              <a:gd name="connsiteX4" fmla="*/ 0 w 9137236"/>
              <a:gd name="connsiteY4" fmla="*/ 219699 h 1360814"/>
              <a:gd name="connsiteX0" fmla="*/ 0 w 9137236"/>
              <a:gd name="connsiteY0" fmla="*/ 219699 h 1360814"/>
              <a:gd name="connsiteX1" fmla="*/ 9137236 w 9137236"/>
              <a:gd name="connsiteY1" fmla="*/ 222061 h 1360814"/>
              <a:gd name="connsiteX2" fmla="*/ 9132868 w 9137236"/>
              <a:gd name="connsiteY2" fmla="*/ 1359903 h 1360814"/>
              <a:gd name="connsiteX3" fmla="*/ 0 w 9137236"/>
              <a:gd name="connsiteY3" fmla="*/ 1360814 h 1360814"/>
              <a:gd name="connsiteX4" fmla="*/ 0 w 9137236"/>
              <a:gd name="connsiteY4" fmla="*/ 219699 h 1360814"/>
              <a:gd name="connsiteX0" fmla="*/ 0 w 9137236"/>
              <a:gd name="connsiteY0" fmla="*/ 219699 h 1360814"/>
              <a:gd name="connsiteX1" fmla="*/ 9137236 w 9137236"/>
              <a:gd name="connsiteY1" fmla="*/ 222061 h 1360814"/>
              <a:gd name="connsiteX2" fmla="*/ 9135248 w 9137236"/>
              <a:gd name="connsiteY2" fmla="*/ 1359903 h 1360814"/>
              <a:gd name="connsiteX3" fmla="*/ 0 w 9137236"/>
              <a:gd name="connsiteY3" fmla="*/ 1360814 h 1360814"/>
              <a:gd name="connsiteX4" fmla="*/ 0 w 9137236"/>
              <a:gd name="connsiteY4" fmla="*/ 219699 h 1360814"/>
              <a:gd name="connsiteX0" fmla="*/ 0 w 9137236"/>
              <a:gd name="connsiteY0" fmla="*/ 219699 h 1362266"/>
              <a:gd name="connsiteX1" fmla="*/ 9137236 w 9137236"/>
              <a:gd name="connsiteY1" fmla="*/ 222061 h 1362266"/>
              <a:gd name="connsiteX2" fmla="*/ 9125736 w 9137236"/>
              <a:gd name="connsiteY2" fmla="*/ 1362266 h 1362266"/>
              <a:gd name="connsiteX3" fmla="*/ 0 w 9137236"/>
              <a:gd name="connsiteY3" fmla="*/ 1360814 h 1362266"/>
              <a:gd name="connsiteX4" fmla="*/ 0 w 9137236"/>
              <a:gd name="connsiteY4" fmla="*/ 219699 h 1362266"/>
              <a:gd name="connsiteX0" fmla="*/ 0 w 9132479"/>
              <a:gd name="connsiteY0" fmla="*/ 219699 h 1362266"/>
              <a:gd name="connsiteX1" fmla="*/ 9132479 w 9132479"/>
              <a:gd name="connsiteY1" fmla="*/ 222061 h 1362266"/>
              <a:gd name="connsiteX2" fmla="*/ 9125736 w 9132479"/>
              <a:gd name="connsiteY2" fmla="*/ 1362266 h 1362266"/>
              <a:gd name="connsiteX3" fmla="*/ 0 w 9132479"/>
              <a:gd name="connsiteY3" fmla="*/ 1360814 h 1362266"/>
              <a:gd name="connsiteX4" fmla="*/ 0 w 9132479"/>
              <a:gd name="connsiteY4" fmla="*/ 219699 h 1362266"/>
              <a:gd name="connsiteX0" fmla="*/ 0 w 9133852"/>
              <a:gd name="connsiteY0" fmla="*/ 219699 h 1362266"/>
              <a:gd name="connsiteX1" fmla="*/ 9132479 w 9133852"/>
              <a:gd name="connsiteY1" fmla="*/ 222061 h 1362266"/>
              <a:gd name="connsiteX2" fmla="*/ 9132872 w 9133852"/>
              <a:gd name="connsiteY2" fmla="*/ 1362266 h 1362266"/>
              <a:gd name="connsiteX3" fmla="*/ 0 w 9133852"/>
              <a:gd name="connsiteY3" fmla="*/ 1360814 h 1362266"/>
              <a:gd name="connsiteX4" fmla="*/ 0 w 9133852"/>
              <a:gd name="connsiteY4" fmla="*/ 219699 h 1362266"/>
              <a:gd name="connsiteX0" fmla="*/ 0 w 9133852"/>
              <a:gd name="connsiteY0" fmla="*/ 252565 h 1395132"/>
              <a:gd name="connsiteX1" fmla="*/ 9132479 w 9133852"/>
              <a:gd name="connsiteY1" fmla="*/ 254927 h 1395132"/>
              <a:gd name="connsiteX2" fmla="*/ 9132872 w 9133852"/>
              <a:gd name="connsiteY2" fmla="*/ 1395132 h 1395132"/>
              <a:gd name="connsiteX3" fmla="*/ 0 w 9133852"/>
              <a:gd name="connsiteY3" fmla="*/ 1393680 h 1395132"/>
              <a:gd name="connsiteX4" fmla="*/ 0 w 9133852"/>
              <a:gd name="connsiteY4" fmla="*/ 252565 h 1395132"/>
              <a:gd name="connsiteX0" fmla="*/ 0 w 9133852"/>
              <a:gd name="connsiteY0" fmla="*/ 222727 h 1365294"/>
              <a:gd name="connsiteX1" fmla="*/ 9132479 w 9133852"/>
              <a:gd name="connsiteY1" fmla="*/ 225089 h 1365294"/>
              <a:gd name="connsiteX2" fmla="*/ 9132872 w 9133852"/>
              <a:gd name="connsiteY2" fmla="*/ 1365294 h 1365294"/>
              <a:gd name="connsiteX3" fmla="*/ 0 w 9133852"/>
              <a:gd name="connsiteY3" fmla="*/ 1363842 h 1365294"/>
              <a:gd name="connsiteX4" fmla="*/ 0 w 9133852"/>
              <a:gd name="connsiteY4" fmla="*/ 222727 h 1365294"/>
              <a:gd name="connsiteX0" fmla="*/ 0 w 9133852"/>
              <a:gd name="connsiteY0" fmla="*/ 233399 h 1375966"/>
              <a:gd name="connsiteX1" fmla="*/ 9132479 w 9133852"/>
              <a:gd name="connsiteY1" fmla="*/ 235761 h 1375966"/>
              <a:gd name="connsiteX2" fmla="*/ 9132872 w 9133852"/>
              <a:gd name="connsiteY2" fmla="*/ 1375966 h 1375966"/>
              <a:gd name="connsiteX3" fmla="*/ 0 w 9133852"/>
              <a:gd name="connsiteY3" fmla="*/ 1374514 h 1375966"/>
              <a:gd name="connsiteX4" fmla="*/ 0 w 9133852"/>
              <a:gd name="connsiteY4" fmla="*/ 233399 h 1375966"/>
              <a:gd name="connsiteX0" fmla="*/ 0 w 9133852"/>
              <a:gd name="connsiteY0" fmla="*/ 234519 h 1377086"/>
              <a:gd name="connsiteX1" fmla="*/ 9132479 w 9133852"/>
              <a:gd name="connsiteY1" fmla="*/ 236881 h 1377086"/>
              <a:gd name="connsiteX2" fmla="*/ 9132872 w 9133852"/>
              <a:gd name="connsiteY2" fmla="*/ 1377086 h 1377086"/>
              <a:gd name="connsiteX3" fmla="*/ 0 w 9133852"/>
              <a:gd name="connsiteY3" fmla="*/ 1375634 h 1377086"/>
              <a:gd name="connsiteX4" fmla="*/ 0 w 9133852"/>
              <a:gd name="connsiteY4" fmla="*/ 234519 h 1377086"/>
              <a:gd name="connsiteX0" fmla="*/ 0 w 9132479"/>
              <a:gd name="connsiteY0" fmla="*/ 234519 h 1375634"/>
              <a:gd name="connsiteX1" fmla="*/ 9132479 w 9132479"/>
              <a:gd name="connsiteY1" fmla="*/ 236881 h 1375634"/>
              <a:gd name="connsiteX2" fmla="*/ 9128116 w 9132479"/>
              <a:gd name="connsiteY2" fmla="*/ 1374723 h 1375634"/>
              <a:gd name="connsiteX3" fmla="*/ 0 w 9132479"/>
              <a:gd name="connsiteY3" fmla="*/ 1375634 h 1375634"/>
              <a:gd name="connsiteX4" fmla="*/ 0 w 9132479"/>
              <a:gd name="connsiteY4" fmla="*/ 234519 h 1375634"/>
              <a:gd name="connsiteX0" fmla="*/ 0 w 9136033"/>
              <a:gd name="connsiteY0" fmla="*/ 234519 h 1375634"/>
              <a:gd name="connsiteX1" fmla="*/ 9132479 w 9136033"/>
              <a:gd name="connsiteY1" fmla="*/ 236881 h 1375634"/>
              <a:gd name="connsiteX2" fmla="*/ 9135251 w 9136033"/>
              <a:gd name="connsiteY2" fmla="*/ 1374723 h 1375634"/>
              <a:gd name="connsiteX3" fmla="*/ 0 w 9136033"/>
              <a:gd name="connsiteY3" fmla="*/ 1375634 h 1375634"/>
              <a:gd name="connsiteX4" fmla="*/ 0 w 9136033"/>
              <a:gd name="connsiteY4" fmla="*/ 234519 h 1375634"/>
              <a:gd name="connsiteX0" fmla="*/ 0 w 9139612"/>
              <a:gd name="connsiteY0" fmla="*/ 234519 h 1375634"/>
              <a:gd name="connsiteX1" fmla="*/ 9139612 w 9139612"/>
              <a:gd name="connsiteY1" fmla="*/ 236881 h 1375634"/>
              <a:gd name="connsiteX2" fmla="*/ 9135251 w 9139612"/>
              <a:gd name="connsiteY2" fmla="*/ 1374723 h 1375634"/>
              <a:gd name="connsiteX3" fmla="*/ 0 w 9139612"/>
              <a:gd name="connsiteY3" fmla="*/ 1375634 h 1375634"/>
              <a:gd name="connsiteX4" fmla="*/ 0 w 9139612"/>
              <a:gd name="connsiteY4" fmla="*/ 234519 h 1375634"/>
              <a:gd name="connsiteX0" fmla="*/ 0 w 9135531"/>
              <a:gd name="connsiteY0" fmla="*/ 203528 h 1344643"/>
              <a:gd name="connsiteX1" fmla="*/ 9111073 w 9135531"/>
              <a:gd name="connsiteY1" fmla="*/ 481017 h 1344643"/>
              <a:gd name="connsiteX2" fmla="*/ 9135251 w 9135531"/>
              <a:gd name="connsiteY2" fmla="*/ 1343732 h 1344643"/>
              <a:gd name="connsiteX3" fmla="*/ 0 w 9135531"/>
              <a:gd name="connsiteY3" fmla="*/ 1344643 h 1344643"/>
              <a:gd name="connsiteX4" fmla="*/ 0 w 9135531"/>
              <a:gd name="connsiteY4" fmla="*/ 203528 h 1344643"/>
              <a:gd name="connsiteX0" fmla="*/ 0 w 9135902"/>
              <a:gd name="connsiteY0" fmla="*/ 236786 h 1377901"/>
              <a:gd name="connsiteX1" fmla="*/ 9130099 w 9135902"/>
              <a:gd name="connsiteY1" fmla="*/ 221953 h 1377901"/>
              <a:gd name="connsiteX2" fmla="*/ 9135251 w 9135902"/>
              <a:gd name="connsiteY2" fmla="*/ 1376990 h 1377901"/>
              <a:gd name="connsiteX3" fmla="*/ 0 w 9135902"/>
              <a:gd name="connsiteY3" fmla="*/ 1377901 h 1377901"/>
              <a:gd name="connsiteX4" fmla="*/ 0 w 9135902"/>
              <a:gd name="connsiteY4" fmla="*/ 236786 h 1377901"/>
              <a:gd name="connsiteX0" fmla="*/ 0 w 9135902"/>
              <a:gd name="connsiteY0" fmla="*/ 205215 h 1346330"/>
              <a:gd name="connsiteX1" fmla="*/ 9130098 w 9135902"/>
              <a:gd name="connsiteY1" fmla="*/ 465508 h 1346330"/>
              <a:gd name="connsiteX2" fmla="*/ 9135251 w 9135902"/>
              <a:gd name="connsiteY2" fmla="*/ 1345419 h 1346330"/>
              <a:gd name="connsiteX3" fmla="*/ 0 w 9135902"/>
              <a:gd name="connsiteY3" fmla="*/ 1346330 h 1346330"/>
              <a:gd name="connsiteX4" fmla="*/ 0 w 9135902"/>
              <a:gd name="connsiteY4" fmla="*/ 205215 h 1346330"/>
              <a:gd name="connsiteX0" fmla="*/ 0 w 9135902"/>
              <a:gd name="connsiteY0" fmla="*/ 205215 h 1346330"/>
              <a:gd name="connsiteX1" fmla="*/ 9130098 w 9135902"/>
              <a:gd name="connsiteY1" fmla="*/ 465508 h 1346330"/>
              <a:gd name="connsiteX2" fmla="*/ 9135251 w 9135902"/>
              <a:gd name="connsiteY2" fmla="*/ 1345419 h 1346330"/>
              <a:gd name="connsiteX3" fmla="*/ 0 w 9135902"/>
              <a:gd name="connsiteY3" fmla="*/ 1346330 h 1346330"/>
              <a:gd name="connsiteX4" fmla="*/ 0 w 9135902"/>
              <a:gd name="connsiteY4" fmla="*/ 205215 h 1346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35902" h="1346330">
                <a:moveTo>
                  <a:pt x="0" y="205215"/>
                </a:moveTo>
                <a:cubicBezTo>
                  <a:pt x="3048000" y="-556785"/>
                  <a:pt x="5425705" y="1095180"/>
                  <a:pt x="9130098" y="465508"/>
                </a:cubicBezTo>
                <a:cubicBezTo>
                  <a:pt x="9126554" y="1330493"/>
                  <a:pt x="9138796" y="209636"/>
                  <a:pt x="9135251" y="1345419"/>
                </a:cubicBezTo>
                <a:lnTo>
                  <a:pt x="0" y="1346330"/>
                </a:lnTo>
                <a:lnTo>
                  <a:pt x="0" y="205215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85000"/>
                  <a:lumOff val="15000"/>
                </a:schemeClr>
              </a:gs>
              <a:gs pos="50000">
                <a:schemeClr val="bg1">
                  <a:lumMod val="75000"/>
                </a:schemeClr>
              </a:gs>
              <a:gs pos="100000">
                <a:schemeClr val="bg1">
                  <a:lumMod val="9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n>
                <a:solidFill>
                  <a:srgbClr val="4F81BD">
                    <a:lumMod val="75000"/>
                  </a:srgbClr>
                </a:solidFill>
              </a:ln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7" name="Wave 7"/>
          <p:cNvSpPr/>
          <p:nvPr/>
        </p:nvSpPr>
        <p:spPr>
          <a:xfrm>
            <a:off x="-12191" y="5715000"/>
            <a:ext cx="12201521" cy="1143000"/>
          </a:xfrm>
          <a:custGeom>
            <a:avLst/>
            <a:gdLst>
              <a:gd name="connsiteX0" fmla="*/ 0 w 9144000"/>
              <a:gd name="connsiteY0" fmla="*/ 228600 h 1828800"/>
              <a:gd name="connsiteX1" fmla="*/ 9144000 w 9144000"/>
              <a:gd name="connsiteY1" fmla="*/ 228600 h 1828800"/>
              <a:gd name="connsiteX2" fmla="*/ 9144000 w 9144000"/>
              <a:gd name="connsiteY2" fmla="*/ 1600200 h 1828800"/>
              <a:gd name="connsiteX3" fmla="*/ 0 w 9144000"/>
              <a:gd name="connsiteY3" fmla="*/ 1600200 h 1828800"/>
              <a:gd name="connsiteX4" fmla="*/ 0 w 9144000"/>
              <a:gd name="connsiteY4" fmla="*/ 228600 h 1828800"/>
              <a:gd name="connsiteX0" fmla="*/ 10632 w 9154632"/>
              <a:gd name="connsiteY0" fmla="*/ 219971 h 1779368"/>
              <a:gd name="connsiteX1" fmla="*/ 9154632 w 9154632"/>
              <a:gd name="connsiteY1" fmla="*/ 219971 h 1779368"/>
              <a:gd name="connsiteX2" fmla="*/ 9154632 w 9154632"/>
              <a:gd name="connsiteY2" fmla="*/ 1591571 h 1779368"/>
              <a:gd name="connsiteX3" fmla="*/ 0 w 9154632"/>
              <a:gd name="connsiteY3" fmla="*/ 1261962 h 1779368"/>
              <a:gd name="connsiteX4" fmla="*/ 10632 w 9154632"/>
              <a:gd name="connsiteY4" fmla="*/ 219971 h 1779368"/>
              <a:gd name="connsiteX0" fmla="*/ 0 w 9144000"/>
              <a:gd name="connsiteY0" fmla="*/ 219971 h 1786702"/>
              <a:gd name="connsiteX1" fmla="*/ 9144000 w 9144000"/>
              <a:gd name="connsiteY1" fmla="*/ 219971 h 1786702"/>
              <a:gd name="connsiteX2" fmla="*/ 9144000 w 9144000"/>
              <a:gd name="connsiteY2" fmla="*/ 1591571 h 1786702"/>
              <a:gd name="connsiteX3" fmla="*/ 10633 w 9144000"/>
              <a:gd name="connsiteY3" fmla="*/ 1347022 h 1786702"/>
              <a:gd name="connsiteX4" fmla="*/ 0 w 9144000"/>
              <a:gd name="connsiteY4" fmla="*/ 219971 h 1786702"/>
              <a:gd name="connsiteX0" fmla="*/ 0 w 9144000"/>
              <a:gd name="connsiteY0" fmla="*/ 219971 h 1880814"/>
              <a:gd name="connsiteX1" fmla="*/ 9144000 w 9144000"/>
              <a:gd name="connsiteY1" fmla="*/ 219971 h 1880814"/>
              <a:gd name="connsiteX2" fmla="*/ 9144000 w 9144000"/>
              <a:gd name="connsiteY2" fmla="*/ 1591571 h 1880814"/>
              <a:gd name="connsiteX3" fmla="*/ 10633 w 9144000"/>
              <a:gd name="connsiteY3" fmla="*/ 1347022 h 1880814"/>
              <a:gd name="connsiteX4" fmla="*/ 0 w 9144000"/>
              <a:gd name="connsiteY4" fmla="*/ 219971 h 1880814"/>
              <a:gd name="connsiteX0" fmla="*/ 0 w 9144000"/>
              <a:gd name="connsiteY0" fmla="*/ 219971 h 1591571"/>
              <a:gd name="connsiteX1" fmla="*/ 9144000 w 9144000"/>
              <a:gd name="connsiteY1" fmla="*/ 219971 h 1591571"/>
              <a:gd name="connsiteX2" fmla="*/ 9144000 w 9144000"/>
              <a:gd name="connsiteY2" fmla="*/ 1591571 h 1591571"/>
              <a:gd name="connsiteX3" fmla="*/ 10633 w 9144000"/>
              <a:gd name="connsiteY3" fmla="*/ 1347022 h 1591571"/>
              <a:gd name="connsiteX4" fmla="*/ 0 w 9144000"/>
              <a:gd name="connsiteY4" fmla="*/ 219971 h 1591571"/>
              <a:gd name="connsiteX0" fmla="*/ 0 w 9144000"/>
              <a:gd name="connsiteY0" fmla="*/ 219971 h 1348260"/>
              <a:gd name="connsiteX1" fmla="*/ 9144000 w 9144000"/>
              <a:gd name="connsiteY1" fmla="*/ 219971 h 1348260"/>
              <a:gd name="connsiteX2" fmla="*/ 9144000 w 9144000"/>
              <a:gd name="connsiteY2" fmla="*/ 1176901 h 1348260"/>
              <a:gd name="connsiteX3" fmla="*/ 10633 w 9144000"/>
              <a:gd name="connsiteY3" fmla="*/ 1347022 h 1348260"/>
              <a:gd name="connsiteX4" fmla="*/ 0 w 9144000"/>
              <a:gd name="connsiteY4" fmla="*/ 219971 h 1348260"/>
              <a:gd name="connsiteX0" fmla="*/ 0 w 9144000"/>
              <a:gd name="connsiteY0" fmla="*/ 219971 h 1349202"/>
              <a:gd name="connsiteX1" fmla="*/ 9144000 w 9144000"/>
              <a:gd name="connsiteY1" fmla="*/ 219971 h 1349202"/>
              <a:gd name="connsiteX2" fmla="*/ 9133367 w 9144000"/>
              <a:gd name="connsiteY2" fmla="*/ 1336389 h 1349202"/>
              <a:gd name="connsiteX3" fmla="*/ 10633 w 9144000"/>
              <a:gd name="connsiteY3" fmla="*/ 1347022 h 1349202"/>
              <a:gd name="connsiteX4" fmla="*/ 0 w 9144000"/>
              <a:gd name="connsiteY4" fmla="*/ 219971 h 134920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10633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10633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10633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0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57654"/>
              <a:gd name="connsiteX1" fmla="*/ 9144000 w 9144000"/>
              <a:gd name="connsiteY1" fmla="*/ 219971 h 1357654"/>
              <a:gd name="connsiteX2" fmla="*/ 9133367 w 9144000"/>
              <a:gd name="connsiteY2" fmla="*/ 1357654 h 1357654"/>
              <a:gd name="connsiteX3" fmla="*/ 0 w 9144000"/>
              <a:gd name="connsiteY3" fmla="*/ 1347022 h 1357654"/>
              <a:gd name="connsiteX4" fmla="*/ 0 w 9144000"/>
              <a:gd name="connsiteY4" fmla="*/ 219971 h 1357654"/>
              <a:gd name="connsiteX0" fmla="*/ 0 w 9144000"/>
              <a:gd name="connsiteY0" fmla="*/ 219971 h 1357654"/>
              <a:gd name="connsiteX1" fmla="*/ 9144000 w 9144000"/>
              <a:gd name="connsiteY1" fmla="*/ 219971 h 1357654"/>
              <a:gd name="connsiteX2" fmla="*/ 9133367 w 9144000"/>
              <a:gd name="connsiteY2" fmla="*/ 1357654 h 1357654"/>
              <a:gd name="connsiteX3" fmla="*/ 0 w 9144000"/>
              <a:gd name="connsiteY3" fmla="*/ 1347022 h 1357654"/>
              <a:gd name="connsiteX4" fmla="*/ 0 w 9144000"/>
              <a:gd name="connsiteY4" fmla="*/ 219971 h 1357654"/>
              <a:gd name="connsiteX0" fmla="*/ 0 w 9144000"/>
              <a:gd name="connsiteY0" fmla="*/ 219971 h 1357654"/>
              <a:gd name="connsiteX1" fmla="*/ 9144000 w 9144000"/>
              <a:gd name="connsiteY1" fmla="*/ 219971 h 1357654"/>
              <a:gd name="connsiteX2" fmla="*/ 9133367 w 9144000"/>
              <a:gd name="connsiteY2" fmla="*/ 1357654 h 1357654"/>
              <a:gd name="connsiteX3" fmla="*/ 0 w 9144000"/>
              <a:gd name="connsiteY3" fmla="*/ 1352553 h 1357654"/>
              <a:gd name="connsiteX4" fmla="*/ 0 w 9144000"/>
              <a:gd name="connsiteY4" fmla="*/ 219971 h 1357654"/>
              <a:gd name="connsiteX0" fmla="*/ 0 w 9144000"/>
              <a:gd name="connsiteY0" fmla="*/ 219971 h 1352553"/>
              <a:gd name="connsiteX1" fmla="*/ 9144000 w 9144000"/>
              <a:gd name="connsiteY1" fmla="*/ 219971 h 1352553"/>
              <a:gd name="connsiteX2" fmla="*/ 9133367 w 9144000"/>
              <a:gd name="connsiteY2" fmla="*/ 1352123 h 1352553"/>
              <a:gd name="connsiteX3" fmla="*/ 0 w 9144000"/>
              <a:gd name="connsiteY3" fmla="*/ 1352553 h 1352553"/>
              <a:gd name="connsiteX4" fmla="*/ 0 w 9144000"/>
              <a:gd name="connsiteY4" fmla="*/ 219971 h 1352553"/>
              <a:gd name="connsiteX0" fmla="*/ 0 w 9133866"/>
              <a:gd name="connsiteY0" fmla="*/ 219971 h 1352553"/>
              <a:gd name="connsiteX1" fmla="*/ 9123839 w 9133866"/>
              <a:gd name="connsiteY1" fmla="*/ 219971 h 1352553"/>
              <a:gd name="connsiteX2" fmla="*/ 9133367 w 9133866"/>
              <a:gd name="connsiteY2" fmla="*/ 1352123 h 1352553"/>
              <a:gd name="connsiteX3" fmla="*/ 0 w 9133866"/>
              <a:gd name="connsiteY3" fmla="*/ 1352553 h 1352553"/>
              <a:gd name="connsiteX4" fmla="*/ 0 w 9133866"/>
              <a:gd name="connsiteY4" fmla="*/ 219971 h 1352553"/>
              <a:gd name="connsiteX0" fmla="*/ 0 w 9134297"/>
              <a:gd name="connsiteY0" fmla="*/ 219971 h 1352553"/>
              <a:gd name="connsiteX1" fmla="*/ 9132480 w 9134297"/>
              <a:gd name="connsiteY1" fmla="*/ 219971 h 1352553"/>
              <a:gd name="connsiteX2" fmla="*/ 9133367 w 9134297"/>
              <a:gd name="connsiteY2" fmla="*/ 1352123 h 1352553"/>
              <a:gd name="connsiteX3" fmla="*/ 0 w 9134297"/>
              <a:gd name="connsiteY3" fmla="*/ 1352553 h 1352553"/>
              <a:gd name="connsiteX4" fmla="*/ 0 w 9134297"/>
              <a:gd name="connsiteY4" fmla="*/ 219971 h 1352553"/>
              <a:gd name="connsiteX0" fmla="*/ 0 w 9132480"/>
              <a:gd name="connsiteY0" fmla="*/ 219971 h 1352553"/>
              <a:gd name="connsiteX1" fmla="*/ 9132480 w 9132480"/>
              <a:gd name="connsiteY1" fmla="*/ 219971 h 1352553"/>
              <a:gd name="connsiteX2" fmla="*/ 9127607 w 9132480"/>
              <a:gd name="connsiteY2" fmla="*/ 1349279 h 1352553"/>
              <a:gd name="connsiteX3" fmla="*/ 0 w 9132480"/>
              <a:gd name="connsiteY3" fmla="*/ 1352553 h 1352553"/>
              <a:gd name="connsiteX4" fmla="*/ 0 w 9132480"/>
              <a:gd name="connsiteY4" fmla="*/ 219971 h 1352553"/>
              <a:gd name="connsiteX0" fmla="*/ 0 w 9132480"/>
              <a:gd name="connsiteY0" fmla="*/ 219971 h 1352553"/>
              <a:gd name="connsiteX1" fmla="*/ 9132480 w 9132480"/>
              <a:gd name="connsiteY1" fmla="*/ 219971 h 1352553"/>
              <a:gd name="connsiteX2" fmla="*/ 9127607 w 9132480"/>
              <a:gd name="connsiteY2" fmla="*/ 1349279 h 1352553"/>
              <a:gd name="connsiteX3" fmla="*/ 0 w 9132480"/>
              <a:gd name="connsiteY3" fmla="*/ 1352553 h 1352553"/>
              <a:gd name="connsiteX4" fmla="*/ 0 w 9132480"/>
              <a:gd name="connsiteY4" fmla="*/ 219971 h 1352553"/>
              <a:gd name="connsiteX0" fmla="*/ 0 w 9132480"/>
              <a:gd name="connsiteY0" fmla="*/ 219971 h 1352553"/>
              <a:gd name="connsiteX1" fmla="*/ 9132480 w 9132480"/>
              <a:gd name="connsiteY1" fmla="*/ 219971 h 1352553"/>
              <a:gd name="connsiteX2" fmla="*/ 9127607 w 9132480"/>
              <a:gd name="connsiteY2" fmla="*/ 1349279 h 1352553"/>
              <a:gd name="connsiteX3" fmla="*/ 0 w 9132480"/>
              <a:gd name="connsiteY3" fmla="*/ 1352553 h 1352553"/>
              <a:gd name="connsiteX4" fmla="*/ 0 w 9132480"/>
              <a:gd name="connsiteY4" fmla="*/ 219971 h 1352553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61086"/>
              <a:gd name="connsiteX1" fmla="*/ 9132480 w 9132480"/>
              <a:gd name="connsiteY1" fmla="*/ 219971 h 1361086"/>
              <a:gd name="connsiteX2" fmla="*/ 9130488 w 9132480"/>
              <a:gd name="connsiteY2" fmla="*/ 1357812 h 1361086"/>
              <a:gd name="connsiteX3" fmla="*/ 0 w 9132480"/>
              <a:gd name="connsiteY3" fmla="*/ 1361086 h 1361086"/>
              <a:gd name="connsiteX4" fmla="*/ 0 w 9132480"/>
              <a:gd name="connsiteY4" fmla="*/ 219971 h 1361086"/>
              <a:gd name="connsiteX0" fmla="*/ 0 w 9133848"/>
              <a:gd name="connsiteY0" fmla="*/ 219971 h 1361086"/>
              <a:gd name="connsiteX1" fmla="*/ 9132480 w 9133848"/>
              <a:gd name="connsiteY1" fmla="*/ 219971 h 1361086"/>
              <a:gd name="connsiteX2" fmla="*/ 9132868 w 9133848"/>
              <a:gd name="connsiteY2" fmla="*/ 1360175 h 1361086"/>
              <a:gd name="connsiteX3" fmla="*/ 0 w 9133848"/>
              <a:gd name="connsiteY3" fmla="*/ 1361086 h 1361086"/>
              <a:gd name="connsiteX4" fmla="*/ 0 w 9133848"/>
              <a:gd name="connsiteY4" fmla="*/ 219971 h 1361086"/>
              <a:gd name="connsiteX0" fmla="*/ 0 w 9139615"/>
              <a:gd name="connsiteY0" fmla="*/ 219971 h 1361086"/>
              <a:gd name="connsiteX1" fmla="*/ 9139615 w 9139615"/>
              <a:gd name="connsiteY1" fmla="*/ 219971 h 1361086"/>
              <a:gd name="connsiteX2" fmla="*/ 9132868 w 9139615"/>
              <a:gd name="connsiteY2" fmla="*/ 1360175 h 1361086"/>
              <a:gd name="connsiteX3" fmla="*/ 0 w 9139615"/>
              <a:gd name="connsiteY3" fmla="*/ 1361086 h 1361086"/>
              <a:gd name="connsiteX4" fmla="*/ 0 w 9139615"/>
              <a:gd name="connsiteY4" fmla="*/ 219971 h 1361086"/>
              <a:gd name="connsiteX0" fmla="*/ 0 w 9137236"/>
              <a:gd name="connsiteY0" fmla="*/ 219699 h 1360814"/>
              <a:gd name="connsiteX1" fmla="*/ 9137236 w 9137236"/>
              <a:gd name="connsiteY1" fmla="*/ 222061 h 1360814"/>
              <a:gd name="connsiteX2" fmla="*/ 9132868 w 9137236"/>
              <a:gd name="connsiteY2" fmla="*/ 1359903 h 1360814"/>
              <a:gd name="connsiteX3" fmla="*/ 0 w 9137236"/>
              <a:gd name="connsiteY3" fmla="*/ 1360814 h 1360814"/>
              <a:gd name="connsiteX4" fmla="*/ 0 w 9137236"/>
              <a:gd name="connsiteY4" fmla="*/ 219699 h 1360814"/>
              <a:gd name="connsiteX0" fmla="*/ 0 w 9137236"/>
              <a:gd name="connsiteY0" fmla="*/ 219699 h 1360814"/>
              <a:gd name="connsiteX1" fmla="*/ 9137236 w 9137236"/>
              <a:gd name="connsiteY1" fmla="*/ 222061 h 1360814"/>
              <a:gd name="connsiteX2" fmla="*/ 9132868 w 9137236"/>
              <a:gd name="connsiteY2" fmla="*/ 1359903 h 1360814"/>
              <a:gd name="connsiteX3" fmla="*/ 0 w 9137236"/>
              <a:gd name="connsiteY3" fmla="*/ 1360814 h 1360814"/>
              <a:gd name="connsiteX4" fmla="*/ 0 w 9137236"/>
              <a:gd name="connsiteY4" fmla="*/ 219699 h 1360814"/>
              <a:gd name="connsiteX0" fmla="*/ 0 w 9137236"/>
              <a:gd name="connsiteY0" fmla="*/ 219699 h 1360814"/>
              <a:gd name="connsiteX1" fmla="*/ 9137236 w 9137236"/>
              <a:gd name="connsiteY1" fmla="*/ 222061 h 1360814"/>
              <a:gd name="connsiteX2" fmla="*/ 9135248 w 9137236"/>
              <a:gd name="connsiteY2" fmla="*/ 1359903 h 1360814"/>
              <a:gd name="connsiteX3" fmla="*/ 0 w 9137236"/>
              <a:gd name="connsiteY3" fmla="*/ 1360814 h 1360814"/>
              <a:gd name="connsiteX4" fmla="*/ 0 w 9137236"/>
              <a:gd name="connsiteY4" fmla="*/ 219699 h 1360814"/>
              <a:gd name="connsiteX0" fmla="*/ 0 w 9137236"/>
              <a:gd name="connsiteY0" fmla="*/ 219699 h 1362266"/>
              <a:gd name="connsiteX1" fmla="*/ 9137236 w 9137236"/>
              <a:gd name="connsiteY1" fmla="*/ 222061 h 1362266"/>
              <a:gd name="connsiteX2" fmla="*/ 9125736 w 9137236"/>
              <a:gd name="connsiteY2" fmla="*/ 1362266 h 1362266"/>
              <a:gd name="connsiteX3" fmla="*/ 0 w 9137236"/>
              <a:gd name="connsiteY3" fmla="*/ 1360814 h 1362266"/>
              <a:gd name="connsiteX4" fmla="*/ 0 w 9137236"/>
              <a:gd name="connsiteY4" fmla="*/ 219699 h 1362266"/>
              <a:gd name="connsiteX0" fmla="*/ 0 w 9132479"/>
              <a:gd name="connsiteY0" fmla="*/ 219699 h 1362266"/>
              <a:gd name="connsiteX1" fmla="*/ 9132479 w 9132479"/>
              <a:gd name="connsiteY1" fmla="*/ 222061 h 1362266"/>
              <a:gd name="connsiteX2" fmla="*/ 9125736 w 9132479"/>
              <a:gd name="connsiteY2" fmla="*/ 1362266 h 1362266"/>
              <a:gd name="connsiteX3" fmla="*/ 0 w 9132479"/>
              <a:gd name="connsiteY3" fmla="*/ 1360814 h 1362266"/>
              <a:gd name="connsiteX4" fmla="*/ 0 w 9132479"/>
              <a:gd name="connsiteY4" fmla="*/ 219699 h 1362266"/>
              <a:gd name="connsiteX0" fmla="*/ 0 w 9133852"/>
              <a:gd name="connsiteY0" fmla="*/ 219699 h 1362266"/>
              <a:gd name="connsiteX1" fmla="*/ 9132479 w 9133852"/>
              <a:gd name="connsiteY1" fmla="*/ 222061 h 1362266"/>
              <a:gd name="connsiteX2" fmla="*/ 9132872 w 9133852"/>
              <a:gd name="connsiteY2" fmla="*/ 1362266 h 1362266"/>
              <a:gd name="connsiteX3" fmla="*/ 0 w 9133852"/>
              <a:gd name="connsiteY3" fmla="*/ 1360814 h 1362266"/>
              <a:gd name="connsiteX4" fmla="*/ 0 w 9133852"/>
              <a:gd name="connsiteY4" fmla="*/ 219699 h 1362266"/>
              <a:gd name="connsiteX0" fmla="*/ 0 w 9133852"/>
              <a:gd name="connsiteY0" fmla="*/ 252565 h 1395132"/>
              <a:gd name="connsiteX1" fmla="*/ 9132479 w 9133852"/>
              <a:gd name="connsiteY1" fmla="*/ 254927 h 1395132"/>
              <a:gd name="connsiteX2" fmla="*/ 9132872 w 9133852"/>
              <a:gd name="connsiteY2" fmla="*/ 1395132 h 1395132"/>
              <a:gd name="connsiteX3" fmla="*/ 0 w 9133852"/>
              <a:gd name="connsiteY3" fmla="*/ 1393680 h 1395132"/>
              <a:gd name="connsiteX4" fmla="*/ 0 w 9133852"/>
              <a:gd name="connsiteY4" fmla="*/ 252565 h 1395132"/>
              <a:gd name="connsiteX0" fmla="*/ 0 w 9133852"/>
              <a:gd name="connsiteY0" fmla="*/ 222727 h 1365294"/>
              <a:gd name="connsiteX1" fmla="*/ 9132479 w 9133852"/>
              <a:gd name="connsiteY1" fmla="*/ 225089 h 1365294"/>
              <a:gd name="connsiteX2" fmla="*/ 9132872 w 9133852"/>
              <a:gd name="connsiteY2" fmla="*/ 1365294 h 1365294"/>
              <a:gd name="connsiteX3" fmla="*/ 0 w 9133852"/>
              <a:gd name="connsiteY3" fmla="*/ 1363842 h 1365294"/>
              <a:gd name="connsiteX4" fmla="*/ 0 w 9133852"/>
              <a:gd name="connsiteY4" fmla="*/ 222727 h 1365294"/>
              <a:gd name="connsiteX0" fmla="*/ 0 w 9133852"/>
              <a:gd name="connsiteY0" fmla="*/ 233399 h 1375966"/>
              <a:gd name="connsiteX1" fmla="*/ 9132479 w 9133852"/>
              <a:gd name="connsiteY1" fmla="*/ 235761 h 1375966"/>
              <a:gd name="connsiteX2" fmla="*/ 9132872 w 9133852"/>
              <a:gd name="connsiteY2" fmla="*/ 1375966 h 1375966"/>
              <a:gd name="connsiteX3" fmla="*/ 0 w 9133852"/>
              <a:gd name="connsiteY3" fmla="*/ 1374514 h 1375966"/>
              <a:gd name="connsiteX4" fmla="*/ 0 w 9133852"/>
              <a:gd name="connsiteY4" fmla="*/ 233399 h 1375966"/>
              <a:gd name="connsiteX0" fmla="*/ 0 w 9133852"/>
              <a:gd name="connsiteY0" fmla="*/ 234519 h 1377086"/>
              <a:gd name="connsiteX1" fmla="*/ 9132479 w 9133852"/>
              <a:gd name="connsiteY1" fmla="*/ 236881 h 1377086"/>
              <a:gd name="connsiteX2" fmla="*/ 9132872 w 9133852"/>
              <a:gd name="connsiteY2" fmla="*/ 1377086 h 1377086"/>
              <a:gd name="connsiteX3" fmla="*/ 0 w 9133852"/>
              <a:gd name="connsiteY3" fmla="*/ 1375634 h 1377086"/>
              <a:gd name="connsiteX4" fmla="*/ 0 w 9133852"/>
              <a:gd name="connsiteY4" fmla="*/ 234519 h 1377086"/>
              <a:gd name="connsiteX0" fmla="*/ 0 w 9132479"/>
              <a:gd name="connsiteY0" fmla="*/ 234519 h 1375634"/>
              <a:gd name="connsiteX1" fmla="*/ 9132479 w 9132479"/>
              <a:gd name="connsiteY1" fmla="*/ 236881 h 1375634"/>
              <a:gd name="connsiteX2" fmla="*/ 9128116 w 9132479"/>
              <a:gd name="connsiteY2" fmla="*/ 1374723 h 1375634"/>
              <a:gd name="connsiteX3" fmla="*/ 0 w 9132479"/>
              <a:gd name="connsiteY3" fmla="*/ 1375634 h 1375634"/>
              <a:gd name="connsiteX4" fmla="*/ 0 w 9132479"/>
              <a:gd name="connsiteY4" fmla="*/ 234519 h 1375634"/>
              <a:gd name="connsiteX0" fmla="*/ 0 w 9136033"/>
              <a:gd name="connsiteY0" fmla="*/ 234519 h 1375634"/>
              <a:gd name="connsiteX1" fmla="*/ 9132479 w 9136033"/>
              <a:gd name="connsiteY1" fmla="*/ 236881 h 1375634"/>
              <a:gd name="connsiteX2" fmla="*/ 9135251 w 9136033"/>
              <a:gd name="connsiteY2" fmla="*/ 1374723 h 1375634"/>
              <a:gd name="connsiteX3" fmla="*/ 0 w 9136033"/>
              <a:gd name="connsiteY3" fmla="*/ 1375634 h 1375634"/>
              <a:gd name="connsiteX4" fmla="*/ 0 w 9136033"/>
              <a:gd name="connsiteY4" fmla="*/ 234519 h 1375634"/>
              <a:gd name="connsiteX0" fmla="*/ 0 w 9139612"/>
              <a:gd name="connsiteY0" fmla="*/ 234519 h 1375634"/>
              <a:gd name="connsiteX1" fmla="*/ 9139612 w 9139612"/>
              <a:gd name="connsiteY1" fmla="*/ 236881 h 1375634"/>
              <a:gd name="connsiteX2" fmla="*/ 9135251 w 9139612"/>
              <a:gd name="connsiteY2" fmla="*/ 1374723 h 1375634"/>
              <a:gd name="connsiteX3" fmla="*/ 0 w 9139612"/>
              <a:gd name="connsiteY3" fmla="*/ 1375634 h 1375634"/>
              <a:gd name="connsiteX4" fmla="*/ 0 w 9139612"/>
              <a:gd name="connsiteY4" fmla="*/ 234519 h 1375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39612" h="1375634">
                <a:moveTo>
                  <a:pt x="0" y="234519"/>
                </a:moveTo>
                <a:cubicBezTo>
                  <a:pt x="3048000" y="-527481"/>
                  <a:pt x="5435219" y="866553"/>
                  <a:pt x="9139612" y="236881"/>
                </a:cubicBezTo>
                <a:cubicBezTo>
                  <a:pt x="9136068" y="1376993"/>
                  <a:pt x="9138796" y="238940"/>
                  <a:pt x="9135251" y="1374723"/>
                </a:cubicBezTo>
                <a:lnTo>
                  <a:pt x="0" y="1375634"/>
                </a:lnTo>
                <a:lnTo>
                  <a:pt x="0" y="234519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tx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n>
                <a:solidFill>
                  <a:srgbClr val="4F81BD">
                    <a:lumMod val="75000"/>
                  </a:srgbClr>
                </a:solidFill>
              </a:ln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4" name="Footer Placeholder 3"/>
          <p:cNvSpPr txBox="1">
            <a:spLocks/>
          </p:cNvSpPr>
          <p:nvPr/>
        </p:nvSpPr>
        <p:spPr>
          <a:xfrm>
            <a:off x="1422400" y="6172201"/>
            <a:ext cx="9883686" cy="552005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2200" b="0" kern="1200" cap="none" spc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>
                <a:ln w="12700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U.S. Department of the Interior | Office of Occupational Safety and Health</a:t>
            </a:r>
          </a:p>
        </p:txBody>
      </p:sp>
      <p:pic>
        <p:nvPicPr>
          <p:cNvPr id="15" name="Picture 2" descr="Hom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923" y="5828232"/>
            <a:ext cx="1025496" cy="954433"/>
          </a:xfrm>
          <a:prstGeom prst="rect">
            <a:avLst/>
          </a:prstGeom>
          <a:noFill/>
        </p:spPr>
      </p:pic>
      <p:pic>
        <p:nvPicPr>
          <p:cNvPr id="18" name="Picture 17" descr="OSH Logo Update.JPG">
            <a:extLst>
              <a:ext uri="{FF2B5EF4-FFF2-40B4-BE49-F238E27FC236}">
                <a16:creationId xmlns:a16="http://schemas.microsoft.com/office/drawing/2014/main" id="{27B2DCDA-4F65-4407-AAB8-B4560DC4A25E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10015" y="6176652"/>
            <a:ext cx="1262987" cy="536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061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6968" y="3276600"/>
            <a:ext cx="10363200" cy="60960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2400" i="1">
                <a:solidFill>
                  <a:schemeClr val="tx1">
                    <a:tint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914407" y="3276600"/>
            <a:ext cx="10363200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609607" y="2190750"/>
            <a:ext cx="10972800" cy="1143000"/>
          </a:xfrm>
        </p:spPr>
        <p:txBody>
          <a:bodyPr/>
          <a:lstStyle/>
          <a:p>
            <a:r>
              <a:rPr lang="en-US"/>
              <a:t>Click to edit Master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1828807" y="4495800"/>
            <a:ext cx="8534400" cy="3048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aseline="0"/>
            </a:lvl1pPr>
            <a:lvl2pPr marL="457200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Position</a:t>
            </a:r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1828807" y="4800600"/>
            <a:ext cx="8534400" cy="3048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Division</a:t>
            </a:r>
          </a:p>
        </p:txBody>
      </p:sp>
      <p:sp>
        <p:nvSpPr>
          <p:cNvPr id="20" name="Text Placeholder 15"/>
          <p:cNvSpPr>
            <a:spLocks noGrp="1"/>
          </p:cNvSpPr>
          <p:nvPr>
            <p:ph type="body" sz="quarter" idx="12" hasCustomPrompt="1"/>
          </p:nvPr>
        </p:nvSpPr>
        <p:spPr>
          <a:xfrm>
            <a:off x="1828807" y="5105400"/>
            <a:ext cx="8534400" cy="3048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3" name="Flowchart: Stored Data 9"/>
          <p:cNvSpPr/>
          <p:nvPr/>
        </p:nvSpPr>
        <p:spPr>
          <a:xfrm rot="5400000">
            <a:off x="4875222" y="-4930974"/>
            <a:ext cx="2414655" cy="12213561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463 w 8796"/>
              <a:gd name="connsiteY0" fmla="*/ 0 h 10000"/>
              <a:gd name="connsiteX1" fmla="*/ 8796 w 8796"/>
              <a:gd name="connsiteY1" fmla="*/ 0 h 10000"/>
              <a:gd name="connsiteX2" fmla="*/ 7129 w 8796"/>
              <a:gd name="connsiteY2" fmla="*/ 5000 h 10000"/>
              <a:gd name="connsiteX3" fmla="*/ 8796 w 8796"/>
              <a:gd name="connsiteY3" fmla="*/ 10000 h 10000"/>
              <a:gd name="connsiteX4" fmla="*/ 463 w 8796"/>
              <a:gd name="connsiteY4" fmla="*/ 10000 h 10000"/>
              <a:gd name="connsiteX5" fmla="*/ 282 w 8796"/>
              <a:gd name="connsiteY5" fmla="*/ 5000 h 10000"/>
              <a:gd name="connsiteX6" fmla="*/ 463 w 8796"/>
              <a:gd name="connsiteY6" fmla="*/ 0 h 10000"/>
              <a:gd name="connsiteX0" fmla="*/ 526 w 10000"/>
              <a:gd name="connsiteY0" fmla="*/ 0 h 10000"/>
              <a:gd name="connsiteX1" fmla="*/ 10000 w 10000"/>
              <a:gd name="connsiteY1" fmla="*/ 0 h 10000"/>
              <a:gd name="connsiteX2" fmla="*/ 8105 w 10000"/>
              <a:gd name="connsiteY2" fmla="*/ 5000 h 10000"/>
              <a:gd name="connsiteX3" fmla="*/ 10000 w 10000"/>
              <a:gd name="connsiteY3" fmla="*/ 10000 h 10000"/>
              <a:gd name="connsiteX4" fmla="*/ 526 w 10000"/>
              <a:gd name="connsiteY4" fmla="*/ 10000 h 10000"/>
              <a:gd name="connsiteX5" fmla="*/ 321 w 10000"/>
              <a:gd name="connsiteY5" fmla="*/ 5000 h 10000"/>
              <a:gd name="connsiteX6" fmla="*/ 526 w 10000"/>
              <a:gd name="connsiteY6" fmla="*/ 0 h 10000"/>
              <a:gd name="connsiteX0" fmla="*/ 526 w 10000"/>
              <a:gd name="connsiteY0" fmla="*/ 0 h 10002"/>
              <a:gd name="connsiteX1" fmla="*/ 10000 w 10000"/>
              <a:gd name="connsiteY1" fmla="*/ 0 h 10002"/>
              <a:gd name="connsiteX2" fmla="*/ 8105 w 10000"/>
              <a:gd name="connsiteY2" fmla="*/ 5000 h 10002"/>
              <a:gd name="connsiteX3" fmla="*/ 10000 w 10000"/>
              <a:gd name="connsiteY3" fmla="*/ 10000 h 10002"/>
              <a:gd name="connsiteX4" fmla="*/ 526 w 10000"/>
              <a:gd name="connsiteY4" fmla="*/ 10000 h 10002"/>
              <a:gd name="connsiteX5" fmla="*/ 321 w 10000"/>
              <a:gd name="connsiteY5" fmla="*/ 5000 h 10002"/>
              <a:gd name="connsiteX6" fmla="*/ 526 w 10000"/>
              <a:gd name="connsiteY6" fmla="*/ 0 h 10002"/>
              <a:gd name="connsiteX0" fmla="*/ 521 w 9995"/>
              <a:gd name="connsiteY0" fmla="*/ 0 h 10000"/>
              <a:gd name="connsiteX1" fmla="*/ 9995 w 9995"/>
              <a:gd name="connsiteY1" fmla="*/ 0 h 10000"/>
              <a:gd name="connsiteX2" fmla="*/ 8100 w 9995"/>
              <a:gd name="connsiteY2" fmla="*/ 5000 h 10000"/>
              <a:gd name="connsiteX3" fmla="*/ 9995 w 9995"/>
              <a:gd name="connsiteY3" fmla="*/ 10000 h 10000"/>
              <a:gd name="connsiteX4" fmla="*/ 406 w 9995"/>
              <a:gd name="connsiteY4" fmla="*/ 9990 h 10000"/>
              <a:gd name="connsiteX5" fmla="*/ 316 w 9995"/>
              <a:gd name="connsiteY5" fmla="*/ 5000 h 10000"/>
              <a:gd name="connsiteX6" fmla="*/ 521 w 9995"/>
              <a:gd name="connsiteY6" fmla="*/ 0 h 10000"/>
              <a:gd name="connsiteX0" fmla="*/ 446 w 10232"/>
              <a:gd name="connsiteY0" fmla="*/ 0 h 10010"/>
              <a:gd name="connsiteX1" fmla="*/ 10232 w 10232"/>
              <a:gd name="connsiteY1" fmla="*/ 10 h 10010"/>
              <a:gd name="connsiteX2" fmla="*/ 8336 w 10232"/>
              <a:gd name="connsiteY2" fmla="*/ 5010 h 10010"/>
              <a:gd name="connsiteX3" fmla="*/ 10232 w 10232"/>
              <a:gd name="connsiteY3" fmla="*/ 10010 h 10010"/>
              <a:gd name="connsiteX4" fmla="*/ 638 w 10232"/>
              <a:gd name="connsiteY4" fmla="*/ 10000 h 10010"/>
              <a:gd name="connsiteX5" fmla="*/ 548 w 10232"/>
              <a:gd name="connsiteY5" fmla="*/ 5010 h 10010"/>
              <a:gd name="connsiteX6" fmla="*/ 446 w 10232"/>
              <a:gd name="connsiteY6" fmla="*/ 0 h 10010"/>
              <a:gd name="connsiteX0" fmla="*/ 0 w 9786"/>
              <a:gd name="connsiteY0" fmla="*/ 0 h 10010"/>
              <a:gd name="connsiteX1" fmla="*/ 9786 w 9786"/>
              <a:gd name="connsiteY1" fmla="*/ 10 h 10010"/>
              <a:gd name="connsiteX2" fmla="*/ 7890 w 9786"/>
              <a:gd name="connsiteY2" fmla="*/ 5010 h 10010"/>
              <a:gd name="connsiteX3" fmla="*/ 9786 w 9786"/>
              <a:gd name="connsiteY3" fmla="*/ 10010 h 10010"/>
              <a:gd name="connsiteX4" fmla="*/ 192 w 9786"/>
              <a:gd name="connsiteY4" fmla="*/ 10000 h 10010"/>
              <a:gd name="connsiteX5" fmla="*/ 102 w 9786"/>
              <a:gd name="connsiteY5" fmla="*/ 5010 h 10010"/>
              <a:gd name="connsiteX6" fmla="*/ 0 w 9786"/>
              <a:gd name="connsiteY6" fmla="*/ 0 h 10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786" h="10010">
                <a:moveTo>
                  <a:pt x="0" y="0"/>
                </a:moveTo>
                <a:lnTo>
                  <a:pt x="9786" y="10"/>
                </a:lnTo>
                <a:cubicBezTo>
                  <a:pt x="8738" y="10"/>
                  <a:pt x="7890" y="2249"/>
                  <a:pt x="7890" y="5010"/>
                </a:cubicBezTo>
                <a:cubicBezTo>
                  <a:pt x="7890" y="7771"/>
                  <a:pt x="8738" y="10010"/>
                  <a:pt x="9786" y="10010"/>
                </a:cubicBezTo>
                <a:lnTo>
                  <a:pt x="192" y="10000"/>
                </a:lnTo>
                <a:cubicBezTo>
                  <a:pt x="67" y="10021"/>
                  <a:pt x="134" y="6677"/>
                  <a:pt x="102" y="5010"/>
                </a:cubicBezTo>
                <a:cubicBezTo>
                  <a:pt x="70" y="3343"/>
                  <a:pt x="106" y="0"/>
                  <a:pt x="0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28600"/>
            <a:ext cx="11811000" cy="14859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1822704" y="4191000"/>
            <a:ext cx="8534400" cy="3048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aseline="0"/>
            </a:lvl1pPr>
            <a:lvl2pPr marL="457200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12" name="Wave 7"/>
          <p:cNvSpPr/>
          <p:nvPr userDrawn="1"/>
        </p:nvSpPr>
        <p:spPr>
          <a:xfrm flipH="1">
            <a:off x="4953" y="5638800"/>
            <a:ext cx="12196568" cy="1219200"/>
          </a:xfrm>
          <a:custGeom>
            <a:avLst/>
            <a:gdLst>
              <a:gd name="connsiteX0" fmla="*/ 0 w 9144000"/>
              <a:gd name="connsiteY0" fmla="*/ 228600 h 1828800"/>
              <a:gd name="connsiteX1" fmla="*/ 9144000 w 9144000"/>
              <a:gd name="connsiteY1" fmla="*/ 228600 h 1828800"/>
              <a:gd name="connsiteX2" fmla="*/ 9144000 w 9144000"/>
              <a:gd name="connsiteY2" fmla="*/ 1600200 h 1828800"/>
              <a:gd name="connsiteX3" fmla="*/ 0 w 9144000"/>
              <a:gd name="connsiteY3" fmla="*/ 1600200 h 1828800"/>
              <a:gd name="connsiteX4" fmla="*/ 0 w 9144000"/>
              <a:gd name="connsiteY4" fmla="*/ 228600 h 1828800"/>
              <a:gd name="connsiteX0" fmla="*/ 10632 w 9154632"/>
              <a:gd name="connsiteY0" fmla="*/ 219971 h 1779368"/>
              <a:gd name="connsiteX1" fmla="*/ 9154632 w 9154632"/>
              <a:gd name="connsiteY1" fmla="*/ 219971 h 1779368"/>
              <a:gd name="connsiteX2" fmla="*/ 9154632 w 9154632"/>
              <a:gd name="connsiteY2" fmla="*/ 1591571 h 1779368"/>
              <a:gd name="connsiteX3" fmla="*/ 0 w 9154632"/>
              <a:gd name="connsiteY3" fmla="*/ 1261962 h 1779368"/>
              <a:gd name="connsiteX4" fmla="*/ 10632 w 9154632"/>
              <a:gd name="connsiteY4" fmla="*/ 219971 h 1779368"/>
              <a:gd name="connsiteX0" fmla="*/ 0 w 9144000"/>
              <a:gd name="connsiteY0" fmla="*/ 219971 h 1786702"/>
              <a:gd name="connsiteX1" fmla="*/ 9144000 w 9144000"/>
              <a:gd name="connsiteY1" fmla="*/ 219971 h 1786702"/>
              <a:gd name="connsiteX2" fmla="*/ 9144000 w 9144000"/>
              <a:gd name="connsiteY2" fmla="*/ 1591571 h 1786702"/>
              <a:gd name="connsiteX3" fmla="*/ 10633 w 9144000"/>
              <a:gd name="connsiteY3" fmla="*/ 1347022 h 1786702"/>
              <a:gd name="connsiteX4" fmla="*/ 0 w 9144000"/>
              <a:gd name="connsiteY4" fmla="*/ 219971 h 1786702"/>
              <a:gd name="connsiteX0" fmla="*/ 0 w 9144000"/>
              <a:gd name="connsiteY0" fmla="*/ 219971 h 1880814"/>
              <a:gd name="connsiteX1" fmla="*/ 9144000 w 9144000"/>
              <a:gd name="connsiteY1" fmla="*/ 219971 h 1880814"/>
              <a:gd name="connsiteX2" fmla="*/ 9144000 w 9144000"/>
              <a:gd name="connsiteY2" fmla="*/ 1591571 h 1880814"/>
              <a:gd name="connsiteX3" fmla="*/ 10633 w 9144000"/>
              <a:gd name="connsiteY3" fmla="*/ 1347022 h 1880814"/>
              <a:gd name="connsiteX4" fmla="*/ 0 w 9144000"/>
              <a:gd name="connsiteY4" fmla="*/ 219971 h 1880814"/>
              <a:gd name="connsiteX0" fmla="*/ 0 w 9144000"/>
              <a:gd name="connsiteY0" fmla="*/ 219971 h 1591571"/>
              <a:gd name="connsiteX1" fmla="*/ 9144000 w 9144000"/>
              <a:gd name="connsiteY1" fmla="*/ 219971 h 1591571"/>
              <a:gd name="connsiteX2" fmla="*/ 9144000 w 9144000"/>
              <a:gd name="connsiteY2" fmla="*/ 1591571 h 1591571"/>
              <a:gd name="connsiteX3" fmla="*/ 10633 w 9144000"/>
              <a:gd name="connsiteY3" fmla="*/ 1347022 h 1591571"/>
              <a:gd name="connsiteX4" fmla="*/ 0 w 9144000"/>
              <a:gd name="connsiteY4" fmla="*/ 219971 h 1591571"/>
              <a:gd name="connsiteX0" fmla="*/ 0 w 9144000"/>
              <a:gd name="connsiteY0" fmla="*/ 219971 h 1348260"/>
              <a:gd name="connsiteX1" fmla="*/ 9144000 w 9144000"/>
              <a:gd name="connsiteY1" fmla="*/ 219971 h 1348260"/>
              <a:gd name="connsiteX2" fmla="*/ 9144000 w 9144000"/>
              <a:gd name="connsiteY2" fmla="*/ 1176901 h 1348260"/>
              <a:gd name="connsiteX3" fmla="*/ 10633 w 9144000"/>
              <a:gd name="connsiteY3" fmla="*/ 1347022 h 1348260"/>
              <a:gd name="connsiteX4" fmla="*/ 0 w 9144000"/>
              <a:gd name="connsiteY4" fmla="*/ 219971 h 1348260"/>
              <a:gd name="connsiteX0" fmla="*/ 0 w 9144000"/>
              <a:gd name="connsiteY0" fmla="*/ 219971 h 1349202"/>
              <a:gd name="connsiteX1" fmla="*/ 9144000 w 9144000"/>
              <a:gd name="connsiteY1" fmla="*/ 219971 h 1349202"/>
              <a:gd name="connsiteX2" fmla="*/ 9133367 w 9144000"/>
              <a:gd name="connsiteY2" fmla="*/ 1336389 h 1349202"/>
              <a:gd name="connsiteX3" fmla="*/ 10633 w 9144000"/>
              <a:gd name="connsiteY3" fmla="*/ 1347022 h 1349202"/>
              <a:gd name="connsiteX4" fmla="*/ 0 w 9144000"/>
              <a:gd name="connsiteY4" fmla="*/ 219971 h 134920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10633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10633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10633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0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57654"/>
              <a:gd name="connsiteX1" fmla="*/ 9144000 w 9144000"/>
              <a:gd name="connsiteY1" fmla="*/ 219971 h 1357654"/>
              <a:gd name="connsiteX2" fmla="*/ 9133367 w 9144000"/>
              <a:gd name="connsiteY2" fmla="*/ 1357654 h 1357654"/>
              <a:gd name="connsiteX3" fmla="*/ 0 w 9144000"/>
              <a:gd name="connsiteY3" fmla="*/ 1347022 h 1357654"/>
              <a:gd name="connsiteX4" fmla="*/ 0 w 9144000"/>
              <a:gd name="connsiteY4" fmla="*/ 219971 h 1357654"/>
              <a:gd name="connsiteX0" fmla="*/ 0 w 9144000"/>
              <a:gd name="connsiteY0" fmla="*/ 219971 h 1357654"/>
              <a:gd name="connsiteX1" fmla="*/ 9144000 w 9144000"/>
              <a:gd name="connsiteY1" fmla="*/ 219971 h 1357654"/>
              <a:gd name="connsiteX2" fmla="*/ 9133367 w 9144000"/>
              <a:gd name="connsiteY2" fmla="*/ 1357654 h 1357654"/>
              <a:gd name="connsiteX3" fmla="*/ 0 w 9144000"/>
              <a:gd name="connsiteY3" fmla="*/ 1347022 h 1357654"/>
              <a:gd name="connsiteX4" fmla="*/ 0 w 9144000"/>
              <a:gd name="connsiteY4" fmla="*/ 219971 h 1357654"/>
              <a:gd name="connsiteX0" fmla="*/ 0 w 9144000"/>
              <a:gd name="connsiteY0" fmla="*/ 219971 h 1357654"/>
              <a:gd name="connsiteX1" fmla="*/ 9144000 w 9144000"/>
              <a:gd name="connsiteY1" fmla="*/ 219971 h 1357654"/>
              <a:gd name="connsiteX2" fmla="*/ 9133367 w 9144000"/>
              <a:gd name="connsiteY2" fmla="*/ 1357654 h 1357654"/>
              <a:gd name="connsiteX3" fmla="*/ 0 w 9144000"/>
              <a:gd name="connsiteY3" fmla="*/ 1352553 h 1357654"/>
              <a:gd name="connsiteX4" fmla="*/ 0 w 9144000"/>
              <a:gd name="connsiteY4" fmla="*/ 219971 h 1357654"/>
              <a:gd name="connsiteX0" fmla="*/ 0 w 9144000"/>
              <a:gd name="connsiteY0" fmla="*/ 219971 h 1352553"/>
              <a:gd name="connsiteX1" fmla="*/ 9144000 w 9144000"/>
              <a:gd name="connsiteY1" fmla="*/ 219971 h 1352553"/>
              <a:gd name="connsiteX2" fmla="*/ 9133367 w 9144000"/>
              <a:gd name="connsiteY2" fmla="*/ 1352123 h 1352553"/>
              <a:gd name="connsiteX3" fmla="*/ 0 w 9144000"/>
              <a:gd name="connsiteY3" fmla="*/ 1352553 h 1352553"/>
              <a:gd name="connsiteX4" fmla="*/ 0 w 9144000"/>
              <a:gd name="connsiteY4" fmla="*/ 219971 h 1352553"/>
              <a:gd name="connsiteX0" fmla="*/ 0 w 9133866"/>
              <a:gd name="connsiteY0" fmla="*/ 219971 h 1352553"/>
              <a:gd name="connsiteX1" fmla="*/ 9123839 w 9133866"/>
              <a:gd name="connsiteY1" fmla="*/ 219971 h 1352553"/>
              <a:gd name="connsiteX2" fmla="*/ 9133367 w 9133866"/>
              <a:gd name="connsiteY2" fmla="*/ 1352123 h 1352553"/>
              <a:gd name="connsiteX3" fmla="*/ 0 w 9133866"/>
              <a:gd name="connsiteY3" fmla="*/ 1352553 h 1352553"/>
              <a:gd name="connsiteX4" fmla="*/ 0 w 9133866"/>
              <a:gd name="connsiteY4" fmla="*/ 219971 h 1352553"/>
              <a:gd name="connsiteX0" fmla="*/ 0 w 9134297"/>
              <a:gd name="connsiteY0" fmla="*/ 219971 h 1352553"/>
              <a:gd name="connsiteX1" fmla="*/ 9132480 w 9134297"/>
              <a:gd name="connsiteY1" fmla="*/ 219971 h 1352553"/>
              <a:gd name="connsiteX2" fmla="*/ 9133367 w 9134297"/>
              <a:gd name="connsiteY2" fmla="*/ 1352123 h 1352553"/>
              <a:gd name="connsiteX3" fmla="*/ 0 w 9134297"/>
              <a:gd name="connsiteY3" fmla="*/ 1352553 h 1352553"/>
              <a:gd name="connsiteX4" fmla="*/ 0 w 9134297"/>
              <a:gd name="connsiteY4" fmla="*/ 219971 h 1352553"/>
              <a:gd name="connsiteX0" fmla="*/ 0 w 9132480"/>
              <a:gd name="connsiteY0" fmla="*/ 219971 h 1352553"/>
              <a:gd name="connsiteX1" fmla="*/ 9132480 w 9132480"/>
              <a:gd name="connsiteY1" fmla="*/ 219971 h 1352553"/>
              <a:gd name="connsiteX2" fmla="*/ 9127607 w 9132480"/>
              <a:gd name="connsiteY2" fmla="*/ 1349279 h 1352553"/>
              <a:gd name="connsiteX3" fmla="*/ 0 w 9132480"/>
              <a:gd name="connsiteY3" fmla="*/ 1352553 h 1352553"/>
              <a:gd name="connsiteX4" fmla="*/ 0 w 9132480"/>
              <a:gd name="connsiteY4" fmla="*/ 219971 h 1352553"/>
              <a:gd name="connsiteX0" fmla="*/ 0 w 9132480"/>
              <a:gd name="connsiteY0" fmla="*/ 219971 h 1352553"/>
              <a:gd name="connsiteX1" fmla="*/ 9132480 w 9132480"/>
              <a:gd name="connsiteY1" fmla="*/ 219971 h 1352553"/>
              <a:gd name="connsiteX2" fmla="*/ 9127607 w 9132480"/>
              <a:gd name="connsiteY2" fmla="*/ 1349279 h 1352553"/>
              <a:gd name="connsiteX3" fmla="*/ 0 w 9132480"/>
              <a:gd name="connsiteY3" fmla="*/ 1352553 h 1352553"/>
              <a:gd name="connsiteX4" fmla="*/ 0 w 9132480"/>
              <a:gd name="connsiteY4" fmla="*/ 219971 h 1352553"/>
              <a:gd name="connsiteX0" fmla="*/ 0 w 9132480"/>
              <a:gd name="connsiteY0" fmla="*/ 219971 h 1352553"/>
              <a:gd name="connsiteX1" fmla="*/ 9132480 w 9132480"/>
              <a:gd name="connsiteY1" fmla="*/ 219971 h 1352553"/>
              <a:gd name="connsiteX2" fmla="*/ 9127607 w 9132480"/>
              <a:gd name="connsiteY2" fmla="*/ 1349279 h 1352553"/>
              <a:gd name="connsiteX3" fmla="*/ 0 w 9132480"/>
              <a:gd name="connsiteY3" fmla="*/ 1352553 h 1352553"/>
              <a:gd name="connsiteX4" fmla="*/ 0 w 9132480"/>
              <a:gd name="connsiteY4" fmla="*/ 219971 h 1352553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61086"/>
              <a:gd name="connsiteX1" fmla="*/ 9132480 w 9132480"/>
              <a:gd name="connsiteY1" fmla="*/ 219971 h 1361086"/>
              <a:gd name="connsiteX2" fmla="*/ 9130488 w 9132480"/>
              <a:gd name="connsiteY2" fmla="*/ 1357812 h 1361086"/>
              <a:gd name="connsiteX3" fmla="*/ 0 w 9132480"/>
              <a:gd name="connsiteY3" fmla="*/ 1361086 h 1361086"/>
              <a:gd name="connsiteX4" fmla="*/ 0 w 9132480"/>
              <a:gd name="connsiteY4" fmla="*/ 219971 h 1361086"/>
              <a:gd name="connsiteX0" fmla="*/ 0 w 9133848"/>
              <a:gd name="connsiteY0" fmla="*/ 219971 h 1361086"/>
              <a:gd name="connsiteX1" fmla="*/ 9132480 w 9133848"/>
              <a:gd name="connsiteY1" fmla="*/ 219971 h 1361086"/>
              <a:gd name="connsiteX2" fmla="*/ 9132868 w 9133848"/>
              <a:gd name="connsiteY2" fmla="*/ 1360175 h 1361086"/>
              <a:gd name="connsiteX3" fmla="*/ 0 w 9133848"/>
              <a:gd name="connsiteY3" fmla="*/ 1361086 h 1361086"/>
              <a:gd name="connsiteX4" fmla="*/ 0 w 9133848"/>
              <a:gd name="connsiteY4" fmla="*/ 219971 h 1361086"/>
              <a:gd name="connsiteX0" fmla="*/ 0 w 9139615"/>
              <a:gd name="connsiteY0" fmla="*/ 219971 h 1361086"/>
              <a:gd name="connsiteX1" fmla="*/ 9139615 w 9139615"/>
              <a:gd name="connsiteY1" fmla="*/ 219971 h 1361086"/>
              <a:gd name="connsiteX2" fmla="*/ 9132868 w 9139615"/>
              <a:gd name="connsiteY2" fmla="*/ 1360175 h 1361086"/>
              <a:gd name="connsiteX3" fmla="*/ 0 w 9139615"/>
              <a:gd name="connsiteY3" fmla="*/ 1361086 h 1361086"/>
              <a:gd name="connsiteX4" fmla="*/ 0 w 9139615"/>
              <a:gd name="connsiteY4" fmla="*/ 219971 h 1361086"/>
              <a:gd name="connsiteX0" fmla="*/ 0 w 9137236"/>
              <a:gd name="connsiteY0" fmla="*/ 219699 h 1360814"/>
              <a:gd name="connsiteX1" fmla="*/ 9137236 w 9137236"/>
              <a:gd name="connsiteY1" fmla="*/ 222061 h 1360814"/>
              <a:gd name="connsiteX2" fmla="*/ 9132868 w 9137236"/>
              <a:gd name="connsiteY2" fmla="*/ 1359903 h 1360814"/>
              <a:gd name="connsiteX3" fmla="*/ 0 w 9137236"/>
              <a:gd name="connsiteY3" fmla="*/ 1360814 h 1360814"/>
              <a:gd name="connsiteX4" fmla="*/ 0 w 9137236"/>
              <a:gd name="connsiteY4" fmla="*/ 219699 h 1360814"/>
              <a:gd name="connsiteX0" fmla="*/ 0 w 9137236"/>
              <a:gd name="connsiteY0" fmla="*/ 219699 h 1360814"/>
              <a:gd name="connsiteX1" fmla="*/ 9137236 w 9137236"/>
              <a:gd name="connsiteY1" fmla="*/ 222061 h 1360814"/>
              <a:gd name="connsiteX2" fmla="*/ 9132868 w 9137236"/>
              <a:gd name="connsiteY2" fmla="*/ 1359903 h 1360814"/>
              <a:gd name="connsiteX3" fmla="*/ 0 w 9137236"/>
              <a:gd name="connsiteY3" fmla="*/ 1360814 h 1360814"/>
              <a:gd name="connsiteX4" fmla="*/ 0 w 9137236"/>
              <a:gd name="connsiteY4" fmla="*/ 219699 h 1360814"/>
              <a:gd name="connsiteX0" fmla="*/ 0 w 9137236"/>
              <a:gd name="connsiteY0" fmla="*/ 219699 h 1360814"/>
              <a:gd name="connsiteX1" fmla="*/ 9137236 w 9137236"/>
              <a:gd name="connsiteY1" fmla="*/ 222061 h 1360814"/>
              <a:gd name="connsiteX2" fmla="*/ 9135248 w 9137236"/>
              <a:gd name="connsiteY2" fmla="*/ 1359903 h 1360814"/>
              <a:gd name="connsiteX3" fmla="*/ 0 w 9137236"/>
              <a:gd name="connsiteY3" fmla="*/ 1360814 h 1360814"/>
              <a:gd name="connsiteX4" fmla="*/ 0 w 9137236"/>
              <a:gd name="connsiteY4" fmla="*/ 219699 h 1360814"/>
              <a:gd name="connsiteX0" fmla="*/ 0 w 9137236"/>
              <a:gd name="connsiteY0" fmla="*/ 219699 h 1362266"/>
              <a:gd name="connsiteX1" fmla="*/ 9137236 w 9137236"/>
              <a:gd name="connsiteY1" fmla="*/ 222061 h 1362266"/>
              <a:gd name="connsiteX2" fmla="*/ 9125736 w 9137236"/>
              <a:gd name="connsiteY2" fmla="*/ 1362266 h 1362266"/>
              <a:gd name="connsiteX3" fmla="*/ 0 w 9137236"/>
              <a:gd name="connsiteY3" fmla="*/ 1360814 h 1362266"/>
              <a:gd name="connsiteX4" fmla="*/ 0 w 9137236"/>
              <a:gd name="connsiteY4" fmla="*/ 219699 h 1362266"/>
              <a:gd name="connsiteX0" fmla="*/ 0 w 9132479"/>
              <a:gd name="connsiteY0" fmla="*/ 219699 h 1362266"/>
              <a:gd name="connsiteX1" fmla="*/ 9132479 w 9132479"/>
              <a:gd name="connsiteY1" fmla="*/ 222061 h 1362266"/>
              <a:gd name="connsiteX2" fmla="*/ 9125736 w 9132479"/>
              <a:gd name="connsiteY2" fmla="*/ 1362266 h 1362266"/>
              <a:gd name="connsiteX3" fmla="*/ 0 w 9132479"/>
              <a:gd name="connsiteY3" fmla="*/ 1360814 h 1362266"/>
              <a:gd name="connsiteX4" fmla="*/ 0 w 9132479"/>
              <a:gd name="connsiteY4" fmla="*/ 219699 h 1362266"/>
              <a:gd name="connsiteX0" fmla="*/ 0 w 9133852"/>
              <a:gd name="connsiteY0" fmla="*/ 219699 h 1362266"/>
              <a:gd name="connsiteX1" fmla="*/ 9132479 w 9133852"/>
              <a:gd name="connsiteY1" fmla="*/ 222061 h 1362266"/>
              <a:gd name="connsiteX2" fmla="*/ 9132872 w 9133852"/>
              <a:gd name="connsiteY2" fmla="*/ 1362266 h 1362266"/>
              <a:gd name="connsiteX3" fmla="*/ 0 w 9133852"/>
              <a:gd name="connsiteY3" fmla="*/ 1360814 h 1362266"/>
              <a:gd name="connsiteX4" fmla="*/ 0 w 9133852"/>
              <a:gd name="connsiteY4" fmla="*/ 219699 h 1362266"/>
              <a:gd name="connsiteX0" fmla="*/ 0 w 9133852"/>
              <a:gd name="connsiteY0" fmla="*/ 252565 h 1395132"/>
              <a:gd name="connsiteX1" fmla="*/ 9132479 w 9133852"/>
              <a:gd name="connsiteY1" fmla="*/ 254927 h 1395132"/>
              <a:gd name="connsiteX2" fmla="*/ 9132872 w 9133852"/>
              <a:gd name="connsiteY2" fmla="*/ 1395132 h 1395132"/>
              <a:gd name="connsiteX3" fmla="*/ 0 w 9133852"/>
              <a:gd name="connsiteY3" fmla="*/ 1393680 h 1395132"/>
              <a:gd name="connsiteX4" fmla="*/ 0 w 9133852"/>
              <a:gd name="connsiteY4" fmla="*/ 252565 h 1395132"/>
              <a:gd name="connsiteX0" fmla="*/ 0 w 9133852"/>
              <a:gd name="connsiteY0" fmla="*/ 222727 h 1365294"/>
              <a:gd name="connsiteX1" fmla="*/ 9132479 w 9133852"/>
              <a:gd name="connsiteY1" fmla="*/ 225089 h 1365294"/>
              <a:gd name="connsiteX2" fmla="*/ 9132872 w 9133852"/>
              <a:gd name="connsiteY2" fmla="*/ 1365294 h 1365294"/>
              <a:gd name="connsiteX3" fmla="*/ 0 w 9133852"/>
              <a:gd name="connsiteY3" fmla="*/ 1363842 h 1365294"/>
              <a:gd name="connsiteX4" fmla="*/ 0 w 9133852"/>
              <a:gd name="connsiteY4" fmla="*/ 222727 h 1365294"/>
              <a:gd name="connsiteX0" fmla="*/ 0 w 9133852"/>
              <a:gd name="connsiteY0" fmla="*/ 233399 h 1375966"/>
              <a:gd name="connsiteX1" fmla="*/ 9132479 w 9133852"/>
              <a:gd name="connsiteY1" fmla="*/ 235761 h 1375966"/>
              <a:gd name="connsiteX2" fmla="*/ 9132872 w 9133852"/>
              <a:gd name="connsiteY2" fmla="*/ 1375966 h 1375966"/>
              <a:gd name="connsiteX3" fmla="*/ 0 w 9133852"/>
              <a:gd name="connsiteY3" fmla="*/ 1374514 h 1375966"/>
              <a:gd name="connsiteX4" fmla="*/ 0 w 9133852"/>
              <a:gd name="connsiteY4" fmla="*/ 233399 h 1375966"/>
              <a:gd name="connsiteX0" fmla="*/ 0 w 9133852"/>
              <a:gd name="connsiteY0" fmla="*/ 234519 h 1377086"/>
              <a:gd name="connsiteX1" fmla="*/ 9132479 w 9133852"/>
              <a:gd name="connsiteY1" fmla="*/ 236881 h 1377086"/>
              <a:gd name="connsiteX2" fmla="*/ 9132872 w 9133852"/>
              <a:gd name="connsiteY2" fmla="*/ 1377086 h 1377086"/>
              <a:gd name="connsiteX3" fmla="*/ 0 w 9133852"/>
              <a:gd name="connsiteY3" fmla="*/ 1375634 h 1377086"/>
              <a:gd name="connsiteX4" fmla="*/ 0 w 9133852"/>
              <a:gd name="connsiteY4" fmla="*/ 234519 h 1377086"/>
              <a:gd name="connsiteX0" fmla="*/ 0 w 9132479"/>
              <a:gd name="connsiteY0" fmla="*/ 234519 h 1375634"/>
              <a:gd name="connsiteX1" fmla="*/ 9132479 w 9132479"/>
              <a:gd name="connsiteY1" fmla="*/ 236881 h 1375634"/>
              <a:gd name="connsiteX2" fmla="*/ 9128116 w 9132479"/>
              <a:gd name="connsiteY2" fmla="*/ 1374723 h 1375634"/>
              <a:gd name="connsiteX3" fmla="*/ 0 w 9132479"/>
              <a:gd name="connsiteY3" fmla="*/ 1375634 h 1375634"/>
              <a:gd name="connsiteX4" fmla="*/ 0 w 9132479"/>
              <a:gd name="connsiteY4" fmla="*/ 234519 h 1375634"/>
              <a:gd name="connsiteX0" fmla="*/ 0 w 9136033"/>
              <a:gd name="connsiteY0" fmla="*/ 234519 h 1375634"/>
              <a:gd name="connsiteX1" fmla="*/ 9132479 w 9136033"/>
              <a:gd name="connsiteY1" fmla="*/ 236881 h 1375634"/>
              <a:gd name="connsiteX2" fmla="*/ 9135251 w 9136033"/>
              <a:gd name="connsiteY2" fmla="*/ 1374723 h 1375634"/>
              <a:gd name="connsiteX3" fmla="*/ 0 w 9136033"/>
              <a:gd name="connsiteY3" fmla="*/ 1375634 h 1375634"/>
              <a:gd name="connsiteX4" fmla="*/ 0 w 9136033"/>
              <a:gd name="connsiteY4" fmla="*/ 234519 h 1375634"/>
              <a:gd name="connsiteX0" fmla="*/ 0 w 9139612"/>
              <a:gd name="connsiteY0" fmla="*/ 234519 h 1375634"/>
              <a:gd name="connsiteX1" fmla="*/ 9139612 w 9139612"/>
              <a:gd name="connsiteY1" fmla="*/ 236881 h 1375634"/>
              <a:gd name="connsiteX2" fmla="*/ 9135251 w 9139612"/>
              <a:gd name="connsiteY2" fmla="*/ 1374723 h 1375634"/>
              <a:gd name="connsiteX3" fmla="*/ 0 w 9139612"/>
              <a:gd name="connsiteY3" fmla="*/ 1375634 h 1375634"/>
              <a:gd name="connsiteX4" fmla="*/ 0 w 9139612"/>
              <a:gd name="connsiteY4" fmla="*/ 234519 h 1375634"/>
              <a:gd name="connsiteX0" fmla="*/ 0 w 9135531"/>
              <a:gd name="connsiteY0" fmla="*/ 203528 h 1344643"/>
              <a:gd name="connsiteX1" fmla="*/ 9111073 w 9135531"/>
              <a:gd name="connsiteY1" fmla="*/ 481017 h 1344643"/>
              <a:gd name="connsiteX2" fmla="*/ 9135251 w 9135531"/>
              <a:gd name="connsiteY2" fmla="*/ 1343732 h 1344643"/>
              <a:gd name="connsiteX3" fmla="*/ 0 w 9135531"/>
              <a:gd name="connsiteY3" fmla="*/ 1344643 h 1344643"/>
              <a:gd name="connsiteX4" fmla="*/ 0 w 9135531"/>
              <a:gd name="connsiteY4" fmla="*/ 203528 h 1344643"/>
              <a:gd name="connsiteX0" fmla="*/ 0 w 9135902"/>
              <a:gd name="connsiteY0" fmla="*/ 236786 h 1377901"/>
              <a:gd name="connsiteX1" fmla="*/ 9130099 w 9135902"/>
              <a:gd name="connsiteY1" fmla="*/ 221953 h 1377901"/>
              <a:gd name="connsiteX2" fmla="*/ 9135251 w 9135902"/>
              <a:gd name="connsiteY2" fmla="*/ 1376990 h 1377901"/>
              <a:gd name="connsiteX3" fmla="*/ 0 w 9135902"/>
              <a:gd name="connsiteY3" fmla="*/ 1377901 h 1377901"/>
              <a:gd name="connsiteX4" fmla="*/ 0 w 9135902"/>
              <a:gd name="connsiteY4" fmla="*/ 236786 h 1377901"/>
              <a:gd name="connsiteX0" fmla="*/ 0 w 9135902"/>
              <a:gd name="connsiteY0" fmla="*/ 205215 h 1346330"/>
              <a:gd name="connsiteX1" fmla="*/ 9130098 w 9135902"/>
              <a:gd name="connsiteY1" fmla="*/ 465508 h 1346330"/>
              <a:gd name="connsiteX2" fmla="*/ 9135251 w 9135902"/>
              <a:gd name="connsiteY2" fmla="*/ 1345419 h 1346330"/>
              <a:gd name="connsiteX3" fmla="*/ 0 w 9135902"/>
              <a:gd name="connsiteY3" fmla="*/ 1346330 h 1346330"/>
              <a:gd name="connsiteX4" fmla="*/ 0 w 9135902"/>
              <a:gd name="connsiteY4" fmla="*/ 205215 h 1346330"/>
              <a:gd name="connsiteX0" fmla="*/ 0 w 9135902"/>
              <a:gd name="connsiteY0" fmla="*/ 205215 h 1346330"/>
              <a:gd name="connsiteX1" fmla="*/ 9130098 w 9135902"/>
              <a:gd name="connsiteY1" fmla="*/ 465508 h 1346330"/>
              <a:gd name="connsiteX2" fmla="*/ 9135251 w 9135902"/>
              <a:gd name="connsiteY2" fmla="*/ 1345419 h 1346330"/>
              <a:gd name="connsiteX3" fmla="*/ 0 w 9135902"/>
              <a:gd name="connsiteY3" fmla="*/ 1346330 h 1346330"/>
              <a:gd name="connsiteX4" fmla="*/ 0 w 9135902"/>
              <a:gd name="connsiteY4" fmla="*/ 205215 h 1346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35902" h="1346330">
                <a:moveTo>
                  <a:pt x="0" y="205215"/>
                </a:moveTo>
                <a:cubicBezTo>
                  <a:pt x="3048000" y="-556785"/>
                  <a:pt x="5425705" y="1095180"/>
                  <a:pt x="9130098" y="465508"/>
                </a:cubicBezTo>
                <a:cubicBezTo>
                  <a:pt x="9126554" y="1330493"/>
                  <a:pt x="9138796" y="209636"/>
                  <a:pt x="9135251" y="1345419"/>
                </a:cubicBezTo>
                <a:lnTo>
                  <a:pt x="0" y="1346330"/>
                </a:lnTo>
                <a:lnTo>
                  <a:pt x="0" y="205215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85000"/>
                  <a:lumOff val="15000"/>
                </a:schemeClr>
              </a:gs>
              <a:gs pos="50000">
                <a:schemeClr val="bg1">
                  <a:lumMod val="75000"/>
                </a:schemeClr>
              </a:gs>
              <a:gs pos="100000">
                <a:schemeClr val="bg1">
                  <a:lumMod val="9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n>
                <a:solidFill>
                  <a:srgbClr val="4F81BD">
                    <a:lumMod val="75000"/>
                  </a:srgbClr>
                </a:solidFill>
              </a:ln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7" name="Wave 7"/>
          <p:cNvSpPr/>
          <p:nvPr userDrawn="1"/>
        </p:nvSpPr>
        <p:spPr>
          <a:xfrm>
            <a:off x="-12191" y="5715000"/>
            <a:ext cx="12201521" cy="1143000"/>
          </a:xfrm>
          <a:custGeom>
            <a:avLst/>
            <a:gdLst>
              <a:gd name="connsiteX0" fmla="*/ 0 w 9144000"/>
              <a:gd name="connsiteY0" fmla="*/ 228600 h 1828800"/>
              <a:gd name="connsiteX1" fmla="*/ 9144000 w 9144000"/>
              <a:gd name="connsiteY1" fmla="*/ 228600 h 1828800"/>
              <a:gd name="connsiteX2" fmla="*/ 9144000 w 9144000"/>
              <a:gd name="connsiteY2" fmla="*/ 1600200 h 1828800"/>
              <a:gd name="connsiteX3" fmla="*/ 0 w 9144000"/>
              <a:gd name="connsiteY3" fmla="*/ 1600200 h 1828800"/>
              <a:gd name="connsiteX4" fmla="*/ 0 w 9144000"/>
              <a:gd name="connsiteY4" fmla="*/ 228600 h 1828800"/>
              <a:gd name="connsiteX0" fmla="*/ 10632 w 9154632"/>
              <a:gd name="connsiteY0" fmla="*/ 219971 h 1779368"/>
              <a:gd name="connsiteX1" fmla="*/ 9154632 w 9154632"/>
              <a:gd name="connsiteY1" fmla="*/ 219971 h 1779368"/>
              <a:gd name="connsiteX2" fmla="*/ 9154632 w 9154632"/>
              <a:gd name="connsiteY2" fmla="*/ 1591571 h 1779368"/>
              <a:gd name="connsiteX3" fmla="*/ 0 w 9154632"/>
              <a:gd name="connsiteY3" fmla="*/ 1261962 h 1779368"/>
              <a:gd name="connsiteX4" fmla="*/ 10632 w 9154632"/>
              <a:gd name="connsiteY4" fmla="*/ 219971 h 1779368"/>
              <a:gd name="connsiteX0" fmla="*/ 0 w 9144000"/>
              <a:gd name="connsiteY0" fmla="*/ 219971 h 1786702"/>
              <a:gd name="connsiteX1" fmla="*/ 9144000 w 9144000"/>
              <a:gd name="connsiteY1" fmla="*/ 219971 h 1786702"/>
              <a:gd name="connsiteX2" fmla="*/ 9144000 w 9144000"/>
              <a:gd name="connsiteY2" fmla="*/ 1591571 h 1786702"/>
              <a:gd name="connsiteX3" fmla="*/ 10633 w 9144000"/>
              <a:gd name="connsiteY3" fmla="*/ 1347022 h 1786702"/>
              <a:gd name="connsiteX4" fmla="*/ 0 w 9144000"/>
              <a:gd name="connsiteY4" fmla="*/ 219971 h 1786702"/>
              <a:gd name="connsiteX0" fmla="*/ 0 w 9144000"/>
              <a:gd name="connsiteY0" fmla="*/ 219971 h 1880814"/>
              <a:gd name="connsiteX1" fmla="*/ 9144000 w 9144000"/>
              <a:gd name="connsiteY1" fmla="*/ 219971 h 1880814"/>
              <a:gd name="connsiteX2" fmla="*/ 9144000 w 9144000"/>
              <a:gd name="connsiteY2" fmla="*/ 1591571 h 1880814"/>
              <a:gd name="connsiteX3" fmla="*/ 10633 w 9144000"/>
              <a:gd name="connsiteY3" fmla="*/ 1347022 h 1880814"/>
              <a:gd name="connsiteX4" fmla="*/ 0 w 9144000"/>
              <a:gd name="connsiteY4" fmla="*/ 219971 h 1880814"/>
              <a:gd name="connsiteX0" fmla="*/ 0 w 9144000"/>
              <a:gd name="connsiteY0" fmla="*/ 219971 h 1591571"/>
              <a:gd name="connsiteX1" fmla="*/ 9144000 w 9144000"/>
              <a:gd name="connsiteY1" fmla="*/ 219971 h 1591571"/>
              <a:gd name="connsiteX2" fmla="*/ 9144000 w 9144000"/>
              <a:gd name="connsiteY2" fmla="*/ 1591571 h 1591571"/>
              <a:gd name="connsiteX3" fmla="*/ 10633 w 9144000"/>
              <a:gd name="connsiteY3" fmla="*/ 1347022 h 1591571"/>
              <a:gd name="connsiteX4" fmla="*/ 0 w 9144000"/>
              <a:gd name="connsiteY4" fmla="*/ 219971 h 1591571"/>
              <a:gd name="connsiteX0" fmla="*/ 0 w 9144000"/>
              <a:gd name="connsiteY0" fmla="*/ 219971 h 1348260"/>
              <a:gd name="connsiteX1" fmla="*/ 9144000 w 9144000"/>
              <a:gd name="connsiteY1" fmla="*/ 219971 h 1348260"/>
              <a:gd name="connsiteX2" fmla="*/ 9144000 w 9144000"/>
              <a:gd name="connsiteY2" fmla="*/ 1176901 h 1348260"/>
              <a:gd name="connsiteX3" fmla="*/ 10633 w 9144000"/>
              <a:gd name="connsiteY3" fmla="*/ 1347022 h 1348260"/>
              <a:gd name="connsiteX4" fmla="*/ 0 w 9144000"/>
              <a:gd name="connsiteY4" fmla="*/ 219971 h 1348260"/>
              <a:gd name="connsiteX0" fmla="*/ 0 w 9144000"/>
              <a:gd name="connsiteY0" fmla="*/ 219971 h 1349202"/>
              <a:gd name="connsiteX1" fmla="*/ 9144000 w 9144000"/>
              <a:gd name="connsiteY1" fmla="*/ 219971 h 1349202"/>
              <a:gd name="connsiteX2" fmla="*/ 9133367 w 9144000"/>
              <a:gd name="connsiteY2" fmla="*/ 1336389 h 1349202"/>
              <a:gd name="connsiteX3" fmla="*/ 10633 w 9144000"/>
              <a:gd name="connsiteY3" fmla="*/ 1347022 h 1349202"/>
              <a:gd name="connsiteX4" fmla="*/ 0 w 9144000"/>
              <a:gd name="connsiteY4" fmla="*/ 219971 h 134920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10633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10633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10633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0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57654"/>
              <a:gd name="connsiteX1" fmla="*/ 9144000 w 9144000"/>
              <a:gd name="connsiteY1" fmla="*/ 219971 h 1357654"/>
              <a:gd name="connsiteX2" fmla="*/ 9133367 w 9144000"/>
              <a:gd name="connsiteY2" fmla="*/ 1357654 h 1357654"/>
              <a:gd name="connsiteX3" fmla="*/ 0 w 9144000"/>
              <a:gd name="connsiteY3" fmla="*/ 1347022 h 1357654"/>
              <a:gd name="connsiteX4" fmla="*/ 0 w 9144000"/>
              <a:gd name="connsiteY4" fmla="*/ 219971 h 1357654"/>
              <a:gd name="connsiteX0" fmla="*/ 0 w 9144000"/>
              <a:gd name="connsiteY0" fmla="*/ 219971 h 1357654"/>
              <a:gd name="connsiteX1" fmla="*/ 9144000 w 9144000"/>
              <a:gd name="connsiteY1" fmla="*/ 219971 h 1357654"/>
              <a:gd name="connsiteX2" fmla="*/ 9133367 w 9144000"/>
              <a:gd name="connsiteY2" fmla="*/ 1357654 h 1357654"/>
              <a:gd name="connsiteX3" fmla="*/ 0 w 9144000"/>
              <a:gd name="connsiteY3" fmla="*/ 1347022 h 1357654"/>
              <a:gd name="connsiteX4" fmla="*/ 0 w 9144000"/>
              <a:gd name="connsiteY4" fmla="*/ 219971 h 1357654"/>
              <a:gd name="connsiteX0" fmla="*/ 0 w 9144000"/>
              <a:gd name="connsiteY0" fmla="*/ 219971 h 1357654"/>
              <a:gd name="connsiteX1" fmla="*/ 9144000 w 9144000"/>
              <a:gd name="connsiteY1" fmla="*/ 219971 h 1357654"/>
              <a:gd name="connsiteX2" fmla="*/ 9133367 w 9144000"/>
              <a:gd name="connsiteY2" fmla="*/ 1357654 h 1357654"/>
              <a:gd name="connsiteX3" fmla="*/ 0 w 9144000"/>
              <a:gd name="connsiteY3" fmla="*/ 1352553 h 1357654"/>
              <a:gd name="connsiteX4" fmla="*/ 0 w 9144000"/>
              <a:gd name="connsiteY4" fmla="*/ 219971 h 1357654"/>
              <a:gd name="connsiteX0" fmla="*/ 0 w 9144000"/>
              <a:gd name="connsiteY0" fmla="*/ 219971 h 1352553"/>
              <a:gd name="connsiteX1" fmla="*/ 9144000 w 9144000"/>
              <a:gd name="connsiteY1" fmla="*/ 219971 h 1352553"/>
              <a:gd name="connsiteX2" fmla="*/ 9133367 w 9144000"/>
              <a:gd name="connsiteY2" fmla="*/ 1352123 h 1352553"/>
              <a:gd name="connsiteX3" fmla="*/ 0 w 9144000"/>
              <a:gd name="connsiteY3" fmla="*/ 1352553 h 1352553"/>
              <a:gd name="connsiteX4" fmla="*/ 0 w 9144000"/>
              <a:gd name="connsiteY4" fmla="*/ 219971 h 1352553"/>
              <a:gd name="connsiteX0" fmla="*/ 0 w 9133866"/>
              <a:gd name="connsiteY0" fmla="*/ 219971 h 1352553"/>
              <a:gd name="connsiteX1" fmla="*/ 9123839 w 9133866"/>
              <a:gd name="connsiteY1" fmla="*/ 219971 h 1352553"/>
              <a:gd name="connsiteX2" fmla="*/ 9133367 w 9133866"/>
              <a:gd name="connsiteY2" fmla="*/ 1352123 h 1352553"/>
              <a:gd name="connsiteX3" fmla="*/ 0 w 9133866"/>
              <a:gd name="connsiteY3" fmla="*/ 1352553 h 1352553"/>
              <a:gd name="connsiteX4" fmla="*/ 0 w 9133866"/>
              <a:gd name="connsiteY4" fmla="*/ 219971 h 1352553"/>
              <a:gd name="connsiteX0" fmla="*/ 0 w 9134297"/>
              <a:gd name="connsiteY0" fmla="*/ 219971 h 1352553"/>
              <a:gd name="connsiteX1" fmla="*/ 9132480 w 9134297"/>
              <a:gd name="connsiteY1" fmla="*/ 219971 h 1352553"/>
              <a:gd name="connsiteX2" fmla="*/ 9133367 w 9134297"/>
              <a:gd name="connsiteY2" fmla="*/ 1352123 h 1352553"/>
              <a:gd name="connsiteX3" fmla="*/ 0 w 9134297"/>
              <a:gd name="connsiteY3" fmla="*/ 1352553 h 1352553"/>
              <a:gd name="connsiteX4" fmla="*/ 0 w 9134297"/>
              <a:gd name="connsiteY4" fmla="*/ 219971 h 1352553"/>
              <a:gd name="connsiteX0" fmla="*/ 0 w 9132480"/>
              <a:gd name="connsiteY0" fmla="*/ 219971 h 1352553"/>
              <a:gd name="connsiteX1" fmla="*/ 9132480 w 9132480"/>
              <a:gd name="connsiteY1" fmla="*/ 219971 h 1352553"/>
              <a:gd name="connsiteX2" fmla="*/ 9127607 w 9132480"/>
              <a:gd name="connsiteY2" fmla="*/ 1349279 h 1352553"/>
              <a:gd name="connsiteX3" fmla="*/ 0 w 9132480"/>
              <a:gd name="connsiteY3" fmla="*/ 1352553 h 1352553"/>
              <a:gd name="connsiteX4" fmla="*/ 0 w 9132480"/>
              <a:gd name="connsiteY4" fmla="*/ 219971 h 1352553"/>
              <a:gd name="connsiteX0" fmla="*/ 0 w 9132480"/>
              <a:gd name="connsiteY0" fmla="*/ 219971 h 1352553"/>
              <a:gd name="connsiteX1" fmla="*/ 9132480 w 9132480"/>
              <a:gd name="connsiteY1" fmla="*/ 219971 h 1352553"/>
              <a:gd name="connsiteX2" fmla="*/ 9127607 w 9132480"/>
              <a:gd name="connsiteY2" fmla="*/ 1349279 h 1352553"/>
              <a:gd name="connsiteX3" fmla="*/ 0 w 9132480"/>
              <a:gd name="connsiteY3" fmla="*/ 1352553 h 1352553"/>
              <a:gd name="connsiteX4" fmla="*/ 0 w 9132480"/>
              <a:gd name="connsiteY4" fmla="*/ 219971 h 1352553"/>
              <a:gd name="connsiteX0" fmla="*/ 0 w 9132480"/>
              <a:gd name="connsiteY0" fmla="*/ 219971 h 1352553"/>
              <a:gd name="connsiteX1" fmla="*/ 9132480 w 9132480"/>
              <a:gd name="connsiteY1" fmla="*/ 219971 h 1352553"/>
              <a:gd name="connsiteX2" fmla="*/ 9127607 w 9132480"/>
              <a:gd name="connsiteY2" fmla="*/ 1349279 h 1352553"/>
              <a:gd name="connsiteX3" fmla="*/ 0 w 9132480"/>
              <a:gd name="connsiteY3" fmla="*/ 1352553 h 1352553"/>
              <a:gd name="connsiteX4" fmla="*/ 0 w 9132480"/>
              <a:gd name="connsiteY4" fmla="*/ 219971 h 1352553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61086"/>
              <a:gd name="connsiteX1" fmla="*/ 9132480 w 9132480"/>
              <a:gd name="connsiteY1" fmla="*/ 219971 h 1361086"/>
              <a:gd name="connsiteX2" fmla="*/ 9130488 w 9132480"/>
              <a:gd name="connsiteY2" fmla="*/ 1357812 h 1361086"/>
              <a:gd name="connsiteX3" fmla="*/ 0 w 9132480"/>
              <a:gd name="connsiteY3" fmla="*/ 1361086 h 1361086"/>
              <a:gd name="connsiteX4" fmla="*/ 0 w 9132480"/>
              <a:gd name="connsiteY4" fmla="*/ 219971 h 1361086"/>
              <a:gd name="connsiteX0" fmla="*/ 0 w 9133848"/>
              <a:gd name="connsiteY0" fmla="*/ 219971 h 1361086"/>
              <a:gd name="connsiteX1" fmla="*/ 9132480 w 9133848"/>
              <a:gd name="connsiteY1" fmla="*/ 219971 h 1361086"/>
              <a:gd name="connsiteX2" fmla="*/ 9132868 w 9133848"/>
              <a:gd name="connsiteY2" fmla="*/ 1360175 h 1361086"/>
              <a:gd name="connsiteX3" fmla="*/ 0 w 9133848"/>
              <a:gd name="connsiteY3" fmla="*/ 1361086 h 1361086"/>
              <a:gd name="connsiteX4" fmla="*/ 0 w 9133848"/>
              <a:gd name="connsiteY4" fmla="*/ 219971 h 1361086"/>
              <a:gd name="connsiteX0" fmla="*/ 0 w 9139615"/>
              <a:gd name="connsiteY0" fmla="*/ 219971 h 1361086"/>
              <a:gd name="connsiteX1" fmla="*/ 9139615 w 9139615"/>
              <a:gd name="connsiteY1" fmla="*/ 219971 h 1361086"/>
              <a:gd name="connsiteX2" fmla="*/ 9132868 w 9139615"/>
              <a:gd name="connsiteY2" fmla="*/ 1360175 h 1361086"/>
              <a:gd name="connsiteX3" fmla="*/ 0 w 9139615"/>
              <a:gd name="connsiteY3" fmla="*/ 1361086 h 1361086"/>
              <a:gd name="connsiteX4" fmla="*/ 0 w 9139615"/>
              <a:gd name="connsiteY4" fmla="*/ 219971 h 1361086"/>
              <a:gd name="connsiteX0" fmla="*/ 0 w 9137236"/>
              <a:gd name="connsiteY0" fmla="*/ 219699 h 1360814"/>
              <a:gd name="connsiteX1" fmla="*/ 9137236 w 9137236"/>
              <a:gd name="connsiteY1" fmla="*/ 222061 h 1360814"/>
              <a:gd name="connsiteX2" fmla="*/ 9132868 w 9137236"/>
              <a:gd name="connsiteY2" fmla="*/ 1359903 h 1360814"/>
              <a:gd name="connsiteX3" fmla="*/ 0 w 9137236"/>
              <a:gd name="connsiteY3" fmla="*/ 1360814 h 1360814"/>
              <a:gd name="connsiteX4" fmla="*/ 0 w 9137236"/>
              <a:gd name="connsiteY4" fmla="*/ 219699 h 1360814"/>
              <a:gd name="connsiteX0" fmla="*/ 0 w 9137236"/>
              <a:gd name="connsiteY0" fmla="*/ 219699 h 1360814"/>
              <a:gd name="connsiteX1" fmla="*/ 9137236 w 9137236"/>
              <a:gd name="connsiteY1" fmla="*/ 222061 h 1360814"/>
              <a:gd name="connsiteX2" fmla="*/ 9132868 w 9137236"/>
              <a:gd name="connsiteY2" fmla="*/ 1359903 h 1360814"/>
              <a:gd name="connsiteX3" fmla="*/ 0 w 9137236"/>
              <a:gd name="connsiteY3" fmla="*/ 1360814 h 1360814"/>
              <a:gd name="connsiteX4" fmla="*/ 0 w 9137236"/>
              <a:gd name="connsiteY4" fmla="*/ 219699 h 1360814"/>
              <a:gd name="connsiteX0" fmla="*/ 0 w 9137236"/>
              <a:gd name="connsiteY0" fmla="*/ 219699 h 1360814"/>
              <a:gd name="connsiteX1" fmla="*/ 9137236 w 9137236"/>
              <a:gd name="connsiteY1" fmla="*/ 222061 h 1360814"/>
              <a:gd name="connsiteX2" fmla="*/ 9135248 w 9137236"/>
              <a:gd name="connsiteY2" fmla="*/ 1359903 h 1360814"/>
              <a:gd name="connsiteX3" fmla="*/ 0 w 9137236"/>
              <a:gd name="connsiteY3" fmla="*/ 1360814 h 1360814"/>
              <a:gd name="connsiteX4" fmla="*/ 0 w 9137236"/>
              <a:gd name="connsiteY4" fmla="*/ 219699 h 1360814"/>
              <a:gd name="connsiteX0" fmla="*/ 0 w 9137236"/>
              <a:gd name="connsiteY0" fmla="*/ 219699 h 1362266"/>
              <a:gd name="connsiteX1" fmla="*/ 9137236 w 9137236"/>
              <a:gd name="connsiteY1" fmla="*/ 222061 h 1362266"/>
              <a:gd name="connsiteX2" fmla="*/ 9125736 w 9137236"/>
              <a:gd name="connsiteY2" fmla="*/ 1362266 h 1362266"/>
              <a:gd name="connsiteX3" fmla="*/ 0 w 9137236"/>
              <a:gd name="connsiteY3" fmla="*/ 1360814 h 1362266"/>
              <a:gd name="connsiteX4" fmla="*/ 0 w 9137236"/>
              <a:gd name="connsiteY4" fmla="*/ 219699 h 1362266"/>
              <a:gd name="connsiteX0" fmla="*/ 0 w 9132479"/>
              <a:gd name="connsiteY0" fmla="*/ 219699 h 1362266"/>
              <a:gd name="connsiteX1" fmla="*/ 9132479 w 9132479"/>
              <a:gd name="connsiteY1" fmla="*/ 222061 h 1362266"/>
              <a:gd name="connsiteX2" fmla="*/ 9125736 w 9132479"/>
              <a:gd name="connsiteY2" fmla="*/ 1362266 h 1362266"/>
              <a:gd name="connsiteX3" fmla="*/ 0 w 9132479"/>
              <a:gd name="connsiteY3" fmla="*/ 1360814 h 1362266"/>
              <a:gd name="connsiteX4" fmla="*/ 0 w 9132479"/>
              <a:gd name="connsiteY4" fmla="*/ 219699 h 1362266"/>
              <a:gd name="connsiteX0" fmla="*/ 0 w 9133852"/>
              <a:gd name="connsiteY0" fmla="*/ 219699 h 1362266"/>
              <a:gd name="connsiteX1" fmla="*/ 9132479 w 9133852"/>
              <a:gd name="connsiteY1" fmla="*/ 222061 h 1362266"/>
              <a:gd name="connsiteX2" fmla="*/ 9132872 w 9133852"/>
              <a:gd name="connsiteY2" fmla="*/ 1362266 h 1362266"/>
              <a:gd name="connsiteX3" fmla="*/ 0 w 9133852"/>
              <a:gd name="connsiteY3" fmla="*/ 1360814 h 1362266"/>
              <a:gd name="connsiteX4" fmla="*/ 0 w 9133852"/>
              <a:gd name="connsiteY4" fmla="*/ 219699 h 1362266"/>
              <a:gd name="connsiteX0" fmla="*/ 0 w 9133852"/>
              <a:gd name="connsiteY0" fmla="*/ 252565 h 1395132"/>
              <a:gd name="connsiteX1" fmla="*/ 9132479 w 9133852"/>
              <a:gd name="connsiteY1" fmla="*/ 254927 h 1395132"/>
              <a:gd name="connsiteX2" fmla="*/ 9132872 w 9133852"/>
              <a:gd name="connsiteY2" fmla="*/ 1395132 h 1395132"/>
              <a:gd name="connsiteX3" fmla="*/ 0 w 9133852"/>
              <a:gd name="connsiteY3" fmla="*/ 1393680 h 1395132"/>
              <a:gd name="connsiteX4" fmla="*/ 0 w 9133852"/>
              <a:gd name="connsiteY4" fmla="*/ 252565 h 1395132"/>
              <a:gd name="connsiteX0" fmla="*/ 0 w 9133852"/>
              <a:gd name="connsiteY0" fmla="*/ 222727 h 1365294"/>
              <a:gd name="connsiteX1" fmla="*/ 9132479 w 9133852"/>
              <a:gd name="connsiteY1" fmla="*/ 225089 h 1365294"/>
              <a:gd name="connsiteX2" fmla="*/ 9132872 w 9133852"/>
              <a:gd name="connsiteY2" fmla="*/ 1365294 h 1365294"/>
              <a:gd name="connsiteX3" fmla="*/ 0 w 9133852"/>
              <a:gd name="connsiteY3" fmla="*/ 1363842 h 1365294"/>
              <a:gd name="connsiteX4" fmla="*/ 0 w 9133852"/>
              <a:gd name="connsiteY4" fmla="*/ 222727 h 1365294"/>
              <a:gd name="connsiteX0" fmla="*/ 0 w 9133852"/>
              <a:gd name="connsiteY0" fmla="*/ 233399 h 1375966"/>
              <a:gd name="connsiteX1" fmla="*/ 9132479 w 9133852"/>
              <a:gd name="connsiteY1" fmla="*/ 235761 h 1375966"/>
              <a:gd name="connsiteX2" fmla="*/ 9132872 w 9133852"/>
              <a:gd name="connsiteY2" fmla="*/ 1375966 h 1375966"/>
              <a:gd name="connsiteX3" fmla="*/ 0 w 9133852"/>
              <a:gd name="connsiteY3" fmla="*/ 1374514 h 1375966"/>
              <a:gd name="connsiteX4" fmla="*/ 0 w 9133852"/>
              <a:gd name="connsiteY4" fmla="*/ 233399 h 1375966"/>
              <a:gd name="connsiteX0" fmla="*/ 0 w 9133852"/>
              <a:gd name="connsiteY0" fmla="*/ 234519 h 1377086"/>
              <a:gd name="connsiteX1" fmla="*/ 9132479 w 9133852"/>
              <a:gd name="connsiteY1" fmla="*/ 236881 h 1377086"/>
              <a:gd name="connsiteX2" fmla="*/ 9132872 w 9133852"/>
              <a:gd name="connsiteY2" fmla="*/ 1377086 h 1377086"/>
              <a:gd name="connsiteX3" fmla="*/ 0 w 9133852"/>
              <a:gd name="connsiteY3" fmla="*/ 1375634 h 1377086"/>
              <a:gd name="connsiteX4" fmla="*/ 0 w 9133852"/>
              <a:gd name="connsiteY4" fmla="*/ 234519 h 1377086"/>
              <a:gd name="connsiteX0" fmla="*/ 0 w 9132479"/>
              <a:gd name="connsiteY0" fmla="*/ 234519 h 1375634"/>
              <a:gd name="connsiteX1" fmla="*/ 9132479 w 9132479"/>
              <a:gd name="connsiteY1" fmla="*/ 236881 h 1375634"/>
              <a:gd name="connsiteX2" fmla="*/ 9128116 w 9132479"/>
              <a:gd name="connsiteY2" fmla="*/ 1374723 h 1375634"/>
              <a:gd name="connsiteX3" fmla="*/ 0 w 9132479"/>
              <a:gd name="connsiteY3" fmla="*/ 1375634 h 1375634"/>
              <a:gd name="connsiteX4" fmla="*/ 0 w 9132479"/>
              <a:gd name="connsiteY4" fmla="*/ 234519 h 1375634"/>
              <a:gd name="connsiteX0" fmla="*/ 0 w 9136033"/>
              <a:gd name="connsiteY0" fmla="*/ 234519 h 1375634"/>
              <a:gd name="connsiteX1" fmla="*/ 9132479 w 9136033"/>
              <a:gd name="connsiteY1" fmla="*/ 236881 h 1375634"/>
              <a:gd name="connsiteX2" fmla="*/ 9135251 w 9136033"/>
              <a:gd name="connsiteY2" fmla="*/ 1374723 h 1375634"/>
              <a:gd name="connsiteX3" fmla="*/ 0 w 9136033"/>
              <a:gd name="connsiteY3" fmla="*/ 1375634 h 1375634"/>
              <a:gd name="connsiteX4" fmla="*/ 0 w 9136033"/>
              <a:gd name="connsiteY4" fmla="*/ 234519 h 1375634"/>
              <a:gd name="connsiteX0" fmla="*/ 0 w 9139612"/>
              <a:gd name="connsiteY0" fmla="*/ 234519 h 1375634"/>
              <a:gd name="connsiteX1" fmla="*/ 9139612 w 9139612"/>
              <a:gd name="connsiteY1" fmla="*/ 236881 h 1375634"/>
              <a:gd name="connsiteX2" fmla="*/ 9135251 w 9139612"/>
              <a:gd name="connsiteY2" fmla="*/ 1374723 h 1375634"/>
              <a:gd name="connsiteX3" fmla="*/ 0 w 9139612"/>
              <a:gd name="connsiteY3" fmla="*/ 1375634 h 1375634"/>
              <a:gd name="connsiteX4" fmla="*/ 0 w 9139612"/>
              <a:gd name="connsiteY4" fmla="*/ 234519 h 1375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39612" h="1375634">
                <a:moveTo>
                  <a:pt x="0" y="234519"/>
                </a:moveTo>
                <a:cubicBezTo>
                  <a:pt x="3048000" y="-527481"/>
                  <a:pt x="5435219" y="866553"/>
                  <a:pt x="9139612" y="236881"/>
                </a:cubicBezTo>
                <a:cubicBezTo>
                  <a:pt x="9136068" y="1376993"/>
                  <a:pt x="9138796" y="238940"/>
                  <a:pt x="9135251" y="1374723"/>
                </a:cubicBezTo>
                <a:lnTo>
                  <a:pt x="0" y="1375634"/>
                </a:lnTo>
                <a:lnTo>
                  <a:pt x="0" y="234519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tx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n>
                <a:solidFill>
                  <a:srgbClr val="4F81BD">
                    <a:lumMod val="75000"/>
                  </a:srgbClr>
                </a:solidFill>
              </a:ln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4" name="Footer Placeholder 3"/>
          <p:cNvSpPr txBox="1">
            <a:spLocks/>
          </p:cNvSpPr>
          <p:nvPr userDrawn="1"/>
        </p:nvSpPr>
        <p:spPr>
          <a:xfrm>
            <a:off x="1422400" y="6172201"/>
            <a:ext cx="10464800" cy="552005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2200" b="0" kern="1200" cap="none" spc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200">
                <a:ln w="12700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U.S. Department of the Interior | Office of Human Capital</a:t>
            </a:r>
          </a:p>
        </p:txBody>
      </p:sp>
      <p:pic>
        <p:nvPicPr>
          <p:cNvPr id="15" name="Picture 2" descr="Hom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6" y="5907341"/>
            <a:ext cx="1117601" cy="8382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04247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9956797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600200"/>
            <a:ext cx="9956797" cy="47243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828800" y="1371600"/>
            <a:ext cx="9956797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E674D-C7B3-493B-ACAB-8683AAF65A8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 rot="16200000">
            <a:off x="-1756146" y="3645778"/>
            <a:ext cx="5002212" cy="5078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300">
                <a:solidFill>
                  <a:prstClr val="white"/>
                </a:solidFill>
                <a:latin typeface="Helvetica" panose="020B0504020202030204" pitchFamily="34" charset="0"/>
              </a:rPr>
              <a:t> </a:t>
            </a:r>
            <a:endParaRPr lang="en-US" sz="1600">
              <a:solidFill>
                <a:prstClr val="white"/>
              </a:solidFill>
              <a:latin typeface="Helvetica" panose="020B0504020202030204" pitchFamily="34" charset="0"/>
            </a:endParaRPr>
          </a:p>
          <a:p>
            <a:pPr algn="ctr"/>
            <a:r>
              <a:rPr lang="en-US" sz="2400">
                <a:solidFill>
                  <a:prstClr val="white"/>
                </a:solidFill>
                <a:latin typeface="Helvetica" panose="020B0504020202030204" pitchFamily="34" charset="0"/>
              </a:rPr>
              <a:t>Office of Human Capital</a:t>
            </a:r>
          </a:p>
        </p:txBody>
      </p:sp>
      <p:pic>
        <p:nvPicPr>
          <p:cNvPr id="9" name="Picture 2" descr="Hom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92" y="446974"/>
            <a:ext cx="1268819" cy="9516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77006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1600201"/>
            <a:ext cx="4876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11997" y="1600201"/>
            <a:ext cx="46736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828800" y="1371600"/>
            <a:ext cx="9956797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E674D-C7B3-493B-ACAB-8683AAF65A8A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Hom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92" y="446974"/>
            <a:ext cx="1268819" cy="951614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 rot="16200000">
            <a:off x="-1756146" y="3645778"/>
            <a:ext cx="5002212" cy="5078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300">
                <a:solidFill>
                  <a:prstClr val="white"/>
                </a:solidFill>
                <a:latin typeface="Helvetica" panose="020B0504020202030204" pitchFamily="34" charset="0"/>
              </a:rPr>
              <a:t> </a:t>
            </a:r>
            <a:endParaRPr lang="en-US" sz="1600">
              <a:solidFill>
                <a:prstClr val="white"/>
              </a:solidFill>
              <a:latin typeface="Helvetica" panose="020B0504020202030204" pitchFamily="34" charset="0"/>
            </a:endParaRPr>
          </a:p>
          <a:p>
            <a:pPr algn="ctr"/>
            <a:r>
              <a:rPr lang="en-US" sz="2400">
                <a:solidFill>
                  <a:prstClr val="white"/>
                </a:solidFill>
                <a:latin typeface="Helvetica" panose="020B0504020202030204" pitchFamily="34" charset="0"/>
              </a:rPr>
              <a:t>Office of Human Capital</a:t>
            </a:r>
          </a:p>
        </p:txBody>
      </p:sp>
    </p:spTree>
    <p:extLst>
      <p:ext uri="{BB962C8B-B14F-4D97-AF65-F5344CB8AC3E}">
        <p14:creationId xmlns:p14="http://schemas.microsoft.com/office/powerpoint/2010/main" val="2831074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828800" y="1371600"/>
            <a:ext cx="9956797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E674D-C7B3-493B-ACAB-8683AAF65A8A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2" descr="Hom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92" y="446974"/>
            <a:ext cx="1268819" cy="95161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 userDrawn="1"/>
        </p:nvSpPr>
        <p:spPr>
          <a:xfrm rot="16200000">
            <a:off x="-1756146" y="3645778"/>
            <a:ext cx="5002212" cy="5078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300">
                <a:solidFill>
                  <a:prstClr val="white"/>
                </a:solidFill>
                <a:latin typeface="Helvetica" panose="020B0504020202030204" pitchFamily="34" charset="0"/>
              </a:rPr>
              <a:t> </a:t>
            </a:r>
            <a:endParaRPr lang="en-US" sz="1600">
              <a:solidFill>
                <a:prstClr val="white"/>
              </a:solidFill>
              <a:latin typeface="Helvetica" panose="020B0504020202030204" pitchFamily="34" charset="0"/>
            </a:endParaRPr>
          </a:p>
          <a:p>
            <a:pPr algn="ctr"/>
            <a:r>
              <a:rPr lang="en-US" sz="2400">
                <a:solidFill>
                  <a:prstClr val="white"/>
                </a:solidFill>
                <a:latin typeface="Helvetica" panose="020B0504020202030204" pitchFamily="34" charset="0"/>
              </a:rPr>
              <a:t>Office of Human Capital</a:t>
            </a:r>
          </a:p>
        </p:txBody>
      </p:sp>
    </p:spTree>
    <p:extLst>
      <p:ext uri="{BB962C8B-B14F-4D97-AF65-F5344CB8AC3E}">
        <p14:creationId xmlns:p14="http://schemas.microsoft.com/office/powerpoint/2010/main" val="40538902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3971926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5600" y="2471739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Picture 2" descr="Hom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92" y="446974"/>
            <a:ext cx="1268819" cy="95161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 userDrawn="1"/>
        </p:nvSpPr>
        <p:spPr>
          <a:xfrm rot="16200000">
            <a:off x="-1756146" y="3645778"/>
            <a:ext cx="5002212" cy="5078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300">
                <a:solidFill>
                  <a:prstClr val="white"/>
                </a:solidFill>
                <a:latin typeface="Helvetica" panose="020B0504020202030204" pitchFamily="34" charset="0"/>
              </a:rPr>
              <a:t> </a:t>
            </a:r>
            <a:endParaRPr lang="en-US" sz="1600">
              <a:solidFill>
                <a:prstClr val="white"/>
              </a:solidFill>
              <a:latin typeface="Helvetica" panose="020B0504020202030204" pitchFamily="34" charset="0"/>
            </a:endParaRPr>
          </a:p>
          <a:p>
            <a:pPr algn="ctr"/>
            <a:r>
              <a:rPr lang="en-US" sz="2400">
                <a:solidFill>
                  <a:prstClr val="white"/>
                </a:solidFill>
                <a:latin typeface="Helvetica" panose="020B0504020202030204" pitchFamily="34" charset="0"/>
              </a:rPr>
              <a:t>Office of Human Capital</a:t>
            </a:r>
          </a:p>
        </p:txBody>
      </p:sp>
    </p:spTree>
    <p:extLst>
      <p:ext uri="{BB962C8B-B14F-4D97-AF65-F5344CB8AC3E}">
        <p14:creationId xmlns:p14="http://schemas.microsoft.com/office/powerpoint/2010/main" val="2133620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E674D-C7B3-493B-ACAB-8683AAF65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6634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E674D-C7B3-493B-ACAB-8683AAF65A8A}" type="slidenum">
              <a:rPr lang="en-US" smtClean="0"/>
              <a:t>‹#›</a:t>
            </a:fld>
            <a:endParaRPr lang="en-US"/>
          </a:p>
        </p:txBody>
      </p:sp>
      <p:pic>
        <p:nvPicPr>
          <p:cNvPr id="3" name="Picture 2" descr="Hom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92" y="446974"/>
            <a:ext cx="1268819" cy="95161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 userDrawn="1"/>
        </p:nvSpPr>
        <p:spPr>
          <a:xfrm rot="16200000">
            <a:off x="-1756146" y="3645778"/>
            <a:ext cx="5002212" cy="5078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300">
                <a:solidFill>
                  <a:prstClr val="white"/>
                </a:solidFill>
                <a:latin typeface="Helvetica" panose="020B0504020202030204" pitchFamily="34" charset="0"/>
              </a:rPr>
              <a:t> </a:t>
            </a:r>
            <a:endParaRPr lang="en-US" sz="1600">
              <a:solidFill>
                <a:prstClr val="white"/>
              </a:solidFill>
              <a:latin typeface="Helvetica" panose="020B0504020202030204" pitchFamily="34" charset="0"/>
            </a:endParaRPr>
          </a:p>
          <a:p>
            <a:pPr algn="ctr"/>
            <a:r>
              <a:rPr lang="en-US" sz="2400">
                <a:solidFill>
                  <a:prstClr val="white"/>
                </a:solidFill>
                <a:latin typeface="Helvetica" panose="020B0504020202030204" pitchFamily="34" charset="0"/>
              </a:rPr>
              <a:t>Office of Human Capital</a:t>
            </a:r>
          </a:p>
        </p:txBody>
      </p:sp>
    </p:spTree>
    <p:extLst>
      <p:ext uri="{BB962C8B-B14F-4D97-AF65-F5344CB8AC3E}">
        <p14:creationId xmlns:p14="http://schemas.microsoft.com/office/powerpoint/2010/main" val="12582166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0" y="273051"/>
            <a:ext cx="5689600" cy="612774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1" y="273050"/>
            <a:ext cx="4011084" cy="61277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E674D-C7B3-493B-ACAB-8683AAF65A8A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2" descr="Hom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92" y="446974"/>
            <a:ext cx="1268819" cy="95161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 userDrawn="1"/>
        </p:nvSpPr>
        <p:spPr>
          <a:xfrm rot="16200000">
            <a:off x="-1756146" y="3645778"/>
            <a:ext cx="5002212" cy="5078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300">
                <a:solidFill>
                  <a:prstClr val="white"/>
                </a:solidFill>
                <a:latin typeface="Helvetica" panose="020B0504020202030204" pitchFamily="34" charset="0"/>
              </a:rPr>
              <a:t> </a:t>
            </a:r>
            <a:endParaRPr lang="en-US" sz="1600">
              <a:solidFill>
                <a:prstClr val="white"/>
              </a:solidFill>
              <a:latin typeface="Helvetica" panose="020B0504020202030204" pitchFamily="34" charset="0"/>
            </a:endParaRPr>
          </a:p>
          <a:p>
            <a:pPr algn="ctr"/>
            <a:r>
              <a:rPr lang="en-US" sz="2400">
                <a:solidFill>
                  <a:prstClr val="white"/>
                </a:solidFill>
                <a:latin typeface="Helvetica" panose="020B0504020202030204" pitchFamily="34" charset="0"/>
              </a:rPr>
              <a:t>Office of Human Capital</a:t>
            </a:r>
          </a:p>
        </p:txBody>
      </p:sp>
    </p:spTree>
    <p:extLst>
      <p:ext uri="{BB962C8B-B14F-4D97-AF65-F5344CB8AC3E}">
        <p14:creationId xmlns:p14="http://schemas.microsoft.com/office/powerpoint/2010/main" val="19597884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47244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2800" y="609600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52800" y="5291138"/>
            <a:ext cx="7315200" cy="5762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E674D-C7B3-493B-ACAB-8683AAF65A8A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2" descr="Hom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92" y="446974"/>
            <a:ext cx="1268819" cy="95161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 userDrawn="1"/>
        </p:nvSpPr>
        <p:spPr>
          <a:xfrm rot="16200000">
            <a:off x="-1756146" y="3645778"/>
            <a:ext cx="5002212" cy="5078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300">
                <a:solidFill>
                  <a:prstClr val="white"/>
                </a:solidFill>
                <a:latin typeface="Helvetica" panose="020B0504020202030204" pitchFamily="34" charset="0"/>
              </a:rPr>
              <a:t> </a:t>
            </a:r>
            <a:endParaRPr lang="en-US" sz="1600">
              <a:solidFill>
                <a:prstClr val="white"/>
              </a:solidFill>
              <a:latin typeface="Helvetica" panose="020B0504020202030204" pitchFamily="34" charset="0"/>
            </a:endParaRPr>
          </a:p>
          <a:p>
            <a:pPr algn="ctr"/>
            <a:r>
              <a:rPr lang="en-US" sz="2400">
                <a:solidFill>
                  <a:prstClr val="white"/>
                </a:solidFill>
                <a:latin typeface="Helvetica" panose="020B0504020202030204" pitchFamily="34" charset="0"/>
              </a:rPr>
              <a:t>Office of Human Capital</a:t>
            </a:r>
          </a:p>
        </p:txBody>
      </p:sp>
    </p:spTree>
    <p:extLst>
      <p:ext uri="{BB962C8B-B14F-4D97-AF65-F5344CB8AC3E}">
        <p14:creationId xmlns:p14="http://schemas.microsoft.com/office/powerpoint/2010/main" val="28665761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6968" y="3276600"/>
            <a:ext cx="10363200" cy="60960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2400" i="1">
                <a:solidFill>
                  <a:schemeClr val="tx1">
                    <a:tint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914407" y="3276600"/>
            <a:ext cx="10363200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609607" y="2190750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1828807" y="4495800"/>
            <a:ext cx="8534400" cy="3048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aseline="0"/>
            </a:lvl1pPr>
            <a:lvl2pPr marL="457200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Position</a:t>
            </a:r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1828807" y="4800600"/>
            <a:ext cx="8534400" cy="3048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Division</a:t>
            </a:r>
          </a:p>
        </p:txBody>
      </p:sp>
      <p:sp>
        <p:nvSpPr>
          <p:cNvPr id="20" name="Text Placeholder 15"/>
          <p:cNvSpPr>
            <a:spLocks noGrp="1"/>
          </p:cNvSpPr>
          <p:nvPr>
            <p:ph type="body" sz="quarter" idx="12" hasCustomPrompt="1"/>
          </p:nvPr>
        </p:nvSpPr>
        <p:spPr>
          <a:xfrm>
            <a:off x="1828807" y="5105400"/>
            <a:ext cx="8534400" cy="3048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3" name="Flowchart: Stored Data 9"/>
          <p:cNvSpPr/>
          <p:nvPr/>
        </p:nvSpPr>
        <p:spPr>
          <a:xfrm rot="5400000">
            <a:off x="4875222" y="-4930974"/>
            <a:ext cx="2414655" cy="12213561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463 w 8796"/>
              <a:gd name="connsiteY0" fmla="*/ 0 h 10000"/>
              <a:gd name="connsiteX1" fmla="*/ 8796 w 8796"/>
              <a:gd name="connsiteY1" fmla="*/ 0 h 10000"/>
              <a:gd name="connsiteX2" fmla="*/ 7129 w 8796"/>
              <a:gd name="connsiteY2" fmla="*/ 5000 h 10000"/>
              <a:gd name="connsiteX3" fmla="*/ 8796 w 8796"/>
              <a:gd name="connsiteY3" fmla="*/ 10000 h 10000"/>
              <a:gd name="connsiteX4" fmla="*/ 463 w 8796"/>
              <a:gd name="connsiteY4" fmla="*/ 10000 h 10000"/>
              <a:gd name="connsiteX5" fmla="*/ 282 w 8796"/>
              <a:gd name="connsiteY5" fmla="*/ 5000 h 10000"/>
              <a:gd name="connsiteX6" fmla="*/ 463 w 8796"/>
              <a:gd name="connsiteY6" fmla="*/ 0 h 10000"/>
              <a:gd name="connsiteX0" fmla="*/ 526 w 10000"/>
              <a:gd name="connsiteY0" fmla="*/ 0 h 10000"/>
              <a:gd name="connsiteX1" fmla="*/ 10000 w 10000"/>
              <a:gd name="connsiteY1" fmla="*/ 0 h 10000"/>
              <a:gd name="connsiteX2" fmla="*/ 8105 w 10000"/>
              <a:gd name="connsiteY2" fmla="*/ 5000 h 10000"/>
              <a:gd name="connsiteX3" fmla="*/ 10000 w 10000"/>
              <a:gd name="connsiteY3" fmla="*/ 10000 h 10000"/>
              <a:gd name="connsiteX4" fmla="*/ 526 w 10000"/>
              <a:gd name="connsiteY4" fmla="*/ 10000 h 10000"/>
              <a:gd name="connsiteX5" fmla="*/ 321 w 10000"/>
              <a:gd name="connsiteY5" fmla="*/ 5000 h 10000"/>
              <a:gd name="connsiteX6" fmla="*/ 526 w 10000"/>
              <a:gd name="connsiteY6" fmla="*/ 0 h 10000"/>
              <a:gd name="connsiteX0" fmla="*/ 526 w 10000"/>
              <a:gd name="connsiteY0" fmla="*/ 0 h 10002"/>
              <a:gd name="connsiteX1" fmla="*/ 10000 w 10000"/>
              <a:gd name="connsiteY1" fmla="*/ 0 h 10002"/>
              <a:gd name="connsiteX2" fmla="*/ 8105 w 10000"/>
              <a:gd name="connsiteY2" fmla="*/ 5000 h 10002"/>
              <a:gd name="connsiteX3" fmla="*/ 10000 w 10000"/>
              <a:gd name="connsiteY3" fmla="*/ 10000 h 10002"/>
              <a:gd name="connsiteX4" fmla="*/ 526 w 10000"/>
              <a:gd name="connsiteY4" fmla="*/ 10000 h 10002"/>
              <a:gd name="connsiteX5" fmla="*/ 321 w 10000"/>
              <a:gd name="connsiteY5" fmla="*/ 5000 h 10002"/>
              <a:gd name="connsiteX6" fmla="*/ 526 w 10000"/>
              <a:gd name="connsiteY6" fmla="*/ 0 h 10002"/>
              <a:gd name="connsiteX0" fmla="*/ 521 w 9995"/>
              <a:gd name="connsiteY0" fmla="*/ 0 h 10000"/>
              <a:gd name="connsiteX1" fmla="*/ 9995 w 9995"/>
              <a:gd name="connsiteY1" fmla="*/ 0 h 10000"/>
              <a:gd name="connsiteX2" fmla="*/ 8100 w 9995"/>
              <a:gd name="connsiteY2" fmla="*/ 5000 h 10000"/>
              <a:gd name="connsiteX3" fmla="*/ 9995 w 9995"/>
              <a:gd name="connsiteY3" fmla="*/ 10000 h 10000"/>
              <a:gd name="connsiteX4" fmla="*/ 406 w 9995"/>
              <a:gd name="connsiteY4" fmla="*/ 9990 h 10000"/>
              <a:gd name="connsiteX5" fmla="*/ 316 w 9995"/>
              <a:gd name="connsiteY5" fmla="*/ 5000 h 10000"/>
              <a:gd name="connsiteX6" fmla="*/ 521 w 9995"/>
              <a:gd name="connsiteY6" fmla="*/ 0 h 10000"/>
              <a:gd name="connsiteX0" fmla="*/ 446 w 10232"/>
              <a:gd name="connsiteY0" fmla="*/ 0 h 10010"/>
              <a:gd name="connsiteX1" fmla="*/ 10232 w 10232"/>
              <a:gd name="connsiteY1" fmla="*/ 10 h 10010"/>
              <a:gd name="connsiteX2" fmla="*/ 8336 w 10232"/>
              <a:gd name="connsiteY2" fmla="*/ 5010 h 10010"/>
              <a:gd name="connsiteX3" fmla="*/ 10232 w 10232"/>
              <a:gd name="connsiteY3" fmla="*/ 10010 h 10010"/>
              <a:gd name="connsiteX4" fmla="*/ 638 w 10232"/>
              <a:gd name="connsiteY4" fmla="*/ 10000 h 10010"/>
              <a:gd name="connsiteX5" fmla="*/ 548 w 10232"/>
              <a:gd name="connsiteY5" fmla="*/ 5010 h 10010"/>
              <a:gd name="connsiteX6" fmla="*/ 446 w 10232"/>
              <a:gd name="connsiteY6" fmla="*/ 0 h 10010"/>
              <a:gd name="connsiteX0" fmla="*/ 0 w 9786"/>
              <a:gd name="connsiteY0" fmla="*/ 0 h 10010"/>
              <a:gd name="connsiteX1" fmla="*/ 9786 w 9786"/>
              <a:gd name="connsiteY1" fmla="*/ 10 h 10010"/>
              <a:gd name="connsiteX2" fmla="*/ 7890 w 9786"/>
              <a:gd name="connsiteY2" fmla="*/ 5010 h 10010"/>
              <a:gd name="connsiteX3" fmla="*/ 9786 w 9786"/>
              <a:gd name="connsiteY3" fmla="*/ 10010 h 10010"/>
              <a:gd name="connsiteX4" fmla="*/ 192 w 9786"/>
              <a:gd name="connsiteY4" fmla="*/ 10000 h 10010"/>
              <a:gd name="connsiteX5" fmla="*/ 102 w 9786"/>
              <a:gd name="connsiteY5" fmla="*/ 5010 h 10010"/>
              <a:gd name="connsiteX6" fmla="*/ 0 w 9786"/>
              <a:gd name="connsiteY6" fmla="*/ 0 h 10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786" h="10010">
                <a:moveTo>
                  <a:pt x="0" y="0"/>
                </a:moveTo>
                <a:lnTo>
                  <a:pt x="9786" y="10"/>
                </a:lnTo>
                <a:cubicBezTo>
                  <a:pt x="8738" y="10"/>
                  <a:pt x="7890" y="2249"/>
                  <a:pt x="7890" y="5010"/>
                </a:cubicBezTo>
                <a:cubicBezTo>
                  <a:pt x="7890" y="7771"/>
                  <a:pt x="8738" y="10010"/>
                  <a:pt x="9786" y="10010"/>
                </a:cubicBezTo>
                <a:lnTo>
                  <a:pt x="192" y="10000"/>
                </a:lnTo>
                <a:cubicBezTo>
                  <a:pt x="67" y="10021"/>
                  <a:pt x="134" y="6677"/>
                  <a:pt x="102" y="5010"/>
                </a:cubicBezTo>
                <a:cubicBezTo>
                  <a:pt x="70" y="3343"/>
                  <a:pt x="106" y="0"/>
                  <a:pt x="0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28600"/>
            <a:ext cx="11811000" cy="14859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1822704" y="4191000"/>
            <a:ext cx="8534400" cy="3048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aseline="0"/>
            </a:lvl1pPr>
            <a:lvl2pPr marL="457200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12" name="Wave 7"/>
          <p:cNvSpPr/>
          <p:nvPr/>
        </p:nvSpPr>
        <p:spPr>
          <a:xfrm flipH="1">
            <a:off x="4953" y="5638800"/>
            <a:ext cx="12196568" cy="1219200"/>
          </a:xfrm>
          <a:custGeom>
            <a:avLst/>
            <a:gdLst>
              <a:gd name="connsiteX0" fmla="*/ 0 w 9144000"/>
              <a:gd name="connsiteY0" fmla="*/ 228600 h 1828800"/>
              <a:gd name="connsiteX1" fmla="*/ 9144000 w 9144000"/>
              <a:gd name="connsiteY1" fmla="*/ 228600 h 1828800"/>
              <a:gd name="connsiteX2" fmla="*/ 9144000 w 9144000"/>
              <a:gd name="connsiteY2" fmla="*/ 1600200 h 1828800"/>
              <a:gd name="connsiteX3" fmla="*/ 0 w 9144000"/>
              <a:gd name="connsiteY3" fmla="*/ 1600200 h 1828800"/>
              <a:gd name="connsiteX4" fmla="*/ 0 w 9144000"/>
              <a:gd name="connsiteY4" fmla="*/ 228600 h 1828800"/>
              <a:gd name="connsiteX0" fmla="*/ 10632 w 9154632"/>
              <a:gd name="connsiteY0" fmla="*/ 219971 h 1779368"/>
              <a:gd name="connsiteX1" fmla="*/ 9154632 w 9154632"/>
              <a:gd name="connsiteY1" fmla="*/ 219971 h 1779368"/>
              <a:gd name="connsiteX2" fmla="*/ 9154632 w 9154632"/>
              <a:gd name="connsiteY2" fmla="*/ 1591571 h 1779368"/>
              <a:gd name="connsiteX3" fmla="*/ 0 w 9154632"/>
              <a:gd name="connsiteY3" fmla="*/ 1261962 h 1779368"/>
              <a:gd name="connsiteX4" fmla="*/ 10632 w 9154632"/>
              <a:gd name="connsiteY4" fmla="*/ 219971 h 1779368"/>
              <a:gd name="connsiteX0" fmla="*/ 0 w 9144000"/>
              <a:gd name="connsiteY0" fmla="*/ 219971 h 1786702"/>
              <a:gd name="connsiteX1" fmla="*/ 9144000 w 9144000"/>
              <a:gd name="connsiteY1" fmla="*/ 219971 h 1786702"/>
              <a:gd name="connsiteX2" fmla="*/ 9144000 w 9144000"/>
              <a:gd name="connsiteY2" fmla="*/ 1591571 h 1786702"/>
              <a:gd name="connsiteX3" fmla="*/ 10633 w 9144000"/>
              <a:gd name="connsiteY3" fmla="*/ 1347022 h 1786702"/>
              <a:gd name="connsiteX4" fmla="*/ 0 w 9144000"/>
              <a:gd name="connsiteY4" fmla="*/ 219971 h 1786702"/>
              <a:gd name="connsiteX0" fmla="*/ 0 w 9144000"/>
              <a:gd name="connsiteY0" fmla="*/ 219971 h 1880814"/>
              <a:gd name="connsiteX1" fmla="*/ 9144000 w 9144000"/>
              <a:gd name="connsiteY1" fmla="*/ 219971 h 1880814"/>
              <a:gd name="connsiteX2" fmla="*/ 9144000 w 9144000"/>
              <a:gd name="connsiteY2" fmla="*/ 1591571 h 1880814"/>
              <a:gd name="connsiteX3" fmla="*/ 10633 w 9144000"/>
              <a:gd name="connsiteY3" fmla="*/ 1347022 h 1880814"/>
              <a:gd name="connsiteX4" fmla="*/ 0 w 9144000"/>
              <a:gd name="connsiteY4" fmla="*/ 219971 h 1880814"/>
              <a:gd name="connsiteX0" fmla="*/ 0 w 9144000"/>
              <a:gd name="connsiteY0" fmla="*/ 219971 h 1591571"/>
              <a:gd name="connsiteX1" fmla="*/ 9144000 w 9144000"/>
              <a:gd name="connsiteY1" fmla="*/ 219971 h 1591571"/>
              <a:gd name="connsiteX2" fmla="*/ 9144000 w 9144000"/>
              <a:gd name="connsiteY2" fmla="*/ 1591571 h 1591571"/>
              <a:gd name="connsiteX3" fmla="*/ 10633 w 9144000"/>
              <a:gd name="connsiteY3" fmla="*/ 1347022 h 1591571"/>
              <a:gd name="connsiteX4" fmla="*/ 0 w 9144000"/>
              <a:gd name="connsiteY4" fmla="*/ 219971 h 1591571"/>
              <a:gd name="connsiteX0" fmla="*/ 0 w 9144000"/>
              <a:gd name="connsiteY0" fmla="*/ 219971 h 1348260"/>
              <a:gd name="connsiteX1" fmla="*/ 9144000 w 9144000"/>
              <a:gd name="connsiteY1" fmla="*/ 219971 h 1348260"/>
              <a:gd name="connsiteX2" fmla="*/ 9144000 w 9144000"/>
              <a:gd name="connsiteY2" fmla="*/ 1176901 h 1348260"/>
              <a:gd name="connsiteX3" fmla="*/ 10633 w 9144000"/>
              <a:gd name="connsiteY3" fmla="*/ 1347022 h 1348260"/>
              <a:gd name="connsiteX4" fmla="*/ 0 w 9144000"/>
              <a:gd name="connsiteY4" fmla="*/ 219971 h 1348260"/>
              <a:gd name="connsiteX0" fmla="*/ 0 w 9144000"/>
              <a:gd name="connsiteY0" fmla="*/ 219971 h 1349202"/>
              <a:gd name="connsiteX1" fmla="*/ 9144000 w 9144000"/>
              <a:gd name="connsiteY1" fmla="*/ 219971 h 1349202"/>
              <a:gd name="connsiteX2" fmla="*/ 9133367 w 9144000"/>
              <a:gd name="connsiteY2" fmla="*/ 1336389 h 1349202"/>
              <a:gd name="connsiteX3" fmla="*/ 10633 w 9144000"/>
              <a:gd name="connsiteY3" fmla="*/ 1347022 h 1349202"/>
              <a:gd name="connsiteX4" fmla="*/ 0 w 9144000"/>
              <a:gd name="connsiteY4" fmla="*/ 219971 h 134920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10633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10633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10633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0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57654"/>
              <a:gd name="connsiteX1" fmla="*/ 9144000 w 9144000"/>
              <a:gd name="connsiteY1" fmla="*/ 219971 h 1357654"/>
              <a:gd name="connsiteX2" fmla="*/ 9133367 w 9144000"/>
              <a:gd name="connsiteY2" fmla="*/ 1357654 h 1357654"/>
              <a:gd name="connsiteX3" fmla="*/ 0 w 9144000"/>
              <a:gd name="connsiteY3" fmla="*/ 1347022 h 1357654"/>
              <a:gd name="connsiteX4" fmla="*/ 0 w 9144000"/>
              <a:gd name="connsiteY4" fmla="*/ 219971 h 1357654"/>
              <a:gd name="connsiteX0" fmla="*/ 0 w 9144000"/>
              <a:gd name="connsiteY0" fmla="*/ 219971 h 1357654"/>
              <a:gd name="connsiteX1" fmla="*/ 9144000 w 9144000"/>
              <a:gd name="connsiteY1" fmla="*/ 219971 h 1357654"/>
              <a:gd name="connsiteX2" fmla="*/ 9133367 w 9144000"/>
              <a:gd name="connsiteY2" fmla="*/ 1357654 h 1357654"/>
              <a:gd name="connsiteX3" fmla="*/ 0 w 9144000"/>
              <a:gd name="connsiteY3" fmla="*/ 1347022 h 1357654"/>
              <a:gd name="connsiteX4" fmla="*/ 0 w 9144000"/>
              <a:gd name="connsiteY4" fmla="*/ 219971 h 1357654"/>
              <a:gd name="connsiteX0" fmla="*/ 0 w 9144000"/>
              <a:gd name="connsiteY0" fmla="*/ 219971 h 1357654"/>
              <a:gd name="connsiteX1" fmla="*/ 9144000 w 9144000"/>
              <a:gd name="connsiteY1" fmla="*/ 219971 h 1357654"/>
              <a:gd name="connsiteX2" fmla="*/ 9133367 w 9144000"/>
              <a:gd name="connsiteY2" fmla="*/ 1357654 h 1357654"/>
              <a:gd name="connsiteX3" fmla="*/ 0 w 9144000"/>
              <a:gd name="connsiteY3" fmla="*/ 1352553 h 1357654"/>
              <a:gd name="connsiteX4" fmla="*/ 0 w 9144000"/>
              <a:gd name="connsiteY4" fmla="*/ 219971 h 1357654"/>
              <a:gd name="connsiteX0" fmla="*/ 0 w 9144000"/>
              <a:gd name="connsiteY0" fmla="*/ 219971 h 1352553"/>
              <a:gd name="connsiteX1" fmla="*/ 9144000 w 9144000"/>
              <a:gd name="connsiteY1" fmla="*/ 219971 h 1352553"/>
              <a:gd name="connsiteX2" fmla="*/ 9133367 w 9144000"/>
              <a:gd name="connsiteY2" fmla="*/ 1352123 h 1352553"/>
              <a:gd name="connsiteX3" fmla="*/ 0 w 9144000"/>
              <a:gd name="connsiteY3" fmla="*/ 1352553 h 1352553"/>
              <a:gd name="connsiteX4" fmla="*/ 0 w 9144000"/>
              <a:gd name="connsiteY4" fmla="*/ 219971 h 1352553"/>
              <a:gd name="connsiteX0" fmla="*/ 0 w 9133866"/>
              <a:gd name="connsiteY0" fmla="*/ 219971 h 1352553"/>
              <a:gd name="connsiteX1" fmla="*/ 9123839 w 9133866"/>
              <a:gd name="connsiteY1" fmla="*/ 219971 h 1352553"/>
              <a:gd name="connsiteX2" fmla="*/ 9133367 w 9133866"/>
              <a:gd name="connsiteY2" fmla="*/ 1352123 h 1352553"/>
              <a:gd name="connsiteX3" fmla="*/ 0 w 9133866"/>
              <a:gd name="connsiteY3" fmla="*/ 1352553 h 1352553"/>
              <a:gd name="connsiteX4" fmla="*/ 0 w 9133866"/>
              <a:gd name="connsiteY4" fmla="*/ 219971 h 1352553"/>
              <a:gd name="connsiteX0" fmla="*/ 0 w 9134297"/>
              <a:gd name="connsiteY0" fmla="*/ 219971 h 1352553"/>
              <a:gd name="connsiteX1" fmla="*/ 9132480 w 9134297"/>
              <a:gd name="connsiteY1" fmla="*/ 219971 h 1352553"/>
              <a:gd name="connsiteX2" fmla="*/ 9133367 w 9134297"/>
              <a:gd name="connsiteY2" fmla="*/ 1352123 h 1352553"/>
              <a:gd name="connsiteX3" fmla="*/ 0 w 9134297"/>
              <a:gd name="connsiteY3" fmla="*/ 1352553 h 1352553"/>
              <a:gd name="connsiteX4" fmla="*/ 0 w 9134297"/>
              <a:gd name="connsiteY4" fmla="*/ 219971 h 1352553"/>
              <a:gd name="connsiteX0" fmla="*/ 0 w 9132480"/>
              <a:gd name="connsiteY0" fmla="*/ 219971 h 1352553"/>
              <a:gd name="connsiteX1" fmla="*/ 9132480 w 9132480"/>
              <a:gd name="connsiteY1" fmla="*/ 219971 h 1352553"/>
              <a:gd name="connsiteX2" fmla="*/ 9127607 w 9132480"/>
              <a:gd name="connsiteY2" fmla="*/ 1349279 h 1352553"/>
              <a:gd name="connsiteX3" fmla="*/ 0 w 9132480"/>
              <a:gd name="connsiteY3" fmla="*/ 1352553 h 1352553"/>
              <a:gd name="connsiteX4" fmla="*/ 0 w 9132480"/>
              <a:gd name="connsiteY4" fmla="*/ 219971 h 1352553"/>
              <a:gd name="connsiteX0" fmla="*/ 0 w 9132480"/>
              <a:gd name="connsiteY0" fmla="*/ 219971 h 1352553"/>
              <a:gd name="connsiteX1" fmla="*/ 9132480 w 9132480"/>
              <a:gd name="connsiteY1" fmla="*/ 219971 h 1352553"/>
              <a:gd name="connsiteX2" fmla="*/ 9127607 w 9132480"/>
              <a:gd name="connsiteY2" fmla="*/ 1349279 h 1352553"/>
              <a:gd name="connsiteX3" fmla="*/ 0 w 9132480"/>
              <a:gd name="connsiteY3" fmla="*/ 1352553 h 1352553"/>
              <a:gd name="connsiteX4" fmla="*/ 0 w 9132480"/>
              <a:gd name="connsiteY4" fmla="*/ 219971 h 1352553"/>
              <a:gd name="connsiteX0" fmla="*/ 0 w 9132480"/>
              <a:gd name="connsiteY0" fmla="*/ 219971 h 1352553"/>
              <a:gd name="connsiteX1" fmla="*/ 9132480 w 9132480"/>
              <a:gd name="connsiteY1" fmla="*/ 219971 h 1352553"/>
              <a:gd name="connsiteX2" fmla="*/ 9127607 w 9132480"/>
              <a:gd name="connsiteY2" fmla="*/ 1349279 h 1352553"/>
              <a:gd name="connsiteX3" fmla="*/ 0 w 9132480"/>
              <a:gd name="connsiteY3" fmla="*/ 1352553 h 1352553"/>
              <a:gd name="connsiteX4" fmla="*/ 0 w 9132480"/>
              <a:gd name="connsiteY4" fmla="*/ 219971 h 1352553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61086"/>
              <a:gd name="connsiteX1" fmla="*/ 9132480 w 9132480"/>
              <a:gd name="connsiteY1" fmla="*/ 219971 h 1361086"/>
              <a:gd name="connsiteX2" fmla="*/ 9130488 w 9132480"/>
              <a:gd name="connsiteY2" fmla="*/ 1357812 h 1361086"/>
              <a:gd name="connsiteX3" fmla="*/ 0 w 9132480"/>
              <a:gd name="connsiteY3" fmla="*/ 1361086 h 1361086"/>
              <a:gd name="connsiteX4" fmla="*/ 0 w 9132480"/>
              <a:gd name="connsiteY4" fmla="*/ 219971 h 1361086"/>
              <a:gd name="connsiteX0" fmla="*/ 0 w 9133848"/>
              <a:gd name="connsiteY0" fmla="*/ 219971 h 1361086"/>
              <a:gd name="connsiteX1" fmla="*/ 9132480 w 9133848"/>
              <a:gd name="connsiteY1" fmla="*/ 219971 h 1361086"/>
              <a:gd name="connsiteX2" fmla="*/ 9132868 w 9133848"/>
              <a:gd name="connsiteY2" fmla="*/ 1360175 h 1361086"/>
              <a:gd name="connsiteX3" fmla="*/ 0 w 9133848"/>
              <a:gd name="connsiteY3" fmla="*/ 1361086 h 1361086"/>
              <a:gd name="connsiteX4" fmla="*/ 0 w 9133848"/>
              <a:gd name="connsiteY4" fmla="*/ 219971 h 1361086"/>
              <a:gd name="connsiteX0" fmla="*/ 0 w 9139615"/>
              <a:gd name="connsiteY0" fmla="*/ 219971 h 1361086"/>
              <a:gd name="connsiteX1" fmla="*/ 9139615 w 9139615"/>
              <a:gd name="connsiteY1" fmla="*/ 219971 h 1361086"/>
              <a:gd name="connsiteX2" fmla="*/ 9132868 w 9139615"/>
              <a:gd name="connsiteY2" fmla="*/ 1360175 h 1361086"/>
              <a:gd name="connsiteX3" fmla="*/ 0 w 9139615"/>
              <a:gd name="connsiteY3" fmla="*/ 1361086 h 1361086"/>
              <a:gd name="connsiteX4" fmla="*/ 0 w 9139615"/>
              <a:gd name="connsiteY4" fmla="*/ 219971 h 1361086"/>
              <a:gd name="connsiteX0" fmla="*/ 0 w 9137236"/>
              <a:gd name="connsiteY0" fmla="*/ 219699 h 1360814"/>
              <a:gd name="connsiteX1" fmla="*/ 9137236 w 9137236"/>
              <a:gd name="connsiteY1" fmla="*/ 222061 h 1360814"/>
              <a:gd name="connsiteX2" fmla="*/ 9132868 w 9137236"/>
              <a:gd name="connsiteY2" fmla="*/ 1359903 h 1360814"/>
              <a:gd name="connsiteX3" fmla="*/ 0 w 9137236"/>
              <a:gd name="connsiteY3" fmla="*/ 1360814 h 1360814"/>
              <a:gd name="connsiteX4" fmla="*/ 0 w 9137236"/>
              <a:gd name="connsiteY4" fmla="*/ 219699 h 1360814"/>
              <a:gd name="connsiteX0" fmla="*/ 0 w 9137236"/>
              <a:gd name="connsiteY0" fmla="*/ 219699 h 1360814"/>
              <a:gd name="connsiteX1" fmla="*/ 9137236 w 9137236"/>
              <a:gd name="connsiteY1" fmla="*/ 222061 h 1360814"/>
              <a:gd name="connsiteX2" fmla="*/ 9132868 w 9137236"/>
              <a:gd name="connsiteY2" fmla="*/ 1359903 h 1360814"/>
              <a:gd name="connsiteX3" fmla="*/ 0 w 9137236"/>
              <a:gd name="connsiteY3" fmla="*/ 1360814 h 1360814"/>
              <a:gd name="connsiteX4" fmla="*/ 0 w 9137236"/>
              <a:gd name="connsiteY4" fmla="*/ 219699 h 1360814"/>
              <a:gd name="connsiteX0" fmla="*/ 0 w 9137236"/>
              <a:gd name="connsiteY0" fmla="*/ 219699 h 1360814"/>
              <a:gd name="connsiteX1" fmla="*/ 9137236 w 9137236"/>
              <a:gd name="connsiteY1" fmla="*/ 222061 h 1360814"/>
              <a:gd name="connsiteX2" fmla="*/ 9135248 w 9137236"/>
              <a:gd name="connsiteY2" fmla="*/ 1359903 h 1360814"/>
              <a:gd name="connsiteX3" fmla="*/ 0 w 9137236"/>
              <a:gd name="connsiteY3" fmla="*/ 1360814 h 1360814"/>
              <a:gd name="connsiteX4" fmla="*/ 0 w 9137236"/>
              <a:gd name="connsiteY4" fmla="*/ 219699 h 1360814"/>
              <a:gd name="connsiteX0" fmla="*/ 0 w 9137236"/>
              <a:gd name="connsiteY0" fmla="*/ 219699 h 1362266"/>
              <a:gd name="connsiteX1" fmla="*/ 9137236 w 9137236"/>
              <a:gd name="connsiteY1" fmla="*/ 222061 h 1362266"/>
              <a:gd name="connsiteX2" fmla="*/ 9125736 w 9137236"/>
              <a:gd name="connsiteY2" fmla="*/ 1362266 h 1362266"/>
              <a:gd name="connsiteX3" fmla="*/ 0 w 9137236"/>
              <a:gd name="connsiteY3" fmla="*/ 1360814 h 1362266"/>
              <a:gd name="connsiteX4" fmla="*/ 0 w 9137236"/>
              <a:gd name="connsiteY4" fmla="*/ 219699 h 1362266"/>
              <a:gd name="connsiteX0" fmla="*/ 0 w 9132479"/>
              <a:gd name="connsiteY0" fmla="*/ 219699 h 1362266"/>
              <a:gd name="connsiteX1" fmla="*/ 9132479 w 9132479"/>
              <a:gd name="connsiteY1" fmla="*/ 222061 h 1362266"/>
              <a:gd name="connsiteX2" fmla="*/ 9125736 w 9132479"/>
              <a:gd name="connsiteY2" fmla="*/ 1362266 h 1362266"/>
              <a:gd name="connsiteX3" fmla="*/ 0 w 9132479"/>
              <a:gd name="connsiteY3" fmla="*/ 1360814 h 1362266"/>
              <a:gd name="connsiteX4" fmla="*/ 0 w 9132479"/>
              <a:gd name="connsiteY4" fmla="*/ 219699 h 1362266"/>
              <a:gd name="connsiteX0" fmla="*/ 0 w 9133852"/>
              <a:gd name="connsiteY0" fmla="*/ 219699 h 1362266"/>
              <a:gd name="connsiteX1" fmla="*/ 9132479 w 9133852"/>
              <a:gd name="connsiteY1" fmla="*/ 222061 h 1362266"/>
              <a:gd name="connsiteX2" fmla="*/ 9132872 w 9133852"/>
              <a:gd name="connsiteY2" fmla="*/ 1362266 h 1362266"/>
              <a:gd name="connsiteX3" fmla="*/ 0 w 9133852"/>
              <a:gd name="connsiteY3" fmla="*/ 1360814 h 1362266"/>
              <a:gd name="connsiteX4" fmla="*/ 0 w 9133852"/>
              <a:gd name="connsiteY4" fmla="*/ 219699 h 1362266"/>
              <a:gd name="connsiteX0" fmla="*/ 0 w 9133852"/>
              <a:gd name="connsiteY0" fmla="*/ 252565 h 1395132"/>
              <a:gd name="connsiteX1" fmla="*/ 9132479 w 9133852"/>
              <a:gd name="connsiteY1" fmla="*/ 254927 h 1395132"/>
              <a:gd name="connsiteX2" fmla="*/ 9132872 w 9133852"/>
              <a:gd name="connsiteY2" fmla="*/ 1395132 h 1395132"/>
              <a:gd name="connsiteX3" fmla="*/ 0 w 9133852"/>
              <a:gd name="connsiteY3" fmla="*/ 1393680 h 1395132"/>
              <a:gd name="connsiteX4" fmla="*/ 0 w 9133852"/>
              <a:gd name="connsiteY4" fmla="*/ 252565 h 1395132"/>
              <a:gd name="connsiteX0" fmla="*/ 0 w 9133852"/>
              <a:gd name="connsiteY0" fmla="*/ 222727 h 1365294"/>
              <a:gd name="connsiteX1" fmla="*/ 9132479 w 9133852"/>
              <a:gd name="connsiteY1" fmla="*/ 225089 h 1365294"/>
              <a:gd name="connsiteX2" fmla="*/ 9132872 w 9133852"/>
              <a:gd name="connsiteY2" fmla="*/ 1365294 h 1365294"/>
              <a:gd name="connsiteX3" fmla="*/ 0 w 9133852"/>
              <a:gd name="connsiteY3" fmla="*/ 1363842 h 1365294"/>
              <a:gd name="connsiteX4" fmla="*/ 0 w 9133852"/>
              <a:gd name="connsiteY4" fmla="*/ 222727 h 1365294"/>
              <a:gd name="connsiteX0" fmla="*/ 0 w 9133852"/>
              <a:gd name="connsiteY0" fmla="*/ 233399 h 1375966"/>
              <a:gd name="connsiteX1" fmla="*/ 9132479 w 9133852"/>
              <a:gd name="connsiteY1" fmla="*/ 235761 h 1375966"/>
              <a:gd name="connsiteX2" fmla="*/ 9132872 w 9133852"/>
              <a:gd name="connsiteY2" fmla="*/ 1375966 h 1375966"/>
              <a:gd name="connsiteX3" fmla="*/ 0 w 9133852"/>
              <a:gd name="connsiteY3" fmla="*/ 1374514 h 1375966"/>
              <a:gd name="connsiteX4" fmla="*/ 0 w 9133852"/>
              <a:gd name="connsiteY4" fmla="*/ 233399 h 1375966"/>
              <a:gd name="connsiteX0" fmla="*/ 0 w 9133852"/>
              <a:gd name="connsiteY0" fmla="*/ 234519 h 1377086"/>
              <a:gd name="connsiteX1" fmla="*/ 9132479 w 9133852"/>
              <a:gd name="connsiteY1" fmla="*/ 236881 h 1377086"/>
              <a:gd name="connsiteX2" fmla="*/ 9132872 w 9133852"/>
              <a:gd name="connsiteY2" fmla="*/ 1377086 h 1377086"/>
              <a:gd name="connsiteX3" fmla="*/ 0 w 9133852"/>
              <a:gd name="connsiteY3" fmla="*/ 1375634 h 1377086"/>
              <a:gd name="connsiteX4" fmla="*/ 0 w 9133852"/>
              <a:gd name="connsiteY4" fmla="*/ 234519 h 1377086"/>
              <a:gd name="connsiteX0" fmla="*/ 0 w 9132479"/>
              <a:gd name="connsiteY0" fmla="*/ 234519 h 1375634"/>
              <a:gd name="connsiteX1" fmla="*/ 9132479 w 9132479"/>
              <a:gd name="connsiteY1" fmla="*/ 236881 h 1375634"/>
              <a:gd name="connsiteX2" fmla="*/ 9128116 w 9132479"/>
              <a:gd name="connsiteY2" fmla="*/ 1374723 h 1375634"/>
              <a:gd name="connsiteX3" fmla="*/ 0 w 9132479"/>
              <a:gd name="connsiteY3" fmla="*/ 1375634 h 1375634"/>
              <a:gd name="connsiteX4" fmla="*/ 0 w 9132479"/>
              <a:gd name="connsiteY4" fmla="*/ 234519 h 1375634"/>
              <a:gd name="connsiteX0" fmla="*/ 0 w 9136033"/>
              <a:gd name="connsiteY0" fmla="*/ 234519 h 1375634"/>
              <a:gd name="connsiteX1" fmla="*/ 9132479 w 9136033"/>
              <a:gd name="connsiteY1" fmla="*/ 236881 h 1375634"/>
              <a:gd name="connsiteX2" fmla="*/ 9135251 w 9136033"/>
              <a:gd name="connsiteY2" fmla="*/ 1374723 h 1375634"/>
              <a:gd name="connsiteX3" fmla="*/ 0 w 9136033"/>
              <a:gd name="connsiteY3" fmla="*/ 1375634 h 1375634"/>
              <a:gd name="connsiteX4" fmla="*/ 0 w 9136033"/>
              <a:gd name="connsiteY4" fmla="*/ 234519 h 1375634"/>
              <a:gd name="connsiteX0" fmla="*/ 0 w 9139612"/>
              <a:gd name="connsiteY0" fmla="*/ 234519 h 1375634"/>
              <a:gd name="connsiteX1" fmla="*/ 9139612 w 9139612"/>
              <a:gd name="connsiteY1" fmla="*/ 236881 h 1375634"/>
              <a:gd name="connsiteX2" fmla="*/ 9135251 w 9139612"/>
              <a:gd name="connsiteY2" fmla="*/ 1374723 h 1375634"/>
              <a:gd name="connsiteX3" fmla="*/ 0 w 9139612"/>
              <a:gd name="connsiteY3" fmla="*/ 1375634 h 1375634"/>
              <a:gd name="connsiteX4" fmla="*/ 0 w 9139612"/>
              <a:gd name="connsiteY4" fmla="*/ 234519 h 1375634"/>
              <a:gd name="connsiteX0" fmla="*/ 0 w 9135531"/>
              <a:gd name="connsiteY0" fmla="*/ 203528 h 1344643"/>
              <a:gd name="connsiteX1" fmla="*/ 9111073 w 9135531"/>
              <a:gd name="connsiteY1" fmla="*/ 481017 h 1344643"/>
              <a:gd name="connsiteX2" fmla="*/ 9135251 w 9135531"/>
              <a:gd name="connsiteY2" fmla="*/ 1343732 h 1344643"/>
              <a:gd name="connsiteX3" fmla="*/ 0 w 9135531"/>
              <a:gd name="connsiteY3" fmla="*/ 1344643 h 1344643"/>
              <a:gd name="connsiteX4" fmla="*/ 0 w 9135531"/>
              <a:gd name="connsiteY4" fmla="*/ 203528 h 1344643"/>
              <a:gd name="connsiteX0" fmla="*/ 0 w 9135902"/>
              <a:gd name="connsiteY0" fmla="*/ 236786 h 1377901"/>
              <a:gd name="connsiteX1" fmla="*/ 9130099 w 9135902"/>
              <a:gd name="connsiteY1" fmla="*/ 221953 h 1377901"/>
              <a:gd name="connsiteX2" fmla="*/ 9135251 w 9135902"/>
              <a:gd name="connsiteY2" fmla="*/ 1376990 h 1377901"/>
              <a:gd name="connsiteX3" fmla="*/ 0 w 9135902"/>
              <a:gd name="connsiteY3" fmla="*/ 1377901 h 1377901"/>
              <a:gd name="connsiteX4" fmla="*/ 0 w 9135902"/>
              <a:gd name="connsiteY4" fmla="*/ 236786 h 1377901"/>
              <a:gd name="connsiteX0" fmla="*/ 0 w 9135902"/>
              <a:gd name="connsiteY0" fmla="*/ 205215 h 1346330"/>
              <a:gd name="connsiteX1" fmla="*/ 9130098 w 9135902"/>
              <a:gd name="connsiteY1" fmla="*/ 465508 h 1346330"/>
              <a:gd name="connsiteX2" fmla="*/ 9135251 w 9135902"/>
              <a:gd name="connsiteY2" fmla="*/ 1345419 h 1346330"/>
              <a:gd name="connsiteX3" fmla="*/ 0 w 9135902"/>
              <a:gd name="connsiteY3" fmla="*/ 1346330 h 1346330"/>
              <a:gd name="connsiteX4" fmla="*/ 0 w 9135902"/>
              <a:gd name="connsiteY4" fmla="*/ 205215 h 1346330"/>
              <a:gd name="connsiteX0" fmla="*/ 0 w 9135902"/>
              <a:gd name="connsiteY0" fmla="*/ 205215 h 1346330"/>
              <a:gd name="connsiteX1" fmla="*/ 9130098 w 9135902"/>
              <a:gd name="connsiteY1" fmla="*/ 465508 h 1346330"/>
              <a:gd name="connsiteX2" fmla="*/ 9135251 w 9135902"/>
              <a:gd name="connsiteY2" fmla="*/ 1345419 h 1346330"/>
              <a:gd name="connsiteX3" fmla="*/ 0 w 9135902"/>
              <a:gd name="connsiteY3" fmla="*/ 1346330 h 1346330"/>
              <a:gd name="connsiteX4" fmla="*/ 0 w 9135902"/>
              <a:gd name="connsiteY4" fmla="*/ 205215 h 1346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35902" h="1346330">
                <a:moveTo>
                  <a:pt x="0" y="205215"/>
                </a:moveTo>
                <a:cubicBezTo>
                  <a:pt x="3048000" y="-556785"/>
                  <a:pt x="5425705" y="1095180"/>
                  <a:pt x="9130098" y="465508"/>
                </a:cubicBezTo>
                <a:cubicBezTo>
                  <a:pt x="9126554" y="1330493"/>
                  <a:pt x="9138796" y="209636"/>
                  <a:pt x="9135251" y="1345419"/>
                </a:cubicBezTo>
                <a:lnTo>
                  <a:pt x="0" y="1346330"/>
                </a:lnTo>
                <a:lnTo>
                  <a:pt x="0" y="205215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85000"/>
                  <a:lumOff val="15000"/>
                </a:schemeClr>
              </a:gs>
              <a:gs pos="50000">
                <a:schemeClr val="bg1">
                  <a:lumMod val="75000"/>
                </a:schemeClr>
              </a:gs>
              <a:gs pos="100000">
                <a:schemeClr val="bg1">
                  <a:lumMod val="9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n>
                <a:solidFill>
                  <a:srgbClr val="4F81BD">
                    <a:lumMod val="75000"/>
                  </a:srgbClr>
                </a:solidFill>
              </a:ln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7" name="Wave 7"/>
          <p:cNvSpPr/>
          <p:nvPr/>
        </p:nvSpPr>
        <p:spPr>
          <a:xfrm>
            <a:off x="-12191" y="5715000"/>
            <a:ext cx="12201521" cy="1143000"/>
          </a:xfrm>
          <a:custGeom>
            <a:avLst/>
            <a:gdLst>
              <a:gd name="connsiteX0" fmla="*/ 0 w 9144000"/>
              <a:gd name="connsiteY0" fmla="*/ 228600 h 1828800"/>
              <a:gd name="connsiteX1" fmla="*/ 9144000 w 9144000"/>
              <a:gd name="connsiteY1" fmla="*/ 228600 h 1828800"/>
              <a:gd name="connsiteX2" fmla="*/ 9144000 w 9144000"/>
              <a:gd name="connsiteY2" fmla="*/ 1600200 h 1828800"/>
              <a:gd name="connsiteX3" fmla="*/ 0 w 9144000"/>
              <a:gd name="connsiteY3" fmla="*/ 1600200 h 1828800"/>
              <a:gd name="connsiteX4" fmla="*/ 0 w 9144000"/>
              <a:gd name="connsiteY4" fmla="*/ 228600 h 1828800"/>
              <a:gd name="connsiteX0" fmla="*/ 10632 w 9154632"/>
              <a:gd name="connsiteY0" fmla="*/ 219971 h 1779368"/>
              <a:gd name="connsiteX1" fmla="*/ 9154632 w 9154632"/>
              <a:gd name="connsiteY1" fmla="*/ 219971 h 1779368"/>
              <a:gd name="connsiteX2" fmla="*/ 9154632 w 9154632"/>
              <a:gd name="connsiteY2" fmla="*/ 1591571 h 1779368"/>
              <a:gd name="connsiteX3" fmla="*/ 0 w 9154632"/>
              <a:gd name="connsiteY3" fmla="*/ 1261962 h 1779368"/>
              <a:gd name="connsiteX4" fmla="*/ 10632 w 9154632"/>
              <a:gd name="connsiteY4" fmla="*/ 219971 h 1779368"/>
              <a:gd name="connsiteX0" fmla="*/ 0 w 9144000"/>
              <a:gd name="connsiteY0" fmla="*/ 219971 h 1786702"/>
              <a:gd name="connsiteX1" fmla="*/ 9144000 w 9144000"/>
              <a:gd name="connsiteY1" fmla="*/ 219971 h 1786702"/>
              <a:gd name="connsiteX2" fmla="*/ 9144000 w 9144000"/>
              <a:gd name="connsiteY2" fmla="*/ 1591571 h 1786702"/>
              <a:gd name="connsiteX3" fmla="*/ 10633 w 9144000"/>
              <a:gd name="connsiteY3" fmla="*/ 1347022 h 1786702"/>
              <a:gd name="connsiteX4" fmla="*/ 0 w 9144000"/>
              <a:gd name="connsiteY4" fmla="*/ 219971 h 1786702"/>
              <a:gd name="connsiteX0" fmla="*/ 0 w 9144000"/>
              <a:gd name="connsiteY0" fmla="*/ 219971 h 1880814"/>
              <a:gd name="connsiteX1" fmla="*/ 9144000 w 9144000"/>
              <a:gd name="connsiteY1" fmla="*/ 219971 h 1880814"/>
              <a:gd name="connsiteX2" fmla="*/ 9144000 w 9144000"/>
              <a:gd name="connsiteY2" fmla="*/ 1591571 h 1880814"/>
              <a:gd name="connsiteX3" fmla="*/ 10633 w 9144000"/>
              <a:gd name="connsiteY3" fmla="*/ 1347022 h 1880814"/>
              <a:gd name="connsiteX4" fmla="*/ 0 w 9144000"/>
              <a:gd name="connsiteY4" fmla="*/ 219971 h 1880814"/>
              <a:gd name="connsiteX0" fmla="*/ 0 w 9144000"/>
              <a:gd name="connsiteY0" fmla="*/ 219971 h 1591571"/>
              <a:gd name="connsiteX1" fmla="*/ 9144000 w 9144000"/>
              <a:gd name="connsiteY1" fmla="*/ 219971 h 1591571"/>
              <a:gd name="connsiteX2" fmla="*/ 9144000 w 9144000"/>
              <a:gd name="connsiteY2" fmla="*/ 1591571 h 1591571"/>
              <a:gd name="connsiteX3" fmla="*/ 10633 w 9144000"/>
              <a:gd name="connsiteY3" fmla="*/ 1347022 h 1591571"/>
              <a:gd name="connsiteX4" fmla="*/ 0 w 9144000"/>
              <a:gd name="connsiteY4" fmla="*/ 219971 h 1591571"/>
              <a:gd name="connsiteX0" fmla="*/ 0 w 9144000"/>
              <a:gd name="connsiteY0" fmla="*/ 219971 h 1348260"/>
              <a:gd name="connsiteX1" fmla="*/ 9144000 w 9144000"/>
              <a:gd name="connsiteY1" fmla="*/ 219971 h 1348260"/>
              <a:gd name="connsiteX2" fmla="*/ 9144000 w 9144000"/>
              <a:gd name="connsiteY2" fmla="*/ 1176901 h 1348260"/>
              <a:gd name="connsiteX3" fmla="*/ 10633 w 9144000"/>
              <a:gd name="connsiteY3" fmla="*/ 1347022 h 1348260"/>
              <a:gd name="connsiteX4" fmla="*/ 0 w 9144000"/>
              <a:gd name="connsiteY4" fmla="*/ 219971 h 1348260"/>
              <a:gd name="connsiteX0" fmla="*/ 0 w 9144000"/>
              <a:gd name="connsiteY0" fmla="*/ 219971 h 1349202"/>
              <a:gd name="connsiteX1" fmla="*/ 9144000 w 9144000"/>
              <a:gd name="connsiteY1" fmla="*/ 219971 h 1349202"/>
              <a:gd name="connsiteX2" fmla="*/ 9133367 w 9144000"/>
              <a:gd name="connsiteY2" fmla="*/ 1336389 h 1349202"/>
              <a:gd name="connsiteX3" fmla="*/ 10633 w 9144000"/>
              <a:gd name="connsiteY3" fmla="*/ 1347022 h 1349202"/>
              <a:gd name="connsiteX4" fmla="*/ 0 w 9144000"/>
              <a:gd name="connsiteY4" fmla="*/ 219971 h 134920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10633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10633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10633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0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57654"/>
              <a:gd name="connsiteX1" fmla="*/ 9144000 w 9144000"/>
              <a:gd name="connsiteY1" fmla="*/ 219971 h 1357654"/>
              <a:gd name="connsiteX2" fmla="*/ 9133367 w 9144000"/>
              <a:gd name="connsiteY2" fmla="*/ 1357654 h 1357654"/>
              <a:gd name="connsiteX3" fmla="*/ 0 w 9144000"/>
              <a:gd name="connsiteY3" fmla="*/ 1347022 h 1357654"/>
              <a:gd name="connsiteX4" fmla="*/ 0 w 9144000"/>
              <a:gd name="connsiteY4" fmla="*/ 219971 h 1357654"/>
              <a:gd name="connsiteX0" fmla="*/ 0 w 9144000"/>
              <a:gd name="connsiteY0" fmla="*/ 219971 h 1357654"/>
              <a:gd name="connsiteX1" fmla="*/ 9144000 w 9144000"/>
              <a:gd name="connsiteY1" fmla="*/ 219971 h 1357654"/>
              <a:gd name="connsiteX2" fmla="*/ 9133367 w 9144000"/>
              <a:gd name="connsiteY2" fmla="*/ 1357654 h 1357654"/>
              <a:gd name="connsiteX3" fmla="*/ 0 w 9144000"/>
              <a:gd name="connsiteY3" fmla="*/ 1347022 h 1357654"/>
              <a:gd name="connsiteX4" fmla="*/ 0 w 9144000"/>
              <a:gd name="connsiteY4" fmla="*/ 219971 h 1357654"/>
              <a:gd name="connsiteX0" fmla="*/ 0 w 9144000"/>
              <a:gd name="connsiteY0" fmla="*/ 219971 h 1357654"/>
              <a:gd name="connsiteX1" fmla="*/ 9144000 w 9144000"/>
              <a:gd name="connsiteY1" fmla="*/ 219971 h 1357654"/>
              <a:gd name="connsiteX2" fmla="*/ 9133367 w 9144000"/>
              <a:gd name="connsiteY2" fmla="*/ 1357654 h 1357654"/>
              <a:gd name="connsiteX3" fmla="*/ 0 w 9144000"/>
              <a:gd name="connsiteY3" fmla="*/ 1352553 h 1357654"/>
              <a:gd name="connsiteX4" fmla="*/ 0 w 9144000"/>
              <a:gd name="connsiteY4" fmla="*/ 219971 h 1357654"/>
              <a:gd name="connsiteX0" fmla="*/ 0 w 9144000"/>
              <a:gd name="connsiteY0" fmla="*/ 219971 h 1352553"/>
              <a:gd name="connsiteX1" fmla="*/ 9144000 w 9144000"/>
              <a:gd name="connsiteY1" fmla="*/ 219971 h 1352553"/>
              <a:gd name="connsiteX2" fmla="*/ 9133367 w 9144000"/>
              <a:gd name="connsiteY2" fmla="*/ 1352123 h 1352553"/>
              <a:gd name="connsiteX3" fmla="*/ 0 w 9144000"/>
              <a:gd name="connsiteY3" fmla="*/ 1352553 h 1352553"/>
              <a:gd name="connsiteX4" fmla="*/ 0 w 9144000"/>
              <a:gd name="connsiteY4" fmla="*/ 219971 h 1352553"/>
              <a:gd name="connsiteX0" fmla="*/ 0 w 9133866"/>
              <a:gd name="connsiteY0" fmla="*/ 219971 h 1352553"/>
              <a:gd name="connsiteX1" fmla="*/ 9123839 w 9133866"/>
              <a:gd name="connsiteY1" fmla="*/ 219971 h 1352553"/>
              <a:gd name="connsiteX2" fmla="*/ 9133367 w 9133866"/>
              <a:gd name="connsiteY2" fmla="*/ 1352123 h 1352553"/>
              <a:gd name="connsiteX3" fmla="*/ 0 w 9133866"/>
              <a:gd name="connsiteY3" fmla="*/ 1352553 h 1352553"/>
              <a:gd name="connsiteX4" fmla="*/ 0 w 9133866"/>
              <a:gd name="connsiteY4" fmla="*/ 219971 h 1352553"/>
              <a:gd name="connsiteX0" fmla="*/ 0 w 9134297"/>
              <a:gd name="connsiteY0" fmla="*/ 219971 h 1352553"/>
              <a:gd name="connsiteX1" fmla="*/ 9132480 w 9134297"/>
              <a:gd name="connsiteY1" fmla="*/ 219971 h 1352553"/>
              <a:gd name="connsiteX2" fmla="*/ 9133367 w 9134297"/>
              <a:gd name="connsiteY2" fmla="*/ 1352123 h 1352553"/>
              <a:gd name="connsiteX3" fmla="*/ 0 w 9134297"/>
              <a:gd name="connsiteY3" fmla="*/ 1352553 h 1352553"/>
              <a:gd name="connsiteX4" fmla="*/ 0 w 9134297"/>
              <a:gd name="connsiteY4" fmla="*/ 219971 h 1352553"/>
              <a:gd name="connsiteX0" fmla="*/ 0 w 9132480"/>
              <a:gd name="connsiteY0" fmla="*/ 219971 h 1352553"/>
              <a:gd name="connsiteX1" fmla="*/ 9132480 w 9132480"/>
              <a:gd name="connsiteY1" fmla="*/ 219971 h 1352553"/>
              <a:gd name="connsiteX2" fmla="*/ 9127607 w 9132480"/>
              <a:gd name="connsiteY2" fmla="*/ 1349279 h 1352553"/>
              <a:gd name="connsiteX3" fmla="*/ 0 w 9132480"/>
              <a:gd name="connsiteY3" fmla="*/ 1352553 h 1352553"/>
              <a:gd name="connsiteX4" fmla="*/ 0 w 9132480"/>
              <a:gd name="connsiteY4" fmla="*/ 219971 h 1352553"/>
              <a:gd name="connsiteX0" fmla="*/ 0 w 9132480"/>
              <a:gd name="connsiteY0" fmla="*/ 219971 h 1352553"/>
              <a:gd name="connsiteX1" fmla="*/ 9132480 w 9132480"/>
              <a:gd name="connsiteY1" fmla="*/ 219971 h 1352553"/>
              <a:gd name="connsiteX2" fmla="*/ 9127607 w 9132480"/>
              <a:gd name="connsiteY2" fmla="*/ 1349279 h 1352553"/>
              <a:gd name="connsiteX3" fmla="*/ 0 w 9132480"/>
              <a:gd name="connsiteY3" fmla="*/ 1352553 h 1352553"/>
              <a:gd name="connsiteX4" fmla="*/ 0 w 9132480"/>
              <a:gd name="connsiteY4" fmla="*/ 219971 h 1352553"/>
              <a:gd name="connsiteX0" fmla="*/ 0 w 9132480"/>
              <a:gd name="connsiteY0" fmla="*/ 219971 h 1352553"/>
              <a:gd name="connsiteX1" fmla="*/ 9132480 w 9132480"/>
              <a:gd name="connsiteY1" fmla="*/ 219971 h 1352553"/>
              <a:gd name="connsiteX2" fmla="*/ 9127607 w 9132480"/>
              <a:gd name="connsiteY2" fmla="*/ 1349279 h 1352553"/>
              <a:gd name="connsiteX3" fmla="*/ 0 w 9132480"/>
              <a:gd name="connsiteY3" fmla="*/ 1352553 h 1352553"/>
              <a:gd name="connsiteX4" fmla="*/ 0 w 9132480"/>
              <a:gd name="connsiteY4" fmla="*/ 219971 h 1352553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61086"/>
              <a:gd name="connsiteX1" fmla="*/ 9132480 w 9132480"/>
              <a:gd name="connsiteY1" fmla="*/ 219971 h 1361086"/>
              <a:gd name="connsiteX2" fmla="*/ 9130488 w 9132480"/>
              <a:gd name="connsiteY2" fmla="*/ 1357812 h 1361086"/>
              <a:gd name="connsiteX3" fmla="*/ 0 w 9132480"/>
              <a:gd name="connsiteY3" fmla="*/ 1361086 h 1361086"/>
              <a:gd name="connsiteX4" fmla="*/ 0 w 9132480"/>
              <a:gd name="connsiteY4" fmla="*/ 219971 h 1361086"/>
              <a:gd name="connsiteX0" fmla="*/ 0 w 9133848"/>
              <a:gd name="connsiteY0" fmla="*/ 219971 h 1361086"/>
              <a:gd name="connsiteX1" fmla="*/ 9132480 w 9133848"/>
              <a:gd name="connsiteY1" fmla="*/ 219971 h 1361086"/>
              <a:gd name="connsiteX2" fmla="*/ 9132868 w 9133848"/>
              <a:gd name="connsiteY2" fmla="*/ 1360175 h 1361086"/>
              <a:gd name="connsiteX3" fmla="*/ 0 w 9133848"/>
              <a:gd name="connsiteY3" fmla="*/ 1361086 h 1361086"/>
              <a:gd name="connsiteX4" fmla="*/ 0 w 9133848"/>
              <a:gd name="connsiteY4" fmla="*/ 219971 h 1361086"/>
              <a:gd name="connsiteX0" fmla="*/ 0 w 9139615"/>
              <a:gd name="connsiteY0" fmla="*/ 219971 h 1361086"/>
              <a:gd name="connsiteX1" fmla="*/ 9139615 w 9139615"/>
              <a:gd name="connsiteY1" fmla="*/ 219971 h 1361086"/>
              <a:gd name="connsiteX2" fmla="*/ 9132868 w 9139615"/>
              <a:gd name="connsiteY2" fmla="*/ 1360175 h 1361086"/>
              <a:gd name="connsiteX3" fmla="*/ 0 w 9139615"/>
              <a:gd name="connsiteY3" fmla="*/ 1361086 h 1361086"/>
              <a:gd name="connsiteX4" fmla="*/ 0 w 9139615"/>
              <a:gd name="connsiteY4" fmla="*/ 219971 h 1361086"/>
              <a:gd name="connsiteX0" fmla="*/ 0 w 9137236"/>
              <a:gd name="connsiteY0" fmla="*/ 219699 h 1360814"/>
              <a:gd name="connsiteX1" fmla="*/ 9137236 w 9137236"/>
              <a:gd name="connsiteY1" fmla="*/ 222061 h 1360814"/>
              <a:gd name="connsiteX2" fmla="*/ 9132868 w 9137236"/>
              <a:gd name="connsiteY2" fmla="*/ 1359903 h 1360814"/>
              <a:gd name="connsiteX3" fmla="*/ 0 w 9137236"/>
              <a:gd name="connsiteY3" fmla="*/ 1360814 h 1360814"/>
              <a:gd name="connsiteX4" fmla="*/ 0 w 9137236"/>
              <a:gd name="connsiteY4" fmla="*/ 219699 h 1360814"/>
              <a:gd name="connsiteX0" fmla="*/ 0 w 9137236"/>
              <a:gd name="connsiteY0" fmla="*/ 219699 h 1360814"/>
              <a:gd name="connsiteX1" fmla="*/ 9137236 w 9137236"/>
              <a:gd name="connsiteY1" fmla="*/ 222061 h 1360814"/>
              <a:gd name="connsiteX2" fmla="*/ 9132868 w 9137236"/>
              <a:gd name="connsiteY2" fmla="*/ 1359903 h 1360814"/>
              <a:gd name="connsiteX3" fmla="*/ 0 w 9137236"/>
              <a:gd name="connsiteY3" fmla="*/ 1360814 h 1360814"/>
              <a:gd name="connsiteX4" fmla="*/ 0 w 9137236"/>
              <a:gd name="connsiteY4" fmla="*/ 219699 h 1360814"/>
              <a:gd name="connsiteX0" fmla="*/ 0 w 9137236"/>
              <a:gd name="connsiteY0" fmla="*/ 219699 h 1360814"/>
              <a:gd name="connsiteX1" fmla="*/ 9137236 w 9137236"/>
              <a:gd name="connsiteY1" fmla="*/ 222061 h 1360814"/>
              <a:gd name="connsiteX2" fmla="*/ 9135248 w 9137236"/>
              <a:gd name="connsiteY2" fmla="*/ 1359903 h 1360814"/>
              <a:gd name="connsiteX3" fmla="*/ 0 w 9137236"/>
              <a:gd name="connsiteY3" fmla="*/ 1360814 h 1360814"/>
              <a:gd name="connsiteX4" fmla="*/ 0 w 9137236"/>
              <a:gd name="connsiteY4" fmla="*/ 219699 h 1360814"/>
              <a:gd name="connsiteX0" fmla="*/ 0 w 9137236"/>
              <a:gd name="connsiteY0" fmla="*/ 219699 h 1362266"/>
              <a:gd name="connsiteX1" fmla="*/ 9137236 w 9137236"/>
              <a:gd name="connsiteY1" fmla="*/ 222061 h 1362266"/>
              <a:gd name="connsiteX2" fmla="*/ 9125736 w 9137236"/>
              <a:gd name="connsiteY2" fmla="*/ 1362266 h 1362266"/>
              <a:gd name="connsiteX3" fmla="*/ 0 w 9137236"/>
              <a:gd name="connsiteY3" fmla="*/ 1360814 h 1362266"/>
              <a:gd name="connsiteX4" fmla="*/ 0 w 9137236"/>
              <a:gd name="connsiteY4" fmla="*/ 219699 h 1362266"/>
              <a:gd name="connsiteX0" fmla="*/ 0 w 9132479"/>
              <a:gd name="connsiteY0" fmla="*/ 219699 h 1362266"/>
              <a:gd name="connsiteX1" fmla="*/ 9132479 w 9132479"/>
              <a:gd name="connsiteY1" fmla="*/ 222061 h 1362266"/>
              <a:gd name="connsiteX2" fmla="*/ 9125736 w 9132479"/>
              <a:gd name="connsiteY2" fmla="*/ 1362266 h 1362266"/>
              <a:gd name="connsiteX3" fmla="*/ 0 w 9132479"/>
              <a:gd name="connsiteY3" fmla="*/ 1360814 h 1362266"/>
              <a:gd name="connsiteX4" fmla="*/ 0 w 9132479"/>
              <a:gd name="connsiteY4" fmla="*/ 219699 h 1362266"/>
              <a:gd name="connsiteX0" fmla="*/ 0 w 9133852"/>
              <a:gd name="connsiteY0" fmla="*/ 219699 h 1362266"/>
              <a:gd name="connsiteX1" fmla="*/ 9132479 w 9133852"/>
              <a:gd name="connsiteY1" fmla="*/ 222061 h 1362266"/>
              <a:gd name="connsiteX2" fmla="*/ 9132872 w 9133852"/>
              <a:gd name="connsiteY2" fmla="*/ 1362266 h 1362266"/>
              <a:gd name="connsiteX3" fmla="*/ 0 w 9133852"/>
              <a:gd name="connsiteY3" fmla="*/ 1360814 h 1362266"/>
              <a:gd name="connsiteX4" fmla="*/ 0 w 9133852"/>
              <a:gd name="connsiteY4" fmla="*/ 219699 h 1362266"/>
              <a:gd name="connsiteX0" fmla="*/ 0 w 9133852"/>
              <a:gd name="connsiteY0" fmla="*/ 252565 h 1395132"/>
              <a:gd name="connsiteX1" fmla="*/ 9132479 w 9133852"/>
              <a:gd name="connsiteY1" fmla="*/ 254927 h 1395132"/>
              <a:gd name="connsiteX2" fmla="*/ 9132872 w 9133852"/>
              <a:gd name="connsiteY2" fmla="*/ 1395132 h 1395132"/>
              <a:gd name="connsiteX3" fmla="*/ 0 w 9133852"/>
              <a:gd name="connsiteY3" fmla="*/ 1393680 h 1395132"/>
              <a:gd name="connsiteX4" fmla="*/ 0 w 9133852"/>
              <a:gd name="connsiteY4" fmla="*/ 252565 h 1395132"/>
              <a:gd name="connsiteX0" fmla="*/ 0 w 9133852"/>
              <a:gd name="connsiteY0" fmla="*/ 222727 h 1365294"/>
              <a:gd name="connsiteX1" fmla="*/ 9132479 w 9133852"/>
              <a:gd name="connsiteY1" fmla="*/ 225089 h 1365294"/>
              <a:gd name="connsiteX2" fmla="*/ 9132872 w 9133852"/>
              <a:gd name="connsiteY2" fmla="*/ 1365294 h 1365294"/>
              <a:gd name="connsiteX3" fmla="*/ 0 w 9133852"/>
              <a:gd name="connsiteY3" fmla="*/ 1363842 h 1365294"/>
              <a:gd name="connsiteX4" fmla="*/ 0 w 9133852"/>
              <a:gd name="connsiteY4" fmla="*/ 222727 h 1365294"/>
              <a:gd name="connsiteX0" fmla="*/ 0 w 9133852"/>
              <a:gd name="connsiteY0" fmla="*/ 233399 h 1375966"/>
              <a:gd name="connsiteX1" fmla="*/ 9132479 w 9133852"/>
              <a:gd name="connsiteY1" fmla="*/ 235761 h 1375966"/>
              <a:gd name="connsiteX2" fmla="*/ 9132872 w 9133852"/>
              <a:gd name="connsiteY2" fmla="*/ 1375966 h 1375966"/>
              <a:gd name="connsiteX3" fmla="*/ 0 w 9133852"/>
              <a:gd name="connsiteY3" fmla="*/ 1374514 h 1375966"/>
              <a:gd name="connsiteX4" fmla="*/ 0 w 9133852"/>
              <a:gd name="connsiteY4" fmla="*/ 233399 h 1375966"/>
              <a:gd name="connsiteX0" fmla="*/ 0 w 9133852"/>
              <a:gd name="connsiteY0" fmla="*/ 234519 h 1377086"/>
              <a:gd name="connsiteX1" fmla="*/ 9132479 w 9133852"/>
              <a:gd name="connsiteY1" fmla="*/ 236881 h 1377086"/>
              <a:gd name="connsiteX2" fmla="*/ 9132872 w 9133852"/>
              <a:gd name="connsiteY2" fmla="*/ 1377086 h 1377086"/>
              <a:gd name="connsiteX3" fmla="*/ 0 w 9133852"/>
              <a:gd name="connsiteY3" fmla="*/ 1375634 h 1377086"/>
              <a:gd name="connsiteX4" fmla="*/ 0 w 9133852"/>
              <a:gd name="connsiteY4" fmla="*/ 234519 h 1377086"/>
              <a:gd name="connsiteX0" fmla="*/ 0 w 9132479"/>
              <a:gd name="connsiteY0" fmla="*/ 234519 h 1375634"/>
              <a:gd name="connsiteX1" fmla="*/ 9132479 w 9132479"/>
              <a:gd name="connsiteY1" fmla="*/ 236881 h 1375634"/>
              <a:gd name="connsiteX2" fmla="*/ 9128116 w 9132479"/>
              <a:gd name="connsiteY2" fmla="*/ 1374723 h 1375634"/>
              <a:gd name="connsiteX3" fmla="*/ 0 w 9132479"/>
              <a:gd name="connsiteY3" fmla="*/ 1375634 h 1375634"/>
              <a:gd name="connsiteX4" fmla="*/ 0 w 9132479"/>
              <a:gd name="connsiteY4" fmla="*/ 234519 h 1375634"/>
              <a:gd name="connsiteX0" fmla="*/ 0 w 9136033"/>
              <a:gd name="connsiteY0" fmla="*/ 234519 h 1375634"/>
              <a:gd name="connsiteX1" fmla="*/ 9132479 w 9136033"/>
              <a:gd name="connsiteY1" fmla="*/ 236881 h 1375634"/>
              <a:gd name="connsiteX2" fmla="*/ 9135251 w 9136033"/>
              <a:gd name="connsiteY2" fmla="*/ 1374723 h 1375634"/>
              <a:gd name="connsiteX3" fmla="*/ 0 w 9136033"/>
              <a:gd name="connsiteY3" fmla="*/ 1375634 h 1375634"/>
              <a:gd name="connsiteX4" fmla="*/ 0 w 9136033"/>
              <a:gd name="connsiteY4" fmla="*/ 234519 h 1375634"/>
              <a:gd name="connsiteX0" fmla="*/ 0 w 9139612"/>
              <a:gd name="connsiteY0" fmla="*/ 234519 h 1375634"/>
              <a:gd name="connsiteX1" fmla="*/ 9139612 w 9139612"/>
              <a:gd name="connsiteY1" fmla="*/ 236881 h 1375634"/>
              <a:gd name="connsiteX2" fmla="*/ 9135251 w 9139612"/>
              <a:gd name="connsiteY2" fmla="*/ 1374723 h 1375634"/>
              <a:gd name="connsiteX3" fmla="*/ 0 w 9139612"/>
              <a:gd name="connsiteY3" fmla="*/ 1375634 h 1375634"/>
              <a:gd name="connsiteX4" fmla="*/ 0 w 9139612"/>
              <a:gd name="connsiteY4" fmla="*/ 234519 h 1375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39612" h="1375634">
                <a:moveTo>
                  <a:pt x="0" y="234519"/>
                </a:moveTo>
                <a:cubicBezTo>
                  <a:pt x="3048000" y="-527481"/>
                  <a:pt x="5435219" y="866553"/>
                  <a:pt x="9139612" y="236881"/>
                </a:cubicBezTo>
                <a:cubicBezTo>
                  <a:pt x="9136068" y="1376993"/>
                  <a:pt x="9138796" y="238940"/>
                  <a:pt x="9135251" y="1374723"/>
                </a:cubicBezTo>
                <a:lnTo>
                  <a:pt x="0" y="1375634"/>
                </a:lnTo>
                <a:lnTo>
                  <a:pt x="0" y="234519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tx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n>
                <a:solidFill>
                  <a:srgbClr val="4F81BD">
                    <a:lumMod val="75000"/>
                  </a:srgbClr>
                </a:solidFill>
              </a:ln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14" name="Footer Placeholder 3"/>
          <p:cNvSpPr txBox="1">
            <a:spLocks/>
          </p:cNvSpPr>
          <p:nvPr/>
        </p:nvSpPr>
        <p:spPr>
          <a:xfrm>
            <a:off x="1422400" y="6172201"/>
            <a:ext cx="9883686" cy="552005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2200" b="0" kern="1200" cap="none" spc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>
                <a:ln w="12700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U.S. Department of the Interior | Office of Occupational Safety and Health</a:t>
            </a:r>
          </a:p>
        </p:txBody>
      </p:sp>
      <p:pic>
        <p:nvPicPr>
          <p:cNvPr id="15" name="Picture 2" descr="Hom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923" y="5828232"/>
            <a:ext cx="1025496" cy="954433"/>
          </a:xfrm>
          <a:prstGeom prst="rect">
            <a:avLst/>
          </a:prstGeom>
          <a:noFill/>
        </p:spPr>
      </p:pic>
      <p:pic>
        <p:nvPicPr>
          <p:cNvPr id="18" name="Picture 17" descr="OSH Logo Update.JPG">
            <a:extLst>
              <a:ext uri="{FF2B5EF4-FFF2-40B4-BE49-F238E27FC236}">
                <a16:creationId xmlns:a16="http://schemas.microsoft.com/office/drawing/2014/main" id="{27B2DCDA-4F65-4407-AAB8-B4560DC4A25E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10015" y="6176652"/>
            <a:ext cx="1262987" cy="536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06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9956797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600200"/>
            <a:ext cx="9956797" cy="47243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828800" y="1363054"/>
            <a:ext cx="9956797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CC2A0-F681-40E7-B143-CAD1E2DD1BB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 rot="16200000">
            <a:off x="-1756146" y="3461113"/>
            <a:ext cx="5002212" cy="87716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300">
                <a:solidFill>
                  <a:prstClr val="white"/>
                </a:solidFill>
                <a:latin typeface="Helvetica" panose="020B0504020202030204" pitchFamily="34" charset="0"/>
              </a:rPr>
              <a:t> </a:t>
            </a:r>
            <a:endParaRPr lang="en-US" sz="1600">
              <a:solidFill>
                <a:prstClr val="white"/>
              </a:solidFill>
              <a:latin typeface="Helvetica" panose="020B0504020202030204" pitchFamily="34" charset="0"/>
            </a:endParaRPr>
          </a:p>
          <a:p>
            <a:pPr algn="ctr"/>
            <a:r>
              <a:rPr lang="en-US" sz="2400">
                <a:solidFill>
                  <a:prstClr val="white"/>
                </a:solidFill>
                <a:latin typeface="Helvetica" panose="020B0504020202030204" pitchFamily="34" charset="0"/>
              </a:rPr>
              <a:t>Office of Occupational </a:t>
            </a:r>
          </a:p>
          <a:p>
            <a:pPr algn="ctr"/>
            <a:r>
              <a:rPr lang="en-US" sz="2400">
                <a:solidFill>
                  <a:prstClr val="white"/>
                </a:solidFill>
                <a:latin typeface="Helvetica" panose="020B0504020202030204" pitchFamily="34" charset="0"/>
              </a:rPr>
              <a:t>Safety and Health</a:t>
            </a:r>
          </a:p>
        </p:txBody>
      </p:sp>
      <p:pic>
        <p:nvPicPr>
          <p:cNvPr id="8" name="Picture 2" descr="Home">
            <a:extLst>
              <a:ext uri="{FF2B5EF4-FFF2-40B4-BE49-F238E27FC236}">
                <a16:creationId xmlns:a16="http://schemas.microsoft.com/office/drawing/2014/main" id="{6E0E791D-E1A8-4DF1-94E5-B3E911F8B7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74" y="341823"/>
            <a:ext cx="1016948" cy="95443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813208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9956797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600200"/>
            <a:ext cx="9956797" cy="47243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828800" y="1371600"/>
            <a:ext cx="9956797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CC2A0-F681-40E7-B143-CAD1E2DD1BB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 rot="16200000">
            <a:off x="-1756146" y="3461113"/>
            <a:ext cx="5002212" cy="87716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300">
                <a:solidFill>
                  <a:prstClr val="white"/>
                </a:solidFill>
                <a:latin typeface="Helvetica" panose="020B0504020202030204" pitchFamily="34" charset="0"/>
              </a:rPr>
              <a:t> </a:t>
            </a:r>
            <a:endParaRPr lang="en-US" sz="1600">
              <a:solidFill>
                <a:prstClr val="white"/>
              </a:solidFill>
              <a:latin typeface="Helvetica" panose="020B0504020202030204" pitchFamily="34" charset="0"/>
            </a:endParaRPr>
          </a:p>
          <a:p>
            <a:pPr algn="ctr"/>
            <a:r>
              <a:rPr lang="en-US" sz="2400">
                <a:solidFill>
                  <a:prstClr val="white"/>
                </a:solidFill>
                <a:latin typeface="Helvetica" panose="020B0504020202030204" pitchFamily="34" charset="0"/>
              </a:rPr>
              <a:t>Office of Occupational </a:t>
            </a:r>
          </a:p>
          <a:p>
            <a:pPr algn="ctr"/>
            <a:r>
              <a:rPr lang="en-US" sz="2400">
                <a:solidFill>
                  <a:prstClr val="white"/>
                </a:solidFill>
                <a:latin typeface="Helvetica" panose="020B0504020202030204" pitchFamily="34" charset="0"/>
              </a:rPr>
              <a:t>Safety and Health</a:t>
            </a:r>
          </a:p>
        </p:txBody>
      </p:sp>
      <p:pic>
        <p:nvPicPr>
          <p:cNvPr id="8" name="Picture 2" descr="Home">
            <a:extLst>
              <a:ext uri="{FF2B5EF4-FFF2-40B4-BE49-F238E27FC236}">
                <a16:creationId xmlns:a16="http://schemas.microsoft.com/office/drawing/2014/main" id="{6E0E791D-E1A8-4DF1-94E5-B3E911F8B7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74" y="341823"/>
            <a:ext cx="1016948" cy="95443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080272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1600201"/>
            <a:ext cx="4876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11997" y="1600201"/>
            <a:ext cx="46736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828800" y="1371600"/>
            <a:ext cx="9956797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CC2A0-F681-40E7-B143-CAD1E2DD1BB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Ho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92" y="446974"/>
            <a:ext cx="1268819" cy="951614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 rot="16200000">
            <a:off x="-1756146" y="3645778"/>
            <a:ext cx="5002212" cy="5078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300">
                <a:solidFill>
                  <a:prstClr val="white"/>
                </a:solidFill>
                <a:latin typeface="Helvetica" panose="020B0504020202030204" pitchFamily="34" charset="0"/>
              </a:rPr>
              <a:t> </a:t>
            </a:r>
            <a:endParaRPr lang="en-US" sz="1600">
              <a:solidFill>
                <a:prstClr val="white"/>
              </a:solidFill>
              <a:latin typeface="Helvetica" panose="020B0504020202030204" pitchFamily="34" charset="0"/>
            </a:endParaRPr>
          </a:p>
          <a:p>
            <a:pPr algn="ctr"/>
            <a:r>
              <a:rPr lang="en-US" sz="2400">
                <a:solidFill>
                  <a:prstClr val="white"/>
                </a:solidFill>
                <a:latin typeface="Helvetica" panose="020B0504020202030204" pitchFamily="34" charset="0"/>
              </a:rPr>
              <a:t>Office of Human Capital</a:t>
            </a:r>
          </a:p>
        </p:txBody>
      </p:sp>
    </p:spTree>
    <p:extLst>
      <p:ext uri="{BB962C8B-B14F-4D97-AF65-F5344CB8AC3E}">
        <p14:creationId xmlns:p14="http://schemas.microsoft.com/office/powerpoint/2010/main" val="31047661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828800" y="1371600"/>
            <a:ext cx="9956797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CC2A0-F681-40E7-B143-CAD1E2DD1BB6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2" descr="Ho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92" y="446974"/>
            <a:ext cx="1268819" cy="95161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 rot="16200000">
            <a:off x="-1756146" y="3645778"/>
            <a:ext cx="5002212" cy="5078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300">
                <a:solidFill>
                  <a:prstClr val="white"/>
                </a:solidFill>
                <a:latin typeface="Helvetica" panose="020B0504020202030204" pitchFamily="34" charset="0"/>
              </a:rPr>
              <a:t> </a:t>
            </a:r>
            <a:endParaRPr lang="en-US" sz="1600">
              <a:solidFill>
                <a:prstClr val="white"/>
              </a:solidFill>
              <a:latin typeface="Helvetica" panose="020B0504020202030204" pitchFamily="34" charset="0"/>
            </a:endParaRPr>
          </a:p>
          <a:p>
            <a:pPr algn="ctr"/>
            <a:r>
              <a:rPr lang="en-US" sz="2400">
                <a:solidFill>
                  <a:prstClr val="white"/>
                </a:solidFill>
                <a:latin typeface="Helvetica" panose="020B0504020202030204" pitchFamily="34" charset="0"/>
              </a:rPr>
              <a:t>Office of Human Capital</a:t>
            </a:r>
          </a:p>
        </p:txBody>
      </p:sp>
    </p:spTree>
    <p:extLst>
      <p:ext uri="{BB962C8B-B14F-4D97-AF65-F5344CB8AC3E}">
        <p14:creationId xmlns:p14="http://schemas.microsoft.com/office/powerpoint/2010/main" val="34890307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3971926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5600" y="2471739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Picture 2" descr="Ho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92" y="446974"/>
            <a:ext cx="1268819" cy="95161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 rot="16200000">
            <a:off x="-1756146" y="3645778"/>
            <a:ext cx="5002212" cy="5078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300">
                <a:solidFill>
                  <a:prstClr val="white"/>
                </a:solidFill>
                <a:latin typeface="Helvetica" panose="020B0504020202030204" pitchFamily="34" charset="0"/>
              </a:rPr>
              <a:t> </a:t>
            </a:r>
            <a:endParaRPr lang="en-US" sz="1600">
              <a:solidFill>
                <a:prstClr val="white"/>
              </a:solidFill>
              <a:latin typeface="Helvetica" panose="020B0504020202030204" pitchFamily="34" charset="0"/>
            </a:endParaRPr>
          </a:p>
          <a:p>
            <a:pPr algn="ctr"/>
            <a:r>
              <a:rPr lang="en-US" sz="2400">
                <a:solidFill>
                  <a:prstClr val="white"/>
                </a:solidFill>
                <a:latin typeface="Helvetica" panose="020B0504020202030204" pitchFamily="34" charset="0"/>
              </a:rPr>
              <a:t>Office of Human Capital</a:t>
            </a:r>
          </a:p>
        </p:txBody>
      </p:sp>
    </p:spTree>
    <p:extLst>
      <p:ext uri="{BB962C8B-B14F-4D97-AF65-F5344CB8AC3E}">
        <p14:creationId xmlns:p14="http://schemas.microsoft.com/office/powerpoint/2010/main" val="32822849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CC2A0-F681-40E7-B143-CAD1E2DD1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9555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CC2A0-F681-40E7-B143-CAD1E2DD1BB6}" type="slidenum">
              <a:rPr lang="en-US" smtClean="0"/>
              <a:t>‹#›</a:t>
            </a:fld>
            <a:endParaRPr lang="en-US"/>
          </a:p>
        </p:txBody>
      </p:sp>
      <p:pic>
        <p:nvPicPr>
          <p:cNvPr id="3" name="Picture 2" descr="Ho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92" y="446974"/>
            <a:ext cx="1268819" cy="95161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 rot="16200000">
            <a:off x="-1756146" y="3645778"/>
            <a:ext cx="5002212" cy="5078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300">
                <a:solidFill>
                  <a:prstClr val="white"/>
                </a:solidFill>
                <a:latin typeface="Helvetica" panose="020B0504020202030204" pitchFamily="34" charset="0"/>
              </a:rPr>
              <a:t> </a:t>
            </a:r>
            <a:endParaRPr lang="en-US" sz="1600">
              <a:solidFill>
                <a:prstClr val="white"/>
              </a:solidFill>
              <a:latin typeface="Helvetica" panose="020B0504020202030204" pitchFamily="34" charset="0"/>
            </a:endParaRPr>
          </a:p>
          <a:p>
            <a:pPr algn="ctr"/>
            <a:r>
              <a:rPr lang="en-US" sz="2400">
                <a:solidFill>
                  <a:prstClr val="white"/>
                </a:solidFill>
                <a:latin typeface="Helvetica" panose="020B0504020202030204" pitchFamily="34" charset="0"/>
              </a:rPr>
              <a:t>Office of Human Capital</a:t>
            </a:r>
          </a:p>
        </p:txBody>
      </p:sp>
    </p:spTree>
    <p:extLst>
      <p:ext uri="{BB962C8B-B14F-4D97-AF65-F5344CB8AC3E}">
        <p14:creationId xmlns:p14="http://schemas.microsoft.com/office/powerpoint/2010/main" val="22458515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0" y="273051"/>
            <a:ext cx="5689600" cy="612774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1" y="273050"/>
            <a:ext cx="4011084" cy="61277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CC2A0-F681-40E7-B143-CAD1E2DD1BB6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2" descr="Ho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92" y="446974"/>
            <a:ext cx="1268819" cy="95161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 rot="16200000">
            <a:off x="-1756146" y="3645778"/>
            <a:ext cx="5002212" cy="5078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300">
                <a:solidFill>
                  <a:prstClr val="white"/>
                </a:solidFill>
                <a:latin typeface="Helvetica" panose="020B0504020202030204" pitchFamily="34" charset="0"/>
              </a:rPr>
              <a:t> </a:t>
            </a:r>
            <a:endParaRPr lang="en-US" sz="1600">
              <a:solidFill>
                <a:prstClr val="white"/>
              </a:solidFill>
              <a:latin typeface="Helvetica" panose="020B0504020202030204" pitchFamily="34" charset="0"/>
            </a:endParaRPr>
          </a:p>
          <a:p>
            <a:pPr algn="ctr"/>
            <a:r>
              <a:rPr lang="en-US" sz="2400">
                <a:solidFill>
                  <a:prstClr val="white"/>
                </a:solidFill>
                <a:latin typeface="Helvetica" panose="020B0504020202030204" pitchFamily="34" charset="0"/>
              </a:rPr>
              <a:t>Office of Human Capital</a:t>
            </a:r>
          </a:p>
        </p:txBody>
      </p:sp>
    </p:spTree>
    <p:extLst>
      <p:ext uri="{BB962C8B-B14F-4D97-AF65-F5344CB8AC3E}">
        <p14:creationId xmlns:p14="http://schemas.microsoft.com/office/powerpoint/2010/main" val="24077578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47244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2800" y="609600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52800" y="5291138"/>
            <a:ext cx="7315200" cy="5762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CC2A0-F681-40E7-B143-CAD1E2DD1BB6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2" descr="Ho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92" y="446974"/>
            <a:ext cx="1268819" cy="95161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 rot="16200000">
            <a:off x="-1756146" y="3645778"/>
            <a:ext cx="5002212" cy="5078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300">
                <a:solidFill>
                  <a:prstClr val="white"/>
                </a:solidFill>
                <a:latin typeface="Helvetica" panose="020B0504020202030204" pitchFamily="34" charset="0"/>
              </a:rPr>
              <a:t> </a:t>
            </a:r>
            <a:endParaRPr lang="en-US" sz="1600">
              <a:solidFill>
                <a:prstClr val="white"/>
              </a:solidFill>
              <a:latin typeface="Helvetica" panose="020B0504020202030204" pitchFamily="34" charset="0"/>
            </a:endParaRPr>
          </a:p>
          <a:p>
            <a:pPr algn="ctr"/>
            <a:r>
              <a:rPr lang="en-US" sz="2400">
                <a:solidFill>
                  <a:prstClr val="white"/>
                </a:solidFill>
                <a:latin typeface="Helvetica" panose="020B0504020202030204" pitchFamily="34" charset="0"/>
              </a:rPr>
              <a:t>Office of Human Capital</a:t>
            </a:r>
          </a:p>
        </p:txBody>
      </p:sp>
    </p:spTree>
    <p:extLst>
      <p:ext uri="{BB962C8B-B14F-4D97-AF65-F5344CB8AC3E}">
        <p14:creationId xmlns:p14="http://schemas.microsoft.com/office/powerpoint/2010/main" val="50612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1600201"/>
            <a:ext cx="4876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11997" y="1600201"/>
            <a:ext cx="46736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828800" y="1371600"/>
            <a:ext cx="9956797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CC2A0-F681-40E7-B143-CAD1E2DD1BB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Ho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92" y="446974"/>
            <a:ext cx="1268819" cy="951614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 rot="16200000">
            <a:off x="-1756146" y="3645778"/>
            <a:ext cx="5002212" cy="5078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300">
                <a:solidFill>
                  <a:prstClr val="white"/>
                </a:solidFill>
                <a:latin typeface="Helvetica" panose="020B0504020202030204" pitchFamily="34" charset="0"/>
              </a:rPr>
              <a:t> </a:t>
            </a:r>
            <a:endParaRPr lang="en-US" sz="1600">
              <a:solidFill>
                <a:prstClr val="white"/>
              </a:solidFill>
              <a:latin typeface="Helvetica" panose="020B0504020202030204" pitchFamily="34" charset="0"/>
            </a:endParaRPr>
          </a:p>
          <a:p>
            <a:pPr algn="ctr"/>
            <a:r>
              <a:rPr lang="en-US" sz="2400">
                <a:solidFill>
                  <a:prstClr val="white"/>
                </a:solidFill>
                <a:latin typeface="Helvetica" panose="020B0504020202030204" pitchFamily="34" charset="0"/>
              </a:rPr>
              <a:t>Office of Human Capital</a:t>
            </a:r>
          </a:p>
        </p:txBody>
      </p:sp>
    </p:spTree>
    <p:extLst>
      <p:ext uri="{BB962C8B-B14F-4D97-AF65-F5344CB8AC3E}">
        <p14:creationId xmlns:p14="http://schemas.microsoft.com/office/powerpoint/2010/main" val="1706511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828800" y="1371600"/>
            <a:ext cx="9956797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CC2A0-F681-40E7-B143-CAD1E2DD1BB6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2" descr="Ho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92" y="446974"/>
            <a:ext cx="1268819" cy="95161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 rot="16200000">
            <a:off x="-1756146" y="3645778"/>
            <a:ext cx="5002212" cy="5078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300">
                <a:solidFill>
                  <a:prstClr val="white"/>
                </a:solidFill>
                <a:latin typeface="Helvetica" panose="020B0504020202030204" pitchFamily="34" charset="0"/>
              </a:rPr>
              <a:t> </a:t>
            </a:r>
            <a:endParaRPr lang="en-US" sz="1600">
              <a:solidFill>
                <a:prstClr val="white"/>
              </a:solidFill>
              <a:latin typeface="Helvetica" panose="020B0504020202030204" pitchFamily="34" charset="0"/>
            </a:endParaRPr>
          </a:p>
          <a:p>
            <a:pPr algn="ctr"/>
            <a:r>
              <a:rPr lang="en-US" sz="2400">
                <a:solidFill>
                  <a:prstClr val="white"/>
                </a:solidFill>
                <a:latin typeface="Helvetica" panose="020B0504020202030204" pitchFamily="34" charset="0"/>
              </a:rPr>
              <a:t>Office of Human Capital</a:t>
            </a:r>
          </a:p>
        </p:txBody>
      </p:sp>
    </p:spTree>
    <p:extLst>
      <p:ext uri="{BB962C8B-B14F-4D97-AF65-F5344CB8AC3E}">
        <p14:creationId xmlns:p14="http://schemas.microsoft.com/office/powerpoint/2010/main" val="3518361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3971926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5600" y="2471739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48A617-8670-4515-AFD7-13E0E896F202}"/>
              </a:ext>
            </a:extLst>
          </p:cNvPr>
          <p:cNvSpPr txBox="1"/>
          <p:nvPr userDrawn="1"/>
        </p:nvSpPr>
        <p:spPr>
          <a:xfrm rot="16200000">
            <a:off x="-1756146" y="3461113"/>
            <a:ext cx="5002212" cy="87716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300">
                <a:solidFill>
                  <a:prstClr val="white"/>
                </a:solidFill>
                <a:latin typeface="Helvetica" panose="020B0504020202030204" pitchFamily="34" charset="0"/>
              </a:rPr>
              <a:t> </a:t>
            </a:r>
            <a:endParaRPr lang="en-US" sz="1600">
              <a:solidFill>
                <a:prstClr val="white"/>
              </a:solidFill>
              <a:latin typeface="Helvetica" panose="020B0504020202030204" pitchFamily="34" charset="0"/>
            </a:endParaRPr>
          </a:p>
          <a:p>
            <a:pPr algn="ctr"/>
            <a:r>
              <a:rPr lang="en-US" sz="2400">
                <a:solidFill>
                  <a:prstClr val="white"/>
                </a:solidFill>
                <a:latin typeface="Helvetica" panose="020B0504020202030204" pitchFamily="34" charset="0"/>
              </a:rPr>
              <a:t>Office of Occupational </a:t>
            </a:r>
          </a:p>
          <a:p>
            <a:pPr algn="ctr"/>
            <a:r>
              <a:rPr lang="en-US" sz="2400">
                <a:solidFill>
                  <a:prstClr val="white"/>
                </a:solidFill>
                <a:latin typeface="Helvetica" panose="020B0504020202030204" pitchFamily="34" charset="0"/>
              </a:rPr>
              <a:t>Safety and Health</a:t>
            </a:r>
          </a:p>
        </p:txBody>
      </p:sp>
      <p:pic>
        <p:nvPicPr>
          <p:cNvPr id="7" name="Picture 2" descr="Home">
            <a:extLst>
              <a:ext uri="{FF2B5EF4-FFF2-40B4-BE49-F238E27FC236}">
                <a16:creationId xmlns:a16="http://schemas.microsoft.com/office/drawing/2014/main" id="{E582E0CF-E1F6-405A-BDD6-91896E2178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74" y="341823"/>
            <a:ext cx="1016948" cy="95443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41999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CC2A0-F681-40E7-B143-CAD1E2DD1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543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CC2A0-F681-40E7-B143-CAD1E2DD1BB6}" type="slidenum">
              <a:rPr lang="en-US" smtClean="0"/>
              <a:t>‹#›</a:t>
            </a:fld>
            <a:endParaRPr lang="en-US"/>
          </a:p>
        </p:txBody>
      </p:sp>
      <p:pic>
        <p:nvPicPr>
          <p:cNvPr id="3" name="Picture 2" descr="Ho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92" y="446974"/>
            <a:ext cx="1268819" cy="95161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 rot="16200000">
            <a:off x="-1756146" y="3645778"/>
            <a:ext cx="5002212" cy="5078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300">
                <a:solidFill>
                  <a:prstClr val="white"/>
                </a:solidFill>
                <a:latin typeface="Helvetica" panose="020B0504020202030204" pitchFamily="34" charset="0"/>
              </a:rPr>
              <a:t> </a:t>
            </a:r>
            <a:endParaRPr lang="en-US" sz="1600">
              <a:solidFill>
                <a:prstClr val="white"/>
              </a:solidFill>
              <a:latin typeface="Helvetica" panose="020B0504020202030204" pitchFamily="34" charset="0"/>
            </a:endParaRPr>
          </a:p>
          <a:p>
            <a:pPr algn="ctr"/>
            <a:r>
              <a:rPr lang="en-US" sz="2400">
                <a:solidFill>
                  <a:prstClr val="white"/>
                </a:solidFill>
                <a:latin typeface="Helvetica" panose="020B0504020202030204" pitchFamily="34" charset="0"/>
              </a:rPr>
              <a:t>Office of Human Capital</a:t>
            </a:r>
          </a:p>
        </p:txBody>
      </p:sp>
    </p:spTree>
    <p:extLst>
      <p:ext uri="{BB962C8B-B14F-4D97-AF65-F5344CB8AC3E}">
        <p14:creationId xmlns:p14="http://schemas.microsoft.com/office/powerpoint/2010/main" val="421276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0" y="273051"/>
            <a:ext cx="5689600" cy="612774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1" y="273050"/>
            <a:ext cx="4011084" cy="61277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CC2A0-F681-40E7-B143-CAD1E2DD1BB6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2" descr="Ho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92" y="446974"/>
            <a:ext cx="1268819" cy="95161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 rot="16200000">
            <a:off x="-1756146" y="3645778"/>
            <a:ext cx="5002212" cy="5078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300">
                <a:solidFill>
                  <a:prstClr val="white"/>
                </a:solidFill>
                <a:latin typeface="Helvetica" panose="020B0504020202030204" pitchFamily="34" charset="0"/>
              </a:rPr>
              <a:t> </a:t>
            </a:r>
            <a:endParaRPr lang="en-US" sz="1600">
              <a:solidFill>
                <a:prstClr val="white"/>
              </a:solidFill>
              <a:latin typeface="Helvetica" panose="020B0504020202030204" pitchFamily="34" charset="0"/>
            </a:endParaRPr>
          </a:p>
          <a:p>
            <a:pPr algn="ctr"/>
            <a:r>
              <a:rPr lang="en-US" sz="2400">
                <a:solidFill>
                  <a:prstClr val="white"/>
                </a:solidFill>
                <a:latin typeface="Helvetica" panose="020B0504020202030204" pitchFamily="34" charset="0"/>
              </a:rPr>
              <a:t>Office of Human Capital</a:t>
            </a:r>
          </a:p>
        </p:txBody>
      </p:sp>
    </p:spTree>
    <p:extLst>
      <p:ext uri="{BB962C8B-B14F-4D97-AF65-F5344CB8AC3E}">
        <p14:creationId xmlns:p14="http://schemas.microsoft.com/office/powerpoint/2010/main" val="1008953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47244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2800" y="609600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52800" y="5291138"/>
            <a:ext cx="7315200" cy="5762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CC2A0-F681-40E7-B143-CAD1E2DD1BB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39DB05-FCA2-4F10-8FB9-590888A2AD1B}"/>
              </a:ext>
            </a:extLst>
          </p:cNvPr>
          <p:cNvSpPr txBox="1"/>
          <p:nvPr userDrawn="1"/>
        </p:nvSpPr>
        <p:spPr>
          <a:xfrm rot="16200000">
            <a:off x="-1756146" y="3461113"/>
            <a:ext cx="5002212" cy="87716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300">
                <a:solidFill>
                  <a:prstClr val="white"/>
                </a:solidFill>
                <a:latin typeface="Helvetica" panose="020B0504020202030204" pitchFamily="34" charset="0"/>
              </a:rPr>
              <a:t> </a:t>
            </a:r>
            <a:endParaRPr lang="en-US" sz="1600">
              <a:solidFill>
                <a:prstClr val="white"/>
              </a:solidFill>
              <a:latin typeface="Helvetica" panose="020B0504020202030204" pitchFamily="34" charset="0"/>
            </a:endParaRPr>
          </a:p>
          <a:p>
            <a:pPr algn="ctr"/>
            <a:r>
              <a:rPr lang="en-US" sz="2400">
                <a:solidFill>
                  <a:prstClr val="white"/>
                </a:solidFill>
                <a:latin typeface="Helvetica" panose="020B0504020202030204" pitchFamily="34" charset="0"/>
              </a:rPr>
              <a:t>Office of Occupational </a:t>
            </a:r>
          </a:p>
          <a:p>
            <a:pPr algn="ctr"/>
            <a:r>
              <a:rPr lang="en-US" sz="2400">
                <a:solidFill>
                  <a:prstClr val="white"/>
                </a:solidFill>
                <a:latin typeface="Helvetica" panose="020B0504020202030204" pitchFamily="34" charset="0"/>
              </a:rPr>
              <a:t>Safety and Health</a:t>
            </a:r>
          </a:p>
        </p:txBody>
      </p:sp>
      <p:pic>
        <p:nvPicPr>
          <p:cNvPr id="9" name="Picture 2" descr="Home">
            <a:extLst>
              <a:ext uri="{FF2B5EF4-FFF2-40B4-BE49-F238E27FC236}">
                <a16:creationId xmlns:a16="http://schemas.microsoft.com/office/drawing/2014/main" id="{75AF1341-9492-49E7-A20D-507CCCFDD6C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74" y="341823"/>
            <a:ext cx="1016948" cy="95443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08398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995679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1600200"/>
            <a:ext cx="9956797" cy="47243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Wave 7"/>
          <p:cNvSpPr/>
          <p:nvPr/>
        </p:nvSpPr>
        <p:spPr>
          <a:xfrm rot="5400000">
            <a:off x="-2601721" y="2601720"/>
            <a:ext cx="6871424" cy="1667980"/>
          </a:xfrm>
          <a:custGeom>
            <a:avLst/>
            <a:gdLst>
              <a:gd name="connsiteX0" fmla="*/ 0 w 9144000"/>
              <a:gd name="connsiteY0" fmla="*/ 228600 h 1828800"/>
              <a:gd name="connsiteX1" fmla="*/ 9144000 w 9144000"/>
              <a:gd name="connsiteY1" fmla="*/ 228600 h 1828800"/>
              <a:gd name="connsiteX2" fmla="*/ 9144000 w 9144000"/>
              <a:gd name="connsiteY2" fmla="*/ 1600200 h 1828800"/>
              <a:gd name="connsiteX3" fmla="*/ 0 w 9144000"/>
              <a:gd name="connsiteY3" fmla="*/ 1600200 h 1828800"/>
              <a:gd name="connsiteX4" fmla="*/ 0 w 9144000"/>
              <a:gd name="connsiteY4" fmla="*/ 228600 h 1828800"/>
              <a:gd name="connsiteX0" fmla="*/ 10632 w 9154632"/>
              <a:gd name="connsiteY0" fmla="*/ 219971 h 1779368"/>
              <a:gd name="connsiteX1" fmla="*/ 9154632 w 9154632"/>
              <a:gd name="connsiteY1" fmla="*/ 219971 h 1779368"/>
              <a:gd name="connsiteX2" fmla="*/ 9154632 w 9154632"/>
              <a:gd name="connsiteY2" fmla="*/ 1591571 h 1779368"/>
              <a:gd name="connsiteX3" fmla="*/ 0 w 9154632"/>
              <a:gd name="connsiteY3" fmla="*/ 1261962 h 1779368"/>
              <a:gd name="connsiteX4" fmla="*/ 10632 w 9154632"/>
              <a:gd name="connsiteY4" fmla="*/ 219971 h 1779368"/>
              <a:gd name="connsiteX0" fmla="*/ 0 w 9144000"/>
              <a:gd name="connsiteY0" fmla="*/ 219971 h 1786702"/>
              <a:gd name="connsiteX1" fmla="*/ 9144000 w 9144000"/>
              <a:gd name="connsiteY1" fmla="*/ 219971 h 1786702"/>
              <a:gd name="connsiteX2" fmla="*/ 9144000 w 9144000"/>
              <a:gd name="connsiteY2" fmla="*/ 1591571 h 1786702"/>
              <a:gd name="connsiteX3" fmla="*/ 10633 w 9144000"/>
              <a:gd name="connsiteY3" fmla="*/ 1347022 h 1786702"/>
              <a:gd name="connsiteX4" fmla="*/ 0 w 9144000"/>
              <a:gd name="connsiteY4" fmla="*/ 219971 h 1786702"/>
              <a:gd name="connsiteX0" fmla="*/ 0 w 9144000"/>
              <a:gd name="connsiteY0" fmla="*/ 219971 h 1880814"/>
              <a:gd name="connsiteX1" fmla="*/ 9144000 w 9144000"/>
              <a:gd name="connsiteY1" fmla="*/ 219971 h 1880814"/>
              <a:gd name="connsiteX2" fmla="*/ 9144000 w 9144000"/>
              <a:gd name="connsiteY2" fmla="*/ 1591571 h 1880814"/>
              <a:gd name="connsiteX3" fmla="*/ 10633 w 9144000"/>
              <a:gd name="connsiteY3" fmla="*/ 1347022 h 1880814"/>
              <a:gd name="connsiteX4" fmla="*/ 0 w 9144000"/>
              <a:gd name="connsiteY4" fmla="*/ 219971 h 1880814"/>
              <a:gd name="connsiteX0" fmla="*/ 0 w 9144000"/>
              <a:gd name="connsiteY0" fmla="*/ 219971 h 1591571"/>
              <a:gd name="connsiteX1" fmla="*/ 9144000 w 9144000"/>
              <a:gd name="connsiteY1" fmla="*/ 219971 h 1591571"/>
              <a:gd name="connsiteX2" fmla="*/ 9144000 w 9144000"/>
              <a:gd name="connsiteY2" fmla="*/ 1591571 h 1591571"/>
              <a:gd name="connsiteX3" fmla="*/ 10633 w 9144000"/>
              <a:gd name="connsiteY3" fmla="*/ 1347022 h 1591571"/>
              <a:gd name="connsiteX4" fmla="*/ 0 w 9144000"/>
              <a:gd name="connsiteY4" fmla="*/ 219971 h 1591571"/>
              <a:gd name="connsiteX0" fmla="*/ 0 w 9144000"/>
              <a:gd name="connsiteY0" fmla="*/ 219971 h 1348260"/>
              <a:gd name="connsiteX1" fmla="*/ 9144000 w 9144000"/>
              <a:gd name="connsiteY1" fmla="*/ 219971 h 1348260"/>
              <a:gd name="connsiteX2" fmla="*/ 9144000 w 9144000"/>
              <a:gd name="connsiteY2" fmla="*/ 1176901 h 1348260"/>
              <a:gd name="connsiteX3" fmla="*/ 10633 w 9144000"/>
              <a:gd name="connsiteY3" fmla="*/ 1347022 h 1348260"/>
              <a:gd name="connsiteX4" fmla="*/ 0 w 9144000"/>
              <a:gd name="connsiteY4" fmla="*/ 219971 h 1348260"/>
              <a:gd name="connsiteX0" fmla="*/ 0 w 9144000"/>
              <a:gd name="connsiteY0" fmla="*/ 219971 h 1349202"/>
              <a:gd name="connsiteX1" fmla="*/ 9144000 w 9144000"/>
              <a:gd name="connsiteY1" fmla="*/ 219971 h 1349202"/>
              <a:gd name="connsiteX2" fmla="*/ 9133367 w 9144000"/>
              <a:gd name="connsiteY2" fmla="*/ 1336389 h 1349202"/>
              <a:gd name="connsiteX3" fmla="*/ 10633 w 9144000"/>
              <a:gd name="connsiteY3" fmla="*/ 1347022 h 1349202"/>
              <a:gd name="connsiteX4" fmla="*/ 0 w 9144000"/>
              <a:gd name="connsiteY4" fmla="*/ 219971 h 134920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10633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10633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10633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0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57654"/>
              <a:gd name="connsiteX1" fmla="*/ 9144000 w 9144000"/>
              <a:gd name="connsiteY1" fmla="*/ 219971 h 1357654"/>
              <a:gd name="connsiteX2" fmla="*/ 9133367 w 9144000"/>
              <a:gd name="connsiteY2" fmla="*/ 1357654 h 1357654"/>
              <a:gd name="connsiteX3" fmla="*/ 0 w 9144000"/>
              <a:gd name="connsiteY3" fmla="*/ 1347022 h 1357654"/>
              <a:gd name="connsiteX4" fmla="*/ 0 w 9144000"/>
              <a:gd name="connsiteY4" fmla="*/ 219971 h 1357654"/>
              <a:gd name="connsiteX0" fmla="*/ 0 w 9144000"/>
              <a:gd name="connsiteY0" fmla="*/ 219971 h 1357654"/>
              <a:gd name="connsiteX1" fmla="*/ 9144000 w 9144000"/>
              <a:gd name="connsiteY1" fmla="*/ 219971 h 1357654"/>
              <a:gd name="connsiteX2" fmla="*/ 9133367 w 9144000"/>
              <a:gd name="connsiteY2" fmla="*/ 1357654 h 1357654"/>
              <a:gd name="connsiteX3" fmla="*/ 0 w 9144000"/>
              <a:gd name="connsiteY3" fmla="*/ 1347022 h 1357654"/>
              <a:gd name="connsiteX4" fmla="*/ 0 w 9144000"/>
              <a:gd name="connsiteY4" fmla="*/ 219971 h 1357654"/>
              <a:gd name="connsiteX0" fmla="*/ 0 w 9144000"/>
              <a:gd name="connsiteY0" fmla="*/ 219971 h 1357654"/>
              <a:gd name="connsiteX1" fmla="*/ 9144000 w 9144000"/>
              <a:gd name="connsiteY1" fmla="*/ 219971 h 1357654"/>
              <a:gd name="connsiteX2" fmla="*/ 9133367 w 9144000"/>
              <a:gd name="connsiteY2" fmla="*/ 1357654 h 1357654"/>
              <a:gd name="connsiteX3" fmla="*/ 0 w 9144000"/>
              <a:gd name="connsiteY3" fmla="*/ 1352553 h 1357654"/>
              <a:gd name="connsiteX4" fmla="*/ 0 w 9144000"/>
              <a:gd name="connsiteY4" fmla="*/ 219971 h 1357654"/>
              <a:gd name="connsiteX0" fmla="*/ 0 w 9144000"/>
              <a:gd name="connsiteY0" fmla="*/ 219971 h 1352553"/>
              <a:gd name="connsiteX1" fmla="*/ 9144000 w 9144000"/>
              <a:gd name="connsiteY1" fmla="*/ 219971 h 1352553"/>
              <a:gd name="connsiteX2" fmla="*/ 9133367 w 9144000"/>
              <a:gd name="connsiteY2" fmla="*/ 1352123 h 1352553"/>
              <a:gd name="connsiteX3" fmla="*/ 0 w 9144000"/>
              <a:gd name="connsiteY3" fmla="*/ 1352553 h 1352553"/>
              <a:gd name="connsiteX4" fmla="*/ 0 w 9144000"/>
              <a:gd name="connsiteY4" fmla="*/ 219971 h 1352553"/>
              <a:gd name="connsiteX0" fmla="*/ 0 w 9133866"/>
              <a:gd name="connsiteY0" fmla="*/ 219971 h 1352553"/>
              <a:gd name="connsiteX1" fmla="*/ 9123839 w 9133866"/>
              <a:gd name="connsiteY1" fmla="*/ 219971 h 1352553"/>
              <a:gd name="connsiteX2" fmla="*/ 9133367 w 9133866"/>
              <a:gd name="connsiteY2" fmla="*/ 1352123 h 1352553"/>
              <a:gd name="connsiteX3" fmla="*/ 0 w 9133866"/>
              <a:gd name="connsiteY3" fmla="*/ 1352553 h 1352553"/>
              <a:gd name="connsiteX4" fmla="*/ 0 w 9133866"/>
              <a:gd name="connsiteY4" fmla="*/ 219971 h 1352553"/>
              <a:gd name="connsiteX0" fmla="*/ 0 w 9134297"/>
              <a:gd name="connsiteY0" fmla="*/ 219971 h 1352553"/>
              <a:gd name="connsiteX1" fmla="*/ 9132480 w 9134297"/>
              <a:gd name="connsiteY1" fmla="*/ 219971 h 1352553"/>
              <a:gd name="connsiteX2" fmla="*/ 9133367 w 9134297"/>
              <a:gd name="connsiteY2" fmla="*/ 1352123 h 1352553"/>
              <a:gd name="connsiteX3" fmla="*/ 0 w 9134297"/>
              <a:gd name="connsiteY3" fmla="*/ 1352553 h 1352553"/>
              <a:gd name="connsiteX4" fmla="*/ 0 w 9134297"/>
              <a:gd name="connsiteY4" fmla="*/ 219971 h 1352553"/>
              <a:gd name="connsiteX0" fmla="*/ 0 w 9132480"/>
              <a:gd name="connsiteY0" fmla="*/ 219971 h 1352553"/>
              <a:gd name="connsiteX1" fmla="*/ 9132480 w 9132480"/>
              <a:gd name="connsiteY1" fmla="*/ 219971 h 1352553"/>
              <a:gd name="connsiteX2" fmla="*/ 9127607 w 9132480"/>
              <a:gd name="connsiteY2" fmla="*/ 1349279 h 1352553"/>
              <a:gd name="connsiteX3" fmla="*/ 0 w 9132480"/>
              <a:gd name="connsiteY3" fmla="*/ 1352553 h 1352553"/>
              <a:gd name="connsiteX4" fmla="*/ 0 w 9132480"/>
              <a:gd name="connsiteY4" fmla="*/ 219971 h 1352553"/>
              <a:gd name="connsiteX0" fmla="*/ 0 w 9132480"/>
              <a:gd name="connsiteY0" fmla="*/ 219971 h 1352553"/>
              <a:gd name="connsiteX1" fmla="*/ 9132480 w 9132480"/>
              <a:gd name="connsiteY1" fmla="*/ 219971 h 1352553"/>
              <a:gd name="connsiteX2" fmla="*/ 9127607 w 9132480"/>
              <a:gd name="connsiteY2" fmla="*/ 1349279 h 1352553"/>
              <a:gd name="connsiteX3" fmla="*/ 0 w 9132480"/>
              <a:gd name="connsiteY3" fmla="*/ 1352553 h 1352553"/>
              <a:gd name="connsiteX4" fmla="*/ 0 w 9132480"/>
              <a:gd name="connsiteY4" fmla="*/ 219971 h 1352553"/>
              <a:gd name="connsiteX0" fmla="*/ 0 w 9132480"/>
              <a:gd name="connsiteY0" fmla="*/ 219971 h 1352553"/>
              <a:gd name="connsiteX1" fmla="*/ 9132480 w 9132480"/>
              <a:gd name="connsiteY1" fmla="*/ 219971 h 1352553"/>
              <a:gd name="connsiteX2" fmla="*/ 9127607 w 9132480"/>
              <a:gd name="connsiteY2" fmla="*/ 1349279 h 1352553"/>
              <a:gd name="connsiteX3" fmla="*/ 0 w 9132480"/>
              <a:gd name="connsiteY3" fmla="*/ 1352553 h 1352553"/>
              <a:gd name="connsiteX4" fmla="*/ 0 w 9132480"/>
              <a:gd name="connsiteY4" fmla="*/ 219971 h 1352553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61086"/>
              <a:gd name="connsiteX1" fmla="*/ 9132480 w 9132480"/>
              <a:gd name="connsiteY1" fmla="*/ 219971 h 1361086"/>
              <a:gd name="connsiteX2" fmla="*/ 9130488 w 9132480"/>
              <a:gd name="connsiteY2" fmla="*/ 1357812 h 1361086"/>
              <a:gd name="connsiteX3" fmla="*/ 0 w 9132480"/>
              <a:gd name="connsiteY3" fmla="*/ 1361086 h 1361086"/>
              <a:gd name="connsiteX4" fmla="*/ 0 w 9132480"/>
              <a:gd name="connsiteY4" fmla="*/ 219971 h 1361086"/>
              <a:gd name="connsiteX0" fmla="*/ 0 w 9133848"/>
              <a:gd name="connsiteY0" fmla="*/ 219971 h 1361086"/>
              <a:gd name="connsiteX1" fmla="*/ 9132480 w 9133848"/>
              <a:gd name="connsiteY1" fmla="*/ 219971 h 1361086"/>
              <a:gd name="connsiteX2" fmla="*/ 9132868 w 9133848"/>
              <a:gd name="connsiteY2" fmla="*/ 1360175 h 1361086"/>
              <a:gd name="connsiteX3" fmla="*/ 0 w 9133848"/>
              <a:gd name="connsiteY3" fmla="*/ 1361086 h 1361086"/>
              <a:gd name="connsiteX4" fmla="*/ 0 w 9133848"/>
              <a:gd name="connsiteY4" fmla="*/ 219971 h 1361086"/>
              <a:gd name="connsiteX0" fmla="*/ 0 w 9139615"/>
              <a:gd name="connsiteY0" fmla="*/ 219971 h 1361086"/>
              <a:gd name="connsiteX1" fmla="*/ 9139615 w 9139615"/>
              <a:gd name="connsiteY1" fmla="*/ 219971 h 1361086"/>
              <a:gd name="connsiteX2" fmla="*/ 9132868 w 9139615"/>
              <a:gd name="connsiteY2" fmla="*/ 1360175 h 1361086"/>
              <a:gd name="connsiteX3" fmla="*/ 0 w 9139615"/>
              <a:gd name="connsiteY3" fmla="*/ 1361086 h 1361086"/>
              <a:gd name="connsiteX4" fmla="*/ 0 w 9139615"/>
              <a:gd name="connsiteY4" fmla="*/ 219971 h 1361086"/>
              <a:gd name="connsiteX0" fmla="*/ 0 w 9137236"/>
              <a:gd name="connsiteY0" fmla="*/ 219699 h 1360814"/>
              <a:gd name="connsiteX1" fmla="*/ 9137236 w 9137236"/>
              <a:gd name="connsiteY1" fmla="*/ 222061 h 1360814"/>
              <a:gd name="connsiteX2" fmla="*/ 9132868 w 9137236"/>
              <a:gd name="connsiteY2" fmla="*/ 1359903 h 1360814"/>
              <a:gd name="connsiteX3" fmla="*/ 0 w 9137236"/>
              <a:gd name="connsiteY3" fmla="*/ 1360814 h 1360814"/>
              <a:gd name="connsiteX4" fmla="*/ 0 w 9137236"/>
              <a:gd name="connsiteY4" fmla="*/ 219699 h 1360814"/>
              <a:gd name="connsiteX0" fmla="*/ 0 w 9137236"/>
              <a:gd name="connsiteY0" fmla="*/ 219699 h 1360814"/>
              <a:gd name="connsiteX1" fmla="*/ 9137236 w 9137236"/>
              <a:gd name="connsiteY1" fmla="*/ 222061 h 1360814"/>
              <a:gd name="connsiteX2" fmla="*/ 9132868 w 9137236"/>
              <a:gd name="connsiteY2" fmla="*/ 1359903 h 1360814"/>
              <a:gd name="connsiteX3" fmla="*/ 0 w 9137236"/>
              <a:gd name="connsiteY3" fmla="*/ 1360814 h 1360814"/>
              <a:gd name="connsiteX4" fmla="*/ 0 w 9137236"/>
              <a:gd name="connsiteY4" fmla="*/ 219699 h 1360814"/>
              <a:gd name="connsiteX0" fmla="*/ 0 w 9137236"/>
              <a:gd name="connsiteY0" fmla="*/ 219699 h 1360814"/>
              <a:gd name="connsiteX1" fmla="*/ 9137236 w 9137236"/>
              <a:gd name="connsiteY1" fmla="*/ 222061 h 1360814"/>
              <a:gd name="connsiteX2" fmla="*/ 9135248 w 9137236"/>
              <a:gd name="connsiteY2" fmla="*/ 1359903 h 1360814"/>
              <a:gd name="connsiteX3" fmla="*/ 0 w 9137236"/>
              <a:gd name="connsiteY3" fmla="*/ 1360814 h 1360814"/>
              <a:gd name="connsiteX4" fmla="*/ 0 w 9137236"/>
              <a:gd name="connsiteY4" fmla="*/ 219699 h 1360814"/>
              <a:gd name="connsiteX0" fmla="*/ 0 w 9137236"/>
              <a:gd name="connsiteY0" fmla="*/ 219699 h 1362266"/>
              <a:gd name="connsiteX1" fmla="*/ 9137236 w 9137236"/>
              <a:gd name="connsiteY1" fmla="*/ 222061 h 1362266"/>
              <a:gd name="connsiteX2" fmla="*/ 9125736 w 9137236"/>
              <a:gd name="connsiteY2" fmla="*/ 1362266 h 1362266"/>
              <a:gd name="connsiteX3" fmla="*/ 0 w 9137236"/>
              <a:gd name="connsiteY3" fmla="*/ 1360814 h 1362266"/>
              <a:gd name="connsiteX4" fmla="*/ 0 w 9137236"/>
              <a:gd name="connsiteY4" fmla="*/ 219699 h 1362266"/>
              <a:gd name="connsiteX0" fmla="*/ 0 w 9132479"/>
              <a:gd name="connsiteY0" fmla="*/ 219699 h 1362266"/>
              <a:gd name="connsiteX1" fmla="*/ 9132479 w 9132479"/>
              <a:gd name="connsiteY1" fmla="*/ 222061 h 1362266"/>
              <a:gd name="connsiteX2" fmla="*/ 9125736 w 9132479"/>
              <a:gd name="connsiteY2" fmla="*/ 1362266 h 1362266"/>
              <a:gd name="connsiteX3" fmla="*/ 0 w 9132479"/>
              <a:gd name="connsiteY3" fmla="*/ 1360814 h 1362266"/>
              <a:gd name="connsiteX4" fmla="*/ 0 w 9132479"/>
              <a:gd name="connsiteY4" fmla="*/ 219699 h 1362266"/>
              <a:gd name="connsiteX0" fmla="*/ 0 w 9133852"/>
              <a:gd name="connsiteY0" fmla="*/ 219699 h 1362266"/>
              <a:gd name="connsiteX1" fmla="*/ 9132479 w 9133852"/>
              <a:gd name="connsiteY1" fmla="*/ 222061 h 1362266"/>
              <a:gd name="connsiteX2" fmla="*/ 9132872 w 9133852"/>
              <a:gd name="connsiteY2" fmla="*/ 1362266 h 1362266"/>
              <a:gd name="connsiteX3" fmla="*/ 0 w 9133852"/>
              <a:gd name="connsiteY3" fmla="*/ 1360814 h 1362266"/>
              <a:gd name="connsiteX4" fmla="*/ 0 w 9133852"/>
              <a:gd name="connsiteY4" fmla="*/ 219699 h 1362266"/>
              <a:gd name="connsiteX0" fmla="*/ 0 w 9133852"/>
              <a:gd name="connsiteY0" fmla="*/ 252565 h 1395132"/>
              <a:gd name="connsiteX1" fmla="*/ 9132479 w 9133852"/>
              <a:gd name="connsiteY1" fmla="*/ 254927 h 1395132"/>
              <a:gd name="connsiteX2" fmla="*/ 9132872 w 9133852"/>
              <a:gd name="connsiteY2" fmla="*/ 1395132 h 1395132"/>
              <a:gd name="connsiteX3" fmla="*/ 0 w 9133852"/>
              <a:gd name="connsiteY3" fmla="*/ 1393680 h 1395132"/>
              <a:gd name="connsiteX4" fmla="*/ 0 w 9133852"/>
              <a:gd name="connsiteY4" fmla="*/ 252565 h 1395132"/>
              <a:gd name="connsiteX0" fmla="*/ 0 w 9133852"/>
              <a:gd name="connsiteY0" fmla="*/ 222727 h 1365294"/>
              <a:gd name="connsiteX1" fmla="*/ 9132479 w 9133852"/>
              <a:gd name="connsiteY1" fmla="*/ 225089 h 1365294"/>
              <a:gd name="connsiteX2" fmla="*/ 9132872 w 9133852"/>
              <a:gd name="connsiteY2" fmla="*/ 1365294 h 1365294"/>
              <a:gd name="connsiteX3" fmla="*/ 0 w 9133852"/>
              <a:gd name="connsiteY3" fmla="*/ 1363842 h 1365294"/>
              <a:gd name="connsiteX4" fmla="*/ 0 w 9133852"/>
              <a:gd name="connsiteY4" fmla="*/ 222727 h 1365294"/>
              <a:gd name="connsiteX0" fmla="*/ 0 w 9133852"/>
              <a:gd name="connsiteY0" fmla="*/ 233399 h 1375966"/>
              <a:gd name="connsiteX1" fmla="*/ 9132479 w 9133852"/>
              <a:gd name="connsiteY1" fmla="*/ 235761 h 1375966"/>
              <a:gd name="connsiteX2" fmla="*/ 9132872 w 9133852"/>
              <a:gd name="connsiteY2" fmla="*/ 1375966 h 1375966"/>
              <a:gd name="connsiteX3" fmla="*/ 0 w 9133852"/>
              <a:gd name="connsiteY3" fmla="*/ 1374514 h 1375966"/>
              <a:gd name="connsiteX4" fmla="*/ 0 w 9133852"/>
              <a:gd name="connsiteY4" fmla="*/ 233399 h 1375966"/>
              <a:gd name="connsiteX0" fmla="*/ 0 w 9133852"/>
              <a:gd name="connsiteY0" fmla="*/ 234519 h 1377086"/>
              <a:gd name="connsiteX1" fmla="*/ 9132479 w 9133852"/>
              <a:gd name="connsiteY1" fmla="*/ 236881 h 1377086"/>
              <a:gd name="connsiteX2" fmla="*/ 9132872 w 9133852"/>
              <a:gd name="connsiteY2" fmla="*/ 1377086 h 1377086"/>
              <a:gd name="connsiteX3" fmla="*/ 0 w 9133852"/>
              <a:gd name="connsiteY3" fmla="*/ 1375634 h 1377086"/>
              <a:gd name="connsiteX4" fmla="*/ 0 w 9133852"/>
              <a:gd name="connsiteY4" fmla="*/ 234519 h 1377086"/>
              <a:gd name="connsiteX0" fmla="*/ 0 w 9132479"/>
              <a:gd name="connsiteY0" fmla="*/ 234519 h 1375634"/>
              <a:gd name="connsiteX1" fmla="*/ 9132479 w 9132479"/>
              <a:gd name="connsiteY1" fmla="*/ 236881 h 1375634"/>
              <a:gd name="connsiteX2" fmla="*/ 9128116 w 9132479"/>
              <a:gd name="connsiteY2" fmla="*/ 1374723 h 1375634"/>
              <a:gd name="connsiteX3" fmla="*/ 0 w 9132479"/>
              <a:gd name="connsiteY3" fmla="*/ 1375634 h 1375634"/>
              <a:gd name="connsiteX4" fmla="*/ 0 w 9132479"/>
              <a:gd name="connsiteY4" fmla="*/ 234519 h 1375634"/>
              <a:gd name="connsiteX0" fmla="*/ 0 w 9136033"/>
              <a:gd name="connsiteY0" fmla="*/ 234519 h 1375634"/>
              <a:gd name="connsiteX1" fmla="*/ 9132479 w 9136033"/>
              <a:gd name="connsiteY1" fmla="*/ 236881 h 1375634"/>
              <a:gd name="connsiteX2" fmla="*/ 9135251 w 9136033"/>
              <a:gd name="connsiteY2" fmla="*/ 1374723 h 1375634"/>
              <a:gd name="connsiteX3" fmla="*/ 0 w 9136033"/>
              <a:gd name="connsiteY3" fmla="*/ 1375634 h 1375634"/>
              <a:gd name="connsiteX4" fmla="*/ 0 w 9136033"/>
              <a:gd name="connsiteY4" fmla="*/ 234519 h 1375634"/>
              <a:gd name="connsiteX0" fmla="*/ 0 w 9139612"/>
              <a:gd name="connsiteY0" fmla="*/ 234519 h 1375634"/>
              <a:gd name="connsiteX1" fmla="*/ 9139612 w 9139612"/>
              <a:gd name="connsiteY1" fmla="*/ 236881 h 1375634"/>
              <a:gd name="connsiteX2" fmla="*/ 9135251 w 9139612"/>
              <a:gd name="connsiteY2" fmla="*/ 1374723 h 1375634"/>
              <a:gd name="connsiteX3" fmla="*/ 0 w 9139612"/>
              <a:gd name="connsiteY3" fmla="*/ 1375634 h 1375634"/>
              <a:gd name="connsiteX4" fmla="*/ 0 w 9139612"/>
              <a:gd name="connsiteY4" fmla="*/ 234519 h 1375634"/>
              <a:gd name="connsiteX0" fmla="*/ 0 w 9147222"/>
              <a:gd name="connsiteY0" fmla="*/ 234519 h 1375634"/>
              <a:gd name="connsiteX1" fmla="*/ 9147222 w 9147222"/>
              <a:gd name="connsiteY1" fmla="*/ 236881 h 1375634"/>
              <a:gd name="connsiteX2" fmla="*/ 9135251 w 9147222"/>
              <a:gd name="connsiteY2" fmla="*/ 1374723 h 1375634"/>
              <a:gd name="connsiteX3" fmla="*/ 0 w 9147222"/>
              <a:gd name="connsiteY3" fmla="*/ 1375634 h 1375634"/>
              <a:gd name="connsiteX4" fmla="*/ 0 w 9147222"/>
              <a:gd name="connsiteY4" fmla="*/ 234519 h 1375634"/>
              <a:gd name="connsiteX0" fmla="*/ 0 w 9147222"/>
              <a:gd name="connsiteY0" fmla="*/ 234519 h 1375634"/>
              <a:gd name="connsiteX1" fmla="*/ 9147222 w 9147222"/>
              <a:gd name="connsiteY1" fmla="*/ 236881 h 1375634"/>
              <a:gd name="connsiteX2" fmla="*/ 9139056 w 9147222"/>
              <a:gd name="connsiteY2" fmla="*/ 1374723 h 1375634"/>
              <a:gd name="connsiteX3" fmla="*/ 0 w 9147222"/>
              <a:gd name="connsiteY3" fmla="*/ 1375634 h 1375634"/>
              <a:gd name="connsiteX4" fmla="*/ 0 w 9147222"/>
              <a:gd name="connsiteY4" fmla="*/ 234519 h 1375634"/>
              <a:gd name="connsiteX0" fmla="*/ 0 w 9139737"/>
              <a:gd name="connsiteY0" fmla="*/ 270381 h 1411496"/>
              <a:gd name="connsiteX1" fmla="*/ 9134553 w 9139737"/>
              <a:gd name="connsiteY1" fmla="*/ 36307 h 1411496"/>
              <a:gd name="connsiteX2" fmla="*/ 9139056 w 9139737"/>
              <a:gd name="connsiteY2" fmla="*/ 1410585 h 1411496"/>
              <a:gd name="connsiteX3" fmla="*/ 0 w 9139737"/>
              <a:gd name="connsiteY3" fmla="*/ 1411496 h 1411496"/>
              <a:gd name="connsiteX4" fmla="*/ 0 w 9139737"/>
              <a:gd name="connsiteY4" fmla="*/ 270381 h 1411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39737" h="1411496">
                <a:moveTo>
                  <a:pt x="0" y="270381"/>
                </a:moveTo>
                <a:cubicBezTo>
                  <a:pt x="3048000" y="-491619"/>
                  <a:pt x="5430160" y="665979"/>
                  <a:pt x="9134553" y="36307"/>
                </a:cubicBezTo>
                <a:cubicBezTo>
                  <a:pt x="9131009" y="1176419"/>
                  <a:pt x="9142601" y="274802"/>
                  <a:pt x="9139056" y="1410585"/>
                </a:cubicBezTo>
                <a:lnTo>
                  <a:pt x="0" y="1411496"/>
                </a:lnTo>
                <a:lnTo>
                  <a:pt x="0" y="270381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tx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cap="small">
              <a:ln>
                <a:solidFill>
                  <a:srgbClr val="4F81BD">
                    <a:lumMod val="75000"/>
                  </a:srgbClr>
                </a:solidFill>
              </a:ln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7D926-2367-4328-8CA2-A792C5336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474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995679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1600200"/>
            <a:ext cx="9956797" cy="47243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Wave 7"/>
          <p:cNvSpPr/>
          <p:nvPr userDrawn="1"/>
        </p:nvSpPr>
        <p:spPr>
          <a:xfrm rot="5400000">
            <a:off x="-2601721" y="2601720"/>
            <a:ext cx="6871424" cy="1667980"/>
          </a:xfrm>
          <a:custGeom>
            <a:avLst/>
            <a:gdLst>
              <a:gd name="connsiteX0" fmla="*/ 0 w 9144000"/>
              <a:gd name="connsiteY0" fmla="*/ 228600 h 1828800"/>
              <a:gd name="connsiteX1" fmla="*/ 9144000 w 9144000"/>
              <a:gd name="connsiteY1" fmla="*/ 228600 h 1828800"/>
              <a:gd name="connsiteX2" fmla="*/ 9144000 w 9144000"/>
              <a:gd name="connsiteY2" fmla="*/ 1600200 h 1828800"/>
              <a:gd name="connsiteX3" fmla="*/ 0 w 9144000"/>
              <a:gd name="connsiteY3" fmla="*/ 1600200 h 1828800"/>
              <a:gd name="connsiteX4" fmla="*/ 0 w 9144000"/>
              <a:gd name="connsiteY4" fmla="*/ 228600 h 1828800"/>
              <a:gd name="connsiteX0" fmla="*/ 10632 w 9154632"/>
              <a:gd name="connsiteY0" fmla="*/ 219971 h 1779368"/>
              <a:gd name="connsiteX1" fmla="*/ 9154632 w 9154632"/>
              <a:gd name="connsiteY1" fmla="*/ 219971 h 1779368"/>
              <a:gd name="connsiteX2" fmla="*/ 9154632 w 9154632"/>
              <a:gd name="connsiteY2" fmla="*/ 1591571 h 1779368"/>
              <a:gd name="connsiteX3" fmla="*/ 0 w 9154632"/>
              <a:gd name="connsiteY3" fmla="*/ 1261962 h 1779368"/>
              <a:gd name="connsiteX4" fmla="*/ 10632 w 9154632"/>
              <a:gd name="connsiteY4" fmla="*/ 219971 h 1779368"/>
              <a:gd name="connsiteX0" fmla="*/ 0 w 9144000"/>
              <a:gd name="connsiteY0" fmla="*/ 219971 h 1786702"/>
              <a:gd name="connsiteX1" fmla="*/ 9144000 w 9144000"/>
              <a:gd name="connsiteY1" fmla="*/ 219971 h 1786702"/>
              <a:gd name="connsiteX2" fmla="*/ 9144000 w 9144000"/>
              <a:gd name="connsiteY2" fmla="*/ 1591571 h 1786702"/>
              <a:gd name="connsiteX3" fmla="*/ 10633 w 9144000"/>
              <a:gd name="connsiteY3" fmla="*/ 1347022 h 1786702"/>
              <a:gd name="connsiteX4" fmla="*/ 0 w 9144000"/>
              <a:gd name="connsiteY4" fmla="*/ 219971 h 1786702"/>
              <a:gd name="connsiteX0" fmla="*/ 0 w 9144000"/>
              <a:gd name="connsiteY0" fmla="*/ 219971 h 1880814"/>
              <a:gd name="connsiteX1" fmla="*/ 9144000 w 9144000"/>
              <a:gd name="connsiteY1" fmla="*/ 219971 h 1880814"/>
              <a:gd name="connsiteX2" fmla="*/ 9144000 w 9144000"/>
              <a:gd name="connsiteY2" fmla="*/ 1591571 h 1880814"/>
              <a:gd name="connsiteX3" fmla="*/ 10633 w 9144000"/>
              <a:gd name="connsiteY3" fmla="*/ 1347022 h 1880814"/>
              <a:gd name="connsiteX4" fmla="*/ 0 w 9144000"/>
              <a:gd name="connsiteY4" fmla="*/ 219971 h 1880814"/>
              <a:gd name="connsiteX0" fmla="*/ 0 w 9144000"/>
              <a:gd name="connsiteY0" fmla="*/ 219971 h 1591571"/>
              <a:gd name="connsiteX1" fmla="*/ 9144000 w 9144000"/>
              <a:gd name="connsiteY1" fmla="*/ 219971 h 1591571"/>
              <a:gd name="connsiteX2" fmla="*/ 9144000 w 9144000"/>
              <a:gd name="connsiteY2" fmla="*/ 1591571 h 1591571"/>
              <a:gd name="connsiteX3" fmla="*/ 10633 w 9144000"/>
              <a:gd name="connsiteY3" fmla="*/ 1347022 h 1591571"/>
              <a:gd name="connsiteX4" fmla="*/ 0 w 9144000"/>
              <a:gd name="connsiteY4" fmla="*/ 219971 h 1591571"/>
              <a:gd name="connsiteX0" fmla="*/ 0 w 9144000"/>
              <a:gd name="connsiteY0" fmla="*/ 219971 h 1348260"/>
              <a:gd name="connsiteX1" fmla="*/ 9144000 w 9144000"/>
              <a:gd name="connsiteY1" fmla="*/ 219971 h 1348260"/>
              <a:gd name="connsiteX2" fmla="*/ 9144000 w 9144000"/>
              <a:gd name="connsiteY2" fmla="*/ 1176901 h 1348260"/>
              <a:gd name="connsiteX3" fmla="*/ 10633 w 9144000"/>
              <a:gd name="connsiteY3" fmla="*/ 1347022 h 1348260"/>
              <a:gd name="connsiteX4" fmla="*/ 0 w 9144000"/>
              <a:gd name="connsiteY4" fmla="*/ 219971 h 1348260"/>
              <a:gd name="connsiteX0" fmla="*/ 0 w 9144000"/>
              <a:gd name="connsiteY0" fmla="*/ 219971 h 1349202"/>
              <a:gd name="connsiteX1" fmla="*/ 9144000 w 9144000"/>
              <a:gd name="connsiteY1" fmla="*/ 219971 h 1349202"/>
              <a:gd name="connsiteX2" fmla="*/ 9133367 w 9144000"/>
              <a:gd name="connsiteY2" fmla="*/ 1336389 h 1349202"/>
              <a:gd name="connsiteX3" fmla="*/ 10633 w 9144000"/>
              <a:gd name="connsiteY3" fmla="*/ 1347022 h 1349202"/>
              <a:gd name="connsiteX4" fmla="*/ 0 w 9144000"/>
              <a:gd name="connsiteY4" fmla="*/ 219971 h 134920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10633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10633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10633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0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57654"/>
              <a:gd name="connsiteX1" fmla="*/ 9144000 w 9144000"/>
              <a:gd name="connsiteY1" fmla="*/ 219971 h 1357654"/>
              <a:gd name="connsiteX2" fmla="*/ 9133367 w 9144000"/>
              <a:gd name="connsiteY2" fmla="*/ 1357654 h 1357654"/>
              <a:gd name="connsiteX3" fmla="*/ 0 w 9144000"/>
              <a:gd name="connsiteY3" fmla="*/ 1347022 h 1357654"/>
              <a:gd name="connsiteX4" fmla="*/ 0 w 9144000"/>
              <a:gd name="connsiteY4" fmla="*/ 219971 h 1357654"/>
              <a:gd name="connsiteX0" fmla="*/ 0 w 9144000"/>
              <a:gd name="connsiteY0" fmla="*/ 219971 h 1357654"/>
              <a:gd name="connsiteX1" fmla="*/ 9144000 w 9144000"/>
              <a:gd name="connsiteY1" fmla="*/ 219971 h 1357654"/>
              <a:gd name="connsiteX2" fmla="*/ 9133367 w 9144000"/>
              <a:gd name="connsiteY2" fmla="*/ 1357654 h 1357654"/>
              <a:gd name="connsiteX3" fmla="*/ 0 w 9144000"/>
              <a:gd name="connsiteY3" fmla="*/ 1347022 h 1357654"/>
              <a:gd name="connsiteX4" fmla="*/ 0 w 9144000"/>
              <a:gd name="connsiteY4" fmla="*/ 219971 h 1357654"/>
              <a:gd name="connsiteX0" fmla="*/ 0 w 9144000"/>
              <a:gd name="connsiteY0" fmla="*/ 219971 h 1357654"/>
              <a:gd name="connsiteX1" fmla="*/ 9144000 w 9144000"/>
              <a:gd name="connsiteY1" fmla="*/ 219971 h 1357654"/>
              <a:gd name="connsiteX2" fmla="*/ 9133367 w 9144000"/>
              <a:gd name="connsiteY2" fmla="*/ 1357654 h 1357654"/>
              <a:gd name="connsiteX3" fmla="*/ 0 w 9144000"/>
              <a:gd name="connsiteY3" fmla="*/ 1352553 h 1357654"/>
              <a:gd name="connsiteX4" fmla="*/ 0 w 9144000"/>
              <a:gd name="connsiteY4" fmla="*/ 219971 h 1357654"/>
              <a:gd name="connsiteX0" fmla="*/ 0 w 9144000"/>
              <a:gd name="connsiteY0" fmla="*/ 219971 h 1352553"/>
              <a:gd name="connsiteX1" fmla="*/ 9144000 w 9144000"/>
              <a:gd name="connsiteY1" fmla="*/ 219971 h 1352553"/>
              <a:gd name="connsiteX2" fmla="*/ 9133367 w 9144000"/>
              <a:gd name="connsiteY2" fmla="*/ 1352123 h 1352553"/>
              <a:gd name="connsiteX3" fmla="*/ 0 w 9144000"/>
              <a:gd name="connsiteY3" fmla="*/ 1352553 h 1352553"/>
              <a:gd name="connsiteX4" fmla="*/ 0 w 9144000"/>
              <a:gd name="connsiteY4" fmla="*/ 219971 h 1352553"/>
              <a:gd name="connsiteX0" fmla="*/ 0 w 9133866"/>
              <a:gd name="connsiteY0" fmla="*/ 219971 h 1352553"/>
              <a:gd name="connsiteX1" fmla="*/ 9123839 w 9133866"/>
              <a:gd name="connsiteY1" fmla="*/ 219971 h 1352553"/>
              <a:gd name="connsiteX2" fmla="*/ 9133367 w 9133866"/>
              <a:gd name="connsiteY2" fmla="*/ 1352123 h 1352553"/>
              <a:gd name="connsiteX3" fmla="*/ 0 w 9133866"/>
              <a:gd name="connsiteY3" fmla="*/ 1352553 h 1352553"/>
              <a:gd name="connsiteX4" fmla="*/ 0 w 9133866"/>
              <a:gd name="connsiteY4" fmla="*/ 219971 h 1352553"/>
              <a:gd name="connsiteX0" fmla="*/ 0 w 9134297"/>
              <a:gd name="connsiteY0" fmla="*/ 219971 h 1352553"/>
              <a:gd name="connsiteX1" fmla="*/ 9132480 w 9134297"/>
              <a:gd name="connsiteY1" fmla="*/ 219971 h 1352553"/>
              <a:gd name="connsiteX2" fmla="*/ 9133367 w 9134297"/>
              <a:gd name="connsiteY2" fmla="*/ 1352123 h 1352553"/>
              <a:gd name="connsiteX3" fmla="*/ 0 w 9134297"/>
              <a:gd name="connsiteY3" fmla="*/ 1352553 h 1352553"/>
              <a:gd name="connsiteX4" fmla="*/ 0 w 9134297"/>
              <a:gd name="connsiteY4" fmla="*/ 219971 h 1352553"/>
              <a:gd name="connsiteX0" fmla="*/ 0 w 9132480"/>
              <a:gd name="connsiteY0" fmla="*/ 219971 h 1352553"/>
              <a:gd name="connsiteX1" fmla="*/ 9132480 w 9132480"/>
              <a:gd name="connsiteY1" fmla="*/ 219971 h 1352553"/>
              <a:gd name="connsiteX2" fmla="*/ 9127607 w 9132480"/>
              <a:gd name="connsiteY2" fmla="*/ 1349279 h 1352553"/>
              <a:gd name="connsiteX3" fmla="*/ 0 w 9132480"/>
              <a:gd name="connsiteY3" fmla="*/ 1352553 h 1352553"/>
              <a:gd name="connsiteX4" fmla="*/ 0 w 9132480"/>
              <a:gd name="connsiteY4" fmla="*/ 219971 h 1352553"/>
              <a:gd name="connsiteX0" fmla="*/ 0 w 9132480"/>
              <a:gd name="connsiteY0" fmla="*/ 219971 h 1352553"/>
              <a:gd name="connsiteX1" fmla="*/ 9132480 w 9132480"/>
              <a:gd name="connsiteY1" fmla="*/ 219971 h 1352553"/>
              <a:gd name="connsiteX2" fmla="*/ 9127607 w 9132480"/>
              <a:gd name="connsiteY2" fmla="*/ 1349279 h 1352553"/>
              <a:gd name="connsiteX3" fmla="*/ 0 w 9132480"/>
              <a:gd name="connsiteY3" fmla="*/ 1352553 h 1352553"/>
              <a:gd name="connsiteX4" fmla="*/ 0 w 9132480"/>
              <a:gd name="connsiteY4" fmla="*/ 219971 h 1352553"/>
              <a:gd name="connsiteX0" fmla="*/ 0 w 9132480"/>
              <a:gd name="connsiteY0" fmla="*/ 219971 h 1352553"/>
              <a:gd name="connsiteX1" fmla="*/ 9132480 w 9132480"/>
              <a:gd name="connsiteY1" fmla="*/ 219971 h 1352553"/>
              <a:gd name="connsiteX2" fmla="*/ 9127607 w 9132480"/>
              <a:gd name="connsiteY2" fmla="*/ 1349279 h 1352553"/>
              <a:gd name="connsiteX3" fmla="*/ 0 w 9132480"/>
              <a:gd name="connsiteY3" fmla="*/ 1352553 h 1352553"/>
              <a:gd name="connsiteX4" fmla="*/ 0 w 9132480"/>
              <a:gd name="connsiteY4" fmla="*/ 219971 h 1352553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61086"/>
              <a:gd name="connsiteX1" fmla="*/ 9132480 w 9132480"/>
              <a:gd name="connsiteY1" fmla="*/ 219971 h 1361086"/>
              <a:gd name="connsiteX2" fmla="*/ 9130488 w 9132480"/>
              <a:gd name="connsiteY2" fmla="*/ 1357812 h 1361086"/>
              <a:gd name="connsiteX3" fmla="*/ 0 w 9132480"/>
              <a:gd name="connsiteY3" fmla="*/ 1361086 h 1361086"/>
              <a:gd name="connsiteX4" fmla="*/ 0 w 9132480"/>
              <a:gd name="connsiteY4" fmla="*/ 219971 h 1361086"/>
              <a:gd name="connsiteX0" fmla="*/ 0 w 9133848"/>
              <a:gd name="connsiteY0" fmla="*/ 219971 h 1361086"/>
              <a:gd name="connsiteX1" fmla="*/ 9132480 w 9133848"/>
              <a:gd name="connsiteY1" fmla="*/ 219971 h 1361086"/>
              <a:gd name="connsiteX2" fmla="*/ 9132868 w 9133848"/>
              <a:gd name="connsiteY2" fmla="*/ 1360175 h 1361086"/>
              <a:gd name="connsiteX3" fmla="*/ 0 w 9133848"/>
              <a:gd name="connsiteY3" fmla="*/ 1361086 h 1361086"/>
              <a:gd name="connsiteX4" fmla="*/ 0 w 9133848"/>
              <a:gd name="connsiteY4" fmla="*/ 219971 h 1361086"/>
              <a:gd name="connsiteX0" fmla="*/ 0 w 9139615"/>
              <a:gd name="connsiteY0" fmla="*/ 219971 h 1361086"/>
              <a:gd name="connsiteX1" fmla="*/ 9139615 w 9139615"/>
              <a:gd name="connsiteY1" fmla="*/ 219971 h 1361086"/>
              <a:gd name="connsiteX2" fmla="*/ 9132868 w 9139615"/>
              <a:gd name="connsiteY2" fmla="*/ 1360175 h 1361086"/>
              <a:gd name="connsiteX3" fmla="*/ 0 w 9139615"/>
              <a:gd name="connsiteY3" fmla="*/ 1361086 h 1361086"/>
              <a:gd name="connsiteX4" fmla="*/ 0 w 9139615"/>
              <a:gd name="connsiteY4" fmla="*/ 219971 h 1361086"/>
              <a:gd name="connsiteX0" fmla="*/ 0 w 9137236"/>
              <a:gd name="connsiteY0" fmla="*/ 219699 h 1360814"/>
              <a:gd name="connsiteX1" fmla="*/ 9137236 w 9137236"/>
              <a:gd name="connsiteY1" fmla="*/ 222061 h 1360814"/>
              <a:gd name="connsiteX2" fmla="*/ 9132868 w 9137236"/>
              <a:gd name="connsiteY2" fmla="*/ 1359903 h 1360814"/>
              <a:gd name="connsiteX3" fmla="*/ 0 w 9137236"/>
              <a:gd name="connsiteY3" fmla="*/ 1360814 h 1360814"/>
              <a:gd name="connsiteX4" fmla="*/ 0 w 9137236"/>
              <a:gd name="connsiteY4" fmla="*/ 219699 h 1360814"/>
              <a:gd name="connsiteX0" fmla="*/ 0 w 9137236"/>
              <a:gd name="connsiteY0" fmla="*/ 219699 h 1360814"/>
              <a:gd name="connsiteX1" fmla="*/ 9137236 w 9137236"/>
              <a:gd name="connsiteY1" fmla="*/ 222061 h 1360814"/>
              <a:gd name="connsiteX2" fmla="*/ 9132868 w 9137236"/>
              <a:gd name="connsiteY2" fmla="*/ 1359903 h 1360814"/>
              <a:gd name="connsiteX3" fmla="*/ 0 w 9137236"/>
              <a:gd name="connsiteY3" fmla="*/ 1360814 h 1360814"/>
              <a:gd name="connsiteX4" fmla="*/ 0 w 9137236"/>
              <a:gd name="connsiteY4" fmla="*/ 219699 h 1360814"/>
              <a:gd name="connsiteX0" fmla="*/ 0 w 9137236"/>
              <a:gd name="connsiteY0" fmla="*/ 219699 h 1360814"/>
              <a:gd name="connsiteX1" fmla="*/ 9137236 w 9137236"/>
              <a:gd name="connsiteY1" fmla="*/ 222061 h 1360814"/>
              <a:gd name="connsiteX2" fmla="*/ 9135248 w 9137236"/>
              <a:gd name="connsiteY2" fmla="*/ 1359903 h 1360814"/>
              <a:gd name="connsiteX3" fmla="*/ 0 w 9137236"/>
              <a:gd name="connsiteY3" fmla="*/ 1360814 h 1360814"/>
              <a:gd name="connsiteX4" fmla="*/ 0 w 9137236"/>
              <a:gd name="connsiteY4" fmla="*/ 219699 h 1360814"/>
              <a:gd name="connsiteX0" fmla="*/ 0 w 9137236"/>
              <a:gd name="connsiteY0" fmla="*/ 219699 h 1362266"/>
              <a:gd name="connsiteX1" fmla="*/ 9137236 w 9137236"/>
              <a:gd name="connsiteY1" fmla="*/ 222061 h 1362266"/>
              <a:gd name="connsiteX2" fmla="*/ 9125736 w 9137236"/>
              <a:gd name="connsiteY2" fmla="*/ 1362266 h 1362266"/>
              <a:gd name="connsiteX3" fmla="*/ 0 w 9137236"/>
              <a:gd name="connsiteY3" fmla="*/ 1360814 h 1362266"/>
              <a:gd name="connsiteX4" fmla="*/ 0 w 9137236"/>
              <a:gd name="connsiteY4" fmla="*/ 219699 h 1362266"/>
              <a:gd name="connsiteX0" fmla="*/ 0 w 9132479"/>
              <a:gd name="connsiteY0" fmla="*/ 219699 h 1362266"/>
              <a:gd name="connsiteX1" fmla="*/ 9132479 w 9132479"/>
              <a:gd name="connsiteY1" fmla="*/ 222061 h 1362266"/>
              <a:gd name="connsiteX2" fmla="*/ 9125736 w 9132479"/>
              <a:gd name="connsiteY2" fmla="*/ 1362266 h 1362266"/>
              <a:gd name="connsiteX3" fmla="*/ 0 w 9132479"/>
              <a:gd name="connsiteY3" fmla="*/ 1360814 h 1362266"/>
              <a:gd name="connsiteX4" fmla="*/ 0 w 9132479"/>
              <a:gd name="connsiteY4" fmla="*/ 219699 h 1362266"/>
              <a:gd name="connsiteX0" fmla="*/ 0 w 9133852"/>
              <a:gd name="connsiteY0" fmla="*/ 219699 h 1362266"/>
              <a:gd name="connsiteX1" fmla="*/ 9132479 w 9133852"/>
              <a:gd name="connsiteY1" fmla="*/ 222061 h 1362266"/>
              <a:gd name="connsiteX2" fmla="*/ 9132872 w 9133852"/>
              <a:gd name="connsiteY2" fmla="*/ 1362266 h 1362266"/>
              <a:gd name="connsiteX3" fmla="*/ 0 w 9133852"/>
              <a:gd name="connsiteY3" fmla="*/ 1360814 h 1362266"/>
              <a:gd name="connsiteX4" fmla="*/ 0 w 9133852"/>
              <a:gd name="connsiteY4" fmla="*/ 219699 h 1362266"/>
              <a:gd name="connsiteX0" fmla="*/ 0 w 9133852"/>
              <a:gd name="connsiteY0" fmla="*/ 252565 h 1395132"/>
              <a:gd name="connsiteX1" fmla="*/ 9132479 w 9133852"/>
              <a:gd name="connsiteY1" fmla="*/ 254927 h 1395132"/>
              <a:gd name="connsiteX2" fmla="*/ 9132872 w 9133852"/>
              <a:gd name="connsiteY2" fmla="*/ 1395132 h 1395132"/>
              <a:gd name="connsiteX3" fmla="*/ 0 w 9133852"/>
              <a:gd name="connsiteY3" fmla="*/ 1393680 h 1395132"/>
              <a:gd name="connsiteX4" fmla="*/ 0 w 9133852"/>
              <a:gd name="connsiteY4" fmla="*/ 252565 h 1395132"/>
              <a:gd name="connsiteX0" fmla="*/ 0 w 9133852"/>
              <a:gd name="connsiteY0" fmla="*/ 222727 h 1365294"/>
              <a:gd name="connsiteX1" fmla="*/ 9132479 w 9133852"/>
              <a:gd name="connsiteY1" fmla="*/ 225089 h 1365294"/>
              <a:gd name="connsiteX2" fmla="*/ 9132872 w 9133852"/>
              <a:gd name="connsiteY2" fmla="*/ 1365294 h 1365294"/>
              <a:gd name="connsiteX3" fmla="*/ 0 w 9133852"/>
              <a:gd name="connsiteY3" fmla="*/ 1363842 h 1365294"/>
              <a:gd name="connsiteX4" fmla="*/ 0 w 9133852"/>
              <a:gd name="connsiteY4" fmla="*/ 222727 h 1365294"/>
              <a:gd name="connsiteX0" fmla="*/ 0 w 9133852"/>
              <a:gd name="connsiteY0" fmla="*/ 233399 h 1375966"/>
              <a:gd name="connsiteX1" fmla="*/ 9132479 w 9133852"/>
              <a:gd name="connsiteY1" fmla="*/ 235761 h 1375966"/>
              <a:gd name="connsiteX2" fmla="*/ 9132872 w 9133852"/>
              <a:gd name="connsiteY2" fmla="*/ 1375966 h 1375966"/>
              <a:gd name="connsiteX3" fmla="*/ 0 w 9133852"/>
              <a:gd name="connsiteY3" fmla="*/ 1374514 h 1375966"/>
              <a:gd name="connsiteX4" fmla="*/ 0 w 9133852"/>
              <a:gd name="connsiteY4" fmla="*/ 233399 h 1375966"/>
              <a:gd name="connsiteX0" fmla="*/ 0 w 9133852"/>
              <a:gd name="connsiteY0" fmla="*/ 234519 h 1377086"/>
              <a:gd name="connsiteX1" fmla="*/ 9132479 w 9133852"/>
              <a:gd name="connsiteY1" fmla="*/ 236881 h 1377086"/>
              <a:gd name="connsiteX2" fmla="*/ 9132872 w 9133852"/>
              <a:gd name="connsiteY2" fmla="*/ 1377086 h 1377086"/>
              <a:gd name="connsiteX3" fmla="*/ 0 w 9133852"/>
              <a:gd name="connsiteY3" fmla="*/ 1375634 h 1377086"/>
              <a:gd name="connsiteX4" fmla="*/ 0 w 9133852"/>
              <a:gd name="connsiteY4" fmla="*/ 234519 h 1377086"/>
              <a:gd name="connsiteX0" fmla="*/ 0 w 9132479"/>
              <a:gd name="connsiteY0" fmla="*/ 234519 h 1375634"/>
              <a:gd name="connsiteX1" fmla="*/ 9132479 w 9132479"/>
              <a:gd name="connsiteY1" fmla="*/ 236881 h 1375634"/>
              <a:gd name="connsiteX2" fmla="*/ 9128116 w 9132479"/>
              <a:gd name="connsiteY2" fmla="*/ 1374723 h 1375634"/>
              <a:gd name="connsiteX3" fmla="*/ 0 w 9132479"/>
              <a:gd name="connsiteY3" fmla="*/ 1375634 h 1375634"/>
              <a:gd name="connsiteX4" fmla="*/ 0 w 9132479"/>
              <a:gd name="connsiteY4" fmla="*/ 234519 h 1375634"/>
              <a:gd name="connsiteX0" fmla="*/ 0 w 9136033"/>
              <a:gd name="connsiteY0" fmla="*/ 234519 h 1375634"/>
              <a:gd name="connsiteX1" fmla="*/ 9132479 w 9136033"/>
              <a:gd name="connsiteY1" fmla="*/ 236881 h 1375634"/>
              <a:gd name="connsiteX2" fmla="*/ 9135251 w 9136033"/>
              <a:gd name="connsiteY2" fmla="*/ 1374723 h 1375634"/>
              <a:gd name="connsiteX3" fmla="*/ 0 w 9136033"/>
              <a:gd name="connsiteY3" fmla="*/ 1375634 h 1375634"/>
              <a:gd name="connsiteX4" fmla="*/ 0 w 9136033"/>
              <a:gd name="connsiteY4" fmla="*/ 234519 h 1375634"/>
              <a:gd name="connsiteX0" fmla="*/ 0 w 9139612"/>
              <a:gd name="connsiteY0" fmla="*/ 234519 h 1375634"/>
              <a:gd name="connsiteX1" fmla="*/ 9139612 w 9139612"/>
              <a:gd name="connsiteY1" fmla="*/ 236881 h 1375634"/>
              <a:gd name="connsiteX2" fmla="*/ 9135251 w 9139612"/>
              <a:gd name="connsiteY2" fmla="*/ 1374723 h 1375634"/>
              <a:gd name="connsiteX3" fmla="*/ 0 w 9139612"/>
              <a:gd name="connsiteY3" fmla="*/ 1375634 h 1375634"/>
              <a:gd name="connsiteX4" fmla="*/ 0 w 9139612"/>
              <a:gd name="connsiteY4" fmla="*/ 234519 h 1375634"/>
              <a:gd name="connsiteX0" fmla="*/ 0 w 9147222"/>
              <a:gd name="connsiteY0" fmla="*/ 234519 h 1375634"/>
              <a:gd name="connsiteX1" fmla="*/ 9147222 w 9147222"/>
              <a:gd name="connsiteY1" fmla="*/ 236881 h 1375634"/>
              <a:gd name="connsiteX2" fmla="*/ 9135251 w 9147222"/>
              <a:gd name="connsiteY2" fmla="*/ 1374723 h 1375634"/>
              <a:gd name="connsiteX3" fmla="*/ 0 w 9147222"/>
              <a:gd name="connsiteY3" fmla="*/ 1375634 h 1375634"/>
              <a:gd name="connsiteX4" fmla="*/ 0 w 9147222"/>
              <a:gd name="connsiteY4" fmla="*/ 234519 h 1375634"/>
              <a:gd name="connsiteX0" fmla="*/ 0 w 9147222"/>
              <a:gd name="connsiteY0" fmla="*/ 234519 h 1375634"/>
              <a:gd name="connsiteX1" fmla="*/ 9147222 w 9147222"/>
              <a:gd name="connsiteY1" fmla="*/ 236881 h 1375634"/>
              <a:gd name="connsiteX2" fmla="*/ 9139056 w 9147222"/>
              <a:gd name="connsiteY2" fmla="*/ 1374723 h 1375634"/>
              <a:gd name="connsiteX3" fmla="*/ 0 w 9147222"/>
              <a:gd name="connsiteY3" fmla="*/ 1375634 h 1375634"/>
              <a:gd name="connsiteX4" fmla="*/ 0 w 9147222"/>
              <a:gd name="connsiteY4" fmla="*/ 234519 h 1375634"/>
              <a:gd name="connsiteX0" fmla="*/ 0 w 9139737"/>
              <a:gd name="connsiteY0" fmla="*/ 270381 h 1411496"/>
              <a:gd name="connsiteX1" fmla="*/ 9134553 w 9139737"/>
              <a:gd name="connsiteY1" fmla="*/ 36307 h 1411496"/>
              <a:gd name="connsiteX2" fmla="*/ 9139056 w 9139737"/>
              <a:gd name="connsiteY2" fmla="*/ 1410585 h 1411496"/>
              <a:gd name="connsiteX3" fmla="*/ 0 w 9139737"/>
              <a:gd name="connsiteY3" fmla="*/ 1411496 h 1411496"/>
              <a:gd name="connsiteX4" fmla="*/ 0 w 9139737"/>
              <a:gd name="connsiteY4" fmla="*/ 270381 h 1411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39737" h="1411496">
                <a:moveTo>
                  <a:pt x="0" y="270381"/>
                </a:moveTo>
                <a:cubicBezTo>
                  <a:pt x="3048000" y="-491619"/>
                  <a:pt x="5430160" y="665979"/>
                  <a:pt x="9134553" y="36307"/>
                </a:cubicBezTo>
                <a:cubicBezTo>
                  <a:pt x="9131009" y="1176419"/>
                  <a:pt x="9142601" y="274802"/>
                  <a:pt x="9139056" y="1410585"/>
                </a:cubicBezTo>
                <a:lnTo>
                  <a:pt x="0" y="1411496"/>
                </a:lnTo>
                <a:lnTo>
                  <a:pt x="0" y="270381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tx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cap="small">
              <a:ln>
                <a:solidFill>
                  <a:srgbClr val="4F81BD">
                    <a:lumMod val="75000"/>
                  </a:srgbClr>
                </a:solidFill>
              </a:ln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E674D-C7B3-493B-ACAB-8683AAF65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581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995679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1600200"/>
            <a:ext cx="9956797" cy="47243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Wave 7"/>
          <p:cNvSpPr/>
          <p:nvPr/>
        </p:nvSpPr>
        <p:spPr>
          <a:xfrm rot="5400000">
            <a:off x="-2601721" y="2601720"/>
            <a:ext cx="6871424" cy="1667980"/>
          </a:xfrm>
          <a:custGeom>
            <a:avLst/>
            <a:gdLst>
              <a:gd name="connsiteX0" fmla="*/ 0 w 9144000"/>
              <a:gd name="connsiteY0" fmla="*/ 228600 h 1828800"/>
              <a:gd name="connsiteX1" fmla="*/ 9144000 w 9144000"/>
              <a:gd name="connsiteY1" fmla="*/ 228600 h 1828800"/>
              <a:gd name="connsiteX2" fmla="*/ 9144000 w 9144000"/>
              <a:gd name="connsiteY2" fmla="*/ 1600200 h 1828800"/>
              <a:gd name="connsiteX3" fmla="*/ 0 w 9144000"/>
              <a:gd name="connsiteY3" fmla="*/ 1600200 h 1828800"/>
              <a:gd name="connsiteX4" fmla="*/ 0 w 9144000"/>
              <a:gd name="connsiteY4" fmla="*/ 228600 h 1828800"/>
              <a:gd name="connsiteX0" fmla="*/ 10632 w 9154632"/>
              <a:gd name="connsiteY0" fmla="*/ 219971 h 1779368"/>
              <a:gd name="connsiteX1" fmla="*/ 9154632 w 9154632"/>
              <a:gd name="connsiteY1" fmla="*/ 219971 h 1779368"/>
              <a:gd name="connsiteX2" fmla="*/ 9154632 w 9154632"/>
              <a:gd name="connsiteY2" fmla="*/ 1591571 h 1779368"/>
              <a:gd name="connsiteX3" fmla="*/ 0 w 9154632"/>
              <a:gd name="connsiteY3" fmla="*/ 1261962 h 1779368"/>
              <a:gd name="connsiteX4" fmla="*/ 10632 w 9154632"/>
              <a:gd name="connsiteY4" fmla="*/ 219971 h 1779368"/>
              <a:gd name="connsiteX0" fmla="*/ 0 w 9144000"/>
              <a:gd name="connsiteY0" fmla="*/ 219971 h 1786702"/>
              <a:gd name="connsiteX1" fmla="*/ 9144000 w 9144000"/>
              <a:gd name="connsiteY1" fmla="*/ 219971 h 1786702"/>
              <a:gd name="connsiteX2" fmla="*/ 9144000 w 9144000"/>
              <a:gd name="connsiteY2" fmla="*/ 1591571 h 1786702"/>
              <a:gd name="connsiteX3" fmla="*/ 10633 w 9144000"/>
              <a:gd name="connsiteY3" fmla="*/ 1347022 h 1786702"/>
              <a:gd name="connsiteX4" fmla="*/ 0 w 9144000"/>
              <a:gd name="connsiteY4" fmla="*/ 219971 h 1786702"/>
              <a:gd name="connsiteX0" fmla="*/ 0 w 9144000"/>
              <a:gd name="connsiteY0" fmla="*/ 219971 h 1880814"/>
              <a:gd name="connsiteX1" fmla="*/ 9144000 w 9144000"/>
              <a:gd name="connsiteY1" fmla="*/ 219971 h 1880814"/>
              <a:gd name="connsiteX2" fmla="*/ 9144000 w 9144000"/>
              <a:gd name="connsiteY2" fmla="*/ 1591571 h 1880814"/>
              <a:gd name="connsiteX3" fmla="*/ 10633 w 9144000"/>
              <a:gd name="connsiteY3" fmla="*/ 1347022 h 1880814"/>
              <a:gd name="connsiteX4" fmla="*/ 0 w 9144000"/>
              <a:gd name="connsiteY4" fmla="*/ 219971 h 1880814"/>
              <a:gd name="connsiteX0" fmla="*/ 0 w 9144000"/>
              <a:gd name="connsiteY0" fmla="*/ 219971 h 1591571"/>
              <a:gd name="connsiteX1" fmla="*/ 9144000 w 9144000"/>
              <a:gd name="connsiteY1" fmla="*/ 219971 h 1591571"/>
              <a:gd name="connsiteX2" fmla="*/ 9144000 w 9144000"/>
              <a:gd name="connsiteY2" fmla="*/ 1591571 h 1591571"/>
              <a:gd name="connsiteX3" fmla="*/ 10633 w 9144000"/>
              <a:gd name="connsiteY3" fmla="*/ 1347022 h 1591571"/>
              <a:gd name="connsiteX4" fmla="*/ 0 w 9144000"/>
              <a:gd name="connsiteY4" fmla="*/ 219971 h 1591571"/>
              <a:gd name="connsiteX0" fmla="*/ 0 w 9144000"/>
              <a:gd name="connsiteY0" fmla="*/ 219971 h 1348260"/>
              <a:gd name="connsiteX1" fmla="*/ 9144000 w 9144000"/>
              <a:gd name="connsiteY1" fmla="*/ 219971 h 1348260"/>
              <a:gd name="connsiteX2" fmla="*/ 9144000 w 9144000"/>
              <a:gd name="connsiteY2" fmla="*/ 1176901 h 1348260"/>
              <a:gd name="connsiteX3" fmla="*/ 10633 w 9144000"/>
              <a:gd name="connsiteY3" fmla="*/ 1347022 h 1348260"/>
              <a:gd name="connsiteX4" fmla="*/ 0 w 9144000"/>
              <a:gd name="connsiteY4" fmla="*/ 219971 h 1348260"/>
              <a:gd name="connsiteX0" fmla="*/ 0 w 9144000"/>
              <a:gd name="connsiteY0" fmla="*/ 219971 h 1349202"/>
              <a:gd name="connsiteX1" fmla="*/ 9144000 w 9144000"/>
              <a:gd name="connsiteY1" fmla="*/ 219971 h 1349202"/>
              <a:gd name="connsiteX2" fmla="*/ 9133367 w 9144000"/>
              <a:gd name="connsiteY2" fmla="*/ 1336389 h 1349202"/>
              <a:gd name="connsiteX3" fmla="*/ 10633 w 9144000"/>
              <a:gd name="connsiteY3" fmla="*/ 1347022 h 1349202"/>
              <a:gd name="connsiteX4" fmla="*/ 0 w 9144000"/>
              <a:gd name="connsiteY4" fmla="*/ 219971 h 134920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10633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10633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10633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47022"/>
              <a:gd name="connsiteX1" fmla="*/ 9144000 w 9144000"/>
              <a:gd name="connsiteY1" fmla="*/ 219971 h 1347022"/>
              <a:gd name="connsiteX2" fmla="*/ 9133367 w 9144000"/>
              <a:gd name="connsiteY2" fmla="*/ 1336389 h 1347022"/>
              <a:gd name="connsiteX3" fmla="*/ 0 w 9144000"/>
              <a:gd name="connsiteY3" fmla="*/ 1347022 h 1347022"/>
              <a:gd name="connsiteX4" fmla="*/ 0 w 9144000"/>
              <a:gd name="connsiteY4" fmla="*/ 219971 h 1347022"/>
              <a:gd name="connsiteX0" fmla="*/ 0 w 9144000"/>
              <a:gd name="connsiteY0" fmla="*/ 219971 h 1357654"/>
              <a:gd name="connsiteX1" fmla="*/ 9144000 w 9144000"/>
              <a:gd name="connsiteY1" fmla="*/ 219971 h 1357654"/>
              <a:gd name="connsiteX2" fmla="*/ 9133367 w 9144000"/>
              <a:gd name="connsiteY2" fmla="*/ 1357654 h 1357654"/>
              <a:gd name="connsiteX3" fmla="*/ 0 w 9144000"/>
              <a:gd name="connsiteY3" fmla="*/ 1347022 h 1357654"/>
              <a:gd name="connsiteX4" fmla="*/ 0 w 9144000"/>
              <a:gd name="connsiteY4" fmla="*/ 219971 h 1357654"/>
              <a:gd name="connsiteX0" fmla="*/ 0 w 9144000"/>
              <a:gd name="connsiteY0" fmla="*/ 219971 h 1357654"/>
              <a:gd name="connsiteX1" fmla="*/ 9144000 w 9144000"/>
              <a:gd name="connsiteY1" fmla="*/ 219971 h 1357654"/>
              <a:gd name="connsiteX2" fmla="*/ 9133367 w 9144000"/>
              <a:gd name="connsiteY2" fmla="*/ 1357654 h 1357654"/>
              <a:gd name="connsiteX3" fmla="*/ 0 w 9144000"/>
              <a:gd name="connsiteY3" fmla="*/ 1347022 h 1357654"/>
              <a:gd name="connsiteX4" fmla="*/ 0 w 9144000"/>
              <a:gd name="connsiteY4" fmla="*/ 219971 h 1357654"/>
              <a:gd name="connsiteX0" fmla="*/ 0 w 9144000"/>
              <a:gd name="connsiteY0" fmla="*/ 219971 h 1357654"/>
              <a:gd name="connsiteX1" fmla="*/ 9144000 w 9144000"/>
              <a:gd name="connsiteY1" fmla="*/ 219971 h 1357654"/>
              <a:gd name="connsiteX2" fmla="*/ 9133367 w 9144000"/>
              <a:gd name="connsiteY2" fmla="*/ 1357654 h 1357654"/>
              <a:gd name="connsiteX3" fmla="*/ 0 w 9144000"/>
              <a:gd name="connsiteY3" fmla="*/ 1352553 h 1357654"/>
              <a:gd name="connsiteX4" fmla="*/ 0 w 9144000"/>
              <a:gd name="connsiteY4" fmla="*/ 219971 h 1357654"/>
              <a:gd name="connsiteX0" fmla="*/ 0 w 9144000"/>
              <a:gd name="connsiteY0" fmla="*/ 219971 h 1352553"/>
              <a:gd name="connsiteX1" fmla="*/ 9144000 w 9144000"/>
              <a:gd name="connsiteY1" fmla="*/ 219971 h 1352553"/>
              <a:gd name="connsiteX2" fmla="*/ 9133367 w 9144000"/>
              <a:gd name="connsiteY2" fmla="*/ 1352123 h 1352553"/>
              <a:gd name="connsiteX3" fmla="*/ 0 w 9144000"/>
              <a:gd name="connsiteY3" fmla="*/ 1352553 h 1352553"/>
              <a:gd name="connsiteX4" fmla="*/ 0 w 9144000"/>
              <a:gd name="connsiteY4" fmla="*/ 219971 h 1352553"/>
              <a:gd name="connsiteX0" fmla="*/ 0 w 9133866"/>
              <a:gd name="connsiteY0" fmla="*/ 219971 h 1352553"/>
              <a:gd name="connsiteX1" fmla="*/ 9123839 w 9133866"/>
              <a:gd name="connsiteY1" fmla="*/ 219971 h 1352553"/>
              <a:gd name="connsiteX2" fmla="*/ 9133367 w 9133866"/>
              <a:gd name="connsiteY2" fmla="*/ 1352123 h 1352553"/>
              <a:gd name="connsiteX3" fmla="*/ 0 w 9133866"/>
              <a:gd name="connsiteY3" fmla="*/ 1352553 h 1352553"/>
              <a:gd name="connsiteX4" fmla="*/ 0 w 9133866"/>
              <a:gd name="connsiteY4" fmla="*/ 219971 h 1352553"/>
              <a:gd name="connsiteX0" fmla="*/ 0 w 9134297"/>
              <a:gd name="connsiteY0" fmla="*/ 219971 h 1352553"/>
              <a:gd name="connsiteX1" fmla="*/ 9132480 w 9134297"/>
              <a:gd name="connsiteY1" fmla="*/ 219971 h 1352553"/>
              <a:gd name="connsiteX2" fmla="*/ 9133367 w 9134297"/>
              <a:gd name="connsiteY2" fmla="*/ 1352123 h 1352553"/>
              <a:gd name="connsiteX3" fmla="*/ 0 w 9134297"/>
              <a:gd name="connsiteY3" fmla="*/ 1352553 h 1352553"/>
              <a:gd name="connsiteX4" fmla="*/ 0 w 9134297"/>
              <a:gd name="connsiteY4" fmla="*/ 219971 h 1352553"/>
              <a:gd name="connsiteX0" fmla="*/ 0 w 9132480"/>
              <a:gd name="connsiteY0" fmla="*/ 219971 h 1352553"/>
              <a:gd name="connsiteX1" fmla="*/ 9132480 w 9132480"/>
              <a:gd name="connsiteY1" fmla="*/ 219971 h 1352553"/>
              <a:gd name="connsiteX2" fmla="*/ 9127607 w 9132480"/>
              <a:gd name="connsiteY2" fmla="*/ 1349279 h 1352553"/>
              <a:gd name="connsiteX3" fmla="*/ 0 w 9132480"/>
              <a:gd name="connsiteY3" fmla="*/ 1352553 h 1352553"/>
              <a:gd name="connsiteX4" fmla="*/ 0 w 9132480"/>
              <a:gd name="connsiteY4" fmla="*/ 219971 h 1352553"/>
              <a:gd name="connsiteX0" fmla="*/ 0 w 9132480"/>
              <a:gd name="connsiteY0" fmla="*/ 219971 h 1352553"/>
              <a:gd name="connsiteX1" fmla="*/ 9132480 w 9132480"/>
              <a:gd name="connsiteY1" fmla="*/ 219971 h 1352553"/>
              <a:gd name="connsiteX2" fmla="*/ 9127607 w 9132480"/>
              <a:gd name="connsiteY2" fmla="*/ 1349279 h 1352553"/>
              <a:gd name="connsiteX3" fmla="*/ 0 w 9132480"/>
              <a:gd name="connsiteY3" fmla="*/ 1352553 h 1352553"/>
              <a:gd name="connsiteX4" fmla="*/ 0 w 9132480"/>
              <a:gd name="connsiteY4" fmla="*/ 219971 h 1352553"/>
              <a:gd name="connsiteX0" fmla="*/ 0 w 9132480"/>
              <a:gd name="connsiteY0" fmla="*/ 219971 h 1352553"/>
              <a:gd name="connsiteX1" fmla="*/ 9132480 w 9132480"/>
              <a:gd name="connsiteY1" fmla="*/ 219971 h 1352553"/>
              <a:gd name="connsiteX2" fmla="*/ 9127607 w 9132480"/>
              <a:gd name="connsiteY2" fmla="*/ 1349279 h 1352553"/>
              <a:gd name="connsiteX3" fmla="*/ 0 w 9132480"/>
              <a:gd name="connsiteY3" fmla="*/ 1352553 h 1352553"/>
              <a:gd name="connsiteX4" fmla="*/ 0 w 9132480"/>
              <a:gd name="connsiteY4" fmla="*/ 219971 h 1352553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57812"/>
              <a:gd name="connsiteX1" fmla="*/ 9132480 w 9132480"/>
              <a:gd name="connsiteY1" fmla="*/ 219971 h 1357812"/>
              <a:gd name="connsiteX2" fmla="*/ 9130488 w 9132480"/>
              <a:gd name="connsiteY2" fmla="*/ 1357812 h 1357812"/>
              <a:gd name="connsiteX3" fmla="*/ 0 w 9132480"/>
              <a:gd name="connsiteY3" fmla="*/ 1352553 h 1357812"/>
              <a:gd name="connsiteX4" fmla="*/ 0 w 9132480"/>
              <a:gd name="connsiteY4" fmla="*/ 219971 h 1357812"/>
              <a:gd name="connsiteX0" fmla="*/ 0 w 9132480"/>
              <a:gd name="connsiteY0" fmla="*/ 219971 h 1361086"/>
              <a:gd name="connsiteX1" fmla="*/ 9132480 w 9132480"/>
              <a:gd name="connsiteY1" fmla="*/ 219971 h 1361086"/>
              <a:gd name="connsiteX2" fmla="*/ 9130488 w 9132480"/>
              <a:gd name="connsiteY2" fmla="*/ 1357812 h 1361086"/>
              <a:gd name="connsiteX3" fmla="*/ 0 w 9132480"/>
              <a:gd name="connsiteY3" fmla="*/ 1361086 h 1361086"/>
              <a:gd name="connsiteX4" fmla="*/ 0 w 9132480"/>
              <a:gd name="connsiteY4" fmla="*/ 219971 h 1361086"/>
              <a:gd name="connsiteX0" fmla="*/ 0 w 9133848"/>
              <a:gd name="connsiteY0" fmla="*/ 219971 h 1361086"/>
              <a:gd name="connsiteX1" fmla="*/ 9132480 w 9133848"/>
              <a:gd name="connsiteY1" fmla="*/ 219971 h 1361086"/>
              <a:gd name="connsiteX2" fmla="*/ 9132868 w 9133848"/>
              <a:gd name="connsiteY2" fmla="*/ 1360175 h 1361086"/>
              <a:gd name="connsiteX3" fmla="*/ 0 w 9133848"/>
              <a:gd name="connsiteY3" fmla="*/ 1361086 h 1361086"/>
              <a:gd name="connsiteX4" fmla="*/ 0 w 9133848"/>
              <a:gd name="connsiteY4" fmla="*/ 219971 h 1361086"/>
              <a:gd name="connsiteX0" fmla="*/ 0 w 9139615"/>
              <a:gd name="connsiteY0" fmla="*/ 219971 h 1361086"/>
              <a:gd name="connsiteX1" fmla="*/ 9139615 w 9139615"/>
              <a:gd name="connsiteY1" fmla="*/ 219971 h 1361086"/>
              <a:gd name="connsiteX2" fmla="*/ 9132868 w 9139615"/>
              <a:gd name="connsiteY2" fmla="*/ 1360175 h 1361086"/>
              <a:gd name="connsiteX3" fmla="*/ 0 w 9139615"/>
              <a:gd name="connsiteY3" fmla="*/ 1361086 h 1361086"/>
              <a:gd name="connsiteX4" fmla="*/ 0 w 9139615"/>
              <a:gd name="connsiteY4" fmla="*/ 219971 h 1361086"/>
              <a:gd name="connsiteX0" fmla="*/ 0 w 9137236"/>
              <a:gd name="connsiteY0" fmla="*/ 219699 h 1360814"/>
              <a:gd name="connsiteX1" fmla="*/ 9137236 w 9137236"/>
              <a:gd name="connsiteY1" fmla="*/ 222061 h 1360814"/>
              <a:gd name="connsiteX2" fmla="*/ 9132868 w 9137236"/>
              <a:gd name="connsiteY2" fmla="*/ 1359903 h 1360814"/>
              <a:gd name="connsiteX3" fmla="*/ 0 w 9137236"/>
              <a:gd name="connsiteY3" fmla="*/ 1360814 h 1360814"/>
              <a:gd name="connsiteX4" fmla="*/ 0 w 9137236"/>
              <a:gd name="connsiteY4" fmla="*/ 219699 h 1360814"/>
              <a:gd name="connsiteX0" fmla="*/ 0 w 9137236"/>
              <a:gd name="connsiteY0" fmla="*/ 219699 h 1360814"/>
              <a:gd name="connsiteX1" fmla="*/ 9137236 w 9137236"/>
              <a:gd name="connsiteY1" fmla="*/ 222061 h 1360814"/>
              <a:gd name="connsiteX2" fmla="*/ 9132868 w 9137236"/>
              <a:gd name="connsiteY2" fmla="*/ 1359903 h 1360814"/>
              <a:gd name="connsiteX3" fmla="*/ 0 w 9137236"/>
              <a:gd name="connsiteY3" fmla="*/ 1360814 h 1360814"/>
              <a:gd name="connsiteX4" fmla="*/ 0 w 9137236"/>
              <a:gd name="connsiteY4" fmla="*/ 219699 h 1360814"/>
              <a:gd name="connsiteX0" fmla="*/ 0 w 9137236"/>
              <a:gd name="connsiteY0" fmla="*/ 219699 h 1360814"/>
              <a:gd name="connsiteX1" fmla="*/ 9137236 w 9137236"/>
              <a:gd name="connsiteY1" fmla="*/ 222061 h 1360814"/>
              <a:gd name="connsiteX2" fmla="*/ 9135248 w 9137236"/>
              <a:gd name="connsiteY2" fmla="*/ 1359903 h 1360814"/>
              <a:gd name="connsiteX3" fmla="*/ 0 w 9137236"/>
              <a:gd name="connsiteY3" fmla="*/ 1360814 h 1360814"/>
              <a:gd name="connsiteX4" fmla="*/ 0 w 9137236"/>
              <a:gd name="connsiteY4" fmla="*/ 219699 h 1360814"/>
              <a:gd name="connsiteX0" fmla="*/ 0 w 9137236"/>
              <a:gd name="connsiteY0" fmla="*/ 219699 h 1362266"/>
              <a:gd name="connsiteX1" fmla="*/ 9137236 w 9137236"/>
              <a:gd name="connsiteY1" fmla="*/ 222061 h 1362266"/>
              <a:gd name="connsiteX2" fmla="*/ 9125736 w 9137236"/>
              <a:gd name="connsiteY2" fmla="*/ 1362266 h 1362266"/>
              <a:gd name="connsiteX3" fmla="*/ 0 w 9137236"/>
              <a:gd name="connsiteY3" fmla="*/ 1360814 h 1362266"/>
              <a:gd name="connsiteX4" fmla="*/ 0 w 9137236"/>
              <a:gd name="connsiteY4" fmla="*/ 219699 h 1362266"/>
              <a:gd name="connsiteX0" fmla="*/ 0 w 9132479"/>
              <a:gd name="connsiteY0" fmla="*/ 219699 h 1362266"/>
              <a:gd name="connsiteX1" fmla="*/ 9132479 w 9132479"/>
              <a:gd name="connsiteY1" fmla="*/ 222061 h 1362266"/>
              <a:gd name="connsiteX2" fmla="*/ 9125736 w 9132479"/>
              <a:gd name="connsiteY2" fmla="*/ 1362266 h 1362266"/>
              <a:gd name="connsiteX3" fmla="*/ 0 w 9132479"/>
              <a:gd name="connsiteY3" fmla="*/ 1360814 h 1362266"/>
              <a:gd name="connsiteX4" fmla="*/ 0 w 9132479"/>
              <a:gd name="connsiteY4" fmla="*/ 219699 h 1362266"/>
              <a:gd name="connsiteX0" fmla="*/ 0 w 9133852"/>
              <a:gd name="connsiteY0" fmla="*/ 219699 h 1362266"/>
              <a:gd name="connsiteX1" fmla="*/ 9132479 w 9133852"/>
              <a:gd name="connsiteY1" fmla="*/ 222061 h 1362266"/>
              <a:gd name="connsiteX2" fmla="*/ 9132872 w 9133852"/>
              <a:gd name="connsiteY2" fmla="*/ 1362266 h 1362266"/>
              <a:gd name="connsiteX3" fmla="*/ 0 w 9133852"/>
              <a:gd name="connsiteY3" fmla="*/ 1360814 h 1362266"/>
              <a:gd name="connsiteX4" fmla="*/ 0 w 9133852"/>
              <a:gd name="connsiteY4" fmla="*/ 219699 h 1362266"/>
              <a:gd name="connsiteX0" fmla="*/ 0 w 9133852"/>
              <a:gd name="connsiteY0" fmla="*/ 252565 h 1395132"/>
              <a:gd name="connsiteX1" fmla="*/ 9132479 w 9133852"/>
              <a:gd name="connsiteY1" fmla="*/ 254927 h 1395132"/>
              <a:gd name="connsiteX2" fmla="*/ 9132872 w 9133852"/>
              <a:gd name="connsiteY2" fmla="*/ 1395132 h 1395132"/>
              <a:gd name="connsiteX3" fmla="*/ 0 w 9133852"/>
              <a:gd name="connsiteY3" fmla="*/ 1393680 h 1395132"/>
              <a:gd name="connsiteX4" fmla="*/ 0 w 9133852"/>
              <a:gd name="connsiteY4" fmla="*/ 252565 h 1395132"/>
              <a:gd name="connsiteX0" fmla="*/ 0 w 9133852"/>
              <a:gd name="connsiteY0" fmla="*/ 222727 h 1365294"/>
              <a:gd name="connsiteX1" fmla="*/ 9132479 w 9133852"/>
              <a:gd name="connsiteY1" fmla="*/ 225089 h 1365294"/>
              <a:gd name="connsiteX2" fmla="*/ 9132872 w 9133852"/>
              <a:gd name="connsiteY2" fmla="*/ 1365294 h 1365294"/>
              <a:gd name="connsiteX3" fmla="*/ 0 w 9133852"/>
              <a:gd name="connsiteY3" fmla="*/ 1363842 h 1365294"/>
              <a:gd name="connsiteX4" fmla="*/ 0 w 9133852"/>
              <a:gd name="connsiteY4" fmla="*/ 222727 h 1365294"/>
              <a:gd name="connsiteX0" fmla="*/ 0 w 9133852"/>
              <a:gd name="connsiteY0" fmla="*/ 233399 h 1375966"/>
              <a:gd name="connsiteX1" fmla="*/ 9132479 w 9133852"/>
              <a:gd name="connsiteY1" fmla="*/ 235761 h 1375966"/>
              <a:gd name="connsiteX2" fmla="*/ 9132872 w 9133852"/>
              <a:gd name="connsiteY2" fmla="*/ 1375966 h 1375966"/>
              <a:gd name="connsiteX3" fmla="*/ 0 w 9133852"/>
              <a:gd name="connsiteY3" fmla="*/ 1374514 h 1375966"/>
              <a:gd name="connsiteX4" fmla="*/ 0 w 9133852"/>
              <a:gd name="connsiteY4" fmla="*/ 233399 h 1375966"/>
              <a:gd name="connsiteX0" fmla="*/ 0 w 9133852"/>
              <a:gd name="connsiteY0" fmla="*/ 234519 h 1377086"/>
              <a:gd name="connsiteX1" fmla="*/ 9132479 w 9133852"/>
              <a:gd name="connsiteY1" fmla="*/ 236881 h 1377086"/>
              <a:gd name="connsiteX2" fmla="*/ 9132872 w 9133852"/>
              <a:gd name="connsiteY2" fmla="*/ 1377086 h 1377086"/>
              <a:gd name="connsiteX3" fmla="*/ 0 w 9133852"/>
              <a:gd name="connsiteY3" fmla="*/ 1375634 h 1377086"/>
              <a:gd name="connsiteX4" fmla="*/ 0 w 9133852"/>
              <a:gd name="connsiteY4" fmla="*/ 234519 h 1377086"/>
              <a:gd name="connsiteX0" fmla="*/ 0 w 9132479"/>
              <a:gd name="connsiteY0" fmla="*/ 234519 h 1375634"/>
              <a:gd name="connsiteX1" fmla="*/ 9132479 w 9132479"/>
              <a:gd name="connsiteY1" fmla="*/ 236881 h 1375634"/>
              <a:gd name="connsiteX2" fmla="*/ 9128116 w 9132479"/>
              <a:gd name="connsiteY2" fmla="*/ 1374723 h 1375634"/>
              <a:gd name="connsiteX3" fmla="*/ 0 w 9132479"/>
              <a:gd name="connsiteY3" fmla="*/ 1375634 h 1375634"/>
              <a:gd name="connsiteX4" fmla="*/ 0 w 9132479"/>
              <a:gd name="connsiteY4" fmla="*/ 234519 h 1375634"/>
              <a:gd name="connsiteX0" fmla="*/ 0 w 9136033"/>
              <a:gd name="connsiteY0" fmla="*/ 234519 h 1375634"/>
              <a:gd name="connsiteX1" fmla="*/ 9132479 w 9136033"/>
              <a:gd name="connsiteY1" fmla="*/ 236881 h 1375634"/>
              <a:gd name="connsiteX2" fmla="*/ 9135251 w 9136033"/>
              <a:gd name="connsiteY2" fmla="*/ 1374723 h 1375634"/>
              <a:gd name="connsiteX3" fmla="*/ 0 w 9136033"/>
              <a:gd name="connsiteY3" fmla="*/ 1375634 h 1375634"/>
              <a:gd name="connsiteX4" fmla="*/ 0 w 9136033"/>
              <a:gd name="connsiteY4" fmla="*/ 234519 h 1375634"/>
              <a:gd name="connsiteX0" fmla="*/ 0 w 9139612"/>
              <a:gd name="connsiteY0" fmla="*/ 234519 h 1375634"/>
              <a:gd name="connsiteX1" fmla="*/ 9139612 w 9139612"/>
              <a:gd name="connsiteY1" fmla="*/ 236881 h 1375634"/>
              <a:gd name="connsiteX2" fmla="*/ 9135251 w 9139612"/>
              <a:gd name="connsiteY2" fmla="*/ 1374723 h 1375634"/>
              <a:gd name="connsiteX3" fmla="*/ 0 w 9139612"/>
              <a:gd name="connsiteY3" fmla="*/ 1375634 h 1375634"/>
              <a:gd name="connsiteX4" fmla="*/ 0 w 9139612"/>
              <a:gd name="connsiteY4" fmla="*/ 234519 h 1375634"/>
              <a:gd name="connsiteX0" fmla="*/ 0 w 9147222"/>
              <a:gd name="connsiteY0" fmla="*/ 234519 h 1375634"/>
              <a:gd name="connsiteX1" fmla="*/ 9147222 w 9147222"/>
              <a:gd name="connsiteY1" fmla="*/ 236881 h 1375634"/>
              <a:gd name="connsiteX2" fmla="*/ 9135251 w 9147222"/>
              <a:gd name="connsiteY2" fmla="*/ 1374723 h 1375634"/>
              <a:gd name="connsiteX3" fmla="*/ 0 w 9147222"/>
              <a:gd name="connsiteY3" fmla="*/ 1375634 h 1375634"/>
              <a:gd name="connsiteX4" fmla="*/ 0 w 9147222"/>
              <a:gd name="connsiteY4" fmla="*/ 234519 h 1375634"/>
              <a:gd name="connsiteX0" fmla="*/ 0 w 9147222"/>
              <a:gd name="connsiteY0" fmla="*/ 234519 h 1375634"/>
              <a:gd name="connsiteX1" fmla="*/ 9147222 w 9147222"/>
              <a:gd name="connsiteY1" fmla="*/ 236881 h 1375634"/>
              <a:gd name="connsiteX2" fmla="*/ 9139056 w 9147222"/>
              <a:gd name="connsiteY2" fmla="*/ 1374723 h 1375634"/>
              <a:gd name="connsiteX3" fmla="*/ 0 w 9147222"/>
              <a:gd name="connsiteY3" fmla="*/ 1375634 h 1375634"/>
              <a:gd name="connsiteX4" fmla="*/ 0 w 9147222"/>
              <a:gd name="connsiteY4" fmla="*/ 234519 h 1375634"/>
              <a:gd name="connsiteX0" fmla="*/ 0 w 9139737"/>
              <a:gd name="connsiteY0" fmla="*/ 270381 h 1411496"/>
              <a:gd name="connsiteX1" fmla="*/ 9134553 w 9139737"/>
              <a:gd name="connsiteY1" fmla="*/ 36307 h 1411496"/>
              <a:gd name="connsiteX2" fmla="*/ 9139056 w 9139737"/>
              <a:gd name="connsiteY2" fmla="*/ 1410585 h 1411496"/>
              <a:gd name="connsiteX3" fmla="*/ 0 w 9139737"/>
              <a:gd name="connsiteY3" fmla="*/ 1411496 h 1411496"/>
              <a:gd name="connsiteX4" fmla="*/ 0 w 9139737"/>
              <a:gd name="connsiteY4" fmla="*/ 270381 h 1411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39737" h="1411496">
                <a:moveTo>
                  <a:pt x="0" y="270381"/>
                </a:moveTo>
                <a:cubicBezTo>
                  <a:pt x="3048000" y="-491619"/>
                  <a:pt x="5430160" y="665979"/>
                  <a:pt x="9134553" y="36307"/>
                </a:cubicBezTo>
                <a:cubicBezTo>
                  <a:pt x="9131009" y="1176419"/>
                  <a:pt x="9142601" y="274802"/>
                  <a:pt x="9139056" y="1410585"/>
                </a:cubicBezTo>
                <a:lnTo>
                  <a:pt x="0" y="1411496"/>
                </a:lnTo>
                <a:lnTo>
                  <a:pt x="0" y="270381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tx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cap="small">
              <a:ln>
                <a:solidFill>
                  <a:srgbClr val="4F81BD">
                    <a:lumMod val="75000"/>
                  </a:srgbClr>
                </a:solidFill>
              </a:ln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7D926-2367-4328-8CA2-A792C5336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000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07F0DAC-0AE8-4FF8-AF25-27A302B74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355" y="2347415"/>
            <a:ext cx="10672549" cy="1728195"/>
          </a:xfrm>
        </p:spPr>
        <p:txBody>
          <a:bodyPr>
            <a:noAutofit/>
          </a:bodyPr>
          <a:lstStyle/>
          <a:p>
            <a:r>
              <a:rPr lang="en-US" sz="2800" b="1"/>
              <a:t>Safety Management Information System (SMIS) Supporting </a:t>
            </a:r>
            <a:r>
              <a:rPr lang="en-US" sz="2800" b="1" dirty="0"/>
              <a:t>DOI’s Mission &amp; National Response Readiness</a:t>
            </a:r>
            <a:br>
              <a:rPr lang="en-US" sz="3200" b="1" dirty="0"/>
            </a:br>
            <a:br>
              <a:rPr lang="en-US" sz="3200" b="1" dirty="0"/>
            </a:br>
            <a:endParaRPr lang="en-US" sz="3200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229AF9B-3692-42EA-BAAF-DE357FA2ACB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2800"/>
              <a:t>CAPT Mike Quinn and CDR Corey Butler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BE2F49-BCDA-169D-6D90-CC4B3D4C74A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2000" dirty="0"/>
              <a:t>June</a:t>
            </a:r>
            <a:r>
              <a:rPr lang="en-US" dirty="0"/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889171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A2D32-7620-667F-4317-BB9E60DB3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36002"/>
            <a:ext cx="9956797" cy="1143000"/>
          </a:xfrm>
        </p:spPr>
        <p:txBody>
          <a:bodyPr/>
          <a:lstStyle/>
          <a:p>
            <a:r>
              <a:rPr lang="en-US" b="1" dirty="0"/>
              <a:t>Recent Enhancements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DCAD6-9B77-7DCF-3ECF-826212EEC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&amp; Emerging Capabilities</a:t>
            </a:r>
          </a:p>
          <a:p>
            <a:pPr lvl="1"/>
            <a:r>
              <a:rPr lang="en-US" dirty="0"/>
              <a:t>Reporting for potentially traumatic events</a:t>
            </a:r>
          </a:p>
          <a:p>
            <a:pPr lvl="1"/>
            <a:r>
              <a:rPr lang="en-US" dirty="0"/>
              <a:t>Biohazard reporting and notification</a:t>
            </a:r>
          </a:p>
          <a:p>
            <a:pPr lvl="1"/>
            <a:r>
              <a:rPr lang="en-US" dirty="0"/>
              <a:t>Expanded tracking for field work</a:t>
            </a:r>
          </a:p>
          <a:p>
            <a:pPr lvl="1"/>
            <a:r>
              <a:rPr lang="en-US" dirty="0"/>
              <a:t>Capturing cost and burden estimates alongside incidents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D22D33-596C-97C9-0FA2-CDFDF3E0C4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CC2A0-F681-40E7-B143-CAD1E2DD1BB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51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FBBED89-F217-DE4C-B113-9BD2ABB81E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1134" y="3090373"/>
            <a:ext cx="9956797" cy="66970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4800" b="1" dirty="0"/>
              <a:t>Questions?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6276F69-98A3-C012-C789-B5DDCD9F18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CC2A0-F681-40E7-B143-CAD1E2DD1BB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775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78A35-C760-8862-0834-BE9888928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74638"/>
            <a:ext cx="9956797" cy="1143000"/>
          </a:xfrm>
        </p:spPr>
        <p:txBody>
          <a:bodyPr anchor="ctr">
            <a:normAutofit/>
          </a:bodyPr>
          <a:lstStyle/>
          <a:p>
            <a:r>
              <a:rPr lang="en-US" b="1" i="0">
                <a:effectLst/>
              </a:rPr>
              <a:t>Purpose </a:t>
            </a:r>
            <a:endParaRPr lang="en-US" b="0" i="0">
              <a:effectLst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8E6C3-9AC9-DC21-C9CA-167E47603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600200"/>
            <a:ext cx="9956797" cy="4724399"/>
          </a:xfrm>
        </p:spPr>
        <p:txBody>
          <a:bodyPr>
            <a:normAutofit/>
          </a:bodyPr>
          <a:lstStyle/>
          <a:p>
            <a:r>
              <a:rPr lang="en-US" b="0" i="0" dirty="0">
                <a:effectLst/>
              </a:rPr>
              <a:t>Provide an overview of the Department of the Interior’s Safety Management Information System (SMIS)</a:t>
            </a:r>
          </a:p>
          <a:p>
            <a:r>
              <a:rPr lang="en-US" b="0" i="0" dirty="0">
                <a:effectLst/>
              </a:rPr>
              <a:t>Explain how SMIS supports incident reporting and OSHA compliance</a:t>
            </a:r>
          </a:p>
          <a:p>
            <a:r>
              <a:rPr lang="en-US" b="0" i="0" dirty="0">
                <a:effectLst/>
              </a:rPr>
              <a:t>Highlight how SMIS intersects with emergency response and interagency operations relevant to NRT activities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60B84D-A538-C18D-E3EC-D2C7A5602E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CC2A0-F681-40E7-B143-CAD1E2DD1BB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42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F29FA-8146-CB98-CB68-CB7AE56CD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74638"/>
            <a:ext cx="9956797" cy="1143000"/>
          </a:xfrm>
        </p:spPr>
        <p:txBody>
          <a:bodyPr anchor="ctr">
            <a:normAutofit/>
          </a:bodyPr>
          <a:lstStyle/>
          <a:p>
            <a:r>
              <a:rPr lang="en-US" sz="4100" b="1" dirty="0"/>
              <a:t>What is SMIS?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ABB081-8811-E3F7-A6B6-041F2B590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4304" y="3271234"/>
            <a:ext cx="4297965" cy="291062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200" dirty="0"/>
              <a:t>Work‑related injuries, illnesses, and exposures</a:t>
            </a:r>
          </a:p>
          <a:p>
            <a:pPr>
              <a:lnSpc>
                <a:spcPct val="90000"/>
              </a:lnSpc>
            </a:pPr>
            <a:r>
              <a:rPr lang="en-US" sz="2200" dirty="0"/>
              <a:t>Near misses and hazardous condition reports</a:t>
            </a:r>
          </a:p>
          <a:p>
            <a:pPr>
              <a:lnSpc>
                <a:spcPct val="90000"/>
              </a:lnSpc>
            </a:pPr>
            <a:r>
              <a:rPr lang="en-US" sz="2200" dirty="0"/>
              <a:t>Property damage events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586782E9-6C9F-0913-DC10-1F7D618BF9DA}"/>
              </a:ext>
            </a:extLst>
          </p:cNvPr>
          <p:cNvSpPr txBox="1">
            <a:spLocks/>
          </p:cNvSpPr>
          <p:nvPr/>
        </p:nvSpPr>
        <p:spPr>
          <a:xfrm>
            <a:off x="6601136" y="2218387"/>
            <a:ext cx="4391696" cy="41824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en-US" sz="2200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71AD7A0-B2D9-D7F6-CEDD-4AF78F3ABD36}"/>
              </a:ext>
            </a:extLst>
          </p:cNvPr>
          <p:cNvSpPr txBox="1">
            <a:spLocks/>
          </p:cNvSpPr>
          <p:nvPr/>
        </p:nvSpPr>
        <p:spPr>
          <a:xfrm>
            <a:off x="6694867" y="2218387"/>
            <a:ext cx="4391696" cy="41824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en-US" sz="2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5AFFA44-1FF2-5326-58BA-041165AE18AB}"/>
              </a:ext>
            </a:extLst>
          </p:cNvPr>
          <p:cNvSpPr txBox="1"/>
          <p:nvPr/>
        </p:nvSpPr>
        <p:spPr>
          <a:xfrm>
            <a:off x="6487732" y="3260277"/>
            <a:ext cx="5051738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Visitor fatalities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Industrial hygiene and exposure assessments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Workplace inspections and abatement actions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Workers’ compensation case data (DOI-managed)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998172ED-EDAA-B5BD-78B2-D0D369C3331B}"/>
              </a:ext>
            </a:extLst>
          </p:cNvPr>
          <p:cNvSpPr txBox="1">
            <a:spLocks/>
          </p:cNvSpPr>
          <p:nvPr/>
        </p:nvSpPr>
        <p:spPr>
          <a:xfrm>
            <a:off x="1610573" y="1337793"/>
            <a:ext cx="4391696" cy="41824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en-US" sz="2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120637C-EBE9-CE34-3C68-5F890B9A7C18}"/>
              </a:ext>
            </a:extLst>
          </p:cNvPr>
          <p:cNvSpPr txBox="1"/>
          <p:nvPr/>
        </p:nvSpPr>
        <p:spPr>
          <a:xfrm>
            <a:off x="1828800" y="1452733"/>
            <a:ext cx="971067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>
              <a:buNone/>
            </a:pPr>
            <a:r>
              <a:rPr lang="en-US" sz="2400" b="1" dirty="0">
                <a:latin typeface="Segoe UI" panose="020B0502040204020203" pitchFamily="34" charset="0"/>
              </a:rPr>
              <a:t>The Department of the Interior’s System of Record for Safety &amp; Incident Data</a:t>
            </a:r>
          </a:p>
          <a:p>
            <a:pPr fontAlgn="t">
              <a:buNone/>
            </a:pPr>
            <a:endParaRPr lang="en-US" sz="2400" dirty="0">
              <a:latin typeface="Segoe UI" panose="020B0502040204020203" pitchFamily="34" charset="0"/>
            </a:endParaRPr>
          </a:p>
          <a:p>
            <a:pPr fontAlgn="t">
              <a:buNone/>
            </a:pPr>
            <a:r>
              <a:rPr lang="en-US" sz="2400" b="1" dirty="0">
                <a:latin typeface="Segoe UI" panose="020B0502040204020203" pitchFamily="34" charset="0"/>
              </a:rPr>
              <a:t>SMIS captures and manages:</a:t>
            </a:r>
          </a:p>
          <a:p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21D318C-AA8A-7361-1E4E-F54BC71DE2F9}"/>
              </a:ext>
            </a:extLst>
          </p:cNvPr>
          <p:cNvSpPr txBox="1"/>
          <p:nvPr/>
        </p:nvSpPr>
        <p:spPr>
          <a:xfrm>
            <a:off x="1722961" y="6214030"/>
            <a:ext cx="9943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Data collection &amp; use governed by DOI-60 (SMIS) and federal SORNs, including OPM/GOVT‑1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420ADFA-7C81-DDB5-DBCA-C0CB20800C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CC2A0-F681-40E7-B143-CAD1E2DD1BB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044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2B737-BA1F-FF40-DAAA-D4B10A4D4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6FD37-C646-B4B5-C780-29A44B79F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74638"/>
            <a:ext cx="9956797" cy="1143000"/>
          </a:xfrm>
        </p:spPr>
        <p:txBody>
          <a:bodyPr anchor="ctr">
            <a:normAutofit/>
          </a:bodyPr>
          <a:lstStyle/>
          <a:p>
            <a:r>
              <a:rPr lang="en-US" sz="4100" b="1" dirty="0"/>
              <a:t>Reporting Requirements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4DAC5C-783B-B949-548F-A36B1D985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6860" y="2302548"/>
            <a:ext cx="4297965" cy="2910626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200" b="1" dirty="0"/>
              <a:t>OSHA Recordable/Reportable Incidents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SMIS is the official system for DOI OSHA recordkeeping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Covers employees, volunteers, certain tribal employees, and some contractors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F20CF87-F0EB-784D-C9AE-CE8B37C3DFB0}"/>
              </a:ext>
            </a:extLst>
          </p:cNvPr>
          <p:cNvSpPr txBox="1">
            <a:spLocks/>
          </p:cNvSpPr>
          <p:nvPr/>
        </p:nvSpPr>
        <p:spPr>
          <a:xfrm>
            <a:off x="6601136" y="2218387"/>
            <a:ext cx="4391696" cy="41824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en-US" sz="2200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ED1A0A00-755B-C035-5507-DAA32EE37AF3}"/>
              </a:ext>
            </a:extLst>
          </p:cNvPr>
          <p:cNvSpPr txBox="1">
            <a:spLocks/>
          </p:cNvSpPr>
          <p:nvPr/>
        </p:nvSpPr>
        <p:spPr>
          <a:xfrm>
            <a:off x="6694867" y="2218387"/>
            <a:ext cx="4391696" cy="41824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en-US" sz="2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823800-912F-69BF-173A-CC81E13073EF}"/>
              </a:ext>
            </a:extLst>
          </p:cNvPr>
          <p:cNvSpPr txBox="1"/>
          <p:nvPr/>
        </p:nvSpPr>
        <p:spPr>
          <a:xfrm>
            <a:off x="6487732" y="2218387"/>
            <a:ext cx="5051738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/>
              <a:t>Other Incident Categories (per  Internal DOI Policy</a:t>
            </a:r>
            <a:r>
              <a:rPr lang="en-US" dirty="0"/>
              <a:t>–</a:t>
            </a:r>
            <a:r>
              <a:rPr lang="en-US" sz="2200" b="1" dirty="0"/>
              <a:t> 485 DM 7 &amp; 8)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/>
              <a:t>All work-related incidents and exposures must be reported in SMIS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/>
              <a:t>Hazardous conditions and near misses encouraged via voluntary reporting mechanisms 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16376A65-90A3-99E8-924F-349723B692CF}"/>
              </a:ext>
            </a:extLst>
          </p:cNvPr>
          <p:cNvSpPr txBox="1">
            <a:spLocks/>
          </p:cNvSpPr>
          <p:nvPr/>
        </p:nvSpPr>
        <p:spPr>
          <a:xfrm>
            <a:off x="1610573" y="1337793"/>
            <a:ext cx="4391696" cy="41824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en-US" sz="2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B1C831A-875E-42C8-434F-4F81AAF2724A}"/>
              </a:ext>
            </a:extLst>
          </p:cNvPr>
          <p:cNvSpPr txBox="1"/>
          <p:nvPr/>
        </p:nvSpPr>
        <p:spPr>
          <a:xfrm>
            <a:off x="1828800" y="1452733"/>
            <a:ext cx="97106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Reporting Requirements at DOI</a:t>
            </a:r>
            <a:endParaRPr lang="en-US" sz="24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F319F72-BB5D-2EB7-FAB8-52584CBCEE49}"/>
              </a:ext>
            </a:extLst>
          </p:cNvPr>
          <p:cNvSpPr txBox="1"/>
          <p:nvPr/>
        </p:nvSpPr>
        <p:spPr>
          <a:xfrm>
            <a:off x="1722961" y="6214030"/>
            <a:ext cx="9943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Data collection &amp; use governed by DOI-60 (SMIS) and federal SORNs, including OPM/GOVT‑1</a:t>
            </a:r>
            <a:r>
              <a:rPr lang="en-US" dirty="0"/>
              <a:t>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AD85CF-280E-B44E-F929-A31F3D9A91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CC2A0-F681-40E7-B143-CAD1E2DD1BB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956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23055-9DC7-1B69-AA46-727A2621D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SMIS Over the Years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5D221-B995-3EA7-0962-6608B769BD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Evolution of SMIS</a:t>
            </a:r>
          </a:p>
          <a:p>
            <a:pPr lvl="1"/>
            <a:r>
              <a:rPr lang="en-US" dirty="0"/>
              <a:t>DOI has tracked OSHA-related incidents for decades</a:t>
            </a:r>
          </a:p>
          <a:p>
            <a:pPr lvl="2"/>
            <a:r>
              <a:rPr lang="en-US" dirty="0"/>
              <a:t>Before 2019: SMIS initiated FECA claims</a:t>
            </a:r>
          </a:p>
          <a:p>
            <a:pPr lvl="2"/>
            <a:r>
              <a:rPr lang="en-US" dirty="0"/>
              <a:t>After 2019: Department of Labor shifted to </a:t>
            </a:r>
            <a:r>
              <a:rPr lang="en-US" dirty="0" err="1"/>
              <a:t>eCOMP</a:t>
            </a:r>
            <a:r>
              <a:rPr lang="en-US" dirty="0"/>
              <a:t> — now completely separate</a:t>
            </a:r>
          </a:p>
          <a:p>
            <a:pPr lvl="3"/>
            <a:r>
              <a:rPr lang="en-US" dirty="0"/>
              <a:t>DOI maintains its own workers’ compensation case management system</a:t>
            </a:r>
          </a:p>
          <a:p>
            <a:pPr lvl="1"/>
            <a:r>
              <a:rPr lang="en-US" dirty="0"/>
              <a:t>Some legacy WC coding remains but is being aligned with modern needs and systems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9E33A7-BC99-2225-2A30-5365B6E7A2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CC2A0-F681-40E7-B143-CAD1E2DD1BB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209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EF57E-DCCD-F6CE-9F85-DF5653D82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System Administration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750135-808D-ED9C-9D3E-0BDFF4565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1" y="1600200"/>
            <a:ext cx="9956796" cy="4818529"/>
          </a:xfrm>
        </p:spPr>
        <p:txBody>
          <a:bodyPr>
            <a:normAutofit/>
          </a:bodyPr>
          <a:lstStyle/>
          <a:p>
            <a:r>
              <a:rPr lang="en-US" dirty="0"/>
              <a:t>How SMIS Is Managed</a:t>
            </a:r>
          </a:p>
          <a:p>
            <a:pPr lvl="1"/>
            <a:r>
              <a:rPr lang="en-US" dirty="0"/>
              <a:t>System is fully developed and maintained internally</a:t>
            </a:r>
          </a:p>
          <a:p>
            <a:pPr lvl="1"/>
            <a:r>
              <a:rPr lang="en-US" dirty="0"/>
              <a:t>Automated workflows for notifications &amp; recordkeeping</a:t>
            </a:r>
          </a:p>
          <a:p>
            <a:pPr lvl="1"/>
            <a:r>
              <a:rPr lang="en-US" dirty="0"/>
              <a:t>Integrates with DOI HR systems</a:t>
            </a:r>
          </a:p>
          <a:p>
            <a:pPr lvl="2"/>
            <a:r>
              <a:rPr lang="en-US" dirty="0"/>
              <a:t>Capable of interfacing with other DOI operational platforms (e.g., wildfire resource tools)</a:t>
            </a:r>
          </a:p>
          <a:p>
            <a:pPr lvl="1"/>
            <a:r>
              <a:rPr lang="en-US" dirty="0"/>
              <a:t>All modifications follow a structured change control process involving labor, human resources, legal, privacy, records management, and other stakeholders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43DF07-686E-2CB7-10CB-775945579D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CC2A0-F681-40E7-B143-CAD1E2DD1BB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320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03BB7-CCE7-CED7-3429-CD24CEFAE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	Independent Evaluation (2023)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5D158-3632-99DF-B9D2-E66F0DD72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2023 Independent System Evaluation</a:t>
            </a:r>
          </a:p>
          <a:p>
            <a:pPr lvl="1"/>
            <a:r>
              <a:rPr lang="en-US" dirty="0"/>
              <a:t>Key Findings:</a:t>
            </a:r>
          </a:p>
          <a:p>
            <a:pPr lvl="2"/>
            <a:r>
              <a:rPr lang="en-US" dirty="0"/>
              <a:t>SMIS meets the majority of the Department’s operational needs</a:t>
            </a:r>
          </a:p>
          <a:p>
            <a:pPr lvl="2"/>
            <a:r>
              <a:rPr lang="en-US" dirty="0"/>
              <a:t>Lowest operational risk among alternatives</a:t>
            </a:r>
          </a:p>
          <a:p>
            <a:pPr lvl="2"/>
            <a:r>
              <a:rPr lang="en-US" dirty="0"/>
              <a:t>Most cost‑effective and flexible option</a:t>
            </a:r>
          </a:p>
          <a:p>
            <a:pPr lvl="2"/>
            <a:r>
              <a:rPr lang="en-US" dirty="0"/>
              <a:t>Internal development allows rapid updates to meet emerging needs</a:t>
            </a:r>
          </a:p>
          <a:p>
            <a:pPr lvl="2"/>
            <a:r>
              <a:rPr lang="en-US" dirty="0"/>
              <a:t>Recommendations provided for targeted improvements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FB6199-B578-12DF-C5A5-9FF0A30073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CC2A0-F681-40E7-B143-CAD1E2DD1BB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287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6D2AA-14FB-B999-D6C5-46A6F39DA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SMIS at a Glance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3D33E-3D36-89D5-F381-A632387B1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System Scale &amp; Trends</a:t>
            </a:r>
          </a:p>
          <a:p>
            <a:pPr lvl="2"/>
            <a:r>
              <a:rPr lang="en-US" dirty="0"/>
              <a:t>Supports 11 DOI bureaus + multiple secretarial offices</a:t>
            </a:r>
          </a:p>
          <a:p>
            <a:pPr lvl="2"/>
            <a:r>
              <a:rPr lang="en-US" dirty="0"/>
              <a:t>&gt;100 data fields used for incident reporting</a:t>
            </a:r>
          </a:p>
          <a:p>
            <a:pPr lvl="2"/>
            <a:r>
              <a:rPr lang="en-US" dirty="0"/>
              <a:t>Long‑term data trends:</a:t>
            </a:r>
          </a:p>
          <a:p>
            <a:pPr lvl="3"/>
            <a:r>
              <a:rPr lang="en-US" dirty="0"/>
              <a:t>Decreasing reportable incidents</a:t>
            </a:r>
          </a:p>
          <a:p>
            <a:pPr lvl="3"/>
            <a:r>
              <a:rPr lang="en-US" dirty="0"/>
              <a:t>Increasing exposure and near‑miss reporting </a:t>
            </a:r>
          </a:p>
          <a:p>
            <a:pPr lvl="2"/>
            <a:r>
              <a:rPr lang="en-US" dirty="0"/>
              <a:t>2025 Incident Reporting Snapshot:</a:t>
            </a:r>
          </a:p>
          <a:p>
            <a:pPr lvl="3"/>
            <a:r>
              <a:rPr lang="en-US" dirty="0"/>
              <a:t>~5,000 incidents</a:t>
            </a:r>
          </a:p>
          <a:p>
            <a:pPr lvl="3"/>
            <a:r>
              <a:rPr lang="en-US" dirty="0"/>
              <a:t>~90% were injuries/illnesses/exposures</a:t>
            </a:r>
          </a:p>
          <a:p>
            <a:pPr lvl="4"/>
            <a:r>
              <a:rPr lang="en-US" dirty="0"/>
              <a:t>~30% recordable</a:t>
            </a:r>
          </a:p>
          <a:p>
            <a:pPr lvl="3"/>
            <a:r>
              <a:rPr lang="en-US" dirty="0"/>
              <a:t>~8% near-misses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EAA52-B7C9-7F7D-7055-BF662B682E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CC2A0-F681-40E7-B143-CAD1E2DD1BB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307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31186-DD21-56A5-022B-4A3460CCE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Emergency Response Integration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230BD6-F821-00A8-1599-FA5EFD76B3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SMIS in Emergency Operations</a:t>
            </a:r>
          </a:p>
          <a:p>
            <a:pPr lvl="1"/>
            <a:r>
              <a:rPr lang="en-US" dirty="0"/>
              <a:t>SMIS captures response‑related incidents:</a:t>
            </a:r>
          </a:p>
          <a:p>
            <a:pPr lvl="2"/>
            <a:r>
              <a:rPr lang="en-US" dirty="0"/>
              <a:t>Incidents during all-hazards response</a:t>
            </a:r>
          </a:p>
          <a:p>
            <a:pPr lvl="2"/>
            <a:r>
              <a:rPr lang="en-US" dirty="0"/>
              <a:t>Wildland fire and firefighter–related events (including smoke exposure)</a:t>
            </a:r>
          </a:p>
          <a:p>
            <a:pPr lvl="2"/>
            <a:r>
              <a:rPr lang="en-US" dirty="0"/>
              <a:t>Incidents involving DOI commissioned law enforcement personnel</a:t>
            </a:r>
          </a:p>
          <a:p>
            <a:pPr lvl="1"/>
            <a:r>
              <a:rPr lang="en-US" dirty="0"/>
              <a:t>Specialized modules created in 2024 to support these responder categories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4F5877-72A3-A183-EAA8-A8D56D3B19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CCC2A0-F681-40E7-B143-CAD1E2DD1BB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324121"/>
      </p:ext>
    </p:extLst>
  </p:cSld>
  <p:clrMapOvr>
    <a:masterClrMapping/>
  </p:clrMapOvr>
</p:sld>
</file>

<file path=ppt/theme/theme1.xml><?xml version="1.0" encoding="utf-8"?>
<a:theme xmlns:a="http://schemas.openxmlformats.org/drawingml/2006/main" name="OSH Brief April 2020 draft v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SH Brief April 2020 draft v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075ddb8-5621-4a55-988d-5118138585e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79B0D5B227D542B7E8CAEE4CFC60EA" ma:contentTypeVersion="16" ma:contentTypeDescription="Create a new document." ma:contentTypeScope="" ma:versionID="2aec90d2bf3c7583b9f0aaf9987dccbc">
  <xsd:schema xmlns:xsd="http://www.w3.org/2001/XMLSchema" xmlns:xs="http://www.w3.org/2001/XMLSchema" xmlns:p="http://schemas.microsoft.com/office/2006/metadata/properties" xmlns:ns3="8075ddb8-5621-4a55-988d-5118138585ea" xmlns:ns4="31203f9c-b9f7-4cb5-b2a3-424e045733db" targetNamespace="http://schemas.microsoft.com/office/2006/metadata/properties" ma:root="true" ma:fieldsID="304bc627406b71f92c40c3b24f594279" ns3:_="" ns4:_="">
    <xsd:import namespace="8075ddb8-5621-4a55-988d-5118138585ea"/>
    <xsd:import namespace="31203f9c-b9f7-4cb5-b2a3-424e045733d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LengthInSecond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5ddb8-5621-4a55-988d-5118138585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203f9c-b9f7-4cb5-b2a3-424e045733d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29304B4-79FE-4C9A-B04B-207D33D833CE}">
  <ds:schemaRefs>
    <ds:schemaRef ds:uri="31203f9c-b9f7-4cb5-b2a3-424e045733db"/>
    <ds:schemaRef ds:uri="8075ddb8-5621-4a55-988d-5118138585e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45BAEA8-EE9F-4AF8-807B-1DC5FC39D10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5F47BA-072A-4E97-8B4B-1330BADE1BB8}">
  <ds:schemaRefs>
    <ds:schemaRef ds:uri="31203f9c-b9f7-4cb5-b2a3-424e045733db"/>
    <ds:schemaRef ds:uri="8075ddb8-5621-4a55-988d-5118138585e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6dd02d64-b7f3-43f7-a145-cfd68d338edf}" enabled="1" method="Standard" siteId="{0693b5ba-4b18-4d7b-9341-f32f400a549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557</Words>
  <Application>Microsoft Office PowerPoint</Application>
  <PresentationFormat>Widescreen</PresentationFormat>
  <Paragraphs>87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Arial Unicode MS</vt:lpstr>
      <vt:lpstr>Calibri</vt:lpstr>
      <vt:lpstr>Helvetica</vt:lpstr>
      <vt:lpstr>Segoe UI</vt:lpstr>
      <vt:lpstr>OSH Brief April 2020 draft v3</vt:lpstr>
      <vt:lpstr>Office Theme</vt:lpstr>
      <vt:lpstr>1_OSH Brief April 2020 draft v3</vt:lpstr>
      <vt:lpstr>Safety Management Information System (SMIS) Supporting DOI’s Mission &amp; National Response Readiness  </vt:lpstr>
      <vt:lpstr>Purpose </vt:lpstr>
      <vt:lpstr>What is SMIS?</vt:lpstr>
      <vt:lpstr>Reporting Requirements</vt:lpstr>
      <vt:lpstr>SMIS Over the Years </vt:lpstr>
      <vt:lpstr>System Administration</vt:lpstr>
      <vt:lpstr> Independent Evaluation (2023)</vt:lpstr>
      <vt:lpstr>SMIS at a Glance</vt:lpstr>
      <vt:lpstr>Emergency Response Integration</vt:lpstr>
      <vt:lpstr>Recent Enhancements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OSHA Emergency Temporary Standards</dc:title>
  <dc:creator>Michael Quinn</dc:creator>
  <cp:lastModifiedBy>Butler, Corey R</cp:lastModifiedBy>
  <cp:revision>9</cp:revision>
  <dcterms:created xsi:type="dcterms:W3CDTF">2021-03-01T17:19:53Z</dcterms:created>
  <dcterms:modified xsi:type="dcterms:W3CDTF">2026-06-23T20:04:13Z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0x0101006779B0D5B227D542B7E8CAEE4CFC60EA</vt:lpwstr>
  </property>
</Properties>
</file>