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1"/>
  </p:notesMasterIdLst>
  <p:sldIdLst>
    <p:sldId id="345" r:id="rId5"/>
    <p:sldId id="412" r:id="rId6"/>
    <p:sldId id="385" r:id="rId7"/>
    <p:sldId id="1052" r:id="rId8"/>
    <p:sldId id="379" r:id="rId9"/>
    <p:sldId id="386" r:id="rId10"/>
    <p:sldId id="384" r:id="rId11"/>
    <p:sldId id="1060" r:id="rId12"/>
    <p:sldId id="341" r:id="rId13"/>
    <p:sldId id="401" r:id="rId14"/>
    <p:sldId id="398" r:id="rId15"/>
    <p:sldId id="399" r:id="rId16"/>
    <p:sldId id="400" r:id="rId17"/>
    <p:sldId id="403" r:id="rId18"/>
    <p:sldId id="404" r:id="rId19"/>
    <p:sldId id="1062" r:id="rId20"/>
    <p:sldId id="344" r:id="rId21"/>
    <p:sldId id="405" r:id="rId22"/>
    <p:sldId id="406" r:id="rId23"/>
    <p:sldId id="407" r:id="rId24"/>
    <p:sldId id="1063" r:id="rId25"/>
    <p:sldId id="1064" r:id="rId26"/>
    <p:sldId id="413" r:id="rId27"/>
    <p:sldId id="415" r:id="rId28"/>
    <p:sldId id="416" r:id="rId29"/>
    <p:sldId id="417" r:id="rId30"/>
    <p:sldId id="1065" r:id="rId31"/>
    <p:sldId id="1066" r:id="rId32"/>
    <p:sldId id="259" r:id="rId33"/>
    <p:sldId id="258" r:id="rId34"/>
    <p:sldId id="260" r:id="rId35"/>
    <p:sldId id="1056" r:id="rId36"/>
    <p:sldId id="1058" r:id="rId37"/>
    <p:sldId id="1061" r:id="rId38"/>
    <p:sldId id="1068" r:id="rId39"/>
    <p:sldId id="41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A3D259-7B32-6BF9-1080-E490DD90AD8D}" name="Niemeier, Richard T. (Todd) (CDC/NIOSH/DSI/REB)" initials="RN" userId="S::rbn4@cdc.gov::c6ad793f-a246-4b96-9ee2-c92005a8f48f" providerId="AD"/>
  <p188:author id="{FC337A5F-7FA3-1D40-4239-7D15E6356F60}" name="MacMahon, Kathleen (CDC/NIOSH/DSI)" initials="KM" userId="S::kqm1@cdc.gov::af070388-e932-40fe-945f-d996d2610c05" providerId="AD"/>
  <p188:author id="{4C37E1B3-1D48-9A55-8ADE-1A0BBF223BEE}" name="Hornback, Deborah A. (CDC/NIOSH/DSI)" initials="DH" userId="S::dah0@cdc.gov::a9c7d0d8-6f16-42c1-ade7-188640922dfd" providerId="AD"/>
  <p188:author id="{8F30C7FD-D614-1D36-859B-59A61D6473F7}" name="Lentz, Thomas J. (CDC/NIOSH/DSI/SAB)" initials="TL" userId="S::tbl7@cdc.gov::2561a7f0-7e93-4e36-b1e7-0971ed1a2b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5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91667" autoAdjust="0"/>
  </p:normalViewPr>
  <p:slideViewPr>
    <p:cSldViewPr snapToGrid="0">
      <p:cViewPr>
        <p:scale>
          <a:sx n="40" d="100"/>
          <a:sy n="40" d="100"/>
        </p:scale>
        <p:origin x="1032" y="3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8E180-0736-4E72-B867-9C24196200DE}" type="datetimeFigureOut">
              <a:rPr lang="en-US" smtClean="0"/>
              <a:t>6/12/2026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84972-BCE8-48DE-BC36-7B9C86BE3147}" type="slidenum">
              <a:rPr lang="en-US" smtClean="0"/>
              <a:t>‹#›</a:t>
            </a:fld>
            <a:endParaRPr lang="en-US"/>
          </a:p>
        </p:txBody>
      </p:sp>
    </p:spTree>
    <p:extLst>
      <p:ext uri="{BB962C8B-B14F-4D97-AF65-F5344CB8AC3E}">
        <p14:creationId xmlns:p14="http://schemas.microsoft.com/office/powerpoint/2010/main" val="273222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estoredcdc.org/www.cdc.gov/niosh/idlh/7647010.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83A64-D913-4757-A09B-C7A253B77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658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Cleared Slide: E Frank May2026</a:t>
            </a:r>
          </a:p>
          <a:p>
            <a:endParaRPr lang="en-US" dirty="0"/>
          </a:p>
          <a:p>
            <a:r>
              <a:rPr lang="en-US" dirty="0"/>
              <a:t>Old IDLH page for HCl: </a:t>
            </a:r>
            <a:r>
              <a:rPr lang="en-US" dirty="0">
                <a:hlinkClick r:id="rId3"/>
              </a:rPr>
              <a:t>Restored CDC | Hydrogen chloride - IDLH | NIOSH | CDC</a:t>
            </a:r>
            <a:endParaRPr lang="en-US" dirty="0"/>
          </a:p>
          <a:p>
            <a:endParaRPr lang="en-US" dirty="0"/>
          </a:p>
          <a:p>
            <a:r>
              <a:rPr lang="en-US" dirty="0"/>
              <a:t>CIB 66</a:t>
            </a:r>
          </a:p>
        </p:txBody>
      </p:sp>
      <p:sp>
        <p:nvSpPr>
          <p:cNvPr id="4" name="Slide Number Placeholder 3"/>
          <p:cNvSpPr>
            <a:spLocks noGrp="1"/>
          </p:cNvSpPr>
          <p:nvPr>
            <p:ph type="sldNum" sz="quarter" idx="5"/>
          </p:nvPr>
        </p:nvSpPr>
        <p:spPr/>
        <p:txBody>
          <a:bodyPr/>
          <a:lstStyle/>
          <a:p>
            <a:fld id="{3A084972-BCE8-48DE-BC36-7B9C86BE3147}" type="slidenum">
              <a:rPr lang="en-US" smtClean="0"/>
              <a:t>11</a:t>
            </a:fld>
            <a:endParaRPr lang="en-US"/>
          </a:p>
        </p:txBody>
      </p:sp>
    </p:spTree>
    <p:extLst>
      <p:ext uri="{BB962C8B-B14F-4D97-AF65-F5344CB8AC3E}">
        <p14:creationId xmlns:p14="http://schemas.microsoft.com/office/powerpoint/2010/main" val="2023708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IDLH Value Profile for HCl (current), p.15</a:t>
            </a:r>
          </a:p>
          <a:p>
            <a:endParaRPr lang="en-US" dirty="0"/>
          </a:p>
        </p:txBody>
      </p:sp>
      <p:sp>
        <p:nvSpPr>
          <p:cNvPr id="4" name="Slide Number Placeholder 3"/>
          <p:cNvSpPr>
            <a:spLocks noGrp="1"/>
          </p:cNvSpPr>
          <p:nvPr>
            <p:ph type="sldNum" sz="quarter" idx="5"/>
          </p:nvPr>
        </p:nvSpPr>
        <p:spPr/>
        <p:txBody>
          <a:bodyPr/>
          <a:lstStyle/>
          <a:p>
            <a:fld id="{3A084972-BCE8-48DE-BC36-7B9C86BE3147}" type="slidenum">
              <a:rPr lang="en-US" smtClean="0"/>
              <a:t>12</a:t>
            </a:fld>
            <a:endParaRPr lang="en-US"/>
          </a:p>
        </p:txBody>
      </p:sp>
    </p:spTree>
    <p:extLst>
      <p:ext uri="{BB962C8B-B14F-4D97-AF65-F5344CB8AC3E}">
        <p14:creationId xmlns:p14="http://schemas.microsoft.com/office/powerpoint/2010/main" val="2223318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AA61B-CEC7-271E-2B17-B84648B98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E94958-95A6-55FE-2CB4-8E83805CE7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1F8233-B3BB-512F-1BFB-E2EA46D58310}"/>
              </a:ext>
            </a:extLst>
          </p:cNvPr>
          <p:cNvSpPr>
            <a:spLocks noGrp="1"/>
          </p:cNvSpPr>
          <p:nvPr>
            <p:ph type="body" idx="1"/>
          </p:nvPr>
        </p:nvSpPr>
        <p:spPr/>
        <p:txBody>
          <a:bodyPr/>
          <a:lstStyle/>
          <a:p>
            <a:r>
              <a:rPr lang="en-US" dirty="0"/>
              <a:t>IDLH Value Profile for HCl (current), p.15</a:t>
            </a:r>
          </a:p>
        </p:txBody>
      </p:sp>
      <p:sp>
        <p:nvSpPr>
          <p:cNvPr id="4" name="Slide Number Placeholder 3">
            <a:extLst>
              <a:ext uri="{FF2B5EF4-FFF2-40B4-BE49-F238E27FC236}">
                <a16:creationId xmlns:a16="http://schemas.microsoft.com/office/drawing/2014/main" id="{5C2C8DB2-F9FC-631B-E7EB-6764060B331A}"/>
              </a:ext>
            </a:extLst>
          </p:cNvPr>
          <p:cNvSpPr>
            <a:spLocks noGrp="1"/>
          </p:cNvSpPr>
          <p:nvPr>
            <p:ph type="sldNum" sz="quarter" idx="5"/>
          </p:nvPr>
        </p:nvSpPr>
        <p:spPr/>
        <p:txBody>
          <a:bodyPr/>
          <a:lstStyle/>
          <a:p>
            <a:fld id="{3A084972-BCE8-48DE-BC36-7B9C86BE3147}" type="slidenum">
              <a:rPr lang="en-US" smtClean="0"/>
              <a:t>13</a:t>
            </a:fld>
            <a:endParaRPr lang="en-US"/>
          </a:p>
        </p:txBody>
      </p:sp>
    </p:spTree>
    <p:extLst>
      <p:ext uri="{BB962C8B-B14F-4D97-AF65-F5344CB8AC3E}">
        <p14:creationId xmlns:p14="http://schemas.microsoft.com/office/powerpoint/2010/main" val="3860474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6AB21-23DC-5379-06C9-09D31A001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B4C06-2AF3-6DA9-D462-1AC9743590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16FB5-275A-5587-B82C-DCC9E51498F2}"/>
              </a:ext>
            </a:extLst>
          </p:cNvPr>
          <p:cNvSpPr>
            <a:spLocks noGrp="1"/>
          </p:cNvSpPr>
          <p:nvPr>
            <p:ph type="body" idx="1"/>
          </p:nvPr>
        </p:nvSpPr>
        <p:spPr/>
        <p:txBody>
          <a:bodyPr/>
          <a:lstStyle/>
          <a:p>
            <a:r>
              <a:rPr lang="en-US" dirty="0"/>
              <a:t>IDLH Value Profile for HCl (current), p.17</a:t>
            </a:r>
          </a:p>
        </p:txBody>
      </p:sp>
      <p:sp>
        <p:nvSpPr>
          <p:cNvPr id="4" name="Slide Number Placeholder 3">
            <a:extLst>
              <a:ext uri="{FF2B5EF4-FFF2-40B4-BE49-F238E27FC236}">
                <a16:creationId xmlns:a16="http://schemas.microsoft.com/office/drawing/2014/main" id="{CB9F41E1-E63C-C0C3-504B-165E0A976E08}"/>
              </a:ext>
            </a:extLst>
          </p:cNvPr>
          <p:cNvSpPr>
            <a:spLocks noGrp="1"/>
          </p:cNvSpPr>
          <p:nvPr>
            <p:ph type="sldNum" sz="quarter" idx="5"/>
          </p:nvPr>
        </p:nvSpPr>
        <p:spPr/>
        <p:txBody>
          <a:bodyPr/>
          <a:lstStyle/>
          <a:p>
            <a:fld id="{3A084972-BCE8-48DE-BC36-7B9C86BE3147}" type="slidenum">
              <a:rPr lang="en-US" smtClean="0"/>
              <a:t>14</a:t>
            </a:fld>
            <a:endParaRPr lang="en-US"/>
          </a:p>
        </p:txBody>
      </p:sp>
    </p:spTree>
    <p:extLst>
      <p:ext uri="{BB962C8B-B14F-4D97-AF65-F5344CB8AC3E}">
        <p14:creationId xmlns:p14="http://schemas.microsoft.com/office/powerpoint/2010/main" val="2504831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IDLH Value Profile for HCl (current)</a:t>
            </a:r>
          </a:p>
          <a:p>
            <a:endParaRPr lang="en-US" dirty="0"/>
          </a:p>
        </p:txBody>
      </p:sp>
      <p:sp>
        <p:nvSpPr>
          <p:cNvPr id="4" name="Slide Number Placeholder 3"/>
          <p:cNvSpPr>
            <a:spLocks noGrp="1"/>
          </p:cNvSpPr>
          <p:nvPr>
            <p:ph type="sldNum" sz="quarter" idx="5"/>
          </p:nvPr>
        </p:nvSpPr>
        <p:spPr/>
        <p:txBody>
          <a:bodyPr/>
          <a:lstStyle/>
          <a:p>
            <a:fld id="{3A084972-BCE8-48DE-BC36-7B9C86BE3147}" type="slidenum">
              <a:rPr lang="en-US" smtClean="0"/>
              <a:t>15</a:t>
            </a:fld>
            <a:endParaRPr lang="en-US"/>
          </a:p>
        </p:txBody>
      </p:sp>
    </p:spTree>
    <p:extLst>
      <p:ext uri="{BB962C8B-B14F-4D97-AF65-F5344CB8AC3E}">
        <p14:creationId xmlns:p14="http://schemas.microsoft.com/office/powerpoint/2010/main" val="2100873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83A64-D913-4757-A09B-C7A253B77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890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7BCCD-11A9-9608-251A-ABDC48D08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EFEB6-D243-73AA-3C8F-1D61E7D0DF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CF7BC-B9AB-80FB-FD20-9045B467D5C1}"/>
              </a:ext>
            </a:extLst>
          </p:cNvPr>
          <p:cNvSpPr>
            <a:spLocks noGrp="1"/>
          </p:cNvSpPr>
          <p:nvPr>
            <p:ph type="body" idx="1"/>
          </p:nvPr>
        </p:nvSpPr>
        <p:spPr/>
        <p:txBody>
          <a:bodyPr/>
          <a:lstStyle/>
          <a:p>
            <a:r>
              <a:rPr lang="en-US" dirty="0"/>
              <a:t>CIB 61, p. 3-8</a:t>
            </a:r>
          </a:p>
        </p:txBody>
      </p:sp>
      <p:sp>
        <p:nvSpPr>
          <p:cNvPr id="4" name="Slide Number Placeholder 3">
            <a:extLst>
              <a:ext uri="{FF2B5EF4-FFF2-40B4-BE49-F238E27FC236}">
                <a16:creationId xmlns:a16="http://schemas.microsoft.com/office/drawing/2014/main" id="{F5299A40-A68F-335E-B522-82E5E1420F22}"/>
              </a:ext>
            </a:extLst>
          </p:cNvPr>
          <p:cNvSpPr>
            <a:spLocks noGrp="1"/>
          </p:cNvSpPr>
          <p:nvPr>
            <p:ph type="sldNum" sz="quarter" idx="5"/>
          </p:nvPr>
        </p:nvSpPr>
        <p:spPr/>
        <p:txBody>
          <a:bodyPr/>
          <a:lstStyle/>
          <a:p>
            <a:fld id="{3A084972-BCE8-48DE-BC36-7B9C86BE3147}" type="slidenum">
              <a:rPr lang="en-US" smtClean="0"/>
              <a:t>18</a:t>
            </a:fld>
            <a:endParaRPr lang="en-US"/>
          </a:p>
        </p:txBody>
      </p:sp>
    </p:spTree>
    <p:extLst>
      <p:ext uri="{BB962C8B-B14F-4D97-AF65-F5344CB8AC3E}">
        <p14:creationId xmlns:p14="http://schemas.microsoft.com/office/powerpoint/2010/main" val="3379869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A36CD-985A-1850-395E-86D62D205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09C1D-2F72-DF65-B1D4-BB0426004C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114B5-4189-7948-AA90-634F7F5A56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B888CC-52EF-D548-AB75-D215915C3703}"/>
              </a:ext>
            </a:extLst>
          </p:cNvPr>
          <p:cNvSpPr>
            <a:spLocks noGrp="1"/>
          </p:cNvSpPr>
          <p:nvPr>
            <p:ph type="sldNum" sz="quarter" idx="5"/>
          </p:nvPr>
        </p:nvSpPr>
        <p:spPr/>
        <p:txBody>
          <a:bodyPr/>
          <a:lstStyle/>
          <a:p>
            <a:fld id="{3A084972-BCE8-48DE-BC36-7B9C86BE3147}" type="slidenum">
              <a:rPr lang="en-US" smtClean="0"/>
              <a:t>19</a:t>
            </a:fld>
            <a:endParaRPr lang="en-US"/>
          </a:p>
        </p:txBody>
      </p:sp>
    </p:spTree>
    <p:extLst>
      <p:ext uri="{BB962C8B-B14F-4D97-AF65-F5344CB8AC3E}">
        <p14:creationId xmlns:p14="http://schemas.microsoft.com/office/powerpoint/2010/main" val="216028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38507-EE9C-046A-8319-C131DEC0F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D7C83-F0CD-EABA-F090-36A696932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C86F6A-795A-E0A4-CDFB-2FE833391551}"/>
              </a:ext>
            </a:extLst>
          </p:cNvPr>
          <p:cNvSpPr>
            <a:spLocks noGrp="1"/>
          </p:cNvSpPr>
          <p:nvPr>
            <p:ph type="body" idx="1"/>
          </p:nvPr>
        </p:nvSpPr>
        <p:spPr/>
        <p:txBody>
          <a:bodyPr/>
          <a:lstStyle/>
          <a:p>
            <a:r>
              <a:rPr lang="en-US" dirty="0"/>
              <a:t>CIB 61, p. 4</a:t>
            </a:r>
          </a:p>
        </p:txBody>
      </p:sp>
      <p:sp>
        <p:nvSpPr>
          <p:cNvPr id="4" name="Slide Number Placeholder 3">
            <a:extLst>
              <a:ext uri="{FF2B5EF4-FFF2-40B4-BE49-F238E27FC236}">
                <a16:creationId xmlns:a16="http://schemas.microsoft.com/office/drawing/2014/main" id="{A3C4893F-FD26-35E7-A274-0E6FFB0C46C2}"/>
              </a:ext>
            </a:extLst>
          </p:cNvPr>
          <p:cNvSpPr>
            <a:spLocks noGrp="1"/>
          </p:cNvSpPr>
          <p:nvPr>
            <p:ph type="sldNum" sz="quarter" idx="5"/>
          </p:nvPr>
        </p:nvSpPr>
        <p:spPr/>
        <p:txBody>
          <a:bodyPr/>
          <a:lstStyle/>
          <a:p>
            <a:fld id="{3A084972-BCE8-48DE-BC36-7B9C86BE3147}" type="slidenum">
              <a:rPr lang="en-US" smtClean="0"/>
              <a:t>20</a:t>
            </a:fld>
            <a:endParaRPr lang="en-US"/>
          </a:p>
        </p:txBody>
      </p:sp>
    </p:spTree>
    <p:extLst>
      <p:ext uri="{BB962C8B-B14F-4D97-AF65-F5344CB8AC3E}">
        <p14:creationId xmlns:p14="http://schemas.microsoft.com/office/powerpoint/2010/main" val="987157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NIOSH Occupational Exposure Banding Process for Chemical Risk Management, Executive Summary and Chapter 1, pages iv-vii and 1-3
</a:t>
            </a:r>
          </a:p>
        </p:txBody>
      </p:sp>
      <p:sp>
        <p:nvSpPr>
          <p:cNvPr id="4" name="Slide Number Placeholder 3"/>
          <p:cNvSpPr>
            <a:spLocks noGrp="1"/>
          </p:cNvSpPr>
          <p:nvPr>
            <p:ph type="sldNum" sz="quarter" idx="5"/>
          </p:nvPr>
        </p:nvSpPr>
        <p:spPr/>
        <p:txBody>
          <a:bodyPr/>
          <a:lstStyle/>
          <a:p>
            <a:fld id="{7D283A64-D913-4757-A09B-C7A253B77D4F}" type="slidenum">
              <a:rPr lang="en-US" smtClean="0"/>
              <a:t>23</a:t>
            </a:fld>
            <a:endParaRPr lang="en-US"/>
          </a:p>
        </p:txBody>
      </p:sp>
    </p:spTree>
    <p:extLst>
      <p:ext uri="{BB962C8B-B14F-4D97-AF65-F5344CB8AC3E}">
        <p14:creationId xmlns:p14="http://schemas.microsoft.com/office/powerpoint/2010/main" val="347767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CIB 69, </a:t>
            </a:r>
            <a:r>
              <a:rPr lang="en-US" dirty="0" err="1"/>
              <a:t>p.vii</a:t>
            </a:r>
            <a:endParaRPr lang="en-US" dirty="0"/>
          </a:p>
          <a:p>
            <a:endParaRPr lang="en-US" dirty="0"/>
          </a:p>
          <a:p>
            <a:r>
              <a:rPr lang="en-US" dirty="0"/>
              <a:t>Cleared Slide: E Frank May2026</a:t>
            </a:r>
          </a:p>
          <a:p>
            <a:endParaRPr lang="en-US" dirty="0"/>
          </a:p>
        </p:txBody>
      </p:sp>
      <p:sp>
        <p:nvSpPr>
          <p:cNvPr id="4" name="Slide Number Placeholder 3"/>
          <p:cNvSpPr>
            <a:spLocks noGrp="1"/>
          </p:cNvSpPr>
          <p:nvPr>
            <p:ph type="sldNum" sz="quarter" idx="5"/>
          </p:nvPr>
        </p:nvSpPr>
        <p:spPr/>
        <p:txBody>
          <a:bodyPr/>
          <a:lstStyle/>
          <a:p>
            <a:fld id="{3A084972-BCE8-48DE-BC36-7B9C86BE3147}" type="slidenum">
              <a:rPr lang="en-US" smtClean="0"/>
              <a:t>3</a:t>
            </a:fld>
            <a:endParaRPr lang="en-US"/>
          </a:p>
        </p:txBody>
      </p:sp>
    </p:spTree>
    <p:extLst>
      <p:ext uri="{BB962C8B-B14F-4D97-AF65-F5344CB8AC3E}">
        <p14:creationId xmlns:p14="http://schemas.microsoft.com/office/powerpoint/2010/main" val="90776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A9F09-0FB6-EC05-B23E-CFCAC732A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024CF8-AB37-4273-84E1-03C5DBF8D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923E5-02CC-1E67-9C1B-A3B8F1D401D2}"/>
              </a:ext>
            </a:extLst>
          </p:cNvPr>
          <p:cNvSpPr>
            <a:spLocks noGrp="1"/>
          </p:cNvSpPr>
          <p:nvPr>
            <p:ph type="body" idx="1"/>
          </p:nvPr>
        </p:nvSpPr>
        <p:spPr/>
        <p:txBody>
          <a:bodyPr/>
          <a:lstStyle/>
          <a:p>
            <a:r>
              <a:rPr lang="en-US"/>
              <a:t>Executive Summary, page viii (Figure 0-2)</a:t>
            </a:r>
            <a:endParaRPr lang="en-US">
              <a:latin typeface="+mn-lt"/>
              <a:ea typeface="Calibri"/>
              <a:cs typeface="Calibri"/>
            </a:endParaRPr>
          </a:p>
          <a:p>
            <a:endParaRPr lang="en-US">
              <a:latin typeface="+mn-lt"/>
              <a:ea typeface="Calibri"/>
              <a:cs typeface="Calibri"/>
            </a:endParaRPr>
          </a:p>
          <a:p>
            <a:r>
              <a:rPr lang="en-US">
                <a:latin typeface="+mn-lt"/>
                <a:ea typeface="Calibri"/>
                <a:cs typeface="Calibri"/>
              </a:rPr>
              <a:t>How do we come up with A-E</a:t>
            </a:r>
          </a:p>
          <a:p>
            <a:r>
              <a:rPr lang="en-US">
                <a:latin typeface="+mn-lt"/>
                <a:ea typeface="Calibri"/>
                <a:cs typeface="Calibri"/>
              </a:rPr>
              <a:t>Tier 1: GHS codes. </a:t>
            </a:r>
          </a:p>
          <a:p>
            <a:r>
              <a:rPr lang="en-US">
                <a:latin typeface="+mn-lt"/>
                <a:ea typeface="Calibri"/>
                <a:cs typeface="Calibri"/>
              </a:rPr>
              <a:t>Tier 2: Look at NTP, EPA databases</a:t>
            </a:r>
            <a:endParaRPr lang="en-US"/>
          </a:p>
          <a:p>
            <a:r>
              <a:rPr lang="en-US">
                <a:latin typeface="+mn-lt"/>
                <a:ea typeface="Calibri"/>
                <a:cs typeface="Calibri"/>
              </a:rPr>
              <a:t>Tier 3: Primary research/studies.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2B7835CC-70D5-151F-6EEB-C0A1EB6E02F4}"/>
              </a:ext>
            </a:extLst>
          </p:cNvPr>
          <p:cNvSpPr>
            <a:spLocks noGrp="1"/>
          </p:cNvSpPr>
          <p:nvPr>
            <p:ph type="sldNum" sz="quarter" idx="5"/>
          </p:nvPr>
        </p:nvSpPr>
        <p:spPr/>
        <p:txBody>
          <a:bodyPr/>
          <a:lstStyle/>
          <a:p>
            <a:fld id="{7D283A64-D913-4757-A09B-C7A253B77D4F}" type="slidenum">
              <a:rPr lang="en-US" smtClean="0"/>
              <a:t>24</a:t>
            </a:fld>
            <a:endParaRPr lang="en-US"/>
          </a:p>
        </p:txBody>
      </p:sp>
    </p:spTree>
    <p:extLst>
      <p:ext uri="{BB962C8B-B14F-4D97-AF65-F5344CB8AC3E}">
        <p14:creationId xmlns:p14="http://schemas.microsoft.com/office/powerpoint/2010/main" val="3477297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 Chapter 1, and Chapter 6, pages vi-vii, 3-10, and 69-82.</a:t>
            </a:r>
          </a:p>
          <a:p>
            <a:endParaRPr lang="en-US"/>
          </a:p>
          <a:p>
            <a:pPr marL="171450" indent="-171450">
              <a:buFont typeface="Arial,Sans-Serif"/>
              <a:buChar char="•"/>
            </a:pPr>
            <a:r>
              <a:rPr lang="en-US"/>
              <a:t>NIOSH has performed evaluation exercises to assess consistency of the OEB process with OELs.</a:t>
            </a:r>
            <a:endParaRPr lang="en-US">
              <a:solidFill>
                <a:srgbClr val="444444"/>
              </a:solidFill>
            </a:endParaRPr>
          </a:p>
          <a:p>
            <a:pPr marL="628650" lvl="1" indent="-171450">
              <a:buFont typeface="Arial,Sans-Serif"/>
              <a:buChar char="•"/>
            </a:pPr>
            <a:r>
              <a:rPr lang="en-US"/>
              <a:t>To evaluate the </a:t>
            </a:r>
            <a:r>
              <a:rPr lang="en-US" b="1"/>
              <a:t>Tier 1 </a:t>
            </a:r>
            <a:r>
              <a:rPr lang="en-US"/>
              <a:t>process, NIOSH compared the </a:t>
            </a:r>
            <a:r>
              <a:rPr lang="en-US" b="1"/>
              <a:t>OELs of 606 chemical</a:t>
            </a:r>
            <a:r>
              <a:rPr lang="en-US"/>
              <a:t> substances to the derived Tier 1 band for those chemical substances. This evaluation found that the NIOSH Tier 1 banding process resulted in a band that included the OEL or was more stringent than the OEL for </a:t>
            </a:r>
            <a:r>
              <a:rPr lang="en-US" b="1"/>
              <a:t>91% </a:t>
            </a:r>
            <a:r>
              <a:rPr lang="en-US"/>
              <a:t>of chemical substances. </a:t>
            </a:r>
            <a:endParaRPr lang="en-US">
              <a:solidFill>
                <a:srgbClr val="444444"/>
              </a:solidFill>
            </a:endParaRPr>
          </a:p>
          <a:p>
            <a:pPr marL="628650" lvl="1" indent="-171450">
              <a:buFont typeface="Arial,Sans-Serif"/>
              <a:buChar char="•"/>
            </a:pPr>
            <a:r>
              <a:rPr lang="en-US"/>
              <a:t>Five iterative phases of </a:t>
            </a:r>
            <a:r>
              <a:rPr lang="en-US" b="1"/>
              <a:t>Tier 2 </a:t>
            </a:r>
            <a:r>
              <a:rPr lang="en-US"/>
              <a:t>reliability testing were performed to assess </a:t>
            </a:r>
            <a:r>
              <a:rPr lang="en-US" b="1"/>
              <a:t>Tier 2</a:t>
            </a:r>
            <a:r>
              <a:rPr lang="en-US"/>
              <a:t> as the process evolved. These assessments involved over </a:t>
            </a:r>
            <a:r>
              <a:rPr lang="en-US" b="1"/>
              <a:t>130 chemical </a:t>
            </a:r>
            <a:r>
              <a:rPr lang="en-US"/>
              <a:t>substances with OELs. Results of these evaluations show that Tier 2 OEBs are highly likely to be at least as stringent as OELs. Tier 2 OEBs include the OEL or are more stringent than the OEL for </a:t>
            </a:r>
            <a:r>
              <a:rPr lang="en-US" b="1"/>
              <a:t>98% </a:t>
            </a:r>
            <a:r>
              <a:rPr lang="en-US"/>
              <a:t>of chemical substances tested. </a:t>
            </a:r>
            <a:endParaRPr lang="en-US">
              <a:solidFill>
                <a:srgbClr val="444444"/>
              </a:solidFill>
            </a:endParaRPr>
          </a:p>
          <a:p>
            <a:endParaRPr lang="en-US"/>
          </a:p>
        </p:txBody>
      </p:sp>
      <p:sp>
        <p:nvSpPr>
          <p:cNvPr id="4" name="Slide Number Placeholder 3"/>
          <p:cNvSpPr>
            <a:spLocks noGrp="1"/>
          </p:cNvSpPr>
          <p:nvPr>
            <p:ph type="sldNum" sz="quarter" idx="5"/>
          </p:nvPr>
        </p:nvSpPr>
        <p:spPr/>
        <p:txBody>
          <a:bodyPr/>
          <a:lstStyle/>
          <a:p>
            <a:fld id="{7D283A64-D913-4757-A09B-C7A253B77D4F}" type="slidenum">
              <a:rPr lang="en-US" smtClean="0"/>
              <a:t>25</a:t>
            </a:fld>
            <a:endParaRPr lang="en-US"/>
          </a:p>
        </p:txBody>
      </p:sp>
    </p:spTree>
    <p:extLst>
      <p:ext uri="{BB962C8B-B14F-4D97-AF65-F5344CB8AC3E}">
        <p14:creationId xmlns:p14="http://schemas.microsoft.com/office/powerpoint/2010/main" val="538646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Chapter 1, and Chapter 6, pages vi-vii, 3-10, and 69-82.</a:t>
            </a:r>
          </a:p>
          <a:p>
            <a:endParaRPr lang="en-US"/>
          </a:p>
        </p:txBody>
      </p:sp>
      <p:sp>
        <p:nvSpPr>
          <p:cNvPr id="4" name="Slide Number Placeholder 3"/>
          <p:cNvSpPr>
            <a:spLocks noGrp="1"/>
          </p:cNvSpPr>
          <p:nvPr>
            <p:ph type="sldNum" sz="quarter" idx="5"/>
          </p:nvPr>
        </p:nvSpPr>
        <p:spPr/>
        <p:txBody>
          <a:bodyPr/>
          <a:lstStyle/>
          <a:p>
            <a:fld id="{7D283A64-D913-4757-A09B-C7A253B77D4F}" type="slidenum">
              <a:rPr lang="en-US" smtClean="0"/>
              <a:t>26</a:t>
            </a:fld>
            <a:endParaRPr lang="en-US"/>
          </a:p>
        </p:txBody>
      </p:sp>
    </p:spTree>
    <p:extLst>
      <p:ext uri="{BB962C8B-B14F-4D97-AF65-F5344CB8AC3E}">
        <p14:creationId xmlns:p14="http://schemas.microsoft.com/office/powerpoint/2010/main" val="2177927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084972-BCE8-48DE-BC36-7B9C86BE3147}" type="slidenum">
              <a:rPr lang="en-US" smtClean="0"/>
              <a:t>27</a:t>
            </a:fld>
            <a:endParaRPr lang="en-US"/>
          </a:p>
        </p:txBody>
      </p:sp>
    </p:spTree>
    <p:extLst>
      <p:ext uri="{BB962C8B-B14F-4D97-AF65-F5344CB8AC3E}">
        <p14:creationId xmlns:p14="http://schemas.microsoft.com/office/powerpoint/2010/main" val="2825778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2026</a:t>
            </a:r>
          </a:p>
        </p:txBody>
      </p:sp>
      <p:sp>
        <p:nvSpPr>
          <p:cNvPr id="4" name="Slide Number Placeholder 3"/>
          <p:cNvSpPr>
            <a:spLocks noGrp="1"/>
          </p:cNvSpPr>
          <p:nvPr>
            <p:ph type="sldNum" sz="quarter" idx="5"/>
          </p:nvPr>
        </p:nvSpPr>
        <p:spPr/>
        <p:txBody>
          <a:bodyPr/>
          <a:lstStyle/>
          <a:p>
            <a:fld id="{3A084972-BCE8-48DE-BC36-7B9C86BE3147}" type="slidenum">
              <a:rPr lang="en-US" smtClean="0"/>
              <a:t>29</a:t>
            </a:fld>
            <a:endParaRPr lang="en-US"/>
          </a:p>
        </p:txBody>
      </p:sp>
    </p:spTree>
    <p:extLst>
      <p:ext uri="{BB962C8B-B14F-4D97-AF65-F5344CB8AC3E}">
        <p14:creationId xmlns:p14="http://schemas.microsoft.com/office/powerpoint/2010/main" val="3968881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2E94E-CC27-81CC-E896-795D84355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45529-16C0-0C1E-A51D-149AA81298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2A3363-F667-12DD-10E9-F170C722D0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Chapter 1, and Chapter 6, pages vi-vii, 3-10, and 69-82.</a:t>
            </a:r>
          </a:p>
          <a:p>
            <a:endParaRPr lang="en-US"/>
          </a:p>
        </p:txBody>
      </p:sp>
      <p:sp>
        <p:nvSpPr>
          <p:cNvPr id="4" name="Slide Number Placeholder 3">
            <a:extLst>
              <a:ext uri="{FF2B5EF4-FFF2-40B4-BE49-F238E27FC236}">
                <a16:creationId xmlns:a16="http://schemas.microsoft.com/office/drawing/2014/main" id="{F043498C-B30D-2595-54C7-254FA113E174}"/>
              </a:ext>
            </a:extLst>
          </p:cNvPr>
          <p:cNvSpPr>
            <a:spLocks noGrp="1"/>
          </p:cNvSpPr>
          <p:nvPr>
            <p:ph type="sldNum" sz="quarter" idx="5"/>
          </p:nvPr>
        </p:nvSpPr>
        <p:spPr/>
        <p:txBody>
          <a:bodyPr/>
          <a:lstStyle/>
          <a:p>
            <a:fld id="{7D283A64-D913-4757-A09B-C7A253B77D4F}" type="slidenum">
              <a:rPr lang="en-US" smtClean="0"/>
              <a:t>33</a:t>
            </a:fld>
            <a:endParaRPr lang="en-US"/>
          </a:p>
        </p:txBody>
      </p:sp>
    </p:spTree>
    <p:extLst>
      <p:ext uri="{BB962C8B-B14F-4D97-AF65-F5344CB8AC3E}">
        <p14:creationId xmlns:p14="http://schemas.microsoft.com/office/powerpoint/2010/main" val="2043266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31852-A760-AAFC-081B-414E92B772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E537F-9EA5-06C5-16EB-910265507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91FB5-7D80-824B-E39D-09C937C3B0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Chapter 1, and Chapter 6, pages vi-vii, 3-10, and 69-82.</a:t>
            </a:r>
          </a:p>
          <a:p>
            <a:endParaRPr lang="en-US"/>
          </a:p>
        </p:txBody>
      </p:sp>
      <p:sp>
        <p:nvSpPr>
          <p:cNvPr id="4" name="Slide Number Placeholder 3">
            <a:extLst>
              <a:ext uri="{FF2B5EF4-FFF2-40B4-BE49-F238E27FC236}">
                <a16:creationId xmlns:a16="http://schemas.microsoft.com/office/drawing/2014/main" id="{30F57094-3FC7-E533-4B6C-5CDF0D1C7967}"/>
              </a:ext>
            </a:extLst>
          </p:cNvPr>
          <p:cNvSpPr>
            <a:spLocks noGrp="1"/>
          </p:cNvSpPr>
          <p:nvPr>
            <p:ph type="sldNum" sz="quarter" idx="5"/>
          </p:nvPr>
        </p:nvSpPr>
        <p:spPr/>
        <p:txBody>
          <a:bodyPr/>
          <a:lstStyle/>
          <a:p>
            <a:fld id="{7D283A64-D913-4757-A09B-C7A253B77D4F}" type="slidenum">
              <a:rPr lang="en-US" smtClean="0"/>
              <a:t>34</a:t>
            </a:fld>
            <a:endParaRPr lang="en-US"/>
          </a:p>
        </p:txBody>
      </p:sp>
    </p:spTree>
    <p:extLst>
      <p:ext uri="{BB962C8B-B14F-4D97-AF65-F5344CB8AC3E}">
        <p14:creationId xmlns:p14="http://schemas.microsoft.com/office/powerpoint/2010/main" val="2522654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B40A5-3D03-1151-A953-197B8ACE3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EF35E1-AAA0-3027-52D3-E16EB0CC19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3FE93-AA4F-A7C4-61F0-321709F8A3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Chapter 1, and Chapter 6, pages vi-vii, 3-10, and 69-82.</a:t>
            </a:r>
          </a:p>
          <a:p>
            <a:endParaRPr lang="en-US"/>
          </a:p>
        </p:txBody>
      </p:sp>
      <p:sp>
        <p:nvSpPr>
          <p:cNvPr id="4" name="Slide Number Placeholder 3">
            <a:extLst>
              <a:ext uri="{FF2B5EF4-FFF2-40B4-BE49-F238E27FC236}">
                <a16:creationId xmlns:a16="http://schemas.microsoft.com/office/drawing/2014/main" id="{486E51BB-187E-CF1A-D057-B7196C0B029D}"/>
              </a:ext>
            </a:extLst>
          </p:cNvPr>
          <p:cNvSpPr>
            <a:spLocks noGrp="1"/>
          </p:cNvSpPr>
          <p:nvPr>
            <p:ph type="sldNum" sz="quarter" idx="5"/>
          </p:nvPr>
        </p:nvSpPr>
        <p:spPr/>
        <p:txBody>
          <a:bodyPr/>
          <a:lstStyle/>
          <a:p>
            <a:fld id="{7D283A64-D913-4757-A09B-C7A253B77D4F}" type="slidenum">
              <a:rPr lang="en-US" smtClean="0"/>
              <a:t>35</a:t>
            </a:fld>
            <a:endParaRPr lang="en-US"/>
          </a:p>
        </p:txBody>
      </p:sp>
    </p:spTree>
    <p:extLst>
      <p:ext uri="{BB962C8B-B14F-4D97-AF65-F5344CB8AC3E}">
        <p14:creationId xmlns:p14="http://schemas.microsoft.com/office/powerpoint/2010/main" val="262893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2020, A NIOSH team published a current intelligence bulletin of NIOSH practices in occupation risk assessment. This document established a process that we were already doing, using quantitative risk assessment approaches and using the methodology outlined by the National Research Council in 1983 and 2009. </a:t>
            </a:r>
          </a:p>
          <a:p>
            <a:endParaRPr lang="en-US" dirty="0"/>
          </a:p>
          <a:p>
            <a:r>
              <a:rPr lang="en-US" dirty="0"/>
              <a:t>This risk assessment process simply describes follows 4 steps:</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risk assessment: </a:t>
            </a:r>
            <a:r>
              <a:rPr lang="en-US" sz="1200" dirty="0"/>
              <a:t>The (preferably quantitative) determination of the relationship between the predicted exposure and adverse effects.</a:t>
            </a:r>
          </a:p>
          <a:p>
            <a:endParaRPr lang="en-US" dirty="0"/>
          </a:p>
        </p:txBody>
      </p:sp>
      <p:sp>
        <p:nvSpPr>
          <p:cNvPr id="4" name="Slide Number Placeholder 3"/>
          <p:cNvSpPr>
            <a:spLocks noGrp="1"/>
          </p:cNvSpPr>
          <p:nvPr>
            <p:ph type="sldNum" sz="quarter" idx="5"/>
          </p:nvPr>
        </p:nvSpPr>
        <p:spPr/>
        <p:txBody>
          <a:bodyPr/>
          <a:lstStyle/>
          <a:p>
            <a:fld id="{4496C6EB-7B56-4610-B67A-FF5705CF64BC}" type="slidenum">
              <a:rPr lang="en-US" smtClean="0"/>
              <a:t>4</a:t>
            </a:fld>
            <a:endParaRPr lang="en-US"/>
          </a:p>
        </p:txBody>
      </p:sp>
    </p:spTree>
    <p:extLst>
      <p:ext uri="{BB962C8B-B14F-4D97-AF65-F5344CB8AC3E}">
        <p14:creationId xmlns:p14="http://schemas.microsoft.com/office/powerpoint/2010/main" val="306376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Cleared Slide: E Frank May2026</a:t>
            </a:r>
          </a:p>
          <a:p>
            <a:endParaRPr lang="en-US" dirty="0"/>
          </a:p>
          <a:p>
            <a:r>
              <a:rPr lang="en-US" dirty="0"/>
              <a:t>Source: CIB 69, p.vi</a:t>
            </a:r>
          </a:p>
        </p:txBody>
      </p:sp>
      <p:sp>
        <p:nvSpPr>
          <p:cNvPr id="4" name="Slide Number Placeholder 3"/>
          <p:cNvSpPr>
            <a:spLocks noGrp="1"/>
          </p:cNvSpPr>
          <p:nvPr>
            <p:ph type="sldNum" sz="quarter" idx="5"/>
          </p:nvPr>
        </p:nvSpPr>
        <p:spPr/>
        <p:txBody>
          <a:bodyPr/>
          <a:lstStyle/>
          <a:p>
            <a:fld id="{3A084972-BCE8-48DE-BC36-7B9C86BE3147}" type="slidenum">
              <a:rPr lang="en-US" smtClean="0"/>
              <a:t>5</a:t>
            </a:fld>
            <a:endParaRPr lang="en-US"/>
          </a:p>
        </p:txBody>
      </p:sp>
    </p:spTree>
    <p:extLst>
      <p:ext uri="{BB962C8B-B14F-4D97-AF65-F5344CB8AC3E}">
        <p14:creationId xmlns:p14="http://schemas.microsoft.com/office/powerpoint/2010/main" val="386702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Cleared Slide: E Frank May2026</a:t>
            </a:r>
          </a:p>
          <a:p>
            <a:endParaRPr lang="en-US" dirty="0"/>
          </a:p>
          <a:p>
            <a:r>
              <a:rPr lang="en-US" dirty="0"/>
              <a:t>Source: CIB 69, </a:t>
            </a:r>
            <a:r>
              <a:rPr lang="en-US" dirty="0" err="1"/>
              <a:t>p.vii</a:t>
            </a:r>
            <a:endParaRPr lang="en-US" dirty="0"/>
          </a:p>
        </p:txBody>
      </p:sp>
      <p:sp>
        <p:nvSpPr>
          <p:cNvPr id="4" name="Slide Number Placeholder 3"/>
          <p:cNvSpPr>
            <a:spLocks noGrp="1"/>
          </p:cNvSpPr>
          <p:nvPr>
            <p:ph type="sldNum" sz="quarter" idx="5"/>
          </p:nvPr>
        </p:nvSpPr>
        <p:spPr/>
        <p:txBody>
          <a:bodyPr/>
          <a:lstStyle/>
          <a:p>
            <a:fld id="{3A084972-BCE8-48DE-BC36-7B9C86BE3147}" type="slidenum">
              <a:rPr lang="en-US" smtClean="0"/>
              <a:t>6</a:t>
            </a:fld>
            <a:endParaRPr lang="en-US"/>
          </a:p>
        </p:txBody>
      </p:sp>
    </p:spTree>
    <p:extLst>
      <p:ext uri="{BB962C8B-B14F-4D97-AF65-F5344CB8AC3E}">
        <p14:creationId xmlns:p14="http://schemas.microsoft.com/office/powerpoint/2010/main" val="1773290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Cleared Slide: E Frank May2026</a:t>
            </a:r>
          </a:p>
          <a:p>
            <a:endParaRPr lang="en-US" dirty="0"/>
          </a:p>
        </p:txBody>
      </p:sp>
      <p:sp>
        <p:nvSpPr>
          <p:cNvPr id="4" name="Slide Number Placeholder 3"/>
          <p:cNvSpPr>
            <a:spLocks noGrp="1"/>
          </p:cNvSpPr>
          <p:nvPr>
            <p:ph type="sldNum" sz="quarter" idx="5"/>
          </p:nvPr>
        </p:nvSpPr>
        <p:spPr/>
        <p:txBody>
          <a:bodyPr/>
          <a:lstStyle/>
          <a:p>
            <a:fld id="{3A084972-BCE8-48DE-BC36-7B9C86BE3147}" type="slidenum">
              <a:rPr lang="en-US" smtClean="0"/>
              <a:t>7</a:t>
            </a:fld>
            <a:endParaRPr lang="en-US"/>
          </a:p>
        </p:txBody>
      </p:sp>
    </p:spTree>
    <p:extLst>
      <p:ext uri="{BB962C8B-B14F-4D97-AF65-F5344CB8AC3E}">
        <p14:creationId xmlns:p14="http://schemas.microsoft.com/office/powerpoint/2010/main" val="202132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56D3E-4E79-5778-3AB8-D36EE5933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61FC3-3AFC-AE3B-FAEC-24DBB10907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044128-D372-6EEC-78B6-CFDFB0EBB873}"/>
              </a:ext>
            </a:extLst>
          </p:cNvPr>
          <p:cNvSpPr>
            <a:spLocks noGrp="1"/>
          </p:cNvSpPr>
          <p:nvPr>
            <p:ph type="body" idx="1"/>
          </p:nvPr>
        </p:nvSpPr>
        <p:spPr/>
        <p:txBody>
          <a:bodyPr/>
          <a:lstStyle/>
          <a:p>
            <a:endParaRPr lang="en-US" dirty="0"/>
          </a:p>
          <a:p>
            <a:r>
              <a:rPr lang="en-US" dirty="0"/>
              <a:t>Cleared Slide: E Frank May2026</a:t>
            </a:r>
          </a:p>
          <a:p>
            <a:endParaRPr lang="en-US" dirty="0"/>
          </a:p>
        </p:txBody>
      </p:sp>
      <p:sp>
        <p:nvSpPr>
          <p:cNvPr id="4" name="Slide Number Placeholder 3">
            <a:extLst>
              <a:ext uri="{FF2B5EF4-FFF2-40B4-BE49-F238E27FC236}">
                <a16:creationId xmlns:a16="http://schemas.microsoft.com/office/drawing/2014/main" id="{0C95B37E-07A1-BE8C-F170-C42273B22ADF}"/>
              </a:ext>
            </a:extLst>
          </p:cNvPr>
          <p:cNvSpPr>
            <a:spLocks noGrp="1"/>
          </p:cNvSpPr>
          <p:nvPr>
            <p:ph type="sldNum" sz="quarter" idx="5"/>
          </p:nvPr>
        </p:nvSpPr>
        <p:spPr/>
        <p:txBody>
          <a:bodyPr/>
          <a:lstStyle/>
          <a:p>
            <a:fld id="{3A084972-BCE8-48DE-BC36-7B9C86BE3147}" type="slidenum">
              <a:rPr lang="en-US" smtClean="0"/>
              <a:t>8</a:t>
            </a:fld>
            <a:endParaRPr lang="en-US"/>
          </a:p>
        </p:txBody>
      </p:sp>
    </p:spTree>
    <p:extLst>
      <p:ext uri="{BB962C8B-B14F-4D97-AF65-F5344CB8AC3E}">
        <p14:creationId xmlns:p14="http://schemas.microsoft.com/office/powerpoint/2010/main" val="3867956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83A64-D913-4757-A09B-C7A253B77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64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Cleared Slide: E Frank May2026</a:t>
            </a:r>
          </a:p>
          <a:p>
            <a:endParaRPr lang="en-US" dirty="0"/>
          </a:p>
          <a:p>
            <a:r>
              <a:rPr lang="en-US" dirty="0"/>
              <a:t>CIB 66</a:t>
            </a:r>
          </a:p>
          <a:p>
            <a:r>
              <a:rPr lang="en-US" dirty="0"/>
              <a:t>IDLH Value Profile for HCl (current), p.1-2</a:t>
            </a:r>
          </a:p>
        </p:txBody>
      </p:sp>
      <p:sp>
        <p:nvSpPr>
          <p:cNvPr id="4" name="Slide Number Placeholder 3"/>
          <p:cNvSpPr>
            <a:spLocks noGrp="1"/>
          </p:cNvSpPr>
          <p:nvPr>
            <p:ph type="sldNum" sz="quarter" idx="5"/>
          </p:nvPr>
        </p:nvSpPr>
        <p:spPr/>
        <p:txBody>
          <a:bodyPr/>
          <a:lstStyle/>
          <a:p>
            <a:fld id="{3A084972-BCE8-48DE-BC36-7B9C86BE3147}" type="slidenum">
              <a:rPr lang="en-US" smtClean="0"/>
              <a:t>10</a:t>
            </a:fld>
            <a:endParaRPr lang="en-US"/>
          </a:p>
        </p:txBody>
      </p:sp>
    </p:spTree>
    <p:extLst>
      <p:ext uri="{BB962C8B-B14F-4D97-AF65-F5344CB8AC3E}">
        <p14:creationId xmlns:p14="http://schemas.microsoft.com/office/powerpoint/2010/main" val="103825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dc.gov/" TargetMode="External"/><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_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A9B69B-386A-9EA1-4BA7-B36E1A69B259}"/>
              </a:ext>
              <a:ext uri="{C183D7F6-B498-43B3-948B-1728B52AA6E4}">
                <adec:decorative xmlns:adec="http://schemas.microsoft.com/office/drawing/2017/decorative" val="1"/>
              </a:ext>
            </a:extLst>
          </p:cNvPr>
          <p:cNvSpPr/>
          <p:nvPr userDrawn="1"/>
        </p:nvSpPr>
        <p:spPr>
          <a:xfrm>
            <a:off x="0" y="0"/>
            <a:ext cx="12192000" cy="198781"/>
          </a:xfrm>
          <a:prstGeom prst="rect">
            <a:avLst/>
          </a:prstGeom>
          <a:gradFill>
            <a:gsLst>
              <a:gs pos="0">
                <a:schemeClr val="tx2">
                  <a:lumMod val="50000"/>
                </a:schemeClr>
              </a:gs>
              <a:gs pos="100000">
                <a:schemeClr val="tx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45">
            <a:extLst>
              <a:ext uri="{FF2B5EF4-FFF2-40B4-BE49-F238E27FC236}">
                <a16:creationId xmlns:a16="http://schemas.microsoft.com/office/drawing/2014/main" id="{2AAA61E1-C59C-1C7A-FAB7-DC43AA5A391A}"/>
              </a:ext>
            </a:extLst>
          </p:cNvPr>
          <p:cNvSpPr>
            <a:spLocks noGrp="1"/>
          </p:cNvSpPr>
          <p:nvPr>
            <p:ph type="title" hasCustomPrompt="1"/>
          </p:nvPr>
        </p:nvSpPr>
        <p:spPr>
          <a:xfrm>
            <a:off x="617459" y="2747815"/>
            <a:ext cx="5207196" cy="2263778"/>
          </a:xfrm>
        </p:spPr>
        <p:txBody>
          <a:bodyPr>
            <a:normAutofit/>
          </a:bodyPr>
          <a:lstStyle>
            <a:lvl1pPr>
              <a:lnSpc>
                <a:spcPct val="80000"/>
              </a:lnSpc>
              <a:defRPr sz="6100">
                <a:solidFill>
                  <a:schemeClr val="tx2"/>
                </a:solidFill>
              </a:defRPr>
            </a:lvl1pPr>
          </a:lstStyle>
          <a:p>
            <a:r>
              <a:rPr lang="en-US" dirty="0"/>
              <a:t>Presentation Title Slide Option 1a</a:t>
            </a:r>
          </a:p>
        </p:txBody>
      </p:sp>
      <p:sp>
        <p:nvSpPr>
          <p:cNvPr id="50" name="Text Placeholder 49">
            <a:extLst>
              <a:ext uri="{FF2B5EF4-FFF2-40B4-BE49-F238E27FC236}">
                <a16:creationId xmlns:a16="http://schemas.microsoft.com/office/drawing/2014/main" id="{1097355A-6774-CB79-07F1-E9852F1F9CA2}"/>
              </a:ext>
            </a:extLst>
          </p:cNvPr>
          <p:cNvSpPr>
            <a:spLocks noGrp="1"/>
          </p:cNvSpPr>
          <p:nvPr>
            <p:ph type="body" sz="quarter" idx="12" hasCustomPrompt="1"/>
          </p:nvPr>
        </p:nvSpPr>
        <p:spPr>
          <a:xfrm>
            <a:off x="617458" y="2220698"/>
            <a:ext cx="5238566" cy="277780"/>
          </a:xfrm>
        </p:spPr>
        <p:txBody>
          <a:bodyPr>
            <a:noAutofit/>
          </a:bodyPr>
          <a:lstStyle>
            <a:lvl1pPr marL="0" indent="0">
              <a:lnSpc>
                <a:spcPct val="100000"/>
              </a:lnSpc>
              <a:buNone/>
              <a:defRPr sz="2000" b="0" i="0">
                <a:latin typeface="Roboto Medium" panose="02000000000000000000" pitchFamily="2" charset="0"/>
                <a:ea typeface="Roboto Medium" panose="02000000000000000000" pitchFamily="2" charset="0"/>
              </a:defRPr>
            </a:lvl1pPr>
          </a:lstStyle>
          <a:p>
            <a:pPr lvl="0"/>
            <a:r>
              <a:rPr lang="en-US"/>
              <a:t>Subhead Goes Here</a:t>
            </a:r>
          </a:p>
        </p:txBody>
      </p:sp>
      <p:sp>
        <p:nvSpPr>
          <p:cNvPr id="9" name="Picture Placeholder 8">
            <a:extLst>
              <a:ext uri="{FF2B5EF4-FFF2-40B4-BE49-F238E27FC236}">
                <a16:creationId xmlns:a16="http://schemas.microsoft.com/office/drawing/2014/main" id="{B5204AFC-4231-6F7E-F83D-545A11CB33CD}"/>
              </a:ext>
            </a:extLst>
          </p:cNvPr>
          <p:cNvSpPr>
            <a:spLocks noGrp="1"/>
          </p:cNvSpPr>
          <p:nvPr>
            <p:ph type="pic" sz="quarter" idx="11"/>
          </p:nvPr>
        </p:nvSpPr>
        <p:spPr>
          <a:xfrm>
            <a:off x="6367346" y="198782"/>
            <a:ext cx="5824654" cy="5958478"/>
          </a:xfrm>
          <a:custGeom>
            <a:avLst/>
            <a:gdLst>
              <a:gd name="connsiteX0" fmla="*/ 0 w 5824654"/>
              <a:gd name="connsiteY0" fmla="*/ 0 h 5958478"/>
              <a:gd name="connsiteX1" fmla="*/ 5824654 w 5824654"/>
              <a:gd name="connsiteY1" fmla="*/ 0 h 5958478"/>
              <a:gd name="connsiteX2" fmla="*/ 5824654 w 5824654"/>
              <a:gd name="connsiteY2" fmla="*/ 5958478 h 5958478"/>
              <a:gd name="connsiteX3" fmla="*/ 275623 w 5824654"/>
              <a:gd name="connsiteY3" fmla="*/ 5958478 h 5958478"/>
              <a:gd name="connsiteX4" fmla="*/ 0 w 5824654"/>
              <a:gd name="connsiteY4" fmla="*/ 5682855 h 595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654" h="5958478">
                <a:moveTo>
                  <a:pt x="0" y="0"/>
                </a:moveTo>
                <a:lnTo>
                  <a:pt x="5824654" y="0"/>
                </a:lnTo>
                <a:lnTo>
                  <a:pt x="5824654" y="5958478"/>
                </a:lnTo>
                <a:lnTo>
                  <a:pt x="275623" y="5958478"/>
                </a:lnTo>
                <a:cubicBezTo>
                  <a:pt x="123401" y="5958478"/>
                  <a:pt x="0" y="5835077"/>
                  <a:pt x="0" y="5682855"/>
                </a:cubicBezTo>
                <a:close/>
              </a:path>
            </a:pathLst>
          </a:custGeom>
          <a:pattFill prst="pct5">
            <a:fgClr>
              <a:schemeClr val="accent1"/>
            </a:fgClr>
            <a:bgClr>
              <a:schemeClr val="bg1"/>
            </a:bgClr>
          </a:pattFill>
        </p:spPr>
        <p:txBody>
          <a:bodyPr wrap="square">
            <a:noAutofit/>
          </a:bodyPr>
          <a:lstStyle/>
          <a:p>
            <a:r>
              <a:rPr lang="en-US"/>
              <a:t>Click icon to add picture</a:t>
            </a:r>
          </a:p>
        </p:txBody>
      </p:sp>
      <p:sp>
        <p:nvSpPr>
          <p:cNvPr id="3" name="Text Placeholder 9">
            <a:extLst>
              <a:ext uri="{FF2B5EF4-FFF2-40B4-BE49-F238E27FC236}">
                <a16:creationId xmlns:a16="http://schemas.microsoft.com/office/drawing/2014/main" id="{4F6F9023-78E8-330D-F82C-34050378359F}"/>
              </a:ext>
            </a:extLst>
          </p:cNvPr>
          <p:cNvSpPr>
            <a:spLocks noGrp="1"/>
          </p:cNvSpPr>
          <p:nvPr>
            <p:ph type="body" sz="quarter" idx="13" hasCustomPrompt="1"/>
          </p:nvPr>
        </p:nvSpPr>
        <p:spPr>
          <a:xfrm>
            <a:off x="1793970" y="5199063"/>
            <a:ext cx="4033464" cy="273197"/>
          </a:xfrm>
        </p:spPr>
        <p:txBody>
          <a:bodyPr/>
          <a:lstStyle>
            <a:lvl1pPr marL="0" indent="0">
              <a:buNone/>
              <a:defRPr lang="en-US" sz="2000" dirty="0"/>
            </a:lvl1pPr>
          </a:lstStyle>
          <a:p>
            <a:r>
              <a:rPr lang="en-US" dirty="0">
                <a:latin typeface="+mj-lt"/>
              </a:rPr>
              <a:t>Name of Presenter</a:t>
            </a:r>
          </a:p>
        </p:txBody>
      </p:sp>
      <p:sp>
        <p:nvSpPr>
          <p:cNvPr id="5" name="Text Placeholder 49">
            <a:extLst>
              <a:ext uri="{FF2B5EF4-FFF2-40B4-BE49-F238E27FC236}">
                <a16:creationId xmlns:a16="http://schemas.microsoft.com/office/drawing/2014/main" id="{EE1B9B0B-9B4D-7FC1-7BD7-8A83499EE869}"/>
              </a:ext>
            </a:extLst>
          </p:cNvPr>
          <p:cNvSpPr>
            <a:spLocks noGrp="1"/>
          </p:cNvSpPr>
          <p:nvPr>
            <p:ph type="body" sz="quarter" idx="14" hasCustomPrompt="1"/>
          </p:nvPr>
        </p:nvSpPr>
        <p:spPr>
          <a:xfrm>
            <a:off x="1813804" y="5496293"/>
            <a:ext cx="4013630" cy="937504"/>
          </a:xfrm>
          <a:prstGeom prst="rect">
            <a:avLst/>
          </a:prstGeom>
        </p:spPr>
        <p:txBody>
          <a:bodyPr>
            <a:noAutofit/>
          </a:bodyPr>
          <a:lstStyle>
            <a:lvl1pPr marL="0" indent="0">
              <a:lnSpc>
                <a:spcPct val="100000"/>
              </a:lnSpc>
              <a:spcBef>
                <a:spcPts val="0"/>
              </a:spcBef>
              <a:buNone/>
              <a:defRPr sz="1600" b="0" i="1">
                <a:solidFill>
                  <a:schemeClr val="tx1"/>
                </a:solidFill>
                <a:latin typeface="Nunito Sans Normal" pitchFamily="2" charset="77"/>
                <a:ea typeface="Roboto Medium" panose="02000000000000000000" pitchFamily="2" charset="0"/>
              </a:defRPr>
            </a:lvl1pPr>
          </a:lstStyle>
          <a:p>
            <a:pPr lvl="0"/>
            <a:r>
              <a:rPr lang="en-US" dirty="0"/>
              <a:t>Job Title</a:t>
            </a:r>
          </a:p>
          <a:p>
            <a:pPr lvl="0"/>
            <a:r>
              <a:rPr lang="en-US" dirty="0"/>
              <a:t>Division</a:t>
            </a:r>
          </a:p>
          <a:p>
            <a:pPr lvl="0"/>
            <a:r>
              <a:rPr lang="en-US" dirty="0"/>
              <a:t>Center/Institute/Office</a:t>
            </a:r>
          </a:p>
          <a:p>
            <a:pPr lvl="0"/>
            <a:r>
              <a:rPr lang="en-US" dirty="0"/>
              <a:t>Date of Presentation</a:t>
            </a:r>
          </a:p>
        </p:txBody>
      </p:sp>
      <p:sp>
        <p:nvSpPr>
          <p:cNvPr id="6" name="Picture Placeholder 7" descr="Profile picture of presenter">
            <a:extLst>
              <a:ext uri="{FF2B5EF4-FFF2-40B4-BE49-F238E27FC236}">
                <a16:creationId xmlns:a16="http://schemas.microsoft.com/office/drawing/2014/main" id="{60C2E521-767B-5C37-66FE-5313045825A8}"/>
              </a:ext>
            </a:extLst>
          </p:cNvPr>
          <p:cNvSpPr>
            <a:spLocks noGrp="1"/>
          </p:cNvSpPr>
          <p:nvPr>
            <p:ph type="pic" sz="quarter" idx="10"/>
          </p:nvPr>
        </p:nvSpPr>
        <p:spPr>
          <a:xfrm>
            <a:off x="619955" y="5172454"/>
            <a:ext cx="1019937" cy="1019937"/>
          </a:xfrm>
          <a:custGeom>
            <a:avLst/>
            <a:gdLst>
              <a:gd name="connsiteX0" fmla="*/ 1672045 w 3344091"/>
              <a:gd name="connsiteY0" fmla="*/ 0 h 3344091"/>
              <a:gd name="connsiteX1" fmla="*/ 3344091 w 3344091"/>
              <a:gd name="connsiteY1" fmla="*/ 1672046 h 3344091"/>
              <a:gd name="connsiteX2" fmla="*/ 1672045 w 3344091"/>
              <a:gd name="connsiteY2" fmla="*/ 3344091 h 3344091"/>
              <a:gd name="connsiteX3" fmla="*/ 0 w 3344091"/>
              <a:gd name="connsiteY3" fmla="*/ 1672046 h 3344091"/>
              <a:gd name="connsiteX4" fmla="*/ 1672045 w 3344091"/>
              <a:gd name="connsiteY4" fmla="*/ 0 h 3344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091" h="3344091">
                <a:moveTo>
                  <a:pt x="1672045" y="0"/>
                </a:moveTo>
                <a:cubicBezTo>
                  <a:pt x="2595492" y="0"/>
                  <a:pt x="3344091" y="748601"/>
                  <a:pt x="3344091" y="1672046"/>
                </a:cubicBezTo>
                <a:cubicBezTo>
                  <a:pt x="3344091" y="2595490"/>
                  <a:pt x="2595492" y="3344091"/>
                  <a:pt x="1672045" y="3344091"/>
                </a:cubicBezTo>
                <a:cubicBezTo>
                  <a:pt x="748601" y="3344091"/>
                  <a:pt x="0" y="2595490"/>
                  <a:pt x="0" y="1672046"/>
                </a:cubicBezTo>
                <a:cubicBezTo>
                  <a:pt x="0" y="748601"/>
                  <a:pt x="748601" y="0"/>
                  <a:pt x="1672045" y="0"/>
                </a:cubicBezTo>
                <a:close/>
              </a:path>
            </a:pathLst>
          </a:custGeom>
          <a:pattFill prst="pct5">
            <a:fgClr>
              <a:schemeClr val="accent1"/>
            </a:fgClr>
            <a:bgClr>
              <a:schemeClr val="bg1"/>
            </a:bgClr>
          </a:pattFill>
        </p:spPr>
        <p:txBody>
          <a:bodyPr wrap="square">
            <a:noAutofit/>
          </a:bodyPr>
          <a:lstStyle>
            <a:lvl1pPr>
              <a:defRPr sz="1200"/>
            </a:lvl1pPr>
          </a:lstStyle>
          <a:p>
            <a:r>
              <a:rPr lang="en-US" dirty="0"/>
              <a:t>Click icon to add picture</a:t>
            </a:r>
          </a:p>
        </p:txBody>
      </p:sp>
      <p:pic>
        <p:nvPicPr>
          <p:cNvPr id="7" name="Picture 6" descr="logos badge, U.S. Centers for Disease Control and Prevention and National Institute for Occupational Safety and Health">
            <a:extLst>
              <a:ext uri="{FF2B5EF4-FFF2-40B4-BE49-F238E27FC236}">
                <a16:creationId xmlns:a16="http://schemas.microsoft.com/office/drawing/2014/main" id="{A3124746-F7F8-7B2D-2D1F-D4CE8E8D909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17458" y="645161"/>
            <a:ext cx="2020015" cy="1129156"/>
          </a:xfrm>
          <a:prstGeom prst="rect">
            <a:avLst/>
          </a:prstGeom>
        </p:spPr>
      </p:pic>
    </p:spTree>
    <p:extLst>
      <p:ext uri="{BB962C8B-B14F-4D97-AF65-F5344CB8AC3E}">
        <p14:creationId xmlns:p14="http://schemas.microsoft.com/office/powerpoint/2010/main" val="603574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SimpleBLUE">
    <p:bg>
      <p:bgRef idx="1001">
        <a:schemeClr val="bg1"/>
      </p:bgRef>
    </p:bg>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F31AFB81-87E3-C2F5-3835-C23DAC465BE6}"/>
              </a:ext>
              <a:ext uri="{C183D7F6-B498-43B3-948B-1728B52AA6E4}">
                <adec:decorative xmlns:adec="http://schemas.microsoft.com/office/drawing/2017/decorative" val="1"/>
              </a:ext>
            </a:extLst>
          </p:cNvPr>
          <p:cNvSpPr/>
          <p:nvPr userDrawn="1"/>
        </p:nvSpPr>
        <p:spPr>
          <a:xfrm>
            <a:off x="266700" y="267973"/>
            <a:ext cx="11658600" cy="6322055"/>
          </a:xfrm>
          <a:prstGeom prst="roundRect">
            <a:avLst>
              <a:gd name="adj" fmla="val 4726"/>
            </a:avLst>
          </a:prstGeom>
          <a:solidFill>
            <a:srgbClr val="EC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7">
            <a:extLst>
              <a:ext uri="{FF2B5EF4-FFF2-40B4-BE49-F238E27FC236}">
                <a16:creationId xmlns:a16="http://schemas.microsoft.com/office/drawing/2014/main" id="{37882CC9-CA0D-5153-9733-FCB8A3CFD2B3}"/>
              </a:ext>
            </a:extLst>
          </p:cNvPr>
          <p:cNvSpPr>
            <a:spLocks noGrp="1"/>
          </p:cNvSpPr>
          <p:nvPr>
            <p:ph type="title" hasCustomPrompt="1"/>
          </p:nvPr>
        </p:nvSpPr>
        <p:spPr>
          <a:xfrm>
            <a:off x="887507" y="943326"/>
            <a:ext cx="10416988" cy="811369"/>
          </a:xfrm>
        </p:spPr>
        <p:txBody>
          <a:bodyPr/>
          <a:lstStyle>
            <a:lvl1pPr algn="ctr">
              <a:lnSpc>
                <a:spcPct val="100000"/>
              </a:lnSpc>
              <a:defRPr sz="2600">
                <a:solidFill>
                  <a:schemeClr val="tx2"/>
                </a:solidFill>
              </a:defRPr>
            </a:lvl1pPr>
          </a:lstStyle>
          <a:p>
            <a:r>
              <a:rPr lang="en-US" dirty="0"/>
              <a:t>Simple Text Content Slide with Blue Tint Background</a:t>
            </a:r>
          </a:p>
        </p:txBody>
      </p:sp>
      <p:sp>
        <p:nvSpPr>
          <p:cNvPr id="6" name="Text Placeholder 9">
            <a:extLst>
              <a:ext uri="{FF2B5EF4-FFF2-40B4-BE49-F238E27FC236}">
                <a16:creationId xmlns:a16="http://schemas.microsoft.com/office/drawing/2014/main" id="{DB0DC405-843B-F577-4590-F810904AE60D}"/>
              </a:ext>
            </a:extLst>
          </p:cNvPr>
          <p:cNvSpPr>
            <a:spLocks noGrp="1"/>
          </p:cNvSpPr>
          <p:nvPr>
            <p:ph type="body" sz="quarter" idx="11" hasCustomPrompt="1"/>
          </p:nvPr>
        </p:nvSpPr>
        <p:spPr>
          <a:xfrm>
            <a:off x="774402" y="530400"/>
            <a:ext cx="10655598" cy="198987"/>
          </a:xfrm>
          <a:prstGeom prst="rect">
            <a:avLst/>
          </a:prstGeom>
        </p:spPr>
        <p:txBody>
          <a:bodyPr/>
          <a:lstStyle>
            <a:lvl1pPr marL="0" indent="0" algn="ctr">
              <a:lnSpc>
                <a:spcPct val="100000"/>
              </a:lnSpc>
              <a:buNone/>
              <a:defRPr sz="1400" b="0" i="0" cap="all" spc="200" baseline="0">
                <a:solidFill>
                  <a:schemeClr val="tx2"/>
                </a:solidFill>
                <a:latin typeface="Roboto Medium" panose="02000000000000000000" pitchFamily="2" charset="0"/>
                <a:ea typeface="Roboto Medium" panose="02000000000000000000" pitchFamily="2" charset="0"/>
              </a:defRPr>
            </a:lvl1pPr>
          </a:lstStyle>
          <a:p>
            <a:pPr lvl="0"/>
            <a:r>
              <a:rPr lang="en-US" dirty="0"/>
              <a:t>SUBHEAD GOES HERE</a:t>
            </a:r>
          </a:p>
        </p:txBody>
      </p:sp>
      <p:sp>
        <p:nvSpPr>
          <p:cNvPr id="7" name="Text Placeholder 5">
            <a:extLst>
              <a:ext uri="{FF2B5EF4-FFF2-40B4-BE49-F238E27FC236}">
                <a16:creationId xmlns:a16="http://schemas.microsoft.com/office/drawing/2014/main" id="{395250A9-6CB1-2582-0E6F-BF163E5D3436}"/>
              </a:ext>
            </a:extLst>
          </p:cNvPr>
          <p:cNvSpPr>
            <a:spLocks noGrp="1"/>
          </p:cNvSpPr>
          <p:nvPr>
            <p:ph type="body" sz="quarter" idx="10" hasCustomPrompt="1"/>
          </p:nvPr>
        </p:nvSpPr>
        <p:spPr>
          <a:xfrm>
            <a:off x="887507" y="1983586"/>
            <a:ext cx="10416988" cy="4285188"/>
          </a:xfrm>
        </p:spPr>
        <p:txBody>
          <a:bodyPr/>
          <a:lstStyle>
            <a:lvl1pPr marL="342900" indent="-342900">
              <a:buFont typeface="Arial" panose="020B0604020202020204" pitchFamily="34" charset="0"/>
              <a:buChar char="•"/>
              <a:defRPr>
                <a:solidFill>
                  <a:schemeClr val="tx1"/>
                </a:solidFill>
              </a:defRPr>
            </a:lvl1pPr>
            <a:lvl2pPr marL="800100" indent="-342900">
              <a:buFont typeface="Courier New" panose="02070309020205020404" pitchFamily="49" charset="0"/>
              <a:buChar char="o"/>
              <a:defRPr>
                <a:solidFill>
                  <a:schemeClr val="tx1"/>
                </a:solidFill>
              </a:defRPr>
            </a:lvl2pPr>
            <a:lvl3pPr marL="1257300" indent="-342900">
              <a:buFont typeface="Wingdings" panose="05000000000000000000" pitchFamily="2" charset="2"/>
              <a:buChar char="§"/>
              <a:defRPr>
                <a:solidFill>
                  <a:schemeClr val="tx1"/>
                </a:solidFill>
              </a:defRPr>
            </a:lvl3pPr>
            <a:lvl4pPr marL="1714500" indent="-342900">
              <a:buFontTx/>
              <a:buChar char="›"/>
              <a:defRPr>
                <a:solidFill>
                  <a:schemeClr val="tx1"/>
                </a:solidFill>
              </a:defRPr>
            </a:lvl4pPr>
            <a:lvl5pPr>
              <a:defRPr>
                <a:solidFill>
                  <a:schemeClr val="bg1"/>
                </a:solidFill>
              </a:defRPr>
            </a:lvl5pPr>
          </a:lstStyle>
          <a:p>
            <a:pPr lvl="0"/>
            <a:r>
              <a:rPr lang="en-US" dirty="0"/>
              <a:t>Place in your content here. When pasting in content, please use the “Use Destination Theme” or “Keep Text Only” options to ensure the text matches this template’s styles.</a:t>
            </a:r>
          </a:p>
          <a:p>
            <a:r>
              <a:rPr lang="en-US" dirty="0"/>
              <a:t>You can edit the location and size of text boxes as needed to best fit the length of your content. Be sure to center the content in this space for the best aesthetics. </a:t>
            </a:r>
          </a:p>
          <a:p>
            <a:pPr lvl="0"/>
            <a:r>
              <a:rPr lang="en-US" dirty="0"/>
              <a:t>Keep content text to </a:t>
            </a:r>
            <a:r>
              <a:rPr lang="en-US" b="1" dirty="0"/>
              <a:t>no smaller than 18pt</a:t>
            </a:r>
            <a:r>
              <a:rPr lang="en-US" dirty="0"/>
              <a:t>. </a:t>
            </a:r>
          </a:p>
          <a:p>
            <a:pPr lvl="0"/>
            <a:r>
              <a:rPr lang="en-US" dirty="0"/>
              <a:t>Keep supporting text (captions) </a:t>
            </a:r>
            <a:r>
              <a:rPr lang="en-US" b="1" dirty="0"/>
              <a:t>no smaller than 14pt</a:t>
            </a:r>
            <a:r>
              <a:rPr lang="en-US" dirty="0"/>
              <a:t>.</a:t>
            </a:r>
          </a:p>
          <a:p>
            <a:r>
              <a:rPr lang="en-US" dirty="0"/>
              <a:t>You can also include bulleted or numbered lists.</a:t>
            </a:r>
          </a:p>
          <a:p>
            <a:pPr lvl="1"/>
            <a:r>
              <a:rPr lang="en-US" dirty="0"/>
              <a:t>Second level bullet</a:t>
            </a:r>
          </a:p>
          <a:p>
            <a:pPr lvl="2"/>
            <a:r>
              <a:rPr lang="en-US" dirty="0"/>
              <a:t>Third level bullet</a:t>
            </a:r>
          </a:p>
          <a:p>
            <a:pPr lvl="3"/>
            <a:r>
              <a:rPr lang="en-US" dirty="0"/>
              <a:t>Fourth level bullet</a:t>
            </a:r>
          </a:p>
          <a:p>
            <a:r>
              <a:rPr lang="en-US" dirty="0"/>
              <a:t>Either way, you have plenty of room here to add in both long and short text.</a:t>
            </a:r>
          </a:p>
          <a:p>
            <a:pPr lvl="0"/>
            <a:r>
              <a:rPr lang="en-US" dirty="0"/>
              <a:t>To change the background color, right click “Format Background” and choose a solid fill color from the palette. Be sure to change the text color as needed for 508 color contrast compliance.</a:t>
            </a:r>
          </a:p>
        </p:txBody>
      </p:sp>
    </p:spTree>
    <p:extLst>
      <p:ext uri="{BB962C8B-B14F-4D97-AF65-F5344CB8AC3E}">
        <p14:creationId xmlns:p14="http://schemas.microsoft.com/office/powerpoint/2010/main" val="245545333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ing Agenda">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A029CAEA-D82D-AAD9-C4A0-A8D417CD559B}"/>
              </a:ext>
              <a:ext uri="{C183D7F6-B498-43B3-948B-1728B52AA6E4}">
                <adec:decorative xmlns:adec="http://schemas.microsoft.com/office/drawing/2017/decorative" val="1"/>
              </a:ext>
            </a:extLst>
          </p:cNvPr>
          <p:cNvSpPr/>
          <p:nvPr userDrawn="1"/>
        </p:nvSpPr>
        <p:spPr>
          <a:xfrm>
            <a:off x="266700" y="267972"/>
            <a:ext cx="11658600" cy="6322055"/>
          </a:xfrm>
          <a:prstGeom prst="roundRect">
            <a:avLst>
              <a:gd name="adj" fmla="val 4726"/>
            </a:avLst>
          </a:prstGeom>
          <a:solidFill>
            <a:srgbClr val="EC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Top Corners Rounded 72">
            <a:extLst>
              <a:ext uri="{FF2B5EF4-FFF2-40B4-BE49-F238E27FC236}">
                <a16:creationId xmlns:a16="http://schemas.microsoft.com/office/drawing/2014/main" id="{DAD1AFA7-A11D-A45A-D8B4-8C7EBDC87BE5}"/>
              </a:ext>
              <a:ext uri="{C183D7F6-B498-43B3-948B-1728B52AA6E4}">
                <adec:decorative xmlns:adec="http://schemas.microsoft.com/office/drawing/2017/decorative" val="1"/>
              </a:ext>
            </a:extLst>
          </p:cNvPr>
          <p:cNvSpPr/>
          <p:nvPr userDrawn="1"/>
        </p:nvSpPr>
        <p:spPr>
          <a:xfrm flipH="1" flipV="1">
            <a:off x="2084831" y="0"/>
            <a:ext cx="8028432" cy="666750"/>
          </a:xfrm>
          <a:prstGeom prst="round2SameRect">
            <a:avLst>
              <a:gd name="adj1" fmla="val 30472"/>
              <a:gd name="adj2" fmla="val 0"/>
            </a:avLst>
          </a:prstGeom>
          <a:solidFill>
            <a:schemeClr val="tx2"/>
          </a:solidFill>
          <a:ln>
            <a:noFill/>
          </a:ln>
          <a:effectLst>
            <a:outerShdw blurRad="762000" dist="1143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latin typeface="Roboto" panose="02000000000000000000" pitchFamily="2" charset="0"/>
              <a:ea typeface="Roboto" panose="02000000000000000000" pitchFamily="2" charset="0"/>
            </a:endParaRPr>
          </a:p>
        </p:txBody>
      </p:sp>
      <p:sp>
        <p:nvSpPr>
          <p:cNvPr id="18" name="Title 7">
            <a:extLst>
              <a:ext uri="{FF2B5EF4-FFF2-40B4-BE49-F238E27FC236}">
                <a16:creationId xmlns:a16="http://schemas.microsoft.com/office/drawing/2014/main" id="{7BFB01D5-A81B-14C4-1998-89B066C75F42}"/>
              </a:ext>
            </a:extLst>
          </p:cNvPr>
          <p:cNvSpPr>
            <a:spLocks noGrp="1"/>
          </p:cNvSpPr>
          <p:nvPr>
            <p:ph type="title" hasCustomPrompt="1"/>
          </p:nvPr>
        </p:nvSpPr>
        <p:spPr>
          <a:xfrm>
            <a:off x="774402" y="934723"/>
            <a:ext cx="10655598" cy="645231"/>
          </a:xfrm>
        </p:spPr>
        <p:txBody>
          <a:bodyPr/>
          <a:lstStyle>
            <a:lvl1pPr algn="ctr">
              <a:lnSpc>
                <a:spcPct val="100000"/>
              </a:lnSpc>
              <a:defRPr sz="2600">
                <a:solidFill>
                  <a:schemeClr val="tx1">
                    <a:lumMod val="75000"/>
                    <a:lumOff val="25000"/>
                  </a:schemeClr>
                </a:solidFill>
              </a:defRPr>
            </a:lvl1pPr>
          </a:lstStyle>
          <a:p>
            <a:r>
              <a:rPr lang="en-US" dirty="0"/>
              <a:t>Meeting Agenda</a:t>
            </a:r>
          </a:p>
        </p:txBody>
      </p:sp>
      <p:sp>
        <p:nvSpPr>
          <p:cNvPr id="5" name="Text Placeholder 19">
            <a:extLst>
              <a:ext uri="{FF2B5EF4-FFF2-40B4-BE49-F238E27FC236}">
                <a16:creationId xmlns:a16="http://schemas.microsoft.com/office/drawing/2014/main" id="{FAC8998C-8611-5708-DFEF-B77036F84A80}"/>
              </a:ext>
            </a:extLst>
          </p:cNvPr>
          <p:cNvSpPr>
            <a:spLocks noGrp="1"/>
          </p:cNvSpPr>
          <p:nvPr>
            <p:ph type="body" sz="quarter" idx="26" hasCustomPrompt="1"/>
          </p:nvPr>
        </p:nvSpPr>
        <p:spPr>
          <a:xfrm>
            <a:off x="4689027" y="194875"/>
            <a:ext cx="2813946" cy="279687"/>
          </a:xfrm>
          <a:prstGeom prst="rect">
            <a:avLst/>
          </a:prstGeom>
        </p:spPr>
        <p:txBody>
          <a:bodyPr/>
          <a:lstStyle>
            <a:lvl1pPr marL="0" indent="0" algn="ctr" defTabSz="914400" rtl="0" eaLnBrk="1" latinLnBrk="0" hangingPunct="1">
              <a:lnSpc>
                <a:spcPct val="150000"/>
              </a:lnSpc>
              <a:buNone/>
              <a:defRPr lang="en-US" sz="1400" b="1" kern="1200" cap="all" spc="200" baseline="0" dirty="0">
                <a:solidFill>
                  <a:schemeClr val="bg1"/>
                </a:solidFill>
                <a:latin typeface="Roboto" panose="02000000000000000000" pitchFamily="2" charset="0"/>
                <a:ea typeface="Roboto" panose="02000000000000000000" pitchFamily="2" charset="0"/>
                <a:cs typeface="Poppins Medium" panose="00000600000000000000" pitchFamily="2" charset="0"/>
              </a:defRPr>
            </a:lvl1pPr>
          </a:lstStyle>
          <a:p>
            <a:pPr lvl="0"/>
            <a:r>
              <a:rPr lang="en-US" dirty="0"/>
              <a:t>Meeting Name/Date</a:t>
            </a:r>
          </a:p>
        </p:txBody>
      </p:sp>
      <p:sp>
        <p:nvSpPr>
          <p:cNvPr id="19" name="Text Placeholder 11">
            <a:extLst>
              <a:ext uri="{FF2B5EF4-FFF2-40B4-BE49-F238E27FC236}">
                <a16:creationId xmlns:a16="http://schemas.microsoft.com/office/drawing/2014/main" id="{68D3F23B-9AE1-1FFE-4504-6CF4F36637E4}"/>
              </a:ext>
            </a:extLst>
          </p:cNvPr>
          <p:cNvSpPr>
            <a:spLocks noGrp="1"/>
          </p:cNvSpPr>
          <p:nvPr>
            <p:ph type="body" sz="quarter" idx="14" hasCustomPrompt="1"/>
          </p:nvPr>
        </p:nvSpPr>
        <p:spPr>
          <a:xfrm>
            <a:off x="774402" y="1840892"/>
            <a:ext cx="5146895" cy="4543446"/>
          </a:xfrm>
          <a:prstGeom prst="rect">
            <a:avLst/>
          </a:prstGeom>
        </p:spPr>
        <p:txBody>
          <a:bodyPr/>
          <a:lstStyle>
            <a:lvl1pPr marL="230188" indent="-230188">
              <a:lnSpc>
                <a:spcPts val="2400"/>
              </a:lnSpc>
              <a:spcBef>
                <a:spcPts val="1200"/>
              </a:spcBef>
              <a:buFont typeface="Arial" panose="020B0604020202020204" pitchFamily="34" charset="0"/>
              <a:buChar char="•"/>
              <a:defRPr lang="en-US" sz="1800" b="0" kern="1200" dirty="0" smtClean="0">
                <a:solidFill>
                  <a:schemeClr val="tx1"/>
                </a:solidFill>
                <a:latin typeface="Nunito Sans Normal" pitchFamily="2" charset="77"/>
                <a:ea typeface="+mn-ea"/>
                <a:cs typeface="Arial" panose="020B0604020202020204" pitchFamily="34" charset="0"/>
              </a:defRPr>
            </a:lvl1pPr>
            <a:lvl2pPr marL="687388" indent="-230188">
              <a:buFont typeface="Courier New" panose="02070309020205020404" pitchFamily="49" charset="0"/>
              <a:buChar char="o"/>
              <a:defRPr lang="en-US" sz="1800" b="0" kern="1200" dirty="0" smtClean="0">
                <a:solidFill>
                  <a:schemeClr val="tx1"/>
                </a:solidFill>
                <a:latin typeface="Nunito Sans Normal" pitchFamily="2" charset="77"/>
                <a:ea typeface="+mn-ea"/>
                <a:cs typeface="Arial" panose="020B0604020202020204" pitchFamily="34" charset="0"/>
              </a:defRPr>
            </a:lvl2pPr>
            <a:lvl3pPr>
              <a:defRPr lang="en-US" sz="1800" b="0" kern="1200" dirty="0" smtClean="0">
                <a:solidFill>
                  <a:schemeClr val="tx1"/>
                </a:solidFill>
                <a:latin typeface="Nunito Sans Normal" pitchFamily="2" charset="77"/>
                <a:ea typeface="+mn-ea"/>
                <a:cs typeface="Arial" panose="020B0604020202020204" pitchFamily="34" charset="0"/>
              </a:defRPr>
            </a:lvl3pPr>
            <a:lvl4pPr marL="1371600" indent="-169863">
              <a:buFontTx/>
              <a:buChar char="›"/>
              <a:defRPr lang="en-US" sz="1800" b="0" kern="1200" dirty="0" smtClean="0">
                <a:solidFill>
                  <a:schemeClr val="tx1"/>
                </a:solidFill>
                <a:latin typeface="Nunito Sans Normal" pitchFamily="2" charset="77"/>
                <a:ea typeface="+mn-ea"/>
                <a:cs typeface="Arial" panose="020B0604020202020204" pitchFamily="34" charset="0"/>
              </a:defRPr>
            </a:lvl4pPr>
          </a:lstStyle>
          <a:p>
            <a:pPr lvl="0"/>
            <a:r>
              <a:rPr lang="en-US" dirty="0"/>
              <a:t>Place in your content here. When pasting in content, please use the “Use Destination Theme” or “Keep Text Only” options to ensure the text matches this template’s styles.</a:t>
            </a:r>
          </a:p>
          <a:p>
            <a:pPr lvl="0"/>
            <a:r>
              <a:rPr lang="en-US" dirty="0"/>
              <a:t>You can include bulleted lists, including the meeting objectives, topics for discussion, or the presenters or team members. </a:t>
            </a:r>
          </a:p>
          <a:p>
            <a:pPr lvl="0"/>
            <a:r>
              <a:rPr lang="en-US" dirty="0"/>
              <a:t>First level</a:t>
            </a:r>
          </a:p>
          <a:p>
            <a:pPr lvl="1"/>
            <a:r>
              <a:rPr lang="en-US" dirty="0"/>
              <a:t>Second level</a:t>
            </a:r>
          </a:p>
          <a:p>
            <a:pPr lvl="2"/>
            <a:r>
              <a:rPr lang="en-US" dirty="0"/>
              <a:t>Third level </a:t>
            </a:r>
          </a:p>
          <a:p>
            <a:pPr lvl="3"/>
            <a:r>
              <a:rPr lang="en-US" dirty="0"/>
              <a:t>Fourth level</a:t>
            </a:r>
          </a:p>
        </p:txBody>
      </p:sp>
      <p:sp>
        <p:nvSpPr>
          <p:cNvPr id="3" name="Text Placeholder 11">
            <a:extLst>
              <a:ext uri="{FF2B5EF4-FFF2-40B4-BE49-F238E27FC236}">
                <a16:creationId xmlns:a16="http://schemas.microsoft.com/office/drawing/2014/main" id="{115CD9F2-68CA-396F-8E68-25C753DC9FC2}"/>
              </a:ext>
            </a:extLst>
          </p:cNvPr>
          <p:cNvSpPr>
            <a:spLocks noGrp="1"/>
          </p:cNvSpPr>
          <p:nvPr>
            <p:ph type="body" sz="quarter" idx="16" hasCustomPrompt="1"/>
          </p:nvPr>
        </p:nvSpPr>
        <p:spPr>
          <a:xfrm>
            <a:off x="6270703" y="1847927"/>
            <a:ext cx="5146895" cy="4543446"/>
          </a:xfrm>
          <a:prstGeom prst="rect">
            <a:avLst/>
          </a:prstGeom>
        </p:spPr>
        <p:txBody>
          <a:bodyPr/>
          <a:lstStyle>
            <a:lvl1pPr marL="171450" indent="-171450">
              <a:lnSpc>
                <a:spcPts val="2400"/>
              </a:lnSpc>
              <a:spcBef>
                <a:spcPts val="1200"/>
              </a:spcBef>
              <a:buFont typeface="Arial" panose="020B0604020202020204" pitchFamily="34" charset="0"/>
              <a:buChar char="•"/>
              <a:defRPr sz="1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Place in your content here. When pasting in content, please use the “Use Destination Theme” or “Keep Text Only” options to ensure the text matches this template’s styles.</a:t>
            </a:r>
          </a:p>
          <a:p>
            <a:pPr lvl="0"/>
            <a:r>
              <a:rPr lang="en-US" dirty="0"/>
              <a:t>You can include bulleted lists, including the meeting objectives, topics for discussion, or the presenters or team members. </a:t>
            </a:r>
          </a:p>
          <a:p>
            <a:pPr lvl="0"/>
            <a:r>
              <a:rPr lang="en-US" dirty="0"/>
              <a:t>First level</a:t>
            </a:r>
          </a:p>
          <a:p>
            <a:pPr lvl="1"/>
            <a:r>
              <a:rPr lang="en-US" dirty="0"/>
              <a:t>Second level</a:t>
            </a:r>
          </a:p>
          <a:p>
            <a:pPr lvl="2"/>
            <a:r>
              <a:rPr lang="en-US" dirty="0"/>
              <a:t>Third level </a:t>
            </a:r>
          </a:p>
          <a:p>
            <a:pPr lvl="3"/>
            <a:r>
              <a:rPr lang="en-US" dirty="0"/>
              <a:t>Fourth level</a:t>
            </a:r>
          </a:p>
          <a:p>
            <a:pPr lvl="0"/>
            <a:endParaRPr lang="en-US" dirty="0"/>
          </a:p>
        </p:txBody>
      </p:sp>
    </p:spTree>
    <p:extLst>
      <p:ext uri="{BB962C8B-B14F-4D97-AF65-F5344CB8AC3E}">
        <p14:creationId xmlns:p14="http://schemas.microsoft.com/office/powerpoint/2010/main" val="5034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2Column">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A029CAEA-D82D-AAD9-C4A0-A8D417CD559B}"/>
              </a:ext>
              <a:ext uri="{C183D7F6-B498-43B3-948B-1728B52AA6E4}">
                <adec:decorative xmlns:adec="http://schemas.microsoft.com/office/drawing/2017/decorative" val="1"/>
              </a:ext>
            </a:extLst>
          </p:cNvPr>
          <p:cNvSpPr/>
          <p:nvPr userDrawn="1"/>
        </p:nvSpPr>
        <p:spPr>
          <a:xfrm>
            <a:off x="266700" y="267973"/>
            <a:ext cx="11658600" cy="6322055"/>
          </a:xfrm>
          <a:prstGeom prst="roundRect">
            <a:avLst>
              <a:gd name="adj" fmla="val 4726"/>
            </a:avLst>
          </a:prstGeom>
          <a:solidFill>
            <a:srgbClr val="EC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7">
            <a:extLst>
              <a:ext uri="{FF2B5EF4-FFF2-40B4-BE49-F238E27FC236}">
                <a16:creationId xmlns:a16="http://schemas.microsoft.com/office/drawing/2014/main" id="{7BFB01D5-A81B-14C4-1998-89B066C75F42}"/>
              </a:ext>
            </a:extLst>
          </p:cNvPr>
          <p:cNvSpPr>
            <a:spLocks noGrp="1"/>
          </p:cNvSpPr>
          <p:nvPr>
            <p:ph type="title" hasCustomPrompt="1"/>
          </p:nvPr>
        </p:nvSpPr>
        <p:spPr>
          <a:xfrm>
            <a:off x="774402" y="1079229"/>
            <a:ext cx="10655598" cy="645231"/>
          </a:xfrm>
        </p:spPr>
        <p:txBody>
          <a:bodyPr/>
          <a:lstStyle>
            <a:lvl1pPr algn="ctr">
              <a:lnSpc>
                <a:spcPct val="100000"/>
              </a:lnSpc>
              <a:defRPr sz="2600">
                <a:solidFill>
                  <a:schemeClr val="accent3"/>
                </a:solidFill>
              </a:defRPr>
            </a:lvl1pPr>
          </a:lstStyle>
          <a:p>
            <a:r>
              <a:rPr lang="en-US" dirty="0"/>
              <a:t>Two Column Content Slide</a:t>
            </a:r>
          </a:p>
        </p:txBody>
      </p:sp>
      <p:sp>
        <p:nvSpPr>
          <p:cNvPr id="19" name="Text Placeholder 11">
            <a:extLst>
              <a:ext uri="{FF2B5EF4-FFF2-40B4-BE49-F238E27FC236}">
                <a16:creationId xmlns:a16="http://schemas.microsoft.com/office/drawing/2014/main" id="{68D3F23B-9AE1-1FFE-4504-6CF4F36637E4}"/>
              </a:ext>
            </a:extLst>
          </p:cNvPr>
          <p:cNvSpPr>
            <a:spLocks noGrp="1"/>
          </p:cNvSpPr>
          <p:nvPr>
            <p:ph type="body" sz="quarter" idx="14" hasCustomPrompt="1"/>
          </p:nvPr>
        </p:nvSpPr>
        <p:spPr>
          <a:xfrm>
            <a:off x="774402" y="2059929"/>
            <a:ext cx="5146895" cy="3694808"/>
          </a:xfrm>
          <a:prstGeom prst="rect">
            <a:avLst/>
          </a:prstGeom>
        </p:spPr>
        <p:txBody>
          <a:bodyPr/>
          <a:lstStyle>
            <a:lvl1pPr marL="171450" marR="0" indent="-171450" algn="l" defTabSz="914400" rtl="0" eaLnBrk="1" fontAlgn="auto" latinLnBrk="0" hangingPunct="1">
              <a:lnSpc>
                <a:spcPts val="2400"/>
              </a:lnSpc>
              <a:spcBef>
                <a:spcPts val="1200"/>
              </a:spcBef>
              <a:spcAft>
                <a:spcPts val="0"/>
              </a:spcAft>
              <a:buClrTx/>
              <a:buSzTx/>
              <a:buFont typeface="Arial" panose="020B0604020202020204" pitchFamily="34" charset="0"/>
              <a:buChar char="•"/>
              <a:tabLst/>
              <a:defRPr sz="1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Place in your content here. When pasting in content, please use the “Use Destination Theme” or “Keep Text Only” options to ensure the text matches this template’s styles.</a:t>
            </a:r>
          </a:p>
          <a:p>
            <a:pPr lvl="0"/>
            <a:r>
              <a:rPr lang="en-US" dirty="0"/>
              <a:t>You can even include bulleted lists like this one</a:t>
            </a:r>
          </a:p>
          <a:p>
            <a:pPr lvl="1"/>
            <a:r>
              <a:rPr lang="en-US" dirty="0"/>
              <a:t>Second level</a:t>
            </a:r>
          </a:p>
          <a:p>
            <a:pPr lvl="2"/>
            <a:r>
              <a:rPr lang="en-US" dirty="0"/>
              <a:t>Third level </a:t>
            </a:r>
          </a:p>
          <a:p>
            <a:pPr lvl="3"/>
            <a:r>
              <a:rPr lang="en-US" dirty="0"/>
              <a:t>Fourth level</a:t>
            </a:r>
          </a:p>
          <a:p>
            <a:pPr marL="171450" marR="0" lvl="0" indent="-171450" algn="l" defTabSz="914400" rtl="0" eaLnBrk="1" fontAlgn="auto" latinLnBrk="0" hangingPunct="1">
              <a:lnSpc>
                <a:spcPts val="2400"/>
              </a:lnSpc>
              <a:spcBef>
                <a:spcPts val="1200"/>
              </a:spcBef>
              <a:spcAft>
                <a:spcPts val="0"/>
              </a:spcAft>
              <a:buClrTx/>
              <a:buSzTx/>
              <a:buFont typeface="Arial" panose="020B0604020202020204" pitchFamily="34" charset="0"/>
              <a:buChar char="•"/>
              <a:tabLst/>
              <a:defRPr/>
            </a:pPr>
            <a:r>
              <a:rPr lang="en-US" dirty="0"/>
              <a:t>If you have just a few, make sure to center everything vertically in this space for best aesthetics.</a:t>
            </a:r>
          </a:p>
        </p:txBody>
      </p:sp>
      <p:sp>
        <p:nvSpPr>
          <p:cNvPr id="3" name="Text Placeholder 11">
            <a:extLst>
              <a:ext uri="{FF2B5EF4-FFF2-40B4-BE49-F238E27FC236}">
                <a16:creationId xmlns:a16="http://schemas.microsoft.com/office/drawing/2014/main" id="{115CD9F2-68CA-396F-8E68-25C753DC9FC2}"/>
              </a:ext>
            </a:extLst>
          </p:cNvPr>
          <p:cNvSpPr>
            <a:spLocks noGrp="1"/>
          </p:cNvSpPr>
          <p:nvPr>
            <p:ph type="body" sz="quarter" idx="16" hasCustomPrompt="1"/>
          </p:nvPr>
        </p:nvSpPr>
        <p:spPr>
          <a:xfrm>
            <a:off x="6270703" y="2066964"/>
            <a:ext cx="5146895" cy="3694808"/>
          </a:xfrm>
          <a:prstGeom prst="rect">
            <a:avLst/>
          </a:prstGeom>
        </p:spPr>
        <p:txBody>
          <a:bodyPr/>
          <a:lstStyle>
            <a:lvl1pPr marL="171450" marR="0" indent="-171450" algn="l" defTabSz="914400" rtl="0" eaLnBrk="1" fontAlgn="auto" latinLnBrk="0" hangingPunct="1">
              <a:lnSpc>
                <a:spcPts val="2400"/>
              </a:lnSpc>
              <a:spcBef>
                <a:spcPts val="1200"/>
              </a:spcBef>
              <a:spcAft>
                <a:spcPts val="0"/>
              </a:spcAft>
              <a:buClrTx/>
              <a:buSzTx/>
              <a:buFont typeface="Arial" panose="020B0604020202020204" pitchFamily="34" charset="0"/>
              <a:buChar char="•"/>
              <a:tabLst/>
              <a:defRPr sz="1800" b="0">
                <a:solidFill>
                  <a:schemeClr val="tx1"/>
                </a:solidFill>
              </a:defRPr>
            </a:lvl1pPr>
          </a:lstStyle>
          <a:p>
            <a:pPr lvl="0"/>
            <a:r>
              <a:rPr lang="en-US" dirty="0"/>
              <a:t>Place in your content here. When pasting in content, please use the “Use Destination Theme” or “Keep Text Only” options to ensure the text matches this template’s styles.</a:t>
            </a:r>
          </a:p>
          <a:p>
            <a:pPr lvl="0"/>
            <a:r>
              <a:rPr lang="en-US" dirty="0"/>
              <a:t>You can even include bulleted lists like this one</a:t>
            </a:r>
          </a:p>
          <a:p>
            <a:pPr lvl="1"/>
            <a:r>
              <a:rPr lang="en-US" dirty="0"/>
              <a:t>Second level</a:t>
            </a:r>
          </a:p>
          <a:p>
            <a:pPr lvl="2"/>
            <a:r>
              <a:rPr lang="en-US" dirty="0"/>
              <a:t>Third level </a:t>
            </a:r>
          </a:p>
          <a:p>
            <a:pPr lvl="3"/>
            <a:r>
              <a:rPr lang="en-US" dirty="0"/>
              <a:t>Fourth level</a:t>
            </a:r>
          </a:p>
          <a:p>
            <a:pPr marL="171450" marR="0" lvl="0" indent="-171450" algn="l" defTabSz="914400" rtl="0" eaLnBrk="1" fontAlgn="auto" latinLnBrk="0" hangingPunct="1">
              <a:lnSpc>
                <a:spcPts val="2400"/>
              </a:lnSpc>
              <a:spcBef>
                <a:spcPts val="1200"/>
              </a:spcBef>
              <a:spcAft>
                <a:spcPts val="0"/>
              </a:spcAft>
              <a:buClrTx/>
              <a:buSzTx/>
              <a:buFont typeface="Arial" panose="020B0604020202020204" pitchFamily="34" charset="0"/>
              <a:buChar char="•"/>
              <a:tabLst/>
              <a:defRPr/>
            </a:pPr>
            <a:r>
              <a:rPr lang="en-US" dirty="0"/>
              <a:t>If you have just a few, make sure to center everything vertically in this space for best aesthetics.</a:t>
            </a:r>
          </a:p>
        </p:txBody>
      </p:sp>
    </p:spTree>
    <p:extLst>
      <p:ext uri="{BB962C8B-B14F-4D97-AF65-F5344CB8AC3E}">
        <p14:creationId xmlns:p14="http://schemas.microsoft.com/office/powerpoint/2010/main" val="311020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_Short">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A5203A29-8D7D-4E72-9832-FFC13B58DED9}"/>
              </a:ext>
              <a:ext uri="{C183D7F6-B498-43B3-948B-1728B52AA6E4}">
                <adec:decorative xmlns:adec="http://schemas.microsoft.com/office/drawing/2017/decorative" val="1"/>
              </a:ext>
            </a:extLst>
          </p:cNvPr>
          <p:cNvSpPr/>
          <p:nvPr userDrawn="1"/>
        </p:nvSpPr>
        <p:spPr>
          <a:xfrm>
            <a:off x="266700" y="267973"/>
            <a:ext cx="11658600" cy="6322055"/>
          </a:xfrm>
          <a:prstGeom prst="roundRect">
            <a:avLst>
              <a:gd name="adj" fmla="val 4726"/>
            </a:avLst>
          </a:prstGeom>
          <a:solidFill>
            <a:srgbClr val="EA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94AB138-D39F-BCDE-1614-8CCB97C9B146}"/>
              </a:ext>
              <a:ext uri="{C183D7F6-B498-43B3-948B-1728B52AA6E4}">
                <adec:decorative xmlns:adec="http://schemas.microsoft.com/office/drawing/2017/decorative" val="1"/>
              </a:ext>
            </a:extLst>
          </p:cNvPr>
          <p:cNvSpPr/>
          <p:nvPr userDrawn="1"/>
        </p:nvSpPr>
        <p:spPr>
          <a:xfrm>
            <a:off x="1848611" y="6397174"/>
            <a:ext cx="8494776" cy="460826"/>
          </a:xfrm>
          <a:custGeom>
            <a:avLst/>
            <a:gdLst>
              <a:gd name="connsiteX0" fmla="*/ 213137 w 8396613"/>
              <a:gd name="connsiteY0" fmla="*/ 0 h 460826"/>
              <a:gd name="connsiteX1" fmla="*/ 8183476 w 8396613"/>
              <a:gd name="connsiteY1" fmla="*/ 0 h 460826"/>
              <a:gd name="connsiteX2" fmla="*/ 8396613 w 8396613"/>
              <a:gd name="connsiteY2" fmla="*/ 213137 h 460826"/>
              <a:gd name="connsiteX3" fmla="*/ 8396613 w 8396613"/>
              <a:gd name="connsiteY3" fmla="*/ 460826 h 460826"/>
              <a:gd name="connsiteX4" fmla="*/ 0 w 8396613"/>
              <a:gd name="connsiteY4" fmla="*/ 460826 h 460826"/>
              <a:gd name="connsiteX5" fmla="*/ 0 w 8396613"/>
              <a:gd name="connsiteY5" fmla="*/ 213137 h 460826"/>
              <a:gd name="connsiteX6" fmla="*/ 213137 w 8396613"/>
              <a:gd name="connsiteY6" fmla="*/ 0 h 4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6613" h="460826">
                <a:moveTo>
                  <a:pt x="213137" y="0"/>
                </a:moveTo>
                <a:lnTo>
                  <a:pt x="8183476" y="0"/>
                </a:lnTo>
                <a:cubicBezTo>
                  <a:pt x="8301188" y="0"/>
                  <a:pt x="8396613" y="95425"/>
                  <a:pt x="8396613" y="213137"/>
                </a:cubicBezTo>
                <a:lnTo>
                  <a:pt x="8396613" y="460826"/>
                </a:lnTo>
                <a:lnTo>
                  <a:pt x="0" y="460826"/>
                </a:lnTo>
                <a:lnTo>
                  <a:pt x="0" y="213137"/>
                </a:lnTo>
                <a:cubicBezTo>
                  <a:pt x="0" y="95425"/>
                  <a:pt x="95425" y="0"/>
                  <a:pt x="213137"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itle 7">
            <a:extLst>
              <a:ext uri="{FF2B5EF4-FFF2-40B4-BE49-F238E27FC236}">
                <a16:creationId xmlns:a16="http://schemas.microsoft.com/office/drawing/2014/main" id="{7BFB01D5-A81B-14C4-1998-89B066C75F42}"/>
              </a:ext>
            </a:extLst>
          </p:cNvPr>
          <p:cNvSpPr>
            <a:spLocks noGrp="1"/>
          </p:cNvSpPr>
          <p:nvPr>
            <p:ph type="title" hasCustomPrompt="1"/>
          </p:nvPr>
        </p:nvSpPr>
        <p:spPr>
          <a:xfrm>
            <a:off x="774402" y="1303981"/>
            <a:ext cx="10655598" cy="645231"/>
          </a:xfrm>
        </p:spPr>
        <p:txBody>
          <a:bodyPr/>
          <a:lstStyle>
            <a:lvl1pPr algn="ctr">
              <a:lnSpc>
                <a:spcPct val="100000"/>
              </a:lnSpc>
              <a:defRPr sz="2600">
                <a:solidFill>
                  <a:schemeClr val="tx1"/>
                </a:solidFill>
              </a:defRPr>
            </a:lvl1pPr>
          </a:lstStyle>
          <a:p>
            <a:r>
              <a:rPr lang="en-US" dirty="0"/>
              <a:t>Short Text Content Slide with Teal Tint Background</a:t>
            </a:r>
          </a:p>
        </p:txBody>
      </p:sp>
      <p:sp>
        <p:nvSpPr>
          <p:cNvPr id="17" name="Text Placeholder 9">
            <a:extLst>
              <a:ext uri="{FF2B5EF4-FFF2-40B4-BE49-F238E27FC236}">
                <a16:creationId xmlns:a16="http://schemas.microsoft.com/office/drawing/2014/main" id="{EE90CEF6-66AC-79B8-C754-A3F766664A43}"/>
              </a:ext>
            </a:extLst>
          </p:cNvPr>
          <p:cNvSpPr>
            <a:spLocks noGrp="1"/>
          </p:cNvSpPr>
          <p:nvPr>
            <p:ph type="body" sz="quarter" idx="11" hasCustomPrompt="1"/>
          </p:nvPr>
        </p:nvSpPr>
        <p:spPr>
          <a:xfrm>
            <a:off x="774402" y="931209"/>
            <a:ext cx="10655598" cy="198987"/>
          </a:xfrm>
          <a:prstGeom prst="rect">
            <a:avLst/>
          </a:prstGeom>
        </p:spPr>
        <p:txBody>
          <a:bodyPr/>
          <a:lstStyle>
            <a:lvl1pPr marL="0" indent="0" algn="ctr">
              <a:lnSpc>
                <a:spcPct val="100000"/>
              </a:lnSpc>
              <a:buNone/>
              <a:defRPr sz="1400" b="0" i="0" cap="all" spc="200" baseline="0">
                <a:solidFill>
                  <a:schemeClr val="tx2"/>
                </a:solidFill>
                <a:latin typeface="Roboto Medium" panose="02000000000000000000" pitchFamily="2" charset="0"/>
                <a:ea typeface="Roboto Medium" panose="02000000000000000000" pitchFamily="2" charset="0"/>
              </a:defRPr>
            </a:lvl1pPr>
          </a:lstStyle>
          <a:p>
            <a:pPr lvl="0"/>
            <a:r>
              <a:rPr lang="en-US" dirty="0"/>
              <a:t>SUBHEAD GOES HERE</a:t>
            </a:r>
          </a:p>
        </p:txBody>
      </p:sp>
      <p:sp>
        <p:nvSpPr>
          <p:cNvPr id="5" name="Text Placeholder 3">
            <a:extLst>
              <a:ext uri="{FF2B5EF4-FFF2-40B4-BE49-F238E27FC236}">
                <a16:creationId xmlns:a16="http://schemas.microsoft.com/office/drawing/2014/main" id="{0B64BE30-6AE1-887F-2DB8-28DC7C35E4A6}"/>
              </a:ext>
            </a:extLst>
          </p:cNvPr>
          <p:cNvSpPr>
            <a:spLocks noGrp="1"/>
          </p:cNvSpPr>
          <p:nvPr>
            <p:ph type="body" sz="quarter" idx="14" hasCustomPrompt="1"/>
          </p:nvPr>
        </p:nvSpPr>
        <p:spPr>
          <a:xfrm>
            <a:off x="1848611" y="2122997"/>
            <a:ext cx="8494776" cy="3610942"/>
          </a:xfrm>
          <a:prstGeom prst="rect">
            <a:avLst/>
          </a:prstGeom>
        </p:spPr>
        <p:txBody>
          <a:bodyPr numCol="1"/>
          <a:lstStyle>
            <a:lvl1pPr marL="342900" indent="-342900">
              <a:lnSpc>
                <a:spcPts val="2400"/>
              </a:lnSpc>
              <a:spcBef>
                <a:spcPts val="1200"/>
              </a:spcBef>
              <a:buFont typeface="Arial" panose="020B0604020202020204" pitchFamily="34" charset="0"/>
              <a:buChar char="•"/>
              <a:defRPr sz="1800"/>
            </a:lvl1pPr>
            <a:lvl2pPr marL="800100" indent="-342900">
              <a:buFont typeface="Courier New" panose="02070309020205020404" pitchFamily="49" charset="0"/>
              <a:buChar char="o"/>
              <a:defRPr/>
            </a:lvl2pPr>
            <a:lvl3pPr marL="1257300" indent="-342900">
              <a:buFont typeface="Wingdings" panose="05000000000000000000" pitchFamily="2" charset="2"/>
              <a:buChar char="§"/>
              <a:defRPr/>
            </a:lvl3pPr>
            <a:lvl4pPr marL="1714500" indent="-342900">
              <a:buFont typeface="+mj-lt"/>
              <a:buAutoNum type="arabicPeriod"/>
              <a:defRPr/>
            </a:lvl4pPr>
          </a:lstStyle>
          <a:p>
            <a:pPr lvl="0"/>
            <a:r>
              <a:rPr lang="en-US" dirty="0"/>
              <a:t>Place in your content here. When pasting in content, please use the “Use Destination Theme” or “Keep Text Only” options to ensure the text matches this template’s styles.</a:t>
            </a:r>
          </a:p>
          <a:p>
            <a:r>
              <a:rPr lang="en-US" dirty="0"/>
              <a:t>You can edit the location and size of text boxes to best fit the length of your content. Be sure to center the content in this space for the best aesthetics. </a:t>
            </a:r>
          </a:p>
          <a:p>
            <a:pPr lvl="0"/>
            <a:r>
              <a:rPr lang="en-US" dirty="0"/>
              <a:t>Keep content text to </a:t>
            </a:r>
            <a:r>
              <a:rPr lang="en-US" b="1" dirty="0"/>
              <a:t>no smaller than 18pt</a:t>
            </a:r>
            <a:r>
              <a:rPr lang="en-US" dirty="0"/>
              <a:t>. </a:t>
            </a:r>
          </a:p>
          <a:p>
            <a:pPr lvl="0"/>
            <a:r>
              <a:rPr lang="en-US" dirty="0"/>
              <a:t>Keep supporting text (captions) </a:t>
            </a:r>
            <a:r>
              <a:rPr lang="en-US" b="1" dirty="0"/>
              <a:t>no smaller than 14pt</a:t>
            </a:r>
            <a:r>
              <a:rPr lang="en-US" dirty="0"/>
              <a:t>. </a:t>
            </a:r>
          </a:p>
          <a:p>
            <a:pPr lvl="0"/>
            <a:r>
              <a:rPr lang="en-US" dirty="0"/>
              <a:t>You can include bulleted or numbered lists like this one.</a:t>
            </a:r>
          </a:p>
          <a:p>
            <a:pPr lvl="1"/>
            <a:r>
              <a:rPr lang="en-US" dirty="0"/>
              <a:t>Second level</a:t>
            </a:r>
          </a:p>
          <a:p>
            <a:pPr lvl="2"/>
            <a:r>
              <a:rPr lang="en-US" dirty="0"/>
              <a:t>Third level</a:t>
            </a:r>
          </a:p>
        </p:txBody>
      </p:sp>
    </p:spTree>
    <p:extLst>
      <p:ext uri="{BB962C8B-B14F-4D97-AF65-F5344CB8AC3E}">
        <p14:creationId xmlns:p14="http://schemas.microsoft.com/office/powerpoint/2010/main" val="1381525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_Long_Blue">
    <p:spTree>
      <p:nvGrpSpPr>
        <p:cNvPr id="1" name=""/>
        <p:cNvGrpSpPr/>
        <p:nvPr/>
      </p:nvGrpSpPr>
      <p:grpSpPr>
        <a:xfrm>
          <a:off x="0" y="0"/>
          <a:ext cx="0" cy="0"/>
          <a:chOff x="0" y="0"/>
          <a:chExt cx="0" cy="0"/>
        </a:xfrm>
      </p:grpSpPr>
      <p:sp>
        <p:nvSpPr>
          <p:cNvPr id="7" name="Rectangle: Top Corners Rounded 28">
            <a:extLst>
              <a:ext uri="{FF2B5EF4-FFF2-40B4-BE49-F238E27FC236}">
                <a16:creationId xmlns:a16="http://schemas.microsoft.com/office/drawing/2014/main" id="{42E4DBEB-D5CB-EB9E-EDF2-6132C816DF84}"/>
              </a:ext>
              <a:ext uri="{C183D7F6-B498-43B3-948B-1728B52AA6E4}">
                <adec:decorative xmlns:adec="http://schemas.microsoft.com/office/drawing/2017/decorative" val="1"/>
              </a:ext>
            </a:extLst>
          </p:cNvPr>
          <p:cNvSpPr/>
          <p:nvPr userDrawn="1"/>
        </p:nvSpPr>
        <p:spPr>
          <a:xfrm rot="5400000">
            <a:off x="2666998" y="-2667005"/>
            <a:ext cx="6858003" cy="12191998"/>
          </a:xfrm>
          <a:prstGeom prst="round2SameRect">
            <a:avLst>
              <a:gd name="adj1" fmla="val 0"/>
              <a:gd name="adj2" fmla="val 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6" name="Round Same Side Corner Rectangle 1">
            <a:extLst>
              <a:ext uri="{FF2B5EF4-FFF2-40B4-BE49-F238E27FC236}">
                <a16:creationId xmlns:a16="http://schemas.microsoft.com/office/drawing/2014/main" id="{3FEAA28D-5508-5029-88D1-B4A066F7D0A5}"/>
              </a:ext>
              <a:ext uri="{C183D7F6-B498-43B3-948B-1728B52AA6E4}">
                <adec:decorative xmlns:adec="http://schemas.microsoft.com/office/drawing/2017/decorative" val="1"/>
              </a:ext>
            </a:extLst>
          </p:cNvPr>
          <p:cNvSpPr>
            <a:spLocks/>
          </p:cNvSpPr>
          <p:nvPr userDrawn="1"/>
        </p:nvSpPr>
        <p:spPr>
          <a:xfrm rot="16200000">
            <a:off x="5153643" y="-555263"/>
            <a:ext cx="6099048" cy="7977667"/>
          </a:xfrm>
          <a:prstGeom prst="round2SameRect">
            <a:avLst>
              <a:gd name="adj1" fmla="val 423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7">
            <a:extLst>
              <a:ext uri="{FF2B5EF4-FFF2-40B4-BE49-F238E27FC236}">
                <a16:creationId xmlns:a16="http://schemas.microsoft.com/office/drawing/2014/main" id="{E16EFD50-5CA9-27B6-6E4C-9CEC1CD99793}"/>
              </a:ext>
            </a:extLst>
          </p:cNvPr>
          <p:cNvSpPr>
            <a:spLocks noGrp="1"/>
          </p:cNvSpPr>
          <p:nvPr>
            <p:ph type="title" hasCustomPrompt="1"/>
          </p:nvPr>
        </p:nvSpPr>
        <p:spPr>
          <a:xfrm>
            <a:off x="637243" y="1467932"/>
            <a:ext cx="3004946" cy="994143"/>
          </a:xfrm>
        </p:spPr>
        <p:txBody>
          <a:bodyPr/>
          <a:lstStyle>
            <a:lvl1pPr>
              <a:lnSpc>
                <a:spcPct val="100000"/>
              </a:lnSpc>
              <a:defRPr sz="2600">
                <a:solidFill>
                  <a:schemeClr val="bg1"/>
                </a:solidFill>
              </a:defRPr>
            </a:lvl1pPr>
          </a:lstStyle>
          <a:p>
            <a:r>
              <a:rPr lang="en-US" dirty="0"/>
              <a:t>Title Goes Here (can be long or short)</a:t>
            </a:r>
          </a:p>
        </p:txBody>
      </p:sp>
      <p:sp>
        <p:nvSpPr>
          <p:cNvPr id="8" name="Text Placeholder 9">
            <a:extLst>
              <a:ext uri="{FF2B5EF4-FFF2-40B4-BE49-F238E27FC236}">
                <a16:creationId xmlns:a16="http://schemas.microsoft.com/office/drawing/2014/main" id="{6BB03476-E897-B37B-5022-8B31C79BFF0A}"/>
              </a:ext>
            </a:extLst>
          </p:cNvPr>
          <p:cNvSpPr>
            <a:spLocks noGrp="1"/>
          </p:cNvSpPr>
          <p:nvPr>
            <p:ph type="body" sz="quarter" idx="11" hasCustomPrompt="1"/>
          </p:nvPr>
        </p:nvSpPr>
        <p:spPr>
          <a:xfrm>
            <a:off x="637243" y="1095160"/>
            <a:ext cx="3439930" cy="198987"/>
          </a:xfrm>
          <a:prstGeom prst="rect">
            <a:avLst/>
          </a:prstGeom>
        </p:spPr>
        <p:txBody>
          <a:bodyPr/>
          <a:lstStyle>
            <a:lvl1pPr marL="0" indent="0">
              <a:lnSpc>
                <a:spcPct val="100000"/>
              </a:lnSpc>
              <a:buNone/>
              <a:defRPr sz="1400" b="1" i="0" cap="all" spc="200" baseline="0">
                <a:solidFill>
                  <a:srgbClr val="FCCF85"/>
                </a:solidFill>
                <a:latin typeface="Roboto Medium" panose="02000000000000000000" pitchFamily="2" charset="0"/>
                <a:ea typeface="Roboto Medium" panose="02000000000000000000" pitchFamily="2" charset="0"/>
              </a:defRPr>
            </a:lvl1pPr>
          </a:lstStyle>
          <a:p>
            <a:pPr lvl="0"/>
            <a:r>
              <a:rPr lang="en-US" dirty="0"/>
              <a:t>SUBHEAD GOES HERE</a:t>
            </a:r>
          </a:p>
        </p:txBody>
      </p:sp>
      <p:sp>
        <p:nvSpPr>
          <p:cNvPr id="10" name="Text Placeholder 3">
            <a:extLst>
              <a:ext uri="{FF2B5EF4-FFF2-40B4-BE49-F238E27FC236}">
                <a16:creationId xmlns:a16="http://schemas.microsoft.com/office/drawing/2014/main" id="{AEDA890B-A314-B6B7-FC6B-7D8A5057DCBF}"/>
              </a:ext>
            </a:extLst>
          </p:cNvPr>
          <p:cNvSpPr>
            <a:spLocks noGrp="1"/>
          </p:cNvSpPr>
          <p:nvPr>
            <p:ph type="body" sz="quarter" idx="14" hasCustomPrompt="1"/>
          </p:nvPr>
        </p:nvSpPr>
        <p:spPr>
          <a:xfrm>
            <a:off x="4802123" y="1095160"/>
            <a:ext cx="6918822" cy="4711280"/>
          </a:xfrm>
          <a:prstGeom prst="rect">
            <a:avLst/>
          </a:prstGeom>
        </p:spPr>
        <p:txBody>
          <a:bodyPr numCol="1"/>
          <a:lstStyle>
            <a:lvl1pPr marL="285750" indent="-285750">
              <a:lnSpc>
                <a:spcPts val="2400"/>
              </a:lnSpc>
              <a:spcBef>
                <a:spcPts val="1200"/>
              </a:spcBef>
              <a:buFont typeface="Arial" panose="020B0604020202020204" pitchFamily="34" charset="0"/>
              <a:buChar cha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stStyle>
          <a:p>
            <a:pPr lvl="0"/>
            <a:r>
              <a:rPr lang="en-US" dirty="0"/>
              <a:t>Place in your content here. When pasting in content, please use the “Use Destination Theme” or “Keep Text Only” options to ensure the text matches this template’s styles.</a:t>
            </a:r>
          </a:p>
          <a:p>
            <a:r>
              <a:rPr lang="en-US" dirty="0"/>
              <a:t>You can edit the location and size of text boxes as needed to best fit the length of your content. Be sure to center box in this space for the best aesthetics. </a:t>
            </a:r>
          </a:p>
          <a:p>
            <a:pPr lvl="0"/>
            <a:r>
              <a:rPr lang="en-US" dirty="0"/>
              <a:t>Keep content text to </a:t>
            </a:r>
            <a:r>
              <a:rPr lang="en-US" b="1" dirty="0"/>
              <a:t>no smaller than 18pt</a:t>
            </a:r>
            <a:r>
              <a:rPr lang="en-US" dirty="0"/>
              <a:t>. </a:t>
            </a:r>
          </a:p>
          <a:p>
            <a:pPr lvl="0"/>
            <a:r>
              <a:rPr lang="en-US" dirty="0"/>
              <a:t>Keep supporting text (captions) </a:t>
            </a:r>
            <a:r>
              <a:rPr lang="en-US" b="1" dirty="0"/>
              <a:t>no smaller than 14pt</a:t>
            </a:r>
            <a:r>
              <a:rPr lang="en-US" dirty="0"/>
              <a:t>.</a:t>
            </a:r>
          </a:p>
          <a:p>
            <a:r>
              <a:rPr lang="en-US" dirty="0"/>
              <a:t>You can also include bulleted or numbered lists.</a:t>
            </a:r>
          </a:p>
          <a:p>
            <a:pPr lvl="1"/>
            <a:r>
              <a:rPr lang="en-US" dirty="0"/>
              <a:t>Second level bullet</a:t>
            </a:r>
          </a:p>
          <a:p>
            <a:pPr lvl="2"/>
            <a:r>
              <a:rPr lang="en-US" dirty="0"/>
              <a:t>Third level bullet</a:t>
            </a:r>
          </a:p>
          <a:p>
            <a:r>
              <a:rPr lang="en-US" dirty="0"/>
              <a:t>Either way, you have plenty of room here to add in both long and short text.</a:t>
            </a:r>
          </a:p>
        </p:txBody>
      </p:sp>
    </p:spTree>
    <p:extLst>
      <p:ext uri="{BB962C8B-B14F-4D97-AF65-F5344CB8AC3E}">
        <p14:creationId xmlns:p14="http://schemas.microsoft.com/office/powerpoint/2010/main" val="2833757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l_Photo_Left">
    <p:spTree>
      <p:nvGrpSpPr>
        <p:cNvPr id="1" name=""/>
        <p:cNvGrpSpPr/>
        <p:nvPr/>
      </p:nvGrpSpPr>
      <p:grpSpPr>
        <a:xfrm>
          <a:off x="0" y="0"/>
          <a:ext cx="0" cy="0"/>
          <a:chOff x="0" y="0"/>
          <a:chExt cx="0" cy="0"/>
        </a:xfrm>
      </p:grpSpPr>
      <p:sp>
        <p:nvSpPr>
          <p:cNvPr id="4" name="Rectangle: Top Corners Rounded 28">
            <a:extLst>
              <a:ext uri="{FF2B5EF4-FFF2-40B4-BE49-F238E27FC236}">
                <a16:creationId xmlns:a16="http://schemas.microsoft.com/office/drawing/2014/main" id="{FEAB47AD-DAED-D64E-8BE8-900B60FEB002}"/>
              </a:ext>
              <a:ext uri="{C183D7F6-B498-43B3-948B-1728B52AA6E4}">
                <adec:decorative xmlns:adec="http://schemas.microsoft.com/office/drawing/2017/decorative" val="1"/>
              </a:ext>
            </a:extLst>
          </p:cNvPr>
          <p:cNvSpPr/>
          <p:nvPr userDrawn="1"/>
        </p:nvSpPr>
        <p:spPr>
          <a:xfrm rot="16200000">
            <a:off x="-1927306" y="1927299"/>
            <a:ext cx="6858003" cy="3003391"/>
          </a:xfrm>
          <a:prstGeom prst="round2SameRect">
            <a:avLst>
              <a:gd name="adj1" fmla="val 0"/>
              <a:gd name="adj2" fmla="val 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18" name="Title 7">
            <a:extLst>
              <a:ext uri="{FF2B5EF4-FFF2-40B4-BE49-F238E27FC236}">
                <a16:creationId xmlns:a16="http://schemas.microsoft.com/office/drawing/2014/main" id="{7BFB01D5-A81B-14C4-1998-89B066C75F42}"/>
              </a:ext>
            </a:extLst>
          </p:cNvPr>
          <p:cNvSpPr>
            <a:spLocks noGrp="1"/>
          </p:cNvSpPr>
          <p:nvPr>
            <p:ph type="title" hasCustomPrompt="1"/>
          </p:nvPr>
        </p:nvSpPr>
        <p:spPr>
          <a:xfrm>
            <a:off x="5999487" y="1316381"/>
            <a:ext cx="5304002" cy="645231"/>
          </a:xfrm>
        </p:spPr>
        <p:txBody>
          <a:bodyPr/>
          <a:lstStyle>
            <a:lvl1pPr>
              <a:lnSpc>
                <a:spcPct val="100000"/>
              </a:lnSpc>
              <a:defRPr sz="2600">
                <a:solidFill>
                  <a:schemeClr val="tx1"/>
                </a:solidFill>
              </a:defRPr>
            </a:lvl1pPr>
          </a:lstStyle>
          <a:p>
            <a:r>
              <a:rPr lang="en-US" dirty="0"/>
              <a:t>Teal Photo on Left Slide</a:t>
            </a:r>
          </a:p>
        </p:txBody>
      </p:sp>
      <p:sp>
        <p:nvSpPr>
          <p:cNvPr id="17" name="Text Placeholder 9">
            <a:extLst>
              <a:ext uri="{FF2B5EF4-FFF2-40B4-BE49-F238E27FC236}">
                <a16:creationId xmlns:a16="http://schemas.microsoft.com/office/drawing/2014/main" id="{EE90CEF6-66AC-79B8-C754-A3F766664A43}"/>
              </a:ext>
            </a:extLst>
          </p:cNvPr>
          <p:cNvSpPr>
            <a:spLocks noGrp="1"/>
          </p:cNvSpPr>
          <p:nvPr>
            <p:ph type="body" sz="quarter" idx="11" hasCustomPrompt="1"/>
          </p:nvPr>
        </p:nvSpPr>
        <p:spPr>
          <a:xfrm>
            <a:off x="5999487" y="943609"/>
            <a:ext cx="5304002" cy="198987"/>
          </a:xfrm>
          <a:prstGeom prst="rect">
            <a:avLst/>
          </a:prstGeom>
        </p:spPr>
        <p:txBody>
          <a:bodyPr/>
          <a:lstStyle>
            <a:lvl1pPr marL="0" indent="0">
              <a:lnSpc>
                <a:spcPct val="100000"/>
              </a:lnSpc>
              <a:buNone/>
              <a:defRPr sz="1400" b="1" i="0" cap="all" spc="200" baseline="0">
                <a:solidFill>
                  <a:schemeClr val="tx2"/>
                </a:solidFill>
                <a:latin typeface="Roboto Medium" panose="02000000000000000000" pitchFamily="2" charset="0"/>
                <a:ea typeface="Roboto Medium" panose="02000000000000000000" pitchFamily="2" charset="0"/>
              </a:defRPr>
            </a:lvl1pPr>
          </a:lstStyle>
          <a:p>
            <a:pPr lvl="0"/>
            <a:r>
              <a:rPr lang="en-US" dirty="0"/>
              <a:t>SUBHEAD GOES HERE</a:t>
            </a:r>
          </a:p>
        </p:txBody>
      </p:sp>
      <p:sp>
        <p:nvSpPr>
          <p:cNvPr id="19" name="Text Placeholder 11">
            <a:extLst>
              <a:ext uri="{FF2B5EF4-FFF2-40B4-BE49-F238E27FC236}">
                <a16:creationId xmlns:a16="http://schemas.microsoft.com/office/drawing/2014/main" id="{68D3F23B-9AE1-1FFE-4504-6CF4F36637E4}"/>
              </a:ext>
            </a:extLst>
          </p:cNvPr>
          <p:cNvSpPr>
            <a:spLocks noGrp="1"/>
          </p:cNvSpPr>
          <p:nvPr>
            <p:ph type="body" sz="quarter" idx="14" hasCustomPrompt="1"/>
          </p:nvPr>
        </p:nvSpPr>
        <p:spPr>
          <a:xfrm>
            <a:off x="5999487" y="2227503"/>
            <a:ext cx="5304002" cy="3932370"/>
          </a:xfrm>
          <a:prstGeom prst="rect">
            <a:avLst/>
          </a:prstGeom>
        </p:spPr>
        <p:txBody>
          <a:bodyPr/>
          <a:lstStyle>
            <a:lvl1pPr marL="342900" indent="-285750">
              <a:lnSpc>
                <a:spcPts val="2400"/>
              </a:lnSpc>
              <a:spcBef>
                <a:spcPts val="1200"/>
              </a:spcBef>
              <a:buFont typeface="Arial" panose="020B0604020202020204" pitchFamily="34" charset="0"/>
              <a:buChar char="•"/>
              <a:defRPr sz="1800" b="0">
                <a:solidFill>
                  <a:schemeClr val="tx1"/>
                </a:solidFill>
              </a:defRPr>
            </a:lvl1pPr>
            <a:lvl2pPr marL="685800" marR="0"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800">
                <a:solidFill>
                  <a:schemeClr val="tx1"/>
                </a:solidFill>
              </a:defRPr>
            </a:lvl2pPr>
            <a:lvl3pPr>
              <a:defRPr sz="1800"/>
            </a:lvl3pPr>
            <a:lvl4pPr>
              <a:defRPr sz="1800"/>
            </a:lvl4pPr>
          </a:lstStyle>
          <a:p>
            <a:pPr lvl="0"/>
            <a:r>
              <a:rPr lang="en-US" dirty="0"/>
              <a:t>Place in your content here. When pasting in content, please use the “Use Destination Theme” or “Keep Text Only” options to ensure the text matches this template’s styles. </a:t>
            </a:r>
          </a:p>
          <a:p>
            <a:pPr lvl="0"/>
            <a:r>
              <a:rPr lang="en-US" dirty="0"/>
              <a:t>To replace an image, right click on the image, select “Change Picture”, then choose from a file on your device, or “From Clipboard” to paste in a copied image.</a:t>
            </a:r>
          </a:p>
          <a:p>
            <a:pPr lvl="0"/>
            <a:r>
              <a:rPr lang="en-US" dirty="0"/>
              <a:t>First level bullets</a:t>
            </a:r>
          </a:p>
          <a:p>
            <a:pPr lvl="1"/>
            <a:r>
              <a:rPr lang="en-US" dirty="0"/>
              <a:t>Second level bullets</a:t>
            </a:r>
          </a:p>
          <a:p>
            <a:pPr lvl="2"/>
            <a:r>
              <a:rPr lang="en-US" dirty="0"/>
              <a:t>Third level bullets</a:t>
            </a:r>
          </a:p>
          <a:p>
            <a:pPr lvl="3"/>
            <a:r>
              <a:rPr lang="en-US" dirty="0"/>
              <a:t>Fourth level bullets</a:t>
            </a:r>
          </a:p>
          <a:p>
            <a:pPr lvl="1"/>
            <a:endParaRPr lang="en-US" dirty="0"/>
          </a:p>
          <a:p>
            <a:pPr lvl="0"/>
            <a:endParaRPr lang="en-US" dirty="0"/>
          </a:p>
        </p:txBody>
      </p:sp>
      <p:sp>
        <p:nvSpPr>
          <p:cNvPr id="36" name="Picture Placeholder 35" descr="Image Placeholder.">
            <a:extLst>
              <a:ext uri="{FF2B5EF4-FFF2-40B4-BE49-F238E27FC236}">
                <a16:creationId xmlns:a16="http://schemas.microsoft.com/office/drawing/2014/main" id="{01421E0B-AB14-7E9D-A4A3-B6D488BD6273}"/>
              </a:ext>
            </a:extLst>
          </p:cNvPr>
          <p:cNvSpPr>
            <a:spLocks noGrp="1"/>
          </p:cNvSpPr>
          <p:nvPr>
            <p:ph type="pic" sz="quarter" idx="13"/>
          </p:nvPr>
        </p:nvSpPr>
        <p:spPr>
          <a:xfrm>
            <a:off x="888511" y="698127"/>
            <a:ext cx="4222464" cy="5461746"/>
          </a:xfrm>
          <a:custGeom>
            <a:avLst/>
            <a:gdLst>
              <a:gd name="connsiteX0" fmla="*/ 108625 w 2248970"/>
              <a:gd name="connsiteY0" fmla="*/ 0 h 2909037"/>
              <a:gd name="connsiteX1" fmla="*/ 2140345 w 2248970"/>
              <a:gd name="connsiteY1" fmla="*/ 0 h 2909037"/>
              <a:gd name="connsiteX2" fmla="*/ 2248970 w 2248970"/>
              <a:gd name="connsiteY2" fmla="*/ 108625 h 2909037"/>
              <a:gd name="connsiteX3" fmla="*/ 2248970 w 2248970"/>
              <a:gd name="connsiteY3" fmla="*/ 2800412 h 2909037"/>
              <a:gd name="connsiteX4" fmla="*/ 2140345 w 2248970"/>
              <a:gd name="connsiteY4" fmla="*/ 2909037 h 2909037"/>
              <a:gd name="connsiteX5" fmla="*/ 108625 w 2248970"/>
              <a:gd name="connsiteY5" fmla="*/ 2909037 h 2909037"/>
              <a:gd name="connsiteX6" fmla="*/ 0 w 2248970"/>
              <a:gd name="connsiteY6" fmla="*/ 2800412 h 2909037"/>
              <a:gd name="connsiteX7" fmla="*/ 0 w 2248970"/>
              <a:gd name="connsiteY7" fmla="*/ 108625 h 2909037"/>
              <a:gd name="connsiteX8" fmla="*/ 108625 w 2248970"/>
              <a:gd name="connsiteY8" fmla="*/ 0 h 290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970" h="2909037">
                <a:moveTo>
                  <a:pt x="108625" y="0"/>
                </a:moveTo>
                <a:lnTo>
                  <a:pt x="2140345" y="0"/>
                </a:lnTo>
                <a:cubicBezTo>
                  <a:pt x="2200337" y="0"/>
                  <a:pt x="2248970" y="48633"/>
                  <a:pt x="2248970" y="108625"/>
                </a:cubicBezTo>
                <a:lnTo>
                  <a:pt x="2248970" y="2800412"/>
                </a:lnTo>
                <a:cubicBezTo>
                  <a:pt x="2248970" y="2860404"/>
                  <a:pt x="2200337" y="2909037"/>
                  <a:pt x="2140345" y="2909037"/>
                </a:cubicBezTo>
                <a:lnTo>
                  <a:pt x="108625" y="2909037"/>
                </a:lnTo>
                <a:cubicBezTo>
                  <a:pt x="48633" y="2909037"/>
                  <a:pt x="0" y="2860404"/>
                  <a:pt x="0" y="2800412"/>
                </a:cubicBezTo>
                <a:lnTo>
                  <a:pt x="0" y="108625"/>
                </a:lnTo>
                <a:cubicBezTo>
                  <a:pt x="0" y="48633"/>
                  <a:pt x="48633" y="0"/>
                  <a:pt x="108625" y="0"/>
                </a:cubicBezTo>
                <a:close/>
              </a:path>
            </a:pathLst>
          </a:custGeom>
          <a:pattFill prst="pct5">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2543225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rple_Photo_Left">
    <p:spTree>
      <p:nvGrpSpPr>
        <p:cNvPr id="1" name=""/>
        <p:cNvGrpSpPr/>
        <p:nvPr/>
      </p:nvGrpSpPr>
      <p:grpSpPr>
        <a:xfrm>
          <a:off x="0" y="0"/>
          <a:ext cx="0" cy="0"/>
          <a:chOff x="0" y="0"/>
          <a:chExt cx="0" cy="0"/>
        </a:xfrm>
      </p:grpSpPr>
      <p:sp>
        <p:nvSpPr>
          <p:cNvPr id="4" name="Rectangle: Top Corners Rounded 28">
            <a:extLst>
              <a:ext uri="{FF2B5EF4-FFF2-40B4-BE49-F238E27FC236}">
                <a16:creationId xmlns:a16="http://schemas.microsoft.com/office/drawing/2014/main" id="{FEAB47AD-DAED-D64E-8BE8-900B60FEB002}"/>
              </a:ext>
              <a:ext uri="{C183D7F6-B498-43B3-948B-1728B52AA6E4}">
                <adec:decorative xmlns:adec="http://schemas.microsoft.com/office/drawing/2017/decorative" val="1"/>
              </a:ext>
            </a:extLst>
          </p:cNvPr>
          <p:cNvSpPr/>
          <p:nvPr userDrawn="1"/>
        </p:nvSpPr>
        <p:spPr>
          <a:xfrm rot="16200000">
            <a:off x="-1927306" y="1927299"/>
            <a:ext cx="6858003" cy="3003391"/>
          </a:xfrm>
          <a:prstGeom prst="round2SameRect">
            <a:avLst>
              <a:gd name="adj1" fmla="val 0"/>
              <a:gd name="adj2"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18" name="Title 7">
            <a:extLst>
              <a:ext uri="{FF2B5EF4-FFF2-40B4-BE49-F238E27FC236}">
                <a16:creationId xmlns:a16="http://schemas.microsoft.com/office/drawing/2014/main" id="{7BFB01D5-A81B-14C4-1998-89B066C75F42}"/>
              </a:ext>
            </a:extLst>
          </p:cNvPr>
          <p:cNvSpPr>
            <a:spLocks noGrp="1"/>
          </p:cNvSpPr>
          <p:nvPr>
            <p:ph type="title" hasCustomPrompt="1"/>
          </p:nvPr>
        </p:nvSpPr>
        <p:spPr>
          <a:xfrm>
            <a:off x="5999487" y="1316381"/>
            <a:ext cx="5304002" cy="645231"/>
          </a:xfrm>
        </p:spPr>
        <p:txBody>
          <a:bodyPr/>
          <a:lstStyle>
            <a:lvl1pPr>
              <a:lnSpc>
                <a:spcPct val="100000"/>
              </a:lnSpc>
              <a:defRPr sz="2600">
                <a:solidFill>
                  <a:schemeClr val="tx1"/>
                </a:solidFill>
              </a:defRPr>
            </a:lvl1pPr>
          </a:lstStyle>
          <a:p>
            <a:r>
              <a:rPr lang="en-US" dirty="0"/>
              <a:t>Purple Photo on Left Slide</a:t>
            </a:r>
          </a:p>
        </p:txBody>
      </p:sp>
      <p:sp>
        <p:nvSpPr>
          <p:cNvPr id="17" name="Text Placeholder 9">
            <a:extLst>
              <a:ext uri="{FF2B5EF4-FFF2-40B4-BE49-F238E27FC236}">
                <a16:creationId xmlns:a16="http://schemas.microsoft.com/office/drawing/2014/main" id="{EE90CEF6-66AC-79B8-C754-A3F766664A43}"/>
              </a:ext>
            </a:extLst>
          </p:cNvPr>
          <p:cNvSpPr>
            <a:spLocks noGrp="1"/>
          </p:cNvSpPr>
          <p:nvPr>
            <p:ph type="body" sz="quarter" idx="11" hasCustomPrompt="1"/>
          </p:nvPr>
        </p:nvSpPr>
        <p:spPr>
          <a:xfrm>
            <a:off x="5999487" y="943609"/>
            <a:ext cx="5304002" cy="198987"/>
          </a:xfrm>
          <a:prstGeom prst="rect">
            <a:avLst/>
          </a:prstGeom>
        </p:spPr>
        <p:txBody>
          <a:bodyPr/>
          <a:lstStyle>
            <a:lvl1pPr marL="0" indent="0">
              <a:lnSpc>
                <a:spcPct val="100000"/>
              </a:lnSpc>
              <a:buNone/>
              <a:defRPr sz="1400" b="1" i="0" cap="all" spc="200" baseline="0">
                <a:solidFill>
                  <a:schemeClr val="tx2"/>
                </a:solidFill>
                <a:latin typeface="Roboto Medium" panose="02000000000000000000" pitchFamily="2" charset="0"/>
                <a:ea typeface="Roboto Medium" panose="02000000000000000000" pitchFamily="2" charset="0"/>
              </a:defRPr>
            </a:lvl1pPr>
          </a:lstStyle>
          <a:p>
            <a:pPr lvl="0"/>
            <a:r>
              <a:rPr lang="en-US" dirty="0"/>
              <a:t>SUBHEAD GOES HERE</a:t>
            </a:r>
          </a:p>
        </p:txBody>
      </p:sp>
      <p:sp>
        <p:nvSpPr>
          <p:cNvPr id="19" name="Text Placeholder 11">
            <a:extLst>
              <a:ext uri="{FF2B5EF4-FFF2-40B4-BE49-F238E27FC236}">
                <a16:creationId xmlns:a16="http://schemas.microsoft.com/office/drawing/2014/main" id="{68D3F23B-9AE1-1FFE-4504-6CF4F36637E4}"/>
              </a:ext>
            </a:extLst>
          </p:cNvPr>
          <p:cNvSpPr>
            <a:spLocks noGrp="1"/>
          </p:cNvSpPr>
          <p:nvPr>
            <p:ph type="body" sz="quarter" idx="14" hasCustomPrompt="1"/>
          </p:nvPr>
        </p:nvSpPr>
        <p:spPr>
          <a:xfrm>
            <a:off x="5999487" y="2227503"/>
            <a:ext cx="5304002" cy="3932370"/>
          </a:xfrm>
          <a:prstGeom prst="rect">
            <a:avLst/>
          </a:prstGeom>
        </p:spPr>
        <p:txBody>
          <a:bodyPr/>
          <a:lstStyle>
            <a:lvl1pPr marL="342900" indent="-285750">
              <a:lnSpc>
                <a:spcPts val="2400"/>
              </a:lnSpc>
              <a:spcBef>
                <a:spcPts val="1200"/>
              </a:spcBef>
              <a:buFont typeface="Arial" panose="020B0604020202020204" pitchFamily="34" charset="0"/>
              <a:buChar char="•"/>
              <a:defRPr sz="1800" b="0">
                <a:solidFill>
                  <a:schemeClr val="tx1"/>
                </a:solidFill>
              </a:defRPr>
            </a:lvl1pPr>
            <a:lvl2pPr marL="685800" marR="0"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800">
                <a:solidFill>
                  <a:schemeClr val="tx1"/>
                </a:solidFill>
              </a:defRPr>
            </a:lvl2pPr>
            <a:lvl3pPr>
              <a:defRPr sz="1800"/>
            </a:lvl3pPr>
            <a:lvl4pPr>
              <a:defRPr sz="1800"/>
            </a:lvl4pPr>
          </a:lstStyle>
          <a:p>
            <a:pPr lvl="0"/>
            <a:r>
              <a:rPr lang="en-US" dirty="0"/>
              <a:t>Place in your content here. When pasting in content, please use the “Use Destination Theme” or “Keep Text Only” options to ensure the text matches this template’s styles. </a:t>
            </a:r>
          </a:p>
          <a:p>
            <a:pPr lvl="0"/>
            <a:r>
              <a:rPr lang="en-US" dirty="0"/>
              <a:t>To replace an image, right click on the image, select “Change Picture”, then choose from a file on your device, or “From Clipboard” to paste in a copied image.</a:t>
            </a:r>
          </a:p>
          <a:p>
            <a:pPr lvl="0"/>
            <a:r>
              <a:rPr lang="en-US" dirty="0"/>
              <a:t>First level bullets</a:t>
            </a:r>
          </a:p>
          <a:p>
            <a:pPr lvl="1"/>
            <a:r>
              <a:rPr lang="en-US" dirty="0"/>
              <a:t>Second level bullets</a:t>
            </a:r>
          </a:p>
          <a:p>
            <a:pPr lvl="2"/>
            <a:r>
              <a:rPr lang="en-US" dirty="0"/>
              <a:t>Third level bullets</a:t>
            </a:r>
          </a:p>
          <a:p>
            <a:pPr lvl="3"/>
            <a:r>
              <a:rPr lang="en-US" dirty="0"/>
              <a:t>Fourth level bullets</a:t>
            </a:r>
          </a:p>
          <a:p>
            <a:pPr lvl="1"/>
            <a:endParaRPr lang="en-US" dirty="0"/>
          </a:p>
          <a:p>
            <a:pPr lvl="0"/>
            <a:endParaRPr lang="en-US" dirty="0"/>
          </a:p>
        </p:txBody>
      </p:sp>
      <p:sp>
        <p:nvSpPr>
          <p:cNvPr id="36" name="Picture Placeholder 35" descr="Image Placeholder.">
            <a:extLst>
              <a:ext uri="{FF2B5EF4-FFF2-40B4-BE49-F238E27FC236}">
                <a16:creationId xmlns:a16="http://schemas.microsoft.com/office/drawing/2014/main" id="{01421E0B-AB14-7E9D-A4A3-B6D488BD6273}"/>
              </a:ext>
            </a:extLst>
          </p:cNvPr>
          <p:cNvSpPr>
            <a:spLocks noGrp="1"/>
          </p:cNvSpPr>
          <p:nvPr>
            <p:ph type="pic" sz="quarter" idx="13"/>
          </p:nvPr>
        </p:nvSpPr>
        <p:spPr>
          <a:xfrm>
            <a:off x="888511" y="698127"/>
            <a:ext cx="4222464" cy="5461746"/>
          </a:xfrm>
          <a:custGeom>
            <a:avLst/>
            <a:gdLst>
              <a:gd name="connsiteX0" fmla="*/ 108625 w 2248970"/>
              <a:gd name="connsiteY0" fmla="*/ 0 h 2909037"/>
              <a:gd name="connsiteX1" fmla="*/ 2140345 w 2248970"/>
              <a:gd name="connsiteY1" fmla="*/ 0 h 2909037"/>
              <a:gd name="connsiteX2" fmla="*/ 2248970 w 2248970"/>
              <a:gd name="connsiteY2" fmla="*/ 108625 h 2909037"/>
              <a:gd name="connsiteX3" fmla="*/ 2248970 w 2248970"/>
              <a:gd name="connsiteY3" fmla="*/ 2800412 h 2909037"/>
              <a:gd name="connsiteX4" fmla="*/ 2140345 w 2248970"/>
              <a:gd name="connsiteY4" fmla="*/ 2909037 h 2909037"/>
              <a:gd name="connsiteX5" fmla="*/ 108625 w 2248970"/>
              <a:gd name="connsiteY5" fmla="*/ 2909037 h 2909037"/>
              <a:gd name="connsiteX6" fmla="*/ 0 w 2248970"/>
              <a:gd name="connsiteY6" fmla="*/ 2800412 h 2909037"/>
              <a:gd name="connsiteX7" fmla="*/ 0 w 2248970"/>
              <a:gd name="connsiteY7" fmla="*/ 108625 h 2909037"/>
              <a:gd name="connsiteX8" fmla="*/ 108625 w 2248970"/>
              <a:gd name="connsiteY8" fmla="*/ 0 h 290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970" h="2909037">
                <a:moveTo>
                  <a:pt x="108625" y="0"/>
                </a:moveTo>
                <a:lnTo>
                  <a:pt x="2140345" y="0"/>
                </a:lnTo>
                <a:cubicBezTo>
                  <a:pt x="2200337" y="0"/>
                  <a:pt x="2248970" y="48633"/>
                  <a:pt x="2248970" y="108625"/>
                </a:cubicBezTo>
                <a:lnTo>
                  <a:pt x="2248970" y="2800412"/>
                </a:lnTo>
                <a:cubicBezTo>
                  <a:pt x="2248970" y="2860404"/>
                  <a:pt x="2200337" y="2909037"/>
                  <a:pt x="2140345" y="2909037"/>
                </a:cubicBezTo>
                <a:lnTo>
                  <a:pt x="108625" y="2909037"/>
                </a:lnTo>
                <a:cubicBezTo>
                  <a:pt x="48633" y="2909037"/>
                  <a:pt x="0" y="2860404"/>
                  <a:pt x="0" y="2800412"/>
                </a:cubicBezTo>
                <a:lnTo>
                  <a:pt x="0" y="108625"/>
                </a:lnTo>
                <a:cubicBezTo>
                  <a:pt x="0" y="48633"/>
                  <a:pt x="48633" y="0"/>
                  <a:pt x="108625" y="0"/>
                </a:cubicBezTo>
                <a:close/>
              </a:path>
            </a:pathLst>
          </a:custGeom>
          <a:pattFill prst="pct5">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1338216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Photo_Right">
    <p:spTree>
      <p:nvGrpSpPr>
        <p:cNvPr id="1" name=""/>
        <p:cNvGrpSpPr/>
        <p:nvPr/>
      </p:nvGrpSpPr>
      <p:grpSpPr>
        <a:xfrm>
          <a:off x="0" y="0"/>
          <a:ext cx="0" cy="0"/>
          <a:chOff x="0" y="0"/>
          <a:chExt cx="0" cy="0"/>
        </a:xfrm>
      </p:grpSpPr>
      <p:sp>
        <p:nvSpPr>
          <p:cNvPr id="4" name="Rectangle: Top Corners Rounded 28">
            <a:extLst>
              <a:ext uri="{FF2B5EF4-FFF2-40B4-BE49-F238E27FC236}">
                <a16:creationId xmlns:a16="http://schemas.microsoft.com/office/drawing/2014/main" id="{FEAB47AD-DAED-D64E-8BE8-900B60FEB002}"/>
              </a:ext>
              <a:ext uri="{C183D7F6-B498-43B3-948B-1728B52AA6E4}">
                <adec:decorative xmlns:adec="http://schemas.microsoft.com/office/drawing/2017/decorative" val="1"/>
              </a:ext>
            </a:extLst>
          </p:cNvPr>
          <p:cNvSpPr/>
          <p:nvPr userDrawn="1"/>
        </p:nvSpPr>
        <p:spPr>
          <a:xfrm rot="16200000">
            <a:off x="7261301" y="1927299"/>
            <a:ext cx="6858003" cy="3003391"/>
          </a:xfrm>
          <a:prstGeom prst="round2SameRect">
            <a:avLst>
              <a:gd name="adj1" fmla="val 0"/>
              <a:gd name="adj2" fmla="val 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18" name="Title 7">
            <a:extLst>
              <a:ext uri="{FF2B5EF4-FFF2-40B4-BE49-F238E27FC236}">
                <a16:creationId xmlns:a16="http://schemas.microsoft.com/office/drawing/2014/main" id="{7BFB01D5-A81B-14C4-1998-89B066C75F42}"/>
              </a:ext>
            </a:extLst>
          </p:cNvPr>
          <p:cNvSpPr>
            <a:spLocks noGrp="1"/>
          </p:cNvSpPr>
          <p:nvPr>
            <p:ph type="title" hasCustomPrompt="1"/>
          </p:nvPr>
        </p:nvSpPr>
        <p:spPr>
          <a:xfrm>
            <a:off x="774402" y="1070899"/>
            <a:ext cx="5418111" cy="645231"/>
          </a:xfrm>
        </p:spPr>
        <p:txBody>
          <a:bodyPr/>
          <a:lstStyle>
            <a:lvl1pPr>
              <a:lnSpc>
                <a:spcPct val="100000"/>
              </a:lnSpc>
              <a:defRPr sz="2600">
                <a:solidFill>
                  <a:schemeClr val="tx1"/>
                </a:solidFill>
              </a:defRPr>
            </a:lvl1pPr>
          </a:lstStyle>
          <a:p>
            <a:r>
              <a:rPr lang="en-US" dirty="0"/>
              <a:t>Blue Photo on Right Slide</a:t>
            </a:r>
          </a:p>
        </p:txBody>
      </p:sp>
      <p:sp>
        <p:nvSpPr>
          <p:cNvPr id="17" name="Text Placeholder 9">
            <a:extLst>
              <a:ext uri="{FF2B5EF4-FFF2-40B4-BE49-F238E27FC236}">
                <a16:creationId xmlns:a16="http://schemas.microsoft.com/office/drawing/2014/main" id="{EE90CEF6-66AC-79B8-C754-A3F766664A43}"/>
              </a:ext>
            </a:extLst>
          </p:cNvPr>
          <p:cNvSpPr>
            <a:spLocks noGrp="1"/>
          </p:cNvSpPr>
          <p:nvPr>
            <p:ph type="body" sz="quarter" idx="11" hasCustomPrompt="1"/>
          </p:nvPr>
        </p:nvSpPr>
        <p:spPr>
          <a:xfrm>
            <a:off x="774402" y="698127"/>
            <a:ext cx="5418111" cy="198987"/>
          </a:xfrm>
          <a:prstGeom prst="rect">
            <a:avLst/>
          </a:prstGeom>
        </p:spPr>
        <p:txBody>
          <a:bodyPr/>
          <a:lstStyle>
            <a:lvl1pPr marL="0" indent="0">
              <a:lnSpc>
                <a:spcPct val="100000"/>
              </a:lnSpc>
              <a:buNone/>
              <a:defRPr sz="1400" b="0" i="0" cap="all" spc="200" baseline="0">
                <a:solidFill>
                  <a:schemeClr val="tx2"/>
                </a:solidFill>
                <a:latin typeface="Roboto Medium" panose="02000000000000000000" pitchFamily="2" charset="0"/>
                <a:ea typeface="Roboto Medium" panose="02000000000000000000" pitchFamily="2" charset="0"/>
              </a:defRPr>
            </a:lvl1pPr>
          </a:lstStyle>
          <a:p>
            <a:pPr lvl="0"/>
            <a:r>
              <a:rPr lang="en-US"/>
              <a:t>SUBHEAD GOES HERE</a:t>
            </a:r>
          </a:p>
        </p:txBody>
      </p:sp>
      <p:sp>
        <p:nvSpPr>
          <p:cNvPr id="19" name="Text Placeholder 11">
            <a:extLst>
              <a:ext uri="{FF2B5EF4-FFF2-40B4-BE49-F238E27FC236}">
                <a16:creationId xmlns:a16="http://schemas.microsoft.com/office/drawing/2014/main" id="{68D3F23B-9AE1-1FFE-4504-6CF4F36637E4}"/>
              </a:ext>
            </a:extLst>
          </p:cNvPr>
          <p:cNvSpPr>
            <a:spLocks noGrp="1"/>
          </p:cNvSpPr>
          <p:nvPr>
            <p:ph type="body" sz="quarter" idx="14" hasCustomPrompt="1"/>
          </p:nvPr>
        </p:nvSpPr>
        <p:spPr>
          <a:xfrm>
            <a:off x="774402" y="1982021"/>
            <a:ext cx="5418111" cy="4177852"/>
          </a:xfrm>
          <a:prstGeom prst="rect">
            <a:avLst/>
          </a:prstGeom>
        </p:spPr>
        <p:txBody>
          <a:bodyPr/>
          <a:lstStyle>
            <a:lvl1pPr marL="171450" indent="-171450">
              <a:lnSpc>
                <a:spcPts val="2400"/>
              </a:lnSpc>
              <a:spcBef>
                <a:spcPts val="1200"/>
              </a:spcBef>
              <a:buFont typeface="Arial" panose="020B0604020202020204" pitchFamily="34" charset="0"/>
              <a:buChar char="•"/>
              <a:defRPr sz="1800" b="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stStyle>
          <a:p>
            <a:pPr lvl="0"/>
            <a:r>
              <a:rPr lang="en-US" dirty="0"/>
              <a:t>Place in your content here. When pasting in content, please use the “Use Destination Theme” or “Keep Text Only” options to ensure the text matches this template’s styles. </a:t>
            </a:r>
          </a:p>
          <a:p>
            <a:pPr lvl="0"/>
            <a:r>
              <a:rPr lang="en-US" dirty="0"/>
              <a:t>To replace an image, right click on the image, select “Change Picture”, then choose from a file on your device, or “From Clipboard” to paste in a copied image.</a:t>
            </a:r>
          </a:p>
          <a:p>
            <a:pPr lvl="0"/>
            <a:r>
              <a:rPr lang="en-US" dirty="0"/>
              <a:t>First level bullets</a:t>
            </a:r>
          </a:p>
          <a:p>
            <a:pPr lvl="1"/>
            <a:r>
              <a:rPr lang="en-US" dirty="0"/>
              <a:t>Second level bullets</a:t>
            </a:r>
          </a:p>
          <a:p>
            <a:pPr lvl="2"/>
            <a:r>
              <a:rPr lang="en-US" dirty="0"/>
              <a:t>Third level bullets</a:t>
            </a:r>
          </a:p>
          <a:p>
            <a:pPr lvl="3"/>
            <a:r>
              <a:rPr lang="en-US" dirty="0"/>
              <a:t>Fourth level bullets</a:t>
            </a:r>
          </a:p>
        </p:txBody>
      </p:sp>
      <p:sp>
        <p:nvSpPr>
          <p:cNvPr id="36" name="Picture Placeholder 35" descr="Image Placeholder.">
            <a:extLst>
              <a:ext uri="{FF2B5EF4-FFF2-40B4-BE49-F238E27FC236}">
                <a16:creationId xmlns:a16="http://schemas.microsoft.com/office/drawing/2014/main" id="{01421E0B-AB14-7E9D-A4A3-B6D488BD6273}"/>
              </a:ext>
            </a:extLst>
          </p:cNvPr>
          <p:cNvSpPr>
            <a:spLocks noGrp="1"/>
          </p:cNvSpPr>
          <p:nvPr>
            <p:ph type="pic" sz="quarter" idx="13"/>
          </p:nvPr>
        </p:nvSpPr>
        <p:spPr>
          <a:xfrm>
            <a:off x="7081024" y="698127"/>
            <a:ext cx="4222464" cy="5461746"/>
          </a:xfrm>
          <a:custGeom>
            <a:avLst/>
            <a:gdLst>
              <a:gd name="connsiteX0" fmla="*/ 108625 w 2248970"/>
              <a:gd name="connsiteY0" fmla="*/ 0 h 2909037"/>
              <a:gd name="connsiteX1" fmla="*/ 2140345 w 2248970"/>
              <a:gd name="connsiteY1" fmla="*/ 0 h 2909037"/>
              <a:gd name="connsiteX2" fmla="*/ 2248970 w 2248970"/>
              <a:gd name="connsiteY2" fmla="*/ 108625 h 2909037"/>
              <a:gd name="connsiteX3" fmla="*/ 2248970 w 2248970"/>
              <a:gd name="connsiteY3" fmla="*/ 2800412 h 2909037"/>
              <a:gd name="connsiteX4" fmla="*/ 2140345 w 2248970"/>
              <a:gd name="connsiteY4" fmla="*/ 2909037 h 2909037"/>
              <a:gd name="connsiteX5" fmla="*/ 108625 w 2248970"/>
              <a:gd name="connsiteY5" fmla="*/ 2909037 h 2909037"/>
              <a:gd name="connsiteX6" fmla="*/ 0 w 2248970"/>
              <a:gd name="connsiteY6" fmla="*/ 2800412 h 2909037"/>
              <a:gd name="connsiteX7" fmla="*/ 0 w 2248970"/>
              <a:gd name="connsiteY7" fmla="*/ 108625 h 2909037"/>
              <a:gd name="connsiteX8" fmla="*/ 108625 w 2248970"/>
              <a:gd name="connsiteY8" fmla="*/ 0 h 290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970" h="2909037">
                <a:moveTo>
                  <a:pt x="108625" y="0"/>
                </a:moveTo>
                <a:lnTo>
                  <a:pt x="2140345" y="0"/>
                </a:lnTo>
                <a:cubicBezTo>
                  <a:pt x="2200337" y="0"/>
                  <a:pt x="2248970" y="48633"/>
                  <a:pt x="2248970" y="108625"/>
                </a:cubicBezTo>
                <a:lnTo>
                  <a:pt x="2248970" y="2800412"/>
                </a:lnTo>
                <a:cubicBezTo>
                  <a:pt x="2248970" y="2860404"/>
                  <a:pt x="2200337" y="2909037"/>
                  <a:pt x="2140345" y="2909037"/>
                </a:cubicBezTo>
                <a:lnTo>
                  <a:pt x="108625" y="2909037"/>
                </a:lnTo>
                <a:cubicBezTo>
                  <a:pt x="48633" y="2909037"/>
                  <a:pt x="0" y="2860404"/>
                  <a:pt x="0" y="2800412"/>
                </a:cubicBezTo>
                <a:lnTo>
                  <a:pt x="0" y="108625"/>
                </a:lnTo>
                <a:cubicBezTo>
                  <a:pt x="0" y="48633"/>
                  <a:pt x="48633" y="0"/>
                  <a:pt x="108625" y="0"/>
                </a:cubicBezTo>
                <a:close/>
              </a:path>
            </a:pathLst>
          </a:custGeom>
          <a:pattFill prst="pct5">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4006293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G_Photo_Right">
    <p:spTree>
      <p:nvGrpSpPr>
        <p:cNvPr id="1" name=""/>
        <p:cNvGrpSpPr/>
        <p:nvPr/>
      </p:nvGrpSpPr>
      <p:grpSpPr>
        <a:xfrm>
          <a:off x="0" y="0"/>
          <a:ext cx="0" cy="0"/>
          <a:chOff x="0" y="0"/>
          <a:chExt cx="0" cy="0"/>
        </a:xfrm>
      </p:grpSpPr>
      <p:sp>
        <p:nvSpPr>
          <p:cNvPr id="4" name="Rectangle: Top Corners Rounded 28">
            <a:extLst>
              <a:ext uri="{FF2B5EF4-FFF2-40B4-BE49-F238E27FC236}">
                <a16:creationId xmlns:a16="http://schemas.microsoft.com/office/drawing/2014/main" id="{FEAB47AD-DAED-D64E-8BE8-900B60FEB002}"/>
              </a:ext>
              <a:ext uri="{C183D7F6-B498-43B3-948B-1728B52AA6E4}">
                <adec:decorative xmlns:adec="http://schemas.microsoft.com/office/drawing/2017/decorative" val="1"/>
              </a:ext>
            </a:extLst>
          </p:cNvPr>
          <p:cNvSpPr/>
          <p:nvPr userDrawn="1"/>
        </p:nvSpPr>
        <p:spPr>
          <a:xfrm rot="16200000">
            <a:off x="7261301" y="1927299"/>
            <a:ext cx="6858003" cy="3003391"/>
          </a:xfrm>
          <a:prstGeom prst="round2SameRect">
            <a:avLst>
              <a:gd name="adj1" fmla="val 0"/>
              <a:gd name="adj2" fmla="val 0"/>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18" name="Title 7">
            <a:extLst>
              <a:ext uri="{FF2B5EF4-FFF2-40B4-BE49-F238E27FC236}">
                <a16:creationId xmlns:a16="http://schemas.microsoft.com/office/drawing/2014/main" id="{7BFB01D5-A81B-14C4-1998-89B066C75F42}"/>
              </a:ext>
            </a:extLst>
          </p:cNvPr>
          <p:cNvSpPr>
            <a:spLocks noGrp="1"/>
          </p:cNvSpPr>
          <p:nvPr>
            <p:ph type="title" hasCustomPrompt="1"/>
          </p:nvPr>
        </p:nvSpPr>
        <p:spPr>
          <a:xfrm>
            <a:off x="774402" y="1112627"/>
            <a:ext cx="5418111" cy="645231"/>
          </a:xfrm>
        </p:spPr>
        <p:txBody>
          <a:bodyPr/>
          <a:lstStyle>
            <a:lvl1pPr>
              <a:lnSpc>
                <a:spcPct val="100000"/>
              </a:lnSpc>
              <a:defRPr sz="2600">
                <a:solidFill>
                  <a:schemeClr val="tx1"/>
                </a:solidFill>
              </a:defRPr>
            </a:lvl1pPr>
          </a:lstStyle>
          <a:p>
            <a:r>
              <a:rPr lang="en-US" dirty="0"/>
              <a:t>Blue Gradient Photo on Right Slide</a:t>
            </a:r>
          </a:p>
        </p:txBody>
      </p:sp>
      <p:sp>
        <p:nvSpPr>
          <p:cNvPr id="17" name="Text Placeholder 9">
            <a:extLst>
              <a:ext uri="{FF2B5EF4-FFF2-40B4-BE49-F238E27FC236}">
                <a16:creationId xmlns:a16="http://schemas.microsoft.com/office/drawing/2014/main" id="{EE90CEF6-66AC-79B8-C754-A3F766664A43}"/>
              </a:ext>
            </a:extLst>
          </p:cNvPr>
          <p:cNvSpPr>
            <a:spLocks noGrp="1"/>
          </p:cNvSpPr>
          <p:nvPr>
            <p:ph type="body" sz="quarter" idx="11" hasCustomPrompt="1"/>
          </p:nvPr>
        </p:nvSpPr>
        <p:spPr>
          <a:xfrm>
            <a:off x="774402" y="739855"/>
            <a:ext cx="5418111" cy="198987"/>
          </a:xfrm>
          <a:prstGeom prst="rect">
            <a:avLst/>
          </a:prstGeom>
        </p:spPr>
        <p:txBody>
          <a:bodyPr/>
          <a:lstStyle>
            <a:lvl1pPr marL="0" indent="0">
              <a:lnSpc>
                <a:spcPct val="100000"/>
              </a:lnSpc>
              <a:buNone/>
              <a:defRPr sz="1400" b="0" i="0" cap="all" spc="200" baseline="0">
                <a:solidFill>
                  <a:schemeClr val="tx2"/>
                </a:solidFill>
                <a:latin typeface="Roboto Medium" panose="02000000000000000000" pitchFamily="2" charset="0"/>
                <a:ea typeface="Roboto Medium" panose="02000000000000000000" pitchFamily="2" charset="0"/>
              </a:defRPr>
            </a:lvl1pPr>
          </a:lstStyle>
          <a:p>
            <a:pPr lvl="0"/>
            <a:r>
              <a:rPr lang="en-US"/>
              <a:t>SUBHEAD GOES HERE</a:t>
            </a:r>
          </a:p>
        </p:txBody>
      </p:sp>
      <p:sp>
        <p:nvSpPr>
          <p:cNvPr id="19" name="Text Placeholder 11">
            <a:extLst>
              <a:ext uri="{FF2B5EF4-FFF2-40B4-BE49-F238E27FC236}">
                <a16:creationId xmlns:a16="http://schemas.microsoft.com/office/drawing/2014/main" id="{68D3F23B-9AE1-1FFE-4504-6CF4F36637E4}"/>
              </a:ext>
            </a:extLst>
          </p:cNvPr>
          <p:cNvSpPr>
            <a:spLocks noGrp="1"/>
          </p:cNvSpPr>
          <p:nvPr>
            <p:ph type="body" sz="quarter" idx="14" hasCustomPrompt="1"/>
          </p:nvPr>
        </p:nvSpPr>
        <p:spPr>
          <a:xfrm>
            <a:off x="774402" y="2023748"/>
            <a:ext cx="5418111" cy="4116409"/>
          </a:xfrm>
          <a:prstGeom prst="rect">
            <a:avLst/>
          </a:prstGeom>
        </p:spPr>
        <p:txBody>
          <a:bodyPr/>
          <a:lstStyle>
            <a:lvl1pPr marL="171450" indent="-171450">
              <a:lnSpc>
                <a:spcPts val="2400"/>
              </a:lnSpc>
              <a:spcBef>
                <a:spcPts val="1200"/>
              </a:spcBef>
              <a:buFont typeface="Arial" panose="020B0604020202020204" pitchFamily="34" charset="0"/>
              <a:buChar char="•"/>
              <a:defRPr sz="1800" b="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stStyle>
          <a:p>
            <a:pPr lvl="0"/>
            <a:r>
              <a:rPr lang="en-US" dirty="0"/>
              <a:t>Place in your content here. When pasting in content, please use the “Use Destination Theme” or “Keep Text Only” options to ensure the text matches this template’s styles. </a:t>
            </a:r>
          </a:p>
          <a:p>
            <a:pPr lvl="0"/>
            <a:r>
              <a:rPr lang="en-US" dirty="0"/>
              <a:t>To replace an image, right click on the image, select “Change Picture”, then choose from a file on your device, or “From Clipboard” to paste in a copied image.</a:t>
            </a:r>
          </a:p>
          <a:p>
            <a:pPr lvl="0"/>
            <a:r>
              <a:rPr lang="en-US" dirty="0"/>
              <a:t>First level bullets</a:t>
            </a:r>
          </a:p>
          <a:p>
            <a:pPr lvl="1"/>
            <a:r>
              <a:rPr lang="en-US" dirty="0"/>
              <a:t>Second level bullets</a:t>
            </a:r>
          </a:p>
          <a:p>
            <a:pPr lvl="2"/>
            <a:r>
              <a:rPr lang="en-US" dirty="0"/>
              <a:t>Third level bullets</a:t>
            </a:r>
          </a:p>
          <a:p>
            <a:pPr lvl="3"/>
            <a:r>
              <a:rPr lang="en-US" dirty="0"/>
              <a:t>Fourth level bullets</a:t>
            </a:r>
          </a:p>
        </p:txBody>
      </p:sp>
      <p:sp>
        <p:nvSpPr>
          <p:cNvPr id="36" name="Picture Placeholder 35" descr="Image Placeholder.">
            <a:extLst>
              <a:ext uri="{FF2B5EF4-FFF2-40B4-BE49-F238E27FC236}">
                <a16:creationId xmlns:a16="http://schemas.microsoft.com/office/drawing/2014/main" id="{01421E0B-AB14-7E9D-A4A3-B6D488BD6273}"/>
              </a:ext>
            </a:extLst>
          </p:cNvPr>
          <p:cNvSpPr>
            <a:spLocks noGrp="1"/>
          </p:cNvSpPr>
          <p:nvPr>
            <p:ph type="pic" sz="quarter" idx="13"/>
          </p:nvPr>
        </p:nvSpPr>
        <p:spPr>
          <a:xfrm>
            <a:off x="7081024" y="698127"/>
            <a:ext cx="4222464" cy="5461746"/>
          </a:xfrm>
          <a:custGeom>
            <a:avLst/>
            <a:gdLst>
              <a:gd name="connsiteX0" fmla="*/ 108625 w 2248970"/>
              <a:gd name="connsiteY0" fmla="*/ 0 h 2909037"/>
              <a:gd name="connsiteX1" fmla="*/ 2140345 w 2248970"/>
              <a:gd name="connsiteY1" fmla="*/ 0 h 2909037"/>
              <a:gd name="connsiteX2" fmla="*/ 2248970 w 2248970"/>
              <a:gd name="connsiteY2" fmla="*/ 108625 h 2909037"/>
              <a:gd name="connsiteX3" fmla="*/ 2248970 w 2248970"/>
              <a:gd name="connsiteY3" fmla="*/ 2800412 h 2909037"/>
              <a:gd name="connsiteX4" fmla="*/ 2140345 w 2248970"/>
              <a:gd name="connsiteY4" fmla="*/ 2909037 h 2909037"/>
              <a:gd name="connsiteX5" fmla="*/ 108625 w 2248970"/>
              <a:gd name="connsiteY5" fmla="*/ 2909037 h 2909037"/>
              <a:gd name="connsiteX6" fmla="*/ 0 w 2248970"/>
              <a:gd name="connsiteY6" fmla="*/ 2800412 h 2909037"/>
              <a:gd name="connsiteX7" fmla="*/ 0 w 2248970"/>
              <a:gd name="connsiteY7" fmla="*/ 108625 h 2909037"/>
              <a:gd name="connsiteX8" fmla="*/ 108625 w 2248970"/>
              <a:gd name="connsiteY8" fmla="*/ 0 h 290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970" h="2909037">
                <a:moveTo>
                  <a:pt x="108625" y="0"/>
                </a:moveTo>
                <a:lnTo>
                  <a:pt x="2140345" y="0"/>
                </a:lnTo>
                <a:cubicBezTo>
                  <a:pt x="2200337" y="0"/>
                  <a:pt x="2248970" y="48633"/>
                  <a:pt x="2248970" y="108625"/>
                </a:cubicBezTo>
                <a:lnTo>
                  <a:pt x="2248970" y="2800412"/>
                </a:lnTo>
                <a:cubicBezTo>
                  <a:pt x="2248970" y="2860404"/>
                  <a:pt x="2200337" y="2909037"/>
                  <a:pt x="2140345" y="2909037"/>
                </a:cubicBezTo>
                <a:lnTo>
                  <a:pt x="108625" y="2909037"/>
                </a:lnTo>
                <a:cubicBezTo>
                  <a:pt x="48633" y="2909037"/>
                  <a:pt x="0" y="2860404"/>
                  <a:pt x="0" y="2800412"/>
                </a:cubicBezTo>
                <a:lnTo>
                  <a:pt x="0" y="108625"/>
                </a:lnTo>
                <a:cubicBezTo>
                  <a:pt x="0" y="48633"/>
                  <a:pt x="48633" y="0"/>
                  <a:pt x="108625" y="0"/>
                </a:cubicBezTo>
                <a:close/>
              </a:path>
            </a:pathLst>
          </a:custGeom>
          <a:pattFill prst="pct5">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3415194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_Left">
    <p:spTree>
      <p:nvGrpSpPr>
        <p:cNvPr id="1" name=""/>
        <p:cNvGrpSpPr/>
        <p:nvPr/>
      </p:nvGrpSpPr>
      <p:grpSpPr>
        <a:xfrm>
          <a:off x="0" y="0"/>
          <a:ext cx="0" cy="0"/>
          <a:chOff x="0" y="0"/>
          <a:chExt cx="0" cy="0"/>
        </a:xfrm>
      </p:grpSpPr>
      <p:sp>
        <p:nvSpPr>
          <p:cNvPr id="4" name="Rectangle: Top Corners Rounded 8">
            <a:extLst>
              <a:ext uri="{FF2B5EF4-FFF2-40B4-BE49-F238E27FC236}">
                <a16:creationId xmlns:a16="http://schemas.microsoft.com/office/drawing/2014/main" id="{BBABB99C-A34B-E14D-B267-4494C4279A4B}"/>
              </a:ext>
              <a:ext uri="{C183D7F6-B498-43B3-948B-1728B52AA6E4}">
                <adec:decorative xmlns:adec="http://schemas.microsoft.com/office/drawing/2017/decorative" val="1"/>
              </a:ext>
            </a:extLst>
          </p:cNvPr>
          <p:cNvSpPr/>
          <p:nvPr/>
        </p:nvSpPr>
        <p:spPr>
          <a:xfrm rot="16200000">
            <a:off x="7536329" y="969876"/>
            <a:ext cx="4373004" cy="4938343"/>
          </a:xfrm>
          <a:prstGeom prst="round2SameRect">
            <a:avLst>
              <a:gd name="adj1" fmla="val 4732"/>
              <a:gd name="adj2" fmla="val 0"/>
            </a:avLst>
          </a:prstGeom>
          <a:gradFill>
            <a:gsLst>
              <a:gs pos="100000">
                <a:schemeClr val="tx1"/>
              </a:gs>
              <a:gs pos="0">
                <a:schemeClr val="tx2"/>
              </a:gs>
            </a:gsLst>
            <a:lin ang="2700000" scaled="1"/>
          </a:gradFill>
          <a:ln>
            <a:noFill/>
          </a:ln>
          <a:effectLst>
            <a:outerShdw blurRad="762000" dist="1143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7">
            <a:extLst>
              <a:ext uri="{FF2B5EF4-FFF2-40B4-BE49-F238E27FC236}">
                <a16:creationId xmlns:a16="http://schemas.microsoft.com/office/drawing/2014/main" id="{DF05E8BB-A40D-77FC-456F-B4C6FEBF8834}"/>
              </a:ext>
            </a:extLst>
          </p:cNvPr>
          <p:cNvSpPr>
            <a:spLocks noGrp="1"/>
          </p:cNvSpPr>
          <p:nvPr>
            <p:ph type="title" hasCustomPrompt="1"/>
          </p:nvPr>
        </p:nvSpPr>
        <p:spPr>
          <a:xfrm>
            <a:off x="8078971" y="2178825"/>
            <a:ext cx="3439930" cy="994143"/>
          </a:xfrm>
        </p:spPr>
        <p:txBody>
          <a:bodyPr/>
          <a:lstStyle>
            <a:lvl1pPr>
              <a:lnSpc>
                <a:spcPct val="100000"/>
              </a:lnSpc>
              <a:defRPr sz="2600">
                <a:solidFill>
                  <a:schemeClr val="bg1"/>
                </a:solidFill>
              </a:defRPr>
            </a:lvl1pPr>
          </a:lstStyle>
          <a:p>
            <a:r>
              <a:rPr lang="en-US" sz="2600" b="1" dirty="0">
                <a:solidFill>
                  <a:schemeClr val="bg1"/>
                </a:solidFill>
                <a:latin typeface="Roboto" panose="02000000000000000000" pitchFamily="2" charset="0"/>
                <a:ea typeface="Roboto" panose="02000000000000000000" pitchFamily="2" charset="0"/>
                <a:cs typeface="Poppins SemiBold" panose="00000700000000000000" pitchFamily="2" charset="0"/>
              </a:rPr>
              <a:t>Large Photo on Left Slide</a:t>
            </a:r>
            <a:endParaRPr lang="en-US" dirty="0"/>
          </a:p>
        </p:txBody>
      </p:sp>
      <p:sp>
        <p:nvSpPr>
          <p:cNvPr id="14" name="Text Placeholder 9">
            <a:extLst>
              <a:ext uri="{FF2B5EF4-FFF2-40B4-BE49-F238E27FC236}">
                <a16:creationId xmlns:a16="http://schemas.microsoft.com/office/drawing/2014/main" id="{B1FD5C84-763A-903D-6385-7D41770F43C9}"/>
              </a:ext>
            </a:extLst>
          </p:cNvPr>
          <p:cNvSpPr>
            <a:spLocks noGrp="1"/>
          </p:cNvSpPr>
          <p:nvPr>
            <p:ph type="body" sz="quarter" idx="11" hasCustomPrompt="1"/>
          </p:nvPr>
        </p:nvSpPr>
        <p:spPr>
          <a:xfrm>
            <a:off x="8078971" y="1787765"/>
            <a:ext cx="3439930" cy="198987"/>
          </a:xfrm>
          <a:prstGeom prst="rect">
            <a:avLst/>
          </a:prstGeom>
        </p:spPr>
        <p:txBody>
          <a:bodyPr/>
          <a:lstStyle>
            <a:lvl1pPr marL="0" indent="0">
              <a:lnSpc>
                <a:spcPct val="100000"/>
              </a:lnSpc>
              <a:buNone/>
              <a:defRPr sz="1400" b="0" i="0" cap="all" spc="200" baseline="0">
                <a:solidFill>
                  <a:srgbClr val="FCCF85"/>
                </a:solidFill>
                <a:latin typeface="Roboto Medium" panose="02000000000000000000" pitchFamily="2" charset="0"/>
                <a:ea typeface="Roboto Medium" panose="02000000000000000000" pitchFamily="2" charset="0"/>
              </a:defRPr>
            </a:lvl1pPr>
          </a:lstStyle>
          <a:p>
            <a:pPr lvl="0"/>
            <a:r>
              <a:rPr lang="en-US" dirty="0"/>
              <a:t>SUBHEAD GOES HERE</a:t>
            </a:r>
          </a:p>
        </p:txBody>
      </p:sp>
      <p:sp>
        <p:nvSpPr>
          <p:cNvPr id="15" name="Text Placeholder 11">
            <a:extLst>
              <a:ext uri="{FF2B5EF4-FFF2-40B4-BE49-F238E27FC236}">
                <a16:creationId xmlns:a16="http://schemas.microsoft.com/office/drawing/2014/main" id="{1CDA09B4-789A-2063-5EDF-2E4BCE5871F2}"/>
              </a:ext>
            </a:extLst>
          </p:cNvPr>
          <p:cNvSpPr>
            <a:spLocks noGrp="1"/>
          </p:cNvSpPr>
          <p:nvPr>
            <p:ph type="body" sz="quarter" idx="12" hasCustomPrompt="1"/>
          </p:nvPr>
        </p:nvSpPr>
        <p:spPr>
          <a:xfrm>
            <a:off x="8078969" y="3435635"/>
            <a:ext cx="3749040" cy="1929814"/>
          </a:xfrm>
          <a:prstGeom prst="rect">
            <a:avLst/>
          </a:prstGeom>
        </p:spPr>
        <p:txBody>
          <a:bodyPr wrap="square"/>
          <a:lstStyle>
            <a:lvl1pPr marL="285750" indent="-285750">
              <a:lnSpc>
                <a:spcPct val="150000"/>
              </a:lnSpc>
              <a:spcBef>
                <a:spcPts val="1200"/>
              </a:spcBef>
              <a:buFont typeface="Arial" panose="020B0604020202020204" pitchFamily="34" charset="0"/>
              <a:buChar char="•"/>
              <a:defRPr sz="1800">
                <a:solidFill>
                  <a:schemeClr val="bg1"/>
                </a:solidFill>
              </a:defRPr>
            </a:lvl1pPr>
            <a:lvl2pPr>
              <a:defRPr>
                <a:solidFill>
                  <a:schemeClr val="bg1"/>
                </a:solidFill>
              </a:defRPr>
            </a:lvl2pPr>
            <a:lvl3pPr>
              <a:defRPr>
                <a:solidFill>
                  <a:schemeClr val="bg1"/>
                </a:solidFill>
              </a:defRPr>
            </a:lvl3pPr>
            <a:lvl4pPr marL="1371600" indent="0">
              <a:buNone/>
              <a:defRPr>
                <a:solidFill>
                  <a:schemeClr val="bg1"/>
                </a:solidFill>
              </a:defRPr>
            </a:lvl4pPr>
          </a:lstStyle>
          <a:p>
            <a:pPr lvl="0"/>
            <a:r>
              <a:rPr lang="en-US" dirty="0"/>
              <a:t>Place in your content here.</a:t>
            </a:r>
          </a:p>
          <a:p>
            <a:pPr lvl="0"/>
            <a:r>
              <a:rPr lang="en-US" dirty="0"/>
              <a:t>First level bullets</a:t>
            </a:r>
          </a:p>
          <a:p>
            <a:pPr lvl="1"/>
            <a:r>
              <a:rPr lang="en-US" dirty="0"/>
              <a:t>Second level bullets</a:t>
            </a:r>
          </a:p>
          <a:p>
            <a:pPr lvl="2"/>
            <a:r>
              <a:rPr lang="en-US" dirty="0"/>
              <a:t>Third level bullets</a:t>
            </a:r>
          </a:p>
        </p:txBody>
      </p:sp>
      <p:sp>
        <p:nvSpPr>
          <p:cNvPr id="7" name="Picture Placeholder 6">
            <a:extLst>
              <a:ext uri="{FF2B5EF4-FFF2-40B4-BE49-F238E27FC236}">
                <a16:creationId xmlns:a16="http://schemas.microsoft.com/office/drawing/2014/main" id="{503DECFC-0B81-46D0-8169-5E3D4D631169}"/>
              </a:ext>
            </a:extLst>
          </p:cNvPr>
          <p:cNvSpPr>
            <a:spLocks noGrp="1"/>
          </p:cNvSpPr>
          <p:nvPr>
            <p:ph type="pic" sz="quarter" idx="10"/>
          </p:nvPr>
        </p:nvSpPr>
        <p:spPr>
          <a:xfrm>
            <a:off x="0" y="0"/>
            <a:ext cx="6502400" cy="6858000"/>
          </a:xfrm>
          <a:custGeom>
            <a:avLst/>
            <a:gdLst>
              <a:gd name="connsiteX0" fmla="*/ 0 w 4381500"/>
              <a:gd name="connsiteY0" fmla="*/ 0 h 2619375"/>
              <a:gd name="connsiteX1" fmla="*/ 4381500 w 4381500"/>
              <a:gd name="connsiteY1" fmla="*/ 0 h 2619375"/>
              <a:gd name="connsiteX2" fmla="*/ 4381500 w 4381500"/>
              <a:gd name="connsiteY2" fmla="*/ 2619375 h 2619375"/>
              <a:gd name="connsiteX3" fmla="*/ 0 w 4381500"/>
              <a:gd name="connsiteY3" fmla="*/ 2619375 h 2619375"/>
            </a:gdLst>
            <a:ahLst/>
            <a:cxnLst>
              <a:cxn ang="0">
                <a:pos x="connsiteX0" y="connsiteY0"/>
              </a:cxn>
              <a:cxn ang="0">
                <a:pos x="connsiteX1" y="connsiteY1"/>
              </a:cxn>
              <a:cxn ang="0">
                <a:pos x="connsiteX2" y="connsiteY2"/>
              </a:cxn>
              <a:cxn ang="0">
                <a:pos x="connsiteX3" y="connsiteY3"/>
              </a:cxn>
            </a:cxnLst>
            <a:rect l="l" t="t" r="r" b="b"/>
            <a:pathLst>
              <a:path w="4381500" h="2619375">
                <a:moveTo>
                  <a:pt x="0" y="0"/>
                </a:moveTo>
                <a:lnTo>
                  <a:pt x="4381500" y="0"/>
                </a:lnTo>
                <a:lnTo>
                  <a:pt x="4381500" y="2619375"/>
                </a:lnTo>
                <a:lnTo>
                  <a:pt x="0" y="2619375"/>
                </a:ln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Tree>
    <p:extLst>
      <p:ext uri="{BB962C8B-B14F-4D97-AF65-F5344CB8AC3E}">
        <p14:creationId xmlns:p14="http://schemas.microsoft.com/office/powerpoint/2010/main" val="53763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2">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2AAA61E1-C59C-1C7A-FAB7-DC43AA5A391A}"/>
              </a:ext>
            </a:extLst>
          </p:cNvPr>
          <p:cNvSpPr>
            <a:spLocks noGrp="1"/>
          </p:cNvSpPr>
          <p:nvPr>
            <p:ph type="title" hasCustomPrompt="1"/>
          </p:nvPr>
        </p:nvSpPr>
        <p:spPr>
          <a:xfrm>
            <a:off x="617458" y="2747815"/>
            <a:ext cx="5207197" cy="2263778"/>
          </a:xfrm>
        </p:spPr>
        <p:txBody>
          <a:bodyPr>
            <a:normAutofit/>
          </a:bodyPr>
          <a:lstStyle>
            <a:lvl1pPr>
              <a:lnSpc>
                <a:spcPct val="80000"/>
              </a:lnSpc>
              <a:defRPr sz="6100">
                <a:solidFill>
                  <a:schemeClr val="tx2"/>
                </a:solidFill>
              </a:defRPr>
            </a:lvl1pPr>
          </a:lstStyle>
          <a:p>
            <a:r>
              <a:rPr lang="en-US" dirty="0"/>
              <a:t>Presentation Title Slide Option 1b</a:t>
            </a:r>
          </a:p>
        </p:txBody>
      </p:sp>
      <p:sp>
        <p:nvSpPr>
          <p:cNvPr id="50" name="Text Placeholder 49">
            <a:extLst>
              <a:ext uri="{FF2B5EF4-FFF2-40B4-BE49-F238E27FC236}">
                <a16:creationId xmlns:a16="http://schemas.microsoft.com/office/drawing/2014/main" id="{1097355A-6774-CB79-07F1-E9852F1F9CA2}"/>
              </a:ext>
            </a:extLst>
          </p:cNvPr>
          <p:cNvSpPr>
            <a:spLocks noGrp="1"/>
          </p:cNvSpPr>
          <p:nvPr>
            <p:ph type="body" sz="quarter" idx="12" hasCustomPrompt="1"/>
          </p:nvPr>
        </p:nvSpPr>
        <p:spPr>
          <a:xfrm>
            <a:off x="617458" y="2220698"/>
            <a:ext cx="5207197" cy="277780"/>
          </a:xfrm>
          <a:prstGeom prst="rect">
            <a:avLst/>
          </a:prstGeom>
        </p:spPr>
        <p:txBody>
          <a:bodyPr>
            <a:noAutofit/>
          </a:bodyPr>
          <a:lstStyle>
            <a:lvl1pPr marL="0" indent="0">
              <a:lnSpc>
                <a:spcPct val="100000"/>
              </a:lnSpc>
              <a:buNone/>
              <a:defRPr sz="2000" b="0" i="0">
                <a:latin typeface="Roboto Medium" panose="02000000000000000000" pitchFamily="2" charset="0"/>
                <a:ea typeface="Roboto Medium" panose="02000000000000000000" pitchFamily="2" charset="0"/>
              </a:defRPr>
            </a:lvl1pPr>
          </a:lstStyle>
          <a:p>
            <a:pPr lvl="0"/>
            <a:r>
              <a:rPr lang="en-US" dirty="0"/>
              <a:t>Subhead Goes Here</a:t>
            </a:r>
          </a:p>
        </p:txBody>
      </p:sp>
      <p:sp>
        <p:nvSpPr>
          <p:cNvPr id="10" name="Text Placeholder 9">
            <a:extLst>
              <a:ext uri="{FF2B5EF4-FFF2-40B4-BE49-F238E27FC236}">
                <a16:creationId xmlns:a16="http://schemas.microsoft.com/office/drawing/2014/main" id="{2B688248-B5A8-1409-E546-B3E021EFEF58}"/>
              </a:ext>
            </a:extLst>
          </p:cNvPr>
          <p:cNvSpPr>
            <a:spLocks noGrp="1"/>
          </p:cNvSpPr>
          <p:nvPr>
            <p:ph type="body" sz="quarter" idx="13" hasCustomPrompt="1"/>
          </p:nvPr>
        </p:nvSpPr>
        <p:spPr>
          <a:xfrm>
            <a:off x="1793970" y="5199063"/>
            <a:ext cx="4033464" cy="273197"/>
          </a:xfrm>
        </p:spPr>
        <p:txBody>
          <a:bodyPr/>
          <a:lstStyle>
            <a:lvl1pPr marL="0" indent="0">
              <a:buNone/>
              <a:defRPr lang="en-US" sz="2000" dirty="0"/>
            </a:lvl1pPr>
          </a:lstStyle>
          <a:p>
            <a:r>
              <a:rPr lang="en-US" dirty="0">
                <a:latin typeface="+mj-lt"/>
              </a:rPr>
              <a:t>Name of Presenter</a:t>
            </a:r>
          </a:p>
        </p:txBody>
      </p:sp>
      <p:sp>
        <p:nvSpPr>
          <p:cNvPr id="19" name="Text Placeholder 49">
            <a:extLst>
              <a:ext uri="{FF2B5EF4-FFF2-40B4-BE49-F238E27FC236}">
                <a16:creationId xmlns:a16="http://schemas.microsoft.com/office/drawing/2014/main" id="{CF2B82EB-1B8A-9AB1-DC59-99649350EBF8}"/>
              </a:ext>
            </a:extLst>
          </p:cNvPr>
          <p:cNvSpPr>
            <a:spLocks noGrp="1"/>
          </p:cNvSpPr>
          <p:nvPr>
            <p:ph type="body" sz="quarter" idx="14" hasCustomPrompt="1"/>
          </p:nvPr>
        </p:nvSpPr>
        <p:spPr>
          <a:xfrm>
            <a:off x="1813804" y="5496293"/>
            <a:ext cx="4013630" cy="937504"/>
          </a:xfrm>
          <a:prstGeom prst="rect">
            <a:avLst/>
          </a:prstGeom>
        </p:spPr>
        <p:txBody>
          <a:bodyPr>
            <a:noAutofit/>
          </a:bodyPr>
          <a:lstStyle>
            <a:lvl1pPr marL="0" indent="0">
              <a:lnSpc>
                <a:spcPct val="100000"/>
              </a:lnSpc>
              <a:spcBef>
                <a:spcPts val="0"/>
              </a:spcBef>
              <a:buNone/>
              <a:defRPr sz="1600" b="0" i="1">
                <a:solidFill>
                  <a:schemeClr val="tx1"/>
                </a:solidFill>
                <a:latin typeface="Nunito Sans Normal" pitchFamily="2" charset="77"/>
                <a:ea typeface="Roboto Medium" panose="02000000000000000000" pitchFamily="2" charset="0"/>
              </a:defRPr>
            </a:lvl1pPr>
          </a:lstStyle>
          <a:p>
            <a:pPr lvl="0"/>
            <a:r>
              <a:rPr lang="en-US" dirty="0"/>
              <a:t>Job Title</a:t>
            </a:r>
          </a:p>
          <a:p>
            <a:pPr lvl="0"/>
            <a:r>
              <a:rPr lang="en-US" dirty="0"/>
              <a:t>Division</a:t>
            </a:r>
          </a:p>
          <a:p>
            <a:pPr lvl="0"/>
            <a:r>
              <a:rPr lang="en-US" dirty="0"/>
              <a:t>Center/Institute/Office</a:t>
            </a:r>
          </a:p>
          <a:p>
            <a:pPr lvl="0"/>
            <a:r>
              <a:rPr lang="en-US" dirty="0"/>
              <a:t>Date of Presentation</a:t>
            </a:r>
          </a:p>
        </p:txBody>
      </p:sp>
      <p:sp>
        <p:nvSpPr>
          <p:cNvPr id="21" name="Picture Placeholder 7" descr="Profile picture of presenter">
            <a:extLst>
              <a:ext uri="{FF2B5EF4-FFF2-40B4-BE49-F238E27FC236}">
                <a16:creationId xmlns:a16="http://schemas.microsoft.com/office/drawing/2014/main" id="{AD5D8931-20DF-B271-1548-678C615D73BD}"/>
              </a:ext>
            </a:extLst>
          </p:cNvPr>
          <p:cNvSpPr>
            <a:spLocks noGrp="1"/>
          </p:cNvSpPr>
          <p:nvPr>
            <p:ph type="pic" sz="quarter" idx="10"/>
          </p:nvPr>
        </p:nvSpPr>
        <p:spPr>
          <a:xfrm>
            <a:off x="619955" y="5172454"/>
            <a:ext cx="1019937" cy="1019937"/>
          </a:xfrm>
          <a:custGeom>
            <a:avLst/>
            <a:gdLst>
              <a:gd name="connsiteX0" fmla="*/ 1672045 w 3344091"/>
              <a:gd name="connsiteY0" fmla="*/ 0 h 3344091"/>
              <a:gd name="connsiteX1" fmla="*/ 3344091 w 3344091"/>
              <a:gd name="connsiteY1" fmla="*/ 1672046 h 3344091"/>
              <a:gd name="connsiteX2" fmla="*/ 1672045 w 3344091"/>
              <a:gd name="connsiteY2" fmla="*/ 3344091 h 3344091"/>
              <a:gd name="connsiteX3" fmla="*/ 0 w 3344091"/>
              <a:gd name="connsiteY3" fmla="*/ 1672046 h 3344091"/>
              <a:gd name="connsiteX4" fmla="*/ 1672045 w 3344091"/>
              <a:gd name="connsiteY4" fmla="*/ 0 h 3344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091" h="3344091">
                <a:moveTo>
                  <a:pt x="1672045" y="0"/>
                </a:moveTo>
                <a:cubicBezTo>
                  <a:pt x="2595492" y="0"/>
                  <a:pt x="3344091" y="748601"/>
                  <a:pt x="3344091" y="1672046"/>
                </a:cubicBezTo>
                <a:cubicBezTo>
                  <a:pt x="3344091" y="2595490"/>
                  <a:pt x="2595492" y="3344091"/>
                  <a:pt x="1672045" y="3344091"/>
                </a:cubicBezTo>
                <a:cubicBezTo>
                  <a:pt x="748601" y="3344091"/>
                  <a:pt x="0" y="2595490"/>
                  <a:pt x="0" y="1672046"/>
                </a:cubicBezTo>
                <a:cubicBezTo>
                  <a:pt x="0" y="748601"/>
                  <a:pt x="748601" y="0"/>
                  <a:pt x="1672045" y="0"/>
                </a:cubicBezTo>
                <a:close/>
              </a:path>
            </a:pathLst>
          </a:custGeom>
          <a:pattFill prst="pct5">
            <a:fgClr>
              <a:schemeClr val="accent1"/>
            </a:fgClr>
            <a:bgClr>
              <a:schemeClr val="bg1"/>
            </a:bgClr>
          </a:pattFill>
        </p:spPr>
        <p:txBody>
          <a:bodyPr wrap="square">
            <a:noAutofit/>
          </a:bodyPr>
          <a:lstStyle>
            <a:lvl1pPr>
              <a:defRPr sz="1200"/>
            </a:lvl1pPr>
          </a:lstStyle>
          <a:p>
            <a:r>
              <a:rPr lang="en-US" dirty="0"/>
              <a:t>Click icon to add picture</a:t>
            </a:r>
          </a:p>
        </p:txBody>
      </p:sp>
      <p:sp>
        <p:nvSpPr>
          <p:cNvPr id="9" name="Picture Placeholder 8">
            <a:extLst>
              <a:ext uri="{FF2B5EF4-FFF2-40B4-BE49-F238E27FC236}">
                <a16:creationId xmlns:a16="http://schemas.microsoft.com/office/drawing/2014/main" id="{B5204AFC-4231-6F7E-F83D-545A11CB33CD}"/>
              </a:ext>
            </a:extLst>
          </p:cNvPr>
          <p:cNvSpPr>
            <a:spLocks noGrp="1"/>
          </p:cNvSpPr>
          <p:nvPr>
            <p:ph type="pic" sz="quarter" idx="11"/>
          </p:nvPr>
        </p:nvSpPr>
        <p:spPr>
          <a:xfrm>
            <a:off x="6367346" y="198782"/>
            <a:ext cx="5824654" cy="5958478"/>
          </a:xfrm>
          <a:custGeom>
            <a:avLst/>
            <a:gdLst>
              <a:gd name="connsiteX0" fmla="*/ 0 w 5824654"/>
              <a:gd name="connsiteY0" fmla="*/ 0 h 5958478"/>
              <a:gd name="connsiteX1" fmla="*/ 5824654 w 5824654"/>
              <a:gd name="connsiteY1" fmla="*/ 0 h 5958478"/>
              <a:gd name="connsiteX2" fmla="*/ 5824654 w 5824654"/>
              <a:gd name="connsiteY2" fmla="*/ 5958478 h 5958478"/>
              <a:gd name="connsiteX3" fmla="*/ 275623 w 5824654"/>
              <a:gd name="connsiteY3" fmla="*/ 5958478 h 5958478"/>
              <a:gd name="connsiteX4" fmla="*/ 0 w 5824654"/>
              <a:gd name="connsiteY4" fmla="*/ 5682855 h 595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654" h="5958478">
                <a:moveTo>
                  <a:pt x="0" y="0"/>
                </a:moveTo>
                <a:lnTo>
                  <a:pt x="5824654" y="0"/>
                </a:lnTo>
                <a:lnTo>
                  <a:pt x="5824654" y="5958478"/>
                </a:lnTo>
                <a:lnTo>
                  <a:pt x="275623" y="5958478"/>
                </a:lnTo>
                <a:cubicBezTo>
                  <a:pt x="123401" y="5958478"/>
                  <a:pt x="0" y="5835077"/>
                  <a:pt x="0" y="5682855"/>
                </a:cubicBezTo>
                <a:close/>
              </a:path>
            </a:pathLst>
          </a:custGeom>
          <a:pattFill prst="pct5">
            <a:fgClr>
              <a:schemeClr val="accent1"/>
            </a:fgClr>
            <a:bgClr>
              <a:schemeClr val="bg1"/>
            </a:bgClr>
          </a:pattFill>
        </p:spPr>
        <p:txBody>
          <a:bodyPr wrap="square">
            <a:noAutofit/>
          </a:bodyPr>
          <a:lstStyle/>
          <a:p>
            <a:r>
              <a:rPr lang="en-US" dirty="0"/>
              <a:t>Click icon to add picture</a:t>
            </a:r>
          </a:p>
        </p:txBody>
      </p:sp>
      <p:sp>
        <p:nvSpPr>
          <p:cNvPr id="3" name="Rectangle 2">
            <a:extLst>
              <a:ext uri="{FF2B5EF4-FFF2-40B4-BE49-F238E27FC236}">
                <a16:creationId xmlns:a16="http://schemas.microsoft.com/office/drawing/2014/main" id="{DB008774-EA65-7D99-CC86-EA00A32DBD6F}"/>
              </a:ext>
              <a:ext uri="{C183D7F6-B498-43B3-948B-1728B52AA6E4}">
                <adec:decorative xmlns:adec="http://schemas.microsoft.com/office/drawing/2017/decorative" val="1"/>
              </a:ext>
            </a:extLst>
          </p:cNvPr>
          <p:cNvSpPr/>
          <p:nvPr userDrawn="1"/>
        </p:nvSpPr>
        <p:spPr>
          <a:xfrm>
            <a:off x="0" y="0"/>
            <a:ext cx="12192000" cy="198783"/>
          </a:xfrm>
          <a:prstGeom prst="rect">
            <a:avLst/>
          </a:prstGeom>
          <a:gradFill flip="none" rotWithShape="1">
            <a:gsLst>
              <a:gs pos="100000">
                <a:schemeClr val="accent5"/>
              </a:gs>
              <a:gs pos="0">
                <a:schemeClr val="accent6"/>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998D9A-B02E-C4D4-F4FA-AA1D9573FF36}"/>
              </a:ext>
              <a:ext uri="{C183D7F6-B498-43B3-948B-1728B52AA6E4}">
                <adec:decorative xmlns:adec="http://schemas.microsoft.com/office/drawing/2017/decorative" val="1"/>
              </a:ext>
            </a:extLst>
          </p:cNvPr>
          <p:cNvSpPr/>
          <p:nvPr/>
        </p:nvSpPr>
        <p:spPr>
          <a:xfrm>
            <a:off x="0" y="0"/>
            <a:ext cx="12192000" cy="198783"/>
          </a:xfrm>
          <a:prstGeom prst="rect">
            <a:avLst/>
          </a:prstGeom>
          <a:gradFill flip="none" rotWithShape="1">
            <a:gsLst>
              <a:gs pos="100000">
                <a:schemeClr val="accent5"/>
              </a:gs>
              <a:gs pos="0">
                <a:schemeClr val="accent6"/>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s badge, U.S. Centers for Disease Control and Prevention and National Institute for Occupational Safety and Health">
            <a:extLst>
              <a:ext uri="{FF2B5EF4-FFF2-40B4-BE49-F238E27FC236}">
                <a16:creationId xmlns:a16="http://schemas.microsoft.com/office/drawing/2014/main" id="{E35FE346-9C4A-BCEE-C25C-B7E0B491038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17458" y="645161"/>
            <a:ext cx="2020015" cy="1129156"/>
          </a:xfrm>
          <a:prstGeom prst="rect">
            <a:avLst/>
          </a:prstGeom>
        </p:spPr>
      </p:pic>
    </p:spTree>
    <p:extLst>
      <p:ext uri="{BB962C8B-B14F-4D97-AF65-F5344CB8AC3E}">
        <p14:creationId xmlns:p14="http://schemas.microsoft.com/office/powerpoint/2010/main" val="34225093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_Right">
    <p:spTree>
      <p:nvGrpSpPr>
        <p:cNvPr id="1" name=""/>
        <p:cNvGrpSpPr/>
        <p:nvPr/>
      </p:nvGrpSpPr>
      <p:grpSpPr>
        <a:xfrm>
          <a:off x="0" y="0"/>
          <a:ext cx="0" cy="0"/>
          <a:chOff x="0" y="0"/>
          <a:chExt cx="0" cy="0"/>
        </a:xfrm>
      </p:grpSpPr>
      <p:sp>
        <p:nvSpPr>
          <p:cNvPr id="14" name="Rectangle: Top Corners Rounded 11">
            <a:extLst>
              <a:ext uri="{FF2B5EF4-FFF2-40B4-BE49-F238E27FC236}">
                <a16:creationId xmlns:a16="http://schemas.microsoft.com/office/drawing/2014/main" id="{78A87D95-B79D-7A49-A2E2-D373F4AB039E}"/>
              </a:ext>
              <a:ext uri="{C183D7F6-B498-43B3-948B-1728B52AA6E4}">
                <adec:decorative xmlns:adec="http://schemas.microsoft.com/office/drawing/2017/decorative" val="1"/>
              </a:ext>
            </a:extLst>
          </p:cNvPr>
          <p:cNvSpPr/>
          <p:nvPr/>
        </p:nvSpPr>
        <p:spPr>
          <a:xfrm rot="5400000" flipH="1">
            <a:off x="1195572" y="90430"/>
            <a:ext cx="3936086" cy="6327230"/>
          </a:xfrm>
          <a:prstGeom prst="round2SameRect">
            <a:avLst>
              <a:gd name="adj1" fmla="val 5471"/>
              <a:gd name="adj2" fmla="val 0"/>
            </a:avLst>
          </a:prstGeom>
          <a:solidFill>
            <a:schemeClr val="tx2"/>
          </a:solidFill>
          <a:ln>
            <a:noFill/>
          </a:ln>
          <a:effectLst>
            <a:outerShdw blurRad="762000" dist="1143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Picture Placeholder 12">
            <a:extLst>
              <a:ext uri="{FF2B5EF4-FFF2-40B4-BE49-F238E27FC236}">
                <a16:creationId xmlns:a16="http://schemas.microsoft.com/office/drawing/2014/main" id="{C1002F5A-98A3-66C7-820A-95F243098443}"/>
              </a:ext>
            </a:extLst>
          </p:cNvPr>
          <p:cNvSpPr>
            <a:spLocks noGrp="1"/>
          </p:cNvSpPr>
          <p:nvPr>
            <p:ph type="pic" sz="quarter" idx="10"/>
          </p:nvPr>
        </p:nvSpPr>
        <p:spPr>
          <a:xfrm>
            <a:off x="7243610" y="514338"/>
            <a:ext cx="4938342" cy="5829320"/>
          </a:xfrm>
          <a:custGeom>
            <a:avLst/>
            <a:gdLst>
              <a:gd name="connsiteX0" fmla="*/ 233682 w 4938342"/>
              <a:gd name="connsiteY0" fmla="*/ 0 h 5829320"/>
              <a:gd name="connsiteX1" fmla="*/ 4938342 w 4938342"/>
              <a:gd name="connsiteY1" fmla="*/ 0 h 5829320"/>
              <a:gd name="connsiteX2" fmla="*/ 4938342 w 4938342"/>
              <a:gd name="connsiteY2" fmla="*/ 5829320 h 5829320"/>
              <a:gd name="connsiteX3" fmla="*/ 233682 w 4938342"/>
              <a:gd name="connsiteY3" fmla="*/ 5829320 h 5829320"/>
              <a:gd name="connsiteX4" fmla="*/ 0 w 4938342"/>
              <a:gd name="connsiteY4" fmla="*/ 5595638 h 5829320"/>
              <a:gd name="connsiteX5" fmla="*/ 0 w 4938342"/>
              <a:gd name="connsiteY5" fmla="*/ 233682 h 5829320"/>
              <a:gd name="connsiteX6" fmla="*/ 233682 w 4938342"/>
              <a:gd name="connsiteY6" fmla="*/ 0 h 582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342" h="5829320">
                <a:moveTo>
                  <a:pt x="233682" y="0"/>
                </a:moveTo>
                <a:lnTo>
                  <a:pt x="4938342" y="0"/>
                </a:lnTo>
                <a:lnTo>
                  <a:pt x="4938342" y="5829320"/>
                </a:lnTo>
                <a:lnTo>
                  <a:pt x="233682" y="5829320"/>
                </a:lnTo>
                <a:cubicBezTo>
                  <a:pt x="104623" y="5829320"/>
                  <a:pt x="0" y="5724697"/>
                  <a:pt x="0" y="5595638"/>
                </a:cubicBezTo>
                <a:lnTo>
                  <a:pt x="0" y="233682"/>
                </a:lnTo>
                <a:cubicBezTo>
                  <a:pt x="0" y="104623"/>
                  <a:pt x="104623" y="0"/>
                  <a:pt x="233682"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
        <p:nvSpPr>
          <p:cNvPr id="4" name="Title 7">
            <a:extLst>
              <a:ext uri="{FF2B5EF4-FFF2-40B4-BE49-F238E27FC236}">
                <a16:creationId xmlns:a16="http://schemas.microsoft.com/office/drawing/2014/main" id="{EC0D6279-0549-E46F-0C9A-472C5B169E54}"/>
              </a:ext>
            </a:extLst>
          </p:cNvPr>
          <p:cNvSpPr>
            <a:spLocks noGrp="1"/>
          </p:cNvSpPr>
          <p:nvPr>
            <p:ph type="title" hasCustomPrompt="1"/>
          </p:nvPr>
        </p:nvSpPr>
        <p:spPr>
          <a:xfrm>
            <a:off x="774403" y="2008684"/>
            <a:ext cx="5321596" cy="994143"/>
          </a:xfrm>
        </p:spPr>
        <p:txBody>
          <a:bodyPr/>
          <a:lstStyle>
            <a:lvl1pPr>
              <a:lnSpc>
                <a:spcPct val="100000"/>
              </a:lnSpc>
              <a:defRPr sz="2600">
                <a:solidFill>
                  <a:schemeClr val="bg1"/>
                </a:solidFill>
              </a:defRPr>
            </a:lvl1pPr>
          </a:lstStyle>
          <a:p>
            <a:r>
              <a:rPr lang="en-US" sz="2600" b="1" dirty="0">
                <a:solidFill>
                  <a:schemeClr val="bg1"/>
                </a:solidFill>
                <a:latin typeface="Roboto" panose="02000000000000000000" pitchFamily="2" charset="0"/>
                <a:ea typeface="Roboto" panose="02000000000000000000" pitchFamily="2" charset="0"/>
                <a:cs typeface="Poppins SemiBold" panose="00000700000000000000" pitchFamily="2" charset="0"/>
              </a:rPr>
              <a:t>Large Framed Photo on Right Slide</a:t>
            </a:r>
            <a:endParaRPr lang="en-US" dirty="0"/>
          </a:p>
        </p:txBody>
      </p:sp>
      <p:sp>
        <p:nvSpPr>
          <p:cNvPr id="3" name="Text Placeholder 9">
            <a:extLst>
              <a:ext uri="{FF2B5EF4-FFF2-40B4-BE49-F238E27FC236}">
                <a16:creationId xmlns:a16="http://schemas.microsoft.com/office/drawing/2014/main" id="{41E25785-A805-5C54-061C-E47C081BA746}"/>
              </a:ext>
            </a:extLst>
          </p:cNvPr>
          <p:cNvSpPr>
            <a:spLocks noGrp="1"/>
          </p:cNvSpPr>
          <p:nvPr>
            <p:ph type="body" sz="quarter" idx="11" hasCustomPrompt="1"/>
          </p:nvPr>
        </p:nvSpPr>
        <p:spPr>
          <a:xfrm>
            <a:off x="774403" y="1626768"/>
            <a:ext cx="3439930" cy="198987"/>
          </a:xfrm>
          <a:prstGeom prst="rect">
            <a:avLst/>
          </a:prstGeom>
        </p:spPr>
        <p:txBody>
          <a:bodyPr/>
          <a:lstStyle>
            <a:lvl1pPr marL="0" indent="0">
              <a:lnSpc>
                <a:spcPct val="100000"/>
              </a:lnSpc>
              <a:buNone/>
              <a:defRPr sz="1400" b="0" i="0" cap="all" spc="200" baseline="0">
                <a:solidFill>
                  <a:srgbClr val="FCCF85"/>
                </a:solidFill>
                <a:latin typeface="Roboto Medium" panose="02000000000000000000" pitchFamily="2" charset="0"/>
                <a:ea typeface="Roboto Medium" panose="02000000000000000000" pitchFamily="2" charset="0"/>
              </a:defRPr>
            </a:lvl1pPr>
          </a:lstStyle>
          <a:p>
            <a:pPr lvl="0"/>
            <a:r>
              <a:rPr lang="en-US" dirty="0"/>
              <a:t>SUBHEAD GOES HERE</a:t>
            </a:r>
          </a:p>
        </p:txBody>
      </p:sp>
      <p:sp>
        <p:nvSpPr>
          <p:cNvPr id="5" name="Text Placeholder 11">
            <a:extLst>
              <a:ext uri="{FF2B5EF4-FFF2-40B4-BE49-F238E27FC236}">
                <a16:creationId xmlns:a16="http://schemas.microsoft.com/office/drawing/2014/main" id="{62D71CB5-9E7A-7F92-D480-CB48F14D38B5}"/>
              </a:ext>
            </a:extLst>
          </p:cNvPr>
          <p:cNvSpPr>
            <a:spLocks noGrp="1"/>
          </p:cNvSpPr>
          <p:nvPr>
            <p:ph type="body" sz="quarter" idx="12" hasCustomPrompt="1"/>
          </p:nvPr>
        </p:nvSpPr>
        <p:spPr>
          <a:xfrm>
            <a:off x="774402" y="3265493"/>
            <a:ext cx="5321597" cy="1757609"/>
          </a:xfrm>
          <a:prstGeom prst="rect">
            <a:avLst/>
          </a:prstGeom>
        </p:spPr>
        <p:txBody>
          <a:bodyPr/>
          <a:lstStyle>
            <a:lvl1pPr marL="285750" indent="-285750">
              <a:lnSpc>
                <a:spcPts val="2400"/>
              </a:lnSpc>
              <a:spcBef>
                <a:spcPts val="1200"/>
              </a:spcBef>
              <a:buFont typeface="Arial" panose="020B0604020202020204" pitchFamily="34" charset="0"/>
              <a:buChar char="•"/>
              <a:defRPr lang="en-US" sz="1800" kern="1200" dirty="0" smtClean="0">
                <a:solidFill>
                  <a:schemeClr val="bg1"/>
                </a:solidFill>
                <a:latin typeface="Nunito Sans Normal" pitchFamily="2" charset="77"/>
                <a:ea typeface="+mn-ea"/>
                <a:cs typeface="Arial" panose="020B0604020202020204" pitchFamily="34" charset="0"/>
              </a:defRPr>
            </a:lvl1pPr>
            <a:lvl2pPr>
              <a:defRPr lang="en-US" sz="1800" kern="1200" dirty="0" smtClean="0">
                <a:solidFill>
                  <a:schemeClr val="bg1"/>
                </a:solidFill>
                <a:latin typeface="Nunito Sans Normal" pitchFamily="2" charset="77"/>
                <a:ea typeface="+mn-ea"/>
                <a:cs typeface="Arial" panose="020B0604020202020204" pitchFamily="34" charset="0"/>
              </a:defRPr>
            </a:lvl2pPr>
            <a:lvl3pPr>
              <a:defRPr lang="en-US" sz="1800" kern="1200" dirty="0">
                <a:solidFill>
                  <a:schemeClr val="bg1"/>
                </a:solidFill>
                <a:latin typeface="Nunito Sans Normal" pitchFamily="2" charset="77"/>
                <a:ea typeface="+mn-ea"/>
                <a:cs typeface="Arial" panose="020B0604020202020204" pitchFamily="34" charset="0"/>
              </a:defRPr>
            </a:lvl3pPr>
            <a:lvl4pPr>
              <a:defRPr>
                <a:solidFill>
                  <a:schemeClr val="bg1"/>
                </a:solidFill>
              </a:defRPr>
            </a:lvl4pPr>
          </a:lstStyle>
          <a:p>
            <a:pPr lvl="0"/>
            <a:r>
              <a:rPr lang="en-US" dirty="0"/>
              <a:t>Place in your content here.</a:t>
            </a:r>
          </a:p>
          <a:p>
            <a:pPr lvl="0"/>
            <a:r>
              <a:rPr lang="en-US" dirty="0"/>
              <a:t>First level bullets</a:t>
            </a:r>
          </a:p>
          <a:p>
            <a:pPr lvl="1"/>
            <a:r>
              <a:rPr lang="en-US" dirty="0"/>
              <a:t>Second level bullets</a:t>
            </a:r>
          </a:p>
          <a:p>
            <a:pPr lvl="2"/>
            <a:r>
              <a:rPr lang="en-US" dirty="0"/>
              <a:t>Third level bullets</a:t>
            </a:r>
          </a:p>
        </p:txBody>
      </p:sp>
    </p:spTree>
    <p:extLst>
      <p:ext uri="{BB962C8B-B14F-4D97-AF65-F5344CB8AC3E}">
        <p14:creationId xmlns:p14="http://schemas.microsoft.com/office/powerpoint/2010/main" val="1670500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_Blue">
    <p:bg>
      <p:bgPr>
        <a:solidFill>
          <a:schemeClr val="tx2"/>
        </a:solidFill>
        <a:effectLst/>
      </p:bgPr>
    </p:bg>
    <p:spTree>
      <p:nvGrpSpPr>
        <p:cNvPr id="1" name=""/>
        <p:cNvGrpSpPr/>
        <p:nvPr/>
      </p:nvGrpSpPr>
      <p:grpSpPr>
        <a:xfrm>
          <a:off x="0" y="0"/>
          <a:ext cx="0" cy="0"/>
          <a:chOff x="0" y="0"/>
          <a:chExt cx="0" cy="0"/>
        </a:xfrm>
      </p:grpSpPr>
      <p:sp>
        <p:nvSpPr>
          <p:cNvPr id="13" name="Round Same Side Corner Rectangle 12">
            <a:extLst>
              <a:ext uri="{FF2B5EF4-FFF2-40B4-BE49-F238E27FC236}">
                <a16:creationId xmlns:a16="http://schemas.microsoft.com/office/drawing/2014/main" id="{223F5765-BABD-77A5-BECF-47A636DEE127}"/>
              </a:ext>
              <a:ext uri="{C183D7F6-B498-43B3-948B-1728B52AA6E4}">
                <adec:decorative xmlns:adec="http://schemas.microsoft.com/office/drawing/2017/decorative" val="1"/>
              </a:ext>
            </a:extLst>
          </p:cNvPr>
          <p:cNvSpPr>
            <a:spLocks/>
          </p:cNvSpPr>
          <p:nvPr userDrawn="1"/>
        </p:nvSpPr>
        <p:spPr>
          <a:xfrm rot="16200000">
            <a:off x="5946648" y="-116223"/>
            <a:ext cx="5486400" cy="7004304"/>
          </a:xfrm>
          <a:prstGeom prst="round2SameRect">
            <a:avLst>
              <a:gd name="adj1" fmla="val 4233"/>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itle 7">
            <a:extLst>
              <a:ext uri="{FF2B5EF4-FFF2-40B4-BE49-F238E27FC236}">
                <a16:creationId xmlns:a16="http://schemas.microsoft.com/office/drawing/2014/main" id="{94638757-880E-A096-63AD-D015D49A142E}"/>
              </a:ext>
            </a:extLst>
          </p:cNvPr>
          <p:cNvSpPr>
            <a:spLocks noGrp="1"/>
          </p:cNvSpPr>
          <p:nvPr>
            <p:ph type="title" hasCustomPrompt="1"/>
          </p:nvPr>
        </p:nvSpPr>
        <p:spPr>
          <a:xfrm>
            <a:off x="774402" y="2190308"/>
            <a:ext cx="3618921" cy="994143"/>
          </a:xfrm>
        </p:spPr>
        <p:txBody>
          <a:bodyPr/>
          <a:lstStyle>
            <a:lvl1pPr>
              <a:lnSpc>
                <a:spcPct val="100000"/>
              </a:lnSpc>
              <a:defRPr sz="2600">
                <a:solidFill>
                  <a:schemeClr val="bg1"/>
                </a:solidFill>
              </a:defRPr>
            </a:lvl1pPr>
          </a:lstStyle>
          <a:p>
            <a:r>
              <a:rPr lang="en-US" sz="2600" b="1" dirty="0">
                <a:solidFill>
                  <a:schemeClr val="bg1"/>
                </a:solidFill>
                <a:latin typeface="Roboto" panose="02000000000000000000" pitchFamily="2" charset="0"/>
                <a:ea typeface="Roboto" panose="02000000000000000000" pitchFamily="2" charset="0"/>
                <a:cs typeface="Poppins SemiBold" panose="00000700000000000000" pitchFamily="2" charset="0"/>
              </a:rPr>
              <a:t>Large Color Background Photo Slide</a:t>
            </a:r>
            <a:endParaRPr lang="en-US" dirty="0"/>
          </a:p>
        </p:txBody>
      </p:sp>
      <p:sp>
        <p:nvSpPr>
          <p:cNvPr id="10" name="Text Placeholder 9">
            <a:extLst>
              <a:ext uri="{FF2B5EF4-FFF2-40B4-BE49-F238E27FC236}">
                <a16:creationId xmlns:a16="http://schemas.microsoft.com/office/drawing/2014/main" id="{E4B9D70F-8DD4-FE74-199F-936BA92F5BFF}"/>
              </a:ext>
            </a:extLst>
          </p:cNvPr>
          <p:cNvSpPr>
            <a:spLocks noGrp="1"/>
          </p:cNvSpPr>
          <p:nvPr>
            <p:ph type="body" sz="quarter" idx="11" hasCustomPrompt="1"/>
          </p:nvPr>
        </p:nvSpPr>
        <p:spPr>
          <a:xfrm>
            <a:off x="774402" y="1817536"/>
            <a:ext cx="3618921" cy="198987"/>
          </a:xfrm>
          <a:prstGeom prst="rect">
            <a:avLst/>
          </a:prstGeom>
        </p:spPr>
        <p:txBody>
          <a:bodyPr/>
          <a:lstStyle>
            <a:lvl1pPr marL="0" indent="0">
              <a:lnSpc>
                <a:spcPct val="100000"/>
              </a:lnSpc>
              <a:buNone/>
              <a:defRPr sz="1400" b="0" i="0" cap="all" spc="200" baseline="0">
                <a:solidFill>
                  <a:srgbClr val="FCCF85"/>
                </a:solidFill>
                <a:latin typeface="Roboto Medium" panose="02000000000000000000" pitchFamily="2" charset="0"/>
                <a:ea typeface="Roboto Medium" panose="02000000000000000000" pitchFamily="2" charset="0"/>
              </a:defRPr>
            </a:lvl1pPr>
          </a:lstStyle>
          <a:p>
            <a:pPr lvl="0"/>
            <a:r>
              <a:rPr lang="en-US"/>
              <a:t>SUBHEAD GOES HERE</a:t>
            </a:r>
          </a:p>
        </p:txBody>
      </p:sp>
      <p:sp>
        <p:nvSpPr>
          <p:cNvPr id="12" name="Text Placeholder 11">
            <a:extLst>
              <a:ext uri="{FF2B5EF4-FFF2-40B4-BE49-F238E27FC236}">
                <a16:creationId xmlns:a16="http://schemas.microsoft.com/office/drawing/2014/main" id="{31A2D14E-032E-4602-FC72-0705403E7D50}"/>
              </a:ext>
            </a:extLst>
          </p:cNvPr>
          <p:cNvSpPr>
            <a:spLocks noGrp="1"/>
          </p:cNvSpPr>
          <p:nvPr>
            <p:ph type="body" sz="quarter" idx="12" hasCustomPrompt="1"/>
          </p:nvPr>
        </p:nvSpPr>
        <p:spPr>
          <a:xfrm>
            <a:off x="774402" y="3447117"/>
            <a:ext cx="3618921" cy="1902649"/>
          </a:xfrm>
          <a:prstGeom prst="rect">
            <a:avLst/>
          </a:prstGeom>
        </p:spPr>
        <p:txBody>
          <a:bodyPr/>
          <a:lstStyle>
            <a:lvl1pPr marL="0" indent="0">
              <a:lnSpc>
                <a:spcPts val="2400"/>
              </a:lnSpc>
              <a:spcBef>
                <a:spcPts val="1200"/>
              </a:spcBef>
              <a:buNone/>
              <a:defRPr sz="1800">
                <a:solidFill>
                  <a:schemeClr val="bg2"/>
                </a:solidFill>
              </a:defRPr>
            </a:lvl1pPr>
            <a:lvl2pPr>
              <a:defRPr>
                <a:solidFill>
                  <a:schemeClr val="bg2"/>
                </a:solidFill>
              </a:defRPr>
            </a:lvl2pPr>
            <a:lvl3pPr>
              <a:defRPr>
                <a:solidFill>
                  <a:schemeClr val="bg2"/>
                </a:solidFill>
              </a:defRPr>
            </a:lvl3pPr>
          </a:lstStyle>
          <a:p>
            <a:pPr lvl="0"/>
            <a:r>
              <a:rPr lang="en-US" dirty="0"/>
              <a:t>Place in your content here.</a:t>
            </a:r>
          </a:p>
          <a:p>
            <a:pPr lvl="0"/>
            <a:r>
              <a:rPr lang="en-US" dirty="0"/>
              <a:t>First level bullets</a:t>
            </a:r>
          </a:p>
          <a:p>
            <a:pPr lvl="1"/>
            <a:r>
              <a:rPr lang="en-US" dirty="0"/>
              <a:t>Second level bullets</a:t>
            </a:r>
          </a:p>
          <a:p>
            <a:pPr lvl="2"/>
            <a:r>
              <a:rPr lang="en-US" dirty="0"/>
              <a:t>Third level bullets</a:t>
            </a:r>
          </a:p>
        </p:txBody>
      </p:sp>
      <p:sp>
        <p:nvSpPr>
          <p:cNvPr id="5" name="Picture Placeholder 20">
            <a:extLst>
              <a:ext uri="{FF2B5EF4-FFF2-40B4-BE49-F238E27FC236}">
                <a16:creationId xmlns:a16="http://schemas.microsoft.com/office/drawing/2014/main" id="{950E01E0-7A07-E4AB-3775-B20EBF283BC1}"/>
              </a:ext>
            </a:extLst>
          </p:cNvPr>
          <p:cNvSpPr>
            <a:spLocks noGrp="1"/>
          </p:cNvSpPr>
          <p:nvPr>
            <p:ph type="pic" sz="quarter" idx="14"/>
          </p:nvPr>
        </p:nvSpPr>
        <p:spPr>
          <a:xfrm>
            <a:off x="5187697" y="650449"/>
            <a:ext cx="7004306" cy="5478679"/>
          </a:xfrm>
          <a:custGeom>
            <a:avLst/>
            <a:gdLst>
              <a:gd name="connsiteX0" fmla="*/ 233682 w 4938343"/>
              <a:gd name="connsiteY0" fmla="*/ 0 h 5829321"/>
              <a:gd name="connsiteX1" fmla="*/ 4938343 w 4938343"/>
              <a:gd name="connsiteY1" fmla="*/ 0 h 5829321"/>
              <a:gd name="connsiteX2" fmla="*/ 4938343 w 4938343"/>
              <a:gd name="connsiteY2" fmla="*/ 5829321 h 5829321"/>
              <a:gd name="connsiteX3" fmla="*/ 233682 w 4938343"/>
              <a:gd name="connsiteY3" fmla="*/ 5829321 h 5829321"/>
              <a:gd name="connsiteX4" fmla="*/ 0 w 4938343"/>
              <a:gd name="connsiteY4" fmla="*/ 5595639 h 5829321"/>
              <a:gd name="connsiteX5" fmla="*/ 0 w 4938343"/>
              <a:gd name="connsiteY5" fmla="*/ 233682 h 5829321"/>
              <a:gd name="connsiteX6" fmla="*/ 233682 w 4938343"/>
              <a:gd name="connsiteY6" fmla="*/ 0 h 582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343" h="5829321">
                <a:moveTo>
                  <a:pt x="233682" y="0"/>
                </a:moveTo>
                <a:lnTo>
                  <a:pt x="4938343" y="0"/>
                </a:lnTo>
                <a:lnTo>
                  <a:pt x="4938343" y="5829321"/>
                </a:lnTo>
                <a:lnTo>
                  <a:pt x="233682" y="5829321"/>
                </a:lnTo>
                <a:cubicBezTo>
                  <a:pt x="104623" y="5829321"/>
                  <a:pt x="0" y="5724698"/>
                  <a:pt x="0" y="5595639"/>
                </a:cubicBezTo>
                <a:lnTo>
                  <a:pt x="0" y="233682"/>
                </a:lnTo>
                <a:cubicBezTo>
                  <a:pt x="0" y="104623"/>
                  <a:pt x="104623" y="0"/>
                  <a:pt x="233682" y="0"/>
                </a:cubicBezTo>
                <a:close/>
              </a:path>
            </a:pathLst>
          </a:custGeom>
          <a:pattFill prst="pct5">
            <a:fgClr>
              <a:schemeClr val="accent1"/>
            </a:fgClr>
            <a:bgClr>
              <a:schemeClr val="bg1"/>
            </a:bgClr>
          </a:pattFill>
        </p:spPr>
        <p:txBody>
          <a:bodyPr wrap="square">
            <a:noAutofit/>
          </a:bodyPr>
          <a:lstStyle/>
          <a:p>
            <a:r>
              <a:rPr lang="en-US" dirty="0"/>
              <a:t>Click icon to add picture</a:t>
            </a:r>
          </a:p>
        </p:txBody>
      </p:sp>
    </p:spTree>
    <p:extLst>
      <p:ext uri="{BB962C8B-B14F-4D97-AF65-F5344CB8AC3E}">
        <p14:creationId xmlns:p14="http://schemas.microsoft.com/office/powerpoint/2010/main" val="715846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Photos_Right">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3860145F-5C17-4921-25BC-451CAC3FD8A2}"/>
              </a:ext>
            </a:extLst>
          </p:cNvPr>
          <p:cNvSpPr>
            <a:spLocks noGrp="1"/>
          </p:cNvSpPr>
          <p:nvPr>
            <p:ph type="title" hasCustomPrompt="1"/>
          </p:nvPr>
        </p:nvSpPr>
        <p:spPr>
          <a:xfrm>
            <a:off x="894522" y="1334344"/>
            <a:ext cx="3439930" cy="994143"/>
          </a:xfrm>
        </p:spPr>
        <p:txBody>
          <a:bodyPr/>
          <a:lstStyle>
            <a:lvl1pPr>
              <a:lnSpc>
                <a:spcPct val="100000"/>
              </a:lnSpc>
              <a:defRPr sz="2600">
                <a:solidFill>
                  <a:schemeClr val="accent3"/>
                </a:solidFill>
              </a:defRPr>
            </a:lvl1pPr>
          </a:lstStyle>
          <a:p>
            <a:r>
              <a:rPr lang="en-US" dirty="0"/>
              <a:t>Two Photos on Right Slide</a:t>
            </a:r>
          </a:p>
        </p:txBody>
      </p:sp>
      <p:sp>
        <p:nvSpPr>
          <p:cNvPr id="16" name="Text Placeholder 9">
            <a:extLst>
              <a:ext uri="{FF2B5EF4-FFF2-40B4-BE49-F238E27FC236}">
                <a16:creationId xmlns:a16="http://schemas.microsoft.com/office/drawing/2014/main" id="{044F03DB-4CC3-A2DB-CDEC-B6B55FF072F1}"/>
              </a:ext>
            </a:extLst>
          </p:cNvPr>
          <p:cNvSpPr>
            <a:spLocks noGrp="1"/>
          </p:cNvSpPr>
          <p:nvPr>
            <p:ph type="body" sz="quarter" idx="11" hasCustomPrompt="1"/>
          </p:nvPr>
        </p:nvSpPr>
        <p:spPr>
          <a:xfrm>
            <a:off x="894522" y="961572"/>
            <a:ext cx="3439930" cy="198987"/>
          </a:xfrm>
          <a:prstGeom prst="rect">
            <a:avLst/>
          </a:prstGeom>
        </p:spPr>
        <p:txBody>
          <a:bodyPr/>
          <a:lstStyle>
            <a:lvl1pPr marL="0" indent="0">
              <a:lnSpc>
                <a:spcPct val="100000"/>
              </a:lnSpc>
              <a:buNone/>
              <a:defRPr sz="1400" b="0" i="0" cap="all" spc="200" baseline="0">
                <a:solidFill>
                  <a:schemeClr val="tx2"/>
                </a:solidFill>
                <a:latin typeface="Roboto Medium" panose="02000000000000000000" pitchFamily="2" charset="0"/>
                <a:ea typeface="Roboto Medium" panose="02000000000000000000" pitchFamily="2" charset="0"/>
              </a:defRPr>
            </a:lvl1pPr>
          </a:lstStyle>
          <a:p>
            <a:pPr lvl="0"/>
            <a:r>
              <a:rPr lang="en-US" dirty="0"/>
              <a:t>SUBHEAD GOES HERE</a:t>
            </a:r>
          </a:p>
        </p:txBody>
      </p:sp>
      <p:sp>
        <p:nvSpPr>
          <p:cNvPr id="18" name="Text Placeholder 11">
            <a:extLst>
              <a:ext uri="{FF2B5EF4-FFF2-40B4-BE49-F238E27FC236}">
                <a16:creationId xmlns:a16="http://schemas.microsoft.com/office/drawing/2014/main" id="{14175354-1660-D71F-02B4-D1B49FFA58B1}"/>
              </a:ext>
            </a:extLst>
          </p:cNvPr>
          <p:cNvSpPr>
            <a:spLocks noGrp="1"/>
          </p:cNvSpPr>
          <p:nvPr>
            <p:ph type="body" sz="quarter" idx="15" hasCustomPrompt="1"/>
          </p:nvPr>
        </p:nvSpPr>
        <p:spPr>
          <a:xfrm>
            <a:off x="894522" y="2591154"/>
            <a:ext cx="3439930" cy="3491234"/>
          </a:xfrm>
          <a:prstGeom prst="rect">
            <a:avLst/>
          </a:prstGeom>
        </p:spPr>
        <p:txBody>
          <a:bodyPr/>
          <a:lstStyle>
            <a:lvl1pPr marL="0" indent="0">
              <a:lnSpc>
                <a:spcPts val="2400"/>
              </a:lnSpc>
              <a:spcBef>
                <a:spcPts val="1200"/>
              </a:spcBef>
              <a:buNone/>
              <a:defRPr sz="1800">
                <a:solidFill>
                  <a:srgbClr val="191919"/>
                </a:solidFill>
              </a:defRPr>
            </a:lvl1pPr>
          </a:lstStyle>
          <a:p>
            <a:pPr lvl="0"/>
            <a:r>
              <a:rPr lang="en-US" dirty="0"/>
              <a:t>Place in your content here. When pasting in content, please use the “Use Destination Theme” or “Keep Text Only” options to ensure the text matches this template’s styles.</a:t>
            </a:r>
          </a:p>
        </p:txBody>
      </p:sp>
      <p:sp>
        <p:nvSpPr>
          <p:cNvPr id="5" name="Picture Placeholder 9">
            <a:extLst>
              <a:ext uri="{FF2B5EF4-FFF2-40B4-BE49-F238E27FC236}">
                <a16:creationId xmlns:a16="http://schemas.microsoft.com/office/drawing/2014/main" id="{40FC37D8-A053-4A64-1486-2B23DA0E901C}"/>
              </a:ext>
            </a:extLst>
          </p:cNvPr>
          <p:cNvSpPr>
            <a:spLocks noGrp="1"/>
          </p:cNvSpPr>
          <p:nvPr>
            <p:ph type="pic" sz="quarter" idx="13"/>
          </p:nvPr>
        </p:nvSpPr>
        <p:spPr>
          <a:xfrm>
            <a:off x="5211764" y="961572"/>
            <a:ext cx="2965449" cy="5120816"/>
          </a:xfrm>
          <a:prstGeom prst="roundRect">
            <a:avLst>
              <a:gd name="adj" fmla="val 5903"/>
            </a:avLst>
          </a:prstGeom>
          <a:pattFill prst="pct5">
            <a:fgClr>
              <a:schemeClr val="bg1">
                <a:lumMod val="65000"/>
              </a:schemeClr>
            </a:fgClr>
            <a:bgClr>
              <a:schemeClr val="bg1"/>
            </a:bgClr>
          </a:pattFill>
        </p:spPr>
        <p:txBody>
          <a:bodyPr wrap="square">
            <a:noAutofit/>
          </a:bodyPr>
          <a:lstStyle/>
          <a:p>
            <a:r>
              <a:rPr lang="en-US"/>
              <a:t>Click icon to add picture</a:t>
            </a:r>
          </a:p>
        </p:txBody>
      </p:sp>
      <p:sp>
        <p:nvSpPr>
          <p:cNvPr id="6" name="Picture Placeholder 12">
            <a:extLst>
              <a:ext uri="{FF2B5EF4-FFF2-40B4-BE49-F238E27FC236}">
                <a16:creationId xmlns:a16="http://schemas.microsoft.com/office/drawing/2014/main" id="{AA6F99CD-D6F3-6859-B254-0EBF06762492}"/>
              </a:ext>
            </a:extLst>
          </p:cNvPr>
          <p:cNvSpPr>
            <a:spLocks noGrp="1"/>
          </p:cNvSpPr>
          <p:nvPr>
            <p:ph type="pic" sz="quarter" idx="14"/>
          </p:nvPr>
        </p:nvSpPr>
        <p:spPr>
          <a:xfrm>
            <a:off x="8408988" y="961572"/>
            <a:ext cx="2965449" cy="5120816"/>
          </a:xfrm>
          <a:prstGeom prst="roundRect">
            <a:avLst>
              <a:gd name="adj" fmla="val 5958"/>
            </a:avLst>
          </a:prstGeom>
          <a:pattFill prst="pct5">
            <a:fgClr>
              <a:schemeClr val="bg1">
                <a:lumMod val="65000"/>
              </a:schemeClr>
            </a:fgClr>
            <a:bgClr>
              <a:schemeClr val="bg1"/>
            </a:bgClr>
          </a:pattFill>
        </p:spPr>
        <p:txBody>
          <a:bodyPr wrap="square">
            <a:noAutofit/>
          </a:bodyPr>
          <a:lstStyle/>
          <a:p>
            <a:r>
              <a:rPr lang="en-US"/>
              <a:t>Click icon to add picture</a:t>
            </a:r>
          </a:p>
        </p:txBody>
      </p:sp>
    </p:spTree>
    <p:extLst>
      <p:ext uri="{BB962C8B-B14F-4D97-AF65-F5344CB8AC3E}">
        <p14:creationId xmlns:p14="http://schemas.microsoft.com/office/powerpoint/2010/main" val="2244423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Photos_Caption">
    <p:spTree>
      <p:nvGrpSpPr>
        <p:cNvPr id="1" name=""/>
        <p:cNvGrpSpPr/>
        <p:nvPr/>
      </p:nvGrpSpPr>
      <p:grpSpPr>
        <a:xfrm>
          <a:off x="0" y="0"/>
          <a:ext cx="0" cy="0"/>
          <a:chOff x="0" y="0"/>
          <a:chExt cx="0" cy="0"/>
        </a:xfrm>
      </p:grpSpPr>
      <p:sp>
        <p:nvSpPr>
          <p:cNvPr id="4" name="Rectangle: Top Corners Rounded 28">
            <a:extLst>
              <a:ext uri="{FF2B5EF4-FFF2-40B4-BE49-F238E27FC236}">
                <a16:creationId xmlns:a16="http://schemas.microsoft.com/office/drawing/2014/main" id="{FEAB47AD-DAED-D64E-8BE8-900B60FEB002}"/>
              </a:ext>
              <a:ext uri="{C183D7F6-B498-43B3-948B-1728B52AA6E4}">
                <adec:decorative xmlns:adec="http://schemas.microsoft.com/office/drawing/2017/decorative" val="1"/>
              </a:ext>
            </a:extLst>
          </p:cNvPr>
          <p:cNvSpPr/>
          <p:nvPr userDrawn="1"/>
        </p:nvSpPr>
        <p:spPr>
          <a:xfrm rot="16200000">
            <a:off x="5334558" y="557"/>
            <a:ext cx="6858003" cy="6856878"/>
          </a:xfrm>
          <a:prstGeom prst="round2SameRect">
            <a:avLst>
              <a:gd name="adj1" fmla="val 0"/>
              <a:gd name="adj2"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18" name="Title 7">
            <a:extLst>
              <a:ext uri="{FF2B5EF4-FFF2-40B4-BE49-F238E27FC236}">
                <a16:creationId xmlns:a16="http://schemas.microsoft.com/office/drawing/2014/main" id="{7BFB01D5-A81B-14C4-1998-89B066C75F42}"/>
              </a:ext>
            </a:extLst>
          </p:cNvPr>
          <p:cNvSpPr>
            <a:spLocks noGrp="1"/>
          </p:cNvSpPr>
          <p:nvPr>
            <p:ph type="title" hasCustomPrompt="1"/>
          </p:nvPr>
        </p:nvSpPr>
        <p:spPr>
          <a:xfrm>
            <a:off x="774403" y="2399053"/>
            <a:ext cx="3439930" cy="994143"/>
          </a:xfrm>
        </p:spPr>
        <p:txBody>
          <a:bodyPr/>
          <a:lstStyle>
            <a:lvl1pPr>
              <a:lnSpc>
                <a:spcPct val="100000"/>
              </a:lnSpc>
              <a:defRPr sz="2600">
                <a:solidFill>
                  <a:schemeClr val="tx1"/>
                </a:solidFill>
              </a:defRPr>
            </a:lvl1pPr>
          </a:lstStyle>
          <a:p>
            <a:r>
              <a:rPr lang="en-US" dirty="0"/>
              <a:t>Two Captioned Photos on Right Slide</a:t>
            </a:r>
          </a:p>
        </p:txBody>
      </p:sp>
      <p:sp>
        <p:nvSpPr>
          <p:cNvPr id="17" name="Text Placeholder 9">
            <a:extLst>
              <a:ext uri="{FF2B5EF4-FFF2-40B4-BE49-F238E27FC236}">
                <a16:creationId xmlns:a16="http://schemas.microsoft.com/office/drawing/2014/main" id="{EE90CEF6-66AC-79B8-C754-A3F766664A43}"/>
              </a:ext>
            </a:extLst>
          </p:cNvPr>
          <p:cNvSpPr>
            <a:spLocks noGrp="1"/>
          </p:cNvSpPr>
          <p:nvPr>
            <p:ph type="body" sz="quarter" idx="11" hasCustomPrompt="1"/>
          </p:nvPr>
        </p:nvSpPr>
        <p:spPr>
          <a:xfrm>
            <a:off x="774403" y="2026281"/>
            <a:ext cx="3439930" cy="198987"/>
          </a:xfrm>
          <a:prstGeom prst="rect">
            <a:avLst/>
          </a:prstGeom>
        </p:spPr>
        <p:txBody>
          <a:bodyPr/>
          <a:lstStyle>
            <a:lvl1pPr marL="0" indent="0">
              <a:lnSpc>
                <a:spcPct val="100000"/>
              </a:lnSpc>
              <a:buNone/>
              <a:defRPr sz="1400" b="0" i="0" cap="all" spc="200" baseline="0">
                <a:solidFill>
                  <a:schemeClr val="tx2"/>
                </a:solidFill>
                <a:latin typeface="Roboto Medium" panose="02000000000000000000" pitchFamily="2" charset="0"/>
                <a:ea typeface="Roboto Medium" panose="02000000000000000000" pitchFamily="2" charset="0"/>
              </a:defRPr>
            </a:lvl1pPr>
          </a:lstStyle>
          <a:p>
            <a:pPr lvl="0"/>
            <a:r>
              <a:rPr lang="en-US"/>
              <a:t>SUBHEAD GOES HERE</a:t>
            </a:r>
          </a:p>
        </p:txBody>
      </p:sp>
      <p:sp>
        <p:nvSpPr>
          <p:cNvPr id="19" name="Text Placeholder 11">
            <a:extLst>
              <a:ext uri="{FF2B5EF4-FFF2-40B4-BE49-F238E27FC236}">
                <a16:creationId xmlns:a16="http://schemas.microsoft.com/office/drawing/2014/main" id="{68D3F23B-9AE1-1FFE-4504-6CF4F36637E4}"/>
              </a:ext>
            </a:extLst>
          </p:cNvPr>
          <p:cNvSpPr>
            <a:spLocks noGrp="1"/>
          </p:cNvSpPr>
          <p:nvPr>
            <p:ph type="body" sz="quarter" idx="14" hasCustomPrompt="1"/>
          </p:nvPr>
        </p:nvSpPr>
        <p:spPr>
          <a:xfrm>
            <a:off x="774403" y="3655862"/>
            <a:ext cx="3439930" cy="2552913"/>
          </a:xfrm>
          <a:prstGeom prst="rect">
            <a:avLst/>
          </a:prstGeom>
        </p:spPr>
        <p:txBody>
          <a:bodyPr/>
          <a:lstStyle>
            <a:lvl1pPr marL="0" indent="0">
              <a:lnSpc>
                <a:spcPts val="2400"/>
              </a:lnSpc>
              <a:spcBef>
                <a:spcPts val="1200"/>
              </a:spcBef>
              <a:buNone/>
              <a:defRPr sz="1800">
                <a:solidFill>
                  <a:srgbClr val="191919"/>
                </a:solidFill>
              </a:defRPr>
            </a:lvl1pPr>
          </a:lstStyle>
          <a:p>
            <a:pPr lvl="0"/>
            <a:r>
              <a:rPr lang="en-US" dirty="0"/>
              <a:t>Place in your content here. When pasting in content, please use the “Use Destination Theme” or “Keep Text Only” options to ensure the text matches this template’s styles.</a:t>
            </a:r>
          </a:p>
        </p:txBody>
      </p:sp>
      <p:sp>
        <p:nvSpPr>
          <p:cNvPr id="34" name="Picture Placeholder 33" descr="Image Placeholder.">
            <a:extLst>
              <a:ext uri="{FF2B5EF4-FFF2-40B4-BE49-F238E27FC236}">
                <a16:creationId xmlns:a16="http://schemas.microsoft.com/office/drawing/2014/main" id="{EAF5933E-2D46-554F-0C89-A6E836B3A5A7}"/>
              </a:ext>
            </a:extLst>
          </p:cNvPr>
          <p:cNvSpPr>
            <a:spLocks noGrp="1"/>
          </p:cNvSpPr>
          <p:nvPr>
            <p:ph type="pic" sz="quarter" idx="12"/>
          </p:nvPr>
        </p:nvSpPr>
        <p:spPr>
          <a:xfrm>
            <a:off x="6241870" y="1106093"/>
            <a:ext cx="2248970" cy="2909037"/>
          </a:xfrm>
          <a:custGeom>
            <a:avLst/>
            <a:gdLst>
              <a:gd name="connsiteX0" fmla="*/ 108625 w 2248970"/>
              <a:gd name="connsiteY0" fmla="*/ 0 h 2909037"/>
              <a:gd name="connsiteX1" fmla="*/ 2140345 w 2248970"/>
              <a:gd name="connsiteY1" fmla="*/ 0 h 2909037"/>
              <a:gd name="connsiteX2" fmla="*/ 2248970 w 2248970"/>
              <a:gd name="connsiteY2" fmla="*/ 108625 h 2909037"/>
              <a:gd name="connsiteX3" fmla="*/ 2248970 w 2248970"/>
              <a:gd name="connsiteY3" fmla="*/ 2800412 h 2909037"/>
              <a:gd name="connsiteX4" fmla="*/ 2140345 w 2248970"/>
              <a:gd name="connsiteY4" fmla="*/ 2909037 h 2909037"/>
              <a:gd name="connsiteX5" fmla="*/ 108625 w 2248970"/>
              <a:gd name="connsiteY5" fmla="*/ 2909037 h 2909037"/>
              <a:gd name="connsiteX6" fmla="*/ 0 w 2248970"/>
              <a:gd name="connsiteY6" fmla="*/ 2800412 h 2909037"/>
              <a:gd name="connsiteX7" fmla="*/ 0 w 2248970"/>
              <a:gd name="connsiteY7" fmla="*/ 108625 h 2909037"/>
              <a:gd name="connsiteX8" fmla="*/ 108625 w 2248970"/>
              <a:gd name="connsiteY8" fmla="*/ 0 h 290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970" h="2909037">
                <a:moveTo>
                  <a:pt x="108625" y="0"/>
                </a:moveTo>
                <a:lnTo>
                  <a:pt x="2140345" y="0"/>
                </a:lnTo>
                <a:cubicBezTo>
                  <a:pt x="2200337" y="0"/>
                  <a:pt x="2248970" y="48633"/>
                  <a:pt x="2248970" y="108625"/>
                </a:cubicBezTo>
                <a:lnTo>
                  <a:pt x="2248970" y="2800412"/>
                </a:lnTo>
                <a:cubicBezTo>
                  <a:pt x="2248970" y="2860404"/>
                  <a:pt x="2200337" y="2909037"/>
                  <a:pt x="2140345" y="2909037"/>
                </a:cubicBezTo>
                <a:lnTo>
                  <a:pt x="108625" y="2909037"/>
                </a:lnTo>
                <a:cubicBezTo>
                  <a:pt x="48633" y="2909037"/>
                  <a:pt x="0" y="2860404"/>
                  <a:pt x="0" y="2800412"/>
                </a:cubicBezTo>
                <a:lnTo>
                  <a:pt x="0" y="108625"/>
                </a:lnTo>
                <a:cubicBezTo>
                  <a:pt x="0" y="48633"/>
                  <a:pt x="48633" y="0"/>
                  <a:pt x="108625" y="0"/>
                </a:cubicBezTo>
                <a:close/>
              </a:path>
            </a:pathLst>
          </a:custGeom>
          <a:pattFill prst="pct5">
            <a:fgClr>
              <a:schemeClr val="accent1"/>
            </a:fgClr>
            <a:bgClr>
              <a:schemeClr val="bg1"/>
            </a:bgClr>
          </a:pattFill>
        </p:spPr>
        <p:txBody>
          <a:bodyPr wrap="square">
            <a:noAutofit/>
          </a:bodyPr>
          <a:lstStyle/>
          <a:p>
            <a:endParaRPr lang="en-US"/>
          </a:p>
        </p:txBody>
      </p:sp>
      <p:sp>
        <p:nvSpPr>
          <p:cNvPr id="22" name="Text Placeholder 9">
            <a:extLst>
              <a:ext uri="{FF2B5EF4-FFF2-40B4-BE49-F238E27FC236}">
                <a16:creationId xmlns:a16="http://schemas.microsoft.com/office/drawing/2014/main" id="{31195609-F159-6F02-E5A9-15C6AE14F451}"/>
              </a:ext>
            </a:extLst>
          </p:cNvPr>
          <p:cNvSpPr>
            <a:spLocks noGrp="1"/>
          </p:cNvSpPr>
          <p:nvPr>
            <p:ph type="body" sz="quarter" idx="15" hasCustomPrompt="1"/>
          </p:nvPr>
        </p:nvSpPr>
        <p:spPr>
          <a:xfrm>
            <a:off x="6360406" y="4416994"/>
            <a:ext cx="2022434" cy="198987"/>
          </a:xfrm>
          <a:prstGeom prst="rect">
            <a:avLst/>
          </a:prstGeom>
        </p:spPr>
        <p:txBody>
          <a:bodyPr/>
          <a:lstStyle>
            <a:lvl1pPr marL="0" indent="0">
              <a:lnSpc>
                <a:spcPct val="100000"/>
              </a:lnSpc>
              <a:buNone/>
              <a:defRPr sz="1200" b="0" i="0" cap="all" spc="200" baseline="0">
                <a:solidFill>
                  <a:schemeClr val="accent6"/>
                </a:solidFill>
                <a:latin typeface="Roboto Medium" panose="02000000000000000000" pitchFamily="2" charset="0"/>
                <a:ea typeface="Roboto Medium" panose="02000000000000000000" pitchFamily="2" charset="0"/>
              </a:defRPr>
            </a:lvl1pPr>
          </a:lstStyle>
          <a:p>
            <a:pPr lvl="0"/>
            <a:r>
              <a:rPr lang="en-US" dirty="0"/>
              <a:t>Image Caption</a:t>
            </a:r>
          </a:p>
        </p:txBody>
      </p:sp>
      <p:sp>
        <p:nvSpPr>
          <p:cNvPr id="23" name="Text Placeholder 11">
            <a:extLst>
              <a:ext uri="{FF2B5EF4-FFF2-40B4-BE49-F238E27FC236}">
                <a16:creationId xmlns:a16="http://schemas.microsoft.com/office/drawing/2014/main" id="{D5AB197C-0250-FAE6-E33A-1975AAB2A3AC}"/>
              </a:ext>
            </a:extLst>
          </p:cNvPr>
          <p:cNvSpPr>
            <a:spLocks noGrp="1"/>
          </p:cNvSpPr>
          <p:nvPr>
            <p:ph type="body" sz="quarter" idx="16" hasCustomPrompt="1"/>
          </p:nvPr>
        </p:nvSpPr>
        <p:spPr>
          <a:xfrm>
            <a:off x="6360406" y="4697671"/>
            <a:ext cx="2022434" cy="1360488"/>
          </a:xfrm>
          <a:prstGeom prst="rect">
            <a:avLst/>
          </a:prstGeom>
        </p:spPr>
        <p:txBody>
          <a:bodyPr/>
          <a:lstStyle>
            <a:lvl1pPr marL="0" indent="0">
              <a:lnSpc>
                <a:spcPts val="2000"/>
              </a:lnSpc>
              <a:buNone/>
              <a:defRPr sz="1200" b="1">
                <a:solidFill>
                  <a:schemeClr val="bg1"/>
                </a:solidFill>
              </a:defRPr>
            </a:lvl1pPr>
          </a:lstStyle>
          <a:p>
            <a:r>
              <a:rPr lang="en-US" dirty="0">
                <a:ea typeface="Roboto" panose="02000000000000000000" pitchFamily="2" charset="0"/>
                <a:cs typeface="Open Sans Light" panose="020B0606030504020204" pitchFamily="34" charset="0"/>
              </a:rPr>
              <a:t>To replace an image, right click on the image, select “Change Picture”, then choose from a file on your device, or “From Clipboard” to paste in a copied image.</a:t>
            </a:r>
            <a:endParaRPr lang="en-US" b="1" dirty="0">
              <a:ea typeface="Roboto" panose="02000000000000000000" pitchFamily="2" charset="0"/>
              <a:cs typeface="Poppins SemiBold" panose="00000700000000000000" pitchFamily="2" charset="0"/>
            </a:endParaRPr>
          </a:p>
        </p:txBody>
      </p:sp>
      <p:sp>
        <p:nvSpPr>
          <p:cNvPr id="36" name="Picture Placeholder 35" descr="Image Placeholder.">
            <a:extLst>
              <a:ext uri="{FF2B5EF4-FFF2-40B4-BE49-F238E27FC236}">
                <a16:creationId xmlns:a16="http://schemas.microsoft.com/office/drawing/2014/main" id="{01421E0B-AB14-7E9D-A4A3-B6D488BD6273}"/>
              </a:ext>
            </a:extLst>
          </p:cNvPr>
          <p:cNvSpPr>
            <a:spLocks noGrp="1"/>
          </p:cNvSpPr>
          <p:nvPr>
            <p:ph type="pic" sz="quarter" idx="13"/>
          </p:nvPr>
        </p:nvSpPr>
        <p:spPr>
          <a:xfrm>
            <a:off x="9112391" y="1106093"/>
            <a:ext cx="2248970" cy="2909037"/>
          </a:xfrm>
          <a:custGeom>
            <a:avLst/>
            <a:gdLst>
              <a:gd name="connsiteX0" fmla="*/ 108625 w 2248970"/>
              <a:gd name="connsiteY0" fmla="*/ 0 h 2909037"/>
              <a:gd name="connsiteX1" fmla="*/ 2140345 w 2248970"/>
              <a:gd name="connsiteY1" fmla="*/ 0 h 2909037"/>
              <a:gd name="connsiteX2" fmla="*/ 2248970 w 2248970"/>
              <a:gd name="connsiteY2" fmla="*/ 108625 h 2909037"/>
              <a:gd name="connsiteX3" fmla="*/ 2248970 w 2248970"/>
              <a:gd name="connsiteY3" fmla="*/ 2800412 h 2909037"/>
              <a:gd name="connsiteX4" fmla="*/ 2140345 w 2248970"/>
              <a:gd name="connsiteY4" fmla="*/ 2909037 h 2909037"/>
              <a:gd name="connsiteX5" fmla="*/ 108625 w 2248970"/>
              <a:gd name="connsiteY5" fmla="*/ 2909037 h 2909037"/>
              <a:gd name="connsiteX6" fmla="*/ 0 w 2248970"/>
              <a:gd name="connsiteY6" fmla="*/ 2800412 h 2909037"/>
              <a:gd name="connsiteX7" fmla="*/ 0 w 2248970"/>
              <a:gd name="connsiteY7" fmla="*/ 108625 h 2909037"/>
              <a:gd name="connsiteX8" fmla="*/ 108625 w 2248970"/>
              <a:gd name="connsiteY8" fmla="*/ 0 h 290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970" h="2909037">
                <a:moveTo>
                  <a:pt x="108625" y="0"/>
                </a:moveTo>
                <a:lnTo>
                  <a:pt x="2140345" y="0"/>
                </a:lnTo>
                <a:cubicBezTo>
                  <a:pt x="2200337" y="0"/>
                  <a:pt x="2248970" y="48633"/>
                  <a:pt x="2248970" y="108625"/>
                </a:cubicBezTo>
                <a:lnTo>
                  <a:pt x="2248970" y="2800412"/>
                </a:lnTo>
                <a:cubicBezTo>
                  <a:pt x="2248970" y="2860404"/>
                  <a:pt x="2200337" y="2909037"/>
                  <a:pt x="2140345" y="2909037"/>
                </a:cubicBezTo>
                <a:lnTo>
                  <a:pt x="108625" y="2909037"/>
                </a:lnTo>
                <a:cubicBezTo>
                  <a:pt x="48633" y="2909037"/>
                  <a:pt x="0" y="2860404"/>
                  <a:pt x="0" y="2800412"/>
                </a:cubicBezTo>
                <a:lnTo>
                  <a:pt x="0" y="108625"/>
                </a:lnTo>
                <a:cubicBezTo>
                  <a:pt x="0" y="48633"/>
                  <a:pt x="48633" y="0"/>
                  <a:pt x="108625" y="0"/>
                </a:cubicBezTo>
                <a:close/>
              </a:path>
            </a:pathLst>
          </a:custGeom>
          <a:pattFill prst="pct5">
            <a:fgClr>
              <a:schemeClr val="accent1"/>
            </a:fgClr>
            <a:bgClr>
              <a:schemeClr val="bg1"/>
            </a:bgClr>
          </a:pattFill>
        </p:spPr>
        <p:txBody>
          <a:bodyPr wrap="square">
            <a:noAutofit/>
          </a:bodyPr>
          <a:lstStyle/>
          <a:p>
            <a:endParaRPr lang="en-US"/>
          </a:p>
        </p:txBody>
      </p:sp>
      <p:sp>
        <p:nvSpPr>
          <p:cNvPr id="26" name="Text Placeholder 9">
            <a:extLst>
              <a:ext uri="{FF2B5EF4-FFF2-40B4-BE49-F238E27FC236}">
                <a16:creationId xmlns:a16="http://schemas.microsoft.com/office/drawing/2014/main" id="{F20D5781-0C27-71D1-0128-624F17C52EF2}"/>
              </a:ext>
            </a:extLst>
          </p:cNvPr>
          <p:cNvSpPr>
            <a:spLocks noGrp="1"/>
          </p:cNvSpPr>
          <p:nvPr>
            <p:ph type="body" sz="quarter" idx="17" hasCustomPrompt="1"/>
          </p:nvPr>
        </p:nvSpPr>
        <p:spPr>
          <a:xfrm>
            <a:off x="9231197" y="4416994"/>
            <a:ext cx="2022434" cy="198987"/>
          </a:xfrm>
          <a:prstGeom prst="rect">
            <a:avLst/>
          </a:prstGeom>
        </p:spPr>
        <p:txBody>
          <a:bodyPr/>
          <a:lstStyle>
            <a:lvl1pPr marL="0" indent="0">
              <a:lnSpc>
                <a:spcPct val="100000"/>
              </a:lnSpc>
              <a:buNone/>
              <a:defRPr sz="1200" b="0" i="0" cap="all" spc="200" baseline="0">
                <a:solidFill>
                  <a:schemeClr val="accent6"/>
                </a:solidFill>
                <a:latin typeface="Roboto Medium" panose="02000000000000000000" pitchFamily="2" charset="0"/>
                <a:ea typeface="Roboto Medium" panose="02000000000000000000" pitchFamily="2" charset="0"/>
              </a:defRPr>
            </a:lvl1pPr>
          </a:lstStyle>
          <a:p>
            <a:pPr lvl="0"/>
            <a:r>
              <a:rPr lang="en-US" dirty="0"/>
              <a:t>Image Caption</a:t>
            </a:r>
          </a:p>
        </p:txBody>
      </p:sp>
      <p:sp>
        <p:nvSpPr>
          <p:cNvPr id="27" name="Text Placeholder 11">
            <a:extLst>
              <a:ext uri="{FF2B5EF4-FFF2-40B4-BE49-F238E27FC236}">
                <a16:creationId xmlns:a16="http://schemas.microsoft.com/office/drawing/2014/main" id="{88A40D10-BCFD-8ECA-A55D-C44BE3ECE6A3}"/>
              </a:ext>
            </a:extLst>
          </p:cNvPr>
          <p:cNvSpPr>
            <a:spLocks noGrp="1"/>
          </p:cNvSpPr>
          <p:nvPr>
            <p:ph type="body" sz="quarter" idx="18" hasCustomPrompt="1"/>
          </p:nvPr>
        </p:nvSpPr>
        <p:spPr>
          <a:xfrm>
            <a:off x="9231197" y="4697671"/>
            <a:ext cx="2022434" cy="1360488"/>
          </a:xfrm>
          <a:prstGeom prst="rect">
            <a:avLst/>
          </a:prstGeom>
        </p:spPr>
        <p:txBody>
          <a:bodyPr/>
          <a:lstStyle>
            <a:lvl1pPr marL="0" indent="0">
              <a:lnSpc>
                <a:spcPts val="2000"/>
              </a:lnSpc>
              <a:buNone/>
              <a:defRPr sz="1200" b="1">
                <a:solidFill>
                  <a:schemeClr val="bg1"/>
                </a:solidFill>
              </a:defRPr>
            </a:lvl1pPr>
          </a:lstStyle>
          <a:p>
            <a:r>
              <a:rPr lang="en-US" dirty="0">
                <a:ea typeface="Roboto" panose="02000000000000000000" pitchFamily="2" charset="0"/>
                <a:cs typeface="Open Sans Light" panose="020B0606030504020204" pitchFamily="34" charset="0"/>
              </a:rPr>
              <a:t>To replace an image, right click on the image, select “Change Picture”, then choose from a file on your device, or “From Clipboard” to paste in a copied image.</a:t>
            </a:r>
            <a:endParaRPr lang="en-US" b="1" dirty="0">
              <a:ea typeface="Roboto" panose="02000000000000000000" pitchFamily="2" charset="0"/>
              <a:cs typeface="Poppins SemiBold" panose="00000700000000000000" pitchFamily="2" charset="0"/>
            </a:endParaRPr>
          </a:p>
        </p:txBody>
      </p:sp>
    </p:spTree>
    <p:extLst>
      <p:ext uri="{BB962C8B-B14F-4D97-AF65-F5344CB8AC3E}">
        <p14:creationId xmlns:p14="http://schemas.microsoft.com/office/powerpoint/2010/main" val="3865934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Photo_Left">
    <p:spTree>
      <p:nvGrpSpPr>
        <p:cNvPr id="1" name=""/>
        <p:cNvGrpSpPr/>
        <p:nvPr/>
      </p:nvGrpSpPr>
      <p:grpSpPr>
        <a:xfrm>
          <a:off x="0" y="0"/>
          <a:ext cx="0" cy="0"/>
          <a:chOff x="0" y="0"/>
          <a:chExt cx="0" cy="0"/>
        </a:xfrm>
      </p:grpSpPr>
      <p:sp>
        <p:nvSpPr>
          <p:cNvPr id="4" name="Title 17">
            <a:extLst>
              <a:ext uri="{FF2B5EF4-FFF2-40B4-BE49-F238E27FC236}">
                <a16:creationId xmlns:a16="http://schemas.microsoft.com/office/drawing/2014/main" id="{C504D4E3-2709-06FD-AC46-B1CC6E3DFA33}"/>
              </a:ext>
            </a:extLst>
          </p:cNvPr>
          <p:cNvSpPr>
            <a:spLocks noGrp="1"/>
          </p:cNvSpPr>
          <p:nvPr>
            <p:ph type="title" hasCustomPrompt="1"/>
          </p:nvPr>
        </p:nvSpPr>
        <p:spPr>
          <a:xfrm>
            <a:off x="6825473" y="1040397"/>
            <a:ext cx="4471418" cy="418013"/>
          </a:xfrm>
        </p:spPr>
        <p:txBody>
          <a:bodyPr/>
          <a:lstStyle>
            <a:lvl1pPr marL="0" algn="l" defTabSz="914400" rtl="0" eaLnBrk="1" latinLnBrk="0" hangingPunct="1">
              <a:defRPr lang="en-US" sz="2600" b="1" kern="1200" dirty="0">
                <a:solidFill>
                  <a:schemeClr val="tx1"/>
                </a:solidFill>
                <a:latin typeface="Roboto" panose="02000000000000000000" pitchFamily="2" charset="0"/>
                <a:ea typeface="Roboto" panose="02000000000000000000" pitchFamily="2" charset="0"/>
                <a:cs typeface="Poppins SemiBold" panose="00000700000000000000" pitchFamily="2" charset="0"/>
              </a:defRPr>
            </a:lvl1pPr>
          </a:lstStyle>
          <a:p>
            <a:r>
              <a:rPr lang="en-US" dirty="0"/>
              <a:t>Two Photos on Left Slide</a:t>
            </a:r>
          </a:p>
        </p:txBody>
      </p:sp>
      <p:sp>
        <p:nvSpPr>
          <p:cNvPr id="8" name="Text Placeholder 7">
            <a:extLst>
              <a:ext uri="{FF2B5EF4-FFF2-40B4-BE49-F238E27FC236}">
                <a16:creationId xmlns:a16="http://schemas.microsoft.com/office/drawing/2014/main" id="{3C2775EE-EB0D-EB94-EEEA-DBBF396EDDD6}"/>
              </a:ext>
            </a:extLst>
          </p:cNvPr>
          <p:cNvSpPr>
            <a:spLocks noGrp="1"/>
          </p:cNvSpPr>
          <p:nvPr>
            <p:ph type="body" sz="quarter" idx="12" hasCustomPrompt="1"/>
          </p:nvPr>
        </p:nvSpPr>
        <p:spPr>
          <a:xfrm>
            <a:off x="6825006" y="1663700"/>
            <a:ext cx="4471644" cy="4689475"/>
          </a:xfrm>
        </p:spPr>
        <p:txBody>
          <a:bodyPr/>
          <a:lstStyle/>
          <a:p>
            <a:pPr lvl="0"/>
            <a:r>
              <a:rPr lang="en-US" dirty="0"/>
              <a:t>Place in your content here. When pasting in content, please use the “Use Destination Theme” or “Keep Text Only” options to ensure the text matches this template’s styles. </a:t>
            </a:r>
          </a:p>
          <a:p>
            <a:pPr lvl="0"/>
            <a:r>
              <a:rPr lang="en-US" dirty="0"/>
              <a:t>To replace an image, right click on the image, select “Change Picture”, then choose from a file on your device, or “From Clipboard” to paste in a copied image.</a:t>
            </a:r>
          </a:p>
          <a:p>
            <a:pPr lvl="0"/>
            <a:r>
              <a:rPr lang="en-US" dirty="0"/>
              <a:t>First level bullets</a:t>
            </a:r>
          </a:p>
          <a:p>
            <a:pPr lvl="1"/>
            <a:r>
              <a:rPr lang="en-US" dirty="0"/>
              <a:t>Second level bullets</a:t>
            </a:r>
          </a:p>
          <a:p>
            <a:pPr lvl="2"/>
            <a:r>
              <a:rPr lang="en-US" dirty="0"/>
              <a:t>Third level bullets</a:t>
            </a:r>
          </a:p>
          <a:p>
            <a:pPr lvl="3"/>
            <a:r>
              <a:rPr lang="en-US" dirty="0"/>
              <a:t>Fourth level bullets</a:t>
            </a:r>
          </a:p>
        </p:txBody>
      </p:sp>
      <p:sp>
        <p:nvSpPr>
          <p:cNvPr id="7" name="Picture Placeholder 6">
            <a:extLst>
              <a:ext uri="{FF2B5EF4-FFF2-40B4-BE49-F238E27FC236}">
                <a16:creationId xmlns:a16="http://schemas.microsoft.com/office/drawing/2014/main" id="{D63F6F8C-286A-4911-83E6-37EB5FF9C0E8}"/>
              </a:ext>
            </a:extLst>
          </p:cNvPr>
          <p:cNvSpPr>
            <a:spLocks noGrp="1"/>
          </p:cNvSpPr>
          <p:nvPr>
            <p:ph type="pic" sz="quarter" idx="10"/>
          </p:nvPr>
        </p:nvSpPr>
        <p:spPr>
          <a:xfrm>
            <a:off x="0" y="0"/>
            <a:ext cx="3658698" cy="6858000"/>
          </a:xfrm>
          <a:custGeom>
            <a:avLst/>
            <a:gdLst>
              <a:gd name="connsiteX0" fmla="*/ 0 w 4381500"/>
              <a:gd name="connsiteY0" fmla="*/ 0 h 2619375"/>
              <a:gd name="connsiteX1" fmla="*/ 4381500 w 4381500"/>
              <a:gd name="connsiteY1" fmla="*/ 0 h 2619375"/>
              <a:gd name="connsiteX2" fmla="*/ 4381500 w 4381500"/>
              <a:gd name="connsiteY2" fmla="*/ 2619375 h 2619375"/>
              <a:gd name="connsiteX3" fmla="*/ 0 w 4381500"/>
              <a:gd name="connsiteY3" fmla="*/ 2619375 h 2619375"/>
            </a:gdLst>
            <a:ahLst/>
            <a:cxnLst>
              <a:cxn ang="0">
                <a:pos x="connsiteX0" y="connsiteY0"/>
              </a:cxn>
              <a:cxn ang="0">
                <a:pos x="connsiteX1" y="connsiteY1"/>
              </a:cxn>
              <a:cxn ang="0">
                <a:pos x="connsiteX2" y="connsiteY2"/>
              </a:cxn>
              <a:cxn ang="0">
                <a:pos x="connsiteX3" y="connsiteY3"/>
              </a:cxn>
            </a:cxnLst>
            <a:rect l="l" t="t" r="r" b="b"/>
            <a:pathLst>
              <a:path w="4381500" h="2619375">
                <a:moveTo>
                  <a:pt x="0" y="0"/>
                </a:moveTo>
                <a:lnTo>
                  <a:pt x="4381500" y="0"/>
                </a:lnTo>
                <a:lnTo>
                  <a:pt x="4381500" y="2619375"/>
                </a:lnTo>
                <a:lnTo>
                  <a:pt x="0" y="2619375"/>
                </a:ln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
        <p:nvSpPr>
          <p:cNvPr id="3" name="Picture Placeholder 2">
            <a:extLst>
              <a:ext uri="{FF2B5EF4-FFF2-40B4-BE49-F238E27FC236}">
                <a16:creationId xmlns:a16="http://schemas.microsoft.com/office/drawing/2014/main" id="{35125E1B-AC6E-B228-D46E-FEBD3CED691E}"/>
              </a:ext>
            </a:extLst>
          </p:cNvPr>
          <p:cNvSpPr>
            <a:spLocks noGrp="1"/>
          </p:cNvSpPr>
          <p:nvPr>
            <p:ph type="pic" sz="quarter" idx="11"/>
          </p:nvPr>
        </p:nvSpPr>
        <p:spPr>
          <a:xfrm>
            <a:off x="1543434" y="763362"/>
            <a:ext cx="4186651" cy="6094638"/>
          </a:xfrm>
          <a:custGeom>
            <a:avLst/>
            <a:gdLst>
              <a:gd name="connsiteX0" fmla="*/ 202215 w 4186651"/>
              <a:gd name="connsiteY0" fmla="*/ 0 h 6094638"/>
              <a:gd name="connsiteX1" fmla="*/ 3984436 w 4186651"/>
              <a:gd name="connsiteY1" fmla="*/ 0 h 6094638"/>
              <a:gd name="connsiteX2" fmla="*/ 4186651 w 4186651"/>
              <a:gd name="connsiteY2" fmla="*/ 202215 h 6094638"/>
              <a:gd name="connsiteX3" fmla="*/ 4186651 w 4186651"/>
              <a:gd name="connsiteY3" fmla="*/ 6094638 h 6094638"/>
              <a:gd name="connsiteX4" fmla="*/ 0 w 4186651"/>
              <a:gd name="connsiteY4" fmla="*/ 6094638 h 6094638"/>
              <a:gd name="connsiteX5" fmla="*/ 0 w 4186651"/>
              <a:gd name="connsiteY5" fmla="*/ 202215 h 6094638"/>
              <a:gd name="connsiteX6" fmla="*/ 202215 w 4186651"/>
              <a:gd name="connsiteY6" fmla="*/ 0 h 609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6651" h="6094638">
                <a:moveTo>
                  <a:pt x="202215" y="0"/>
                </a:moveTo>
                <a:lnTo>
                  <a:pt x="3984436" y="0"/>
                </a:lnTo>
                <a:cubicBezTo>
                  <a:pt x="4096116" y="0"/>
                  <a:pt x="4186651" y="90535"/>
                  <a:pt x="4186651" y="202215"/>
                </a:cubicBezTo>
                <a:lnTo>
                  <a:pt x="4186651" y="6094638"/>
                </a:lnTo>
                <a:lnTo>
                  <a:pt x="0" y="6094638"/>
                </a:lnTo>
                <a:lnTo>
                  <a:pt x="0" y="202215"/>
                </a:lnTo>
                <a:cubicBezTo>
                  <a:pt x="0" y="90535"/>
                  <a:pt x="90535" y="0"/>
                  <a:pt x="202215"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Tree>
    <p:extLst>
      <p:ext uri="{BB962C8B-B14F-4D97-AF65-F5344CB8AC3E}">
        <p14:creationId xmlns:p14="http://schemas.microsoft.com/office/powerpoint/2010/main" val="768355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Photos_Offset">
    <p:bg>
      <p:bgPr>
        <a:solidFill>
          <a:schemeClr val="accent3"/>
        </a:solidFill>
        <a:effectLst/>
      </p:bgPr>
    </p:bg>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FF566993-1C71-214C-8F87-B3A8BD9C03D2}"/>
              </a:ext>
            </a:extLst>
          </p:cNvPr>
          <p:cNvSpPr>
            <a:spLocks noGrp="1"/>
          </p:cNvSpPr>
          <p:nvPr>
            <p:ph type="title" hasCustomPrompt="1"/>
          </p:nvPr>
        </p:nvSpPr>
        <p:spPr>
          <a:xfrm>
            <a:off x="881808" y="1159231"/>
            <a:ext cx="5451757" cy="299434"/>
          </a:xfrm>
        </p:spPr>
        <p:txBody>
          <a:bodyPr/>
          <a:lstStyle>
            <a:lvl1pPr>
              <a:lnSpc>
                <a:spcPct val="100000"/>
              </a:lnSpc>
              <a:defRPr sz="2600">
                <a:solidFill>
                  <a:schemeClr val="bg1"/>
                </a:solidFill>
              </a:defRPr>
            </a:lvl1pPr>
          </a:lstStyle>
          <a:p>
            <a:r>
              <a:rPr lang="en-US" dirty="0"/>
              <a:t>Two Photos Offset Slide</a:t>
            </a:r>
          </a:p>
        </p:txBody>
      </p:sp>
      <p:sp>
        <p:nvSpPr>
          <p:cNvPr id="12" name="Text Placeholder 9">
            <a:extLst>
              <a:ext uri="{FF2B5EF4-FFF2-40B4-BE49-F238E27FC236}">
                <a16:creationId xmlns:a16="http://schemas.microsoft.com/office/drawing/2014/main" id="{66E66C2F-6C61-8CBA-C4F0-6306315F3098}"/>
              </a:ext>
            </a:extLst>
          </p:cNvPr>
          <p:cNvSpPr>
            <a:spLocks noGrp="1"/>
          </p:cNvSpPr>
          <p:nvPr>
            <p:ph type="body" sz="quarter" idx="12" hasCustomPrompt="1"/>
          </p:nvPr>
        </p:nvSpPr>
        <p:spPr>
          <a:xfrm>
            <a:off x="881808" y="786458"/>
            <a:ext cx="5451757" cy="198987"/>
          </a:xfrm>
          <a:prstGeom prst="rect">
            <a:avLst/>
          </a:prstGeom>
        </p:spPr>
        <p:txBody>
          <a:bodyPr/>
          <a:lstStyle>
            <a:lvl1pPr marL="0" indent="0">
              <a:lnSpc>
                <a:spcPct val="100000"/>
              </a:lnSpc>
              <a:buNone/>
              <a:defRPr sz="1400" b="0" i="0" cap="all" spc="200" baseline="0">
                <a:solidFill>
                  <a:schemeClr val="accent6"/>
                </a:solidFill>
                <a:latin typeface="Roboto Medium" panose="02000000000000000000" pitchFamily="2" charset="0"/>
                <a:ea typeface="Roboto Medium" panose="02000000000000000000" pitchFamily="2" charset="0"/>
              </a:defRPr>
            </a:lvl1pPr>
          </a:lstStyle>
          <a:p>
            <a:pPr lvl="0"/>
            <a:r>
              <a:rPr lang="en-US"/>
              <a:t>SUBHEAD GOES HERE</a:t>
            </a:r>
          </a:p>
        </p:txBody>
      </p:sp>
      <p:sp>
        <p:nvSpPr>
          <p:cNvPr id="14" name="Text Placeholder 11">
            <a:extLst>
              <a:ext uri="{FF2B5EF4-FFF2-40B4-BE49-F238E27FC236}">
                <a16:creationId xmlns:a16="http://schemas.microsoft.com/office/drawing/2014/main" id="{5FD6E69D-34C0-CF07-17D3-849320BD9AB6}"/>
              </a:ext>
            </a:extLst>
          </p:cNvPr>
          <p:cNvSpPr>
            <a:spLocks noGrp="1"/>
          </p:cNvSpPr>
          <p:nvPr>
            <p:ph type="body" sz="quarter" idx="13" hasCustomPrompt="1"/>
          </p:nvPr>
        </p:nvSpPr>
        <p:spPr>
          <a:xfrm>
            <a:off x="881808" y="1704009"/>
            <a:ext cx="5451757" cy="1360488"/>
          </a:xfrm>
          <a:prstGeom prst="rect">
            <a:avLst/>
          </a:prstGeom>
        </p:spPr>
        <p:txBody>
          <a:bodyPr/>
          <a:lstStyle>
            <a:lvl1pPr marL="0" indent="0">
              <a:lnSpc>
                <a:spcPts val="2400"/>
              </a:lnSpc>
              <a:spcBef>
                <a:spcPts val="1200"/>
              </a:spcBef>
              <a:buNone/>
              <a:defRPr sz="1800">
                <a:solidFill>
                  <a:schemeClr val="bg1"/>
                </a:solidFill>
              </a:defRPr>
            </a:lvl1pPr>
          </a:lstStyle>
          <a:p>
            <a:pPr lvl="0"/>
            <a:r>
              <a:rPr lang="en-US" dirty="0"/>
              <a:t>Place in your content here. When pasting in content, please use the “Use Destination Theme” or “Keep Text Only” options to ensure the text matches this template’s styles.</a:t>
            </a:r>
          </a:p>
        </p:txBody>
      </p:sp>
      <p:sp>
        <p:nvSpPr>
          <p:cNvPr id="23" name="Picture Placeholder 22">
            <a:extLst>
              <a:ext uri="{FF2B5EF4-FFF2-40B4-BE49-F238E27FC236}">
                <a16:creationId xmlns:a16="http://schemas.microsoft.com/office/drawing/2014/main" id="{048ECADB-32C8-32F0-1B0C-92BDBD79498E}"/>
              </a:ext>
            </a:extLst>
          </p:cNvPr>
          <p:cNvSpPr>
            <a:spLocks noGrp="1"/>
          </p:cNvSpPr>
          <p:nvPr>
            <p:ph type="pic" sz="quarter" idx="11"/>
          </p:nvPr>
        </p:nvSpPr>
        <p:spPr>
          <a:xfrm>
            <a:off x="0" y="3428999"/>
            <a:ext cx="6333565" cy="3429002"/>
          </a:xfrm>
          <a:custGeom>
            <a:avLst/>
            <a:gdLst>
              <a:gd name="connsiteX0" fmla="*/ 2 w 6333565"/>
              <a:gd name="connsiteY0" fmla="*/ 0 h 3429002"/>
              <a:gd name="connsiteX1" fmla="*/ 6171305 w 6333565"/>
              <a:gd name="connsiteY1" fmla="*/ 0 h 3429002"/>
              <a:gd name="connsiteX2" fmla="*/ 6333565 w 6333565"/>
              <a:gd name="connsiteY2" fmla="*/ 162260 h 3429002"/>
              <a:gd name="connsiteX3" fmla="*/ 6333565 w 6333565"/>
              <a:gd name="connsiteY3" fmla="*/ 3429002 h 3429002"/>
              <a:gd name="connsiteX4" fmla="*/ 542025 w 6333565"/>
              <a:gd name="connsiteY4" fmla="*/ 3429002 h 3429002"/>
              <a:gd name="connsiteX5" fmla="*/ 0 w 6333565"/>
              <a:gd name="connsiteY5" fmla="*/ 3429002 h 3429002"/>
              <a:gd name="connsiteX6" fmla="*/ 0 w 6333565"/>
              <a:gd name="connsiteY6" fmla="*/ 319538 h 3429002"/>
              <a:gd name="connsiteX7" fmla="*/ 2 w 6333565"/>
              <a:gd name="connsiteY7" fmla="*/ 319538 h 342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3565" h="3429002">
                <a:moveTo>
                  <a:pt x="2" y="0"/>
                </a:moveTo>
                <a:lnTo>
                  <a:pt x="6171305" y="0"/>
                </a:lnTo>
                <a:cubicBezTo>
                  <a:pt x="6260919" y="0"/>
                  <a:pt x="6333565" y="72646"/>
                  <a:pt x="6333565" y="162260"/>
                </a:cubicBezTo>
                <a:lnTo>
                  <a:pt x="6333565" y="3429002"/>
                </a:lnTo>
                <a:lnTo>
                  <a:pt x="542025" y="3429002"/>
                </a:lnTo>
                <a:lnTo>
                  <a:pt x="0" y="3429002"/>
                </a:lnTo>
                <a:lnTo>
                  <a:pt x="0" y="319538"/>
                </a:lnTo>
                <a:lnTo>
                  <a:pt x="2" y="319538"/>
                </a:lnTo>
                <a:close/>
              </a:path>
            </a:pathLst>
          </a:custGeom>
          <a:pattFill prst="pct5">
            <a:fgClr>
              <a:schemeClr val="accent1"/>
            </a:fgClr>
            <a:bgClr>
              <a:schemeClr val="bg1"/>
            </a:bgClr>
          </a:pattFill>
        </p:spPr>
        <p:txBody>
          <a:bodyPr wrap="square">
            <a:noAutofit/>
          </a:bodyPr>
          <a:lstStyle/>
          <a:p>
            <a:r>
              <a:rPr lang="en-US"/>
              <a:t>Click icon to add picture</a:t>
            </a:r>
          </a:p>
        </p:txBody>
      </p:sp>
      <p:sp>
        <p:nvSpPr>
          <p:cNvPr id="21" name="Picture Placeholder 20">
            <a:extLst>
              <a:ext uri="{FF2B5EF4-FFF2-40B4-BE49-F238E27FC236}">
                <a16:creationId xmlns:a16="http://schemas.microsoft.com/office/drawing/2014/main" id="{135CEADD-8528-53ED-C41D-D880C0CE39C2}"/>
              </a:ext>
            </a:extLst>
          </p:cNvPr>
          <p:cNvSpPr>
            <a:spLocks noGrp="1"/>
          </p:cNvSpPr>
          <p:nvPr>
            <p:ph type="pic" sz="quarter" idx="14"/>
          </p:nvPr>
        </p:nvSpPr>
        <p:spPr>
          <a:xfrm>
            <a:off x="7253659" y="514338"/>
            <a:ext cx="4938343" cy="5829321"/>
          </a:xfrm>
          <a:custGeom>
            <a:avLst/>
            <a:gdLst>
              <a:gd name="connsiteX0" fmla="*/ 233682 w 4938343"/>
              <a:gd name="connsiteY0" fmla="*/ 0 h 5829321"/>
              <a:gd name="connsiteX1" fmla="*/ 4938343 w 4938343"/>
              <a:gd name="connsiteY1" fmla="*/ 0 h 5829321"/>
              <a:gd name="connsiteX2" fmla="*/ 4938343 w 4938343"/>
              <a:gd name="connsiteY2" fmla="*/ 5829321 h 5829321"/>
              <a:gd name="connsiteX3" fmla="*/ 233682 w 4938343"/>
              <a:gd name="connsiteY3" fmla="*/ 5829321 h 5829321"/>
              <a:gd name="connsiteX4" fmla="*/ 0 w 4938343"/>
              <a:gd name="connsiteY4" fmla="*/ 5595639 h 5829321"/>
              <a:gd name="connsiteX5" fmla="*/ 0 w 4938343"/>
              <a:gd name="connsiteY5" fmla="*/ 233682 h 5829321"/>
              <a:gd name="connsiteX6" fmla="*/ 233682 w 4938343"/>
              <a:gd name="connsiteY6" fmla="*/ 0 h 582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343" h="5829321">
                <a:moveTo>
                  <a:pt x="233682" y="0"/>
                </a:moveTo>
                <a:lnTo>
                  <a:pt x="4938343" y="0"/>
                </a:lnTo>
                <a:lnTo>
                  <a:pt x="4938343" y="5829321"/>
                </a:lnTo>
                <a:lnTo>
                  <a:pt x="233682" y="5829321"/>
                </a:lnTo>
                <a:cubicBezTo>
                  <a:pt x="104623" y="5829321"/>
                  <a:pt x="0" y="5724698"/>
                  <a:pt x="0" y="5595639"/>
                </a:cubicBezTo>
                <a:lnTo>
                  <a:pt x="0" y="233682"/>
                </a:lnTo>
                <a:cubicBezTo>
                  <a:pt x="0" y="104623"/>
                  <a:pt x="104623" y="0"/>
                  <a:pt x="233682" y="0"/>
                </a:cubicBezTo>
                <a:close/>
              </a:path>
            </a:pathLst>
          </a:custGeom>
          <a:pattFill prst="pct5">
            <a:fgClr>
              <a:schemeClr val="accent1"/>
            </a:fgClr>
            <a:bgClr>
              <a:schemeClr val="bg1"/>
            </a:bgClr>
          </a:pattFill>
        </p:spPr>
        <p:txBody>
          <a:bodyPr wrap="square">
            <a:noAutofit/>
          </a:bodyPr>
          <a:lstStyle/>
          <a:p>
            <a:r>
              <a:rPr lang="en-US"/>
              <a:t>Click icon to add picture</a:t>
            </a:r>
          </a:p>
        </p:txBody>
      </p:sp>
    </p:spTree>
    <p:extLst>
      <p:ext uri="{BB962C8B-B14F-4D97-AF65-F5344CB8AC3E}">
        <p14:creationId xmlns:p14="http://schemas.microsoft.com/office/powerpoint/2010/main" val="934447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_Top">
    <p:spTree>
      <p:nvGrpSpPr>
        <p:cNvPr id="1" name=""/>
        <p:cNvGrpSpPr/>
        <p:nvPr/>
      </p:nvGrpSpPr>
      <p:grpSpPr>
        <a:xfrm>
          <a:off x="0" y="0"/>
          <a:ext cx="0" cy="0"/>
          <a:chOff x="0" y="0"/>
          <a:chExt cx="0" cy="0"/>
        </a:xfrm>
      </p:grpSpPr>
      <p:sp>
        <p:nvSpPr>
          <p:cNvPr id="2" name="Title 17">
            <a:extLst>
              <a:ext uri="{FF2B5EF4-FFF2-40B4-BE49-F238E27FC236}">
                <a16:creationId xmlns:a16="http://schemas.microsoft.com/office/drawing/2014/main" id="{F8C038A1-773E-DBC1-A6C7-A8AEE9E20B22}"/>
              </a:ext>
            </a:extLst>
          </p:cNvPr>
          <p:cNvSpPr>
            <a:spLocks noGrp="1"/>
          </p:cNvSpPr>
          <p:nvPr>
            <p:ph type="title" hasCustomPrompt="1"/>
          </p:nvPr>
        </p:nvSpPr>
        <p:spPr>
          <a:xfrm>
            <a:off x="1133474" y="3731782"/>
            <a:ext cx="10163417" cy="418013"/>
          </a:xfrm>
        </p:spPr>
        <p:txBody>
          <a:bodyPr/>
          <a:lstStyle>
            <a:lvl1pPr marL="0" algn="l" defTabSz="914400" rtl="0" eaLnBrk="1" latinLnBrk="0" hangingPunct="1">
              <a:defRPr lang="en-US" sz="2600" b="1" kern="1200" dirty="0">
                <a:solidFill>
                  <a:schemeClr val="tx1"/>
                </a:solidFill>
                <a:latin typeface="Roboto" panose="02000000000000000000" pitchFamily="2" charset="0"/>
                <a:ea typeface="Roboto" panose="02000000000000000000" pitchFamily="2" charset="0"/>
                <a:cs typeface="Poppins SemiBold" panose="00000700000000000000" pitchFamily="2" charset="0"/>
              </a:defRPr>
            </a:lvl1pPr>
          </a:lstStyle>
          <a:p>
            <a:r>
              <a:rPr lang="en-US" dirty="0"/>
              <a:t>Large Photo on Top Slide</a:t>
            </a:r>
          </a:p>
        </p:txBody>
      </p:sp>
      <p:sp>
        <p:nvSpPr>
          <p:cNvPr id="3" name="Text Placeholder 7">
            <a:extLst>
              <a:ext uri="{FF2B5EF4-FFF2-40B4-BE49-F238E27FC236}">
                <a16:creationId xmlns:a16="http://schemas.microsoft.com/office/drawing/2014/main" id="{BB7EE1A2-6CDD-367F-D910-035F5525B07E}"/>
              </a:ext>
            </a:extLst>
          </p:cNvPr>
          <p:cNvSpPr>
            <a:spLocks noGrp="1"/>
          </p:cNvSpPr>
          <p:nvPr>
            <p:ph type="body" sz="quarter" idx="12" hasCustomPrompt="1"/>
          </p:nvPr>
        </p:nvSpPr>
        <p:spPr>
          <a:xfrm>
            <a:off x="1132205" y="4443306"/>
            <a:ext cx="10163931" cy="2145220"/>
          </a:xfrm>
        </p:spPr>
        <p:txBody>
          <a:bodyPr/>
          <a:lstStyle/>
          <a:p>
            <a:pPr lvl="0"/>
            <a:r>
              <a:rPr lang="en-US" dirty="0"/>
              <a:t>Place in your content here. When pasting in content, please use the “Use Destination Theme” or “Keep Text Only” options to ensure the text matches this template’s styles. </a:t>
            </a:r>
          </a:p>
          <a:p>
            <a:pPr lvl="0"/>
            <a:r>
              <a:rPr lang="en-US" dirty="0"/>
              <a:t>To replace an image, right click on the image, select “Change Picture”, then choose from a file on your device, or “From Clipboard” to paste in a copied image.</a:t>
            </a:r>
          </a:p>
          <a:p>
            <a:pPr lvl="0"/>
            <a:r>
              <a:rPr lang="en-US" dirty="0"/>
              <a:t>First level bullets</a:t>
            </a:r>
          </a:p>
          <a:p>
            <a:pPr lvl="1"/>
            <a:r>
              <a:rPr lang="en-US" dirty="0"/>
              <a:t>Second level bullets</a:t>
            </a:r>
          </a:p>
          <a:p>
            <a:pPr lvl="2"/>
            <a:r>
              <a:rPr lang="en-US" dirty="0"/>
              <a:t>Third level bullets</a:t>
            </a:r>
          </a:p>
        </p:txBody>
      </p:sp>
      <p:sp>
        <p:nvSpPr>
          <p:cNvPr id="6" name="Picture Placeholder 5">
            <a:extLst>
              <a:ext uri="{FF2B5EF4-FFF2-40B4-BE49-F238E27FC236}">
                <a16:creationId xmlns:a16="http://schemas.microsoft.com/office/drawing/2014/main" id="{CD80A71C-26B3-450F-AECC-072AE2639043}"/>
              </a:ext>
            </a:extLst>
          </p:cNvPr>
          <p:cNvSpPr>
            <a:spLocks noGrp="1"/>
          </p:cNvSpPr>
          <p:nvPr>
            <p:ph type="pic" sz="quarter" idx="10"/>
          </p:nvPr>
        </p:nvSpPr>
        <p:spPr>
          <a:xfrm>
            <a:off x="0" y="0"/>
            <a:ext cx="12192000" cy="3428999"/>
          </a:xfrm>
          <a:custGeom>
            <a:avLst/>
            <a:gdLst>
              <a:gd name="connsiteX0" fmla="*/ 0 w 4381500"/>
              <a:gd name="connsiteY0" fmla="*/ 0 h 2619375"/>
              <a:gd name="connsiteX1" fmla="*/ 4381500 w 4381500"/>
              <a:gd name="connsiteY1" fmla="*/ 0 h 2619375"/>
              <a:gd name="connsiteX2" fmla="*/ 4381500 w 4381500"/>
              <a:gd name="connsiteY2" fmla="*/ 2619375 h 2619375"/>
              <a:gd name="connsiteX3" fmla="*/ 0 w 4381500"/>
              <a:gd name="connsiteY3" fmla="*/ 2619375 h 2619375"/>
            </a:gdLst>
            <a:ahLst/>
            <a:cxnLst>
              <a:cxn ang="0">
                <a:pos x="connsiteX0" y="connsiteY0"/>
              </a:cxn>
              <a:cxn ang="0">
                <a:pos x="connsiteX1" y="connsiteY1"/>
              </a:cxn>
              <a:cxn ang="0">
                <a:pos x="connsiteX2" y="connsiteY2"/>
              </a:cxn>
              <a:cxn ang="0">
                <a:pos x="connsiteX3" y="connsiteY3"/>
              </a:cxn>
            </a:cxnLst>
            <a:rect l="l" t="t" r="r" b="b"/>
            <a:pathLst>
              <a:path w="4381500" h="2619375">
                <a:moveTo>
                  <a:pt x="0" y="0"/>
                </a:moveTo>
                <a:lnTo>
                  <a:pt x="4381500" y="0"/>
                </a:lnTo>
                <a:lnTo>
                  <a:pt x="4381500" y="2619375"/>
                </a:lnTo>
                <a:lnTo>
                  <a:pt x="0" y="2619375"/>
                </a:ln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Tree>
    <p:extLst>
      <p:ext uri="{BB962C8B-B14F-4D97-AF65-F5344CB8AC3E}">
        <p14:creationId xmlns:p14="http://schemas.microsoft.com/office/powerpoint/2010/main" val="3503361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_Top_Rounded">
    <p:spTree>
      <p:nvGrpSpPr>
        <p:cNvPr id="1" name=""/>
        <p:cNvGrpSpPr/>
        <p:nvPr/>
      </p:nvGrpSpPr>
      <p:grpSpPr>
        <a:xfrm>
          <a:off x="0" y="0"/>
          <a:ext cx="0" cy="0"/>
          <a:chOff x="0" y="0"/>
          <a:chExt cx="0" cy="0"/>
        </a:xfrm>
      </p:grpSpPr>
      <p:sp>
        <p:nvSpPr>
          <p:cNvPr id="2" name="Title 17">
            <a:extLst>
              <a:ext uri="{FF2B5EF4-FFF2-40B4-BE49-F238E27FC236}">
                <a16:creationId xmlns:a16="http://schemas.microsoft.com/office/drawing/2014/main" id="{C4126798-40CE-0964-E5C4-E7EFDC226E43}"/>
              </a:ext>
            </a:extLst>
          </p:cNvPr>
          <p:cNvSpPr>
            <a:spLocks noGrp="1"/>
          </p:cNvSpPr>
          <p:nvPr>
            <p:ph type="title" hasCustomPrompt="1"/>
          </p:nvPr>
        </p:nvSpPr>
        <p:spPr>
          <a:xfrm>
            <a:off x="1133474" y="3441111"/>
            <a:ext cx="10163417" cy="418013"/>
          </a:xfrm>
        </p:spPr>
        <p:txBody>
          <a:bodyPr/>
          <a:lstStyle>
            <a:lvl1pPr marL="0" algn="l" defTabSz="914400" rtl="0" eaLnBrk="1" latinLnBrk="0" hangingPunct="1">
              <a:defRPr lang="en-US" sz="2600" b="1" kern="1200" dirty="0">
                <a:solidFill>
                  <a:schemeClr val="tx1"/>
                </a:solidFill>
                <a:latin typeface="Roboto" panose="02000000000000000000" pitchFamily="2" charset="0"/>
                <a:ea typeface="Roboto" panose="02000000000000000000" pitchFamily="2" charset="0"/>
                <a:cs typeface="Poppins SemiBold" panose="00000700000000000000" pitchFamily="2" charset="0"/>
              </a:defRPr>
            </a:lvl1pPr>
          </a:lstStyle>
          <a:p>
            <a:r>
              <a:rPr lang="en-US" dirty="0"/>
              <a:t>Large Framed Photo Slide</a:t>
            </a:r>
          </a:p>
        </p:txBody>
      </p:sp>
      <p:sp>
        <p:nvSpPr>
          <p:cNvPr id="3" name="Text Placeholder 7">
            <a:extLst>
              <a:ext uri="{FF2B5EF4-FFF2-40B4-BE49-F238E27FC236}">
                <a16:creationId xmlns:a16="http://schemas.microsoft.com/office/drawing/2014/main" id="{AFB5368E-DFF0-727E-16DA-5E5D27E71042}"/>
              </a:ext>
            </a:extLst>
          </p:cNvPr>
          <p:cNvSpPr>
            <a:spLocks noGrp="1"/>
          </p:cNvSpPr>
          <p:nvPr>
            <p:ph type="body" sz="quarter" idx="12" hasCustomPrompt="1"/>
          </p:nvPr>
        </p:nvSpPr>
        <p:spPr>
          <a:xfrm>
            <a:off x="1132205" y="4152635"/>
            <a:ext cx="10163931" cy="2145220"/>
          </a:xfrm>
        </p:spPr>
        <p:txBody>
          <a:bodyPr/>
          <a:lstStyle/>
          <a:p>
            <a:pPr lvl="0"/>
            <a:r>
              <a:rPr lang="en-US" dirty="0"/>
              <a:t>Place in your content here. When pasting in content, please use the “Use Destination Theme” or “Keep Text Only” options to ensure the text matches this template’s styles. </a:t>
            </a:r>
          </a:p>
          <a:p>
            <a:pPr lvl="0"/>
            <a:r>
              <a:rPr lang="en-US" dirty="0"/>
              <a:t>To replace an image, right click on the image, select “Change Picture”, then choose from a file on your device, or “From Clipboard” to paste in a copied image.</a:t>
            </a:r>
          </a:p>
          <a:p>
            <a:pPr lvl="0"/>
            <a:r>
              <a:rPr lang="en-US" dirty="0"/>
              <a:t>First level bullets</a:t>
            </a:r>
          </a:p>
          <a:p>
            <a:pPr lvl="1"/>
            <a:r>
              <a:rPr lang="en-US" dirty="0"/>
              <a:t>Second level bullets</a:t>
            </a:r>
          </a:p>
          <a:p>
            <a:pPr lvl="2"/>
            <a:r>
              <a:rPr lang="en-US" dirty="0"/>
              <a:t>Third level bullets</a:t>
            </a:r>
          </a:p>
        </p:txBody>
      </p:sp>
      <p:sp>
        <p:nvSpPr>
          <p:cNvPr id="5" name="Picture Placeholder 4">
            <a:extLst>
              <a:ext uri="{FF2B5EF4-FFF2-40B4-BE49-F238E27FC236}">
                <a16:creationId xmlns:a16="http://schemas.microsoft.com/office/drawing/2014/main" id="{24DCA15B-C178-71F2-D6D4-F6D5631D313F}"/>
              </a:ext>
            </a:extLst>
          </p:cNvPr>
          <p:cNvSpPr>
            <a:spLocks noGrp="1"/>
          </p:cNvSpPr>
          <p:nvPr>
            <p:ph type="pic" sz="quarter" idx="10"/>
          </p:nvPr>
        </p:nvSpPr>
        <p:spPr>
          <a:xfrm>
            <a:off x="1133474" y="1"/>
            <a:ext cx="9925048" cy="3161026"/>
          </a:xfrm>
          <a:custGeom>
            <a:avLst/>
            <a:gdLst>
              <a:gd name="connsiteX0" fmla="*/ 0 w 9925048"/>
              <a:gd name="connsiteY0" fmla="*/ 0 h 3161026"/>
              <a:gd name="connsiteX1" fmla="*/ 9925048 w 9925048"/>
              <a:gd name="connsiteY1" fmla="*/ 0 h 3161026"/>
              <a:gd name="connsiteX2" fmla="*/ 9925048 w 9925048"/>
              <a:gd name="connsiteY2" fmla="*/ 2855671 h 3161026"/>
              <a:gd name="connsiteX3" fmla="*/ 9619693 w 9925048"/>
              <a:gd name="connsiteY3" fmla="*/ 3161026 h 3161026"/>
              <a:gd name="connsiteX4" fmla="*/ 305355 w 9925048"/>
              <a:gd name="connsiteY4" fmla="*/ 3161026 h 3161026"/>
              <a:gd name="connsiteX5" fmla="*/ 0 w 9925048"/>
              <a:gd name="connsiteY5" fmla="*/ 2855671 h 316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5048" h="3161026">
                <a:moveTo>
                  <a:pt x="0" y="0"/>
                </a:moveTo>
                <a:lnTo>
                  <a:pt x="9925048" y="0"/>
                </a:lnTo>
                <a:lnTo>
                  <a:pt x="9925048" y="2855671"/>
                </a:lnTo>
                <a:cubicBezTo>
                  <a:pt x="9925048" y="3024314"/>
                  <a:pt x="9788336" y="3161026"/>
                  <a:pt x="9619693" y="3161026"/>
                </a:cubicBezTo>
                <a:lnTo>
                  <a:pt x="305355" y="3161026"/>
                </a:lnTo>
                <a:cubicBezTo>
                  <a:pt x="136712" y="3161026"/>
                  <a:pt x="0" y="3024314"/>
                  <a:pt x="0" y="2855671"/>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Tree>
    <p:extLst>
      <p:ext uri="{BB962C8B-B14F-4D97-AF65-F5344CB8AC3E}">
        <p14:creationId xmlns:p14="http://schemas.microsoft.com/office/powerpoint/2010/main" val="3393994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ation">
    <p:bg>
      <p:bgPr>
        <a:solidFill>
          <a:schemeClr val="tx1"/>
        </a:solidFill>
        <a:effectLst/>
      </p:bgPr>
    </p:bg>
    <p:spTree>
      <p:nvGrpSpPr>
        <p:cNvPr id="1" name=""/>
        <p:cNvGrpSpPr/>
        <p:nvPr/>
      </p:nvGrpSpPr>
      <p:grpSpPr>
        <a:xfrm>
          <a:off x="0" y="0"/>
          <a:ext cx="0" cy="0"/>
          <a:chOff x="0" y="0"/>
          <a:chExt cx="0" cy="0"/>
        </a:xfrm>
      </p:grpSpPr>
      <p:sp>
        <p:nvSpPr>
          <p:cNvPr id="11" name="Title 8">
            <a:extLst>
              <a:ext uri="{FF2B5EF4-FFF2-40B4-BE49-F238E27FC236}">
                <a16:creationId xmlns:a16="http://schemas.microsoft.com/office/drawing/2014/main" id="{C36BFBF5-5176-41DC-FE58-6364A24A297A}"/>
              </a:ext>
            </a:extLst>
          </p:cNvPr>
          <p:cNvSpPr>
            <a:spLocks noGrp="1"/>
          </p:cNvSpPr>
          <p:nvPr>
            <p:ph type="title" hasCustomPrompt="1"/>
          </p:nvPr>
        </p:nvSpPr>
        <p:spPr>
          <a:xfrm>
            <a:off x="6202594" y="2319639"/>
            <a:ext cx="5151206" cy="2254102"/>
          </a:xfrm>
        </p:spPr>
        <p:txBody>
          <a:bodyPr/>
          <a:lstStyle>
            <a:lvl1pPr>
              <a:lnSpc>
                <a:spcPct val="100000"/>
              </a:lnSpc>
              <a:defRPr sz="2600">
                <a:solidFill>
                  <a:schemeClr val="bg1"/>
                </a:solidFill>
              </a:defRPr>
            </a:lvl1pPr>
          </a:lstStyle>
          <a:p>
            <a:r>
              <a:rPr lang="en-US" sz="2600" b="1" dirty="0">
                <a:solidFill>
                  <a:schemeClr val="bg1"/>
                </a:solidFill>
                <a:latin typeface="Roboto" panose="02000000000000000000" pitchFamily="2" charset="0"/>
                <a:ea typeface="Roboto" panose="02000000000000000000" pitchFamily="2" charset="0"/>
                <a:cs typeface="Poppins SemiBold" panose="00000700000000000000" pitchFamily="2" charset="0"/>
              </a:rPr>
              <a:t>Use this space for a relevant quote to support your communication message. You can use </a:t>
            </a:r>
            <a:r>
              <a:rPr lang="en-US" sz="2600" b="1" dirty="0">
                <a:solidFill>
                  <a:schemeClr val="accent5"/>
                </a:solidFill>
                <a:latin typeface="Roboto" panose="02000000000000000000" pitchFamily="2" charset="0"/>
                <a:ea typeface="Roboto" panose="02000000000000000000" pitchFamily="2" charset="0"/>
                <a:cs typeface="Poppins SemiBold" panose="00000700000000000000" pitchFamily="2" charset="0"/>
              </a:rPr>
              <a:t>color to highlight key facts. </a:t>
            </a:r>
            <a:r>
              <a:rPr lang="en-US" sz="2600" b="1" dirty="0">
                <a:solidFill>
                  <a:schemeClr val="bg1"/>
                </a:solidFill>
                <a:latin typeface="Roboto" panose="02000000000000000000" pitchFamily="2" charset="0"/>
                <a:ea typeface="Roboto" panose="02000000000000000000" pitchFamily="2" charset="0"/>
                <a:cs typeface="Poppins SemiBold" panose="00000700000000000000" pitchFamily="2" charset="0"/>
              </a:rPr>
              <a:t>Be sure to include the source in the text below.</a:t>
            </a:r>
          </a:p>
        </p:txBody>
      </p:sp>
      <p:sp>
        <p:nvSpPr>
          <p:cNvPr id="7" name="Text Placeholder 9">
            <a:extLst>
              <a:ext uri="{FF2B5EF4-FFF2-40B4-BE49-F238E27FC236}">
                <a16:creationId xmlns:a16="http://schemas.microsoft.com/office/drawing/2014/main" id="{ED07DE40-80FF-B69C-24B0-E6BA3C38FB79}"/>
              </a:ext>
            </a:extLst>
          </p:cNvPr>
          <p:cNvSpPr>
            <a:spLocks noGrp="1"/>
          </p:cNvSpPr>
          <p:nvPr>
            <p:ph type="body" sz="quarter" idx="11" hasCustomPrompt="1"/>
          </p:nvPr>
        </p:nvSpPr>
        <p:spPr>
          <a:xfrm>
            <a:off x="6202594" y="4859073"/>
            <a:ext cx="3439930" cy="198987"/>
          </a:xfrm>
          <a:prstGeom prst="rect">
            <a:avLst/>
          </a:prstGeom>
        </p:spPr>
        <p:txBody>
          <a:bodyPr/>
          <a:lstStyle>
            <a:lvl1pPr marL="0" indent="0">
              <a:lnSpc>
                <a:spcPct val="100000"/>
              </a:lnSpc>
              <a:buNone/>
              <a:defRPr sz="1400" b="0" i="0" cap="all" spc="200" baseline="0">
                <a:solidFill>
                  <a:schemeClr val="bg1"/>
                </a:solidFill>
                <a:latin typeface="Roboto Medium" panose="02000000000000000000" pitchFamily="2" charset="0"/>
                <a:ea typeface="Roboto Medium" panose="02000000000000000000" pitchFamily="2" charset="0"/>
              </a:defRPr>
            </a:lvl1pPr>
          </a:lstStyle>
          <a:p>
            <a:pPr lvl="0"/>
            <a:r>
              <a:rPr lang="en-US" dirty="0"/>
              <a:t>Quotation Source Goes Here</a:t>
            </a:r>
          </a:p>
        </p:txBody>
      </p:sp>
      <p:sp>
        <p:nvSpPr>
          <p:cNvPr id="14" name="Picture Placeholder 13">
            <a:extLst>
              <a:ext uri="{FF2B5EF4-FFF2-40B4-BE49-F238E27FC236}">
                <a16:creationId xmlns:a16="http://schemas.microsoft.com/office/drawing/2014/main" id="{B37B7C14-CC4C-6EDC-65DC-FB85B3952E62}"/>
              </a:ext>
            </a:extLst>
          </p:cNvPr>
          <p:cNvSpPr>
            <a:spLocks noGrp="1"/>
          </p:cNvSpPr>
          <p:nvPr>
            <p:ph type="pic" sz="quarter" idx="13"/>
          </p:nvPr>
        </p:nvSpPr>
        <p:spPr>
          <a:xfrm>
            <a:off x="-3" y="734574"/>
            <a:ext cx="5163673" cy="5388838"/>
          </a:xfrm>
          <a:custGeom>
            <a:avLst/>
            <a:gdLst>
              <a:gd name="connsiteX0" fmla="*/ 0 w 5163673"/>
              <a:gd name="connsiteY0" fmla="*/ 0 h 5388838"/>
              <a:gd name="connsiteX1" fmla="*/ 4903392 w 5163673"/>
              <a:gd name="connsiteY1" fmla="*/ 0 h 5388838"/>
              <a:gd name="connsiteX2" fmla="*/ 5163673 w 5163673"/>
              <a:gd name="connsiteY2" fmla="*/ 260281 h 5388838"/>
              <a:gd name="connsiteX3" fmla="*/ 5163673 w 5163673"/>
              <a:gd name="connsiteY3" fmla="*/ 5128557 h 5388838"/>
              <a:gd name="connsiteX4" fmla="*/ 4903392 w 5163673"/>
              <a:gd name="connsiteY4" fmla="*/ 5388838 h 5388838"/>
              <a:gd name="connsiteX5" fmla="*/ 0 w 5163673"/>
              <a:gd name="connsiteY5" fmla="*/ 5388838 h 538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3673" h="5388838">
                <a:moveTo>
                  <a:pt x="0" y="0"/>
                </a:moveTo>
                <a:lnTo>
                  <a:pt x="4903392" y="0"/>
                </a:lnTo>
                <a:cubicBezTo>
                  <a:pt x="5047141" y="0"/>
                  <a:pt x="5163673" y="116532"/>
                  <a:pt x="5163673" y="260281"/>
                </a:cubicBezTo>
                <a:lnTo>
                  <a:pt x="5163673" y="5128557"/>
                </a:lnTo>
                <a:cubicBezTo>
                  <a:pt x="5163673" y="5272306"/>
                  <a:pt x="5047141" y="5388838"/>
                  <a:pt x="4903392" y="5388838"/>
                </a:cubicBezTo>
                <a:lnTo>
                  <a:pt x="0" y="5388838"/>
                </a:lnTo>
                <a:close/>
              </a:path>
            </a:pathLst>
          </a:custGeom>
          <a:pattFill prst="pct5">
            <a:fgClr>
              <a:schemeClr val="accent1"/>
            </a:fgClr>
            <a:bgClr>
              <a:schemeClr val="bg1"/>
            </a:bgClr>
          </a:pattFill>
        </p:spPr>
        <p:txBody>
          <a:bodyPr wrap="square">
            <a:noAutofit/>
          </a:bodyPr>
          <a:lstStyle/>
          <a:p>
            <a:r>
              <a:rPr lang="en-US"/>
              <a:t>Click icon to add picture</a:t>
            </a:r>
          </a:p>
        </p:txBody>
      </p:sp>
    </p:spTree>
    <p:extLst>
      <p:ext uri="{BB962C8B-B14F-4D97-AF65-F5344CB8AC3E}">
        <p14:creationId xmlns:p14="http://schemas.microsoft.com/office/powerpoint/2010/main" val="162902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_Bac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A67692A-377B-43B7-AEA9-045CE336063E}"/>
              </a:ext>
            </a:extLst>
          </p:cNvPr>
          <p:cNvSpPr>
            <a:spLocks noGrp="1"/>
          </p:cNvSpPr>
          <p:nvPr>
            <p:ph type="pic" sz="quarter" idx="10"/>
          </p:nvPr>
        </p:nvSpPr>
        <p:spPr>
          <a:xfrm>
            <a:off x="0" y="0"/>
            <a:ext cx="12192000" cy="6858000"/>
          </a:xfrm>
          <a:custGeom>
            <a:avLst/>
            <a:gdLst>
              <a:gd name="connsiteX0" fmla="*/ 0 w 4381500"/>
              <a:gd name="connsiteY0" fmla="*/ 0 h 2619375"/>
              <a:gd name="connsiteX1" fmla="*/ 4381500 w 4381500"/>
              <a:gd name="connsiteY1" fmla="*/ 0 h 2619375"/>
              <a:gd name="connsiteX2" fmla="*/ 4381500 w 4381500"/>
              <a:gd name="connsiteY2" fmla="*/ 2619375 h 2619375"/>
              <a:gd name="connsiteX3" fmla="*/ 0 w 4381500"/>
              <a:gd name="connsiteY3" fmla="*/ 2619375 h 2619375"/>
            </a:gdLst>
            <a:ahLst/>
            <a:cxnLst>
              <a:cxn ang="0">
                <a:pos x="connsiteX0" y="connsiteY0"/>
              </a:cxn>
              <a:cxn ang="0">
                <a:pos x="connsiteX1" y="connsiteY1"/>
              </a:cxn>
              <a:cxn ang="0">
                <a:pos x="connsiteX2" y="connsiteY2"/>
              </a:cxn>
              <a:cxn ang="0">
                <a:pos x="connsiteX3" y="connsiteY3"/>
              </a:cxn>
            </a:cxnLst>
            <a:rect l="l" t="t" r="r" b="b"/>
            <a:pathLst>
              <a:path w="4381500" h="2619375">
                <a:moveTo>
                  <a:pt x="0" y="0"/>
                </a:moveTo>
                <a:lnTo>
                  <a:pt x="4381500" y="0"/>
                </a:lnTo>
                <a:lnTo>
                  <a:pt x="4381500" y="2619375"/>
                </a:lnTo>
                <a:lnTo>
                  <a:pt x="0" y="2619375"/>
                </a:lnTo>
                <a:close/>
              </a:path>
            </a:pathLst>
          </a:custGeom>
          <a:pattFill prst="pct5">
            <a:fgClr>
              <a:schemeClr val="accent1"/>
            </a:fgClr>
            <a:bgClr>
              <a:schemeClr val="bg1"/>
            </a:bgClr>
          </a:pattFill>
        </p:spPr>
        <p:txBody>
          <a:bodyPr wrap="square">
            <a:noAutofit/>
          </a:bodyPr>
          <a:lstStyle>
            <a:lvl1pPr>
              <a:defRPr sz="1200"/>
            </a:lvl1pPr>
          </a:lstStyle>
          <a:p>
            <a:r>
              <a:rPr lang="en-US" dirty="0"/>
              <a:t>Click icon to add picture</a:t>
            </a:r>
          </a:p>
        </p:txBody>
      </p:sp>
      <p:sp>
        <p:nvSpPr>
          <p:cNvPr id="2" name="Rectangle: Single Corner Rounded 1">
            <a:extLst>
              <a:ext uri="{FF2B5EF4-FFF2-40B4-BE49-F238E27FC236}">
                <a16:creationId xmlns:a16="http://schemas.microsoft.com/office/drawing/2014/main" id="{19D7C2E2-B683-C394-BFFA-32B32F0FCE74}"/>
              </a:ext>
              <a:ext uri="{C183D7F6-B498-43B3-948B-1728B52AA6E4}">
                <adec:decorative xmlns:adec="http://schemas.microsoft.com/office/drawing/2017/decorative" val="1"/>
              </a:ext>
            </a:extLst>
          </p:cNvPr>
          <p:cNvSpPr/>
          <p:nvPr userDrawn="1"/>
        </p:nvSpPr>
        <p:spPr>
          <a:xfrm>
            <a:off x="-1" y="1777432"/>
            <a:ext cx="8410575" cy="5080568"/>
          </a:xfrm>
          <a:prstGeom prst="round1Rect">
            <a:avLst>
              <a:gd name="adj" fmla="val 5005"/>
            </a:avLst>
          </a:prstGeom>
          <a:gradFill flip="none" rotWithShape="1">
            <a:gsLst>
              <a:gs pos="0">
                <a:schemeClr val="accent1">
                  <a:lumMod val="67000"/>
                </a:schemeClr>
              </a:gs>
              <a:gs pos="100000">
                <a:schemeClr val="accent1">
                  <a:lumMod val="97000"/>
                  <a:lumOff val="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7">
            <a:extLst>
              <a:ext uri="{FF2B5EF4-FFF2-40B4-BE49-F238E27FC236}">
                <a16:creationId xmlns:a16="http://schemas.microsoft.com/office/drawing/2014/main" id="{DECE3A18-15D1-A1C4-B4B1-BFDBA5D3A9A7}"/>
              </a:ext>
            </a:extLst>
          </p:cNvPr>
          <p:cNvSpPr>
            <a:spLocks noGrp="1"/>
          </p:cNvSpPr>
          <p:nvPr>
            <p:ph type="title" hasCustomPrompt="1"/>
          </p:nvPr>
        </p:nvSpPr>
        <p:spPr>
          <a:xfrm>
            <a:off x="774402" y="2501392"/>
            <a:ext cx="7063985" cy="994143"/>
          </a:xfrm>
        </p:spPr>
        <p:txBody>
          <a:bodyPr/>
          <a:lstStyle>
            <a:lvl1pPr>
              <a:lnSpc>
                <a:spcPct val="100000"/>
              </a:lnSpc>
              <a:defRPr sz="2600">
                <a:solidFill>
                  <a:schemeClr val="bg1"/>
                </a:solidFill>
              </a:defRPr>
            </a:lvl1pPr>
          </a:lstStyle>
          <a:p>
            <a:r>
              <a:rPr lang="en-US" dirty="0"/>
              <a:t>Large Photo Background Slide</a:t>
            </a:r>
          </a:p>
        </p:txBody>
      </p:sp>
      <p:sp>
        <p:nvSpPr>
          <p:cNvPr id="3" name="Text Placeholder 9">
            <a:extLst>
              <a:ext uri="{FF2B5EF4-FFF2-40B4-BE49-F238E27FC236}">
                <a16:creationId xmlns:a16="http://schemas.microsoft.com/office/drawing/2014/main" id="{48C76771-10B9-6AE0-9F24-5465CAEBC9B3}"/>
              </a:ext>
            </a:extLst>
          </p:cNvPr>
          <p:cNvSpPr>
            <a:spLocks noGrp="1"/>
          </p:cNvSpPr>
          <p:nvPr>
            <p:ph type="body" sz="quarter" idx="11" hasCustomPrompt="1"/>
          </p:nvPr>
        </p:nvSpPr>
        <p:spPr>
          <a:xfrm>
            <a:off x="774403" y="2128620"/>
            <a:ext cx="3439930" cy="198987"/>
          </a:xfrm>
          <a:prstGeom prst="rect">
            <a:avLst/>
          </a:prstGeom>
        </p:spPr>
        <p:txBody>
          <a:bodyPr/>
          <a:lstStyle>
            <a:lvl1pPr marL="0" indent="0">
              <a:lnSpc>
                <a:spcPct val="100000"/>
              </a:lnSpc>
              <a:buNone/>
              <a:defRPr sz="1400" b="0" i="0" cap="all" spc="200" baseline="0">
                <a:solidFill>
                  <a:srgbClr val="FCCF85"/>
                </a:solidFill>
                <a:latin typeface="Roboto Medium" panose="02000000000000000000" pitchFamily="2" charset="0"/>
                <a:ea typeface="Roboto Medium" panose="02000000000000000000" pitchFamily="2" charset="0"/>
              </a:defRPr>
            </a:lvl1pPr>
          </a:lstStyle>
          <a:p>
            <a:pPr lvl="0"/>
            <a:r>
              <a:rPr lang="en-US" dirty="0"/>
              <a:t>SUBHEAD GOES HERE</a:t>
            </a:r>
          </a:p>
        </p:txBody>
      </p:sp>
      <p:sp>
        <p:nvSpPr>
          <p:cNvPr id="5" name="Text Placeholder 11">
            <a:extLst>
              <a:ext uri="{FF2B5EF4-FFF2-40B4-BE49-F238E27FC236}">
                <a16:creationId xmlns:a16="http://schemas.microsoft.com/office/drawing/2014/main" id="{A54B0A3B-3B62-7B02-F964-BE0256A75A6D}"/>
              </a:ext>
            </a:extLst>
          </p:cNvPr>
          <p:cNvSpPr>
            <a:spLocks noGrp="1"/>
          </p:cNvSpPr>
          <p:nvPr>
            <p:ph type="body" sz="quarter" idx="12" hasCustomPrompt="1"/>
          </p:nvPr>
        </p:nvSpPr>
        <p:spPr>
          <a:xfrm>
            <a:off x="774403" y="3758201"/>
            <a:ext cx="7063984" cy="2682011"/>
          </a:xfrm>
          <a:prstGeom prst="rect">
            <a:avLst/>
          </a:prstGeom>
        </p:spPr>
        <p:txBody>
          <a:bodyPr/>
          <a:lstStyle>
            <a:lvl1pPr marL="0" indent="0">
              <a:lnSpc>
                <a:spcPts val="2400"/>
              </a:lnSpc>
              <a:spcBef>
                <a:spcPts val="120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Place in your content here. When pasting in content, please use the “Use Destination Theme” or “Keep Text Only” options to ensure the text matches this template’s styles. </a:t>
            </a:r>
          </a:p>
          <a:p>
            <a:pPr lvl="0"/>
            <a:r>
              <a:rPr lang="en-US" dirty="0"/>
              <a:t>To replace an image, right click on the image, select “Change Picture”, then choose from a file on your device, or “From Clipboard” to paste in a copied image.</a:t>
            </a:r>
          </a:p>
        </p:txBody>
      </p:sp>
    </p:spTree>
    <p:extLst>
      <p:ext uri="{BB962C8B-B14F-4D97-AF65-F5344CB8AC3E}">
        <p14:creationId xmlns:p14="http://schemas.microsoft.com/office/powerpoint/2010/main" val="318818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5">
    <p:bg>
      <p:bgPr>
        <a:solidFill>
          <a:schemeClr val="tx2"/>
        </a:solidFill>
        <a:effectLst/>
      </p:bgPr>
    </p:bg>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2AAA61E1-C59C-1C7A-FAB7-DC43AA5A391A}"/>
              </a:ext>
            </a:extLst>
          </p:cNvPr>
          <p:cNvSpPr>
            <a:spLocks noGrp="1"/>
          </p:cNvSpPr>
          <p:nvPr>
            <p:ph type="title" hasCustomPrompt="1"/>
          </p:nvPr>
        </p:nvSpPr>
        <p:spPr>
          <a:xfrm>
            <a:off x="617458" y="2747815"/>
            <a:ext cx="5207193" cy="2263778"/>
          </a:xfrm>
        </p:spPr>
        <p:txBody>
          <a:bodyPr>
            <a:normAutofit/>
          </a:bodyPr>
          <a:lstStyle>
            <a:lvl1pPr>
              <a:lnSpc>
                <a:spcPct val="80000"/>
              </a:lnSpc>
              <a:defRPr sz="6100">
                <a:solidFill>
                  <a:schemeClr val="bg1"/>
                </a:solidFill>
              </a:defRPr>
            </a:lvl1pPr>
          </a:lstStyle>
          <a:p>
            <a:r>
              <a:rPr lang="en-US" dirty="0"/>
              <a:t>Presentation Title Slide Option 2a</a:t>
            </a:r>
          </a:p>
        </p:txBody>
      </p:sp>
      <p:sp>
        <p:nvSpPr>
          <p:cNvPr id="50" name="Text Placeholder 49">
            <a:extLst>
              <a:ext uri="{FF2B5EF4-FFF2-40B4-BE49-F238E27FC236}">
                <a16:creationId xmlns:a16="http://schemas.microsoft.com/office/drawing/2014/main" id="{1097355A-6774-CB79-07F1-E9852F1F9CA2}"/>
              </a:ext>
            </a:extLst>
          </p:cNvPr>
          <p:cNvSpPr>
            <a:spLocks noGrp="1"/>
          </p:cNvSpPr>
          <p:nvPr>
            <p:ph type="body" sz="quarter" idx="12" hasCustomPrompt="1"/>
          </p:nvPr>
        </p:nvSpPr>
        <p:spPr>
          <a:xfrm>
            <a:off x="617458" y="2220698"/>
            <a:ext cx="5207193" cy="277780"/>
          </a:xfrm>
          <a:prstGeom prst="rect">
            <a:avLst/>
          </a:prstGeom>
        </p:spPr>
        <p:txBody>
          <a:bodyPr>
            <a:noAutofit/>
          </a:bodyPr>
          <a:lstStyle>
            <a:lvl1pPr marL="0" indent="0">
              <a:lnSpc>
                <a:spcPct val="100000"/>
              </a:lnSpc>
              <a:buNone/>
              <a:defRPr sz="2000" b="0" i="0">
                <a:solidFill>
                  <a:srgbClr val="FCCF85"/>
                </a:solidFill>
                <a:latin typeface="Roboto Medium" panose="02000000000000000000" pitchFamily="2" charset="0"/>
                <a:ea typeface="Roboto Medium" panose="02000000000000000000" pitchFamily="2" charset="0"/>
              </a:defRPr>
            </a:lvl1pPr>
          </a:lstStyle>
          <a:p>
            <a:pPr lvl="0"/>
            <a:r>
              <a:rPr lang="en-US" dirty="0"/>
              <a:t>Subhead Goes Here</a:t>
            </a:r>
          </a:p>
        </p:txBody>
      </p:sp>
      <p:sp>
        <p:nvSpPr>
          <p:cNvPr id="6" name="Text Placeholder 9">
            <a:extLst>
              <a:ext uri="{FF2B5EF4-FFF2-40B4-BE49-F238E27FC236}">
                <a16:creationId xmlns:a16="http://schemas.microsoft.com/office/drawing/2014/main" id="{C8805A6E-F780-87DD-C44E-50EB8C791A9F}"/>
              </a:ext>
            </a:extLst>
          </p:cNvPr>
          <p:cNvSpPr>
            <a:spLocks noGrp="1"/>
          </p:cNvSpPr>
          <p:nvPr>
            <p:ph type="body" sz="quarter" idx="13" hasCustomPrompt="1"/>
          </p:nvPr>
        </p:nvSpPr>
        <p:spPr>
          <a:xfrm>
            <a:off x="1793970" y="5199063"/>
            <a:ext cx="4033464" cy="273197"/>
          </a:xfrm>
        </p:spPr>
        <p:txBody>
          <a:bodyPr/>
          <a:lstStyle>
            <a:lvl1pPr marL="0" indent="0">
              <a:buNone/>
              <a:defRPr lang="en-US" sz="2000" dirty="0">
                <a:solidFill>
                  <a:schemeClr val="bg1"/>
                </a:solidFill>
              </a:defRPr>
            </a:lvl1pPr>
          </a:lstStyle>
          <a:p>
            <a:r>
              <a:rPr lang="en-US" dirty="0">
                <a:latin typeface="+mj-lt"/>
              </a:rPr>
              <a:t>Name of Presenter</a:t>
            </a:r>
          </a:p>
        </p:txBody>
      </p:sp>
      <p:sp>
        <p:nvSpPr>
          <p:cNvPr id="7" name="Text Placeholder 49">
            <a:extLst>
              <a:ext uri="{FF2B5EF4-FFF2-40B4-BE49-F238E27FC236}">
                <a16:creationId xmlns:a16="http://schemas.microsoft.com/office/drawing/2014/main" id="{F6179D83-25DC-CA18-9F56-4494FF95A6DB}"/>
              </a:ext>
            </a:extLst>
          </p:cNvPr>
          <p:cNvSpPr>
            <a:spLocks noGrp="1"/>
          </p:cNvSpPr>
          <p:nvPr>
            <p:ph type="body" sz="quarter" idx="14" hasCustomPrompt="1"/>
          </p:nvPr>
        </p:nvSpPr>
        <p:spPr>
          <a:xfrm>
            <a:off x="1813804" y="5496293"/>
            <a:ext cx="4013630" cy="937504"/>
          </a:xfrm>
          <a:prstGeom prst="rect">
            <a:avLst/>
          </a:prstGeom>
        </p:spPr>
        <p:txBody>
          <a:bodyPr>
            <a:noAutofit/>
          </a:bodyPr>
          <a:lstStyle>
            <a:lvl1pPr marL="0" indent="0">
              <a:lnSpc>
                <a:spcPct val="100000"/>
              </a:lnSpc>
              <a:spcBef>
                <a:spcPts val="0"/>
              </a:spcBef>
              <a:buNone/>
              <a:defRPr sz="1600" b="0" i="1">
                <a:solidFill>
                  <a:schemeClr val="bg1"/>
                </a:solidFill>
                <a:latin typeface="Nunito Sans Normal" pitchFamily="2" charset="77"/>
                <a:ea typeface="Roboto Medium" panose="02000000000000000000" pitchFamily="2" charset="0"/>
              </a:defRPr>
            </a:lvl1pPr>
          </a:lstStyle>
          <a:p>
            <a:pPr lvl="0"/>
            <a:r>
              <a:rPr lang="en-US" dirty="0"/>
              <a:t>Job Title</a:t>
            </a:r>
          </a:p>
          <a:p>
            <a:pPr lvl="0"/>
            <a:r>
              <a:rPr lang="en-US" dirty="0"/>
              <a:t>Division</a:t>
            </a:r>
          </a:p>
          <a:p>
            <a:pPr lvl="0"/>
            <a:r>
              <a:rPr lang="en-US" dirty="0"/>
              <a:t>Center/Institute/Office</a:t>
            </a:r>
          </a:p>
          <a:p>
            <a:pPr lvl="0"/>
            <a:r>
              <a:rPr lang="en-US" dirty="0"/>
              <a:t>Date of Presentation</a:t>
            </a:r>
          </a:p>
        </p:txBody>
      </p:sp>
      <p:sp>
        <p:nvSpPr>
          <p:cNvPr id="4" name="Picture Placeholder 7" descr="Profile picture of presenter">
            <a:extLst>
              <a:ext uri="{FF2B5EF4-FFF2-40B4-BE49-F238E27FC236}">
                <a16:creationId xmlns:a16="http://schemas.microsoft.com/office/drawing/2014/main" id="{EC562CDF-C46A-5583-A88D-65D7D5E8D4FF}"/>
              </a:ext>
            </a:extLst>
          </p:cNvPr>
          <p:cNvSpPr>
            <a:spLocks noGrp="1"/>
          </p:cNvSpPr>
          <p:nvPr>
            <p:ph type="pic" sz="quarter" idx="10"/>
          </p:nvPr>
        </p:nvSpPr>
        <p:spPr>
          <a:xfrm>
            <a:off x="619955" y="5172454"/>
            <a:ext cx="1019937" cy="1019937"/>
          </a:xfrm>
          <a:custGeom>
            <a:avLst/>
            <a:gdLst>
              <a:gd name="connsiteX0" fmla="*/ 1672045 w 3344091"/>
              <a:gd name="connsiteY0" fmla="*/ 0 h 3344091"/>
              <a:gd name="connsiteX1" fmla="*/ 3344091 w 3344091"/>
              <a:gd name="connsiteY1" fmla="*/ 1672046 h 3344091"/>
              <a:gd name="connsiteX2" fmla="*/ 1672045 w 3344091"/>
              <a:gd name="connsiteY2" fmla="*/ 3344091 h 3344091"/>
              <a:gd name="connsiteX3" fmla="*/ 0 w 3344091"/>
              <a:gd name="connsiteY3" fmla="*/ 1672046 h 3344091"/>
              <a:gd name="connsiteX4" fmla="*/ 1672045 w 3344091"/>
              <a:gd name="connsiteY4" fmla="*/ 0 h 3344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091" h="3344091">
                <a:moveTo>
                  <a:pt x="1672045" y="0"/>
                </a:moveTo>
                <a:cubicBezTo>
                  <a:pt x="2595492" y="0"/>
                  <a:pt x="3344091" y="748601"/>
                  <a:pt x="3344091" y="1672046"/>
                </a:cubicBezTo>
                <a:cubicBezTo>
                  <a:pt x="3344091" y="2595490"/>
                  <a:pt x="2595492" y="3344091"/>
                  <a:pt x="1672045" y="3344091"/>
                </a:cubicBezTo>
                <a:cubicBezTo>
                  <a:pt x="748601" y="3344091"/>
                  <a:pt x="0" y="2595490"/>
                  <a:pt x="0" y="1672046"/>
                </a:cubicBezTo>
                <a:cubicBezTo>
                  <a:pt x="0" y="748601"/>
                  <a:pt x="748601" y="0"/>
                  <a:pt x="1672045" y="0"/>
                </a:cubicBezTo>
                <a:close/>
              </a:path>
            </a:pathLst>
          </a:custGeom>
          <a:pattFill prst="pct5">
            <a:fgClr>
              <a:schemeClr val="accent1"/>
            </a:fgClr>
            <a:bgClr>
              <a:schemeClr val="bg1"/>
            </a:bgClr>
          </a:pattFill>
        </p:spPr>
        <p:txBody>
          <a:bodyPr wrap="square">
            <a:noAutofit/>
          </a:bodyPr>
          <a:lstStyle>
            <a:lvl1pPr>
              <a:defRPr sz="1200"/>
            </a:lvl1pPr>
          </a:lstStyle>
          <a:p>
            <a:r>
              <a:rPr lang="en-US" dirty="0"/>
              <a:t>Click icon to add picture</a:t>
            </a:r>
          </a:p>
        </p:txBody>
      </p:sp>
      <p:sp>
        <p:nvSpPr>
          <p:cNvPr id="5" name="Picture Placeholder 4">
            <a:extLst>
              <a:ext uri="{FF2B5EF4-FFF2-40B4-BE49-F238E27FC236}">
                <a16:creationId xmlns:a16="http://schemas.microsoft.com/office/drawing/2014/main" id="{B8C8EC6E-9D7D-3B8B-CB18-03194606BDCA}"/>
              </a:ext>
            </a:extLst>
          </p:cNvPr>
          <p:cNvSpPr>
            <a:spLocks noGrp="1"/>
          </p:cNvSpPr>
          <p:nvPr>
            <p:ph type="pic" sz="quarter" idx="11"/>
          </p:nvPr>
        </p:nvSpPr>
        <p:spPr>
          <a:xfrm>
            <a:off x="6367349" y="0"/>
            <a:ext cx="5824653" cy="6157257"/>
          </a:xfrm>
          <a:custGeom>
            <a:avLst/>
            <a:gdLst>
              <a:gd name="connsiteX0" fmla="*/ 0 w 5824653"/>
              <a:gd name="connsiteY0" fmla="*/ 0 h 6157257"/>
              <a:gd name="connsiteX1" fmla="*/ 5824653 w 5824653"/>
              <a:gd name="connsiteY1" fmla="*/ 0 h 6157257"/>
              <a:gd name="connsiteX2" fmla="*/ 5824653 w 5824653"/>
              <a:gd name="connsiteY2" fmla="*/ 6157257 h 6157257"/>
              <a:gd name="connsiteX3" fmla="*/ 282561 w 5824653"/>
              <a:gd name="connsiteY3" fmla="*/ 6157257 h 6157257"/>
              <a:gd name="connsiteX4" fmla="*/ 0 w 5824653"/>
              <a:gd name="connsiteY4" fmla="*/ 5864407 h 615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653" h="6157257">
                <a:moveTo>
                  <a:pt x="0" y="0"/>
                </a:moveTo>
                <a:lnTo>
                  <a:pt x="5824653" y="0"/>
                </a:lnTo>
                <a:lnTo>
                  <a:pt x="5824653" y="6157257"/>
                </a:lnTo>
                <a:lnTo>
                  <a:pt x="282561" y="6157257"/>
                </a:lnTo>
                <a:cubicBezTo>
                  <a:pt x="126507" y="6157257"/>
                  <a:pt x="0" y="6026143"/>
                  <a:pt x="0" y="5864407"/>
                </a:cubicBezTo>
                <a:close/>
              </a:path>
            </a:pathLst>
          </a:custGeom>
          <a:pattFill prst="pct5">
            <a:fgClr>
              <a:schemeClr val="accent1"/>
            </a:fgClr>
            <a:bgClr>
              <a:schemeClr val="bg1"/>
            </a:bgClr>
          </a:pattFill>
        </p:spPr>
        <p:txBody>
          <a:bodyPr wrap="square">
            <a:noAutofit/>
          </a:bodyPr>
          <a:lstStyle/>
          <a:p>
            <a:r>
              <a:rPr lang="en-US"/>
              <a:t>Click icon to add picture</a:t>
            </a:r>
          </a:p>
        </p:txBody>
      </p:sp>
      <p:pic>
        <p:nvPicPr>
          <p:cNvPr id="3" name="Picture 2" descr="logos badge, U.S. Centers for Disease Control and Prevention and National Institute for Occupational Safety and Health">
            <a:extLst>
              <a:ext uri="{FF2B5EF4-FFF2-40B4-BE49-F238E27FC236}">
                <a16:creationId xmlns:a16="http://schemas.microsoft.com/office/drawing/2014/main" id="{1B5AE9AE-EBBD-C6B1-0C74-2465F37C5D89}"/>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17458" y="645161"/>
            <a:ext cx="2020015" cy="1129156"/>
          </a:xfrm>
          <a:prstGeom prst="rect">
            <a:avLst/>
          </a:prstGeom>
        </p:spPr>
      </p:pic>
    </p:spTree>
    <p:extLst>
      <p:ext uri="{BB962C8B-B14F-4D97-AF65-F5344CB8AC3E}">
        <p14:creationId xmlns:p14="http://schemas.microsoft.com/office/powerpoint/2010/main" val="5866308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hotos_Blocks">
    <p:spTree>
      <p:nvGrpSpPr>
        <p:cNvPr id="1" name=""/>
        <p:cNvGrpSpPr/>
        <p:nvPr/>
      </p:nvGrpSpPr>
      <p:grpSpPr>
        <a:xfrm>
          <a:off x="0" y="0"/>
          <a:ext cx="0" cy="0"/>
          <a:chOff x="0" y="0"/>
          <a:chExt cx="0" cy="0"/>
        </a:xfrm>
      </p:grpSpPr>
      <p:sp>
        <p:nvSpPr>
          <p:cNvPr id="14" name="Title 7">
            <a:extLst>
              <a:ext uri="{FF2B5EF4-FFF2-40B4-BE49-F238E27FC236}">
                <a16:creationId xmlns:a16="http://schemas.microsoft.com/office/drawing/2014/main" id="{4681A8D3-C2D6-B52A-2906-F393D40AFF93}"/>
              </a:ext>
            </a:extLst>
          </p:cNvPr>
          <p:cNvSpPr>
            <a:spLocks noGrp="1"/>
          </p:cNvSpPr>
          <p:nvPr>
            <p:ph type="title" hasCustomPrompt="1"/>
          </p:nvPr>
        </p:nvSpPr>
        <p:spPr>
          <a:xfrm>
            <a:off x="7192564" y="2434857"/>
            <a:ext cx="3439930" cy="994143"/>
          </a:xfrm>
        </p:spPr>
        <p:txBody>
          <a:bodyPr/>
          <a:lstStyle>
            <a:lvl1pPr>
              <a:lnSpc>
                <a:spcPct val="100000"/>
              </a:lnSpc>
              <a:defRPr sz="2600">
                <a:solidFill>
                  <a:schemeClr val="tx1"/>
                </a:solidFill>
              </a:defRPr>
            </a:lvl1pPr>
          </a:lstStyle>
          <a:p>
            <a:r>
              <a:rPr lang="en-US" dirty="0"/>
              <a:t>Offset Photo Blocks Slide</a:t>
            </a:r>
          </a:p>
        </p:txBody>
      </p:sp>
      <p:sp>
        <p:nvSpPr>
          <p:cNvPr id="13" name="Text Placeholder 9">
            <a:extLst>
              <a:ext uri="{FF2B5EF4-FFF2-40B4-BE49-F238E27FC236}">
                <a16:creationId xmlns:a16="http://schemas.microsoft.com/office/drawing/2014/main" id="{0BADCE4A-ED67-825E-DAAA-7AD76AE30E4D}"/>
              </a:ext>
            </a:extLst>
          </p:cNvPr>
          <p:cNvSpPr>
            <a:spLocks noGrp="1"/>
          </p:cNvSpPr>
          <p:nvPr>
            <p:ph type="body" sz="quarter" idx="12" hasCustomPrompt="1"/>
          </p:nvPr>
        </p:nvSpPr>
        <p:spPr>
          <a:xfrm>
            <a:off x="7192564" y="2062085"/>
            <a:ext cx="3439930" cy="198987"/>
          </a:xfrm>
          <a:prstGeom prst="rect">
            <a:avLst/>
          </a:prstGeom>
        </p:spPr>
        <p:txBody>
          <a:bodyPr/>
          <a:lstStyle>
            <a:lvl1pPr marL="0" indent="0">
              <a:lnSpc>
                <a:spcPct val="100000"/>
              </a:lnSpc>
              <a:buNone/>
              <a:defRPr sz="1400" b="0" i="0" cap="all" spc="200" baseline="0">
                <a:solidFill>
                  <a:schemeClr val="tx2"/>
                </a:solidFill>
                <a:latin typeface="Roboto Medium" panose="02000000000000000000" pitchFamily="2" charset="0"/>
                <a:ea typeface="Roboto Medium" panose="02000000000000000000" pitchFamily="2" charset="0"/>
              </a:defRPr>
            </a:lvl1pPr>
          </a:lstStyle>
          <a:p>
            <a:pPr lvl="0"/>
            <a:r>
              <a:rPr lang="en-US" dirty="0"/>
              <a:t>SUBHEAD GOES HERE</a:t>
            </a:r>
          </a:p>
        </p:txBody>
      </p:sp>
      <p:sp>
        <p:nvSpPr>
          <p:cNvPr id="15" name="Text Placeholder 11">
            <a:extLst>
              <a:ext uri="{FF2B5EF4-FFF2-40B4-BE49-F238E27FC236}">
                <a16:creationId xmlns:a16="http://schemas.microsoft.com/office/drawing/2014/main" id="{46FD16CE-DA71-2332-DF01-27884E2C8E5B}"/>
              </a:ext>
            </a:extLst>
          </p:cNvPr>
          <p:cNvSpPr>
            <a:spLocks noGrp="1"/>
          </p:cNvSpPr>
          <p:nvPr>
            <p:ph type="body" sz="quarter" idx="14" hasCustomPrompt="1"/>
          </p:nvPr>
        </p:nvSpPr>
        <p:spPr>
          <a:xfrm>
            <a:off x="7192564" y="3691667"/>
            <a:ext cx="3439930" cy="2599405"/>
          </a:xfrm>
          <a:prstGeom prst="rect">
            <a:avLst/>
          </a:prstGeom>
        </p:spPr>
        <p:txBody>
          <a:bodyPr/>
          <a:lstStyle>
            <a:lvl1pPr marL="0" indent="0">
              <a:lnSpc>
                <a:spcPts val="2400"/>
              </a:lnSpc>
              <a:spcBef>
                <a:spcPts val="1200"/>
              </a:spcBef>
              <a:buNone/>
              <a:defRPr sz="1800">
                <a:solidFill>
                  <a:srgbClr val="191919"/>
                </a:solidFill>
              </a:defRPr>
            </a:lvl1pPr>
          </a:lstStyle>
          <a:p>
            <a:pPr lvl="0"/>
            <a:r>
              <a:rPr lang="en-US" dirty="0"/>
              <a:t>To replace an image, right click on the image, select “Change Picture”, then choose from a file on your device, or “From Clipboard” to paste in a copied image.</a:t>
            </a:r>
          </a:p>
        </p:txBody>
      </p:sp>
      <p:sp>
        <p:nvSpPr>
          <p:cNvPr id="9" name="Picture Placeholder 8">
            <a:extLst>
              <a:ext uri="{FF2B5EF4-FFF2-40B4-BE49-F238E27FC236}">
                <a16:creationId xmlns:a16="http://schemas.microsoft.com/office/drawing/2014/main" id="{C1CFA61D-D329-4095-A959-9F79D942C5A2}"/>
              </a:ext>
            </a:extLst>
          </p:cNvPr>
          <p:cNvSpPr>
            <a:spLocks noGrp="1"/>
          </p:cNvSpPr>
          <p:nvPr>
            <p:ph type="pic" sz="quarter" idx="10"/>
          </p:nvPr>
        </p:nvSpPr>
        <p:spPr>
          <a:xfrm>
            <a:off x="3073400" y="2"/>
            <a:ext cx="2825043" cy="2959098"/>
          </a:xfrm>
          <a:custGeom>
            <a:avLst/>
            <a:gdLst>
              <a:gd name="connsiteX0" fmla="*/ 0 w 2825043"/>
              <a:gd name="connsiteY0" fmla="*/ 0 h 2959098"/>
              <a:gd name="connsiteX1" fmla="*/ 2825043 w 2825043"/>
              <a:gd name="connsiteY1" fmla="*/ 0 h 2959098"/>
              <a:gd name="connsiteX2" fmla="*/ 2825043 w 2825043"/>
              <a:gd name="connsiteY2" fmla="*/ 2959098 h 2959098"/>
              <a:gd name="connsiteX3" fmla="*/ 0 w 2825043"/>
              <a:gd name="connsiteY3" fmla="*/ 2959098 h 2959098"/>
            </a:gdLst>
            <a:ahLst/>
            <a:cxnLst>
              <a:cxn ang="0">
                <a:pos x="connsiteX0" y="connsiteY0"/>
              </a:cxn>
              <a:cxn ang="0">
                <a:pos x="connsiteX1" y="connsiteY1"/>
              </a:cxn>
              <a:cxn ang="0">
                <a:pos x="connsiteX2" y="connsiteY2"/>
              </a:cxn>
              <a:cxn ang="0">
                <a:pos x="connsiteX3" y="connsiteY3"/>
              </a:cxn>
            </a:cxnLst>
            <a:rect l="l" t="t" r="r" b="b"/>
            <a:pathLst>
              <a:path w="2825043" h="2959098">
                <a:moveTo>
                  <a:pt x="0" y="0"/>
                </a:moveTo>
                <a:lnTo>
                  <a:pt x="2825043" y="0"/>
                </a:lnTo>
                <a:lnTo>
                  <a:pt x="2825043" y="2959098"/>
                </a:lnTo>
                <a:lnTo>
                  <a:pt x="0" y="2959098"/>
                </a:ln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
        <p:nvSpPr>
          <p:cNvPr id="11" name="Picture Placeholder 10">
            <a:extLst>
              <a:ext uri="{FF2B5EF4-FFF2-40B4-BE49-F238E27FC236}">
                <a16:creationId xmlns:a16="http://schemas.microsoft.com/office/drawing/2014/main" id="{15AA0D04-32DF-4390-AE23-741419059C43}"/>
              </a:ext>
            </a:extLst>
          </p:cNvPr>
          <p:cNvSpPr>
            <a:spLocks noGrp="1"/>
          </p:cNvSpPr>
          <p:nvPr>
            <p:ph type="pic" sz="quarter" idx="11"/>
          </p:nvPr>
        </p:nvSpPr>
        <p:spPr>
          <a:xfrm>
            <a:off x="0" y="2959100"/>
            <a:ext cx="3073400" cy="3898900"/>
          </a:xfrm>
          <a:custGeom>
            <a:avLst/>
            <a:gdLst>
              <a:gd name="connsiteX0" fmla="*/ 0 w 3073400"/>
              <a:gd name="connsiteY0" fmla="*/ 0 h 3898900"/>
              <a:gd name="connsiteX1" fmla="*/ 3073400 w 3073400"/>
              <a:gd name="connsiteY1" fmla="*/ 0 h 3898900"/>
              <a:gd name="connsiteX2" fmla="*/ 3073400 w 3073400"/>
              <a:gd name="connsiteY2" fmla="*/ 3898900 h 3898900"/>
              <a:gd name="connsiteX3" fmla="*/ 0 w 3073400"/>
              <a:gd name="connsiteY3" fmla="*/ 3898900 h 3898900"/>
            </a:gdLst>
            <a:ahLst/>
            <a:cxnLst>
              <a:cxn ang="0">
                <a:pos x="connsiteX0" y="connsiteY0"/>
              </a:cxn>
              <a:cxn ang="0">
                <a:pos x="connsiteX1" y="connsiteY1"/>
              </a:cxn>
              <a:cxn ang="0">
                <a:pos x="connsiteX2" y="connsiteY2"/>
              </a:cxn>
              <a:cxn ang="0">
                <a:pos x="connsiteX3" y="connsiteY3"/>
              </a:cxn>
            </a:cxnLst>
            <a:rect l="l" t="t" r="r" b="b"/>
            <a:pathLst>
              <a:path w="3073400" h="3898900">
                <a:moveTo>
                  <a:pt x="0" y="0"/>
                </a:moveTo>
                <a:lnTo>
                  <a:pt x="3073400" y="0"/>
                </a:lnTo>
                <a:lnTo>
                  <a:pt x="3073400" y="3898900"/>
                </a:lnTo>
                <a:lnTo>
                  <a:pt x="0" y="3898900"/>
                </a:ln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
        <p:nvSpPr>
          <p:cNvPr id="3" name="Rectangle 2">
            <a:extLst>
              <a:ext uri="{FF2B5EF4-FFF2-40B4-BE49-F238E27FC236}">
                <a16:creationId xmlns:a16="http://schemas.microsoft.com/office/drawing/2014/main" id="{7092EE61-2522-6D29-93AF-9DFE5CF51E8F}"/>
              </a:ext>
              <a:ext uri="{C183D7F6-B498-43B3-948B-1728B52AA6E4}">
                <adec:decorative xmlns:adec="http://schemas.microsoft.com/office/drawing/2017/decorative" val="1"/>
              </a:ext>
            </a:extLst>
          </p:cNvPr>
          <p:cNvSpPr/>
          <p:nvPr/>
        </p:nvSpPr>
        <p:spPr>
          <a:xfrm>
            <a:off x="0" y="0"/>
            <a:ext cx="3073400" cy="2959100"/>
          </a:xfrm>
          <a:prstGeom prst="rect">
            <a:avLst/>
          </a:prstGeom>
          <a:solidFill>
            <a:schemeClr val="accent2">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2C78B0D-4926-DD9B-4ED5-81365A939A07}"/>
              </a:ext>
              <a:ext uri="{C183D7F6-B498-43B3-948B-1728B52AA6E4}">
                <adec:decorative xmlns:adec="http://schemas.microsoft.com/office/drawing/2017/decorative" val="1"/>
              </a:ext>
            </a:extLst>
          </p:cNvPr>
          <p:cNvSpPr/>
          <p:nvPr/>
        </p:nvSpPr>
        <p:spPr>
          <a:xfrm>
            <a:off x="3073400" y="2959100"/>
            <a:ext cx="2825043" cy="389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D7CC2D6-3FC0-B1EA-6936-5E25EE96DBA2}"/>
              </a:ext>
              <a:ext uri="{C183D7F6-B498-43B3-948B-1728B52AA6E4}">
                <adec:decorative xmlns:adec="http://schemas.microsoft.com/office/drawing/2017/decorative" val="1"/>
              </a:ext>
            </a:extLst>
          </p:cNvPr>
          <p:cNvSpPr/>
          <p:nvPr userDrawn="1"/>
        </p:nvSpPr>
        <p:spPr>
          <a:xfrm>
            <a:off x="0" y="0"/>
            <a:ext cx="3073400" cy="2959100"/>
          </a:xfrm>
          <a:prstGeom prst="rect">
            <a:avLst/>
          </a:prstGeom>
          <a:solidFill>
            <a:schemeClr val="accent2">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D2AAED-E322-2C91-E853-D1B33E48DF39}"/>
              </a:ext>
              <a:ext uri="{C183D7F6-B498-43B3-948B-1728B52AA6E4}">
                <adec:decorative xmlns:adec="http://schemas.microsoft.com/office/drawing/2017/decorative" val="1"/>
              </a:ext>
            </a:extLst>
          </p:cNvPr>
          <p:cNvSpPr/>
          <p:nvPr userDrawn="1"/>
        </p:nvSpPr>
        <p:spPr>
          <a:xfrm>
            <a:off x="3073400" y="2959100"/>
            <a:ext cx="2825043" cy="389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067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Photos_TopBottom">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F9CD9484-699A-3878-4635-5F00F1696BE7}"/>
              </a:ext>
            </a:extLst>
          </p:cNvPr>
          <p:cNvSpPr>
            <a:spLocks noGrp="1"/>
          </p:cNvSpPr>
          <p:nvPr>
            <p:ph type="title" hasCustomPrompt="1"/>
          </p:nvPr>
        </p:nvSpPr>
        <p:spPr>
          <a:xfrm>
            <a:off x="2086777" y="3023894"/>
            <a:ext cx="2791747" cy="1138561"/>
          </a:xfrm>
        </p:spPr>
        <p:txBody>
          <a:bodyPr anchor="t"/>
          <a:lstStyle>
            <a:lvl1pPr>
              <a:lnSpc>
                <a:spcPct val="100000"/>
              </a:lnSpc>
              <a:defRPr sz="2800">
                <a:solidFill>
                  <a:schemeClr val="tx1"/>
                </a:solidFill>
              </a:defRPr>
            </a:lvl1pPr>
          </a:lstStyle>
          <a:p>
            <a:r>
              <a:rPr lang="en-US" dirty="0"/>
              <a:t>Two Photos Top and Bottom Slide</a:t>
            </a:r>
          </a:p>
        </p:txBody>
      </p:sp>
      <p:sp>
        <p:nvSpPr>
          <p:cNvPr id="9" name="Text Placeholder 9">
            <a:extLst>
              <a:ext uri="{FF2B5EF4-FFF2-40B4-BE49-F238E27FC236}">
                <a16:creationId xmlns:a16="http://schemas.microsoft.com/office/drawing/2014/main" id="{078D2D89-0464-310F-254F-3E074AA3F57C}"/>
              </a:ext>
            </a:extLst>
          </p:cNvPr>
          <p:cNvSpPr>
            <a:spLocks noGrp="1"/>
          </p:cNvSpPr>
          <p:nvPr>
            <p:ph type="body" sz="quarter" idx="13" hasCustomPrompt="1"/>
          </p:nvPr>
        </p:nvSpPr>
        <p:spPr>
          <a:xfrm>
            <a:off x="2086777" y="2696051"/>
            <a:ext cx="2791747" cy="247310"/>
          </a:xfrm>
          <a:prstGeom prst="rect">
            <a:avLst/>
          </a:prstGeom>
        </p:spPr>
        <p:txBody>
          <a:bodyPr anchor="b"/>
          <a:lstStyle>
            <a:lvl1pPr marL="0" indent="0">
              <a:lnSpc>
                <a:spcPct val="100000"/>
              </a:lnSpc>
              <a:buNone/>
              <a:defRPr sz="1800" b="0" i="0" cap="all" spc="200" baseline="0">
                <a:solidFill>
                  <a:schemeClr val="tx2"/>
                </a:solidFill>
                <a:latin typeface="Roboto Medium" panose="02000000000000000000" pitchFamily="2" charset="0"/>
                <a:ea typeface="Roboto Medium" panose="02000000000000000000" pitchFamily="2" charset="0"/>
              </a:defRPr>
            </a:lvl1pPr>
          </a:lstStyle>
          <a:p>
            <a:pPr lvl="0"/>
            <a:r>
              <a:rPr lang="en-US" dirty="0"/>
              <a:t>SUBHEAD GOES HERE</a:t>
            </a:r>
          </a:p>
        </p:txBody>
      </p:sp>
      <p:sp>
        <p:nvSpPr>
          <p:cNvPr id="12" name="Text Placeholder 11">
            <a:extLst>
              <a:ext uri="{FF2B5EF4-FFF2-40B4-BE49-F238E27FC236}">
                <a16:creationId xmlns:a16="http://schemas.microsoft.com/office/drawing/2014/main" id="{4BBFE934-9A2B-9BF5-44A4-11DCF2AADB13}"/>
              </a:ext>
            </a:extLst>
          </p:cNvPr>
          <p:cNvSpPr>
            <a:spLocks noGrp="1"/>
          </p:cNvSpPr>
          <p:nvPr>
            <p:ph type="body" sz="quarter" idx="15" hasCustomPrompt="1"/>
          </p:nvPr>
        </p:nvSpPr>
        <p:spPr>
          <a:xfrm>
            <a:off x="5241197" y="2620025"/>
            <a:ext cx="4412203" cy="325897"/>
          </a:xfrm>
          <a:prstGeom prst="rect">
            <a:avLst/>
          </a:prstGeom>
        </p:spPr>
        <p:txBody>
          <a:bodyPr anchor="b"/>
          <a:lstStyle>
            <a:lvl1pPr marL="0" indent="0" algn="just" defTabSz="914400" rtl="0" eaLnBrk="1" latinLnBrk="0" hangingPunct="1">
              <a:lnSpc>
                <a:spcPct val="130000"/>
              </a:lnSpc>
              <a:spcBef>
                <a:spcPts val="1200"/>
              </a:spcBef>
              <a:buNone/>
              <a:defRPr lang="en-US" sz="1800" b="1" kern="1200" dirty="0">
                <a:solidFill>
                  <a:schemeClr val="tx1"/>
                </a:solidFill>
                <a:latin typeface="Roboto" panose="02000000000000000000" pitchFamily="2" charset="0"/>
                <a:ea typeface="Roboto" panose="02000000000000000000" pitchFamily="2" charset="0"/>
                <a:cs typeface="Poppins Medium" panose="00000600000000000000" pitchFamily="2" charset="0"/>
              </a:defRPr>
            </a:lvl1pPr>
          </a:lstStyle>
          <a:p>
            <a:pPr lvl="0"/>
            <a:r>
              <a:rPr lang="en-US" dirty="0"/>
              <a:t>Subtitle Goes Here</a:t>
            </a:r>
          </a:p>
        </p:txBody>
      </p:sp>
      <p:sp>
        <p:nvSpPr>
          <p:cNvPr id="13" name="Text Placeholder 11">
            <a:extLst>
              <a:ext uri="{FF2B5EF4-FFF2-40B4-BE49-F238E27FC236}">
                <a16:creationId xmlns:a16="http://schemas.microsoft.com/office/drawing/2014/main" id="{341218EB-3CFB-B361-9B0F-23BCE845E62C}"/>
              </a:ext>
            </a:extLst>
          </p:cNvPr>
          <p:cNvSpPr>
            <a:spLocks noGrp="1"/>
          </p:cNvSpPr>
          <p:nvPr>
            <p:ph type="body" sz="quarter" idx="14" hasCustomPrompt="1"/>
          </p:nvPr>
        </p:nvSpPr>
        <p:spPr>
          <a:xfrm>
            <a:off x="5241197" y="3023894"/>
            <a:ext cx="4993628" cy="1808958"/>
          </a:xfrm>
          <a:prstGeom prst="rect">
            <a:avLst/>
          </a:prstGeom>
        </p:spPr>
        <p:txBody>
          <a:bodyPr/>
          <a:lstStyle>
            <a:lvl1pPr marL="0" indent="0">
              <a:lnSpc>
                <a:spcPts val="2400"/>
              </a:lnSpc>
              <a:spcBef>
                <a:spcPts val="1200"/>
              </a:spcBef>
              <a:buNone/>
              <a:defRPr sz="1800">
                <a:solidFill>
                  <a:srgbClr val="191919"/>
                </a:solidFill>
              </a:defRPr>
            </a:lvl1pPr>
          </a:lstStyle>
          <a:p>
            <a:pPr lvl="0"/>
            <a:r>
              <a:rPr lang="en-US" dirty="0"/>
              <a:t>To replace an image, right click on the image, select “Change Picture”, then choose from a file on your device, or “From Clipboard” to paste in a copied image.</a:t>
            </a:r>
          </a:p>
        </p:txBody>
      </p:sp>
      <p:sp>
        <p:nvSpPr>
          <p:cNvPr id="6" name="Picture Placeholder 5">
            <a:extLst>
              <a:ext uri="{FF2B5EF4-FFF2-40B4-BE49-F238E27FC236}">
                <a16:creationId xmlns:a16="http://schemas.microsoft.com/office/drawing/2014/main" id="{960DCEAC-4405-E214-33D5-46A53032D082}"/>
              </a:ext>
            </a:extLst>
          </p:cNvPr>
          <p:cNvSpPr>
            <a:spLocks noGrp="1"/>
          </p:cNvSpPr>
          <p:nvPr>
            <p:ph type="pic" sz="quarter" idx="12"/>
          </p:nvPr>
        </p:nvSpPr>
        <p:spPr>
          <a:xfrm>
            <a:off x="2006600" y="-2"/>
            <a:ext cx="8178800" cy="1892808"/>
          </a:xfrm>
          <a:custGeom>
            <a:avLst/>
            <a:gdLst>
              <a:gd name="connsiteX0" fmla="*/ 0 w 8178800"/>
              <a:gd name="connsiteY0" fmla="*/ 0 h 1892808"/>
              <a:gd name="connsiteX1" fmla="*/ 8178800 w 8178800"/>
              <a:gd name="connsiteY1" fmla="*/ 0 h 1892808"/>
              <a:gd name="connsiteX2" fmla="*/ 8178800 w 8178800"/>
              <a:gd name="connsiteY2" fmla="*/ 110200 h 1892808"/>
              <a:gd name="connsiteX3" fmla="*/ 8178800 w 8178800"/>
              <a:gd name="connsiteY3" fmla="*/ 942393 h 1892808"/>
              <a:gd name="connsiteX4" fmla="*/ 8178800 w 8178800"/>
              <a:gd name="connsiteY4" fmla="*/ 1587453 h 1892808"/>
              <a:gd name="connsiteX5" fmla="*/ 7873445 w 8178800"/>
              <a:gd name="connsiteY5" fmla="*/ 1892808 h 1892808"/>
              <a:gd name="connsiteX6" fmla="*/ 305355 w 8178800"/>
              <a:gd name="connsiteY6" fmla="*/ 1892808 h 1892808"/>
              <a:gd name="connsiteX7" fmla="*/ 0 w 8178800"/>
              <a:gd name="connsiteY7" fmla="*/ 1587453 h 1892808"/>
              <a:gd name="connsiteX8" fmla="*/ 0 w 8178800"/>
              <a:gd name="connsiteY8" fmla="*/ 942393 h 1892808"/>
              <a:gd name="connsiteX9" fmla="*/ 0 w 8178800"/>
              <a:gd name="connsiteY9" fmla="*/ 110200 h 189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78800" h="1892808">
                <a:moveTo>
                  <a:pt x="0" y="0"/>
                </a:moveTo>
                <a:lnTo>
                  <a:pt x="8178800" y="0"/>
                </a:lnTo>
                <a:lnTo>
                  <a:pt x="8178800" y="110200"/>
                </a:lnTo>
                <a:lnTo>
                  <a:pt x="8178800" y="942393"/>
                </a:lnTo>
                <a:lnTo>
                  <a:pt x="8178800" y="1587453"/>
                </a:lnTo>
                <a:cubicBezTo>
                  <a:pt x="8178800" y="1756096"/>
                  <a:pt x="8042088" y="1892808"/>
                  <a:pt x="7873445" y="1892808"/>
                </a:cubicBezTo>
                <a:lnTo>
                  <a:pt x="305355" y="1892808"/>
                </a:lnTo>
                <a:cubicBezTo>
                  <a:pt x="136712" y="1892808"/>
                  <a:pt x="0" y="1756096"/>
                  <a:pt x="0" y="1587453"/>
                </a:cubicBezTo>
                <a:lnTo>
                  <a:pt x="0" y="942393"/>
                </a:lnTo>
                <a:lnTo>
                  <a:pt x="0" y="110200"/>
                </a:ln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
        <p:nvSpPr>
          <p:cNvPr id="8" name="Picture Placeholder 7">
            <a:extLst>
              <a:ext uri="{FF2B5EF4-FFF2-40B4-BE49-F238E27FC236}">
                <a16:creationId xmlns:a16="http://schemas.microsoft.com/office/drawing/2014/main" id="{8DFD71C9-058E-3926-4F69-A13B916DA395}"/>
              </a:ext>
            </a:extLst>
          </p:cNvPr>
          <p:cNvSpPr>
            <a:spLocks noGrp="1"/>
          </p:cNvSpPr>
          <p:nvPr>
            <p:ph type="pic" sz="quarter" idx="11"/>
          </p:nvPr>
        </p:nvSpPr>
        <p:spPr>
          <a:xfrm>
            <a:off x="2006600" y="4965700"/>
            <a:ext cx="8178800" cy="1892300"/>
          </a:xfrm>
          <a:custGeom>
            <a:avLst/>
            <a:gdLst>
              <a:gd name="connsiteX0" fmla="*/ 300345 w 8178800"/>
              <a:gd name="connsiteY0" fmla="*/ 0 h 1892300"/>
              <a:gd name="connsiteX1" fmla="*/ 7878455 w 8178800"/>
              <a:gd name="connsiteY1" fmla="*/ 0 h 1892300"/>
              <a:gd name="connsiteX2" fmla="*/ 7934985 w 8178800"/>
              <a:gd name="connsiteY2" fmla="*/ 5699 h 1892300"/>
              <a:gd name="connsiteX3" fmla="*/ 8178800 w 8178800"/>
              <a:gd name="connsiteY3" fmla="*/ 304850 h 1892300"/>
              <a:gd name="connsiteX4" fmla="*/ 8178800 w 8178800"/>
              <a:gd name="connsiteY4" fmla="*/ 1892300 h 1892300"/>
              <a:gd name="connsiteX5" fmla="*/ 0 w 8178800"/>
              <a:gd name="connsiteY5" fmla="*/ 1892300 h 1892300"/>
              <a:gd name="connsiteX6" fmla="*/ 0 w 8178800"/>
              <a:gd name="connsiteY6" fmla="*/ 304850 h 1892300"/>
              <a:gd name="connsiteX7" fmla="*/ 243815 w 8178800"/>
              <a:gd name="connsiteY7" fmla="*/ 5699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78800" h="1892300">
                <a:moveTo>
                  <a:pt x="300345" y="0"/>
                </a:moveTo>
                <a:lnTo>
                  <a:pt x="7878455" y="0"/>
                </a:lnTo>
                <a:lnTo>
                  <a:pt x="7934985" y="5699"/>
                </a:lnTo>
                <a:cubicBezTo>
                  <a:pt x="8074130" y="34172"/>
                  <a:pt x="8178800" y="157288"/>
                  <a:pt x="8178800" y="304850"/>
                </a:cubicBezTo>
                <a:lnTo>
                  <a:pt x="8178800" y="1892300"/>
                </a:lnTo>
                <a:lnTo>
                  <a:pt x="0" y="1892300"/>
                </a:lnTo>
                <a:lnTo>
                  <a:pt x="0" y="304850"/>
                </a:lnTo>
                <a:cubicBezTo>
                  <a:pt x="0" y="157288"/>
                  <a:pt x="104670" y="34172"/>
                  <a:pt x="243815" y="5699"/>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Tree>
    <p:extLst>
      <p:ext uri="{BB962C8B-B14F-4D97-AF65-F5344CB8AC3E}">
        <p14:creationId xmlns:p14="http://schemas.microsoft.com/office/powerpoint/2010/main" val="2237079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esenters_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047849-E12B-FE34-4C1F-F47EA0BC7317}"/>
              </a:ext>
              <a:ext uri="{C183D7F6-B498-43B3-948B-1728B52AA6E4}">
                <adec:decorative xmlns:adec="http://schemas.microsoft.com/office/drawing/2017/decorative" val="1"/>
              </a:ext>
            </a:extLst>
          </p:cNvPr>
          <p:cNvSpPr/>
          <p:nvPr userDrawn="1"/>
        </p:nvSpPr>
        <p:spPr>
          <a:xfrm>
            <a:off x="0" y="4153988"/>
            <a:ext cx="12192000" cy="2704011"/>
          </a:xfrm>
          <a:prstGeom prst="rect">
            <a:avLst/>
          </a:prstGeom>
          <a:gradFill flip="none" rotWithShape="1">
            <a:gsLst>
              <a:gs pos="71000">
                <a:schemeClr val="tx1"/>
              </a:gs>
              <a:gs pos="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6913D93F-308C-31FC-2639-82A3393F6785}"/>
              </a:ext>
            </a:extLst>
          </p:cNvPr>
          <p:cNvSpPr>
            <a:spLocks noGrp="1"/>
          </p:cNvSpPr>
          <p:nvPr>
            <p:ph type="title" hasCustomPrompt="1"/>
          </p:nvPr>
        </p:nvSpPr>
        <p:spPr>
          <a:xfrm>
            <a:off x="838200" y="857222"/>
            <a:ext cx="10515600" cy="329302"/>
          </a:xfrm>
        </p:spPr>
        <p:txBody>
          <a:bodyPr/>
          <a:lstStyle>
            <a:lvl1pPr marL="0" algn="ctr" defTabSz="914400" rtl="0" eaLnBrk="1" latinLnBrk="0" hangingPunct="1">
              <a:defRPr lang="en-US" sz="2600" b="1" kern="1200" dirty="0">
                <a:solidFill>
                  <a:schemeClr val="tx1"/>
                </a:solidFill>
                <a:latin typeface="Roboto" panose="02000000000000000000" pitchFamily="2" charset="0"/>
                <a:ea typeface="Roboto" panose="02000000000000000000" pitchFamily="2" charset="0"/>
                <a:cs typeface="Poppins SemiBold" panose="00000700000000000000" pitchFamily="2" charset="0"/>
              </a:defRPr>
            </a:lvl1pPr>
          </a:lstStyle>
          <a:p>
            <a:r>
              <a:rPr lang="en-US" dirty="0"/>
              <a:t>Presenters/Team Name</a:t>
            </a:r>
          </a:p>
        </p:txBody>
      </p:sp>
      <p:sp>
        <p:nvSpPr>
          <p:cNvPr id="20" name="Text Placeholder 19">
            <a:extLst>
              <a:ext uri="{FF2B5EF4-FFF2-40B4-BE49-F238E27FC236}">
                <a16:creationId xmlns:a16="http://schemas.microsoft.com/office/drawing/2014/main" id="{7A80DE5E-9764-F59A-6089-C49594AEFD0C}"/>
              </a:ext>
            </a:extLst>
          </p:cNvPr>
          <p:cNvSpPr>
            <a:spLocks noGrp="1"/>
          </p:cNvSpPr>
          <p:nvPr>
            <p:ph type="body" sz="quarter" idx="13" hasCustomPrompt="1"/>
          </p:nvPr>
        </p:nvSpPr>
        <p:spPr>
          <a:xfrm>
            <a:off x="838200" y="1273272"/>
            <a:ext cx="10515600" cy="397290"/>
          </a:xfrm>
          <a:prstGeom prst="rect">
            <a:avLst/>
          </a:prstGeom>
        </p:spPr>
        <p:txBody>
          <a:bodyPr/>
          <a:lstStyle>
            <a:lvl1pPr marL="0" indent="0" algn="ctr" defTabSz="914400" rtl="0" eaLnBrk="1" latinLnBrk="0" hangingPunct="1">
              <a:lnSpc>
                <a:spcPct val="150000"/>
              </a:lnSpc>
              <a:buNone/>
              <a:defRPr lang="en-US" sz="1400" b="1" kern="1200" dirty="0">
                <a:solidFill>
                  <a:schemeClr val="tx2"/>
                </a:solidFill>
                <a:latin typeface="Nunito Sans Normal" pitchFamily="2" charset="77"/>
                <a:ea typeface="Roboto" panose="02000000000000000000" pitchFamily="2" charset="0"/>
                <a:cs typeface="Open Sans ExtraBold" panose="020B0606030504020204" pitchFamily="34" charset="0"/>
              </a:defRPr>
            </a:lvl1pPr>
          </a:lstStyle>
          <a:p>
            <a:pPr lvl="0"/>
            <a:r>
              <a:rPr lang="en-US" dirty="0"/>
              <a:t>MEETING TITLE</a:t>
            </a:r>
          </a:p>
        </p:txBody>
      </p:sp>
      <p:sp>
        <p:nvSpPr>
          <p:cNvPr id="10" name="Picture Placeholder 9">
            <a:extLst>
              <a:ext uri="{FF2B5EF4-FFF2-40B4-BE49-F238E27FC236}">
                <a16:creationId xmlns:a16="http://schemas.microsoft.com/office/drawing/2014/main" id="{D5673460-C3B9-4F0F-B9E9-5A1F484FFA39}"/>
              </a:ext>
            </a:extLst>
          </p:cNvPr>
          <p:cNvSpPr>
            <a:spLocks noGrp="1"/>
          </p:cNvSpPr>
          <p:nvPr>
            <p:ph type="pic" sz="quarter" idx="10"/>
          </p:nvPr>
        </p:nvSpPr>
        <p:spPr>
          <a:xfrm>
            <a:off x="1243610" y="2092031"/>
            <a:ext cx="2324100" cy="1765776"/>
          </a:xfrm>
          <a:custGeom>
            <a:avLst/>
            <a:gdLst>
              <a:gd name="connsiteX0" fmla="*/ 89507 w 2324100"/>
              <a:gd name="connsiteY0" fmla="*/ 0 h 1765776"/>
              <a:gd name="connsiteX1" fmla="*/ 2234593 w 2324100"/>
              <a:gd name="connsiteY1" fmla="*/ 0 h 1765776"/>
              <a:gd name="connsiteX2" fmla="*/ 2324100 w 2324100"/>
              <a:gd name="connsiteY2" fmla="*/ 89507 h 1765776"/>
              <a:gd name="connsiteX3" fmla="*/ 2324100 w 2324100"/>
              <a:gd name="connsiteY3" fmla="*/ 1676269 h 1765776"/>
              <a:gd name="connsiteX4" fmla="*/ 2234593 w 2324100"/>
              <a:gd name="connsiteY4" fmla="*/ 1765776 h 1765776"/>
              <a:gd name="connsiteX5" fmla="*/ 89507 w 2324100"/>
              <a:gd name="connsiteY5" fmla="*/ 1765776 h 1765776"/>
              <a:gd name="connsiteX6" fmla="*/ 0 w 2324100"/>
              <a:gd name="connsiteY6" fmla="*/ 1676269 h 1765776"/>
              <a:gd name="connsiteX7" fmla="*/ 0 w 2324100"/>
              <a:gd name="connsiteY7" fmla="*/ 89507 h 1765776"/>
              <a:gd name="connsiteX8" fmla="*/ 89507 w 2324100"/>
              <a:gd name="connsiteY8" fmla="*/ 0 h 176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100" h="1765776">
                <a:moveTo>
                  <a:pt x="89507" y="0"/>
                </a:moveTo>
                <a:lnTo>
                  <a:pt x="2234593" y="0"/>
                </a:lnTo>
                <a:cubicBezTo>
                  <a:pt x="2284026" y="0"/>
                  <a:pt x="2324100" y="40074"/>
                  <a:pt x="2324100" y="89507"/>
                </a:cubicBezTo>
                <a:lnTo>
                  <a:pt x="2324100" y="1676269"/>
                </a:lnTo>
                <a:cubicBezTo>
                  <a:pt x="2324100" y="1725702"/>
                  <a:pt x="2284026" y="1765776"/>
                  <a:pt x="2234593" y="1765776"/>
                </a:cubicBezTo>
                <a:lnTo>
                  <a:pt x="89507" y="1765776"/>
                </a:lnTo>
                <a:cubicBezTo>
                  <a:pt x="40074" y="1765776"/>
                  <a:pt x="0" y="1725702"/>
                  <a:pt x="0" y="1676269"/>
                </a:cubicBezTo>
                <a:lnTo>
                  <a:pt x="0" y="89507"/>
                </a:lnTo>
                <a:cubicBezTo>
                  <a:pt x="0" y="40074"/>
                  <a:pt x="40074" y="0"/>
                  <a:pt x="89507"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
        <p:nvSpPr>
          <p:cNvPr id="21" name="Text Placeholder 19">
            <a:extLst>
              <a:ext uri="{FF2B5EF4-FFF2-40B4-BE49-F238E27FC236}">
                <a16:creationId xmlns:a16="http://schemas.microsoft.com/office/drawing/2014/main" id="{725BC3F7-B85E-A2DF-084E-B8D14D9D7C21}"/>
              </a:ext>
            </a:extLst>
          </p:cNvPr>
          <p:cNvSpPr>
            <a:spLocks noGrp="1"/>
          </p:cNvSpPr>
          <p:nvPr>
            <p:ph type="body" sz="quarter" idx="14" hasCustomPrompt="1"/>
          </p:nvPr>
        </p:nvSpPr>
        <p:spPr>
          <a:xfrm>
            <a:off x="1243610" y="4533294"/>
            <a:ext cx="2324100" cy="402070"/>
          </a:xfrm>
          <a:prstGeom prst="rect">
            <a:avLst/>
          </a:prstGeom>
        </p:spPr>
        <p:txBody>
          <a:bodyPr/>
          <a:lstStyle>
            <a:lvl1pPr marL="0" indent="0" algn="ctr" defTabSz="914400" rtl="0" eaLnBrk="1" latinLnBrk="0" hangingPunct="1">
              <a:lnSpc>
                <a:spcPct val="150000"/>
              </a:lnSpc>
              <a:buNone/>
              <a:defRPr lang="en-US" sz="2000" b="1" kern="1200" dirty="0">
                <a:solidFill>
                  <a:schemeClr val="bg1"/>
                </a:solidFill>
                <a:latin typeface="Roboto" panose="02000000000000000000" pitchFamily="2" charset="0"/>
                <a:ea typeface="Roboto" panose="02000000000000000000" pitchFamily="2" charset="0"/>
                <a:cs typeface="Poppins SemiBold" panose="00000700000000000000" pitchFamily="2" charset="0"/>
              </a:defRPr>
            </a:lvl1pPr>
          </a:lstStyle>
          <a:p>
            <a:pPr lvl="0"/>
            <a:r>
              <a:rPr lang="en-US" dirty="0"/>
              <a:t>Name Goes Here</a:t>
            </a:r>
          </a:p>
        </p:txBody>
      </p:sp>
      <p:sp>
        <p:nvSpPr>
          <p:cNvPr id="22" name="Text Placeholder 19">
            <a:extLst>
              <a:ext uri="{FF2B5EF4-FFF2-40B4-BE49-F238E27FC236}">
                <a16:creationId xmlns:a16="http://schemas.microsoft.com/office/drawing/2014/main" id="{A4D89D93-F2F9-F4C9-446D-75A62D6F36E9}"/>
              </a:ext>
            </a:extLst>
          </p:cNvPr>
          <p:cNvSpPr>
            <a:spLocks noGrp="1"/>
          </p:cNvSpPr>
          <p:nvPr>
            <p:ph type="body" sz="quarter" idx="15" hasCustomPrompt="1"/>
          </p:nvPr>
        </p:nvSpPr>
        <p:spPr>
          <a:xfrm>
            <a:off x="1243610" y="4937518"/>
            <a:ext cx="2324100" cy="276999"/>
          </a:xfrm>
          <a:prstGeom prst="rect">
            <a:avLst/>
          </a:prstGeom>
        </p:spPr>
        <p:txBody>
          <a:bodyPr/>
          <a:lstStyle>
            <a:lvl1pPr marL="0" indent="0" algn="ctr" defTabSz="914400" rtl="0" eaLnBrk="1" latinLnBrk="0" hangingPunct="1">
              <a:lnSpc>
                <a:spcPct val="150000"/>
              </a:lnSpc>
              <a:buNone/>
              <a:defRPr lang="en-US" sz="1800" kern="1200" dirty="0">
                <a:solidFill>
                  <a:schemeClr val="bg1"/>
                </a:solidFill>
                <a:latin typeface="Roboto" panose="02000000000000000000" pitchFamily="2" charset="0"/>
                <a:ea typeface="Roboto" panose="02000000000000000000" pitchFamily="2" charset="0"/>
                <a:cs typeface="Poppins" panose="00000500000000000000" pitchFamily="2" charset="0"/>
              </a:defRPr>
            </a:lvl1pPr>
          </a:lstStyle>
          <a:p>
            <a:pPr lvl="0"/>
            <a:r>
              <a:rPr lang="en-US" dirty="0"/>
              <a:t>Job Title Goes Here</a:t>
            </a:r>
          </a:p>
        </p:txBody>
      </p:sp>
      <p:sp>
        <p:nvSpPr>
          <p:cNvPr id="23" name="Text Placeholder 19">
            <a:extLst>
              <a:ext uri="{FF2B5EF4-FFF2-40B4-BE49-F238E27FC236}">
                <a16:creationId xmlns:a16="http://schemas.microsoft.com/office/drawing/2014/main" id="{A261302B-2559-E40D-E24F-9861B5A4F610}"/>
              </a:ext>
            </a:extLst>
          </p:cNvPr>
          <p:cNvSpPr>
            <a:spLocks noGrp="1"/>
          </p:cNvSpPr>
          <p:nvPr>
            <p:ph type="body" sz="quarter" idx="16" hasCustomPrompt="1"/>
          </p:nvPr>
        </p:nvSpPr>
        <p:spPr>
          <a:xfrm>
            <a:off x="1052120" y="5419402"/>
            <a:ext cx="2707080" cy="959783"/>
          </a:xfrm>
          <a:prstGeom prst="rect">
            <a:avLst/>
          </a:prstGeom>
        </p:spPr>
        <p:txBody>
          <a:bodyPr/>
          <a:lstStyle>
            <a:lvl1pPr marL="0" indent="0" algn="ctr" defTabSz="914400" rtl="0" eaLnBrk="1" latinLnBrk="0" hangingPunct="1">
              <a:lnSpc>
                <a:spcPts val="2000"/>
              </a:lnSpc>
              <a:buNone/>
              <a:defRPr lang="en-US" sz="1800" kern="1200" dirty="0">
                <a:solidFill>
                  <a:schemeClr val="bg1"/>
                </a:solidFill>
                <a:latin typeface="Nunito Sans Normal" pitchFamily="2" charset="77"/>
                <a:ea typeface="Roboto" panose="02000000000000000000" pitchFamily="2" charset="0"/>
                <a:cs typeface="Open Sans Light" panose="020B0606030504020204" pitchFamily="34" charset="0"/>
              </a:defRPr>
            </a:lvl1pPr>
          </a:lstStyle>
          <a:p>
            <a:pPr lvl="0"/>
            <a:r>
              <a:rPr lang="en-US" dirty="0"/>
              <a:t>Descriptive text about presenter or team member can go here.</a:t>
            </a:r>
          </a:p>
        </p:txBody>
      </p:sp>
      <p:sp>
        <p:nvSpPr>
          <p:cNvPr id="11" name="Picture Placeholder 10">
            <a:extLst>
              <a:ext uri="{FF2B5EF4-FFF2-40B4-BE49-F238E27FC236}">
                <a16:creationId xmlns:a16="http://schemas.microsoft.com/office/drawing/2014/main" id="{D1D74894-97CA-4FEF-BC61-374B9AA4F8B2}"/>
              </a:ext>
            </a:extLst>
          </p:cNvPr>
          <p:cNvSpPr>
            <a:spLocks noGrp="1"/>
          </p:cNvSpPr>
          <p:nvPr>
            <p:ph type="pic" sz="quarter" idx="11"/>
          </p:nvPr>
        </p:nvSpPr>
        <p:spPr>
          <a:xfrm>
            <a:off x="4933950" y="2092031"/>
            <a:ext cx="2324100" cy="1765776"/>
          </a:xfrm>
          <a:custGeom>
            <a:avLst/>
            <a:gdLst>
              <a:gd name="connsiteX0" fmla="*/ 89507 w 2324100"/>
              <a:gd name="connsiteY0" fmla="*/ 0 h 1765776"/>
              <a:gd name="connsiteX1" fmla="*/ 2234593 w 2324100"/>
              <a:gd name="connsiteY1" fmla="*/ 0 h 1765776"/>
              <a:gd name="connsiteX2" fmla="*/ 2324100 w 2324100"/>
              <a:gd name="connsiteY2" fmla="*/ 89507 h 1765776"/>
              <a:gd name="connsiteX3" fmla="*/ 2324100 w 2324100"/>
              <a:gd name="connsiteY3" fmla="*/ 1676269 h 1765776"/>
              <a:gd name="connsiteX4" fmla="*/ 2234593 w 2324100"/>
              <a:gd name="connsiteY4" fmla="*/ 1765776 h 1765776"/>
              <a:gd name="connsiteX5" fmla="*/ 89507 w 2324100"/>
              <a:gd name="connsiteY5" fmla="*/ 1765776 h 1765776"/>
              <a:gd name="connsiteX6" fmla="*/ 0 w 2324100"/>
              <a:gd name="connsiteY6" fmla="*/ 1676269 h 1765776"/>
              <a:gd name="connsiteX7" fmla="*/ 0 w 2324100"/>
              <a:gd name="connsiteY7" fmla="*/ 89507 h 1765776"/>
              <a:gd name="connsiteX8" fmla="*/ 89507 w 2324100"/>
              <a:gd name="connsiteY8" fmla="*/ 0 h 176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100" h="1765776">
                <a:moveTo>
                  <a:pt x="89507" y="0"/>
                </a:moveTo>
                <a:lnTo>
                  <a:pt x="2234593" y="0"/>
                </a:lnTo>
                <a:cubicBezTo>
                  <a:pt x="2284026" y="0"/>
                  <a:pt x="2324100" y="40074"/>
                  <a:pt x="2324100" y="89507"/>
                </a:cubicBezTo>
                <a:lnTo>
                  <a:pt x="2324100" y="1676269"/>
                </a:lnTo>
                <a:cubicBezTo>
                  <a:pt x="2324100" y="1725702"/>
                  <a:pt x="2284026" y="1765776"/>
                  <a:pt x="2234593" y="1765776"/>
                </a:cubicBezTo>
                <a:lnTo>
                  <a:pt x="89507" y="1765776"/>
                </a:lnTo>
                <a:cubicBezTo>
                  <a:pt x="40074" y="1765776"/>
                  <a:pt x="0" y="1725702"/>
                  <a:pt x="0" y="1676269"/>
                </a:cubicBezTo>
                <a:lnTo>
                  <a:pt x="0" y="89507"/>
                </a:lnTo>
                <a:cubicBezTo>
                  <a:pt x="0" y="40074"/>
                  <a:pt x="40074" y="0"/>
                  <a:pt x="89507"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
        <p:nvSpPr>
          <p:cNvPr id="24" name="Text Placeholder 19">
            <a:extLst>
              <a:ext uri="{FF2B5EF4-FFF2-40B4-BE49-F238E27FC236}">
                <a16:creationId xmlns:a16="http://schemas.microsoft.com/office/drawing/2014/main" id="{E044CF46-91DA-0E58-AAB1-5E1035E23CB8}"/>
              </a:ext>
            </a:extLst>
          </p:cNvPr>
          <p:cNvSpPr>
            <a:spLocks noGrp="1"/>
          </p:cNvSpPr>
          <p:nvPr>
            <p:ph type="body" sz="quarter" idx="17" hasCustomPrompt="1"/>
          </p:nvPr>
        </p:nvSpPr>
        <p:spPr>
          <a:xfrm>
            <a:off x="4935934" y="4533294"/>
            <a:ext cx="2324100" cy="402070"/>
          </a:xfrm>
          <a:prstGeom prst="rect">
            <a:avLst/>
          </a:prstGeom>
        </p:spPr>
        <p:txBody>
          <a:bodyPr/>
          <a:lstStyle>
            <a:lvl1pPr marL="0" indent="0" algn="ctr" defTabSz="914400" rtl="0" eaLnBrk="1" latinLnBrk="0" hangingPunct="1">
              <a:lnSpc>
                <a:spcPct val="150000"/>
              </a:lnSpc>
              <a:buNone/>
              <a:defRPr lang="en-US" sz="2000" b="1" kern="1200" dirty="0">
                <a:solidFill>
                  <a:schemeClr val="bg1"/>
                </a:solidFill>
                <a:latin typeface="Roboto" panose="02000000000000000000" pitchFamily="2" charset="0"/>
                <a:ea typeface="Roboto" panose="02000000000000000000" pitchFamily="2" charset="0"/>
                <a:cs typeface="Poppins SemiBold" panose="00000700000000000000" pitchFamily="2" charset="0"/>
              </a:defRPr>
            </a:lvl1pPr>
          </a:lstStyle>
          <a:p>
            <a:pPr lvl="0"/>
            <a:r>
              <a:rPr lang="en-US" dirty="0"/>
              <a:t>Name Goes Here</a:t>
            </a:r>
          </a:p>
        </p:txBody>
      </p:sp>
      <p:sp>
        <p:nvSpPr>
          <p:cNvPr id="25" name="Text Placeholder 19">
            <a:extLst>
              <a:ext uri="{FF2B5EF4-FFF2-40B4-BE49-F238E27FC236}">
                <a16:creationId xmlns:a16="http://schemas.microsoft.com/office/drawing/2014/main" id="{5B6B0DA9-2396-06ED-B0EF-F40FE8384B48}"/>
              </a:ext>
            </a:extLst>
          </p:cNvPr>
          <p:cNvSpPr>
            <a:spLocks noGrp="1"/>
          </p:cNvSpPr>
          <p:nvPr>
            <p:ph type="body" sz="quarter" idx="18" hasCustomPrompt="1"/>
          </p:nvPr>
        </p:nvSpPr>
        <p:spPr>
          <a:xfrm>
            <a:off x="4935934" y="4937518"/>
            <a:ext cx="2324100" cy="276999"/>
          </a:xfrm>
          <a:prstGeom prst="rect">
            <a:avLst/>
          </a:prstGeom>
        </p:spPr>
        <p:txBody>
          <a:bodyPr/>
          <a:lstStyle>
            <a:lvl1pPr marL="0" indent="0" algn="ctr" defTabSz="914400" rtl="0" eaLnBrk="1" latinLnBrk="0" hangingPunct="1">
              <a:lnSpc>
                <a:spcPct val="150000"/>
              </a:lnSpc>
              <a:buNone/>
              <a:defRPr lang="en-US" sz="1800" kern="1200" dirty="0">
                <a:solidFill>
                  <a:schemeClr val="bg1"/>
                </a:solidFill>
                <a:latin typeface="Roboto" panose="02000000000000000000" pitchFamily="2" charset="0"/>
                <a:ea typeface="Roboto" panose="02000000000000000000" pitchFamily="2" charset="0"/>
                <a:cs typeface="Poppins" panose="00000500000000000000" pitchFamily="2" charset="0"/>
              </a:defRPr>
            </a:lvl1pPr>
          </a:lstStyle>
          <a:p>
            <a:pPr lvl="0"/>
            <a:r>
              <a:rPr lang="en-US" dirty="0"/>
              <a:t>Job Title Goes Here</a:t>
            </a:r>
          </a:p>
        </p:txBody>
      </p:sp>
      <p:sp>
        <p:nvSpPr>
          <p:cNvPr id="26" name="Text Placeholder 19">
            <a:extLst>
              <a:ext uri="{FF2B5EF4-FFF2-40B4-BE49-F238E27FC236}">
                <a16:creationId xmlns:a16="http://schemas.microsoft.com/office/drawing/2014/main" id="{2FFB9FF7-0AB0-B604-0790-45E05B51B894}"/>
              </a:ext>
            </a:extLst>
          </p:cNvPr>
          <p:cNvSpPr>
            <a:spLocks noGrp="1"/>
          </p:cNvSpPr>
          <p:nvPr>
            <p:ph type="body" sz="quarter" idx="19" hasCustomPrompt="1"/>
          </p:nvPr>
        </p:nvSpPr>
        <p:spPr>
          <a:xfrm>
            <a:off x="4793682" y="5419402"/>
            <a:ext cx="2608604" cy="959783"/>
          </a:xfrm>
          <a:prstGeom prst="rect">
            <a:avLst/>
          </a:prstGeom>
        </p:spPr>
        <p:txBody>
          <a:bodyPr/>
          <a:lstStyle>
            <a:lvl1pPr marL="0" indent="0" algn="ctr" defTabSz="914400" rtl="0" eaLnBrk="1" latinLnBrk="0" hangingPunct="1">
              <a:lnSpc>
                <a:spcPts val="2000"/>
              </a:lnSpc>
              <a:buNone/>
              <a:defRPr lang="en-US" sz="1800" kern="1200" dirty="0">
                <a:solidFill>
                  <a:schemeClr val="bg1"/>
                </a:solidFill>
                <a:latin typeface="Nunito Sans Normal" pitchFamily="2" charset="77"/>
                <a:ea typeface="Roboto" panose="02000000000000000000" pitchFamily="2" charset="0"/>
                <a:cs typeface="Open Sans Light" panose="020B0606030504020204" pitchFamily="34" charset="0"/>
              </a:defRPr>
            </a:lvl1pPr>
          </a:lstStyle>
          <a:p>
            <a:pPr lvl="0"/>
            <a:r>
              <a:rPr lang="en-US" dirty="0"/>
              <a:t>Descriptive text about presenter or team member can go here.</a:t>
            </a:r>
          </a:p>
        </p:txBody>
      </p:sp>
      <p:sp>
        <p:nvSpPr>
          <p:cNvPr id="12" name="Picture Placeholder 11">
            <a:extLst>
              <a:ext uri="{FF2B5EF4-FFF2-40B4-BE49-F238E27FC236}">
                <a16:creationId xmlns:a16="http://schemas.microsoft.com/office/drawing/2014/main" id="{9928B37A-37C4-47F6-9A99-DE325C5469EC}"/>
              </a:ext>
            </a:extLst>
          </p:cNvPr>
          <p:cNvSpPr>
            <a:spLocks noGrp="1"/>
          </p:cNvSpPr>
          <p:nvPr>
            <p:ph type="pic" sz="quarter" idx="12"/>
          </p:nvPr>
        </p:nvSpPr>
        <p:spPr>
          <a:xfrm>
            <a:off x="8624290" y="2092031"/>
            <a:ext cx="2324100" cy="1765776"/>
          </a:xfrm>
          <a:custGeom>
            <a:avLst/>
            <a:gdLst>
              <a:gd name="connsiteX0" fmla="*/ 89507 w 2324100"/>
              <a:gd name="connsiteY0" fmla="*/ 0 h 1765776"/>
              <a:gd name="connsiteX1" fmla="*/ 2234593 w 2324100"/>
              <a:gd name="connsiteY1" fmla="*/ 0 h 1765776"/>
              <a:gd name="connsiteX2" fmla="*/ 2324100 w 2324100"/>
              <a:gd name="connsiteY2" fmla="*/ 89507 h 1765776"/>
              <a:gd name="connsiteX3" fmla="*/ 2324100 w 2324100"/>
              <a:gd name="connsiteY3" fmla="*/ 1676269 h 1765776"/>
              <a:gd name="connsiteX4" fmla="*/ 2234593 w 2324100"/>
              <a:gd name="connsiteY4" fmla="*/ 1765776 h 1765776"/>
              <a:gd name="connsiteX5" fmla="*/ 89507 w 2324100"/>
              <a:gd name="connsiteY5" fmla="*/ 1765776 h 1765776"/>
              <a:gd name="connsiteX6" fmla="*/ 0 w 2324100"/>
              <a:gd name="connsiteY6" fmla="*/ 1676269 h 1765776"/>
              <a:gd name="connsiteX7" fmla="*/ 0 w 2324100"/>
              <a:gd name="connsiteY7" fmla="*/ 89507 h 1765776"/>
              <a:gd name="connsiteX8" fmla="*/ 89507 w 2324100"/>
              <a:gd name="connsiteY8" fmla="*/ 0 h 176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100" h="1765776">
                <a:moveTo>
                  <a:pt x="89507" y="0"/>
                </a:moveTo>
                <a:lnTo>
                  <a:pt x="2234593" y="0"/>
                </a:lnTo>
                <a:cubicBezTo>
                  <a:pt x="2284026" y="0"/>
                  <a:pt x="2324100" y="40074"/>
                  <a:pt x="2324100" y="89507"/>
                </a:cubicBezTo>
                <a:lnTo>
                  <a:pt x="2324100" y="1676269"/>
                </a:lnTo>
                <a:cubicBezTo>
                  <a:pt x="2324100" y="1725702"/>
                  <a:pt x="2284026" y="1765776"/>
                  <a:pt x="2234593" y="1765776"/>
                </a:cubicBezTo>
                <a:lnTo>
                  <a:pt x="89507" y="1765776"/>
                </a:lnTo>
                <a:cubicBezTo>
                  <a:pt x="40074" y="1765776"/>
                  <a:pt x="0" y="1725702"/>
                  <a:pt x="0" y="1676269"/>
                </a:cubicBezTo>
                <a:lnTo>
                  <a:pt x="0" y="89507"/>
                </a:lnTo>
                <a:cubicBezTo>
                  <a:pt x="0" y="40074"/>
                  <a:pt x="40074" y="0"/>
                  <a:pt x="89507" y="0"/>
                </a:cubicBezTo>
                <a:close/>
              </a:path>
            </a:pathLst>
          </a:custGeom>
          <a:pattFill prst="pct5">
            <a:fgClr>
              <a:schemeClr val="accent1"/>
            </a:fgClr>
            <a:bgClr>
              <a:schemeClr val="bg1"/>
            </a:bgClr>
          </a:pattFill>
        </p:spPr>
        <p:txBody>
          <a:bodyPr wrap="square">
            <a:noAutofit/>
          </a:bodyPr>
          <a:lstStyle>
            <a:lvl1pPr>
              <a:defRPr sz="1200"/>
            </a:lvl1pPr>
          </a:lstStyle>
          <a:p>
            <a:r>
              <a:rPr lang="en-US"/>
              <a:t>Click icon to add picture</a:t>
            </a:r>
          </a:p>
        </p:txBody>
      </p:sp>
      <p:sp>
        <p:nvSpPr>
          <p:cNvPr id="27" name="Text Placeholder 19">
            <a:extLst>
              <a:ext uri="{FF2B5EF4-FFF2-40B4-BE49-F238E27FC236}">
                <a16:creationId xmlns:a16="http://schemas.microsoft.com/office/drawing/2014/main" id="{09AE936E-EF8D-DEC9-0425-30F657D1A198}"/>
              </a:ext>
            </a:extLst>
          </p:cNvPr>
          <p:cNvSpPr>
            <a:spLocks noGrp="1"/>
          </p:cNvSpPr>
          <p:nvPr>
            <p:ph type="body" sz="quarter" idx="20" hasCustomPrompt="1"/>
          </p:nvPr>
        </p:nvSpPr>
        <p:spPr>
          <a:xfrm>
            <a:off x="8628258" y="4533294"/>
            <a:ext cx="2324100" cy="402070"/>
          </a:xfrm>
          <a:prstGeom prst="rect">
            <a:avLst/>
          </a:prstGeom>
        </p:spPr>
        <p:txBody>
          <a:bodyPr/>
          <a:lstStyle>
            <a:lvl1pPr marL="0" indent="0" algn="ctr" defTabSz="914400" rtl="0" eaLnBrk="1" latinLnBrk="0" hangingPunct="1">
              <a:lnSpc>
                <a:spcPct val="150000"/>
              </a:lnSpc>
              <a:buNone/>
              <a:defRPr lang="en-US" sz="2000" b="1" kern="1200" dirty="0">
                <a:solidFill>
                  <a:schemeClr val="bg1"/>
                </a:solidFill>
                <a:latin typeface="Roboto" panose="02000000000000000000" pitchFamily="2" charset="0"/>
                <a:ea typeface="Roboto" panose="02000000000000000000" pitchFamily="2" charset="0"/>
                <a:cs typeface="Poppins SemiBold" panose="00000700000000000000" pitchFamily="2" charset="0"/>
              </a:defRPr>
            </a:lvl1pPr>
          </a:lstStyle>
          <a:p>
            <a:pPr lvl="0"/>
            <a:r>
              <a:rPr lang="en-US" dirty="0"/>
              <a:t>Name Goes Here</a:t>
            </a:r>
          </a:p>
        </p:txBody>
      </p:sp>
      <p:sp>
        <p:nvSpPr>
          <p:cNvPr id="28" name="Text Placeholder 19">
            <a:extLst>
              <a:ext uri="{FF2B5EF4-FFF2-40B4-BE49-F238E27FC236}">
                <a16:creationId xmlns:a16="http://schemas.microsoft.com/office/drawing/2014/main" id="{D3349256-16E5-B432-23B0-16AB92F8520B}"/>
              </a:ext>
            </a:extLst>
          </p:cNvPr>
          <p:cNvSpPr>
            <a:spLocks noGrp="1"/>
          </p:cNvSpPr>
          <p:nvPr>
            <p:ph type="body" sz="quarter" idx="21" hasCustomPrompt="1"/>
          </p:nvPr>
        </p:nvSpPr>
        <p:spPr>
          <a:xfrm>
            <a:off x="8628258" y="4937518"/>
            <a:ext cx="2324100" cy="276999"/>
          </a:xfrm>
          <a:prstGeom prst="rect">
            <a:avLst/>
          </a:prstGeom>
        </p:spPr>
        <p:txBody>
          <a:bodyPr/>
          <a:lstStyle>
            <a:lvl1pPr marL="0" indent="0" algn="ctr" defTabSz="914400" rtl="0" eaLnBrk="1" latinLnBrk="0" hangingPunct="1">
              <a:lnSpc>
                <a:spcPct val="150000"/>
              </a:lnSpc>
              <a:buNone/>
              <a:defRPr lang="en-US" sz="1800" kern="1200" dirty="0">
                <a:solidFill>
                  <a:schemeClr val="bg1"/>
                </a:solidFill>
                <a:latin typeface="Roboto" panose="02000000000000000000" pitchFamily="2" charset="0"/>
                <a:ea typeface="Roboto" panose="02000000000000000000" pitchFamily="2" charset="0"/>
                <a:cs typeface="Poppins" panose="00000500000000000000" pitchFamily="2" charset="0"/>
              </a:defRPr>
            </a:lvl1pPr>
          </a:lstStyle>
          <a:p>
            <a:pPr lvl="0"/>
            <a:r>
              <a:rPr lang="en-US" dirty="0"/>
              <a:t>Job Title Goes Here</a:t>
            </a:r>
          </a:p>
        </p:txBody>
      </p:sp>
      <p:sp>
        <p:nvSpPr>
          <p:cNvPr id="29" name="Text Placeholder 19">
            <a:extLst>
              <a:ext uri="{FF2B5EF4-FFF2-40B4-BE49-F238E27FC236}">
                <a16:creationId xmlns:a16="http://schemas.microsoft.com/office/drawing/2014/main" id="{2900DB38-9256-C1EF-6446-4E41EB9192B7}"/>
              </a:ext>
            </a:extLst>
          </p:cNvPr>
          <p:cNvSpPr>
            <a:spLocks noGrp="1"/>
          </p:cNvSpPr>
          <p:nvPr>
            <p:ph type="body" sz="quarter" idx="22" hasCustomPrompt="1"/>
          </p:nvPr>
        </p:nvSpPr>
        <p:spPr>
          <a:xfrm>
            <a:off x="8462673" y="5419402"/>
            <a:ext cx="2655270" cy="959783"/>
          </a:xfrm>
          <a:prstGeom prst="rect">
            <a:avLst/>
          </a:prstGeom>
        </p:spPr>
        <p:txBody>
          <a:bodyPr/>
          <a:lstStyle>
            <a:lvl1pPr marL="0" indent="0" algn="ctr" defTabSz="914400" rtl="0" eaLnBrk="1" latinLnBrk="0" hangingPunct="1">
              <a:lnSpc>
                <a:spcPts val="2000"/>
              </a:lnSpc>
              <a:buNone/>
              <a:defRPr lang="en-US" sz="1800" kern="1200" dirty="0">
                <a:solidFill>
                  <a:schemeClr val="bg1"/>
                </a:solidFill>
                <a:latin typeface="Nunito Sans Normal" pitchFamily="2" charset="77"/>
                <a:ea typeface="Roboto" panose="02000000000000000000" pitchFamily="2" charset="0"/>
                <a:cs typeface="Open Sans Light" panose="020B0606030504020204" pitchFamily="34" charset="0"/>
              </a:defRPr>
            </a:lvl1pPr>
          </a:lstStyle>
          <a:p>
            <a:pPr lvl="0"/>
            <a:r>
              <a:rPr lang="en-US" dirty="0"/>
              <a:t>Descriptive text about presenter or team member can go here.</a:t>
            </a:r>
          </a:p>
        </p:txBody>
      </p:sp>
    </p:spTree>
    <p:extLst>
      <p:ext uri="{BB962C8B-B14F-4D97-AF65-F5344CB8AC3E}">
        <p14:creationId xmlns:p14="http://schemas.microsoft.com/office/powerpoint/2010/main" val="3910139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ers_2">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B49723B-9A03-4CE4-9E45-27FDD01A9577}"/>
              </a:ext>
              <a:ext uri="{C183D7F6-B498-43B3-948B-1728B52AA6E4}">
                <adec:decorative xmlns:adec="http://schemas.microsoft.com/office/drawing/2017/decorative" val="1"/>
              </a:ext>
            </a:extLst>
          </p:cNvPr>
          <p:cNvSpPr/>
          <p:nvPr/>
        </p:nvSpPr>
        <p:spPr>
          <a:xfrm>
            <a:off x="266700" y="267973"/>
            <a:ext cx="11658600" cy="6322055"/>
          </a:xfrm>
          <a:prstGeom prst="roundRect">
            <a:avLst>
              <a:gd name="adj" fmla="val 4726"/>
            </a:avLst>
          </a:prstGeom>
          <a:solidFill>
            <a:srgbClr val="D9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Top Corners Rounded 72">
            <a:extLst>
              <a:ext uri="{FF2B5EF4-FFF2-40B4-BE49-F238E27FC236}">
                <a16:creationId xmlns:a16="http://schemas.microsoft.com/office/drawing/2014/main" id="{4B08A422-9B10-5D1D-4944-071043A3DFEB}"/>
              </a:ext>
              <a:ext uri="{C183D7F6-B498-43B3-948B-1728B52AA6E4}">
                <adec:decorative xmlns:adec="http://schemas.microsoft.com/office/drawing/2017/decorative" val="1"/>
              </a:ext>
            </a:extLst>
          </p:cNvPr>
          <p:cNvSpPr/>
          <p:nvPr/>
        </p:nvSpPr>
        <p:spPr>
          <a:xfrm flipH="1" flipV="1">
            <a:off x="4410075" y="0"/>
            <a:ext cx="3371850" cy="666750"/>
          </a:xfrm>
          <a:prstGeom prst="round2SameRect">
            <a:avLst>
              <a:gd name="adj1" fmla="val 30472"/>
              <a:gd name="adj2" fmla="val 0"/>
            </a:avLst>
          </a:prstGeom>
          <a:solidFill>
            <a:schemeClr val="tx2"/>
          </a:solidFill>
          <a:ln>
            <a:noFill/>
          </a:ln>
          <a:effectLst>
            <a:outerShdw blurRad="762000" dist="1143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latin typeface="Roboto" panose="02000000000000000000" pitchFamily="2" charset="0"/>
              <a:ea typeface="Roboto" panose="02000000000000000000" pitchFamily="2" charset="0"/>
            </a:endParaRPr>
          </a:p>
        </p:txBody>
      </p:sp>
      <p:sp>
        <p:nvSpPr>
          <p:cNvPr id="7" name="Rectangle: Rounded Corners 8">
            <a:extLst>
              <a:ext uri="{FF2B5EF4-FFF2-40B4-BE49-F238E27FC236}">
                <a16:creationId xmlns:a16="http://schemas.microsoft.com/office/drawing/2014/main" id="{FCAE5466-F2DF-2CB2-7015-FA258D19FCBC}"/>
              </a:ext>
              <a:ext uri="{C183D7F6-B498-43B3-948B-1728B52AA6E4}">
                <adec:decorative xmlns:adec="http://schemas.microsoft.com/office/drawing/2017/decorative" val="1"/>
              </a:ext>
            </a:extLst>
          </p:cNvPr>
          <p:cNvSpPr/>
          <p:nvPr userDrawn="1"/>
        </p:nvSpPr>
        <p:spPr>
          <a:xfrm>
            <a:off x="1510574" y="1742048"/>
            <a:ext cx="2568578" cy="3467101"/>
          </a:xfrm>
          <a:prstGeom prst="roundRect">
            <a:avLst>
              <a:gd name="adj" fmla="val 7280"/>
            </a:avLst>
          </a:prstGeom>
          <a:solidFill>
            <a:schemeClr val="tx2"/>
          </a:solidFill>
          <a:ln>
            <a:noFill/>
          </a:ln>
          <a:effectLst>
            <a:outerShdw blurRad="762000" dist="1143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Rounded Corners 96">
            <a:extLst>
              <a:ext uri="{FF2B5EF4-FFF2-40B4-BE49-F238E27FC236}">
                <a16:creationId xmlns:a16="http://schemas.microsoft.com/office/drawing/2014/main" id="{E1971D1C-8502-966D-5ABE-1FA16710DFDA}"/>
              </a:ext>
              <a:ext uri="{C183D7F6-B498-43B3-948B-1728B52AA6E4}">
                <adec:decorative xmlns:adec="http://schemas.microsoft.com/office/drawing/2017/decorative" val="1"/>
              </a:ext>
            </a:extLst>
          </p:cNvPr>
          <p:cNvSpPr/>
          <p:nvPr userDrawn="1"/>
        </p:nvSpPr>
        <p:spPr>
          <a:xfrm>
            <a:off x="4811711" y="1742048"/>
            <a:ext cx="2568578" cy="3467101"/>
          </a:xfrm>
          <a:prstGeom prst="roundRect">
            <a:avLst>
              <a:gd name="adj" fmla="val 7280"/>
            </a:avLst>
          </a:prstGeom>
          <a:solidFill>
            <a:schemeClr val="bg1"/>
          </a:solidFill>
          <a:ln>
            <a:noFill/>
          </a:ln>
          <a:effectLst>
            <a:outerShdw blurRad="762000" dist="1143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Rounded Corners 96">
            <a:extLst>
              <a:ext uri="{FF2B5EF4-FFF2-40B4-BE49-F238E27FC236}">
                <a16:creationId xmlns:a16="http://schemas.microsoft.com/office/drawing/2014/main" id="{2BDD9DFE-9B95-2580-5F6C-5990B54B2DFA}"/>
              </a:ext>
              <a:ext uri="{C183D7F6-B498-43B3-948B-1728B52AA6E4}">
                <adec:decorative xmlns:adec="http://schemas.microsoft.com/office/drawing/2017/decorative" val="1"/>
              </a:ext>
            </a:extLst>
          </p:cNvPr>
          <p:cNvSpPr/>
          <p:nvPr userDrawn="1"/>
        </p:nvSpPr>
        <p:spPr>
          <a:xfrm>
            <a:off x="8110496" y="1742048"/>
            <a:ext cx="2568578" cy="3467101"/>
          </a:xfrm>
          <a:prstGeom prst="roundRect">
            <a:avLst>
              <a:gd name="adj" fmla="val 7280"/>
            </a:avLst>
          </a:prstGeom>
          <a:solidFill>
            <a:schemeClr val="bg1"/>
          </a:solidFill>
          <a:ln>
            <a:noFill/>
          </a:ln>
          <a:effectLst>
            <a:outerShdw blurRad="762000" dist="1143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itle 17">
            <a:extLst>
              <a:ext uri="{FF2B5EF4-FFF2-40B4-BE49-F238E27FC236}">
                <a16:creationId xmlns:a16="http://schemas.microsoft.com/office/drawing/2014/main" id="{8FF5CD97-11EE-BD43-8138-6E8E8E334A92}"/>
              </a:ext>
            </a:extLst>
          </p:cNvPr>
          <p:cNvSpPr>
            <a:spLocks noGrp="1"/>
          </p:cNvSpPr>
          <p:nvPr>
            <p:ph type="title" hasCustomPrompt="1"/>
          </p:nvPr>
        </p:nvSpPr>
        <p:spPr>
          <a:xfrm>
            <a:off x="838200" y="1040397"/>
            <a:ext cx="10515600" cy="329302"/>
          </a:xfrm>
        </p:spPr>
        <p:txBody>
          <a:bodyPr/>
          <a:lstStyle>
            <a:lvl1pPr marL="0" algn="ctr" defTabSz="914400" rtl="0" eaLnBrk="1" latinLnBrk="0" hangingPunct="1">
              <a:defRPr lang="en-US" sz="2600" b="1" kern="1200" dirty="0">
                <a:solidFill>
                  <a:schemeClr val="tx1"/>
                </a:solidFill>
                <a:latin typeface="Roboto" panose="02000000000000000000" pitchFamily="2" charset="0"/>
                <a:ea typeface="Roboto" panose="02000000000000000000" pitchFamily="2" charset="0"/>
                <a:cs typeface="Poppins SemiBold" panose="00000700000000000000" pitchFamily="2" charset="0"/>
              </a:defRPr>
            </a:lvl1pPr>
          </a:lstStyle>
          <a:p>
            <a:r>
              <a:rPr lang="en-US" dirty="0"/>
              <a:t>Presenters/Team Name</a:t>
            </a:r>
          </a:p>
        </p:txBody>
      </p:sp>
      <p:sp>
        <p:nvSpPr>
          <p:cNvPr id="40" name="Text Placeholder 19">
            <a:extLst>
              <a:ext uri="{FF2B5EF4-FFF2-40B4-BE49-F238E27FC236}">
                <a16:creationId xmlns:a16="http://schemas.microsoft.com/office/drawing/2014/main" id="{15715BC9-D7F8-30F8-1F64-D9296FA63982}"/>
              </a:ext>
            </a:extLst>
          </p:cNvPr>
          <p:cNvSpPr>
            <a:spLocks noGrp="1"/>
          </p:cNvSpPr>
          <p:nvPr>
            <p:ph type="body" sz="quarter" idx="26" hasCustomPrompt="1"/>
          </p:nvPr>
        </p:nvSpPr>
        <p:spPr>
          <a:xfrm>
            <a:off x="4689027" y="194875"/>
            <a:ext cx="2813946" cy="279687"/>
          </a:xfrm>
          <a:prstGeom prst="rect">
            <a:avLst/>
          </a:prstGeom>
        </p:spPr>
        <p:txBody>
          <a:bodyPr/>
          <a:lstStyle>
            <a:lvl1pPr marL="0" indent="0" algn="ctr" defTabSz="914400" rtl="0" eaLnBrk="1" latinLnBrk="0" hangingPunct="1">
              <a:lnSpc>
                <a:spcPct val="150000"/>
              </a:lnSpc>
              <a:buNone/>
              <a:defRPr lang="en-US" sz="1400" b="1" kern="1200" cap="all" spc="200" baseline="0" dirty="0">
                <a:solidFill>
                  <a:schemeClr val="bg1"/>
                </a:solidFill>
                <a:latin typeface="Roboto" panose="02000000000000000000" pitchFamily="2" charset="0"/>
                <a:ea typeface="Roboto" panose="02000000000000000000" pitchFamily="2" charset="0"/>
                <a:cs typeface="Poppins Medium" panose="00000600000000000000" pitchFamily="2" charset="0"/>
              </a:defRPr>
            </a:lvl1pPr>
          </a:lstStyle>
          <a:p>
            <a:pPr lvl="0"/>
            <a:r>
              <a:rPr lang="en-US" dirty="0"/>
              <a:t>Meeting Title</a:t>
            </a:r>
          </a:p>
        </p:txBody>
      </p:sp>
      <p:sp>
        <p:nvSpPr>
          <p:cNvPr id="14" name="Picture Placeholder 13">
            <a:extLst>
              <a:ext uri="{FF2B5EF4-FFF2-40B4-BE49-F238E27FC236}">
                <a16:creationId xmlns:a16="http://schemas.microsoft.com/office/drawing/2014/main" id="{CCA15874-44ED-4094-9E7E-7C771A411806}"/>
              </a:ext>
            </a:extLst>
          </p:cNvPr>
          <p:cNvSpPr>
            <a:spLocks noGrp="1"/>
          </p:cNvSpPr>
          <p:nvPr>
            <p:ph type="pic" sz="quarter" idx="11"/>
          </p:nvPr>
        </p:nvSpPr>
        <p:spPr>
          <a:xfrm>
            <a:off x="2320226" y="1905314"/>
            <a:ext cx="914400" cy="914400"/>
          </a:xfrm>
          <a:custGeom>
            <a:avLst/>
            <a:gdLst>
              <a:gd name="connsiteX0" fmla="*/ 330926 w 661852"/>
              <a:gd name="connsiteY0" fmla="*/ 0 h 661852"/>
              <a:gd name="connsiteX1" fmla="*/ 661852 w 661852"/>
              <a:gd name="connsiteY1" fmla="*/ 330926 h 661852"/>
              <a:gd name="connsiteX2" fmla="*/ 330926 w 661852"/>
              <a:gd name="connsiteY2" fmla="*/ 661852 h 661852"/>
              <a:gd name="connsiteX3" fmla="*/ 0 w 661852"/>
              <a:gd name="connsiteY3" fmla="*/ 330926 h 661852"/>
              <a:gd name="connsiteX4" fmla="*/ 330926 w 661852"/>
              <a:gd name="connsiteY4" fmla="*/ 0 h 66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852" h="661852">
                <a:moveTo>
                  <a:pt x="330926" y="0"/>
                </a:moveTo>
                <a:cubicBezTo>
                  <a:pt x="513691" y="0"/>
                  <a:pt x="661852" y="148161"/>
                  <a:pt x="661852" y="330926"/>
                </a:cubicBezTo>
                <a:cubicBezTo>
                  <a:pt x="661852" y="513691"/>
                  <a:pt x="513691" y="661852"/>
                  <a:pt x="330926" y="661852"/>
                </a:cubicBezTo>
                <a:cubicBezTo>
                  <a:pt x="148161" y="661852"/>
                  <a:pt x="0" y="513691"/>
                  <a:pt x="0" y="330926"/>
                </a:cubicBezTo>
                <a:cubicBezTo>
                  <a:pt x="0" y="148161"/>
                  <a:pt x="148161" y="0"/>
                  <a:pt x="330926" y="0"/>
                </a:cubicBezTo>
                <a:close/>
              </a:path>
            </a:pathLst>
          </a:custGeom>
          <a:pattFill prst="pct5">
            <a:fgClr>
              <a:schemeClr val="accent1"/>
            </a:fgClr>
            <a:bgClr>
              <a:schemeClr val="bg1"/>
            </a:bgClr>
          </a:pattFill>
        </p:spPr>
        <p:txBody>
          <a:bodyPr wrap="square">
            <a:noAutofit/>
          </a:bodyPr>
          <a:lstStyle>
            <a:lvl1pPr>
              <a:defRPr sz="500"/>
            </a:lvl1pPr>
          </a:lstStyle>
          <a:p>
            <a:r>
              <a:rPr lang="en-US"/>
              <a:t>Click icon to add picture</a:t>
            </a:r>
          </a:p>
        </p:txBody>
      </p:sp>
      <p:sp>
        <p:nvSpPr>
          <p:cNvPr id="29" name="Text Placeholder 19">
            <a:extLst>
              <a:ext uri="{FF2B5EF4-FFF2-40B4-BE49-F238E27FC236}">
                <a16:creationId xmlns:a16="http://schemas.microsoft.com/office/drawing/2014/main" id="{1F39F3B5-387A-785C-C3C6-9022293C01E0}"/>
              </a:ext>
            </a:extLst>
          </p:cNvPr>
          <p:cNvSpPr>
            <a:spLocks noGrp="1"/>
          </p:cNvSpPr>
          <p:nvPr>
            <p:ph type="body" sz="quarter" idx="16" hasCustomPrompt="1"/>
          </p:nvPr>
        </p:nvSpPr>
        <p:spPr>
          <a:xfrm>
            <a:off x="1672470" y="2923525"/>
            <a:ext cx="2230742" cy="459447"/>
          </a:xfrm>
          <a:prstGeom prst="rect">
            <a:avLst/>
          </a:prstGeom>
        </p:spPr>
        <p:txBody>
          <a:bodyPr/>
          <a:lstStyle>
            <a:lvl1pPr marL="0" indent="0" algn="ctr" defTabSz="914400" rtl="0" eaLnBrk="1" latinLnBrk="0" hangingPunct="1">
              <a:lnSpc>
                <a:spcPct val="150000"/>
              </a:lnSpc>
              <a:buNone/>
              <a:defRPr lang="en-US" sz="2000" b="1" kern="1200" dirty="0">
                <a:solidFill>
                  <a:schemeClr val="bg1"/>
                </a:solidFill>
                <a:latin typeface="Roboto" panose="02000000000000000000" pitchFamily="2" charset="0"/>
                <a:ea typeface="Roboto" panose="02000000000000000000" pitchFamily="2" charset="0"/>
                <a:cs typeface="Poppins SemiBold" panose="00000700000000000000" pitchFamily="2" charset="0"/>
              </a:defRPr>
            </a:lvl1pPr>
          </a:lstStyle>
          <a:p>
            <a:pPr lvl="0"/>
            <a:r>
              <a:rPr lang="en-US" dirty="0"/>
              <a:t>Name Goes Here</a:t>
            </a:r>
          </a:p>
        </p:txBody>
      </p:sp>
      <p:sp>
        <p:nvSpPr>
          <p:cNvPr id="30" name="Text Placeholder 19">
            <a:extLst>
              <a:ext uri="{FF2B5EF4-FFF2-40B4-BE49-F238E27FC236}">
                <a16:creationId xmlns:a16="http://schemas.microsoft.com/office/drawing/2014/main" id="{531672E5-DCB7-981B-5BB6-B7E9BBB5FD7B}"/>
              </a:ext>
            </a:extLst>
          </p:cNvPr>
          <p:cNvSpPr>
            <a:spLocks noGrp="1"/>
          </p:cNvSpPr>
          <p:nvPr>
            <p:ph type="body" sz="quarter" idx="17" hasCustomPrompt="1"/>
          </p:nvPr>
        </p:nvSpPr>
        <p:spPr>
          <a:xfrm>
            <a:off x="1672471" y="3382972"/>
            <a:ext cx="2230740" cy="575274"/>
          </a:xfrm>
          <a:prstGeom prst="rect">
            <a:avLst/>
          </a:prstGeom>
        </p:spPr>
        <p:txBody>
          <a:bodyPr/>
          <a:lstStyle>
            <a:lvl1pPr marL="0" indent="0" algn="ctr" defTabSz="914400" rtl="0" eaLnBrk="1" latinLnBrk="0" hangingPunct="1">
              <a:lnSpc>
                <a:spcPct val="150000"/>
              </a:lnSpc>
              <a:buNone/>
              <a:defRPr lang="en-US" sz="1800" kern="1200" dirty="0">
                <a:solidFill>
                  <a:schemeClr val="bg1"/>
                </a:solidFill>
                <a:latin typeface="Roboto" panose="02000000000000000000" pitchFamily="2" charset="0"/>
                <a:ea typeface="Roboto" panose="02000000000000000000" pitchFamily="2" charset="0"/>
                <a:cs typeface="Poppins" panose="00000500000000000000" pitchFamily="2" charset="0"/>
              </a:defRPr>
            </a:lvl1pPr>
          </a:lstStyle>
          <a:p>
            <a:pPr lvl="0"/>
            <a:r>
              <a:rPr lang="en-US" dirty="0"/>
              <a:t>Job Title Goes Here</a:t>
            </a:r>
          </a:p>
        </p:txBody>
      </p:sp>
      <p:sp>
        <p:nvSpPr>
          <p:cNvPr id="31" name="Text Placeholder 19">
            <a:extLst>
              <a:ext uri="{FF2B5EF4-FFF2-40B4-BE49-F238E27FC236}">
                <a16:creationId xmlns:a16="http://schemas.microsoft.com/office/drawing/2014/main" id="{129BC4BD-E9C6-2C40-2FF8-52DF98E71183}"/>
              </a:ext>
            </a:extLst>
          </p:cNvPr>
          <p:cNvSpPr>
            <a:spLocks noGrp="1"/>
          </p:cNvSpPr>
          <p:nvPr>
            <p:ph type="body" sz="quarter" idx="18" hasCustomPrompt="1"/>
          </p:nvPr>
        </p:nvSpPr>
        <p:spPr>
          <a:xfrm>
            <a:off x="1672470" y="3958247"/>
            <a:ext cx="2230742" cy="920298"/>
          </a:xfrm>
          <a:prstGeom prst="rect">
            <a:avLst/>
          </a:prstGeom>
        </p:spPr>
        <p:txBody>
          <a:bodyPr/>
          <a:lstStyle>
            <a:lvl1pPr marL="0" indent="0" algn="ctr" defTabSz="914400" rtl="0" eaLnBrk="1" latinLnBrk="0" hangingPunct="1">
              <a:lnSpc>
                <a:spcPts val="2000"/>
              </a:lnSpc>
              <a:buNone/>
              <a:defRPr lang="en-US" sz="1800" kern="1200" dirty="0">
                <a:solidFill>
                  <a:schemeClr val="bg1"/>
                </a:solidFill>
                <a:latin typeface="Nunito Sans Normal" pitchFamily="2" charset="77"/>
                <a:ea typeface="Roboto" panose="02000000000000000000" pitchFamily="2" charset="0"/>
                <a:cs typeface="Open Sans Light" panose="020B0606030504020204" pitchFamily="34" charset="0"/>
              </a:defRPr>
            </a:lvl1pPr>
          </a:lstStyle>
          <a:p>
            <a:pPr lvl="0"/>
            <a:r>
              <a:rPr lang="en-US" dirty="0"/>
              <a:t>Descriptive text about presenter or team member can go here.</a:t>
            </a:r>
          </a:p>
        </p:txBody>
      </p:sp>
      <p:sp>
        <p:nvSpPr>
          <p:cNvPr id="11" name="Picture Placeholder 10">
            <a:extLst>
              <a:ext uri="{FF2B5EF4-FFF2-40B4-BE49-F238E27FC236}">
                <a16:creationId xmlns:a16="http://schemas.microsoft.com/office/drawing/2014/main" id="{977210A4-3AF5-4822-938A-8EA1587CBA95}"/>
              </a:ext>
            </a:extLst>
          </p:cNvPr>
          <p:cNvSpPr>
            <a:spLocks noGrp="1"/>
          </p:cNvSpPr>
          <p:nvPr>
            <p:ph type="pic" sz="quarter" idx="10"/>
          </p:nvPr>
        </p:nvSpPr>
        <p:spPr>
          <a:xfrm>
            <a:off x="5628386" y="1905314"/>
            <a:ext cx="914400" cy="914400"/>
          </a:xfrm>
          <a:custGeom>
            <a:avLst/>
            <a:gdLst>
              <a:gd name="connsiteX0" fmla="*/ 330926 w 661852"/>
              <a:gd name="connsiteY0" fmla="*/ 0 h 661852"/>
              <a:gd name="connsiteX1" fmla="*/ 661852 w 661852"/>
              <a:gd name="connsiteY1" fmla="*/ 330926 h 661852"/>
              <a:gd name="connsiteX2" fmla="*/ 330926 w 661852"/>
              <a:gd name="connsiteY2" fmla="*/ 661852 h 661852"/>
              <a:gd name="connsiteX3" fmla="*/ 0 w 661852"/>
              <a:gd name="connsiteY3" fmla="*/ 330926 h 661852"/>
              <a:gd name="connsiteX4" fmla="*/ 330926 w 661852"/>
              <a:gd name="connsiteY4" fmla="*/ 0 h 66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852" h="661852">
                <a:moveTo>
                  <a:pt x="330926" y="0"/>
                </a:moveTo>
                <a:cubicBezTo>
                  <a:pt x="513691" y="0"/>
                  <a:pt x="661852" y="148161"/>
                  <a:pt x="661852" y="330926"/>
                </a:cubicBezTo>
                <a:cubicBezTo>
                  <a:pt x="661852" y="513691"/>
                  <a:pt x="513691" y="661852"/>
                  <a:pt x="330926" y="661852"/>
                </a:cubicBezTo>
                <a:cubicBezTo>
                  <a:pt x="148161" y="661852"/>
                  <a:pt x="0" y="513691"/>
                  <a:pt x="0" y="330926"/>
                </a:cubicBezTo>
                <a:cubicBezTo>
                  <a:pt x="0" y="148161"/>
                  <a:pt x="148161" y="0"/>
                  <a:pt x="330926" y="0"/>
                </a:cubicBezTo>
                <a:close/>
              </a:path>
            </a:pathLst>
          </a:custGeom>
          <a:pattFill prst="pct5">
            <a:fgClr>
              <a:schemeClr val="accent1"/>
            </a:fgClr>
            <a:bgClr>
              <a:schemeClr val="bg1"/>
            </a:bgClr>
          </a:pattFill>
        </p:spPr>
        <p:txBody>
          <a:bodyPr wrap="square">
            <a:noAutofit/>
          </a:bodyPr>
          <a:lstStyle>
            <a:lvl1pPr>
              <a:defRPr sz="500"/>
            </a:lvl1pPr>
          </a:lstStyle>
          <a:p>
            <a:r>
              <a:rPr lang="en-US" dirty="0"/>
              <a:t>Click icon to add picture</a:t>
            </a:r>
          </a:p>
        </p:txBody>
      </p:sp>
      <p:sp>
        <p:nvSpPr>
          <p:cNvPr id="2" name="Text Placeholder 19">
            <a:extLst>
              <a:ext uri="{FF2B5EF4-FFF2-40B4-BE49-F238E27FC236}">
                <a16:creationId xmlns:a16="http://schemas.microsoft.com/office/drawing/2014/main" id="{95B0A952-1F0F-3591-F84E-8ABD61D14EF2}"/>
              </a:ext>
            </a:extLst>
          </p:cNvPr>
          <p:cNvSpPr>
            <a:spLocks noGrp="1"/>
          </p:cNvSpPr>
          <p:nvPr>
            <p:ph type="body" sz="quarter" idx="27" hasCustomPrompt="1"/>
          </p:nvPr>
        </p:nvSpPr>
        <p:spPr>
          <a:xfrm>
            <a:off x="4980629" y="2923525"/>
            <a:ext cx="2230742" cy="459447"/>
          </a:xfrm>
          <a:prstGeom prst="rect">
            <a:avLst/>
          </a:prstGeom>
        </p:spPr>
        <p:txBody>
          <a:bodyPr/>
          <a:lstStyle>
            <a:lvl1pPr marL="0" indent="0" algn="ctr" defTabSz="914400" rtl="0" eaLnBrk="1" latinLnBrk="0" hangingPunct="1">
              <a:lnSpc>
                <a:spcPct val="150000"/>
              </a:lnSpc>
              <a:buNone/>
              <a:defRPr lang="en-US" sz="2000" b="1" kern="1200" dirty="0">
                <a:solidFill>
                  <a:schemeClr val="tx1"/>
                </a:solidFill>
                <a:latin typeface="Roboto" panose="02000000000000000000" pitchFamily="2" charset="0"/>
                <a:ea typeface="Roboto" panose="02000000000000000000" pitchFamily="2" charset="0"/>
                <a:cs typeface="Poppins SemiBold" panose="00000700000000000000" pitchFamily="2" charset="0"/>
              </a:defRPr>
            </a:lvl1pPr>
          </a:lstStyle>
          <a:p>
            <a:pPr lvl="0"/>
            <a:r>
              <a:rPr lang="en-US" dirty="0"/>
              <a:t>Name Goes Here</a:t>
            </a:r>
          </a:p>
        </p:txBody>
      </p:sp>
      <p:sp>
        <p:nvSpPr>
          <p:cNvPr id="3" name="Text Placeholder 19">
            <a:extLst>
              <a:ext uri="{FF2B5EF4-FFF2-40B4-BE49-F238E27FC236}">
                <a16:creationId xmlns:a16="http://schemas.microsoft.com/office/drawing/2014/main" id="{C0BABFB5-C9DF-40E3-50B3-E928821E7B5F}"/>
              </a:ext>
            </a:extLst>
          </p:cNvPr>
          <p:cNvSpPr>
            <a:spLocks noGrp="1"/>
          </p:cNvSpPr>
          <p:nvPr>
            <p:ph type="body" sz="quarter" idx="28" hasCustomPrompt="1"/>
          </p:nvPr>
        </p:nvSpPr>
        <p:spPr>
          <a:xfrm>
            <a:off x="4980630" y="3382972"/>
            <a:ext cx="2230740" cy="575274"/>
          </a:xfrm>
          <a:prstGeom prst="rect">
            <a:avLst/>
          </a:prstGeom>
        </p:spPr>
        <p:txBody>
          <a:bodyPr/>
          <a:lstStyle>
            <a:lvl1pPr marL="0" indent="0" algn="ctr" defTabSz="914400" rtl="0" eaLnBrk="1" latinLnBrk="0" hangingPunct="1">
              <a:lnSpc>
                <a:spcPct val="150000"/>
              </a:lnSpc>
              <a:buNone/>
              <a:defRPr lang="en-US" sz="1800" kern="1200" dirty="0">
                <a:solidFill>
                  <a:schemeClr val="tx1"/>
                </a:solidFill>
                <a:latin typeface="Roboto" panose="02000000000000000000" pitchFamily="2" charset="0"/>
                <a:ea typeface="Roboto" panose="02000000000000000000" pitchFamily="2" charset="0"/>
                <a:cs typeface="Poppins" panose="00000500000000000000" pitchFamily="2" charset="0"/>
              </a:defRPr>
            </a:lvl1pPr>
          </a:lstStyle>
          <a:p>
            <a:pPr lvl="0"/>
            <a:r>
              <a:rPr lang="en-US" dirty="0"/>
              <a:t>Job Title Goes Here</a:t>
            </a:r>
          </a:p>
        </p:txBody>
      </p:sp>
      <p:sp>
        <p:nvSpPr>
          <p:cNvPr id="5" name="Text Placeholder 19">
            <a:extLst>
              <a:ext uri="{FF2B5EF4-FFF2-40B4-BE49-F238E27FC236}">
                <a16:creationId xmlns:a16="http://schemas.microsoft.com/office/drawing/2014/main" id="{34BBEB54-A56D-EB2B-6EE9-CCF32F29DD8D}"/>
              </a:ext>
            </a:extLst>
          </p:cNvPr>
          <p:cNvSpPr>
            <a:spLocks noGrp="1"/>
          </p:cNvSpPr>
          <p:nvPr>
            <p:ph type="body" sz="quarter" idx="29" hasCustomPrompt="1"/>
          </p:nvPr>
        </p:nvSpPr>
        <p:spPr>
          <a:xfrm>
            <a:off x="4980629" y="3958247"/>
            <a:ext cx="2230742" cy="920298"/>
          </a:xfrm>
          <a:prstGeom prst="rect">
            <a:avLst/>
          </a:prstGeom>
        </p:spPr>
        <p:txBody>
          <a:bodyPr/>
          <a:lstStyle>
            <a:lvl1pPr marL="0" indent="0" algn="ctr" defTabSz="914400" rtl="0" eaLnBrk="1" latinLnBrk="0" hangingPunct="1">
              <a:lnSpc>
                <a:spcPts val="2000"/>
              </a:lnSpc>
              <a:buNone/>
              <a:defRPr lang="en-US" sz="1800" kern="1200" dirty="0">
                <a:solidFill>
                  <a:schemeClr val="tx1"/>
                </a:solidFill>
                <a:latin typeface="Nunito Sans Normal" pitchFamily="2" charset="77"/>
                <a:ea typeface="Roboto" panose="02000000000000000000" pitchFamily="2" charset="0"/>
                <a:cs typeface="Open Sans Light" panose="020B0606030504020204" pitchFamily="34" charset="0"/>
              </a:defRPr>
            </a:lvl1pPr>
          </a:lstStyle>
          <a:p>
            <a:pPr lvl="0"/>
            <a:r>
              <a:rPr lang="en-US" dirty="0"/>
              <a:t>Descriptive text about presenter or team member can go here.</a:t>
            </a:r>
          </a:p>
        </p:txBody>
      </p:sp>
      <p:sp>
        <p:nvSpPr>
          <p:cNvPr id="15" name="Picture Placeholder 14">
            <a:extLst>
              <a:ext uri="{FF2B5EF4-FFF2-40B4-BE49-F238E27FC236}">
                <a16:creationId xmlns:a16="http://schemas.microsoft.com/office/drawing/2014/main" id="{FDCA45A9-0D77-430B-B875-B6C51020318B}"/>
              </a:ext>
            </a:extLst>
          </p:cNvPr>
          <p:cNvSpPr>
            <a:spLocks noGrp="1"/>
          </p:cNvSpPr>
          <p:nvPr>
            <p:ph type="pic" sz="quarter" idx="12"/>
          </p:nvPr>
        </p:nvSpPr>
        <p:spPr>
          <a:xfrm>
            <a:off x="8927171" y="1905314"/>
            <a:ext cx="914400" cy="914400"/>
          </a:xfrm>
          <a:custGeom>
            <a:avLst/>
            <a:gdLst>
              <a:gd name="connsiteX0" fmla="*/ 330926 w 661852"/>
              <a:gd name="connsiteY0" fmla="*/ 0 h 661852"/>
              <a:gd name="connsiteX1" fmla="*/ 661852 w 661852"/>
              <a:gd name="connsiteY1" fmla="*/ 330926 h 661852"/>
              <a:gd name="connsiteX2" fmla="*/ 330926 w 661852"/>
              <a:gd name="connsiteY2" fmla="*/ 661852 h 661852"/>
              <a:gd name="connsiteX3" fmla="*/ 0 w 661852"/>
              <a:gd name="connsiteY3" fmla="*/ 330926 h 661852"/>
              <a:gd name="connsiteX4" fmla="*/ 330926 w 661852"/>
              <a:gd name="connsiteY4" fmla="*/ 0 h 66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852" h="661852">
                <a:moveTo>
                  <a:pt x="330926" y="0"/>
                </a:moveTo>
                <a:cubicBezTo>
                  <a:pt x="513691" y="0"/>
                  <a:pt x="661852" y="148161"/>
                  <a:pt x="661852" y="330926"/>
                </a:cubicBezTo>
                <a:cubicBezTo>
                  <a:pt x="661852" y="513691"/>
                  <a:pt x="513691" y="661852"/>
                  <a:pt x="330926" y="661852"/>
                </a:cubicBezTo>
                <a:cubicBezTo>
                  <a:pt x="148161" y="661852"/>
                  <a:pt x="0" y="513691"/>
                  <a:pt x="0" y="330926"/>
                </a:cubicBezTo>
                <a:cubicBezTo>
                  <a:pt x="0" y="148161"/>
                  <a:pt x="148161" y="0"/>
                  <a:pt x="330926" y="0"/>
                </a:cubicBezTo>
                <a:close/>
              </a:path>
            </a:pathLst>
          </a:custGeom>
          <a:pattFill prst="pct5">
            <a:fgClr>
              <a:schemeClr val="accent1"/>
            </a:fgClr>
            <a:bgClr>
              <a:schemeClr val="bg1"/>
            </a:bgClr>
          </a:pattFill>
        </p:spPr>
        <p:txBody>
          <a:bodyPr wrap="square">
            <a:noAutofit/>
          </a:bodyPr>
          <a:lstStyle>
            <a:lvl1pPr>
              <a:defRPr sz="500"/>
            </a:lvl1pPr>
          </a:lstStyle>
          <a:p>
            <a:r>
              <a:rPr lang="en-US" dirty="0"/>
              <a:t>Click icon to add picture</a:t>
            </a:r>
          </a:p>
        </p:txBody>
      </p:sp>
      <p:sp>
        <p:nvSpPr>
          <p:cNvPr id="8" name="Text Placeholder 19">
            <a:extLst>
              <a:ext uri="{FF2B5EF4-FFF2-40B4-BE49-F238E27FC236}">
                <a16:creationId xmlns:a16="http://schemas.microsoft.com/office/drawing/2014/main" id="{AA1E51A0-B740-E011-DAAD-7DDAD5BA9449}"/>
              </a:ext>
            </a:extLst>
          </p:cNvPr>
          <p:cNvSpPr>
            <a:spLocks noGrp="1"/>
          </p:cNvSpPr>
          <p:nvPr>
            <p:ph type="body" sz="quarter" idx="30" hasCustomPrompt="1"/>
          </p:nvPr>
        </p:nvSpPr>
        <p:spPr>
          <a:xfrm>
            <a:off x="8288787" y="2913455"/>
            <a:ext cx="2230742" cy="469517"/>
          </a:xfrm>
          <a:prstGeom prst="rect">
            <a:avLst/>
          </a:prstGeom>
        </p:spPr>
        <p:txBody>
          <a:bodyPr/>
          <a:lstStyle>
            <a:lvl1pPr marL="0" indent="0" algn="ctr" defTabSz="914400" rtl="0" eaLnBrk="1" latinLnBrk="0" hangingPunct="1">
              <a:lnSpc>
                <a:spcPct val="150000"/>
              </a:lnSpc>
              <a:buNone/>
              <a:defRPr lang="en-US" sz="2000" b="1" kern="1200" dirty="0">
                <a:solidFill>
                  <a:schemeClr val="tx1"/>
                </a:solidFill>
                <a:latin typeface="Roboto" panose="02000000000000000000" pitchFamily="2" charset="0"/>
                <a:ea typeface="Roboto" panose="02000000000000000000" pitchFamily="2" charset="0"/>
                <a:cs typeface="Poppins SemiBold" panose="00000700000000000000" pitchFamily="2" charset="0"/>
              </a:defRPr>
            </a:lvl1pPr>
          </a:lstStyle>
          <a:p>
            <a:pPr lvl="0"/>
            <a:r>
              <a:rPr lang="en-US" dirty="0"/>
              <a:t>Name Goes Here</a:t>
            </a:r>
          </a:p>
        </p:txBody>
      </p:sp>
      <p:sp>
        <p:nvSpPr>
          <p:cNvPr id="9" name="Text Placeholder 19">
            <a:extLst>
              <a:ext uri="{FF2B5EF4-FFF2-40B4-BE49-F238E27FC236}">
                <a16:creationId xmlns:a16="http://schemas.microsoft.com/office/drawing/2014/main" id="{264DEE2D-1D20-590E-BE04-D95DB6EC6279}"/>
              </a:ext>
            </a:extLst>
          </p:cNvPr>
          <p:cNvSpPr>
            <a:spLocks noGrp="1"/>
          </p:cNvSpPr>
          <p:nvPr>
            <p:ph type="body" sz="quarter" idx="31" hasCustomPrompt="1"/>
          </p:nvPr>
        </p:nvSpPr>
        <p:spPr>
          <a:xfrm>
            <a:off x="8288788" y="3382972"/>
            <a:ext cx="2230740" cy="565204"/>
          </a:xfrm>
          <a:prstGeom prst="rect">
            <a:avLst/>
          </a:prstGeom>
        </p:spPr>
        <p:txBody>
          <a:bodyPr/>
          <a:lstStyle>
            <a:lvl1pPr marL="0" indent="0" algn="ctr" defTabSz="914400" rtl="0" eaLnBrk="1" latinLnBrk="0" hangingPunct="1">
              <a:lnSpc>
                <a:spcPct val="150000"/>
              </a:lnSpc>
              <a:buNone/>
              <a:defRPr lang="en-US" sz="1800" kern="1200" dirty="0">
                <a:solidFill>
                  <a:schemeClr val="tx1"/>
                </a:solidFill>
                <a:latin typeface="Roboto" panose="02000000000000000000" pitchFamily="2" charset="0"/>
                <a:ea typeface="Roboto" panose="02000000000000000000" pitchFamily="2" charset="0"/>
                <a:cs typeface="Poppins" panose="00000500000000000000" pitchFamily="2" charset="0"/>
              </a:defRPr>
            </a:lvl1pPr>
          </a:lstStyle>
          <a:p>
            <a:pPr lvl="0"/>
            <a:r>
              <a:rPr lang="en-US" dirty="0"/>
              <a:t>Job Title Goes Here</a:t>
            </a:r>
          </a:p>
        </p:txBody>
      </p:sp>
      <p:sp>
        <p:nvSpPr>
          <p:cNvPr id="10" name="Text Placeholder 19">
            <a:extLst>
              <a:ext uri="{FF2B5EF4-FFF2-40B4-BE49-F238E27FC236}">
                <a16:creationId xmlns:a16="http://schemas.microsoft.com/office/drawing/2014/main" id="{8E0F5BC6-A08D-0F0C-F438-EFBC2B24B756}"/>
              </a:ext>
            </a:extLst>
          </p:cNvPr>
          <p:cNvSpPr>
            <a:spLocks noGrp="1"/>
          </p:cNvSpPr>
          <p:nvPr>
            <p:ph type="body" sz="quarter" idx="32" hasCustomPrompt="1"/>
          </p:nvPr>
        </p:nvSpPr>
        <p:spPr>
          <a:xfrm>
            <a:off x="8288787" y="3948177"/>
            <a:ext cx="2230742" cy="920298"/>
          </a:xfrm>
          <a:prstGeom prst="rect">
            <a:avLst/>
          </a:prstGeom>
        </p:spPr>
        <p:txBody>
          <a:bodyPr/>
          <a:lstStyle>
            <a:lvl1pPr marL="0" indent="0" algn="ctr" defTabSz="914400" rtl="0" eaLnBrk="1" latinLnBrk="0" hangingPunct="1">
              <a:lnSpc>
                <a:spcPts val="2000"/>
              </a:lnSpc>
              <a:buNone/>
              <a:defRPr lang="en-US" sz="1800" kern="1200" dirty="0">
                <a:solidFill>
                  <a:schemeClr val="tx1"/>
                </a:solidFill>
                <a:latin typeface="Nunito Sans Normal" pitchFamily="2" charset="77"/>
                <a:ea typeface="Roboto" panose="02000000000000000000" pitchFamily="2" charset="0"/>
                <a:cs typeface="Open Sans Light" panose="020B0606030504020204" pitchFamily="34" charset="0"/>
              </a:defRPr>
            </a:lvl1pPr>
          </a:lstStyle>
          <a:p>
            <a:pPr lvl="0"/>
            <a:r>
              <a:rPr lang="en-US" dirty="0"/>
              <a:t>Descriptive text about presenter or team member can go here.</a:t>
            </a:r>
          </a:p>
        </p:txBody>
      </p:sp>
      <p:sp>
        <p:nvSpPr>
          <p:cNvPr id="39" name="Text Placeholder 19">
            <a:extLst>
              <a:ext uri="{FF2B5EF4-FFF2-40B4-BE49-F238E27FC236}">
                <a16:creationId xmlns:a16="http://schemas.microsoft.com/office/drawing/2014/main" id="{B89FC89A-B82D-8814-2C20-3D1838F34DB5}"/>
              </a:ext>
            </a:extLst>
          </p:cNvPr>
          <p:cNvSpPr>
            <a:spLocks noGrp="1"/>
          </p:cNvSpPr>
          <p:nvPr>
            <p:ph type="body" sz="quarter" idx="25" hasCustomPrompt="1"/>
          </p:nvPr>
        </p:nvSpPr>
        <p:spPr>
          <a:xfrm>
            <a:off x="1469782" y="5658525"/>
            <a:ext cx="9252438" cy="464484"/>
          </a:xfrm>
          <a:prstGeom prst="rect">
            <a:avLst/>
          </a:prstGeom>
        </p:spPr>
        <p:txBody>
          <a:bodyPr/>
          <a:lstStyle>
            <a:lvl1pPr marL="0" indent="0" algn="ctr" defTabSz="914400" rtl="0" eaLnBrk="1" latinLnBrk="0" hangingPunct="1">
              <a:lnSpc>
                <a:spcPts val="2000"/>
              </a:lnSpc>
              <a:buNone/>
              <a:defRPr lang="en-US" sz="1800" kern="1200" dirty="0">
                <a:solidFill>
                  <a:schemeClr val="tx1"/>
                </a:solidFill>
                <a:latin typeface="Nunito Sans Normal" pitchFamily="2" charset="77"/>
                <a:ea typeface="Roboto" panose="02000000000000000000" pitchFamily="2" charset="0"/>
                <a:cs typeface="Open Sans Light" panose="020B0606030504020204" pitchFamily="34" charset="0"/>
              </a:defRPr>
            </a:lvl1pPr>
          </a:lstStyle>
          <a:p>
            <a:pPr lvl="0"/>
            <a:r>
              <a:rPr lang="en-US" dirty="0"/>
              <a:t>Additional text of your choice can go here. This could be an overview of what the team does, or a summary of meeting objectives.</a:t>
            </a:r>
          </a:p>
        </p:txBody>
      </p:sp>
    </p:spTree>
    <p:extLst>
      <p:ext uri="{BB962C8B-B14F-4D97-AF65-F5344CB8AC3E}">
        <p14:creationId xmlns:p14="http://schemas.microsoft.com/office/powerpoint/2010/main" val="3537295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CCFC3308-C894-AA9B-6236-35AC41EDD6D7}"/>
              </a:ext>
            </a:extLst>
          </p:cNvPr>
          <p:cNvSpPr>
            <a:spLocks noGrp="1"/>
          </p:cNvSpPr>
          <p:nvPr>
            <p:ph type="chart" sz="quarter" idx="10"/>
          </p:nvPr>
        </p:nvSpPr>
        <p:spPr>
          <a:xfrm>
            <a:off x="392113" y="470263"/>
            <a:ext cx="11407775" cy="6017850"/>
          </a:xfrm>
        </p:spPr>
        <p:txBody>
          <a:bodyPr/>
          <a:lstStyle/>
          <a:p>
            <a:endParaRPr lang="en-US"/>
          </a:p>
        </p:txBody>
      </p:sp>
    </p:spTree>
    <p:extLst>
      <p:ext uri="{BB962C8B-B14F-4D97-AF65-F5344CB8AC3E}">
        <p14:creationId xmlns:p14="http://schemas.microsoft.com/office/powerpoint/2010/main" val="1814894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_ContactInfo">
    <p:bg>
      <p:bgPr>
        <a:solidFill>
          <a:schemeClr val="bg1"/>
        </a:solidFill>
        <a:effectLst/>
      </p:bgPr>
    </p:bg>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E16EFD50-5CA9-27B6-6E4C-9CEC1CD99793}"/>
              </a:ext>
            </a:extLst>
          </p:cNvPr>
          <p:cNvSpPr>
            <a:spLocks noGrp="1"/>
          </p:cNvSpPr>
          <p:nvPr>
            <p:ph type="title" hasCustomPrompt="1"/>
          </p:nvPr>
        </p:nvSpPr>
        <p:spPr>
          <a:xfrm>
            <a:off x="525967" y="1463094"/>
            <a:ext cx="3004946" cy="994143"/>
          </a:xfrm>
        </p:spPr>
        <p:txBody>
          <a:bodyPr/>
          <a:lstStyle>
            <a:lvl1pPr>
              <a:lnSpc>
                <a:spcPct val="100000"/>
              </a:lnSpc>
              <a:defRPr sz="4000">
                <a:solidFill>
                  <a:schemeClr val="tx1"/>
                </a:solidFill>
              </a:defRPr>
            </a:lvl1pPr>
          </a:lstStyle>
          <a:p>
            <a:r>
              <a:rPr lang="en-US" dirty="0"/>
              <a:t>Contact Info:</a:t>
            </a:r>
          </a:p>
        </p:txBody>
      </p:sp>
      <p:sp>
        <p:nvSpPr>
          <p:cNvPr id="13" name="Picture Placeholder 7" descr="Profile picture of presenter">
            <a:extLst>
              <a:ext uri="{FF2B5EF4-FFF2-40B4-BE49-F238E27FC236}">
                <a16:creationId xmlns:a16="http://schemas.microsoft.com/office/drawing/2014/main" id="{032E9D81-53DC-E9E9-97C6-B1AEB4C2E061}"/>
              </a:ext>
            </a:extLst>
          </p:cNvPr>
          <p:cNvSpPr>
            <a:spLocks noGrp="1"/>
          </p:cNvSpPr>
          <p:nvPr>
            <p:ph type="pic" sz="quarter" idx="10"/>
          </p:nvPr>
        </p:nvSpPr>
        <p:spPr>
          <a:xfrm>
            <a:off x="469126" y="2673273"/>
            <a:ext cx="1595344" cy="1595344"/>
          </a:xfrm>
          <a:custGeom>
            <a:avLst/>
            <a:gdLst>
              <a:gd name="connsiteX0" fmla="*/ 1672045 w 3344091"/>
              <a:gd name="connsiteY0" fmla="*/ 0 h 3344091"/>
              <a:gd name="connsiteX1" fmla="*/ 3344091 w 3344091"/>
              <a:gd name="connsiteY1" fmla="*/ 1672046 h 3344091"/>
              <a:gd name="connsiteX2" fmla="*/ 1672045 w 3344091"/>
              <a:gd name="connsiteY2" fmla="*/ 3344091 h 3344091"/>
              <a:gd name="connsiteX3" fmla="*/ 0 w 3344091"/>
              <a:gd name="connsiteY3" fmla="*/ 1672046 h 3344091"/>
              <a:gd name="connsiteX4" fmla="*/ 1672045 w 3344091"/>
              <a:gd name="connsiteY4" fmla="*/ 0 h 3344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091" h="3344091">
                <a:moveTo>
                  <a:pt x="1672045" y="0"/>
                </a:moveTo>
                <a:cubicBezTo>
                  <a:pt x="2595492" y="0"/>
                  <a:pt x="3344091" y="748601"/>
                  <a:pt x="3344091" y="1672046"/>
                </a:cubicBezTo>
                <a:cubicBezTo>
                  <a:pt x="3344091" y="2595490"/>
                  <a:pt x="2595492" y="3344091"/>
                  <a:pt x="1672045" y="3344091"/>
                </a:cubicBezTo>
                <a:cubicBezTo>
                  <a:pt x="748601" y="3344091"/>
                  <a:pt x="0" y="2595490"/>
                  <a:pt x="0" y="1672046"/>
                </a:cubicBezTo>
                <a:cubicBezTo>
                  <a:pt x="0" y="748601"/>
                  <a:pt x="748601" y="0"/>
                  <a:pt x="1672045" y="0"/>
                </a:cubicBezTo>
                <a:close/>
              </a:path>
            </a:pathLst>
          </a:custGeom>
          <a:pattFill prst="pct5">
            <a:fgClr>
              <a:schemeClr val="accent1"/>
            </a:fgClr>
            <a:bgClr>
              <a:schemeClr val="bg1"/>
            </a:bgClr>
          </a:pattFill>
        </p:spPr>
        <p:txBody>
          <a:bodyPr wrap="square">
            <a:noAutofit/>
          </a:bodyPr>
          <a:lstStyle>
            <a:lvl1pPr>
              <a:defRPr sz="1200">
                <a:solidFill>
                  <a:schemeClr val="tx1"/>
                </a:solidFill>
              </a:defRPr>
            </a:lvl1pPr>
          </a:lstStyle>
          <a:p>
            <a:r>
              <a:rPr lang="en-US" dirty="0"/>
              <a:t>Click icon to add picture</a:t>
            </a:r>
          </a:p>
        </p:txBody>
      </p:sp>
      <p:sp>
        <p:nvSpPr>
          <p:cNvPr id="5" name="Text Placeholder 49">
            <a:extLst>
              <a:ext uri="{FF2B5EF4-FFF2-40B4-BE49-F238E27FC236}">
                <a16:creationId xmlns:a16="http://schemas.microsoft.com/office/drawing/2014/main" id="{8E83E552-9002-8D41-A1B5-518E6ACE00EB}"/>
              </a:ext>
            </a:extLst>
          </p:cNvPr>
          <p:cNvSpPr>
            <a:spLocks noGrp="1"/>
          </p:cNvSpPr>
          <p:nvPr>
            <p:ph type="body" sz="quarter" idx="14" hasCustomPrompt="1"/>
          </p:nvPr>
        </p:nvSpPr>
        <p:spPr>
          <a:xfrm>
            <a:off x="2220777" y="2631347"/>
            <a:ext cx="3875223" cy="1876509"/>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i="0">
                <a:solidFill>
                  <a:schemeClr val="tx1"/>
                </a:solidFill>
                <a:latin typeface="Nunito Sans Normal" pitchFamily="2" charset="77"/>
                <a:ea typeface="Roboto Medium" panose="02000000000000000000" pitchFamily="2" charset="0"/>
              </a:defRPr>
            </a:lvl1pPr>
          </a:lstStyle>
          <a:p>
            <a:pPr lvl="0"/>
            <a:r>
              <a:rPr lang="en-US" dirty="0"/>
              <a:t>Name</a:t>
            </a:r>
          </a:p>
          <a:p>
            <a:pPr lvl="0"/>
            <a:r>
              <a:rPr lang="en-US" dirty="0"/>
              <a:t>Job Title</a:t>
            </a:r>
          </a:p>
          <a:p>
            <a:pPr lvl="0"/>
            <a:r>
              <a:rPr lang="en-US" dirty="0"/>
              <a:t>Division</a:t>
            </a:r>
          </a:p>
          <a:p>
            <a:pPr lvl="0"/>
            <a:r>
              <a:rPr lang="en-US" dirty="0"/>
              <a:t>Center/Institute/Office</a:t>
            </a:r>
          </a:p>
          <a:p>
            <a:pPr lvl="0"/>
            <a:r>
              <a:rPr lang="en-US" dirty="0"/>
              <a:t>Email | Phone</a:t>
            </a:r>
          </a:p>
        </p:txBody>
      </p:sp>
      <p:pic>
        <p:nvPicPr>
          <p:cNvPr id="4" name="Picture 3" descr="logos badge, U.S. Centers for Disease Control and Prevention and National Institute for Occupational Safety and Health">
            <a:extLst>
              <a:ext uri="{FF2B5EF4-FFF2-40B4-BE49-F238E27FC236}">
                <a16:creationId xmlns:a16="http://schemas.microsoft.com/office/drawing/2014/main" id="{C5AFE52B-4B73-4829-3DC3-C33B1B19074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732275" y="5419912"/>
            <a:ext cx="2020015" cy="1129156"/>
          </a:xfrm>
          <a:prstGeom prst="rect">
            <a:avLst/>
          </a:prstGeom>
        </p:spPr>
      </p:pic>
    </p:spTree>
    <p:extLst>
      <p:ext uri="{BB962C8B-B14F-4D97-AF65-F5344CB8AC3E}">
        <p14:creationId xmlns:p14="http://schemas.microsoft.com/office/powerpoint/2010/main" val="2765640568"/>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_Thankyou">
    <p:bg>
      <p:bgPr>
        <a:solidFill>
          <a:schemeClr val="tx2"/>
        </a:solidFill>
        <a:effectLst/>
      </p:bgPr>
    </p:bg>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E16EFD50-5CA9-27B6-6E4C-9CEC1CD99793}"/>
              </a:ext>
            </a:extLst>
          </p:cNvPr>
          <p:cNvSpPr>
            <a:spLocks noGrp="1"/>
          </p:cNvSpPr>
          <p:nvPr>
            <p:ph type="title" hasCustomPrompt="1"/>
          </p:nvPr>
        </p:nvSpPr>
        <p:spPr>
          <a:xfrm>
            <a:off x="525967" y="1463094"/>
            <a:ext cx="3004946" cy="994143"/>
          </a:xfrm>
        </p:spPr>
        <p:txBody>
          <a:bodyPr/>
          <a:lstStyle>
            <a:lvl1pPr>
              <a:lnSpc>
                <a:spcPct val="100000"/>
              </a:lnSpc>
              <a:defRPr sz="4000">
                <a:solidFill>
                  <a:schemeClr val="bg2"/>
                </a:solidFill>
              </a:defRPr>
            </a:lvl1pPr>
          </a:lstStyle>
          <a:p>
            <a:r>
              <a:rPr lang="en-US" dirty="0"/>
              <a:t>Thank you.</a:t>
            </a:r>
          </a:p>
        </p:txBody>
      </p:sp>
      <p:sp>
        <p:nvSpPr>
          <p:cNvPr id="4" name="TextBox 3">
            <a:extLst>
              <a:ext uri="{FF2B5EF4-FFF2-40B4-BE49-F238E27FC236}">
                <a16:creationId xmlns:a16="http://schemas.microsoft.com/office/drawing/2014/main" id="{FDCC61B5-4E74-61A5-4872-A535DC2C13E8}"/>
              </a:ext>
            </a:extLst>
          </p:cNvPr>
          <p:cNvSpPr txBox="1">
            <a:spLocks/>
          </p:cNvSpPr>
          <p:nvPr userDrawn="1"/>
        </p:nvSpPr>
        <p:spPr>
          <a:xfrm>
            <a:off x="525967" y="4240744"/>
            <a:ext cx="8686127" cy="2308324"/>
          </a:xfrm>
          <a:prstGeom prst="rect">
            <a:avLst/>
          </a:prstGeom>
          <a:noFill/>
        </p:spPr>
        <p:txBody>
          <a:bodyPr wrap="square" rtlCol="0">
            <a:spAutoFit/>
          </a:bodyPr>
          <a:lstStyle/>
          <a:p>
            <a:pPr algn="l"/>
            <a:r>
              <a:rPr lang="en-US" dirty="0">
                <a:solidFill>
                  <a:schemeClr val="bg2"/>
                </a:solidFill>
                <a:latin typeface="+mn-lt"/>
              </a:rPr>
              <a:t>For more information, contact CDC</a:t>
            </a:r>
          </a:p>
          <a:p>
            <a:pPr algn="l"/>
            <a:r>
              <a:rPr lang="en-US" dirty="0">
                <a:solidFill>
                  <a:schemeClr val="bg2"/>
                </a:solidFill>
                <a:latin typeface="+mn-lt"/>
              </a:rPr>
              <a:t>1-800-CDC-INFO (232-4636)</a:t>
            </a:r>
          </a:p>
          <a:p>
            <a:pPr algn="l"/>
            <a:r>
              <a:rPr lang="en-US" dirty="0">
                <a:solidFill>
                  <a:schemeClr val="bg2"/>
                </a:solidFill>
                <a:latin typeface="+mn-lt"/>
              </a:rPr>
              <a:t>TTY:  1-888-232-6348  </a:t>
            </a:r>
            <a:r>
              <a:rPr lang="en-US" u="sng" dirty="0">
                <a:solidFill>
                  <a:schemeClr val="bg2"/>
                </a:solidFill>
                <a:latin typeface="+mn-lt"/>
                <a:hlinkClick r:id="rId2">
                  <a:extLst>
                    <a:ext uri="{A12FA001-AC4F-418D-AE19-62706E023703}">
                      <ahyp:hlinkClr xmlns:ahyp="http://schemas.microsoft.com/office/drawing/2018/hyperlinkcolor" val="tx"/>
                    </a:ext>
                  </a:extLst>
                </a:hlinkClick>
              </a:rPr>
              <a:t>https://www.cdc.gov/</a:t>
            </a:r>
            <a:r>
              <a:rPr lang="en-US" u="none" dirty="0">
                <a:solidFill>
                  <a:schemeClr val="bg2"/>
                </a:solidFill>
                <a:latin typeface="+mn-lt"/>
              </a:rPr>
              <a:t>  | </a:t>
            </a:r>
            <a:r>
              <a:rPr lang="en-US" u="sng" dirty="0">
                <a:solidFill>
                  <a:schemeClr val="bg2"/>
                </a:solidFill>
                <a:latin typeface="+mn-lt"/>
                <a:hlinkClick r:id="rId2">
                  <a:extLst>
                    <a:ext uri="{A12FA001-AC4F-418D-AE19-62706E023703}">
                      <ahyp:hlinkClr xmlns:ahyp="http://schemas.microsoft.com/office/drawing/2018/hyperlinkcolor" val="tx"/>
                    </a:ext>
                  </a:extLst>
                </a:hlinkClick>
              </a:rPr>
              <a:t>https://www.cdc.gov/</a:t>
            </a:r>
            <a:r>
              <a:rPr lang="en-US" u="sng" dirty="0">
                <a:solidFill>
                  <a:schemeClr val="bg2"/>
                </a:solidFill>
                <a:latin typeface="+mn-lt"/>
              </a:rPr>
              <a:t>niosh</a:t>
            </a:r>
          </a:p>
          <a:p>
            <a:pPr algn="l"/>
            <a:r>
              <a:rPr lang="en-US" dirty="0">
                <a:solidFill>
                  <a:schemeClr val="bg2"/>
                </a:solidFill>
                <a:latin typeface="+mn-lt"/>
              </a:rPr>
              <a:t>Follow us on social </a:t>
            </a:r>
            <a:r>
              <a:rPr lang="en-US" b="1" dirty="0">
                <a:solidFill>
                  <a:schemeClr val="bg2"/>
                </a:solidFill>
                <a:latin typeface="+mn-lt"/>
              </a:rPr>
              <a:t>@CDCgov</a:t>
            </a:r>
          </a:p>
          <a:p>
            <a:pPr algn="l"/>
            <a:endParaRPr lang="en-US" dirty="0">
              <a:solidFill>
                <a:schemeClr val="bg2"/>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solidFill>
                <a:latin typeface="+mn-lt"/>
              </a:rPr>
              <a:t>The findings and conclusions in this report are those of the authors and do not necessarily represent the official position of the U. S. Centers for Disease Control and Prevention or the National Institute for Occupational Safety and Health.</a:t>
            </a:r>
          </a:p>
        </p:txBody>
      </p:sp>
      <p:pic>
        <p:nvPicPr>
          <p:cNvPr id="3" name="Picture 2" descr="logos badge, U.S. Centers for Disease Control and Prevention and National Institute for Occupational Safety and Health">
            <a:extLst>
              <a:ext uri="{FF2B5EF4-FFF2-40B4-BE49-F238E27FC236}">
                <a16:creationId xmlns:a16="http://schemas.microsoft.com/office/drawing/2014/main" id="{C1065BF7-16BA-E0D1-6275-42306F6C443D}"/>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9732275" y="5419912"/>
            <a:ext cx="2020015" cy="1129156"/>
          </a:xfrm>
          <a:prstGeom prst="rect">
            <a:avLst/>
          </a:prstGeom>
        </p:spPr>
      </p:pic>
    </p:spTree>
    <p:extLst>
      <p:ext uri="{BB962C8B-B14F-4D97-AF65-F5344CB8AC3E}">
        <p14:creationId xmlns:p14="http://schemas.microsoft.com/office/powerpoint/2010/main" val="4198756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CA78-EF0D-460B-B38B-4000835F2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5A4E76-EAE4-4010-BFDA-41B037EA27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1ABA39-57C8-4D05-8092-BE0F83D4F74E}"/>
              </a:ext>
            </a:extLst>
          </p:cNvPr>
          <p:cNvSpPr>
            <a:spLocks noGrp="1"/>
          </p:cNvSpPr>
          <p:nvPr>
            <p:ph type="dt" sz="half" idx="10"/>
          </p:nvPr>
        </p:nvSpPr>
        <p:spPr/>
        <p:txBody>
          <a:bodyPr/>
          <a:lstStyle/>
          <a:p>
            <a:fld id="{011695C0-C5FE-4F4E-ACAE-725D5803C246}" type="datetimeFigureOut">
              <a:rPr lang="en-US" smtClean="0"/>
              <a:t>6/12/2026</a:t>
            </a:fld>
            <a:endParaRPr lang="en-US"/>
          </a:p>
        </p:txBody>
      </p:sp>
      <p:sp>
        <p:nvSpPr>
          <p:cNvPr id="5" name="Footer Placeholder 4">
            <a:extLst>
              <a:ext uri="{FF2B5EF4-FFF2-40B4-BE49-F238E27FC236}">
                <a16:creationId xmlns:a16="http://schemas.microsoft.com/office/drawing/2014/main" id="{BC9B40AC-BC8F-4002-8360-3C0208BE8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45B1-74B2-4678-BA05-859524C65ABA}"/>
              </a:ext>
            </a:extLst>
          </p:cNvPr>
          <p:cNvSpPr>
            <a:spLocks noGrp="1"/>
          </p:cNvSpPr>
          <p:nvPr>
            <p:ph type="sldNum" sz="quarter" idx="12"/>
          </p:nvPr>
        </p:nvSpPr>
        <p:spPr/>
        <p:txBody>
          <a:bodyPr/>
          <a:lstStyle/>
          <a:p>
            <a:fld id="{DFA315F5-CF5E-48CE-A19D-4E8FDD331E13}" type="slidenum">
              <a:rPr lang="en-US" smtClean="0"/>
              <a:t>‹#›</a:t>
            </a:fld>
            <a:endParaRPr lang="en-US"/>
          </a:p>
        </p:txBody>
      </p:sp>
    </p:spTree>
    <p:extLst>
      <p:ext uri="{BB962C8B-B14F-4D97-AF65-F5344CB8AC3E}">
        <p14:creationId xmlns:p14="http://schemas.microsoft.com/office/powerpoint/2010/main" val="597564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8106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4">
    <p:bg>
      <p:bgPr>
        <a:solidFill>
          <a:schemeClr val="tx1"/>
        </a:solidFill>
        <a:effectLst/>
      </p:bgPr>
    </p:bg>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2AAA61E1-C59C-1C7A-FAB7-DC43AA5A391A}"/>
              </a:ext>
            </a:extLst>
          </p:cNvPr>
          <p:cNvSpPr>
            <a:spLocks noGrp="1"/>
          </p:cNvSpPr>
          <p:nvPr>
            <p:ph type="title" hasCustomPrompt="1"/>
          </p:nvPr>
        </p:nvSpPr>
        <p:spPr>
          <a:xfrm>
            <a:off x="617458" y="2747815"/>
            <a:ext cx="5207193" cy="2263778"/>
          </a:xfrm>
        </p:spPr>
        <p:txBody>
          <a:bodyPr>
            <a:normAutofit/>
          </a:bodyPr>
          <a:lstStyle>
            <a:lvl1pPr>
              <a:lnSpc>
                <a:spcPct val="80000"/>
              </a:lnSpc>
              <a:defRPr sz="6100">
                <a:solidFill>
                  <a:schemeClr val="bg1"/>
                </a:solidFill>
              </a:defRPr>
            </a:lvl1pPr>
          </a:lstStyle>
          <a:p>
            <a:r>
              <a:rPr lang="en-US" dirty="0"/>
              <a:t>Presentation Title Slide Option 2b</a:t>
            </a:r>
          </a:p>
        </p:txBody>
      </p:sp>
      <p:sp>
        <p:nvSpPr>
          <p:cNvPr id="50" name="Text Placeholder 49">
            <a:extLst>
              <a:ext uri="{FF2B5EF4-FFF2-40B4-BE49-F238E27FC236}">
                <a16:creationId xmlns:a16="http://schemas.microsoft.com/office/drawing/2014/main" id="{1097355A-6774-CB79-07F1-E9852F1F9CA2}"/>
              </a:ext>
            </a:extLst>
          </p:cNvPr>
          <p:cNvSpPr>
            <a:spLocks noGrp="1"/>
          </p:cNvSpPr>
          <p:nvPr>
            <p:ph type="body" sz="quarter" idx="12" hasCustomPrompt="1"/>
          </p:nvPr>
        </p:nvSpPr>
        <p:spPr>
          <a:xfrm>
            <a:off x="617457" y="2220698"/>
            <a:ext cx="5207193" cy="277780"/>
          </a:xfrm>
          <a:prstGeom prst="rect">
            <a:avLst/>
          </a:prstGeom>
        </p:spPr>
        <p:txBody>
          <a:bodyPr>
            <a:noAutofit/>
          </a:bodyPr>
          <a:lstStyle>
            <a:lvl1pPr marL="0" indent="0">
              <a:lnSpc>
                <a:spcPct val="100000"/>
              </a:lnSpc>
              <a:buNone/>
              <a:defRPr sz="2000" b="0" i="0">
                <a:solidFill>
                  <a:schemeClr val="accent2"/>
                </a:solidFill>
                <a:latin typeface="Roboto Medium" panose="02000000000000000000" pitchFamily="2" charset="0"/>
                <a:ea typeface="Roboto Medium" panose="02000000000000000000" pitchFamily="2" charset="0"/>
              </a:defRPr>
            </a:lvl1pPr>
          </a:lstStyle>
          <a:p>
            <a:pPr lvl="0"/>
            <a:r>
              <a:rPr lang="en-US"/>
              <a:t>Subhead Goes Here</a:t>
            </a:r>
          </a:p>
        </p:txBody>
      </p:sp>
      <p:sp>
        <p:nvSpPr>
          <p:cNvPr id="10" name="Text Placeholder 9">
            <a:extLst>
              <a:ext uri="{FF2B5EF4-FFF2-40B4-BE49-F238E27FC236}">
                <a16:creationId xmlns:a16="http://schemas.microsoft.com/office/drawing/2014/main" id="{A9758610-2193-09A2-CC8C-5656859B24B4}"/>
              </a:ext>
            </a:extLst>
          </p:cNvPr>
          <p:cNvSpPr>
            <a:spLocks noGrp="1"/>
          </p:cNvSpPr>
          <p:nvPr>
            <p:ph type="body" sz="quarter" idx="13" hasCustomPrompt="1"/>
          </p:nvPr>
        </p:nvSpPr>
        <p:spPr>
          <a:xfrm>
            <a:off x="1793970" y="5199063"/>
            <a:ext cx="4033464" cy="273197"/>
          </a:xfrm>
        </p:spPr>
        <p:txBody>
          <a:bodyPr/>
          <a:lstStyle>
            <a:lvl1pPr marL="0" indent="0">
              <a:buNone/>
              <a:defRPr lang="en-US" sz="2000" dirty="0">
                <a:solidFill>
                  <a:schemeClr val="bg1"/>
                </a:solidFill>
              </a:defRPr>
            </a:lvl1pPr>
          </a:lstStyle>
          <a:p>
            <a:r>
              <a:rPr lang="en-US" dirty="0">
                <a:latin typeface="+mj-lt"/>
              </a:rPr>
              <a:t>Name of Presenter</a:t>
            </a:r>
          </a:p>
        </p:txBody>
      </p:sp>
      <p:sp>
        <p:nvSpPr>
          <p:cNvPr id="11" name="Text Placeholder 49">
            <a:extLst>
              <a:ext uri="{FF2B5EF4-FFF2-40B4-BE49-F238E27FC236}">
                <a16:creationId xmlns:a16="http://schemas.microsoft.com/office/drawing/2014/main" id="{968A452D-9DB4-C5F3-ADCD-FE6672BB187A}"/>
              </a:ext>
            </a:extLst>
          </p:cNvPr>
          <p:cNvSpPr>
            <a:spLocks noGrp="1"/>
          </p:cNvSpPr>
          <p:nvPr>
            <p:ph type="body" sz="quarter" idx="14" hasCustomPrompt="1"/>
          </p:nvPr>
        </p:nvSpPr>
        <p:spPr>
          <a:xfrm>
            <a:off x="1813804" y="5496293"/>
            <a:ext cx="4013630" cy="937504"/>
          </a:xfrm>
          <a:prstGeom prst="rect">
            <a:avLst/>
          </a:prstGeom>
        </p:spPr>
        <p:txBody>
          <a:bodyPr>
            <a:noAutofit/>
          </a:bodyPr>
          <a:lstStyle>
            <a:lvl1pPr marL="0" indent="0">
              <a:lnSpc>
                <a:spcPct val="100000"/>
              </a:lnSpc>
              <a:spcBef>
                <a:spcPts val="0"/>
              </a:spcBef>
              <a:buNone/>
              <a:defRPr sz="1600" b="0" i="1">
                <a:solidFill>
                  <a:schemeClr val="bg1"/>
                </a:solidFill>
                <a:latin typeface="Nunito Sans Normal" pitchFamily="2" charset="77"/>
                <a:ea typeface="Roboto Medium" panose="02000000000000000000" pitchFamily="2" charset="0"/>
              </a:defRPr>
            </a:lvl1pPr>
          </a:lstStyle>
          <a:p>
            <a:pPr lvl="0"/>
            <a:r>
              <a:rPr lang="en-US" dirty="0"/>
              <a:t>Job Title</a:t>
            </a:r>
          </a:p>
          <a:p>
            <a:pPr lvl="0"/>
            <a:r>
              <a:rPr lang="en-US" dirty="0"/>
              <a:t>Division</a:t>
            </a:r>
          </a:p>
          <a:p>
            <a:pPr lvl="0"/>
            <a:r>
              <a:rPr lang="en-US" dirty="0"/>
              <a:t>Center/Institute/Office</a:t>
            </a:r>
          </a:p>
          <a:p>
            <a:pPr lvl="0"/>
            <a:r>
              <a:rPr lang="en-US" dirty="0"/>
              <a:t>Date of Presentation</a:t>
            </a:r>
          </a:p>
        </p:txBody>
      </p:sp>
      <p:sp>
        <p:nvSpPr>
          <p:cNvPr id="9" name="Picture Placeholder 7" descr="Profile picture of presenter">
            <a:extLst>
              <a:ext uri="{FF2B5EF4-FFF2-40B4-BE49-F238E27FC236}">
                <a16:creationId xmlns:a16="http://schemas.microsoft.com/office/drawing/2014/main" id="{065EEC1E-C1BA-ABA0-527C-D8C5A94DD987}"/>
              </a:ext>
            </a:extLst>
          </p:cNvPr>
          <p:cNvSpPr>
            <a:spLocks noGrp="1"/>
          </p:cNvSpPr>
          <p:nvPr>
            <p:ph type="pic" sz="quarter" idx="10"/>
          </p:nvPr>
        </p:nvSpPr>
        <p:spPr>
          <a:xfrm>
            <a:off x="619955" y="5172454"/>
            <a:ext cx="1019937" cy="1019937"/>
          </a:xfrm>
          <a:custGeom>
            <a:avLst/>
            <a:gdLst>
              <a:gd name="connsiteX0" fmla="*/ 1672045 w 3344091"/>
              <a:gd name="connsiteY0" fmla="*/ 0 h 3344091"/>
              <a:gd name="connsiteX1" fmla="*/ 3344091 w 3344091"/>
              <a:gd name="connsiteY1" fmla="*/ 1672046 h 3344091"/>
              <a:gd name="connsiteX2" fmla="*/ 1672045 w 3344091"/>
              <a:gd name="connsiteY2" fmla="*/ 3344091 h 3344091"/>
              <a:gd name="connsiteX3" fmla="*/ 0 w 3344091"/>
              <a:gd name="connsiteY3" fmla="*/ 1672046 h 3344091"/>
              <a:gd name="connsiteX4" fmla="*/ 1672045 w 3344091"/>
              <a:gd name="connsiteY4" fmla="*/ 0 h 3344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091" h="3344091">
                <a:moveTo>
                  <a:pt x="1672045" y="0"/>
                </a:moveTo>
                <a:cubicBezTo>
                  <a:pt x="2595492" y="0"/>
                  <a:pt x="3344091" y="748601"/>
                  <a:pt x="3344091" y="1672046"/>
                </a:cubicBezTo>
                <a:cubicBezTo>
                  <a:pt x="3344091" y="2595490"/>
                  <a:pt x="2595492" y="3344091"/>
                  <a:pt x="1672045" y="3344091"/>
                </a:cubicBezTo>
                <a:cubicBezTo>
                  <a:pt x="748601" y="3344091"/>
                  <a:pt x="0" y="2595490"/>
                  <a:pt x="0" y="1672046"/>
                </a:cubicBezTo>
                <a:cubicBezTo>
                  <a:pt x="0" y="748601"/>
                  <a:pt x="748601" y="0"/>
                  <a:pt x="1672045" y="0"/>
                </a:cubicBezTo>
                <a:close/>
              </a:path>
            </a:pathLst>
          </a:custGeom>
          <a:pattFill prst="pct5">
            <a:fgClr>
              <a:schemeClr val="accent1"/>
            </a:fgClr>
            <a:bgClr>
              <a:schemeClr val="bg1"/>
            </a:bgClr>
          </a:pattFill>
        </p:spPr>
        <p:txBody>
          <a:bodyPr wrap="square">
            <a:noAutofit/>
          </a:bodyPr>
          <a:lstStyle>
            <a:lvl1pPr>
              <a:defRPr sz="1200"/>
            </a:lvl1pPr>
          </a:lstStyle>
          <a:p>
            <a:r>
              <a:rPr lang="en-US" dirty="0"/>
              <a:t>Click icon to add picture</a:t>
            </a:r>
          </a:p>
        </p:txBody>
      </p:sp>
      <p:sp>
        <p:nvSpPr>
          <p:cNvPr id="6" name="Picture Placeholder 5">
            <a:extLst>
              <a:ext uri="{FF2B5EF4-FFF2-40B4-BE49-F238E27FC236}">
                <a16:creationId xmlns:a16="http://schemas.microsoft.com/office/drawing/2014/main" id="{6B6C18DC-2C90-52D8-63EA-B4A8A2297540}"/>
              </a:ext>
            </a:extLst>
          </p:cNvPr>
          <p:cNvSpPr>
            <a:spLocks noGrp="1"/>
          </p:cNvSpPr>
          <p:nvPr>
            <p:ph type="pic" sz="quarter" idx="11"/>
          </p:nvPr>
        </p:nvSpPr>
        <p:spPr>
          <a:xfrm>
            <a:off x="6367349" y="1"/>
            <a:ext cx="5824653" cy="6157257"/>
          </a:xfrm>
          <a:custGeom>
            <a:avLst/>
            <a:gdLst>
              <a:gd name="connsiteX0" fmla="*/ 0 w 5824653"/>
              <a:gd name="connsiteY0" fmla="*/ 0 h 6157257"/>
              <a:gd name="connsiteX1" fmla="*/ 5824653 w 5824653"/>
              <a:gd name="connsiteY1" fmla="*/ 0 h 6157257"/>
              <a:gd name="connsiteX2" fmla="*/ 5824653 w 5824653"/>
              <a:gd name="connsiteY2" fmla="*/ 6157257 h 6157257"/>
              <a:gd name="connsiteX3" fmla="*/ 282561 w 5824653"/>
              <a:gd name="connsiteY3" fmla="*/ 6157257 h 6157257"/>
              <a:gd name="connsiteX4" fmla="*/ 0 w 5824653"/>
              <a:gd name="connsiteY4" fmla="*/ 5864407 h 615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653" h="6157257">
                <a:moveTo>
                  <a:pt x="0" y="0"/>
                </a:moveTo>
                <a:lnTo>
                  <a:pt x="5824653" y="0"/>
                </a:lnTo>
                <a:lnTo>
                  <a:pt x="5824653" y="6157257"/>
                </a:lnTo>
                <a:lnTo>
                  <a:pt x="282561" y="6157257"/>
                </a:lnTo>
                <a:cubicBezTo>
                  <a:pt x="126507" y="6157257"/>
                  <a:pt x="0" y="6026143"/>
                  <a:pt x="0" y="5864407"/>
                </a:cubicBezTo>
                <a:close/>
              </a:path>
            </a:pathLst>
          </a:custGeom>
          <a:pattFill prst="pct5">
            <a:fgClr>
              <a:schemeClr val="accent1"/>
            </a:fgClr>
            <a:bgClr>
              <a:schemeClr val="bg1"/>
            </a:bgClr>
          </a:pattFill>
        </p:spPr>
        <p:txBody>
          <a:bodyPr wrap="square">
            <a:noAutofit/>
          </a:bodyPr>
          <a:lstStyle/>
          <a:p>
            <a:r>
              <a:rPr lang="en-US"/>
              <a:t>Click icon to add picture</a:t>
            </a:r>
          </a:p>
        </p:txBody>
      </p:sp>
      <p:pic>
        <p:nvPicPr>
          <p:cNvPr id="3" name="Picture 2" descr="logos badge, U.S. Centers for Disease Control and Prevention and National Institute for Occupational Safety and Health">
            <a:extLst>
              <a:ext uri="{FF2B5EF4-FFF2-40B4-BE49-F238E27FC236}">
                <a16:creationId xmlns:a16="http://schemas.microsoft.com/office/drawing/2014/main" id="{F8A23307-F733-9F3C-67A8-24C43835076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17458" y="645161"/>
            <a:ext cx="2020015" cy="1129156"/>
          </a:xfrm>
          <a:prstGeom prst="rect">
            <a:avLst/>
          </a:prstGeom>
        </p:spPr>
      </p:pic>
    </p:spTree>
    <p:extLst>
      <p:ext uri="{BB962C8B-B14F-4D97-AF65-F5344CB8AC3E}">
        <p14:creationId xmlns:p14="http://schemas.microsoft.com/office/powerpoint/2010/main" val="25954289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3">
    <p:bg>
      <p:bgPr>
        <a:solidFill>
          <a:schemeClr val="accent3"/>
        </a:solidFill>
        <a:effectLst/>
      </p:bgPr>
    </p:bg>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2AAA61E1-C59C-1C7A-FAB7-DC43AA5A391A}"/>
              </a:ext>
            </a:extLst>
          </p:cNvPr>
          <p:cNvSpPr>
            <a:spLocks noGrp="1"/>
          </p:cNvSpPr>
          <p:nvPr>
            <p:ph type="title" hasCustomPrompt="1"/>
          </p:nvPr>
        </p:nvSpPr>
        <p:spPr>
          <a:xfrm>
            <a:off x="617459" y="2747815"/>
            <a:ext cx="5207194" cy="2263778"/>
          </a:xfrm>
        </p:spPr>
        <p:txBody>
          <a:bodyPr>
            <a:normAutofit/>
          </a:bodyPr>
          <a:lstStyle>
            <a:lvl1pPr>
              <a:lnSpc>
                <a:spcPct val="80000"/>
              </a:lnSpc>
              <a:defRPr sz="6100">
                <a:solidFill>
                  <a:schemeClr val="bg1"/>
                </a:solidFill>
              </a:defRPr>
            </a:lvl1pPr>
          </a:lstStyle>
          <a:p>
            <a:r>
              <a:rPr lang="en-US" dirty="0"/>
              <a:t>Presentation Title Slide Option 2c</a:t>
            </a:r>
          </a:p>
        </p:txBody>
      </p:sp>
      <p:sp>
        <p:nvSpPr>
          <p:cNvPr id="50" name="Text Placeholder 49">
            <a:extLst>
              <a:ext uri="{FF2B5EF4-FFF2-40B4-BE49-F238E27FC236}">
                <a16:creationId xmlns:a16="http://schemas.microsoft.com/office/drawing/2014/main" id="{1097355A-6774-CB79-07F1-E9852F1F9CA2}"/>
              </a:ext>
            </a:extLst>
          </p:cNvPr>
          <p:cNvSpPr>
            <a:spLocks noGrp="1"/>
          </p:cNvSpPr>
          <p:nvPr>
            <p:ph type="body" sz="quarter" idx="12" hasCustomPrompt="1"/>
          </p:nvPr>
        </p:nvSpPr>
        <p:spPr>
          <a:xfrm>
            <a:off x="617458" y="2220698"/>
            <a:ext cx="5240547" cy="277780"/>
          </a:xfrm>
          <a:prstGeom prst="rect">
            <a:avLst/>
          </a:prstGeom>
        </p:spPr>
        <p:txBody>
          <a:bodyPr>
            <a:noAutofit/>
          </a:bodyPr>
          <a:lstStyle>
            <a:lvl1pPr marL="0" indent="0">
              <a:lnSpc>
                <a:spcPct val="100000"/>
              </a:lnSpc>
              <a:buNone/>
              <a:defRPr sz="2000" b="0" i="0">
                <a:solidFill>
                  <a:schemeClr val="accent6"/>
                </a:solidFill>
                <a:latin typeface="Roboto Medium" panose="02000000000000000000" pitchFamily="2" charset="0"/>
                <a:ea typeface="Roboto Medium" panose="02000000000000000000" pitchFamily="2" charset="0"/>
              </a:defRPr>
            </a:lvl1pPr>
          </a:lstStyle>
          <a:p>
            <a:pPr lvl="0"/>
            <a:r>
              <a:rPr lang="en-US" dirty="0"/>
              <a:t>Subhead Goes Here</a:t>
            </a:r>
          </a:p>
        </p:txBody>
      </p:sp>
      <p:sp>
        <p:nvSpPr>
          <p:cNvPr id="6" name="Text Placeholder 9">
            <a:extLst>
              <a:ext uri="{FF2B5EF4-FFF2-40B4-BE49-F238E27FC236}">
                <a16:creationId xmlns:a16="http://schemas.microsoft.com/office/drawing/2014/main" id="{7D6C9154-3514-A463-7E35-13CB52487EDA}"/>
              </a:ext>
            </a:extLst>
          </p:cNvPr>
          <p:cNvSpPr>
            <a:spLocks noGrp="1"/>
          </p:cNvSpPr>
          <p:nvPr>
            <p:ph type="body" sz="quarter" idx="13" hasCustomPrompt="1"/>
          </p:nvPr>
        </p:nvSpPr>
        <p:spPr>
          <a:xfrm>
            <a:off x="1793970" y="5199063"/>
            <a:ext cx="4033464" cy="273197"/>
          </a:xfrm>
        </p:spPr>
        <p:txBody>
          <a:bodyPr/>
          <a:lstStyle>
            <a:lvl1pPr marL="0" indent="0">
              <a:buNone/>
              <a:defRPr lang="en-US" sz="2000" dirty="0">
                <a:solidFill>
                  <a:schemeClr val="bg1"/>
                </a:solidFill>
              </a:defRPr>
            </a:lvl1pPr>
          </a:lstStyle>
          <a:p>
            <a:r>
              <a:rPr lang="en-US" dirty="0">
                <a:latin typeface="+mj-lt"/>
              </a:rPr>
              <a:t>Name of Presenter</a:t>
            </a:r>
          </a:p>
        </p:txBody>
      </p:sp>
      <p:sp>
        <p:nvSpPr>
          <p:cNvPr id="7" name="Text Placeholder 49">
            <a:extLst>
              <a:ext uri="{FF2B5EF4-FFF2-40B4-BE49-F238E27FC236}">
                <a16:creationId xmlns:a16="http://schemas.microsoft.com/office/drawing/2014/main" id="{B085F1F1-4F50-E8DB-6576-4CC06C462750}"/>
              </a:ext>
            </a:extLst>
          </p:cNvPr>
          <p:cNvSpPr>
            <a:spLocks noGrp="1"/>
          </p:cNvSpPr>
          <p:nvPr>
            <p:ph type="body" sz="quarter" idx="14" hasCustomPrompt="1"/>
          </p:nvPr>
        </p:nvSpPr>
        <p:spPr>
          <a:xfrm>
            <a:off x="1813804" y="5496293"/>
            <a:ext cx="4013630" cy="937504"/>
          </a:xfrm>
          <a:prstGeom prst="rect">
            <a:avLst/>
          </a:prstGeom>
        </p:spPr>
        <p:txBody>
          <a:bodyPr>
            <a:noAutofit/>
          </a:bodyPr>
          <a:lstStyle>
            <a:lvl1pPr marL="0" indent="0">
              <a:lnSpc>
                <a:spcPct val="100000"/>
              </a:lnSpc>
              <a:spcBef>
                <a:spcPts val="0"/>
              </a:spcBef>
              <a:buNone/>
              <a:defRPr sz="1600" b="0" i="1">
                <a:solidFill>
                  <a:schemeClr val="bg1"/>
                </a:solidFill>
                <a:latin typeface="Nunito Sans Normal" pitchFamily="2" charset="77"/>
                <a:ea typeface="Roboto Medium" panose="02000000000000000000" pitchFamily="2" charset="0"/>
              </a:defRPr>
            </a:lvl1pPr>
          </a:lstStyle>
          <a:p>
            <a:pPr lvl="0"/>
            <a:r>
              <a:rPr lang="en-US" dirty="0"/>
              <a:t>Job Title</a:t>
            </a:r>
          </a:p>
          <a:p>
            <a:pPr lvl="0"/>
            <a:r>
              <a:rPr lang="en-US" dirty="0"/>
              <a:t>Division</a:t>
            </a:r>
          </a:p>
          <a:p>
            <a:pPr lvl="0"/>
            <a:r>
              <a:rPr lang="en-US" dirty="0"/>
              <a:t>Center/Institute/Office</a:t>
            </a:r>
          </a:p>
          <a:p>
            <a:pPr lvl="0"/>
            <a:r>
              <a:rPr lang="en-US" dirty="0"/>
              <a:t>Date of Presentation</a:t>
            </a:r>
          </a:p>
        </p:txBody>
      </p:sp>
      <p:sp>
        <p:nvSpPr>
          <p:cNvPr id="4" name="Picture Placeholder 7" descr="Profile picture of presenter">
            <a:extLst>
              <a:ext uri="{FF2B5EF4-FFF2-40B4-BE49-F238E27FC236}">
                <a16:creationId xmlns:a16="http://schemas.microsoft.com/office/drawing/2014/main" id="{87B10384-A48D-B058-BCF0-76B6BCA5DAC4}"/>
              </a:ext>
            </a:extLst>
          </p:cNvPr>
          <p:cNvSpPr>
            <a:spLocks noGrp="1"/>
          </p:cNvSpPr>
          <p:nvPr>
            <p:ph type="pic" sz="quarter" idx="10"/>
          </p:nvPr>
        </p:nvSpPr>
        <p:spPr>
          <a:xfrm>
            <a:off x="619955" y="5172454"/>
            <a:ext cx="1019937" cy="1019937"/>
          </a:xfrm>
          <a:custGeom>
            <a:avLst/>
            <a:gdLst>
              <a:gd name="connsiteX0" fmla="*/ 1672045 w 3344091"/>
              <a:gd name="connsiteY0" fmla="*/ 0 h 3344091"/>
              <a:gd name="connsiteX1" fmla="*/ 3344091 w 3344091"/>
              <a:gd name="connsiteY1" fmla="*/ 1672046 h 3344091"/>
              <a:gd name="connsiteX2" fmla="*/ 1672045 w 3344091"/>
              <a:gd name="connsiteY2" fmla="*/ 3344091 h 3344091"/>
              <a:gd name="connsiteX3" fmla="*/ 0 w 3344091"/>
              <a:gd name="connsiteY3" fmla="*/ 1672046 h 3344091"/>
              <a:gd name="connsiteX4" fmla="*/ 1672045 w 3344091"/>
              <a:gd name="connsiteY4" fmla="*/ 0 h 3344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091" h="3344091">
                <a:moveTo>
                  <a:pt x="1672045" y="0"/>
                </a:moveTo>
                <a:cubicBezTo>
                  <a:pt x="2595492" y="0"/>
                  <a:pt x="3344091" y="748601"/>
                  <a:pt x="3344091" y="1672046"/>
                </a:cubicBezTo>
                <a:cubicBezTo>
                  <a:pt x="3344091" y="2595490"/>
                  <a:pt x="2595492" y="3344091"/>
                  <a:pt x="1672045" y="3344091"/>
                </a:cubicBezTo>
                <a:cubicBezTo>
                  <a:pt x="748601" y="3344091"/>
                  <a:pt x="0" y="2595490"/>
                  <a:pt x="0" y="1672046"/>
                </a:cubicBezTo>
                <a:cubicBezTo>
                  <a:pt x="0" y="748601"/>
                  <a:pt x="748601" y="0"/>
                  <a:pt x="1672045" y="0"/>
                </a:cubicBezTo>
                <a:close/>
              </a:path>
            </a:pathLst>
          </a:custGeom>
          <a:pattFill prst="pct5">
            <a:fgClr>
              <a:schemeClr val="accent1"/>
            </a:fgClr>
            <a:bgClr>
              <a:schemeClr val="bg1"/>
            </a:bgClr>
          </a:pattFill>
        </p:spPr>
        <p:txBody>
          <a:bodyPr wrap="square">
            <a:noAutofit/>
          </a:bodyPr>
          <a:lstStyle>
            <a:lvl1pPr>
              <a:defRPr sz="1200"/>
            </a:lvl1pPr>
          </a:lstStyle>
          <a:p>
            <a:r>
              <a:rPr lang="en-US" dirty="0"/>
              <a:t>Click icon to add picture</a:t>
            </a:r>
          </a:p>
        </p:txBody>
      </p:sp>
      <p:sp>
        <p:nvSpPr>
          <p:cNvPr id="5" name="Picture Placeholder 4">
            <a:extLst>
              <a:ext uri="{FF2B5EF4-FFF2-40B4-BE49-F238E27FC236}">
                <a16:creationId xmlns:a16="http://schemas.microsoft.com/office/drawing/2014/main" id="{05017E84-86B9-3093-BD73-5B04004C69F7}"/>
              </a:ext>
            </a:extLst>
          </p:cNvPr>
          <p:cNvSpPr>
            <a:spLocks noGrp="1"/>
          </p:cNvSpPr>
          <p:nvPr>
            <p:ph type="pic" sz="quarter" idx="11"/>
          </p:nvPr>
        </p:nvSpPr>
        <p:spPr>
          <a:xfrm>
            <a:off x="6367348" y="1"/>
            <a:ext cx="5824652" cy="6157257"/>
          </a:xfrm>
          <a:custGeom>
            <a:avLst/>
            <a:gdLst>
              <a:gd name="connsiteX0" fmla="*/ 0 w 5824652"/>
              <a:gd name="connsiteY0" fmla="*/ 0 h 6157257"/>
              <a:gd name="connsiteX1" fmla="*/ 5824652 w 5824652"/>
              <a:gd name="connsiteY1" fmla="*/ 0 h 6157257"/>
              <a:gd name="connsiteX2" fmla="*/ 5824652 w 5824652"/>
              <a:gd name="connsiteY2" fmla="*/ 6157257 h 6157257"/>
              <a:gd name="connsiteX3" fmla="*/ 282561 w 5824652"/>
              <a:gd name="connsiteY3" fmla="*/ 6157257 h 6157257"/>
              <a:gd name="connsiteX4" fmla="*/ 0 w 5824652"/>
              <a:gd name="connsiteY4" fmla="*/ 5864407 h 615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652" h="6157257">
                <a:moveTo>
                  <a:pt x="0" y="0"/>
                </a:moveTo>
                <a:lnTo>
                  <a:pt x="5824652" y="0"/>
                </a:lnTo>
                <a:lnTo>
                  <a:pt x="5824652" y="6157257"/>
                </a:lnTo>
                <a:lnTo>
                  <a:pt x="282561" y="6157257"/>
                </a:lnTo>
                <a:cubicBezTo>
                  <a:pt x="126507" y="6157257"/>
                  <a:pt x="0" y="6026143"/>
                  <a:pt x="0" y="5864407"/>
                </a:cubicBezTo>
                <a:close/>
              </a:path>
            </a:pathLst>
          </a:custGeom>
          <a:pattFill prst="pct5">
            <a:fgClr>
              <a:schemeClr val="accent1"/>
            </a:fgClr>
            <a:bgClr>
              <a:schemeClr val="bg1"/>
            </a:bgClr>
          </a:pattFill>
        </p:spPr>
        <p:txBody>
          <a:bodyPr wrap="square">
            <a:noAutofit/>
          </a:bodyPr>
          <a:lstStyle/>
          <a:p>
            <a:r>
              <a:rPr lang="en-US"/>
              <a:t>Click icon to add picture</a:t>
            </a:r>
          </a:p>
        </p:txBody>
      </p:sp>
      <p:pic>
        <p:nvPicPr>
          <p:cNvPr id="3" name="Picture 2" descr="logos badge, U.S. Centers for Disease Control and Prevention and National Institute for Occupational Safety and Health">
            <a:extLst>
              <a:ext uri="{FF2B5EF4-FFF2-40B4-BE49-F238E27FC236}">
                <a16:creationId xmlns:a16="http://schemas.microsoft.com/office/drawing/2014/main" id="{B361FAAC-461B-7F66-5D73-CE17F212359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17458" y="645161"/>
            <a:ext cx="2020015" cy="1129156"/>
          </a:xfrm>
          <a:prstGeom prst="rect">
            <a:avLst/>
          </a:prstGeom>
        </p:spPr>
      </p:pic>
    </p:spTree>
    <p:extLst>
      <p:ext uri="{BB962C8B-B14F-4D97-AF65-F5344CB8AC3E}">
        <p14:creationId xmlns:p14="http://schemas.microsoft.com/office/powerpoint/2010/main" val="11352526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7C5B16F-7F1C-DC7A-82C9-EB03BCDF3447}"/>
              </a:ext>
            </a:extLst>
          </p:cNvPr>
          <p:cNvSpPr>
            <a:spLocks noGrp="1"/>
          </p:cNvSpPr>
          <p:nvPr>
            <p:ph type="title" hasCustomPrompt="1"/>
          </p:nvPr>
        </p:nvSpPr>
        <p:spPr>
          <a:xfrm>
            <a:off x="6736465" y="2821201"/>
            <a:ext cx="5047218" cy="699746"/>
          </a:xfrm>
        </p:spPr>
        <p:txBody>
          <a:bodyPr/>
          <a:lstStyle>
            <a:lvl1pPr marL="0" algn="l" defTabSz="914400" rtl="0" eaLnBrk="1" latinLnBrk="0" hangingPunct="1">
              <a:defRPr lang="en-US" sz="5800" b="1" kern="1200" dirty="0">
                <a:solidFill>
                  <a:schemeClr val="tx1"/>
                </a:solidFill>
                <a:latin typeface="Roboto" panose="02000000000000000000" pitchFamily="2" charset="0"/>
                <a:ea typeface="Roboto" panose="02000000000000000000" pitchFamily="2" charset="0"/>
                <a:cs typeface="Poppins" pitchFamily="2" charset="77"/>
              </a:defRPr>
            </a:lvl1pPr>
          </a:lstStyle>
          <a:p>
            <a:r>
              <a:rPr lang="en-US" dirty="0"/>
              <a:t>Section Title 1</a:t>
            </a:r>
          </a:p>
        </p:txBody>
      </p:sp>
      <p:sp>
        <p:nvSpPr>
          <p:cNvPr id="9" name="Text Placeholder 6">
            <a:extLst>
              <a:ext uri="{FF2B5EF4-FFF2-40B4-BE49-F238E27FC236}">
                <a16:creationId xmlns:a16="http://schemas.microsoft.com/office/drawing/2014/main" id="{ABDB48D7-52DF-4715-5300-BF1594552E37}"/>
              </a:ext>
            </a:extLst>
          </p:cNvPr>
          <p:cNvSpPr>
            <a:spLocks noGrp="1"/>
          </p:cNvSpPr>
          <p:nvPr>
            <p:ph type="body" sz="quarter" idx="12" hasCustomPrompt="1"/>
          </p:nvPr>
        </p:nvSpPr>
        <p:spPr>
          <a:xfrm>
            <a:off x="6736465" y="3639860"/>
            <a:ext cx="4510655" cy="438364"/>
          </a:xfrm>
          <a:prstGeom prst="rect">
            <a:avLst/>
          </a:prstGeom>
        </p:spPr>
        <p:txBody>
          <a:bodyPr/>
          <a:lstStyle>
            <a:lvl1pPr marL="0" indent="0" algn="l" defTabSz="914400" rtl="0" eaLnBrk="1" latinLnBrk="0" hangingPunct="1">
              <a:buNone/>
              <a:defRPr lang="en-US" sz="1800" kern="1200" dirty="0">
                <a:solidFill>
                  <a:schemeClr val="tx2"/>
                </a:solidFill>
                <a:latin typeface="Roboto" panose="02000000000000000000" pitchFamily="2" charset="0"/>
                <a:ea typeface="Roboto" panose="02000000000000000000" pitchFamily="2" charset="0"/>
                <a:cs typeface="Poppins" panose="00000500000000000000" pitchFamily="2" charset="0"/>
              </a:defRPr>
            </a:lvl1pPr>
          </a:lstStyle>
          <a:p>
            <a:pPr lvl="0"/>
            <a:r>
              <a:rPr lang="en-US"/>
              <a:t>Subhead Can Go Here for Added Emphasis</a:t>
            </a:r>
          </a:p>
        </p:txBody>
      </p:sp>
      <p:sp>
        <p:nvSpPr>
          <p:cNvPr id="5" name="Picture Placeholder 4">
            <a:extLst>
              <a:ext uri="{FF2B5EF4-FFF2-40B4-BE49-F238E27FC236}">
                <a16:creationId xmlns:a16="http://schemas.microsoft.com/office/drawing/2014/main" id="{BC54F89C-6C12-FE51-B615-67D3FEB12204}"/>
              </a:ext>
            </a:extLst>
          </p:cNvPr>
          <p:cNvSpPr>
            <a:spLocks noGrp="1"/>
          </p:cNvSpPr>
          <p:nvPr>
            <p:ph type="pic" sz="quarter" idx="11"/>
          </p:nvPr>
        </p:nvSpPr>
        <p:spPr>
          <a:xfrm>
            <a:off x="0" y="1328184"/>
            <a:ext cx="5586413" cy="5529816"/>
          </a:xfrm>
          <a:custGeom>
            <a:avLst/>
            <a:gdLst>
              <a:gd name="connsiteX0" fmla="*/ 3 w 5586413"/>
              <a:gd name="connsiteY0" fmla="*/ 0 h 5529816"/>
              <a:gd name="connsiteX1" fmla="*/ 5303852 w 5586413"/>
              <a:gd name="connsiteY1" fmla="*/ 0 h 5529816"/>
              <a:gd name="connsiteX2" fmla="*/ 5586413 w 5586413"/>
              <a:gd name="connsiteY2" fmla="*/ 292849 h 5529816"/>
              <a:gd name="connsiteX3" fmla="*/ 5586413 w 5586413"/>
              <a:gd name="connsiteY3" fmla="*/ 5529816 h 5529816"/>
              <a:gd name="connsiteX4" fmla="*/ 0 w 5586413"/>
              <a:gd name="connsiteY4" fmla="*/ 5529816 h 5529816"/>
              <a:gd name="connsiteX5" fmla="*/ 0 w 5586413"/>
              <a:gd name="connsiteY5" fmla="*/ 240422 h 5529816"/>
              <a:gd name="connsiteX6" fmla="*/ 3 w 5586413"/>
              <a:gd name="connsiteY6" fmla="*/ 240422 h 552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6413" h="5529816">
                <a:moveTo>
                  <a:pt x="3" y="0"/>
                </a:moveTo>
                <a:lnTo>
                  <a:pt x="5303852" y="0"/>
                </a:lnTo>
                <a:cubicBezTo>
                  <a:pt x="5459906" y="0"/>
                  <a:pt x="5586413" y="131113"/>
                  <a:pt x="5586413" y="292849"/>
                </a:cubicBezTo>
                <a:lnTo>
                  <a:pt x="5586413" y="5529816"/>
                </a:lnTo>
                <a:lnTo>
                  <a:pt x="0" y="5529816"/>
                </a:lnTo>
                <a:lnTo>
                  <a:pt x="0" y="240422"/>
                </a:lnTo>
                <a:lnTo>
                  <a:pt x="3" y="240422"/>
                </a:lnTo>
                <a:close/>
              </a:path>
            </a:pathLst>
          </a:custGeom>
          <a:pattFill prst="pct5">
            <a:fgClr>
              <a:schemeClr val="accent1"/>
            </a:fgClr>
            <a:bgClr>
              <a:schemeClr val="bg1"/>
            </a:bgClr>
          </a:pattFill>
        </p:spPr>
        <p:txBody>
          <a:bodyPr wrap="square">
            <a:noAutofit/>
          </a:bodyPr>
          <a:lstStyle/>
          <a:p>
            <a:r>
              <a:rPr lang="en-US"/>
              <a:t>Click icon to add picture</a:t>
            </a:r>
          </a:p>
        </p:txBody>
      </p:sp>
    </p:spTree>
    <p:extLst>
      <p:ext uri="{BB962C8B-B14F-4D97-AF65-F5344CB8AC3E}">
        <p14:creationId xmlns:p14="http://schemas.microsoft.com/office/powerpoint/2010/main" val="51118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p:bg>
      <p:bgPr>
        <a:solidFill>
          <a:schemeClr val="tx2"/>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7C5B16F-7F1C-DC7A-82C9-EB03BCDF3447}"/>
              </a:ext>
            </a:extLst>
          </p:cNvPr>
          <p:cNvSpPr>
            <a:spLocks noGrp="1"/>
          </p:cNvSpPr>
          <p:nvPr>
            <p:ph type="title" hasCustomPrompt="1"/>
          </p:nvPr>
        </p:nvSpPr>
        <p:spPr>
          <a:xfrm>
            <a:off x="6736465" y="2821201"/>
            <a:ext cx="4952327" cy="699746"/>
          </a:xfrm>
        </p:spPr>
        <p:txBody>
          <a:bodyPr/>
          <a:lstStyle>
            <a:lvl1pPr marL="0" algn="l" defTabSz="914400" rtl="0" eaLnBrk="1" latinLnBrk="0" hangingPunct="1">
              <a:defRPr lang="en-US" sz="5800" b="1" kern="1200" dirty="0">
                <a:solidFill>
                  <a:schemeClr val="bg2"/>
                </a:solidFill>
                <a:latin typeface="Roboto" panose="02000000000000000000" pitchFamily="2" charset="0"/>
                <a:ea typeface="Roboto" panose="02000000000000000000" pitchFamily="2" charset="0"/>
                <a:cs typeface="Poppins" pitchFamily="2" charset="77"/>
              </a:defRPr>
            </a:lvl1pPr>
          </a:lstStyle>
          <a:p>
            <a:r>
              <a:rPr lang="en-US" dirty="0"/>
              <a:t>Section Title 2</a:t>
            </a:r>
          </a:p>
        </p:txBody>
      </p:sp>
      <p:sp>
        <p:nvSpPr>
          <p:cNvPr id="9" name="Text Placeholder 6">
            <a:extLst>
              <a:ext uri="{FF2B5EF4-FFF2-40B4-BE49-F238E27FC236}">
                <a16:creationId xmlns:a16="http://schemas.microsoft.com/office/drawing/2014/main" id="{ABDB48D7-52DF-4715-5300-BF1594552E37}"/>
              </a:ext>
            </a:extLst>
          </p:cNvPr>
          <p:cNvSpPr>
            <a:spLocks noGrp="1"/>
          </p:cNvSpPr>
          <p:nvPr>
            <p:ph type="body" sz="quarter" idx="12" hasCustomPrompt="1"/>
          </p:nvPr>
        </p:nvSpPr>
        <p:spPr>
          <a:xfrm>
            <a:off x="6736465" y="3639860"/>
            <a:ext cx="4510655" cy="438364"/>
          </a:xfrm>
          <a:prstGeom prst="rect">
            <a:avLst/>
          </a:prstGeom>
        </p:spPr>
        <p:txBody>
          <a:bodyPr/>
          <a:lstStyle>
            <a:lvl1pPr marL="0" indent="0" algn="l" defTabSz="914400" rtl="0" eaLnBrk="1" latinLnBrk="0" hangingPunct="1">
              <a:buNone/>
              <a:defRPr lang="en-US" sz="1800" kern="1200" dirty="0">
                <a:solidFill>
                  <a:schemeClr val="tx2"/>
                </a:solidFill>
                <a:latin typeface="Roboto" panose="02000000000000000000" pitchFamily="2" charset="0"/>
                <a:ea typeface="Roboto" panose="02000000000000000000" pitchFamily="2" charset="0"/>
                <a:cs typeface="Poppins" panose="00000500000000000000" pitchFamily="2" charset="0"/>
              </a:defRPr>
            </a:lvl1pPr>
          </a:lstStyle>
          <a:p>
            <a:r>
              <a:rPr lang="en-US" dirty="0">
                <a:solidFill>
                  <a:srgbClr val="FCCF85"/>
                </a:solidFill>
              </a:rPr>
              <a:t>Subhead Can Go Here for Added Emphasis</a:t>
            </a:r>
          </a:p>
        </p:txBody>
      </p:sp>
      <p:sp>
        <p:nvSpPr>
          <p:cNvPr id="5" name="Picture Placeholder 4">
            <a:extLst>
              <a:ext uri="{FF2B5EF4-FFF2-40B4-BE49-F238E27FC236}">
                <a16:creationId xmlns:a16="http://schemas.microsoft.com/office/drawing/2014/main" id="{BC54F89C-6C12-FE51-B615-67D3FEB12204}"/>
              </a:ext>
            </a:extLst>
          </p:cNvPr>
          <p:cNvSpPr>
            <a:spLocks noGrp="1"/>
          </p:cNvSpPr>
          <p:nvPr>
            <p:ph type="pic" sz="quarter" idx="11"/>
          </p:nvPr>
        </p:nvSpPr>
        <p:spPr>
          <a:xfrm>
            <a:off x="0" y="1328184"/>
            <a:ext cx="5586413" cy="5529816"/>
          </a:xfrm>
          <a:custGeom>
            <a:avLst/>
            <a:gdLst>
              <a:gd name="connsiteX0" fmla="*/ 3 w 5586413"/>
              <a:gd name="connsiteY0" fmla="*/ 0 h 5529816"/>
              <a:gd name="connsiteX1" fmla="*/ 5303852 w 5586413"/>
              <a:gd name="connsiteY1" fmla="*/ 0 h 5529816"/>
              <a:gd name="connsiteX2" fmla="*/ 5586413 w 5586413"/>
              <a:gd name="connsiteY2" fmla="*/ 292849 h 5529816"/>
              <a:gd name="connsiteX3" fmla="*/ 5586413 w 5586413"/>
              <a:gd name="connsiteY3" fmla="*/ 5529816 h 5529816"/>
              <a:gd name="connsiteX4" fmla="*/ 0 w 5586413"/>
              <a:gd name="connsiteY4" fmla="*/ 5529816 h 5529816"/>
              <a:gd name="connsiteX5" fmla="*/ 0 w 5586413"/>
              <a:gd name="connsiteY5" fmla="*/ 240422 h 5529816"/>
              <a:gd name="connsiteX6" fmla="*/ 3 w 5586413"/>
              <a:gd name="connsiteY6" fmla="*/ 240422 h 552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6413" h="5529816">
                <a:moveTo>
                  <a:pt x="3" y="0"/>
                </a:moveTo>
                <a:lnTo>
                  <a:pt x="5303852" y="0"/>
                </a:lnTo>
                <a:cubicBezTo>
                  <a:pt x="5459906" y="0"/>
                  <a:pt x="5586413" y="131113"/>
                  <a:pt x="5586413" y="292849"/>
                </a:cubicBezTo>
                <a:lnTo>
                  <a:pt x="5586413" y="5529816"/>
                </a:lnTo>
                <a:lnTo>
                  <a:pt x="0" y="5529816"/>
                </a:lnTo>
                <a:lnTo>
                  <a:pt x="0" y="240422"/>
                </a:lnTo>
                <a:lnTo>
                  <a:pt x="3" y="240422"/>
                </a:lnTo>
                <a:close/>
              </a:path>
            </a:pathLst>
          </a:custGeom>
          <a:pattFill prst="pct5">
            <a:fgClr>
              <a:schemeClr val="accent1"/>
            </a:fgClr>
            <a:bgClr>
              <a:schemeClr val="bg1"/>
            </a:bgClr>
          </a:pattFill>
        </p:spPr>
        <p:txBody>
          <a:bodyPr wrap="square">
            <a:noAutofit/>
          </a:bodyPr>
          <a:lstStyle/>
          <a:p>
            <a:r>
              <a:rPr lang="en-US"/>
              <a:t>Click icon to add picture</a:t>
            </a:r>
          </a:p>
        </p:txBody>
      </p:sp>
    </p:spTree>
    <p:extLst>
      <p:ext uri="{BB962C8B-B14F-4D97-AF65-F5344CB8AC3E}">
        <p14:creationId xmlns:p14="http://schemas.microsoft.com/office/powerpoint/2010/main" val="43062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_SimpleWHITE">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CCC70D64-8185-AB86-24F9-92070E2319C7}"/>
              </a:ext>
            </a:extLst>
          </p:cNvPr>
          <p:cNvSpPr>
            <a:spLocks noGrp="1"/>
          </p:cNvSpPr>
          <p:nvPr>
            <p:ph type="title" hasCustomPrompt="1"/>
          </p:nvPr>
        </p:nvSpPr>
        <p:spPr>
          <a:xfrm>
            <a:off x="887507" y="943326"/>
            <a:ext cx="10416988" cy="811369"/>
          </a:xfrm>
        </p:spPr>
        <p:txBody>
          <a:bodyPr/>
          <a:lstStyle>
            <a:lvl1pPr algn="ctr">
              <a:lnSpc>
                <a:spcPct val="100000"/>
              </a:lnSpc>
              <a:defRPr sz="2600">
                <a:solidFill>
                  <a:schemeClr val="tx2"/>
                </a:solidFill>
              </a:defRPr>
            </a:lvl1pPr>
          </a:lstStyle>
          <a:p>
            <a:r>
              <a:rPr lang="en-US" dirty="0"/>
              <a:t>Simple Text Content Slide</a:t>
            </a:r>
          </a:p>
        </p:txBody>
      </p:sp>
      <p:sp>
        <p:nvSpPr>
          <p:cNvPr id="5" name="Text Placeholder 9">
            <a:extLst>
              <a:ext uri="{FF2B5EF4-FFF2-40B4-BE49-F238E27FC236}">
                <a16:creationId xmlns:a16="http://schemas.microsoft.com/office/drawing/2014/main" id="{2191A1F6-FE9B-1DCF-03A4-036453A07309}"/>
              </a:ext>
            </a:extLst>
          </p:cNvPr>
          <p:cNvSpPr>
            <a:spLocks noGrp="1"/>
          </p:cNvSpPr>
          <p:nvPr>
            <p:ph type="body" sz="quarter" idx="11" hasCustomPrompt="1"/>
          </p:nvPr>
        </p:nvSpPr>
        <p:spPr>
          <a:xfrm>
            <a:off x="774402" y="530400"/>
            <a:ext cx="10655598" cy="198987"/>
          </a:xfrm>
          <a:prstGeom prst="rect">
            <a:avLst/>
          </a:prstGeom>
        </p:spPr>
        <p:txBody>
          <a:bodyPr/>
          <a:lstStyle>
            <a:lvl1pPr marL="0" indent="0" algn="ctr">
              <a:lnSpc>
                <a:spcPct val="100000"/>
              </a:lnSpc>
              <a:buNone/>
              <a:defRPr sz="1400" b="0" i="0" cap="all" spc="200" baseline="0">
                <a:solidFill>
                  <a:schemeClr val="tx2"/>
                </a:solidFill>
                <a:latin typeface="Roboto Medium" panose="02000000000000000000" pitchFamily="2" charset="0"/>
                <a:ea typeface="Roboto Medium" panose="02000000000000000000" pitchFamily="2" charset="0"/>
              </a:defRPr>
            </a:lvl1pPr>
          </a:lstStyle>
          <a:p>
            <a:pPr lvl="0"/>
            <a:r>
              <a:rPr lang="en-US" dirty="0"/>
              <a:t>SUBHEAD GOES HERE</a:t>
            </a:r>
          </a:p>
        </p:txBody>
      </p:sp>
      <p:sp>
        <p:nvSpPr>
          <p:cNvPr id="4" name="Text Placeholder 5">
            <a:extLst>
              <a:ext uri="{FF2B5EF4-FFF2-40B4-BE49-F238E27FC236}">
                <a16:creationId xmlns:a16="http://schemas.microsoft.com/office/drawing/2014/main" id="{CE98DAEF-7BD3-CAAB-1864-ABC524AA882E}"/>
              </a:ext>
            </a:extLst>
          </p:cNvPr>
          <p:cNvSpPr>
            <a:spLocks noGrp="1"/>
          </p:cNvSpPr>
          <p:nvPr>
            <p:ph type="body" sz="quarter" idx="10" hasCustomPrompt="1"/>
          </p:nvPr>
        </p:nvSpPr>
        <p:spPr>
          <a:xfrm>
            <a:off x="887507" y="1983586"/>
            <a:ext cx="10416988" cy="4285188"/>
          </a:xfrm>
        </p:spPr>
        <p:txBody>
          <a:bodyPr/>
          <a:lstStyle>
            <a:lvl1pPr marL="342900" indent="-342900">
              <a:buFont typeface="Arial" panose="020B0604020202020204" pitchFamily="34" charset="0"/>
              <a:buChar char="•"/>
              <a:defRPr>
                <a:solidFill>
                  <a:schemeClr val="tx1"/>
                </a:solidFill>
              </a:defRPr>
            </a:lvl1pPr>
            <a:lvl2pPr marL="800100" indent="-342900">
              <a:buFont typeface="Courier New" panose="02070309020205020404" pitchFamily="49" charset="0"/>
              <a:buChar char="o"/>
              <a:defRPr>
                <a:solidFill>
                  <a:schemeClr val="tx1"/>
                </a:solidFill>
              </a:defRPr>
            </a:lvl2pPr>
            <a:lvl3pPr marL="1257300" indent="-342900">
              <a:buFont typeface="Wingdings" panose="05000000000000000000" pitchFamily="2" charset="2"/>
              <a:buChar char="§"/>
              <a:defRPr>
                <a:solidFill>
                  <a:schemeClr val="tx1"/>
                </a:solidFill>
              </a:defRPr>
            </a:lvl3pPr>
            <a:lvl4pPr marL="1714500" indent="-342900">
              <a:buFontTx/>
              <a:buChar char="›"/>
              <a:defRPr>
                <a:solidFill>
                  <a:schemeClr val="tx1"/>
                </a:solidFill>
              </a:defRPr>
            </a:lvl4pPr>
            <a:lvl5pPr>
              <a:defRPr>
                <a:solidFill>
                  <a:schemeClr val="bg1"/>
                </a:solidFill>
              </a:defRPr>
            </a:lvl5pPr>
          </a:lstStyle>
          <a:p>
            <a:pPr lvl="0"/>
            <a:r>
              <a:rPr lang="en-US" dirty="0"/>
              <a:t>Place in your content here. When pasting in content, please use the “Use Destination Theme” or “Keep Text Only” options to ensure the text matches this template’s styles.</a:t>
            </a:r>
          </a:p>
          <a:p>
            <a:r>
              <a:rPr lang="en-US" dirty="0"/>
              <a:t>You can edit the location and size of text boxes as needed to best fit the length of your content. Be sure to center the content in this space for the best aesthetics. </a:t>
            </a:r>
          </a:p>
          <a:p>
            <a:pPr lvl="0"/>
            <a:r>
              <a:rPr lang="en-US" dirty="0"/>
              <a:t>Keep content text to </a:t>
            </a:r>
            <a:r>
              <a:rPr lang="en-US" b="1" dirty="0"/>
              <a:t>no smaller than 18pt</a:t>
            </a:r>
            <a:r>
              <a:rPr lang="en-US" dirty="0"/>
              <a:t>. </a:t>
            </a:r>
          </a:p>
          <a:p>
            <a:pPr lvl="0"/>
            <a:r>
              <a:rPr lang="en-US" dirty="0"/>
              <a:t>Keep supporting text (captions) </a:t>
            </a:r>
            <a:r>
              <a:rPr lang="en-US" b="1" dirty="0"/>
              <a:t>no smaller than 14pt</a:t>
            </a:r>
            <a:r>
              <a:rPr lang="en-US" dirty="0"/>
              <a:t>.</a:t>
            </a:r>
          </a:p>
          <a:p>
            <a:r>
              <a:rPr lang="en-US" dirty="0"/>
              <a:t>You can also include bulleted or numbered lists.</a:t>
            </a:r>
          </a:p>
          <a:p>
            <a:pPr lvl="1"/>
            <a:r>
              <a:rPr lang="en-US" dirty="0"/>
              <a:t>Second level bullet</a:t>
            </a:r>
          </a:p>
          <a:p>
            <a:pPr lvl="2"/>
            <a:r>
              <a:rPr lang="en-US" dirty="0"/>
              <a:t>Third level bullet</a:t>
            </a:r>
          </a:p>
          <a:p>
            <a:pPr lvl="3"/>
            <a:r>
              <a:rPr lang="en-US" dirty="0"/>
              <a:t>Fourth level bullet</a:t>
            </a:r>
          </a:p>
          <a:p>
            <a:r>
              <a:rPr lang="en-US" dirty="0"/>
              <a:t>Either way, you have plenty of room here to add in both long and short text.</a:t>
            </a:r>
          </a:p>
          <a:p>
            <a:pPr lvl="0"/>
            <a:r>
              <a:rPr lang="en-US" dirty="0"/>
              <a:t>To change the background color, right click “Format Background” and choose a solid fill color from the palette. Be sure to change the text color as needed for 508 color contrast compliance.</a:t>
            </a:r>
          </a:p>
        </p:txBody>
      </p:sp>
    </p:spTree>
    <p:extLst>
      <p:ext uri="{BB962C8B-B14F-4D97-AF65-F5344CB8AC3E}">
        <p14:creationId xmlns:p14="http://schemas.microsoft.com/office/powerpoint/2010/main" val="119252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_SimpleTEAL">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A5203A29-8D7D-4E72-9832-FFC13B58DED9}"/>
              </a:ext>
              <a:ext uri="{C183D7F6-B498-43B3-948B-1728B52AA6E4}">
                <adec:decorative xmlns:adec="http://schemas.microsoft.com/office/drawing/2017/decorative" val="1"/>
              </a:ext>
            </a:extLst>
          </p:cNvPr>
          <p:cNvSpPr/>
          <p:nvPr userDrawn="1"/>
        </p:nvSpPr>
        <p:spPr>
          <a:xfrm>
            <a:off x="266700" y="267973"/>
            <a:ext cx="11658600" cy="6322055"/>
          </a:xfrm>
          <a:prstGeom prst="roundRect">
            <a:avLst>
              <a:gd name="adj" fmla="val 4726"/>
            </a:avLst>
          </a:prstGeom>
          <a:solidFill>
            <a:srgbClr val="EA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7">
            <a:extLst>
              <a:ext uri="{FF2B5EF4-FFF2-40B4-BE49-F238E27FC236}">
                <a16:creationId xmlns:a16="http://schemas.microsoft.com/office/drawing/2014/main" id="{84110822-F9D7-AE18-E804-8219735AD6A3}"/>
              </a:ext>
            </a:extLst>
          </p:cNvPr>
          <p:cNvSpPr>
            <a:spLocks noGrp="1"/>
          </p:cNvSpPr>
          <p:nvPr>
            <p:ph type="title" hasCustomPrompt="1"/>
          </p:nvPr>
        </p:nvSpPr>
        <p:spPr>
          <a:xfrm>
            <a:off x="887507" y="943326"/>
            <a:ext cx="10416988" cy="811369"/>
          </a:xfrm>
        </p:spPr>
        <p:txBody>
          <a:bodyPr/>
          <a:lstStyle>
            <a:lvl1pPr algn="ctr">
              <a:lnSpc>
                <a:spcPct val="100000"/>
              </a:lnSpc>
              <a:defRPr sz="2600">
                <a:solidFill>
                  <a:schemeClr val="tx1"/>
                </a:solidFill>
              </a:defRPr>
            </a:lvl1pPr>
          </a:lstStyle>
          <a:p>
            <a:r>
              <a:rPr lang="en-US" dirty="0"/>
              <a:t>Text Content Slide with Teal Tint Background</a:t>
            </a:r>
          </a:p>
        </p:txBody>
      </p:sp>
      <p:sp>
        <p:nvSpPr>
          <p:cNvPr id="4" name="Text Placeholder 9">
            <a:extLst>
              <a:ext uri="{FF2B5EF4-FFF2-40B4-BE49-F238E27FC236}">
                <a16:creationId xmlns:a16="http://schemas.microsoft.com/office/drawing/2014/main" id="{044DB129-1844-03BD-EA35-9BF5DDED5557}"/>
              </a:ext>
            </a:extLst>
          </p:cNvPr>
          <p:cNvSpPr>
            <a:spLocks noGrp="1"/>
          </p:cNvSpPr>
          <p:nvPr>
            <p:ph type="body" sz="quarter" idx="11" hasCustomPrompt="1"/>
          </p:nvPr>
        </p:nvSpPr>
        <p:spPr>
          <a:xfrm>
            <a:off x="774402" y="530400"/>
            <a:ext cx="10655598" cy="198987"/>
          </a:xfrm>
          <a:prstGeom prst="rect">
            <a:avLst/>
          </a:prstGeom>
        </p:spPr>
        <p:txBody>
          <a:bodyPr/>
          <a:lstStyle>
            <a:lvl1pPr marL="0" indent="0" algn="ctr">
              <a:lnSpc>
                <a:spcPct val="100000"/>
              </a:lnSpc>
              <a:buNone/>
              <a:defRPr sz="1400" b="0" i="0" cap="all" spc="200" baseline="0">
                <a:solidFill>
                  <a:schemeClr val="tx1"/>
                </a:solidFill>
                <a:latin typeface="Roboto Medium" panose="02000000000000000000" pitchFamily="2" charset="0"/>
                <a:ea typeface="Roboto Medium" panose="02000000000000000000" pitchFamily="2" charset="0"/>
              </a:defRPr>
            </a:lvl1pPr>
          </a:lstStyle>
          <a:p>
            <a:pPr lvl="0"/>
            <a:r>
              <a:rPr lang="en-US" dirty="0"/>
              <a:t>SUBHEAD GOES HERE</a:t>
            </a:r>
          </a:p>
        </p:txBody>
      </p:sp>
      <p:sp>
        <p:nvSpPr>
          <p:cNvPr id="6" name="Text Placeholder 5">
            <a:extLst>
              <a:ext uri="{FF2B5EF4-FFF2-40B4-BE49-F238E27FC236}">
                <a16:creationId xmlns:a16="http://schemas.microsoft.com/office/drawing/2014/main" id="{EDBD6384-68DA-8F83-A8C5-9123AD5E7F91}"/>
              </a:ext>
            </a:extLst>
          </p:cNvPr>
          <p:cNvSpPr>
            <a:spLocks noGrp="1"/>
          </p:cNvSpPr>
          <p:nvPr>
            <p:ph type="body" sz="quarter" idx="10" hasCustomPrompt="1"/>
          </p:nvPr>
        </p:nvSpPr>
        <p:spPr>
          <a:xfrm>
            <a:off x="887507" y="1983586"/>
            <a:ext cx="10416988" cy="4285188"/>
          </a:xfrm>
        </p:spPr>
        <p:txBody>
          <a:bodyPr/>
          <a:lstStyle>
            <a:lvl1pPr marL="342900" indent="-342900">
              <a:buFont typeface="Arial" panose="020B0604020202020204" pitchFamily="34" charset="0"/>
              <a:buChar char="•"/>
              <a:defRPr>
                <a:solidFill>
                  <a:schemeClr val="tx1"/>
                </a:solidFill>
              </a:defRPr>
            </a:lvl1pPr>
            <a:lvl2pPr marL="800100" indent="-342900">
              <a:buFont typeface="Courier New" panose="02070309020205020404" pitchFamily="49" charset="0"/>
              <a:buChar char="o"/>
              <a:defRPr>
                <a:solidFill>
                  <a:schemeClr val="tx1"/>
                </a:solidFill>
              </a:defRPr>
            </a:lvl2pPr>
            <a:lvl3pPr marL="1257300" indent="-342900">
              <a:buFont typeface="Wingdings" panose="05000000000000000000" pitchFamily="2" charset="2"/>
              <a:buChar char="§"/>
              <a:defRPr>
                <a:solidFill>
                  <a:schemeClr val="tx1"/>
                </a:solidFill>
              </a:defRPr>
            </a:lvl3pPr>
            <a:lvl4pPr marL="1714500" indent="-342900">
              <a:buFontTx/>
              <a:buChar char="›"/>
              <a:defRPr>
                <a:solidFill>
                  <a:schemeClr val="tx1"/>
                </a:solidFill>
              </a:defRPr>
            </a:lvl4pPr>
            <a:lvl5pPr>
              <a:defRPr>
                <a:solidFill>
                  <a:schemeClr val="bg1"/>
                </a:solidFill>
              </a:defRPr>
            </a:lvl5pPr>
          </a:lstStyle>
          <a:p>
            <a:pPr lvl="0"/>
            <a:r>
              <a:rPr lang="en-US" dirty="0"/>
              <a:t>Place in your content here. When pasting in content, please use the “Use Destination Theme” or “Keep Text Only” options to ensure the text matches this template’s styles.</a:t>
            </a:r>
          </a:p>
          <a:p>
            <a:r>
              <a:rPr lang="en-US" dirty="0"/>
              <a:t>You can edit the location and size of text boxes as needed to best fit the length of your content. Be sure to center the content in this space for the best aesthetics. </a:t>
            </a:r>
          </a:p>
          <a:p>
            <a:pPr lvl="0"/>
            <a:r>
              <a:rPr lang="en-US" dirty="0"/>
              <a:t>Keep content text to </a:t>
            </a:r>
            <a:r>
              <a:rPr lang="en-US" b="1" dirty="0"/>
              <a:t>no smaller than 18pt</a:t>
            </a:r>
            <a:r>
              <a:rPr lang="en-US" dirty="0"/>
              <a:t>. </a:t>
            </a:r>
          </a:p>
          <a:p>
            <a:pPr lvl="0"/>
            <a:r>
              <a:rPr lang="en-US" dirty="0"/>
              <a:t>Keep supporting text (captions) </a:t>
            </a:r>
            <a:r>
              <a:rPr lang="en-US" b="1" dirty="0"/>
              <a:t>no smaller than 14pt</a:t>
            </a:r>
            <a:r>
              <a:rPr lang="en-US" dirty="0"/>
              <a:t>.</a:t>
            </a:r>
          </a:p>
          <a:p>
            <a:r>
              <a:rPr lang="en-US" dirty="0"/>
              <a:t>You can also include bulleted or numbered lists.</a:t>
            </a:r>
          </a:p>
          <a:p>
            <a:pPr lvl="1"/>
            <a:r>
              <a:rPr lang="en-US" dirty="0"/>
              <a:t>Second level bullet</a:t>
            </a:r>
          </a:p>
          <a:p>
            <a:pPr lvl="2"/>
            <a:r>
              <a:rPr lang="en-US" dirty="0"/>
              <a:t>Third level bullet</a:t>
            </a:r>
          </a:p>
          <a:p>
            <a:pPr lvl="3"/>
            <a:r>
              <a:rPr lang="en-US" dirty="0"/>
              <a:t>Fourth level bullet</a:t>
            </a:r>
          </a:p>
          <a:p>
            <a:r>
              <a:rPr lang="en-US" dirty="0"/>
              <a:t>Either way, you have plenty of room here to add in both long and short text.</a:t>
            </a:r>
          </a:p>
          <a:p>
            <a:pPr lvl="0"/>
            <a:r>
              <a:rPr lang="en-US" dirty="0"/>
              <a:t>To change the background color, right click “Format Background” and choose a solid fill color from the palette. Be sure to change the text color as needed for 508 color contrast compliance.</a:t>
            </a:r>
          </a:p>
        </p:txBody>
      </p:sp>
    </p:spTree>
    <p:extLst>
      <p:ext uri="{BB962C8B-B14F-4D97-AF65-F5344CB8AC3E}">
        <p14:creationId xmlns:p14="http://schemas.microsoft.com/office/powerpoint/2010/main" val="4329710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F9E22D-06E4-4B59-85D8-4D4A90F7F3D2}"/>
              </a:ext>
            </a:extLst>
          </p:cNvPr>
          <p:cNvSpPr>
            <a:spLocks noGrp="1"/>
          </p:cNvSpPr>
          <p:nvPr>
            <p:ph type="title"/>
          </p:nvPr>
        </p:nvSpPr>
        <p:spPr>
          <a:xfrm>
            <a:off x="838200" y="365125"/>
            <a:ext cx="10515600" cy="1325563"/>
          </a:xfrm>
          <a:prstGeom prst="rect">
            <a:avLst/>
          </a:prstGeom>
        </p:spPr>
        <p:txBody>
          <a:bodyPr vert="horz" wrap="square" lIns="0" tIns="0" rIns="0" bIns="0" rtlCol="0" anchor="ctr">
            <a:noAutofit/>
          </a:bodyPr>
          <a:lstStyle/>
          <a:p>
            <a:r>
              <a:rPr lang="en-US" dirty="0"/>
              <a:t>Click to edit Master title style</a:t>
            </a:r>
          </a:p>
        </p:txBody>
      </p:sp>
      <p:sp>
        <p:nvSpPr>
          <p:cNvPr id="4" name="Date Placeholder 3">
            <a:extLst>
              <a:ext uri="{FF2B5EF4-FFF2-40B4-BE49-F238E27FC236}">
                <a16:creationId xmlns:a16="http://schemas.microsoft.com/office/drawing/2014/main" id="{AD19CEB7-33F4-4645-8E3E-8D3CC65362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A96C1D9-153B-45BB-B5DE-7579A53756C5}" type="datetimeFigureOut">
              <a:rPr lang="en-US" smtClean="0"/>
              <a:pPr/>
              <a:t>6/12/2026</a:t>
            </a:fld>
            <a:endParaRPr lang="en-US"/>
          </a:p>
        </p:txBody>
      </p:sp>
      <p:sp>
        <p:nvSpPr>
          <p:cNvPr id="5" name="Footer Placeholder 4">
            <a:extLst>
              <a:ext uri="{FF2B5EF4-FFF2-40B4-BE49-F238E27FC236}">
                <a16:creationId xmlns:a16="http://schemas.microsoft.com/office/drawing/2014/main" id="{D86E5BBB-F0DC-4236-B557-BBC972B56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02BC573-5124-4BE4-9F53-54FD463172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FC2952A-0647-46EA-8310-EDCEE27AFBD9}" type="slidenum">
              <a:rPr lang="en-US" smtClean="0"/>
              <a:pPr/>
              <a:t>‹#›</a:t>
            </a:fld>
            <a:endParaRPr lang="en-US"/>
          </a:p>
        </p:txBody>
      </p:sp>
      <p:sp>
        <p:nvSpPr>
          <p:cNvPr id="7" name="Text Placeholder 2">
            <a:extLst>
              <a:ext uri="{FF2B5EF4-FFF2-40B4-BE49-F238E27FC236}">
                <a16:creationId xmlns:a16="http://schemas.microsoft.com/office/drawing/2014/main" id="{8D9B7916-FB13-1A93-A94E-3499172505D5}"/>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a:t>Click to edit Master text styles</a:t>
            </a:r>
          </a:p>
          <a:p>
            <a:pPr lvl="0"/>
            <a:r>
              <a:rPr lang="en-US" dirty="0"/>
              <a:t>First level bullets</a:t>
            </a:r>
          </a:p>
          <a:p>
            <a:pPr lvl="1"/>
            <a:r>
              <a:rPr lang="en-US" dirty="0"/>
              <a:t>Second level bullets</a:t>
            </a:r>
          </a:p>
          <a:p>
            <a:pPr lvl="2"/>
            <a:r>
              <a:rPr lang="en-US" dirty="0"/>
              <a:t>Third level </a:t>
            </a:r>
          </a:p>
          <a:p>
            <a:pPr lvl="3"/>
            <a:r>
              <a:rPr lang="en-US" dirty="0"/>
              <a:t>Fourth level</a:t>
            </a:r>
          </a:p>
          <a:p>
            <a:pPr lvl="0"/>
            <a:endParaRPr lang="en-US" dirty="0"/>
          </a:p>
        </p:txBody>
      </p:sp>
    </p:spTree>
    <p:extLst>
      <p:ext uri="{BB962C8B-B14F-4D97-AF65-F5344CB8AC3E}">
        <p14:creationId xmlns:p14="http://schemas.microsoft.com/office/powerpoint/2010/main" val="9470671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txStyles>
    <p:titleStyle>
      <a:lvl1pPr algn="l" defTabSz="914400" rtl="0" eaLnBrk="1" latinLnBrk="0" hangingPunct="1">
        <a:lnSpc>
          <a:spcPct val="90000"/>
        </a:lnSpc>
        <a:spcBef>
          <a:spcPct val="0"/>
        </a:spcBef>
        <a:buNone/>
        <a:defRPr sz="26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Nunito Sans Normal"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Nunito Sans Normal"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Nunito Sans Normal"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FontTx/>
        <a:buChar char="›"/>
        <a:defRPr sz="1800" kern="1200">
          <a:solidFill>
            <a:schemeClr val="tx1"/>
          </a:solidFill>
          <a:latin typeface="Nunito Sans Normal"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Normal"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7.emf"/><Relationship Id="rId5" Type="http://schemas.openxmlformats.org/officeDocument/2006/relationships/image" Target="../media/image1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niosh/docs/2019-132/"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5" name="Title 3">
            <a:extLst>
              <a:ext uri="{FF2B5EF4-FFF2-40B4-BE49-F238E27FC236}">
                <a16:creationId xmlns:a16="http://schemas.microsoft.com/office/drawing/2014/main" id="{DFE9611E-0BD5-4932-27BD-27733FFBBB3C}"/>
              </a:ext>
            </a:extLst>
          </p:cNvPr>
          <p:cNvSpPr>
            <a:spLocks noGrp="1"/>
          </p:cNvSpPr>
          <p:nvPr>
            <p:ph type="title"/>
          </p:nvPr>
        </p:nvSpPr>
        <p:spPr>
          <a:xfrm>
            <a:off x="617458" y="2747816"/>
            <a:ext cx="9945767" cy="937504"/>
          </a:xfrm>
        </p:spPr>
        <p:txBody>
          <a:bodyPr wrap="square" lIns="36576" tIns="18288" rIns="36576" bIns="18288">
            <a:noAutofit/>
          </a:bodyPr>
          <a:lstStyle/>
          <a:p>
            <a:pPr>
              <a:spcAft>
                <a:spcPts val="200"/>
              </a:spcAft>
            </a:pPr>
            <a:r>
              <a:rPr lang="en-US" sz="3600" b="1" dirty="0">
                <a:solidFill>
                  <a:srgbClr val="FFFFFF"/>
                </a:solidFill>
                <a:latin typeface="Arial"/>
              </a:rPr>
              <a:t>Current NIOSH Efforts in Authoritative Recommendations for Chemical Management </a:t>
            </a:r>
          </a:p>
        </p:txBody>
      </p:sp>
      <p:sp>
        <p:nvSpPr>
          <p:cNvPr id="29" name="Text Placeholder 5">
            <a:extLst>
              <a:ext uri="{FF2B5EF4-FFF2-40B4-BE49-F238E27FC236}">
                <a16:creationId xmlns:a16="http://schemas.microsoft.com/office/drawing/2014/main" id="{64CEE712-13D0-226C-BEA5-611C1D8C36D6}"/>
              </a:ext>
            </a:extLst>
          </p:cNvPr>
          <p:cNvSpPr>
            <a:spLocks noGrp="1"/>
          </p:cNvSpPr>
          <p:nvPr>
            <p:ph type="body" sz="quarter" idx="12"/>
          </p:nvPr>
        </p:nvSpPr>
        <p:spPr>
          <a:xfrm>
            <a:off x="617458" y="4878465"/>
            <a:ext cx="4837311" cy="273197"/>
          </a:xfrm>
        </p:spPr>
        <p:txBody>
          <a:bodyPr/>
          <a:lstStyle/>
          <a:p>
            <a:r>
              <a:rPr lang="en-US" b="1" dirty="0">
                <a:latin typeface="Arial"/>
              </a:rPr>
              <a:t>Todd Niemeier, PhD, CIH</a:t>
            </a:r>
          </a:p>
        </p:txBody>
      </p:sp>
      <p:sp>
        <p:nvSpPr>
          <p:cNvPr id="33" name="Text Placeholder 7">
            <a:extLst>
              <a:ext uri="{FF2B5EF4-FFF2-40B4-BE49-F238E27FC236}">
                <a16:creationId xmlns:a16="http://schemas.microsoft.com/office/drawing/2014/main" id="{1EF81E21-E37B-AE05-7EC0-89E43BB4B3D7}"/>
              </a:ext>
            </a:extLst>
          </p:cNvPr>
          <p:cNvSpPr>
            <a:spLocks noGrp="1"/>
          </p:cNvSpPr>
          <p:nvPr>
            <p:ph type="body" sz="quarter" idx="13"/>
          </p:nvPr>
        </p:nvSpPr>
        <p:spPr>
          <a:xfrm>
            <a:off x="617458" y="5262499"/>
            <a:ext cx="4813524" cy="937504"/>
          </a:xfrm>
        </p:spPr>
        <p:txBody>
          <a:bodyPr wrap="square" lIns="36576" tIns="18288" rIns="36576" bIns="18288">
            <a:normAutofit fontScale="70000" lnSpcReduction="20000"/>
          </a:bodyPr>
          <a:lstStyle/>
          <a:p>
            <a:pPr>
              <a:spcAft>
                <a:spcPts val="200"/>
              </a:spcAft>
            </a:pPr>
            <a:r>
              <a:rPr lang="en-US" sz="2200" b="1" dirty="0">
                <a:solidFill>
                  <a:srgbClr val="FFFFFF"/>
                </a:solidFill>
                <a:latin typeface="Arial"/>
              </a:rPr>
              <a:t>Chief, Risk Evaluation Branch</a:t>
            </a:r>
          </a:p>
          <a:p>
            <a:pPr>
              <a:spcAft>
                <a:spcPts val="200"/>
              </a:spcAft>
            </a:pPr>
            <a:r>
              <a:rPr lang="en-US" sz="2200" b="1" i="0" dirty="0">
                <a:solidFill>
                  <a:srgbClr val="FFFFFF"/>
                </a:solidFill>
                <a:latin typeface="Arial"/>
              </a:rPr>
              <a:t>Division of Science Integration	</a:t>
            </a:r>
          </a:p>
          <a:p>
            <a:pPr>
              <a:spcAft>
                <a:spcPts val="200"/>
              </a:spcAft>
            </a:pPr>
            <a:r>
              <a:rPr lang="en-US" sz="2200" b="1" i="0" dirty="0">
                <a:solidFill>
                  <a:srgbClr val="FFFFFF"/>
                </a:solidFill>
                <a:latin typeface="Arial"/>
              </a:rPr>
              <a:t>National Institute for Occupational Safey and Health</a:t>
            </a:r>
            <a:endParaRPr lang="en-US" sz="1600" i="0" dirty="0"/>
          </a:p>
        </p:txBody>
      </p:sp>
      <p:sp>
        <p:nvSpPr>
          <p:cNvPr id="34" name="SlideNumberFooter 1"/>
          <p:cNvSpPr txBox="1"/>
          <p:nvPr/>
        </p:nvSpPr>
        <p:spPr>
          <a:xfrm>
            <a:off x="11369040" y="6446520"/>
            <a:ext cx="594360" cy="228600"/>
          </a:xfrm>
          <a:prstGeom prst="rect">
            <a:avLst/>
          </a:prstGeom>
          <a:noFill/>
        </p:spPr>
        <p:txBody>
          <a:bodyPr wrap="none" lIns="0" tIns="0" rIns="0" bIns="0">
            <a:spAutoFit/>
          </a:bodyPr>
          <a:lstStyle/>
          <a:p>
            <a:pPr algn="r"/>
            <a:r>
              <a:rPr sz="1000">
                <a:solidFill>
                  <a:srgbClr val="FFFFFF"/>
                </a:solidFill>
                <a:latin typeface="Arial"/>
              </a:rPr>
              <a:t>1</a:t>
            </a:r>
          </a:p>
        </p:txBody>
      </p:sp>
      <p:sp>
        <p:nvSpPr>
          <p:cNvPr id="2" name="TextBox 1">
            <a:extLst>
              <a:ext uri="{FF2B5EF4-FFF2-40B4-BE49-F238E27FC236}">
                <a16:creationId xmlns:a16="http://schemas.microsoft.com/office/drawing/2014/main" id="{F2BFE971-C309-7531-7C5E-10EF43C260EC}"/>
              </a:ext>
            </a:extLst>
          </p:cNvPr>
          <p:cNvSpPr txBox="1"/>
          <p:nvPr/>
        </p:nvSpPr>
        <p:spPr>
          <a:xfrm>
            <a:off x="8229600" y="4722675"/>
            <a:ext cx="3629891" cy="1477328"/>
          </a:xfrm>
          <a:prstGeom prst="rect">
            <a:avLst/>
          </a:prstGeom>
          <a:noFill/>
        </p:spPr>
        <p:txBody>
          <a:bodyPr wrap="square" rtlCol="0">
            <a:spAutoFit/>
          </a:bodyPr>
          <a:lstStyle/>
          <a:p>
            <a:pPr algn="l"/>
            <a:r>
              <a:rPr lang="en-US" dirty="0">
                <a:solidFill>
                  <a:schemeClr val="bg1"/>
                </a:solidFill>
                <a:latin typeface="+mj-lt"/>
              </a:rPr>
              <a:t>2026 NRT Worker Safety and Health Technical Workshop</a:t>
            </a:r>
          </a:p>
          <a:p>
            <a:pPr algn="l"/>
            <a:r>
              <a:rPr lang="en-US" dirty="0">
                <a:solidFill>
                  <a:schemeClr val="bg1"/>
                </a:solidFill>
                <a:latin typeface="+mj-lt"/>
              </a:rPr>
              <a:t>June 24,  2026</a:t>
            </a:r>
          </a:p>
          <a:p>
            <a:pPr algn="l"/>
            <a:r>
              <a:rPr lang="en-US" dirty="0">
                <a:solidFill>
                  <a:schemeClr val="bg1"/>
                </a:solidFill>
                <a:latin typeface="+mj-lt"/>
              </a:rPr>
              <a:t>Falls Church, VA </a:t>
            </a:r>
          </a:p>
          <a:p>
            <a:pPr algn="l"/>
            <a:r>
              <a:rPr lang="en-US" dirty="0">
                <a:solidFill>
                  <a:schemeClr val="bg1"/>
                </a:solidFill>
                <a:latin typeface="+mj-lt"/>
              </a:rPr>
              <a:t>(virtual presentation)</a:t>
            </a:r>
          </a:p>
        </p:txBody>
      </p:sp>
    </p:spTree>
    <p:extLst>
      <p:ext uri="{BB962C8B-B14F-4D97-AF65-F5344CB8AC3E}">
        <p14:creationId xmlns:p14="http://schemas.microsoft.com/office/powerpoint/2010/main" val="2158028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CFD20BFD-40A4-14BD-D82E-6DADC27638EA}"/>
            </a:ext>
          </a:extLst>
        </p:cNvPr>
        <p:cNvGrpSpPr/>
        <p:nvPr/>
      </p:nvGrpSpPr>
      <p:grpSpPr>
        <a:xfrm>
          <a:off x="0" y="0"/>
          <a:ext cx="0" cy="0"/>
          <a:chOff x="0" y="0"/>
          <a:chExt cx="0" cy="0"/>
        </a:xfrm>
      </p:grpSpPr>
      <p:sp>
        <p:nvSpPr>
          <p:cNvPr id="8" name="Rounded Rectangle 7"/>
          <p:cNvSpPr/>
          <p:nvPr/>
        </p:nvSpPr>
        <p:spPr>
          <a:xfrm>
            <a:off x="118872" y="97215"/>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E63BD284-5105-3FDB-03D7-711F64943D47}"/>
              </a:ext>
            </a:extLst>
          </p:cNvPr>
          <p:cNvSpPr>
            <a:spLocks noGrp="1"/>
          </p:cNvSpPr>
          <p:nvPr>
            <p:ph type="title"/>
          </p:nvPr>
        </p:nvSpPr>
        <p:spPr>
          <a:xfrm>
            <a:off x="885982" y="331102"/>
            <a:ext cx="10416988" cy="811369"/>
          </a:xfrm>
        </p:spPr>
        <p:txBody>
          <a:bodyPr wrap="square" lIns="36576" tIns="18288" rIns="36576" bIns="18288">
            <a:normAutofit/>
          </a:bodyPr>
          <a:lstStyle/>
          <a:p>
            <a:pPr>
              <a:spcAft>
                <a:spcPts val="200"/>
              </a:spcAft>
            </a:pPr>
            <a:r>
              <a:rPr lang="en-US" sz="3200" b="1" dirty="0">
                <a:solidFill>
                  <a:srgbClr val="06336F"/>
                </a:solidFill>
                <a:latin typeface="Arial"/>
              </a:rPr>
              <a:t>Hazard Identification for IDLH Effects</a:t>
            </a:r>
          </a:p>
        </p:txBody>
      </p:sp>
      <p:sp>
        <p:nvSpPr>
          <p:cNvPr id="3" name="Text Placeholder 2">
            <a:extLst>
              <a:ext uri="{FF2B5EF4-FFF2-40B4-BE49-F238E27FC236}">
                <a16:creationId xmlns:a16="http://schemas.microsoft.com/office/drawing/2014/main" id="{5F730297-4429-2E0F-99D3-B78614597BDB}"/>
              </a:ext>
            </a:extLst>
          </p:cNvPr>
          <p:cNvSpPr>
            <a:spLocks noGrp="1"/>
          </p:cNvSpPr>
          <p:nvPr>
            <p:ph type="body" sz="quarter" idx="10"/>
          </p:nvPr>
        </p:nvSpPr>
        <p:spPr>
          <a:xfrm>
            <a:off x="885982" y="1680386"/>
            <a:ext cx="10416988" cy="452339"/>
          </a:xfrm>
        </p:spPr>
        <p:txBody>
          <a:bodyPr vert="horz" wrap="square" lIns="36576" tIns="18288" rIns="36576" bIns="18288" numCol="1" rtlCol="0" anchor="t">
            <a:noAutofit/>
          </a:bodyPr>
          <a:lstStyle/>
          <a:p>
            <a:pPr lvl="0">
              <a:spcAft>
                <a:spcPts val="200"/>
              </a:spcAft>
            </a:pPr>
            <a:r>
              <a:rPr lang="en-US" sz="2400" dirty="0">
                <a:solidFill>
                  <a:srgbClr val="06336F"/>
                </a:solidFill>
                <a:latin typeface="Arial"/>
              </a:rPr>
              <a:t>IDLH Values are intended to prevent death, long-term injury, and impairment of ability to escape</a:t>
            </a:r>
          </a:p>
        </p:txBody>
      </p:sp>
      <p:sp>
        <p:nvSpPr>
          <p:cNvPr id="6" name="Text Placeholder 2">
            <a:extLst>
              <a:ext uri="{FF2B5EF4-FFF2-40B4-BE49-F238E27FC236}">
                <a16:creationId xmlns:a16="http://schemas.microsoft.com/office/drawing/2014/main" id="{3E4A4C12-B734-8978-D95C-BD866E98B2CB}"/>
              </a:ext>
            </a:extLst>
          </p:cNvPr>
          <p:cNvSpPr txBox="1">
            <a:spLocks/>
          </p:cNvSpPr>
          <p:nvPr/>
        </p:nvSpPr>
        <p:spPr>
          <a:xfrm>
            <a:off x="885982" y="2951750"/>
            <a:ext cx="10416988" cy="2225864"/>
          </a:xfrm>
          <a:prstGeom prst="rect">
            <a:avLst/>
          </a:prstGeom>
        </p:spPr>
        <p:txBody>
          <a:bodyPr vert="horz" wrap="square" lIns="36576" tIns="18288" rIns="36576" bIns="18288" numCol="2" rtlCol="0"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Nunito Sans Normal" pitchFamily="2" charset="77"/>
                <a:ea typeface="+mn-ea"/>
                <a:cs typeface="Arial" panose="020B0604020202020204" pitchFamily="34" charset="0"/>
              </a:defRPr>
            </a:lvl1pPr>
            <a:lvl2pPr marL="800100" indent="-3429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Nunito Sans Normal" pitchFamily="2" charset="77"/>
                <a:ea typeface="+mn-ea"/>
                <a:cs typeface="Arial" panose="020B0604020202020204" pitchFamily="34" charset="0"/>
              </a:defRPr>
            </a:lvl2pPr>
            <a:lvl3pPr marL="12573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Nunito Sans Normal" pitchFamily="2" charset="77"/>
                <a:ea typeface="+mn-ea"/>
                <a:cs typeface="Arial" panose="020B0604020202020204" pitchFamily="34" charset="0"/>
              </a:defRPr>
            </a:lvl3pPr>
            <a:lvl4pPr marL="1714500" indent="-342900" algn="l" defTabSz="914400" rtl="0" eaLnBrk="1" latinLnBrk="0" hangingPunct="1">
              <a:lnSpc>
                <a:spcPct val="90000"/>
              </a:lnSpc>
              <a:spcBef>
                <a:spcPts val="500"/>
              </a:spcBef>
              <a:buFontTx/>
              <a:buChar char="›"/>
              <a:defRPr sz="1800" kern="1200">
                <a:solidFill>
                  <a:schemeClr val="tx1"/>
                </a:solidFill>
                <a:latin typeface="Nunito Sans Normal"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Nunito Sans Normal"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00"/>
              </a:spcAft>
            </a:pPr>
            <a:r>
              <a:rPr lang="en-US" sz="2400" dirty="0">
                <a:solidFill>
                  <a:srgbClr val="06336F"/>
                </a:solidFill>
                <a:latin typeface="Arial"/>
              </a:rPr>
              <a:t>IDLH Effects Include:</a:t>
            </a:r>
          </a:p>
          <a:p>
            <a:pPr lvl="2">
              <a:spcAft>
                <a:spcPts val="200"/>
              </a:spcAft>
            </a:pPr>
            <a:r>
              <a:rPr lang="en-US" sz="2400" dirty="0">
                <a:solidFill>
                  <a:srgbClr val="06336F"/>
                </a:solidFill>
                <a:latin typeface="Arial"/>
              </a:rPr>
              <a:t>Severe Respiratory &amp; Eye Irritation</a:t>
            </a:r>
          </a:p>
          <a:p>
            <a:pPr lvl="2">
              <a:spcAft>
                <a:spcPts val="200"/>
              </a:spcAft>
            </a:pPr>
            <a:r>
              <a:rPr lang="en-US" sz="2400" dirty="0">
                <a:solidFill>
                  <a:srgbClr val="06336F"/>
                </a:solidFill>
                <a:latin typeface="Arial"/>
              </a:rPr>
              <a:t>Incapacitation &amp; Narcosis</a:t>
            </a:r>
          </a:p>
          <a:p>
            <a:pPr lvl="2">
              <a:spcAft>
                <a:spcPts val="200"/>
              </a:spcAft>
            </a:pPr>
            <a:endParaRPr lang="en-US" sz="2400" dirty="0">
              <a:solidFill>
                <a:srgbClr val="06336F"/>
              </a:solidFill>
              <a:latin typeface="Arial"/>
            </a:endParaRPr>
          </a:p>
          <a:p>
            <a:pPr lvl="2">
              <a:spcAft>
                <a:spcPts val="200"/>
              </a:spcAft>
            </a:pPr>
            <a:r>
              <a:rPr lang="en-US" sz="2400" dirty="0">
                <a:solidFill>
                  <a:srgbClr val="06336F"/>
                </a:solidFill>
                <a:latin typeface="Arial"/>
              </a:rPr>
              <a:t>Cardiovascular Effects &amp; shock</a:t>
            </a:r>
            <a:endParaRPr lang="en-US" sz="2400" dirty="0"/>
          </a:p>
          <a:p>
            <a:pPr lvl="2">
              <a:spcAft>
                <a:spcPts val="200"/>
              </a:spcAft>
            </a:pPr>
            <a:r>
              <a:rPr lang="en-US" sz="2400" dirty="0">
                <a:solidFill>
                  <a:srgbClr val="06336F"/>
                </a:solidFill>
                <a:latin typeface="Arial"/>
              </a:rPr>
              <a:t>Death</a:t>
            </a:r>
          </a:p>
          <a:p>
            <a:pPr lvl="2">
              <a:spcAft>
                <a:spcPts val="200"/>
              </a:spcAft>
            </a:pPr>
            <a:r>
              <a:rPr lang="en-US" sz="2400" dirty="0">
                <a:solidFill>
                  <a:srgbClr val="06336F"/>
                </a:solidFill>
                <a:latin typeface="Arial"/>
              </a:rPr>
              <a:t>Explosion Hazards</a:t>
            </a:r>
          </a:p>
        </p:txBody>
      </p:sp>
      <p:sp>
        <p:nvSpPr>
          <p:cNvPr id="7" name="Text Placeholder 2">
            <a:extLst>
              <a:ext uri="{FF2B5EF4-FFF2-40B4-BE49-F238E27FC236}">
                <a16:creationId xmlns:a16="http://schemas.microsoft.com/office/drawing/2014/main" id="{C63C329B-CF6E-7E2C-701B-F38AAC00DD17}"/>
              </a:ext>
            </a:extLst>
          </p:cNvPr>
          <p:cNvSpPr txBox="1">
            <a:spLocks/>
          </p:cNvSpPr>
          <p:nvPr/>
        </p:nvSpPr>
        <p:spPr>
          <a:xfrm>
            <a:off x="885982" y="5177614"/>
            <a:ext cx="10416988" cy="452339"/>
          </a:xfrm>
          <a:prstGeom prst="rect">
            <a:avLst/>
          </a:prstGeom>
        </p:spPr>
        <p:txBody>
          <a:bodyPr vert="horz" wrap="square" lIns="36576" tIns="18288" rIns="36576" bIns="18288" numCol="1" rtlCol="0"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Nunito Sans Normal" pitchFamily="2" charset="77"/>
                <a:ea typeface="+mn-ea"/>
                <a:cs typeface="Arial" panose="020B0604020202020204" pitchFamily="34" charset="0"/>
              </a:defRPr>
            </a:lvl1pPr>
            <a:lvl2pPr marL="800100" indent="-3429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Nunito Sans Normal" pitchFamily="2" charset="77"/>
                <a:ea typeface="+mn-ea"/>
                <a:cs typeface="Arial" panose="020B0604020202020204" pitchFamily="34" charset="0"/>
              </a:defRPr>
            </a:lvl2pPr>
            <a:lvl3pPr marL="12573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Nunito Sans Normal" pitchFamily="2" charset="77"/>
                <a:ea typeface="+mn-ea"/>
                <a:cs typeface="Arial" panose="020B0604020202020204" pitchFamily="34" charset="0"/>
              </a:defRPr>
            </a:lvl3pPr>
            <a:lvl4pPr marL="1714500" indent="-342900" algn="l" defTabSz="914400" rtl="0" eaLnBrk="1" latinLnBrk="0" hangingPunct="1">
              <a:lnSpc>
                <a:spcPct val="90000"/>
              </a:lnSpc>
              <a:spcBef>
                <a:spcPts val="500"/>
              </a:spcBef>
              <a:buFontTx/>
              <a:buChar char="›"/>
              <a:defRPr sz="1800" kern="1200">
                <a:solidFill>
                  <a:schemeClr val="tx1"/>
                </a:solidFill>
                <a:latin typeface="Nunito Sans Normal"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Nunito Sans Normal"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00"/>
              </a:spcAft>
            </a:pPr>
            <a:r>
              <a:rPr lang="en-US" sz="2400" dirty="0">
                <a:solidFill>
                  <a:srgbClr val="06336F"/>
                </a:solidFill>
                <a:latin typeface="Arial"/>
              </a:rPr>
              <a:t>NIOSH considers chemical exposures immediately dangerous if they cause the above effects considering a 30-minute escape window </a:t>
            </a:r>
          </a:p>
        </p:txBody>
      </p:sp>
      <p:sp>
        <p:nvSpPr>
          <p:cNvPr id="10" name="SlideNumberFooter 10"/>
          <p:cNvSpPr txBox="1"/>
          <p:nvPr/>
        </p:nvSpPr>
        <p:spPr>
          <a:xfrm>
            <a:off x="11369040" y="6446520"/>
            <a:ext cx="594360" cy="228600"/>
          </a:xfrm>
          <a:prstGeom prst="rect">
            <a:avLst/>
          </a:prstGeom>
          <a:noFill/>
        </p:spPr>
        <p:txBody>
          <a:bodyPr wrap="none" lIns="0" tIns="0" rIns="0" bIns="0">
            <a:spAutoFit/>
          </a:bodyPr>
          <a:lstStyle/>
          <a:p>
            <a:pPr algn="r"/>
            <a:r>
              <a:rPr sz="1000">
                <a:solidFill>
                  <a:srgbClr val="00538A"/>
                </a:solidFill>
                <a:latin typeface="Arial"/>
              </a:rPr>
              <a:t>10</a:t>
            </a:r>
          </a:p>
        </p:txBody>
      </p:sp>
    </p:spTree>
    <p:extLst>
      <p:ext uri="{BB962C8B-B14F-4D97-AF65-F5344CB8AC3E}">
        <p14:creationId xmlns:p14="http://schemas.microsoft.com/office/powerpoint/2010/main" val="882877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C0046E05-EB05-07AB-C664-B3BEEE0DF2F4}"/>
            </a:ext>
          </a:extLst>
        </p:cNvPr>
        <p:cNvGrpSpPr/>
        <p:nvPr/>
      </p:nvGrpSpPr>
      <p:grpSpPr>
        <a:xfrm>
          <a:off x="0" y="0"/>
          <a:ext cx="0" cy="0"/>
          <a:chOff x="0" y="0"/>
          <a:chExt cx="0" cy="0"/>
        </a:xfrm>
      </p:grpSpPr>
      <p:sp>
        <p:nvSpPr>
          <p:cNvPr id="5" name="Rounded Rectangle 4"/>
          <p:cNvSpPr/>
          <p:nvPr/>
        </p:nvSpPr>
        <p:spPr>
          <a:xfrm>
            <a:off x="286512" y="100584"/>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E624B935-2381-B003-B8E8-2266D7401660}"/>
              </a:ext>
            </a:extLst>
          </p:cNvPr>
          <p:cNvSpPr>
            <a:spLocks noGrp="1"/>
          </p:cNvSpPr>
          <p:nvPr>
            <p:ph type="title"/>
          </p:nvPr>
        </p:nvSpPr>
        <p:spPr>
          <a:xfrm>
            <a:off x="952052" y="435868"/>
            <a:ext cx="10416988" cy="811369"/>
          </a:xfrm>
        </p:spPr>
        <p:txBody>
          <a:bodyPr wrap="square" lIns="36576" tIns="18288" rIns="36576" bIns="18288">
            <a:normAutofit/>
          </a:bodyPr>
          <a:lstStyle/>
          <a:p>
            <a:pPr algn="ctr">
              <a:spcAft>
                <a:spcPts val="200"/>
              </a:spcAft>
            </a:pPr>
            <a:r>
              <a:rPr lang="en-US" sz="3200" b="1" dirty="0">
                <a:solidFill>
                  <a:srgbClr val="06336F"/>
                </a:solidFill>
                <a:latin typeface="Arial"/>
              </a:rPr>
              <a:t>Development of an IDLH for Hydrogen Chloride (HCl)</a:t>
            </a:r>
          </a:p>
        </p:txBody>
      </p:sp>
      <p:sp>
        <p:nvSpPr>
          <p:cNvPr id="3" name="Text Placeholder 2">
            <a:extLst>
              <a:ext uri="{FF2B5EF4-FFF2-40B4-BE49-F238E27FC236}">
                <a16:creationId xmlns:a16="http://schemas.microsoft.com/office/drawing/2014/main" id="{D2033E37-A6C3-C132-B5AD-B5223BE14D1F}"/>
              </a:ext>
            </a:extLst>
          </p:cNvPr>
          <p:cNvSpPr>
            <a:spLocks noGrp="1"/>
          </p:cNvSpPr>
          <p:nvPr>
            <p:ph type="body" sz="quarter" idx="10"/>
          </p:nvPr>
        </p:nvSpPr>
        <p:spPr>
          <a:xfrm>
            <a:off x="952052" y="1582521"/>
            <a:ext cx="10416988" cy="4363525"/>
          </a:xfrm>
        </p:spPr>
        <p:txBody>
          <a:bodyPr vert="horz" wrap="square" lIns="36576" tIns="18288" rIns="36576" bIns="18288" rtlCol="0" anchor="t">
            <a:normAutofit/>
          </a:bodyPr>
          <a:lstStyle/>
          <a:p>
            <a:pPr>
              <a:spcAft>
                <a:spcPts val="200"/>
              </a:spcAft>
            </a:pPr>
            <a:r>
              <a:rPr lang="en-US" sz="2400" dirty="0">
                <a:solidFill>
                  <a:srgbClr val="06336F"/>
                </a:solidFill>
                <a:latin typeface="Arial"/>
              </a:rPr>
              <a:t>Intended to protect workers in acute, high-exposure incidents, also guides use of respirators </a:t>
            </a:r>
          </a:p>
          <a:p>
            <a:pPr>
              <a:spcAft>
                <a:spcPts val="200"/>
              </a:spcAft>
            </a:pPr>
            <a:r>
              <a:rPr lang="en-US" sz="2400" dirty="0">
                <a:solidFill>
                  <a:srgbClr val="06336F"/>
                </a:solidFill>
                <a:latin typeface="Arial"/>
              </a:rPr>
              <a:t>Original value was set at 50 ppm (1994) based on self-reported respiratory irritation symptoms in a small sample of human subjects in a 1943 experiment</a:t>
            </a:r>
          </a:p>
          <a:p>
            <a:pPr lvl="2">
              <a:spcAft>
                <a:spcPts val="200"/>
              </a:spcAft>
            </a:pPr>
            <a:r>
              <a:rPr lang="en-US" sz="2400" dirty="0">
                <a:solidFill>
                  <a:srgbClr val="06336F"/>
                </a:solidFill>
                <a:latin typeface="Arial"/>
              </a:rPr>
              <a:t>Not quantitative and based on limited, subjective information</a:t>
            </a:r>
          </a:p>
          <a:p>
            <a:pPr>
              <a:spcAft>
                <a:spcPts val="200"/>
              </a:spcAft>
            </a:pPr>
            <a:r>
              <a:rPr lang="en-US" sz="2400" dirty="0">
                <a:solidFill>
                  <a:srgbClr val="06336F"/>
                </a:solidFill>
                <a:latin typeface="Arial"/>
              </a:rPr>
              <a:t>NIOSH updated its IDLH development protocol in 2013 to improve comprehensiveness and transparency</a:t>
            </a:r>
          </a:p>
          <a:p>
            <a:pPr>
              <a:spcAft>
                <a:spcPts val="200"/>
              </a:spcAft>
            </a:pPr>
            <a:r>
              <a:rPr lang="en-US" sz="2400" dirty="0">
                <a:solidFill>
                  <a:srgbClr val="06336F"/>
                </a:solidFill>
                <a:latin typeface="Arial"/>
              </a:rPr>
              <a:t>Updating IDLHs for chemicals is ongoing</a:t>
            </a:r>
          </a:p>
          <a:p>
            <a:pPr>
              <a:spcAft>
                <a:spcPts val="200"/>
              </a:spcAft>
            </a:pPr>
            <a:endParaRPr lang="en-US" sz="2400" dirty="0"/>
          </a:p>
        </p:txBody>
      </p:sp>
      <p:sp>
        <p:nvSpPr>
          <p:cNvPr id="7" name="SlideNumberFooter 11"/>
          <p:cNvSpPr txBox="1"/>
          <p:nvPr/>
        </p:nvSpPr>
        <p:spPr>
          <a:xfrm>
            <a:off x="11369040" y="6446520"/>
            <a:ext cx="594360" cy="228600"/>
          </a:xfrm>
          <a:prstGeom prst="rect">
            <a:avLst/>
          </a:prstGeom>
          <a:noFill/>
        </p:spPr>
        <p:txBody>
          <a:bodyPr wrap="none" lIns="0" tIns="0" rIns="0" bIns="0">
            <a:spAutoFit/>
          </a:bodyPr>
          <a:lstStyle/>
          <a:p>
            <a:pPr algn="r"/>
            <a:r>
              <a:rPr sz="1000">
                <a:solidFill>
                  <a:srgbClr val="00538A"/>
                </a:solidFill>
                <a:latin typeface="Arial"/>
              </a:rPr>
              <a:t>11</a:t>
            </a:r>
          </a:p>
        </p:txBody>
      </p:sp>
    </p:spTree>
    <p:extLst>
      <p:ext uri="{BB962C8B-B14F-4D97-AF65-F5344CB8AC3E}">
        <p14:creationId xmlns:p14="http://schemas.microsoft.com/office/powerpoint/2010/main" val="2741914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559F868A-157A-6C50-82A8-0DF93532F7B4}"/>
            </a:ext>
          </a:extLst>
        </p:cNvPr>
        <p:cNvGrpSpPr/>
        <p:nvPr/>
      </p:nvGrpSpPr>
      <p:grpSpPr>
        <a:xfrm>
          <a:off x="0" y="0"/>
          <a:ext cx="0" cy="0"/>
          <a:chOff x="0" y="0"/>
          <a:chExt cx="0" cy="0"/>
        </a:xfrm>
      </p:grpSpPr>
      <p:sp>
        <p:nvSpPr>
          <p:cNvPr id="5" name="Rounded Rectangle 4"/>
          <p:cNvSpPr/>
          <p:nvPr/>
        </p:nvSpPr>
        <p:spPr>
          <a:xfrm>
            <a:off x="256032" y="256032"/>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0EB25558-F5A6-98A8-7DFD-40558115FE69}"/>
              </a:ext>
            </a:extLst>
          </p:cNvPr>
          <p:cNvSpPr>
            <a:spLocks noGrp="1"/>
          </p:cNvSpPr>
          <p:nvPr>
            <p:ph type="title"/>
          </p:nvPr>
        </p:nvSpPr>
        <p:spPr>
          <a:xfrm>
            <a:off x="952052" y="240388"/>
            <a:ext cx="10416988" cy="811369"/>
          </a:xfrm>
        </p:spPr>
        <p:txBody>
          <a:bodyPr wrap="square" lIns="36576" tIns="18288" rIns="36576" bIns="18288">
            <a:normAutofit/>
          </a:bodyPr>
          <a:lstStyle/>
          <a:p>
            <a:pPr>
              <a:spcAft>
                <a:spcPts val="200"/>
              </a:spcAft>
            </a:pPr>
            <a:r>
              <a:rPr lang="en-US" sz="3200" b="1" dirty="0">
                <a:solidFill>
                  <a:srgbClr val="06336F"/>
                </a:solidFill>
                <a:latin typeface="Arial"/>
              </a:rPr>
              <a:t>Hazard Identification for IDLH Effects</a:t>
            </a:r>
          </a:p>
        </p:txBody>
      </p:sp>
      <p:sp>
        <p:nvSpPr>
          <p:cNvPr id="3" name="Text Placeholder 2">
            <a:extLst>
              <a:ext uri="{FF2B5EF4-FFF2-40B4-BE49-F238E27FC236}">
                <a16:creationId xmlns:a16="http://schemas.microsoft.com/office/drawing/2014/main" id="{8E3E0FF6-45D8-5B40-63C5-2C047B635AE2}"/>
              </a:ext>
            </a:extLst>
          </p:cNvPr>
          <p:cNvSpPr>
            <a:spLocks noGrp="1"/>
          </p:cNvSpPr>
          <p:nvPr>
            <p:ph type="body" sz="quarter" idx="10"/>
          </p:nvPr>
        </p:nvSpPr>
        <p:spPr>
          <a:xfrm>
            <a:off x="673032" y="1546331"/>
            <a:ext cx="10416988" cy="2626827"/>
          </a:xfrm>
        </p:spPr>
        <p:txBody>
          <a:bodyPr vert="horz" wrap="square" lIns="36576" tIns="18288" rIns="36576" bIns="18288" numCol="1" rtlCol="0" anchor="t">
            <a:noAutofit/>
          </a:bodyPr>
          <a:lstStyle/>
          <a:p>
            <a:pPr lvl="0">
              <a:spcAft>
                <a:spcPts val="200"/>
              </a:spcAft>
            </a:pPr>
            <a:r>
              <a:rPr lang="en-US" sz="2800" dirty="0">
                <a:solidFill>
                  <a:srgbClr val="06336F"/>
                </a:solidFill>
                <a:latin typeface="Arial"/>
              </a:rPr>
              <a:t>NIOSH reviewed available literature and identified IDLH hazards for HCl:</a:t>
            </a:r>
            <a:endParaRPr lang="en-US" sz="2800" dirty="0"/>
          </a:p>
          <a:p>
            <a:pPr lvl="2">
              <a:spcAft>
                <a:spcPts val="200"/>
              </a:spcAft>
            </a:pPr>
            <a:r>
              <a:rPr lang="en-US" sz="2800" dirty="0">
                <a:solidFill>
                  <a:srgbClr val="06336F"/>
                </a:solidFill>
                <a:latin typeface="Arial"/>
              </a:rPr>
              <a:t>Eye irritation based on a study in guinea pigs</a:t>
            </a:r>
          </a:p>
          <a:p>
            <a:pPr lvl="2">
              <a:spcAft>
                <a:spcPts val="200"/>
              </a:spcAft>
            </a:pPr>
            <a:r>
              <a:rPr lang="en-US" sz="2800" dirty="0">
                <a:solidFill>
                  <a:srgbClr val="06336F"/>
                </a:solidFill>
                <a:latin typeface="Arial"/>
              </a:rPr>
              <a:t>Respiratory irritation based on a study in mice</a:t>
            </a:r>
          </a:p>
          <a:p>
            <a:pPr lvl="2">
              <a:spcAft>
                <a:spcPts val="200"/>
              </a:spcAft>
            </a:pPr>
            <a:r>
              <a:rPr lang="en-US" sz="2800" dirty="0">
                <a:solidFill>
                  <a:srgbClr val="06336F"/>
                </a:solidFill>
                <a:latin typeface="Arial"/>
              </a:rPr>
              <a:t>Death based on a study of lethal concentrations in guinea pigs</a:t>
            </a:r>
          </a:p>
          <a:p>
            <a:pPr lvl="2">
              <a:spcAft>
                <a:spcPts val="200"/>
              </a:spcAft>
            </a:pPr>
            <a:endParaRPr lang="en-US" sz="2800" dirty="0"/>
          </a:p>
          <a:p>
            <a:pPr lvl="0">
              <a:spcAft>
                <a:spcPts val="200"/>
              </a:spcAft>
            </a:pPr>
            <a:r>
              <a:rPr lang="en-US" sz="2800" dirty="0">
                <a:solidFill>
                  <a:srgbClr val="06336F"/>
                </a:solidFill>
                <a:latin typeface="Arial"/>
              </a:rPr>
              <a:t>These were consistent with symptoms reported in older reports that used human subjects 	</a:t>
            </a:r>
          </a:p>
        </p:txBody>
      </p:sp>
      <p:sp>
        <p:nvSpPr>
          <p:cNvPr id="7" name="SlideNumberFooter 12"/>
          <p:cNvSpPr txBox="1"/>
          <p:nvPr/>
        </p:nvSpPr>
        <p:spPr>
          <a:xfrm>
            <a:off x="11369040" y="6446520"/>
            <a:ext cx="594360" cy="228600"/>
          </a:xfrm>
          <a:prstGeom prst="rect">
            <a:avLst/>
          </a:prstGeom>
          <a:noFill/>
        </p:spPr>
        <p:txBody>
          <a:bodyPr wrap="none" lIns="0" tIns="0" rIns="0" bIns="0">
            <a:spAutoFit/>
          </a:bodyPr>
          <a:lstStyle/>
          <a:p>
            <a:pPr algn="r"/>
            <a:r>
              <a:rPr sz="1000">
                <a:solidFill>
                  <a:srgbClr val="00538A"/>
                </a:solidFill>
                <a:latin typeface="Arial"/>
              </a:rPr>
              <a:t>12</a:t>
            </a:r>
          </a:p>
        </p:txBody>
      </p:sp>
    </p:spTree>
    <p:extLst>
      <p:ext uri="{BB962C8B-B14F-4D97-AF65-F5344CB8AC3E}">
        <p14:creationId xmlns:p14="http://schemas.microsoft.com/office/powerpoint/2010/main" val="4178645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29D1E6A2-4D38-D2B9-600C-C25C5ACDB0BF}"/>
            </a:ext>
          </a:extLst>
        </p:cNvPr>
        <p:cNvGrpSpPr/>
        <p:nvPr/>
      </p:nvGrpSpPr>
      <p:grpSpPr>
        <a:xfrm>
          <a:off x="0" y="0"/>
          <a:ext cx="0" cy="0"/>
          <a:chOff x="0" y="0"/>
          <a:chExt cx="0" cy="0"/>
        </a:xfrm>
      </p:grpSpPr>
      <p:sp>
        <p:nvSpPr>
          <p:cNvPr id="6" name="Rounded Rectangle 5"/>
          <p:cNvSpPr/>
          <p:nvPr/>
        </p:nvSpPr>
        <p:spPr>
          <a:xfrm>
            <a:off x="0" y="182880"/>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07A8F02C-9CE0-DA85-1163-653182626925}"/>
              </a:ext>
            </a:extLst>
          </p:cNvPr>
          <p:cNvSpPr>
            <a:spLocks noGrp="1"/>
          </p:cNvSpPr>
          <p:nvPr>
            <p:ph type="title"/>
          </p:nvPr>
        </p:nvSpPr>
        <p:spPr>
          <a:xfrm>
            <a:off x="916462" y="100584"/>
            <a:ext cx="10416988" cy="811369"/>
          </a:xfrm>
        </p:spPr>
        <p:txBody>
          <a:bodyPr wrap="square" lIns="36576" tIns="18288" rIns="36576" bIns="18288">
            <a:normAutofit/>
          </a:bodyPr>
          <a:lstStyle/>
          <a:p>
            <a:pPr algn="ctr">
              <a:spcAft>
                <a:spcPts val="200"/>
              </a:spcAft>
            </a:pPr>
            <a:r>
              <a:rPr lang="en-US" sz="3200" b="1" dirty="0">
                <a:solidFill>
                  <a:srgbClr val="06336F"/>
                </a:solidFill>
                <a:latin typeface="Arial"/>
              </a:rPr>
              <a:t>Dose-Response for IDLH Effects</a:t>
            </a:r>
          </a:p>
        </p:txBody>
      </p:sp>
      <p:graphicFrame>
        <p:nvGraphicFramePr>
          <p:cNvPr id="5" name="Table 4">
            <a:extLst>
              <a:ext uri="{FF2B5EF4-FFF2-40B4-BE49-F238E27FC236}">
                <a16:creationId xmlns:a16="http://schemas.microsoft.com/office/drawing/2014/main" id="{4D9C36D4-77BD-6137-8951-CA1551EE65AC}"/>
              </a:ext>
            </a:extLst>
          </p:cNvPr>
          <p:cNvGraphicFramePr>
            <a:graphicFrameLocks noGrp="1"/>
          </p:cNvGraphicFramePr>
          <p:nvPr>
            <p:extLst>
              <p:ext uri="{D42A27DB-BD31-4B8C-83A1-F6EECF244321}">
                <p14:modId xmlns:p14="http://schemas.microsoft.com/office/powerpoint/2010/main" val="475158017"/>
              </p:ext>
            </p:extLst>
          </p:nvPr>
        </p:nvGraphicFramePr>
        <p:xfrm>
          <a:off x="619505" y="1580804"/>
          <a:ext cx="10952990" cy="3923566"/>
        </p:xfrm>
        <a:graphic>
          <a:graphicData uri="http://schemas.openxmlformats.org/drawingml/2006/table">
            <a:tbl>
              <a:tblPr firstRow="1" bandRow="1">
                <a:tableStyleId>{5C22544A-7EE6-4342-B048-85BDC9FD1C3A}</a:tableStyleId>
              </a:tblPr>
              <a:tblGrid>
                <a:gridCol w="2190598">
                  <a:extLst>
                    <a:ext uri="{9D8B030D-6E8A-4147-A177-3AD203B41FA5}">
                      <a16:colId xmlns:a16="http://schemas.microsoft.com/office/drawing/2014/main" val="97415068"/>
                    </a:ext>
                  </a:extLst>
                </a:gridCol>
                <a:gridCol w="2190598">
                  <a:extLst>
                    <a:ext uri="{9D8B030D-6E8A-4147-A177-3AD203B41FA5}">
                      <a16:colId xmlns:a16="http://schemas.microsoft.com/office/drawing/2014/main" val="1491985621"/>
                    </a:ext>
                  </a:extLst>
                </a:gridCol>
                <a:gridCol w="2190598">
                  <a:extLst>
                    <a:ext uri="{9D8B030D-6E8A-4147-A177-3AD203B41FA5}">
                      <a16:colId xmlns:a16="http://schemas.microsoft.com/office/drawing/2014/main" val="2598910457"/>
                    </a:ext>
                  </a:extLst>
                </a:gridCol>
                <a:gridCol w="1908160">
                  <a:extLst>
                    <a:ext uri="{9D8B030D-6E8A-4147-A177-3AD203B41FA5}">
                      <a16:colId xmlns:a16="http://schemas.microsoft.com/office/drawing/2014/main" val="414129822"/>
                    </a:ext>
                  </a:extLst>
                </a:gridCol>
                <a:gridCol w="2473036">
                  <a:extLst>
                    <a:ext uri="{9D8B030D-6E8A-4147-A177-3AD203B41FA5}">
                      <a16:colId xmlns:a16="http://schemas.microsoft.com/office/drawing/2014/main" val="3447121222"/>
                    </a:ext>
                  </a:extLst>
                </a:gridCol>
              </a:tblGrid>
              <a:tr h="992360">
                <a:tc>
                  <a:txBody>
                    <a:bodyPr/>
                    <a:lstStyle/>
                    <a:p>
                      <a:pPr algn="ctr"/>
                      <a:r>
                        <a:rPr lang="en-US" sz="2400" dirty="0">
                          <a:solidFill>
                            <a:srgbClr val="06336F"/>
                          </a:solidFill>
                          <a:latin typeface="Arial"/>
                        </a:rPr>
                        <a:t>Effect</a:t>
                      </a:r>
                    </a:p>
                  </a:txBody>
                  <a:tcPr anchor="ctr">
                    <a:solidFill>
                      <a:schemeClr val="bg2">
                        <a:lumMod val="95000"/>
                      </a:schemeClr>
                    </a:solidFill>
                  </a:tcPr>
                </a:tc>
                <a:tc>
                  <a:txBody>
                    <a:bodyPr/>
                    <a:lstStyle/>
                    <a:p>
                      <a:pPr algn="ctr"/>
                      <a:r>
                        <a:rPr lang="en-US" sz="2400" dirty="0">
                          <a:solidFill>
                            <a:srgbClr val="06336F"/>
                          </a:solidFill>
                          <a:latin typeface="Arial"/>
                        </a:rPr>
                        <a:t>Species</a:t>
                      </a:r>
                    </a:p>
                  </a:txBody>
                  <a:tcPr anchor="ctr">
                    <a:solidFill>
                      <a:schemeClr val="bg2">
                        <a:lumMod val="95000"/>
                      </a:schemeClr>
                    </a:solidFill>
                  </a:tcPr>
                </a:tc>
                <a:tc>
                  <a:txBody>
                    <a:bodyPr/>
                    <a:lstStyle/>
                    <a:p>
                      <a:pPr algn="ctr"/>
                      <a:r>
                        <a:rPr lang="en-US" sz="2400" dirty="0">
                          <a:solidFill>
                            <a:srgbClr val="06336F"/>
                          </a:solidFill>
                          <a:latin typeface="Arial"/>
                        </a:rPr>
                        <a:t>Endpoint</a:t>
                      </a:r>
                    </a:p>
                  </a:txBody>
                  <a:tcPr anchor="ctr">
                    <a:solidFill>
                      <a:schemeClr val="bg2">
                        <a:lumMod val="95000"/>
                      </a:schemeClr>
                    </a:solidFill>
                  </a:tcPr>
                </a:tc>
                <a:tc>
                  <a:txBody>
                    <a:bodyPr/>
                    <a:lstStyle/>
                    <a:p>
                      <a:pPr algn="ctr"/>
                      <a:r>
                        <a:rPr lang="en-US" sz="2400" dirty="0">
                          <a:solidFill>
                            <a:srgbClr val="06336F"/>
                          </a:solidFill>
                          <a:latin typeface="Arial"/>
                        </a:rPr>
                        <a:t>Exposure Metric</a:t>
                      </a:r>
                    </a:p>
                  </a:txBody>
                  <a:tcPr anchor="ctr">
                    <a:solidFill>
                      <a:schemeClr val="bg2">
                        <a:lumMod val="95000"/>
                      </a:schemeClr>
                    </a:solidFill>
                  </a:tcPr>
                </a:tc>
                <a:tc>
                  <a:txBody>
                    <a:bodyPr/>
                    <a:lstStyle/>
                    <a:p>
                      <a:pPr algn="ctr"/>
                      <a:r>
                        <a:rPr lang="en-US" sz="2400" dirty="0">
                          <a:solidFill>
                            <a:srgbClr val="06336F"/>
                          </a:solidFill>
                          <a:latin typeface="Arial"/>
                        </a:rPr>
                        <a:t>IDLH Concentration</a:t>
                      </a:r>
                    </a:p>
                  </a:txBody>
                  <a:tcPr anchor="ctr">
                    <a:solidFill>
                      <a:schemeClr val="bg2">
                        <a:lumMod val="95000"/>
                      </a:schemeClr>
                    </a:solidFill>
                  </a:tcPr>
                </a:tc>
                <a:extLst>
                  <a:ext uri="{0D108BD9-81ED-4DB2-BD59-A6C34878D82A}">
                    <a16:rowId xmlns:a16="http://schemas.microsoft.com/office/drawing/2014/main" val="1772232067"/>
                  </a:ext>
                </a:extLst>
              </a:tr>
              <a:tr h="1136406">
                <a:tc>
                  <a:txBody>
                    <a:bodyPr/>
                    <a:lstStyle/>
                    <a:p>
                      <a:r>
                        <a:rPr lang="en-US" sz="2400" dirty="0">
                          <a:solidFill>
                            <a:srgbClr val="06336F"/>
                          </a:solidFill>
                          <a:latin typeface="Arial"/>
                        </a:rPr>
                        <a:t>Eye Irritation</a:t>
                      </a:r>
                    </a:p>
                  </a:txBody>
                  <a:tcPr/>
                </a:tc>
                <a:tc>
                  <a:txBody>
                    <a:bodyPr/>
                    <a:lstStyle/>
                    <a:p>
                      <a:r>
                        <a:rPr lang="en-US" sz="2400" dirty="0">
                          <a:solidFill>
                            <a:srgbClr val="06336F"/>
                          </a:solidFill>
                          <a:latin typeface="Arial"/>
                        </a:rPr>
                        <a:t>Guinea Pig</a:t>
                      </a:r>
                    </a:p>
                  </a:txBody>
                  <a:tcPr/>
                </a:tc>
                <a:tc>
                  <a:txBody>
                    <a:bodyPr/>
                    <a:lstStyle/>
                    <a:p>
                      <a:r>
                        <a:rPr lang="en-US" sz="2400" dirty="0">
                          <a:solidFill>
                            <a:srgbClr val="06336F"/>
                          </a:solidFill>
                          <a:latin typeface="Arial"/>
                        </a:rPr>
                        <a:t>Corneal Opacity</a:t>
                      </a:r>
                    </a:p>
                  </a:txBody>
                  <a:tcPr/>
                </a:tc>
                <a:tc>
                  <a:txBody>
                    <a:bodyPr/>
                    <a:lstStyle/>
                    <a:p>
                      <a:r>
                        <a:rPr lang="en-US" sz="2400" dirty="0">
                          <a:solidFill>
                            <a:srgbClr val="06336F"/>
                          </a:solidFill>
                          <a:latin typeface="Arial"/>
                        </a:rPr>
                        <a:t>No-Effect Level</a:t>
                      </a:r>
                    </a:p>
                  </a:txBody>
                  <a:tcPr/>
                </a:tc>
                <a:tc>
                  <a:txBody>
                    <a:bodyPr/>
                    <a:lstStyle/>
                    <a:p>
                      <a:r>
                        <a:rPr lang="en-US" sz="2400" dirty="0">
                          <a:solidFill>
                            <a:srgbClr val="06336F"/>
                          </a:solidFill>
                          <a:latin typeface="Arial"/>
                        </a:rPr>
                        <a:t>320 ppm</a:t>
                      </a:r>
                    </a:p>
                  </a:txBody>
                  <a:tcPr/>
                </a:tc>
                <a:extLst>
                  <a:ext uri="{0D108BD9-81ED-4DB2-BD59-A6C34878D82A}">
                    <a16:rowId xmlns:a16="http://schemas.microsoft.com/office/drawing/2014/main" val="3045573373"/>
                  </a:ext>
                </a:extLst>
              </a:tr>
              <a:tr h="1136406">
                <a:tc>
                  <a:txBody>
                    <a:bodyPr/>
                    <a:lstStyle/>
                    <a:p>
                      <a:r>
                        <a:rPr lang="en-US" sz="2400" dirty="0">
                          <a:solidFill>
                            <a:srgbClr val="06336F"/>
                          </a:solidFill>
                          <a:latin typeface="Arial"/>
                        </a:rPr>
                        <a:t>Respiratory Irritation</a:t>
                      </a:r>
                    </a:p>
                  </a:txBody>
                  <a:tcPr/>
                </a:tc>
                <a:tc>
                  <a:txBody>
                    <a:bodyPr/>
                    <a:lstStyle/>
                    <a:p>
                      <a:r>
                        <a:rPr lang="en-US" sz="2400" dirty="0">
                          <a:solidFill>
                            <a:srgbClr val="06336F"/>
                          </a:solidFill>
                          <a:latin typeface="Arial"/>
                        </a:rPr>
                        <a:t>Mouse</a:t>
                      </a:r>
                    </a:p>
                  </a:txBody>
                  <a:tcPr/>
                </a:tc>
                <a:tc>
                  <a:txBody>
                    <a:bodyPr/>
                    <a:lstStyle/>
                    <a:p>
                      <a:r>
                        <a:rPr lang="en-US" sz="2400" dirty="0">
                          <a:solidFill>
                            <a:srgbClr val="06336F"/>
                          </a:solidFill>
                          <a:latin typeface="Arial"/>
                        </a:rPr>
                        <a:t>Respiratory Depression</a:t>
                      </a:r>
                    </a:p>
                  </a:txBody>
                  <a:tcPr/>
                </a:tc>
                <a:tc>
                  <a:txBody>
                    <a:bodyPr/>
                    <a:lstStyle/>
                    <a:p>
                      <a:r>
                        <a:rPr lang="en-US" sz="2400" dirty="0">
                          <a:solidFill>
                            <a:srgbClr val="06336F"/>
                          </a:solidFill>
                          <a:latin typeface="Arial"/>
                        </a:rPr>
                        <a:t>RD</a:t>
                      </a:r>
                      <a:r>
                        <a:rPr lang="en-US" sz="2400" baseline="-25000" dirty="0">
                          <a:solidFill>
                            <a:srgbClr val="06336F"/>
                          </a:solidFill>
                          <a:latin typeface="Arial"/>
                        </a:rPr>
                        <a:t>50</a:t>
                      </a:r>
                      <a:r>
                        <a:rPr lang="en-US" sz="2400" baseline="0" dirty="0">
                          <a:solidFill>
                            <a:srgbClr val="06336F"/>
                          </a:solidFill>
                          <a:latin typeface="Arial"/>
                        </a:rPr>
                        <a:t> (half of maximal)</a:t>
                      </a:r>
                      <a:endParaRPr lang="en-US" sz="2400" dirty="0"/>
                    </a:p>
                  </a:txBody>
                  <a:tcPr/>
                </a:tc>
                <a:tc>
                  <a:txBody>
                    <a:bodyPr/>
                    <a:lstStyle/>
                    <a:p>
                      <a:r>
                        <a:rPr lang="en-US" sz="2400" baseline="0" dirty="0">
                          <a:solidFill>
                            <a:srgbClr val="06336F"/>
                          </a:solidFill>
                          <a:latin typeface="Arial"/>
                        </a:rPr>
                        <a:t>309 ppm</a:t>
                      </a:r>
                    </a:p>
                  </a:txBody>
                  <a:tcPr/>
                </a:tc>
                <a:extLst>
                  <a:ext uri="{0D108BD9-81ED-4DB2-BD59-A6C34878D82A}">
                    <a16:rowId xmlns:a16="http://schemas.microsoft.com/office/drawing/2014/main" val="3334234317"/>
                  </a:ext>
                </a:extLst>
              </a:tr>
              <a:tr h="658394">
                <a:tc>
                  <a:txBody>
                    <a:bodyPr/>
                    <a:lstStyle/>
                    <a:p>
                      <a:r>
                        <a:rPr lang="en-US" sz="2400" dirty="0">
                          <a:solidFill>
                            <a:srgbClr val="06336F"/>
                          </a:solidFill>
                          <a:latin typeface="Arial"/>
                        </a:rPr>
                        <a:t>Death</a:t>
                      </a:r>
                    </a:p>
                  </a:txBody>
                  <a:tcPr/>
                </a:tc>
                <a:tc>
                  <a:txBody>
                    <a:bodyPr/>
                    <a:lstStyle/>
                    <a:p>
                      <a:r>
                        <a:rPr lang="en-US" sz="2400" dirty="0">
                          <a:solidFill>
                            <a:srgbClr val="06336F"/>
                          </a:solidFill>
                          <a:latin typeface="Arial"/>
                        </a:rPr>
                        <a:t>Guinea Pig</a:t>
                      </a:r>
                    </a:p>
                  </a:txBody>
                  <a:tcPr/>
                </a:tc>
                <a:tc>
                  <a:txBody>
                    <a:bodyPr/>
                    <a:lstStyle/>
                    <a:p>
                      <a:r>
                        <a:rPr lang="en-US" sz="2400" dirty="0">
                          <a:solidFill>
                            <a:srgbClr val="06336F"/>
                          </a:solidFill>
                          <a:latin typeface="Arial"/>
                        </a:rPr>
                        <a:t>Lethality</a:t>
                      </a:r>
                    </a:p>
                  </a:txBody>
                  <a:tcPr/>
                </a:tc>
                <a:tc>
                  <a:txBody>
                    <a:bodyPr/>
                    <a:lstStyle/>
                    <a:p>
                      <a:r>
                        <a:rPr lang="en-US" sz="2400" dirty="0">
                          <a:solidFill>
                            <a:srgbClr val="06336F"/>
                          </a:solidFill>
                          <a:latin typeface="Arial"/>
                        </a:rPr>
                        <a:t>LD</a:t>
                      </a:r>
                      <a:r>
                        <a:rPr lang="en-US" sz="2400" baseline="-25000" dirty="0">
                          <a:solidFill>
                            <a:srgbClr val="06336F"/>
                          </a:solidFill>
                          <a:latin typeface="Arial"/>
                        </a:rPr>
                        <a:t>50</a:t>
                      </a:r>
                      <a:r>
                        <a:rPr lang="en-US" sz="2400" baseline="0" dirty="0">
                          <a:solidFill>
                            <a:srgbClr val="06336F"/>
                          </a:solidFill>
                          <a:latin typeface="Arial"/>
                        </a:rPr>
                        <a:t> </a:t>
                      </a:r>
                      <a:endParaRPr lang="en-US" sz="2400" dirty="0"/>
                    </a:p>
                  </a:txBody>
                  <a:tcPr/>
                </a:tc>
                <a:tc>
                  <a:txBody>
                    <a:bodyPr/>
                    <a:lstStyle/>
                    <a:p>
                      <a:r>
                        <a:rPr lang="en-US" sz="2400" dirty="0">
                          <a:solidFill>
                            <a:srgbClr val="06336F"/>
                          </a:solidFill>
                          <a:latin typeface="Arial"/>
                        </a:rPr>
                        <a:t>1,341 ppm</a:t>
                      </a:r>
                    </a:p>
                  </a:txBody>
                  <a:tcPr/>
                </a:tc>
                <a:extLst>
                  <a:ext uri="{0D108BD9-81ED-4DB2-BD59-A6C34878D82A}">
                    <a16:rowId xmlns:a16="http://schemas.microsoft.com/office/drawing/2014/main" val="950361814"/>
                  </a:ext>
                </a:extLst>
              </a:tr>
            </a:tbl>
          </a:graphicData>
        </a:graphic>
      </p:graphicFrame>
      <p:sp>
        <p:nvSpPr>
          <p:cNvPr id="8" name="SlideNumberFooter 13"/>
          <p:cNvSpPr txBox="1"/>
          <p:nvPr/>
        </p:nvSpPr>
        <p:spPr>
          <a:xfrm>
            <a:off x="11369040" y="6446520"/>
            <a:ext cx="594360" cy="228600"/>
          </a:xfrm>
          <a:prstGeom prst="rect">
            <a:avLst/>
          </a:prstGeom>
          <a:noFill/>
        </p:spPr>
        <p:txBody>
          <a:bodyPr wrap="none" lIns="0" tIns="0" rIns="0" bIns="0">
            <a:spAutoFit/>
          </a:bodyPr>
          <a:lstStyle/>
          <a:p>
            <a:pPr algn="r"/>
            <a:r>
              <a:rPr sz="1000">
                <a:solidFill>
                  <a:srgbClr val="00538A"/>
                </a:solidFill>
                <a:latin typeface="Arial"/>
              </a:rPr>
              <a:t>13</a:t>
            </a:r>
          </a:p>
        </p:txBody>
      </p:sp>
    </p:spTree>
    <p:extLst>
      <p:ext uri="{BB962C8B-B14F-4D97-AF65-F5344CB8AC3E}">
        <p14:creationId xmlns:p14="http://schemas.microsoft.com/office/powerpoint/2010/main" val="608253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2CEA3F53-2296-F660-845B-883A64A3C8BA}"/>
            </a:ext>
          </a:extLst>
        </p:cNvPr>
        <p:cNvGrpSpPr/>
        <p:nvPr/>
      </p:nvGrpSpPr>
      <p:grpSpPr>
        <a:xfrm>
          <a:off x="0" y="0"/>
          <a:ext cx="0" cy="0"/>
          <a:chOff x="0" y="0"/>
          <a:chExt cx="0" cy="0"/>
        </a:xfrm>
      </p:grpSpPr>
      <p:sp>
        <p:nvSpPr>
          <p:cNvPr id="9" name="Rounded Rectangle 8"/>
          <p:cNvSpPr/>
          <p:nvPr/>
        </p:nvSpPr>
        <p:spPr>
          <a:xfrm>
            <a:off x="257556" y="265176"/>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a:extLst>
              <a:ext uri="{FF2B5EF4-FFF2-40B4-BE49-F238E27FC236}">
                <a16:creationId xmlns:a16="http://schemas.microsoft.com/office/drawing/2014/main" id="{6C7362CF-95B7-70D0-F1CE-D57EEC88FD14}"/>
              </a:ext>
            </a:extLst>
          </p:cNvPr>
          <p:cNvSpPr>
            <a:spLocks noGrp="1"/>
          </p:cNvSpPr>
          <p:nvPr>
            <p:ph type="title"/>
          </p:nvPr>
        </p:nvSpPr>
        <p:spPr>
          <a:xfrm>
            <a:off x="812800" y="360984"/>
            <a:ext cx="10416988" cy="811369"/>
          </a:xfrm>
        </p:spPr>
        <p:txBody>
          <a:bodyPr wrap="square" lIns="36576" tIns="18288" rIns="36576" bIns="18288">
            <a:noAutofit/>
          </a:bodyPr>
          <a:lstStyle/>
          <a:p>
            <a:pPr algn="ctr">
              <a:spcAft>
                <a:spcPts val="200"/>
              </a:spcAft>
            </a:pPr>
            <a:r>
              <a:rPr lang="en-US" sz="3200" b="1" dirty="0">
                <a:solidFill>
                  <a:srgbClr val="06336F"/>
                </a:solidFill>
                <a:latin typeface="Arial"/>
              </a:rPr>
              <a:t>Risk Characterization for IDLH Effects: Selecting an IDLH Value</a:t>
            </a:r>
          </a:p>
        </p:txBody>
      </p:sp>
      <p:sp>
        <p:nvSpPr>
          <p:cNvPr id="8" name="Text Placeholder 2">
            <a:extLst>
              <a:ext uri="{FF2B5EF4-FFF2-40B4-BE49-F238E27FC236}">
                <a16:creationId xmlns:a16="http://schemas.microsoft.com/office/drawing/2014/main" id="{2CA6A7C8-4562-4C74-FD96-F0F08C3C3717}"/>
              </a:ext>
            </a:extLst>
          </p:cNvPr>
          <p:cNvSpPr>
            <a:spLocks noGrp="1"/>
          </p:cNvSpPr>
          <p:nvPr>
            <p:ph type="body" sz="quarter" idx="10"/>
          </p:nvPr>
        </p:nvSpPr>
        <p:spPr>
          <a:xfrm>
            <a:off x="1059365" y="5328003"/>
            <a:ext cx="9712713" cy="666398"/>
          </a:xfrm>
        </p:spPr>
        <p:txBody>
          <a:bodyPr vert="horz" wrap="square" lIns="36576" tIns="18288" rIns="36576" bIns="18288" numCol="1" rtlCol="0" anchor="t">
            <a:normAutofit/>
          </a:bodyPr>
          <a:lstStyle/>
          <a:p>
            <a:pPr lvl="0">
              <a:spcAft>
                <a:spcPts val="200"/>
              </a:spcAft>
            </a:pPr>
            <a:r>
              <a:rPr lang="en-US" sz="2200" dirty="0">
                <a:solidFill>
                  <a:srgbClr val="06336F"/>
                </a:solidFill>
                <a:latin typeface="Arial"/>
              </a:rPr>
              <a:t>Lethality-based value agrees well with self-reported symptoms in human adults and offers a data-based dose-risk estimate	</a:t>
            </a:r>
          </a:p>
        </p:txBody>
      </p:sp>
      <p:pic>
        <p:nvPicPr>
          <p:cNvPr id="6" name="Picture 5">
            <a:extLst>
              <a:ext uri="{FF2B5EF4-FFF2-40B4-BE49-F238E27FC236}">
                <a16:creationId xmlns:a16="http://schemas.microsoft.com/office/drawing/2014/main" id="{13BCE508-F91E-ED50-27DA-70AC9F27C2E5}"/>
              </a:ext>
            </a:extLst>
          </p:cNvPr>
          <p:cNvPicPr>
            <a:picLocks noChangeAspect="1"/>
          </p:cNvPicPr>
          <p:nvPr/>
        </p:nvPicPr>
        <p:blipFill>
          <a:blip r:embed="rId3"/>
          <a:stretch>
            <a:fillRect/>
          </a:stretch>
        </p:blipFill>
        <p:spPr>
          <a:xfrm>
            <a:off x="952445" y="1686016"/>
            <a:ext cx="10137697" cy="3461523"/>
          </a:xfrm>
          <a:prstGeom prst="rect">
            <a:avLst/>
          </a:prstGeom>
        </p:spPr>
      </p:pic>
      <p:sp>
        <p:nvSpPr>
          <p:cNvPr id="11" name="SlideNumberFooter 15"/>
          <p:cNvSpPr txBox="1"/>
          <p:nvPr/>
        </p:nvSpPr>
        <p:spPr>
          <a:xfrm>
            <a:off x="11822336" y="6446520"/>
            <a:ext cx="141064" cy="153888"/>
          </a:xfrm>
          <a:prstGeom prst="rect">
            <a:avLst/>
          </a:prstGeom>
          <a:noFill/>
        </p:spPr>
        <p:txBody>
          <a:bodyPr wrap="none" lIns="0" tIns="0" rIns="0" bIns="0">
            <a:spAutoFit/>
          </a:bodyPr>
          <a:lstStyle/>
          <a:p>
            <a:pPr algn="r"/>
            <a:r>
              <a:rPr sz="1000" dirty="0">
                <a:solidFill>
                  <a:srgbClr val="00538A"/>
                </a:solidFill>
                <a:latin typeface="Arial"/>
              </a:rPr>
              <a:t>1</a:t>
            </a:r>
            <a:r>
              <a:rPr lang="en-US" sz="1000" dirty="0">
                <a:solidFill>
                  <a:srgbClr val="00538A"/>
                </a:solidFill>
                <a:latin typeface="Arial"/>
              </a:rPr>
              <a:t>4</a:t>
            </a:r>
            <a:endParaRPr sz="1000" dirty="0">
              <a:solidFill>
                <a:srgbClr val="00538A"/>
              </a:solidFill>
              <a:latin typeface="Arial"/>
            </a:endParaRPr>
          </a:p>
        </p:txBody>
      </p:sp>
      <p:sp>
        <p:nvSpPr>
          <p:cNvPr id="3" name="TextBox 2">
            <a:extLst>
              <a:ext uri="{FF2B5EF4-FFF2-40B4-BE49-F238E27FC236}">
                <a16:creationId xmlns:a16="http://schemas.microsoft.com/office/drawing/2014/main" id="{5161D3FD-031A-4A9D-A464-22597F2C7270}"/>
              </a:ext>
            </a:extLst>
          </p:cNvPr>
          <p:cNvSpPr txBox="1"/>
          <p:nvPr/>
        </p:nvSpPr>
        <p:spPr>
          <a:xfrm>
            <a:off x="9218615" y="4958671"/>
            <a:ext cx="2355272" cy="369332"/>
          </a:xfrm>
          <a:prstGeom prst="rect">
            <a:avLst/>
          </a:prstGeom>
          <a:noFill/>
        </p:spPr>
        <p:txBody>
          <a:bodyPr wrap="square" rtlCol="0">
            <a:spAutoFit/>
          </a:bodyPr>
          <a:lstStyle/>
          <a:p>
            <a:pPr algn="l"/>
            <a:r>
              <a:rPr lang="en-US" dirty="0">
                <a:latin typeface="+mj-lt"/>
              </a:rPr>
              <a:t>NIOSH 2025</a:t>
            </a:r>
          </a:p>
        </p:txBody>
      </p:sp>
    </p:spTree>
    <p:extLst>
      <p:ext uri="{BB962C8B-B14F-4D97-AF65-F5344CB8AC3E}">
        <p14:creationId xmlns:p14="http://schemas.microsoft.com/office/powerpoint/2010/main" val="1690230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28636601-29F6-6D9D-BBD3-D160601E40FA}"/>
            </a:ext>
          </a:extLst>
        </p:cNvPr>
        <p:cNvGrpSpPr/>
        <p:nvPr/>
      </p:nvGrpSpPr>
      <p:grpSpPr>
        <a:xfrm>
          <a:off x="0" y="0"/>
          <a:ext cx="0" cy="0"/>
          <a:chOff x="0" y="0"/>
          <a:chExt cx="0" cy="0"/>
        </a:xfrm>
      </p:grpSpPr>
      <p:sp>
        <p:nvSpPr>
          <p:cNvPr id="5" name="Rounded Rectangle 4"/>
          <p:cNvSpPr/>
          <p:nvPr/>
        </p:nvSpPr>
        <p:spPr>
          <a:xfrm>
            <a:off x="256032" y="256032"/>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3" name="Picture 2">
            <a:extLst>
              <a:ext uri="{FF2B5EF4-FFF2-40B4-BE49-F238E27FC236}">
                <a16:creationId xmlns:a16="http://schemas.microsoft.com/office/drawing/2014/main" id="{9308AB2D-96ED-C3DB-F905-118574A929F0}"/>
              </a:ext>
            </a:extLst>
          </p:cNvPr>
          <p:cNvPicPr>
            <a:picLocks noChangeAspect="1"/>
          </p:cNvPicPr>
          <p:nvPr/>
        </p:nvPicPr>
        <p:blipFill>
          <a:blip r:embed="rId3"/>
          <a:stretch>
            <a:fillRect/>
          </a:stretch>
        </p:blipFill>
        <p:spPr>
          <a:xfrm>
            <a:off x="2172562" y="354640"/>
            <a:ext cx="8178446" cy="5726120"/>
          </a:xfrm>
          <a:prstGeom prst="rect">
            <a:avLst/>
          </a:prstGeom>
        </p:spPr>
      </p:pic>
      <p:sp>
        <p:nvSpPr>
          <p:cNvPr id="7" name="SlideNumberFooter 16"/>
          <p:cNvSpPr txBox="1"/>
          <p:nvPr/>
        </p:nvSpPr>
        <p:spPr>
          <a:xfrm>
            <a:off x="11822336" y="6446520"/>
            <a:ext cx="141064" cy="153888"/>
          </a:xfrm>
          <a:prstGeom prst="rect">
            <a:avLst/>
          </a:prstGeom>
          <a:noFill/>
        </p:spPr>
        <p:txBody>
          <a:bodyPr wrap="none" lIns="0" tIns="0" rIns="0" bIns="0">
            <a:spAutoFit/>
          </a:bodyPr>
          <a:lstStyle/>
          <a:p>
            <a:pPr algn="r"/>
            <a:r>
              <a:rPr sz="1000" dirty="0">
                <a:solidFill>
                  <a:srgbClr val="00538A"/>
                </a:solidFill>
                <a:latin typeface="Arial"/>
              </a:rPr>
              <a:t>1</a:t>
            </a:r>
            <a:r>
              <a:rPr lang="en-US" sz="1000" dirty="0">
                <a:solidFill>
                  <a:srgbClr val="00538A"/>
                </a:solidFill>
                <a:latin typeface="Arial"/>
              </a:rPr>
              <a:t>5</a:t>
            </a:r>
            <a:endParaRPr sz="1000" dirty="0">
              <a:solidFill>
                <a:srgbClr val="00538A"/>
              </a:solidFill>
              <a:latin typeface="Arial"/>
            </a:endParaRPr>
          </a:p>
        </p:txBody>
      </p:sp>
    </p:spTree>
    <p:extLst>
      <p:ext uri="{BB962C8B-B14F-4D97-AF65-F5344CB8AC3E}">
        <p14:creationId xmlns:p14="http://schemas.microsoft.com/office/powerpoint/2010/main" val="235468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CF19A5-D15D-BF45-45C0-5D3F891011D5}"/>
              </a:ext>
            </a:extLst>
          </p:cNvPr>
          <p:cNvSpPr>
            <a:spLocks noGrp="1"/>
          </p:cNvSpPr>
          <p:nvPr>
            <p:ph type="body" sz="quarter" idx="11"/>
          </p:nvPr>
        </p:nvSpPr>
        <p:spPr/>
        <p:txBody>
          <a:bodyPr/>
          <a:lstStyle/>
          <a:p>
            <a:endParaRPr lang="en-US"/>
          </a:p>
        </p:txBody>
      </p:sp>
      <p:sp>
        <p:nvSpPr>
          <p:cNvPr id="5" name="Rounded Rectangle 4"/>
          <p:cNvSpPr/>
          <p:nvPr/>
        </p:nvSpPr>
        <p:spPr>
          <a:xfrm>
            <a:off x="256032" y="256032"/>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ounded Rectangle 5"/>
          <p:cNvSpPr/>
          <p:nvPr/>
        </p:nvSpPr>
        <p:spPr>
          <a:xfrm>
            <a:off x="1847088" y="6254496"/>
            <a:ext cx="8503920" cy="502920"/>
          </a:xfrm>
          <a:prstGeom prst="roundRect">
            <a:avLst/>
          </a:prstGeom>
          <a:solidFill>
            <a:srgbClr val="09B0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DD878CD1-4545-1C60-5E37-52C65F304ABD}"/>
              </a:ext>
            </a:extLst>
          </p:cNvPr>
          <p:cNvSpPr>
            <a:spLocks noGrp="1"/>
          </p:cNvSpPr>
          <p:nvPr>
            <p:ph type="title"/>
          </p:nvPr>
        </p:nvSpPr>
        <p:spPr/>
        <p:txBody>
          <a:bodyPr/>
          <a:lstStyle/>
          <a:p>
            <a:r>
              <a:rPr lang="en-US" sz="3200" dirty="0">
                <a:solidFill>
                  <a:srgbClr val="06336F"/>
                </a:solidFill>
                <a:latin typeface="Arial"/>
              </a:rPr>
              <a:t>List of IDLH values under current consideration</a:t>
            </a:r>
            <a:r>
              <a:rPr lang="en-US" sz="2800" dirty="0">
                <a:solidFill>
                  <a:srgbClr val="06336F"/>
                </a:solidFill>
                <a:latin typeface="Arial"/>
              </a:rPr>
              <a:t>:</a:t>
            </a:r>
            <a:br>
              <a:rPr lang="en-US" sz="2800" dirty="0">
                <a:solidFill>
                  <a:srgbClr val="06336F"/>
                </a:solidFill>
                <a:latin typeface="Arial"/>
              </a:rPr>
            </a:br>
            <a:endParaRPr lang="en-US" dirty="0"/>
          </a:p>
        </p:txBody>
      </p:sp>
      <p:sp>
        <p:nvSpPr>
          <p:cNvPr id="4" name="Text Placeholder 3">
            <a:extLst>
              <a:ext uri="{FF2B5EF4-FFF2-40B4-BE49-F238E27FC236}">
                <a16:creationId xmlns:a16="http://schemas.microsoft.com/office/drawing/2014/main" id="{624AFB0E-984C-591F-77F4-8B0B5367D27C}"/>
              </a:ext>
            </a:extLst>
          </p:cNvPr>
          <p:cNvSpPr>
            <a:spLocks noGrp="1"/>
          </p:cNvSpPr>
          <p:nvPr>
            <p:ph type="body" sz="quarter" idx="10"/>
          </p:nvPr>
        </p:nvSpPr>
        <p:spPr/>
        <p:txBody>
          <a:bodyPr wrap="square" lIns="36576" tIns="18288" rIns="36576" bIns="18288">
            <a:normAutofit/>
          </a:bodyPr>
          <a:lstStyle/>
          <a:p>
            <a:pPr>
              <a:spcAft>
                <a:spcPts val="200"/>
              </a:spcAft>
            </a:pPr>
            <a:r>
              <a:rPr lang="en-US" sz="2800" dirty="0">
                <a:solidFill>
                  <a:srgbClr val="06336F"/>
                </a:solidFill>
                <a:latin typeface="Arial"/>
              </a:rPr>
              <a:t>Lewisite (currently considering public/peer review comments)</a:t>
            </a:r>
          </a:p>
          <a:p>
            <a:pPr>
              <a:spcAft>
                <a:spcPts val="200"/>
              </a:spcAft>
            </a:pPr>
            <a:r>
              <a:rPr lang="en-US" sz="2800" dirty="0">
                <a:solidFill>
                  <a:srgbClr val="06336F"/>
                </a:solidFill>
                <a:latin typeface="Arial"/>
              </a:rPr>
              <a:t>Acetone (initial draft)</a:t>
            </a:r>
          </a:p>
          <a:p>
            <a:pPr>
              <a:spcAft>
                <a:spcPts val="200"/>
              </a:spcAft>
            </a:pPr>
            <a:r>
              <a:rPr lang="en-US" sz="2800" dirty="0">
                <a:solidFill>
                  <a:srgbClr val="06336F"/>
                </a:solidFill>
                <a:latin typeface="Arial"/>
              </a:rPr>
              <a:t>2-butanone (initial draft)</a:t>
            </a:r>
          </a:p>
          <a:p>
            <a:pPr>
              <a:spcAft>
                <a:spcPts val="200"/>
              </a:spcAft>
            </a:pPr>
            <a:r>
              <a:rPr lang="en-US" sz="2800" dirty="0">
                <a:solidFill>
                  <a:srgbClr val="06336F"/>
                </a:solidFill>
                <a:latin typeface="Arial"/>
              </a:rPr>
              <a:t>Toluene (initial draft</a:t>
            </a:r>
          </a:p>
          <a:p>
            <a:pPr>
              <a:spcAft>
                <a:spcPts val="200"/>
              </a:spcAft>
            </a:pPr>
            <a:r>
              <a:rPr lang="en-US" sz="2800" dirty="0">
                <a:solidFill>
                  <a:srgbClr val="06336F"/>
                </a:solidFill>
                <a:latin typeface="Arial"/>
              </a:rPr>
              <a:t>Bromine chloride (initial draft)</a:t>
            </a:r>
          </a:p>
          <a:p>
            <a:pPr>
              <a:spcAft>
                <a:spcPts val="200"/>
              </a:spcAft>
            </a:pPr>
            <a:r>
              <a:rPr lang="en-US" sz="2800" dirty="0">
                <a:solidFill>
                  <a:srgbClr val="06336F"/>
                </a:solidFill>
                <a:latin typeface="Arial"/>
              </a:rPr>
              <a:t>Allyl alcohol (initial draft)</a:t>
            </a:r>
          </a:p>
        </p:txBody>
      </p:sp>
      <p:sp>
        <p:nvSpPr>
          <p:cNvPr id="7" name="SlideNumberFooter 17"/>
          <p:cNvSpPr txBox="1"/>
          <p:nvPr/>
        </p:nvSpPr>
        <p:spPr>
          <a:xfrm>
            <a:off x="11822336" y="6446520"/>
            <a:ext cx="141064" cy="153888"/>
          </a:xfrm>
          <a:prstGeom prst="rect">
            <a:avLst/>
          </a:prstGeom>
          <a:noFill/>
        </p:spPr>
        <p:txBody>
          <a:bodyPr wrap="none" lIns="0" tIns="0" rIns="0" bIns="0">
            <a:spAutoFit/>
          </a:bodyPr>
          <a:lstStyle/>
          <a:p>
            <a:pPr algn="r"/>
            <a:r>
              <a:rPr sz="1000" dirty="0">
                <a:solidFill>
                  <a:srgbClr val="00538A"/>
                </a:solidFill>
                <a:latin typeface="Arial"/>
              </a:rPr>
              <a:t>1</a:t>
            </a:r>
            <a:r>
              <a:rPr lang="en-US" sz="1000" dirty="0">
                <a:solidFill>
                  <a:srgbClr val="00538A"/>
                </a:solidFill>
                <a:latin typeface="Arial"/>
              </a:rPr>
              <a:t>6</a:t>
            </a:r>
            <a:endParaRPr sz="1000" dirty="0">
              <a:solidFill>
                <a:srgbClr val="00538A"/>
              </a:solidFill>
              <a:latin typeface="Arial"/>
            </a:endParaRPr>
          </a:p>
        </p:txBody>
      </p:sp>
    </p:spTree>
    <p:extLst>
      <p:ext uri="{BB962C8B-B14F-4D97-AF65-F5344CB8AC3E}">
        <p14:creationId xmlns:p14="http://schemas.microsoft.com/office/powerpoint/2010/main" val="1096515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p:cNvGrpSpPr/>
        <p:nvPr/>
      </p:nvGrpSpPr>
      <p:grpSpPr>
        <a:xfrm>
          <a:off x="0" y="0"/>
          <a:ext cx="0" cy="0"/>
          <a:chOff x="0" y="0"/>
          <a:chExt cx="0" cy="0"/>
        </a:xfrm>
      </p:grpSpPr>
      <p:sp>
        <p:nvSpPr>
          <p:cNvPr id="9" name="Rounded Rectangle 8"/>
          <p:cNvSpPr/>
          <p:nvPr/>
        </p:nvSpPr>
        <p:spPr>
          <a:xfrm>
            <a:off x="256032" y="256032"/>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CC369CAC-CA80-B990-BD18-8E698C423D8F}"/>
              </a:ext>
            </a:extLst>
          </p:cNvPr>
          <p:cNvSpPr>
            <a:spLocks noGrp="1"/>
          </p:cNvSpPr>
          <p:nvPr>
            <p:ph type="title"/>
          </p:nvPr>
        </p:nvSpPr>
        <p:spPr>
          <a:xfrm>
            <a:off x="1591191" y="274320"/>
            <a:ext cx="9009618" cy="699746"/>
          </a:xfrm>
        </p:spPr>
        <p:txBody>
          <a:bodyPr wrap="square" lIns="36576" tIns="18288" rIns="36576" bIns="18288">
            <a:normAutofit/>
          </a:bodyPr>
          <a:lstStyle/>
          <a:p>
            <a:pPr algn="ctr">
              <a:spcAft>
                <a:spcPts val="200"/>
              </a:spcAft>
            </a:pPr>
            <a:r>
              <a:rPr lang="en-US" sz="3000" b="1" dirty="0">
                <a:solidFill>
                  <a:srgbClr val="06336F"/>
                </a:solidFill>
                <a:latin typeface="Arial"/>
              </a:rPr>
              <a:t>NIOSH Skin Notations</a:t>
            </a:r>
          </a:p>
        </p:txBody>
      </p:sp>
      <p:sp>
        <p:nvSpPr>
          <p:cNvPr id="11" name="SlideNumberFooter 18"/>
          <p:cNvSpPr txBox="1"/>
          <p:nvPr/>
        </p:nvSpPr>
        <p:spPr>
          <a:xfrm>
            <a:off x="11822336" y="6446520"/>
            <a:ext cx="141064" cy="153888"/>
          </a:xfrm>
          <a:prstGeom prst="rect">
            <a:avLst/>
          </a:prstGeom>
          <a:noFill/>
        </p:spPr>
        <p:txBody>
          <a:bodyPr wrap="none" lIns="0" tIns="0" rIns="0" bIns="0">
            <a:spAutoFit/>
          </a:bodyPr>
          <a:lstStyle/>
          <a:p>
            <a:pPr algn="r"/>
            <a:r>
              <a:rPr sz="1000" dirty="0">
                <a:solidFill>
                  <a:srgbClr val="00538A"/>
                </a:solidFill>
                <a:latin typeface="Arial"/>
              </a:rPr>
              <a:t>1</a:t>
            </a:r>
            <a:r>
              <a:rPr lang="en-US" sz="1000" dirty="0">
                <a:solidFill>
                  <a:srgbClr val="00538A"/>
                </a:solidFill>
                <a:latin typeface="Arial"/>
              </a:rPr>
              <a:t>7</a:t>
            </a:r>
            <a:endParaRPr sz="1000" dirty="0">
              <a:solidFill>
                <a:srgbClr val="00538A"/>
              </a:solidFill>
              <a:latin typeface="Arial"/>
            </a:endParaRPr>
          </a:p>
        </p:txBody>
      </p:sp>
      <p:sp>
        <p:nvSpPr>
          <p:cNvPr id="6" name="AutoShape 2" descr="Generated image: Workplace safety and skin health">
            <a:extLst>
              <a:ext uri="{FF2B5EF4-FFF2-40B4-BE49-F238E27FC236}">
                <a16:creationId xmlns:a16="http://schemas.microsoft.com/office/drawing/2014/main" id="{825E26A8-1E3B-CF43-35AA-28B3936542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31D18E7B-B1CF-F8E9-33B6-5DD653072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3542" y="992354"/>
            <a:ext cx="4364915" cy="5806501"/>
          </a:xfrm>
          <a:prstGeom prst="rect">
            <a:avLst/>
          </a:prstGeom>
        </p:spPr>
      </p:pic>
    </p:spTree>
    <p:extLst>
      <p:ext uri="{BB962C8B-B14F-4D97-AF65-F5344CB8AC3E}">
        <p14:creationId xmlns:p14="http://schemas.microsoft.com/office/powerpoint/2010/main" val="16905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E8637EFD-55B1-6827-5081-252145374900}"/>
            </a:ext>
          </a:extLst>
        </p:cNvPr>
        <p:cNvGrpSpPr/>
        <p:nvPr/>
      </p:nvGrpSpPr>
      <p:grpSpPr>
        <a:xfrm>
          <a:off x="0" y="0"/>
          <a:ext cx="0" cy="0"/>
          <a:chOff x="0" y="0"/>
          <a:chExt cx="0" cy="0"/>
        </a:xfrm>
      </p:grpSpPr>
      <p:sp>
        <p:nvSpPr>
          <p:cNvPr id="5" name="Rounded Rectangle 4"/>
          <p:cNvSpPr/>
          <p:nvPr/>
        </p:nvSpPr>
        <p:spPr>
          <a:xfrm>
            <a:off x="131618" y="429768"/>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24F84C8C-3063-1E6D-13EB-028F116F5A75}"/>
              </a:ext>
            </a:extLst>
          </p:cNvPr>
          <p:cNvSpPr>
            <a:spLocks noGrp="1"/>
          </p:cNvSpPr>
          <p:nvPr>
            <p:ph type="title"/>
          </p:nvPr>
        </p:nvSpPr>
        <p:spPr>
          <a:xfrm>
            <a:off x="1976171" y="274540"/>
            <a:ext cx="8490669" cy="811369"/>
          </a:xfrm>
        </p:spPr>
        <p:txBody>
          <a:bodyPr wrap="square" lIns="36576" tIns="18288" rIns="36576" bIns="18288">
            <a:noAutofit/>
          </a:bodyPr>
          <a:lstStyle/>
          <a:p>
            <a:pPr>
              <a:spcAft>
                <a:spcPts val="200"/>
              </a:spcAft>
            </a:pPr>
            <a:r>
              <a:rPr lang="en-US" sz="3200" b="1" dirty="0">
                <a:solidFill>
                  <a:srgbClr val="06336F"/>
                </a:solidFill>
                <a:latin typeface="Arial"/>
              </a:rPr>
              <a:t>Skin Notations Aid in Risk Management of Hazards Occurring Via Skin Exposure </a:t>
            </a:r>
          </a:p>
        </p:txBody>
      </p:sp>
      <p:sp>
        <p:nvSpPr>
          <p:cNvPr id="3" name="Text Placeholder 2">
            <a:extLst>
              <a:ext uri="{FF2B5EF4-FFF2-40B4-BE49-F238E27FC236}">
                <a16:creationId xmlns:a16="http://schemas.microsoft.com/office/drawing/2014/main" id="{CDF2124C-1B59-4DA3-C5AE-77E1628BD73B}"/>
              </a:ext>
            </a:extLst>
          </p:cNvPr>
          <p:cNvSpPr>
            <a:spLocks noGrp="1"/>
          </p:cNvSpPr>
          <p:nvPr>
            <p:ph type="body" sz="quarter" idx="10"/>
          </p:nvPr>
        </p:nvSpPr>
        <p:spPr>
          <a:xfrm>
            <a:off x="761568" y="1505946"/>
            <a:ext cx="10416988" cy="3672372"/>
          </a:xfrm>
        </p:spPr>
        <p:txBody>
          <a:bodyPr vert="horz" wrap="square" lIns="36576" tIns="18288" rIns="36576" bIns="18288" rtlCol="0" anchor="t">
            <a:noAutofit/>
          </a:bodyPr>
          <a:lstStyle/>
          <a:p>
            <a:pPr>
              <a:spcAft>
                <a:spcPts val="200"/>
              </a:spcAft>
            </a:pPr>
            <a:r>
              <a:rPr lang="en-US" sz="2400" dirty="0">
                <a:solidFill>
                  <a:srgbClr val="06336F"/>
                </a:solidFill>
                <a:latin typeface="Arial"/>
              </a:rPr>
              <a:t>Skin profiles are based on hazard identification of both local (skin) effects and systemic effects of transdermal absorption</a:t>
            </a:r>
          </a:p>
          <a:p>
            <a:pPr>
              <a:spcAft>
                <a:spcPts val="200"/>
              </a:spcAft>
            </a:pPr>
            <a:r>
              <a:rPr lang="en-US" sz="2400" dirty="0">
                <a:solidFill>
                  <a:srgbClr val="06336F"/>
                </a:solidFill>
                <a:latin typeface="Arial"/>
              </a:rPr>
              <a:t>Assignment of skin notations (SK) considers the potential for:</a:t>
            </a:r>
          </a:p>
          <a:p>
            <a:pPr lvl="2">
              <a:spcAft>
                <a:spcPts val="200"/>
              </a:spcAft>
            </a:pPr>
            <a:r>
              <a:rPr lang="en-US" sz="2400" dirty="0">
                <a:solidFill>
                  <a:srgbClr val="06336F"/>
                </a:solidFill>
                <a:latin typeface="Arial"/>
              </a:rPr>
              <a:t>Systemic toxicity following absorption [SK: SYS]</a:t>
            </a:r>
          </a:p>
          <a:p>
            <a:pPr lvl="2">
              <a:spcAft>
                <a:spcPts val="200"/>
              </a:spcAft>
            </a:pPr>
            <a:r>
              <a:rPr lang="en-US" sz="2400" dirty="0">
                <a:solidFill>
                  <a:srgbClr val="06336F"/>
                </a:solidFill>
                <a:latin typeface="Arial"/>
              </a:rPr>
              <a:t>Severe toxicity following absorption [SK: SYS(FATAL)]</a:t>
            </a:r>
          </a:p>
          <a:p>
            <a:pPr lvl="2">
              <a:spcAft>
                <a:spcPts val="200"/>
              </a:spcAft>
            </a:pPr>
            <a:r>
              <a:rPr lang="en-US" sz="2400" dirty="0">
                <a:solidFill>
                  <a:srgbClr val="06336F"/>
                </a:solidFill>
                <a:latin typeface="Arial"/>
              </a:rPr>
              <a:t>Adverse skin effects that are reversible [SK: DIR(IRR)]</a:t>
            </a:r>
          </a:p>
          <a:p>
            <a:pPr lvl="2">
              <a:spcAft>
                <a:spcPts val="200"/>
              </a:spcAft>
            </a:pPr>
            <a:r>
              <a:rPr lang="en-US" sz="2400" dirty="0">
                <a:solidFill>
                  <a:srgbClr val="06336F"/>
                </a:solidFill>
                <a:latin typeface="Arial"/>
              </a:rPr>
              <a:t>Destructive skin effects that are not reversible [SK: DIR(COR)]</a:t>
            </a:r>
          </a:p>
          <a:p>
            <a:pPr lvl="2">
              <a:spcAft>
                <a:spcPts val="200"/>
              </a:spcAft>
            </a:pPr>
            <a:r>
              <a:rPr lang="en-US" sz="2400" dirty="0">
                <a:solidFill>
                  <a:srgbClr val="06336F"/>
                </a:solidFill>
                <a:latin typeface="Arial"/>
              </a:rPr>
              <a:t>Immune-mediated or allergic skin sensitization [SK: SEN]</a:t>
            </a:r>
          </a:p>
          <a:p>
            <a:pPr lvl="2">
              <a:spcAft>
                <a:spcPts val="200"/>
              </a:spcAft>
            </a:pPr>
            <a:r>
              <a:rPr lang="en-US" sz="2400" dirty="0">
                <a:solidFill>
                  <a:srgbClr val="06336F"/>
                </a:solidFill>
                <a:latin typeface="Arial"/>
              </a:rPr>
              <a:t>Chemicals not hazardous via dermal exposure are notated [</a:t>
            </a:r>
            <a:r>
              <a:rPr lang="en-US" sz="2400" strike="sngStrike" dirty="0">
                <a:solidFill>
                  <a:srgbClr val="06336F"/>
                </a:solidFill>
                <a:latin typeface="Arial"/>
              </a:rPr>
              <a:t>SK</a:t>
            </a:r>
            <a:r>
              <a:rPr lang="en-US" sz="2400" dirty="0">
                <a:solidFill>
                  <a:srgbClr val="06336F"/>
                </a:solidFill>
                <a:latin typeface="Arial"/>
              </a:rPr>
              <a:t>]</a:t>
            </a:r>
          </a:p>
          <a:p>
            <a:pPr lvl="2">
              <a:spcAft>
                <a:spcPts val="200"/>
              </a:spcAft>
            </a:pPr>
            <a:r>
              <a:rPr lang="en-US" sz="2400" dirty="0">
                <a:solidFill>
                  <a:srgbClr val="06336F"/>
                </a:solidFill>
                <a:latin typeface="Arial"/>
              </a:rPr>
              <a:t>Cases of insufficient data are notated [ID</a:t>
            </a:r>
            <a:r>
              <a:rPr lang="en-US" sz="2400" baseline="30000" dirty="0">
                <a:solidFill>
                  <a:srgbClr val="06336F"/>
                </a:solidFill>
                <a:latin typeface="Arial"/>
              </a:rPr>
              <a:t>(SK)</a:t>
            </a:r>
            <a:r>
              <a:rPr lang="en-US" sz="2400" dirty="0">
                <a:solidFill>
                  <a:srgbClr val="06336F"/>
                </a:solidFill>
                <a:latin typeface="Arial"/>
              </a:rPr>
              <a:t>]</a:t>
            </a:r>
          </a:p>
        </p:txBody>
      </p:sp>
      <p:sp>
        <p:nvSpPr>
          <p:cNvPr id="7" name="SlideNumberFooter 19"/>
          <p:cNvSpPr txBox="1"/>
          <p:nvPr/>
        </p:nvSpPr>
        <p:spPr>
          <a:xfrm>
            <a:off x="11822336" y="6446520"/>
            <a:ext cx="141064" cy="153888"/>
          </a:xfrm>
          <a:prstGeom prst="rect">
            <a:avLst/>
          </a:prstGeom>
          <a:noFill/>
        </p:spPr>
        <p:txBody>
          <a:bodyPr wrap="none" lIns="0" tIns="0" rIns="0" bIns="0">
            <a:spAutoFit/>
          </a:bodyPr>
          <a:lstStyle/>
          <a:p>
            <a:pPr algn="r"/>
            <a:r>
              <a:rPr sz="1000" dirty="0">
                <a:solidFill>
                  <a:srgbClr val="00538A"/>
                </a:solidFill>
                <a:latin typeface="Arial"/>
              </a:rPr>
              <a:t>1</a:t>
            </a:r>
            <a:r>
              <a:rPr lang="en-US" sz="1000" dirty="0">
                <a:solidFill>
                  <a:srgbClr val="00538A"/>
                </a:solidFill>
                <a:latin typeface="Arial"/>
              </a:rPr>
              <a:t>8</a:t>
            </a:r>
            <a:endParaRPr sz="1000" dirty="0">
              <a:solidFill>
                <a:srgbClr val="00538A"/>
              </a:solidFill>
              <a:latin typeface="Arial"/>
            </a:endParaRPr>
          </a:p>
        </p:txBody>
      </p:sp>
    </p:spTree>
    <p:extLst>
      <p:ext uri="{BB962C8B-B14F-4D97-AF65-F5344CB8AC3E}">
        <p14:creationId xmlns:p14="http://schemas.microsoft.com/office/powerpoint/2010/main" val="3360875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8D3E5A5-B0E3-B0B5-A889-3E2038250CB6}"/>
            </a:ext>
          </a:extLst>
        </p:cNvPr>
        <p:cNvGrpSpPr/>
        <p:nvPr/>
      </p:nvGrpSpPr>
      <p:grpSpPr>
        <a:xfrm>
          <a:off x="0" y="0"/>
          <a:ext cx="0" cy="0"/>
          <a:chOff x="0" y="0"/>
          <a:chExt cx="0" cy="0"/>
        </a:xfrm>
      </p:grpSpPr>
      <p:sp>
        <p:nvSpPr>
          <p:cNvPr id="27" name="Rounded Rectangle 26"/>
          <p:cNvSpPr/>
          <p:nvPr/>
        </p:nvSpPr>
        <p:spPr>
          <a:xfrm>
            <a:off x="256032" y="256032"/>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 Placeholder 3">
            <a:extLst>
              <a:ext uri="{FF2B5EF4-FFF2-40B4-BE49-F238E27FC236}">
                <a16:creationId xmlns:a16="http://schemas.microsoft.com/office/drawing/2014/main" id="{2B54F23B-8CE5-0FC2-0BEA-907D10E9C767}"/>
              </a:ext>
            </a:extLst>
          </p:cNvPr>
          <p:cNvSpPr>
            <a:spLocks noGrp="1"/>
          </p:cNvSpPr>
          <p:nvPr>
            <p:ph type="body" sz="quarter" idx="10"/>
          </p:nvPr>
        </p:nvSpPr>
        <p:spPr/>
        <p:txBody>
          <a:bodyPr wrap="square" lIns="36576" tIns="18288" rIns="36576" bIns="18288">
            <a:normAutofit/>
          </a:bodyPr>
          <a:lstStyle/>
          <a:p>
            <a:pPr lvl="0" algn="ctr">
              <a:spcAft>
                <a:spcPts val="200"/>
              </a:spcAft>
            </a:pPr>
            <a:r>
              <a:rPr lang="en-US" sz="3000" b="1">
                <a:solidFill>
                  <a:srgbClr val="06336F"/>
                </a:solidFill>
                <a:latin typeface="Arial"/>
              </a:rPr>
              <a:t>NIOSH skin notations</a:t>
            </a:r>
            <a:endParaRPr lang="en-US" dirty="0"/>
          </a:p>
        </p:txBody>
      </p:sp>
      <p:pic>
        <p:nvPicPr>
          <p:cNvPr id="10" name="Picture 9">
            <a:extLst>
              <a:ext uri="{FF2B5EF4-FFF2-40B4-BE49-F238E27FC236}">
                <a16:creationId xmlns:a16="http://schemas.microsoft.com/office/drawing/2014/main" id="{44740360-BEA3-153E-0D2E-86D8FC8DB09B}"/>
              </a:ext>
            </a:extLst>
          </p:cNvPr>
          <p:cNvPicPr>
            <a:picLocks noChangeAspect="1"/>
          </p:cNvPicPr>
          <p:nvPr/>
        </p:nvPicPr>
        <p:blipFill>
          <a:blip r:embed="rId3"/>
          <a:stretch>
            <a:fillRect/>
          </a:stretch>
        </p:blipFill>
        <p:spPr>
          <a:xfrm>
            <a:off x="1652950" y="1082673"/>
            <a:ext cx="4046228" cy="2387794"/>
          </a:xfrm>
          <a:prstGeom prst="rect">
            <a:avLst/>
          </a:prstGeom>
        </p:spPr>
      </p:pic>
      <p:pic>
        <p:nvPicPr>
          <p:cNvPr id="12" name="Picture 11">
            <a:extLst>
              <a:ext uri="{FF2B5EF4-FFF2-40B4-BE49-F238E27FC236}">
                <a16:creationId xmlns:a16="http://schemas.microsoft.com/office/drawing/2014/main" id="{D0A7A4F7-E59B-A67C-ADC8-03A99711531D}"/>
              </a:ext>
            </a:extLst>
          </p:cNvPr>
          <p:cNvPicPr>
            <a:picLocks noChangeAspect="1"/>
          </p:cNvPicPr>
          <p:nvPr/>
        </p:nvPicPr>
        <p:blipFill>
          <a:blip r:embed="rId4"/>
          <a:stretch>
            <a:fillRect/>
          </a:stretch>
        </p:blipFill>
        <p:spPr>
          <a:xfrm>
            <a:off x="1652942" y="883530"/>
            <a:ext cx="4046236" cy="216892"/>
          </a:xfrm>
          <a:prstGeom prst="rect">
            <a:avLst/>
          </a:prstGeom>
        </p:spPr>
      </p:pic>
      <p:pic>
        <p:nvPicPr>
          <p:cNvPr id="14" name="Picture 13">
            <a:extLst>
              <a:ext uri="{FF2B5EF4-FFF2-40B4-BE49-F238E27FC236}">
                <a16:creationId xmlns:a16="http://schemas.microsoft.com/office/drawing/2014/main" id="{F0F3C336-1CE1-3581-ADAE-539AAC2CB998}"/>
              </a:ext>
            </a:extLst>
          </p:cNvPr>
          <p:cNvPicPr>
            <a:picLocks noChangeAspect="1"/>
          </p:cNvPicPr>
          <p:nvPr/>
        </p:nvPicPr>
        <p:blipFill>
          <a:blip r:embed="rId5"/>
          <a:stretch>
            <a:fillRect/>
          </a:stretch>
        </p:blipFill>
        <p:spPr>
          <a:xfrm>
            <a:off x="6386880" y="835906"/>
            <a:ext cx="4046223" cy="638320"/>
          </a:xfrm>
          <a:prstGeom prst="rect">
            <a:avLst/>
          </a:prstGeom>
        </p:spPr>
      </p:pic>
      <p:pic>
        <p:nvPicPr>
          <p:cNvPr id="16" name="Picture 15">
            <a:extLst>
              <a:ext uri="{FF2B5EF4-FFF2-40B4-BE49-F238E27FC236}">
                <a16:creationId xmlns:a16="http://schemas.microsoft.com/office/drawing/2014/main" id="{AF11E2C7-0C19-2B83-6FB3-365E12B5A62D}"/>
              </a:ext>
            </a:extLst>
          </p:cNvPr>
          <p:cNvPicPr>
            <a:picLocks noChangeAspect="1"/>
          </p:cNvPicPr>
          <p:nvPr/>
        </p:nvPicPr>
        <p:blipFill>
          <a:blip r:embed="rId6"/>
          <a:stretch>
            <a:fillRect/>
          </a:stretch>
        </p:blipFill>
        <p:spPr>
          <a:xfrm>
            <a:off x="6386875" y="1469614"/>
            <a:ext cx="4046228" cy="2327002"/>
          </a:xfrm>
          <a:prstGeom prst="rect">
            <a:avLst/>
          </a:prstGeom>
        </p:spPr>
      </p:pic>
      <p:pic>
        <p:nvPicPr>
          <p:cNvPr id="20" name="Picture 19">
            <a:extLst>
              <a:ext uri="{FF2B5EF4-FFF2-40B4-BE49-F238E27FC236}">
                <a16:creationId xmlns:a16="http://schemas.microsoft.com/office/drawing/2014/main" id="{C7962DEE-DDA5-BECC-F2F4-EE25EF2779F2}"/>
              </a:ext>
            </a:extLst>
          </p:cNvPr>
          <p:cNvPicPr>
            <a:picLocks noChangeAspect="1"/>
          </p:cNvPicPr>
          <p:nvPr/>
        </p:nvPicPr>
        <p:blipFill>
          <a:blip r:embed="rId7"/>
          <a:stretch>
            <a:fillRect/>
          </a:stretch>
        </p:blipFill>
        <p:spPr>
          <a:xfrm>
            <a:off x="1652954" y="3984174"/>
            <a:ext cx="4046223" cy="205059"/>
          </a:xfrm>
          <a:prstGeom prst="rect">
            <a:avLst/>
          </a:prstGeom>
        </p:spPr>
      </p:pic>
      <p:pic>
        <p:nvPicPr>
          <p:cNvPr id="22" name="Picture 21">
            <a:extLst>
              <a:ext uri="{FF2B5EF4-FFF2-40B4-BE49-F238E27FC236}">
                <a16:creationId xmlns:a16="http://schemas.microsoft.com/office/drawing/2014/main" id="{8CFC0D65-C195-10AB-7C97-CB00D77E5ECF}"/>
              </a:ext>
            </a:extLst>
          </p:cNvPr>
          <p:cNvPicPr>
            <a:picLocks noChangeAspect="1"/>
          </p:cNvPicPr>
          <p:nvPr/>
        </p:nvPicPr>
        <p:blipFill>
          <a:blip r:embed="rId8"/>
          <a:stretch>
            <a:fillRect/>
          </a:stretch>
        </p:blipFill>
        <p:spPr>
          <a:xfrm>
            <a:off x="1652950" y="4172452"/>
            <a:ext cx="4046227" cy="2342647"/>
          </a:xfrm>
          <a:prstGeom prst="rect">
            <a:avLst/>
          </a:prstGeom>
        </p:spPr>
      </p:pic>
      <p:pic>
        <p:nvPicPr>
          <p:cNvPr id="24" name="Picture 23">
            <a:extLst>
              <a:ext uri="{FF2B5EF4-FFF2-40B4-BE49-F238E27FC236}">
                <a16:creationId xmlns:a16="http://schemas.microsoft.com/office/drawing/2014/main" id="{9CD46268-8318-D0DC-8D5D-5320E5AB6C32}"/>
              </a:ext>
            </a:extLst>
          </p:cNvPr>
          <p:cNvPicPr>
            <a:picLocks noChangeAspect="1"/>
          </p:cNvPicPr>
          <p:nvPr/>
        </p:nvPicPr>
        <p:blipFill>
          <a:blip r:embed="rId9"/>
          <a:stretch>
            <a:fillRect/>
          </a:stretch>
        </p:blipFill>
        <p:spPr>
          <a:xfrm>
            <a:off x="6386885" y="3984174"/>
            <a:ext cx="4046219" cy="254710"/>
          </a:xfrm>
          <a:prstGeom prst="rect">
            <a:avLst/>
          </a:prstGeom>
        </p:spPr>
      </p:pic>
      <p:pic>
        <p:nvPicPr>
          <p:cNvPr id="26" name="Picture 25">
            <a:extLst>
              <a:ext uri="{FF2B5EF4-FFF2-40B4-BE49-F238E27FC236}">
                <a16:creationId xmlns:a16="http://schemas.microsoft.com/office/drawing/2014/main" id="{2D4CDC6D-6F3B-BF98-3439-500764F3446F}"/>
              </a:ext>
            </a:extLst>
          </p:cNvPr>
          <p:cNvPicPr>
            <a:picLocks noChangeAspect="1"/>
          </p:cNvPicPr>
          <p:nvPr/>
        </p:nvPicPr>
        <p:blipFill>
          <a:blip r:embed="rId10"/>
          <a:stretch>
            <a:fillRect/>
          </a:stretch>
        </p:blipFill>
        <p:spPr>
          <a:xfrm>
            <a:off x="6386878" y="4218040"/>
            <a:ext cx="4046226" cy="2324603"/>
          </a:xfrm>
          <a:prstGeom prst="rect">
            <a:avLst/>
          </a:prstGeom>
        </p:spPr>
      </p:pic>
      <p:sp>
        <p:nvSpPr>
          <p:cNvPr id="29" name="SlideNumberFooter 20"/>
          <p:cNvSpPr txBox="1"/>
          <p:nvPr/>
        </p:nvSpPr>
        <p:spPr>
          <a:xfrm>
            <a:off x="11822336" y="6446520"/>
            <a:ext cx="141064" cy="153888"/>
          </a:xfrm>
          <a:prstGeom prst="rect">
            <a:avLst/>
          </a:prstGeom>
          <a:noFill/>
        </p:spPr>
        <p:txBody>
          <a:bodyPr wrap="none" lIns="0" tIns="0" rIns="0" bIns="0">
            <a:spAutoFit/>
          </a:bodyPr>
          <a:lstStyle/>
          <a:p>
            <a:pPr algn="r"/>
            <a:r>
              <a:rPr lang="en-US" sz="1000" dirty="0">
                <a:solidFill>
                  <a:srgbClr val="00538A"/>
                </a:solidFill>
                <a:latin typeface="Arial"/>
              </a:rPr>
              <a:t>19</a:t>
            </a:r>
            <a:endParaRPr sz="1000" dirty="0">
              <a:solidFill>
                <a:srgbClr val="00538A"/>
              </a:solidFill>
              <a:latin typeface="Arial"/>
            </a:endParaRPr>
          </a:p>
        </p:txBody>
      </p:sp>
    </p:spTree>
    <p:extLst>
      <p:ext uri="{BB962C8B-B14F-4D97-AF65-F5344CB8AC3E}">
        <p14:creationId xmlns:p14="http://schemas.microsoft.com/office/powerpoint/2010/main" val="1131119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EC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9F43-E365-C2D0-D13B-5BAE37DB90FC}"/>
              </a:ext>
            </a:extLst>
          </p:cNvPr>
          <p:cNvSpPr>
            <a:spLocks noGrp="1"/>
          </p:cNvSpPr>
          <p:nvPr>
            <p:ph type="title"/>
          </p:nvPr>
        </p:nvSpPr>
        <p:spPr>
          <a:xfrm>
            <a:off x="774402" y="708086"/>
            <a:ext cx="10655598" cy="645231"/>
          </a:xfrm>
        </p:spPr>
        <p:txBody>
          <a:bodyPr wrap="square" lIns="36576" tIns="18288" rIns="36576" bIns="18288">
            <a:normAutofit/>
          </a:bodyPr>
          <a:lstStyle/>
          <a:p>
            <a:pPr>
              <a:spcAft>
                <a:spcPts val="200"/>
              </a:spcAft>
            </a:pPr>
            <a:r>
              <a:rPr lang="en-US" sz="3600" b="1" dirty="0">
                <a:solidFill>
                  <a:srgbClr val="06336F"/>
                </a:solidFill>
                <a:latin typeface="Arial"/>
              </a:rPr>
              <a:t>Overview</a:t>
            </a:r>
          </a:p>
        </p:txBody>
      </p:sp>
      <p:sp>
        <p:nvSpPr>
          <p:cNvPr id="3" name="Text Placeholder 2">
            <a:extLst>
              <a:ext uri="{FF2B5EF4-FFF2-40B4-BE49-F238E27FC236}">
                <a16:creationId xmlns:a16="http://schemas.microsoft.com/office/drawing/2014/main" id="{5CF62A6E-3A6B-7797-F091-009BD95789CE}"/>
              </a:ext>
            </a:extLst>
          </p:cNvPr>
          <p:cNvSpPr>
            <a:spLocks noGrp="1"/>
          </p:cNvSpPr>
          <p:nvPr>
            <p:ph type="body" sz="quarter" idx="11"/>
          </p:nvPr>
        </p:nvSpPr>
        <p:spPr/>
        <p:txBody>
          <a:bodyPr/>
          <a:lstStyle/>
          <a:p>
            <a:endParaRPr lang="en-US"/>
          </a:p>
        </p:txBody>
      </p:sp>
      <p:sp>
        <p:nvSpPr>
          <p:cNvPr id="7" name="Rounded Rectangle 6"/>
          <p:cNvSpPr/>
          <p:nvPr/>
        </p:nvSpPr>
        <p:spPr>
          <a:xfrm>
            <a:off x="256032" y="256032"/>
            <a:ext cx="11676888" cy="660196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6" name="TextBox 5">
            <a:extLst>
              <a:ext uri="{FF2B5EF4-FFF2-40B4-BE49-F238E27FC236}">
                <a16:creationId xmlns:a16="http://schemas.microsoft.com/office/drawing/2014/main" id="{FE76F29A-9CEE-6BD8-7013-56F6CE5118C2}"/>
              </a:ext>
            </a:extLst>
          </p:cNvPr>
          <p:cNvSpPr txBox="1"/>
          <p:nvPr/>
        </p:nvSpPr>
        <p:spPr>
          <a:xfrm>
            <a:off x="1553780" y="1576440"/>
            <a:ext cx="9333571" cy="2819426"/>
          </a:xfrm>
          <a:prstGeom prst="rect">
            <a:avLst/>
          </a:prstGeom>
          <a:noFill/>
        </p:spPr>
        <p:txBody>
          <a:bodyPr wrap="square" lIns="36576" tIns="18288" rIns="36576" bIns="18288">
            <a:noAutofit/>
          </a:bodyPr>
          <a:lstStyle/>
          <a:p>
            <a:pPr marL="342900" marR="0" indent="-342900">
              <a:lnSpc>
                <a:spcPct val="115000"/>
              </a:lnSpc>
              <a:spcAft>
                <a:spcPts val="200"/>
              </a:spcAft>
              <a:buFont typeface="Arial" panose="020B0604020202020204" pitchFamily="34" charset="0"/>
              <a:buChar char="•"/>
            </a:pPr>
            <a:r>
              <a:rPr lang="en-US" sz="2800" dirty="0">
                <a:solidFill>
                  <a:srgbClr val="06336F"/>
                </a:solidFill>
                <a:effectLst/>
                <a:latin typeface="Arial" panose="020B0004020202020204" pitchFamily="34" charset="0"/>
                <a:ea typeface="Aptos" panose="020B0004020202020204" pitchFamily="34" charset="0"/>
                <a:cs typeface="Aptos" panose="020B0004020202020204" pitchFamily="34" charset="0"/>
              </a:rPr>
              <a:t>Overview of NIOSH Risk Assessment Processes</a:t>
            </a:r>
          </a:p>
          <a:p>
            <a:pPr marL="342900" marR="0" indent="-342900">
              <a:lnSpc>
                <a:spcPct val="115000"/>
              </a:lnSpc>
              <a:spcAft>
                <a:spcPts val="200"/>
              </a:spcAft>
              <a:buFont typeface="Arial" panose="020B0604020202020204" pitchFamily="34" charset="0"/>
              <a:buChar char="•"/>
            </a:pPr>
            <a:r>
              <a:rPr lang="en-US" sz="2800" dirty="0">
                <a:solidFill>
                  <a:srgbClr val="06336F"/>
                </a:solidFill>
                <a:effectLst/>
                <a:latin typeface="Arial" panose="020B0004020202020204" pitchFamily="34" charset="0"/>
                <a:ea typeface="Aptos" panose="020B0004020202020204" pitchFamily="34" charset="0"/>
                <a:cs typeface="Aptos" panose="020B0004020202020204" pitchFamily="34" charset="0"/>
              </a:rPr>
              <a:t>Immediately Dangerous to Life or Health (IDLH) values </a:t>
            </a:r>
          </a:p>
          <a:p>
            <a:pPr marL="342900" marR="0" indent="-342900">
              <a:lnSpc>
                <a:spcPct val="115000"/>
              </a:lnSpc>
              <a:spcAft>
                <a:spcPts val="200"/>
              </a:spcAft>
              <a:buFont typeface="Arial" panose="020B0604020202020204" pitchFamily="34" charset="0"/>
              <a:buChar char="•"/>
            </a:pPr>
            <a:r>
              <a:rPr lang="en-US" sz="2800" dirty="0">
                <a:solidFill>
                  <a:srgbClr val="06336F"/>
                </a:solidFill>
                <a:effectLst/>
                <a:latin typeface="Arial" panose="020B0004020202020204" pitchFamily="34" charset="0"/>
                <a:ea typeface="Aptos" panose="020B0004020202020204" pitchFamily="34" charset="0"/>
                <a:cs typeface="Aptos" panose="020B0004020202020204" pitchFamily="34" charset="0"/>
              </a:rPr>
              <a:t>NIOSH Skin Notations</a:t>
            </a:r>
          </a:p>
          <a:p>
            <a:pPr marL="342900" indent="-342900">
              <a:lnSpc>
                <a:spcPct val="115000"/>
              </a:lnSpc>
              <a:spcAft>
                <a:spcPts val="200"/>
              </a:spcAft>
              <a:buFont typeface="Arial" panose="020B0604020202020204" pitchFamily="34" charset="0"/>
              <a:buChar char="•"/>
            </a:pPr>
            <a:r>
              <a:rPr lang="en-US" sz="2800" dirty="0">
                <a:solidFill>
                  <a:srgbClr val="06336F"/>
                </a:solidFill>
                <a:latin typeface="Arial" panose="020B0004020202020204" pitchFamily="34" charset="0"/>
                <a:ea typeface="Aptos" panose="020B0004020202020204" pitchFamily="34" charset="0"/>
                <a:cs typeface="Aptos" panose="020B0004020202020204" pitchFamily="34" charset="0"/>
              </a:rPr>
              <a:t>Occupational Exposure Bands</a:t>
            </a:r>
          </a:p>
          <a:p>
            <a:pPr marL="342900" marR="0" indent="-342900">
              <a:lnSpc>
                <a:spcPct val="115000"/>
              </a:lnSpc>
              <a:spcAft>
                <a:spcPts val="200"/>
              </a:spcAft>
              <a:buFont typeface="Arial" panose="020B0604020202020204" pitchFamily="34" charset="0"/>
              <a:buChar char="•"/>
            </a:pPr>
            <a:r>
              <a:rPr lang="en-US" sz="2800" dirty="0">
                <a:solidFill>
                  <a:srgbClr val="06336F"/>
                </a:solidFill>
                <a:effectLst/>
                <a:latin typeface="Arial" panose="020B0004020202020204" pitchFamily="34" charset="0"/>
                <a:ea typeface="Aptos" panose="020B0004020202020204" pitchFamily="34" charset="0"/>
                <a:cs typeface="Aptos" panose="020B0004020202020204" pitchFamily="34" charset="0"/>
              </a:rPr>
              <a:t>NIOSH Pocket Guide to Chemical Hazards</a:t>
            </a:r>
          </a:p>
          <a:p>
            <a:pPr marL="342900" marR="0" indent="-342900">
              <a:lnSpc>
                <a:spcPct val="115000"/>
              </a:lnSpc>
              <a:spcAft>
                <a:spcPts val="200"/>
              </a:spcAft>
              <a:buFont typeface="Arial" panose="020B0604020202020204" pitchFamily="34" charset="0"/>
              <a:buChar char="•"/>
            </a:pPr>
            <a:r>
              <a:rPr lang="en-US" sz="2800" dirty="0">
                <a:solidFill>
                  <a:srgbClr val="06336F"/>
                </a:solidFill>
                <a:effectLst/>
                <a:latin typeface="Arial" panose="020B0004020202020204" pitchFamily="34" charset="0"/>
                <a:ea typeface="Aptos" panose="020B0004020202020204" pitchFamily="34" charset="0"/>
                <a:cs typeface="Aptos" panose="020B0004020202020204" pitchFamily="34" charset="0"/>
              </a:rPr>
              <a:t>Application of information to National Response Team Quick Reference Guides</a:t>
            </a:r>
          </a:p>
        </p:txBody>
      </p:sp>
      <p:sp>
        <p:nvSpPr>
          <p:cNvPr id="9" name="SlideNumberFooter 2"/>
          <p:cNvSpPr txBox="1"/>
          <p:nvPr/>
        </p:nvSpPr>
        <p:spPr>
          <a:xfrm>
            <a:off x="11369040" y="6446520"/>
            <a:ext cx="594360" cy="228600"/>
          </a:xfrm>
          <a:prstGeom prst="rect">
            <a:avLst/>
          </a:prstGeom>
          <a:noFill/>
        </p:spPr>
        <p:txBody>
          <a:bodyPr wrap="none" lIns="0" tIns="0" rIns="0" bIns="0">
            <a:spAutoFit/>
          </a:bodyPr>
          <a:lstStyle/>
          <a:p>
            <a:pPr algn="r"/>
            <a:r>
              <a:rPr sz="1000">
                <a:solidFill>
                  <a:srgbClr val="00538A"/>
                </a:solidFill>
                <a:latin typeface="Arial"/>
              </a:rPr>
              <a:t>2</a:t>
            </a:r>
          </a:p>
        </p:txBody>
      </p:sp>
    </p:spTree>
    <p:extLst>
      <p:ext uri="{BB962C8B-B14F-4D97-AF65-F5344CB8AC3E}">
        <p14:creationId xmlns:p14="http://schemas.microsoft.com/office/powerpoint/2010/main" val="470804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87638BAD-0ABA-96F9-4A02-3E8900BF3980}"/>
            </a:ext>
          </a:extLst>
        </p:cNvPr>
        <p:cNvGrpSpPr/>
        <p:nvPr/>
      </p:nvGrpSpPr>
      <p:grpSpPr>
        <a:xfrm>
          <a:off x="0" y="0"/>
          <a:ext cx="0" cy="0"/>
          <a:chOff x="0" y="0"/>
          <a:chExt cx="0" cy="0"/>
        </a:xfrm>
      </p:grpSpPr>
      <p:sp>
        <p:nvSpPr>
          <p:cNvPr id="5" name="Rounded Rectangle 4"/>
          <p:cNvSpPr/>
          <p:nvPr/>
        </p:nvSpPr>
        <p:spPr>
          <a:xfrm>
            <a:off x="256032" y="256032"/>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2E6D8FA0-9056-53FB-5281-D73F3C2B2981}"/>
              </a:ext>
            </a:extLst>
          </p:cNvPr>
          <p:cNvSpPr>
            <a:spLocks noGrp="1"/>
          </p:cNvSpPr>
          <p:nvPr>
            <p:ph type="title"/>
          </p:nvPr>
        </p:nvSpPr>
        <p:spPr>
          <a:xfrm>
            <a:off x="1847088" y="170205"/>
            <a:ext cx="8490669" cy="811369"/>
          </a:xfrm>
        </p:spPr>
        <p:txBody>
          <a:bodyPr wrap="square" lIns="36576" tIns="18288" rIns="36576" bIns="18288">
            <a:normAutofit/>
          </a:bodyPr>
          <a:lstStyle/>
          <a:p>
            <a:pPr>
              <a:spcAft>
                <a:spcPts val="200"/>
              </a:spcAft>
            </a:pPr>
            <a:r>
              <a:rPr lang="en-US" sz="3200" b="1" dirty="0">
                <a:solidFill>
                  <a:srgbClr val="06336F"/>
                </a:solidFill>
                <a:latin typeface="Arial"/>
              </a:rPr>
              <a:t>Skin Notation Documentations</a:t>
            </a:r>
          </a:p>
        </p:txBody>
      </p:sp>
      <p:sp>
        <p:nvSpPr>
          <p:cNvPr id="3" name="Text Placeholder 2">
            <a:extLst>
              <a:ext uri="{FF2B5EF4-FFF2-40B4-BE49-F238E27FC236}">
                <a16:creationId xmlns:a16="http://schemas.microsoft.com/office/drawing/2014/main" id="{D1AAE88C-9458-601A-6D19-A2A70377FD27}"/>
              </a:ext>
            </a:extLst>
          </p:cNvPr>
          <p:cNvSpPr>
            <a:spLocks noGrp="1"/>
          </p:cNvSpPr>
          <p:nvPr>
            <p:ph type="body" sz="quarter" idx="10"/>
          </p:nvPr>
        </p:nvSpPr>
        <p:spPr>
          <a:xfrm>
            <a:off x="890554" y="1491536"/>
            <a:ext cx="10416988" cy="3856640"/>
          </a:xfrm>
        </p:spPr>
        <p:txBody>
          <a:bodyPr vert="horz" wrap="square" lIns="36576" tIns="18288" rIns="36576" bIns="18288" rtlCol="0" anchor="t">
            <a:normAutofit fontScale="92500" lnSpcReduction="10000"/>
          </a:bodyPr>
          <a:lstStyle/>
          <a:p>
            <a:pPr>
              <a:spcAft>
                <a:spcPts val="200"/>
              </a:spcAft>
            </a:pPr>
            <a:r>
              <a:rPr lang="en-US" sz="2600" dirty="0">
                <a:solidFill>
                  <a:srgbClr val="06336F"/>
                </a:solidFill>
                <a:latin typeface="Arial"/>
              </a:rPr>
              <a:t>Each SK has a brief technical report summarizing the available data on hazard potential</a:t>
            </a:r>
          </a:p>
          <a:p>
            <a:pPr>
              <a:spcAft>
                <a:spcPts val="200"/>
              </a:spcAft>
            </a:pPr>
            <a:r>
              <a:rPr lang="en-US" sz="2600" dirty="0">
                <a:solidFill>
                  <a:srgbClr val="06336F"/>
                </a:solidFill>
                <a:latin typeface="Arial"/>
              </a:rPr>
              <a:t>SK documentations review:</a:t>
            </a:r>
            <a:endParaRPr lang="en-US" sz="2600" dirty="0"/>
          </a:p>
          <a:p>
            <a:pPr lvl="2">
              <a:spcAft>
                <a:spcPts val="200"/>
              </a:spcAft>
            </a:pPr>
            <a:r>
              <a:rPr lang="en-US" sz="2600" dirty="0">
                <a:solidFill>
                  <a:srgbClr val="06336F"/>
                </a:solidFill>
                <a:latin typeface="Arial"/>
              </a:rPr>
              <a:t>Scientific data on the physicochemical properties of a chemical </a:t>
            </a:r>
          </a:p>
          <a:p>
            <a:pPr lvl="2">
              <a:spcAft>
                <a:spcPts val="200"/>
              </a:spcAft>
            </a:pPr>
            <a:r>
              <a:rPr lang="en-US" sz="2600" dirty="0">
                <a:solidFill>
                  <a:srgbClr val="06336F"/>
                </a:solidFill>
                <a:latin typeface="Arial"/>
              </a:rPr>
              <a:t>Human exposures and health effects </a:t>
            </a:r>
          </a:p>
          <a:p>
            <a:pPr lvl="2">
              <a:spcAft>
                <a:spcPts val="200"/>
              </a:spcAft>
            </a:pPr>
            <a:r>
              <a:rPr lang="en-US" sz="2600" dirty="0">
                <a:solidFill>
                  <a:srgbClr val="06336F"/>
                </a:solidFill>
                <a:latin typeface="Arial"/>
              </a:rPr>
              <a:t>Empirical data from </a:t>
            </a:r>
            <a:r>
              <a:rPr lang="en-US" sz="2600" i="1" dirty="0">
                <a:solidFill>
                  <a:srgbClr val="06336F"/>
                </a:solidFill>
                <a:latin typeface="Arial"/>
              </a:rPr>
              <a:t>in vivo </a:t>
            </a:r>
            <a:r>
              <a:rPr lang="en-US" sz="2600" dirty="0">
                <a:solidFill>
                  <a:srgbClr val="06336F"/>
                </a:solidFill>
                <a:latin typeface="Arial"/>
              </a:rPr>
              <a:t>and </a:t>
            </a:r>
            <a:r>
              <a:rPr lang="en-US" sz="2600" i="1" dirty="0">
                <a:solidFill>
                  <a:srgbClr val="06336F"/>
                </a:solidFill>
                <a:latin typeface="Arial"/>
              </a:rPr>
              <a:t>in vitro </a:t>
            </a:r>
            <a:r>
              <a:rPr lang="en-US" sz="2600" dirty="0">
                <a:solidFill>
                  <a:srgbClr val="06336F"/>
                </a:solidFill>
                <a:latin typeface="Arial"/>
              </a:rPr>
              <a:t>laboratory testing </a:t>
            </a:r>
          </a:p>
          <a:p>
            <a:pPr lvl="2">
              <a:spcAft>
                <a:spcPts val="200"/>
              </a:spcAft>
            </a:pPr>
            <a:r>
              <a:rPr lang="en-US" sz="2600" dirty="0">
                <a:solidFill>
                  <a:srgbClr val="06336F"/>
                </a:solidFill>
                <a:latin typeface="Arial"/>
              </a:rPr>
              <a:t>The use of computational techniques, including predictive algorithms [e.g., quantitative structure-activity relationships (QSAR)] and mathematical models that describe a selected process (e.g., skin permeation) using analytical or numerical methods</a:t>
            </a:r>
          </a:p>
          <a:p>
            <a:pPr>
              <a:spcAft>
                <a:spcPts val="200"/>
              </a:spcAft>
            </a:pPr>
            <a:endParaRPr lang="en-US" sz="2000" dirty="0"/>
          </a:p>
        </p:txBody>
      </p:sp>
      <p:sp>
        <p:nvSpPr>
          <p:cNvPr id="7" name="SlideNumberFooter 21"/>
          <p:cNvSpPr txBox="1"/>
          <p:nvPr/>
        </p:nvSpPr>
        <p:spPr>
          <a:xfrm>
            <a:off x="11822336" y="6446520"/>
            <a:ext cx="141064" cy="153888"/>
          </a:xfrm>
          <a:prstGeom prst="rect">
            <a:avLst/>
          </a:prstGeom>
          <a:noFill/>
        </p:spPr>
        <p:txBody>
          <a:bodyPr wrap="none" lIns="0" tIns="0" rIns="0" bIns="0">
            <a:spAutoFit/>
          </a:bodyPr>
          <a:lstStyle/>
          <a:p>
            <a:pPr algn="r"/>
            <a:r>
              <a:rPr sz="1000" dirty="0">
                <a:solidFill>
                  <a:srgbClr val="00538A"/>
                </a:solidFill>
                <a:latin typeface="Arial"/>
              </a:rPr>
              <a:t>2</a:t>
            </a:r>
            <a:r>
              <a:rPr lang="en-US" sz="1000" dirty="0">
                <a:solidFill>
                  <a:srgbClr val="00538A"/>
                </a:solidFill>
                <a:latin typeface="Arial"/>
              </a:rPr>
              <a:t>0</a:t>
            </a:r>
            <a:endParaRPr sz="1000" dirty="0">
              <a:solidFill>
                <a:srgbClr val="00538A"/>
              </a:solidFill>
              <a:latin typeface="Arial"/>
            </a:endParaRPr>
          </a:p>
        </p:txBody>
      </p:sp>
    </p:spTree>
    <p:extLst>
      <p:ext uri="{BB962C8B-B14F-4D97-AF65-F5344CB8AC3E}">
        <p14:creationId xmlns:p14="http://schemas.microsoft.com/office/powerpoint/2010/main" val="2755008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FD6442-28EA-3483-EC58-BB5494E781FF}"/>
              </a:ext>
            </a:extLst>
          </p:cNvPr>
          <p:cNvSpPr>
            <a:spLocks noGrp="1"/>
          </p:cNvSpPr>
          <p:nvPr>
            <p:ph type="body" sz="quarter" idx="11"/>
          </p:nvPr>
        </p:nvSpPr>
        <p:spPr/>
        <p:txBody>
          <a:bodyPr/>
          <a:lstStyle/>
          <a:p>
            <a:endParaRPr lang="en-US"/>
          </a:p>
        </p:txBody>
      </p:sp>
      <p:sp>
        <p:nvSpPr>
          <p:cNvPr id="5" name="Rounded Rectangle 4"/>
          <p:cNvSpPr/>
          <p:nvPr/>
        </p:nvSpPr>
        <p:spPr>
          <a:xfrm>
            <a:off x="256032" y="256032"/>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ounded Rectangle 5"/>
          <p:cNvSpPr/>
          <p:nvPr/>
        </p:nvSpPr>
        <p:spPr>
          <a:xfrm>
            <a:off x="1847088" y="6254496"/>
            <a:ext cx="8503920" cy="502920"/>
          </a:xfrm>
          <a:prstGeom prst="roundRect">
            <a:avLst/>
          </a:prstGeom>
          <a:solidFill>
            <a:srgbClr val="09B0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CFEF5B6B-1A36-E5DA-716F-670C8B84134E}"/>
              </a:ext>
            </a:extLst>
          </p:cNvPr>
          <p:cNvSpPr>
            <a:spLocks noGrp="1"/>
          </p:cNvSpPr>
          <p:nvPr>
            <p:ph type="title"/>
          </p:nvPr>
        </p:nvSpPr>
        <p:spPr>
          <a:xfrm>
            <a:off x="677950" y="863729"/>
            <a:ext cx="10416988" cy="811369"/>
          </a:xfrm>
        </p:spPr>
        <p:txBody>
          <a:bodyPr/>
          <a:lstStyle/>
          <a:p>
            <a:r>
              <a:rPr lang="en-US" sz="3200" dirty="0">
                <a:solidFill>
                  <a:srgbClr val="06336F"/>
                </a:solidFill>
                <a:latin typeface="Arial"/>
              </a:rPr>
              <a:t>List of skin notations under consideration</a:t>
            </a:r>
            <a:endParaRPr lang="en-US" sz="3200" dirty="0"/>
          </a:p>
        </p:txBody>
      </p:sp>
      <p:sp>
        <p:nvSpPr>
          <p:cNvPr id="4" name="Text Placeholder 3">
            <a:extLst>
              <a:ext uri="{FF2B5EF4-FFF2-40B4-BE49-F238E27FC236}">
                <a16:creationId xmlns:a16="http://schemas.microsoft.com/office/drawing/2014/main" id="{4F7279B6-AFF7-C780-0C46-71D8A6B3E1F5}"/>
              </a:ext>
            </a:extLst>
          </p:cNvPr>
          <p:cNvSpPr>
            <a:spLocks noGrp="1"/>
          </p:cNvSpPr>
          <p:nvPr>
            <p:ph type="body" sz="quarter" idx="10"/>
          </p:nvPr>
        </p:nvSpPr>
        <p:spPr/>
        <p:txBody>
          <a:bodyPr wrap="square" lIns="36576" tIns="18288" rIns="36576" bIns="18288">
            <a:normAutofit/>
          </a:bodyPr>
          <a:lstStyle/>
          <a:p>
            <a:pPr>
              <a:spcAft>
                <a:spcPts val="200"/>
              </a:spcAft>
            </a:pPr>
            <a:endParaRPr lang="en-US" sz="2200" dirty="0">
              <a:solidFill>
                <a:srgbClr val="06336F"/>
              </a:solidFill>
              <a:latin typeface="Arial"/>
            </a:endParaRPr>
          </a:p>
          <a:p>
            <a:pPr>
              <a:spcAft>
                <a:spcPts val="200"/>
              </a:spcAft>
            </a:pPr>
            <a:r>
              <a:rPr lang="en-US" sz="2800" dirty="0">
                <a:solidFill>
                  <a:srgbClr val="06336F"/>
                </a:solidFill>
                <a:latin typeface="Arial"/>
              </a:rPr>
              <a:t>Formamide (addressing peer and public comments)</a:t>
            </a:r>
          </a:p>
          <a:p>
            <a:pPr>
              <a:spcAft>
                <a:spcPts val="200"/>
              </a:spcAft>
            </a:pPr>
            <a:r>
              <a:rPr lang="en-US" sz="2800" dirty="0">
                <a:solidFill>
                  <a:srgbClr val="06336F"/>
                </a:solidFill>
                <a:latin typeface="Arial"/>
              </a:rPr>
              <a:t>Formic acid (addressing peer and public comments)</a:t>
            </a:r>
          </a:p>
          <a:p>
            <a:pPr>
              <a:spcAft>
                <a:spcPts val="200"/>
              </a:spcAft>
            </a:pPr>
            <a:r>
              <a:rPr lang="en-US" sz="2800" dirty="0">
                <a:solidFill>
                  <a:srgbClr val="06336F"/>
                </a:solidFill>
                <a:latin typeface="Arial"/>
              </a:rPr>
              <a:t>Allyl alcohol (addressing peer and public comments)</a:t>
            </a:r>
          </a:p>
          <a:p>
            <a:pPr>
              <a:spcAft>
                <a:spcPts val="200"/>
              </a:spcAft>
            </a:pPr>
            <a:r>
              <a:rPr lang="en-US" sz="2800" dirty="0">
                <a:solidFill>
                  <a:srgbClr val="06336F"/>
                </a:solidFill>
                <a:latin typeface="Arial"/>
              </a:rPr>
              <a:t>Phenothiazine (addressing peer and public comments)</a:t>
            </a:r>
          </a:p>
          <a:p>
            <a:pPr>
              <a:spcAft>
                <a:spcPts val="200"/>
              </a:spcAft>
            </a:pPr>
            <a:r>
              <a:rPr lang="en-US" sz="2800" dirty="0">
                <a:solidFill>
                  <a:srgbClr val="06336F"/>
                </a:solidFill>
                <a:latin typeface="Arial"/>
              </a:rPr>
              <a:t>Picric acid (addressing peer and public comments)</a:t>
            </a:r>
          </a:p>
        </p:txBody>
      </p:sp>
      <p:sp>
        <p:nvSpPr>
          <p:cNvPr id="7" name="SlideNumberFooter 22"/>
          <p:cNvSpPr txBox="1"/>
          <p:nvPr/>
        </p:nvSpPr>
        <p:spPr>
          <a:xfrm>
            <a:off x="11822336" y="6446520"/>
            <a:ext cx="141064" cy="153888"/>
          </a:xfrm>
          <a:prstGeom prst="rect">
            <a:avLst/>
          </a:prstGeom>
          <a:noFill/>
        </p:spPr>
        <p:txBody>
          <a:bodyPr wrap="none" lIns="0" tIns="0" rIns="0" bIns="0">
            <a:spAutoFit/>
          </a:bodyPr>
          <a:lstStyle/>
          <a:p>
            <a:pPr algn="r"/>
            <a:r>
              <a:rPr lang="en-US" sz="1000" dirty="0">
                <a:solidFill>
                  <a:srgbClr val="00538A"/>
                </a:solidFill>
                <a:latin typeface="Arial"/>
              </a:rPr>
              <a:t>21</a:t>
            </a:r>
            <a:endParaRPr sz="1000" dirty="0">
              <a:solidFill>
                <a:srgbClr val="00538A"/>
              </a:solidFill>
              <a:latin typeface="Arial"/>
            </a:endParaRPr>
          </a:p>
        </p:txBody>
      </p:sp>
    </p:spTree>
    <p:extLst>
      <p:ext uri="{BB962C8B-B14F-4D97-AF65-F5344CB8AC3E}">
        <p14:creationId xmlns:p14="http://schemas.microsoft.com/office/powerpoint/2010/main" val="3698247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239260-1592-0490-23FE-DB53D3FE51A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E120D3B-4498-55EE-5126-73B34EA7D587}"/>
              </a:ext>
            </a:extLst>
          </p:cNvPr>
          <p:cNvSpPr>
            <a:spLocks noGrp="1"/>
          </p:cNvSpPr>
          <p:nvPr>
            <p:ph type="body" sz="quarter" idx="10"/>
          </p:nvPr>
        </p:nvSpPr>
        <p:spPr/>
        <p:txBody>
          <a:bodyPr/>
          <a:lstStyle/>
          <a:p>
            <a:endParaRPr lang="en-US" dirty="0"/>
          </a:p>
        </p:txBody>
      </p:sp>
      <p:sp>
        <p:nvSpPr>
          <p:cNvPr id="7" name="Rounded Rectangle 6"/>
          <p:cNvSpPr/>
          <p:nvPr/>
        </p:nvSpPr>
        <p:spPr>
          <a:xfrm>
            <a:off x="256032" y="256032"/>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BED6B626-D31B-A84D-B2F7-9D149B889500}"/>
              </a:ext>
            </a:extLst>
          </p:cNvPr>
          <p:cNvSpPr>
            <a:spLocks noGrp="1"/>
          </p:cNvSpPr>
          <p:nvPr>
            <p:ph type="title"/>
          </p:nvPr>
        </p:nvSpPr>
        <p:spPr>
          <a:xfrm>
            <a:off x="885982" y="306944"/>
            <a:ext cx="10416988" cy="811369"/>
          </a:xfrm>
        </p:spPr>
        <p:txBody>
          <a:bodyPr wrap="square" lIns="36576" tIns="18288" rIns="36576" bIns="18288">
            <a:normAutofit/>
          </a:bodyPr>
          <a:lstStyle/>
          <a:p>
            <a:pPr algn="ctr">
              <a:spcAft>
                <a:spcPts val="200"/>
              </a:spcAft>
            </a:pPr>
            <a:r>
              <a:rPr lang="en-US" sz="3000" b="1" dirty="0">
                <a:solidFill>
                  <a:srgbClr val="06336F"/>
                </a:solidFill>
                <a:latin typeface="Arial"/>
              </a:rPr>
              <a:t>NIOSH Occupational Exposure Banding Process</a:t>
            </a:r>
          </a:p>
        </p:txBody>
      </p:sp>
      <p:pic>
        <p:nvPicPr>
          <p:cNvPr id="6" name="Picture 5">
            <a:extLst>
              <a:ext uri="{FF2B5EF4-FFF2-40B4-BE49-F238E27FC236}">
                <a16:creationId xmlns:a16="http://schemas.microsoft.com/office/drawing/2014/main" id="{616C3F74-A961-1AB0-390F-ACE649FA25AE}"/>
              </a:ext>
            </a:extLst>
          </p:cNvPr>
          <p:cNvPicPr>
            <a:picLocks noChangeAspect="1"/>
          </p:cNvPicPr>
          <p:nvPr/>
        </p:nvPicPr>
        <p:blipFill>
          <a:blip r:embed="rId2"/>
          <a:stretch>
            <a:fillRect/>
          </a:stretch>
        </p:blipFill>
        <p:spPr>
          <a:xfrm>
            <a:off x="4090972" y="1448530"/>
            <a:ext cx="4007008" cy="5186062"/>
          </a:xfrm>
          <a:prstGeom prst="rect">
            <a:avLst/>
          </a:prstGeom>
        </p:spPr>
      </p:pic>
      <p:sp>
        <p:nvSpPr>
          <p:cNvPr id="9" name="SlideNumberFooter 23"/>
          <p:cNvSpPr txBox="1"/>
          <p:nvPr/>
        </p:nvSpPr>
        <p:spPr>
          <a:xfrm>
            <a:off x="11822336" y="6446520"/>
            <a:ext cx="141064" cy="153888"/>
          </a:xfrm>
          <a:prstGeom prst="rect">
            <a:avLst/>
          </a:prstGeom>
          <a:noFill/>
        </p:spPr>
        <p:txBody>
          <a:bodyPr wrap="none" lIns="0" tIns="0" rIns="0" bIns="0">
            <a:spAutoFit/>
          </a:bodyPr>
          <a:lstStyle/>
          <a:p>
            <a:pPr algn="r"/>
            <a:r>
              <a:rPr sz="1000" dirty="0">
                <a:solidFill>
                  <a:srgbClr val="00538A"/>
                </a:solidFill>
                <a:latin typeface="Arial"/>
              </a:rPr>
              <a:t>2</a:t>
            </a:r>
            <a:r>
              <a:rPr lang="en-US" sz="1000" dirty="0">
                <a:solidFill>
                  <a:srgbClr val="00538A"/>
                </a:solidFill>
                <a:latin typeface="Arial"/>
              </a:rPr>
              <a:t>2</a:t>
            </a:r>
            <a:endParaRPr sz="1000" dirty="0">
              <a:solidFill>
                <a:srgbClr val="00538A"/>
              </a:solidFill>
              <a:latin typeface="Arial"/>
            </a:endParaRPr>
          </a:p>
        </p:txBody>
      </p:sp>
    </p:spTree>
    <p:extLst>
      <p:ext uri="{BB962C8B-B14F-4D97-AF65-F5344CB8AC3E}">
        <p14:creationId xmlns:p14="http://schemas.microsoft.com/office/powerpoint/2010/main" val="736607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B3783DA4-9AA1-058C-F594-0622962AB77A}"/>
            </a:ext>
          </a:extLst>
        </p:cNvPr>
        <p:cNvGrpSpPr/>
        <p:nvPr/>
      </p:nvGrpSpPr>
      <p:grpSpPr>
        <a:xfrm>
          <a:off x="0" y="0"/>
          <a:ext cx="0" cy="0"/>
          <a:chOff x="0" y="0"/>
          <a:chExt cx="0" cy="0"/>
        </a:xfrm>
      </p:grpSpPr>
      <p:sp>
        <p:nvSpPr>
          <p:cNvPr id="10" name="Rounded Rectangle 9"/>
          <p:cNvSpPr/>
          <p:nvPr/>
        </p:nvSpPr>
        <p:spPr>
          <a:xfrm>
            <a:off x="256032" y="256032"/>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BB22C940-2623-90FA-98A6-B859CE732B1F}"/>
              </a:ext>
            </a:extLst>
          </p:cNvPr>
          <p:cNvSpPr>
            <a:spLocks noGrp="1"/>
          </p:cNvSpPr>
          <p:nvPr>
            <p:ph type="title"/>
          </p:nvPr>
        </p:nvSpPr>
        <p:spPr>
          <a:xfrm>
            <a:off x="887507" y="385937"/>
            <a:ext cx="10416988" cy="811369"/>
          </a:xfrm>
        </p:spPr>
        <p:txBody>
          <a:bodyPr wrap="square" lIns="36576" tIns="18288" rIns="36576" bIns="18288">
            <a:normAutofit/>
          </a:bodyPr>
          <a:lstStyle/>
          <a:p>
            <a:pPr algn="ctr">
              <a:spcAft>
                <a:spcPts val="200"/>
              </a:spcAft>
            </a:pPr>
            <a:r>
              <a:rPr lang="en-US" sz="3200" b="1" dirty="0">
                <a:solidFill>
                  <a:srgbClr val="06336F"/>
                </a:solidFill>
                <a:latin typeface="Arial"/>
              </a:rPr>
              <a:t>The NIOSH Occupational </a:t>
            </a:r>
            <a:r>
              <a:rPr lang="en-US" sz="3200" dirty="0">
                <a:solidFill>
                  <a:srgbClr val="06336F"/>
                </a:solidFill>
                <a:latin typeface="Arial"/>
              </a:rPr>
              <a:t>E</a:t>
            </a:r>
            <a:r>
              <a:rPr lang="en-US" sz="3200" b="1" dirty="0">
                <a:solidFill>
                  <a:srgbClr val="06336F"/>
                </a:solidFill>
                <a:latin typeface="Arial"/>
              </a:rPr>
              <a:t>xposure </a:t>
            </a:r>
            <a:r>
              <a:rPr lang="en-US" sz="3200" dirty="0">
                <a:solidFill>
                  <a:srgbClr val="06336F"/>
                </a:solidFill>
                <a:latin typeface="Arial"/>
              </a:rPr>
              <a:t>B</a:t>
            </a:r>
            <a:r>
              <a:rPr lang="en-US" sz="3200" b="1" dirty="0">
                <a:solidFill>
                  <a:srgbClr val="06336F"/>
                </a:solidFill>
                <a:latin typeface="Arial"/>
              </a:rPr>
              <a:t>anding </a:t>
            </a:r>
            <a:r>
              <a:rPr lang="en-US" sz="3200" dirty="0">
                <a:solidFill>
                  <a:srgbClr val="06336F"/>
                </a:solidFill>
                <a:latin typeface="Arial"/>
              </a:rPr>
              <a:t>P</a:t>
            </a:r>
            <a:r>
              <a:rPr lang="en-US" sz="3200" b="1" dirty="0">
                <a:solidFill>
                  <a:srgbClr val="06336F"/>
                </a:solidFill>
                <a:latin typeface="Arial"/>
              </a:rPr>
              <a:t>rocess</a:t>
            </a:r>
            <a:endParaRPr lang="en-US" sz="3200" dirty="0"/>
          </a:p>
        </p:txBody>
      </p:sp>
      <p:sp>
        <p:nvSpPr>
          <p:cNvPr id="4" name="Text 3">
            <a:extLst>
              <a:ext uri="{FF2B5EF4-FFF2-40B4-BE49-F238E27FC236}">
                <a16:creationId xmlns:a16="http://schemas.microsoft.com/office/drawing/2014/main" id="{2DCAF968-E2E2-9510-CCE8-197AC6E9291D}"/>
              </a:ext>
            </a:extLst>
          </p:cNvPr>
          <p:cNvSpPr>
            <a:spLocks noGrp="1"/>
          </p:cNvSpPr>
          <p:nvPr>
            <p:ph type="body" sz="quarter" idx="10"/>
          </p:nvPr>
        </p:nvSpPr>
        <p:spPr>
          <a:xfrm>
            <a:off x="790276" y="1601783"/>
            <a:ext cx="6943649" cy="1020601"/>
          </a:xfrm>
          <a:prstGeom prst="rect">
            <a:avLst/>
          </a:prstGeom>
          <a:noFill/>
          <a:ln/>
        </p:spPr>
        <p:txBody>
          <a:bodyPr wrap="square" lIns="36576" tIns="18288" rIns="36576" bIns="18288" rtlCol="0" anchor="t">
            <a:noAutofit/>
          </a:bodyPr>
          <a:lstStyle/>
          <a:p>
            <a:pPr marL="0" indent="0">
              <a:spcAft>
                <a:spcPts val="200"/>
              </a:spcAft>
              <a:buNone/>
            </a:pPr>
            <a:r>
              <a:rPr lang="en-US" sz="2400" dirty="0">
                <a:solidFill>
                  <a:srgbClr val="06336F"/>
                </a:solidFill>
                <a:latin typeface="Arial"/>
              </a:rPr>
              <a:t>A practical framework for chemical risk management when an occupational exposure limit is not available</a:t>
            </a:r>
          </a:p>
        </p:txBody>
      </p:sp>
      <p:sp>
        <p:nvSpPr>
          <p:cNvPr id="5" name="Text 6">
            <a:extLst>
              <a:ext uri="{FF2B5EF4-FFF2-40B4-BE49-F238E27FC236}">
                <a16:creationId xmlns:a16="http://schemas.microsoft.com/office/drawing/2014/main" id="{8B25DD45-1A3A-9429-E4F3-22EC40203ED2}"/>
              </a:ext>
            </a:extLst>
          </p:cNvPr>
          <p:cNvSpPr/>
          <p:nvPr/>
        </p:nvSpPr>
        <p:spPr>
          <a:xfrm>
            <a:off x="8789893" y="2043339"/>
            <a:ext cx="3022800" cy="3894543"/>
          </a:xfrm>
          <a:prstGeom prst="rect">
            <a:avLst/>
          </a:prstGeom>
          <a:noFill/>
          <a:ln/>
        </p:spPr>
        <p:txBody>
          <a:bodyPr wrap="square" lIns="36576" tIns="18288" rIns="36576" bIns="18288" rtlCol="0" anchor="t">
            <a:normAutofit/>
          </a:bodyPr>
          <a:lstStyle/>
          <a:p>
            <a:pPr marL="177800" indent="-177800">
              <a:spcAft>
                <a:spcPts val="200"/>
              </a:spcAft>
              <a:buSzPct val="100000"/>
              <a:buChar char="•"/>
            </a:pPr>
            <a:r>
              <a:rPr lang="en-US" sz="2000" dirty="0">
                <a:solidFill>
                  <a:srgbClr val="06336F"/>
                </a:solidFill>
                <a:latin typeface="Arial"/>
              </a:rPr>
              <a:t>Most chemicals have no authoritative OELs.</a:t>
            </a:r>
          </a:p>
          <a:p>
            <a:pPr marL="177800" indent="-177800">
              <a:spcAft>
                <a:spcPts val="200"/>
              </a:spcAft>
              <a:buSzPct val="100000"/>
              <a:buChar char="•"/>
            </a:pPr>
            <a:r>
              <a:rPr lang="en-US" sz="2000" dirty="0">
                <a:solidFill>
                  <a:srgbClr val="06336F"/>
                </a:solidFill>
                <a:latin typeface="Arial"/>
              </a:rPr>
              <a:t>NIOSH OEBs are a consistent, documented way to use hazard data for exposure-control decisions.</a:t>
            </a:r>
          </a:p>
          <a:p>
            <a:pPr marL="177800" indent="-177800">
              <a:spcAft>
                <a:spcPts val="200"/>
              </a:spcAft>
              <a:buSzPct val="100000"/>
              <a:buChar char="•"/>
            </a:pPr>
            <a:r>
              <a:rPr lang="en-US" sz="2000" dirty="0">
                <a:solidFill>
                  <a:srgbClr val="06336F"/>
                </a:solidFill>
                <a:latin typeface="Arial"/>
              </a:rPr>
              <a:t>Especially useful for screening, prioritization, and communicating hazard severity.</a:t>
            </a:r>
          </a:p>
        </p:txBody>
      </p:sp>
      <p:sp>
        <p:nvSpPr>
          <p:cNvPr id="6" name="Text 5">
            <a:extLst>
              <a:ext uri="{FF2B5EF4-FFF2-40B4-BE49-F238E27FC236}">
                <a16:creationId xmlns:a16="http://schemas.microsoft.com/office/drawing/2014/main" id="{9197A8AA-E67C-74AD-833D-F0490C76B14F}"/>
              </a:ext>
            </a:extLst>
          </p:cNvPr>
          <p:cNvSpPr/>
          <p:nvPr/>
        </p:nvSpPr>
        <p:spPr>
          <a:xfrm>
            <a:off x="8789893" y="1471206"/>
            <a:ext cx="3022800" cy="609919"/>
          </a:xfrm>
          <a:prstGeom prst="rect">
            <a:avLst/>
          </a:prstGeom>
          <a:noFill/>
          <a:ln/>
        </p:spPr>
        <p:txBody>
          <a:bodyPr wrap="square" lIns="36576" tIns="18288" rIns="36576" bIns="18288" rtlCol="0" anchor="ctr">
            <a:noAutofit/>
          </a:bodyPr>
          <a:lstStyle/>
          <a:p>
            <a:pPr marL="0" indent="0">
              <a:spcAft>
                <a:spcPts val="200"/>
              </a:spcAft>
              <a:buNone/>
            </a:pPr>
            <a:r>
              <a:rPr lang="en-US" sz="2400" b="1" dirty="0">
                <a:solidFill>
                  <a:srgbClr val="06336F"/>
                </a:solidFill>
                <a:latin typeface="Arial"/>
              </a:rPr>
              <a:t>Why this matters</a:t>
            </a:r>
            <a:endParaRPr lang="en-US" sz="2400" dirty="0">
              <a:solidFill>
                <a:srgbClr val="712061"/>
              </a:solidFill>
            </a:endParaRPr>
          </a:p>
        </p:txBody>
      </p:sp>
      <p:sp>
        <p:nvSpPr>
          <p:cNvPr id="7" name="Text 4">
            <a:extLst>
              <a:ext uri="{FF2B5EF4-FFF2-40B4-BE49-F238E27FC236}">
                <a16:creationId xmlns:a16="http://schemas.microsoft.com/office/drawing/2014/main" id="{A2E7EB1A-0B7F-FADE-4C60-57342B770D56}"/>
              </a:ext>
            </a:extLst>
          </p:cNvPr>
          <p:cNvSpPr/>
          <p:nvPr/>
        </p:nvSpPr>
        <p:spPr>
          <a:xfrm>
            <a:off x="790276" y="3292150"/>
            <a:ext cx="7040880" cy="2873224"/>
          </a:xfrm>
          <a:prstGeom prst="rect">
            <a:avLst/>
          </a:prstGeom>
          <a:solidFill>
            <a:schemeClr val="accent2">
              <a:lumMod val="20000"/>
              <a:lumOff val="80000"/>
            </a:schemeClr>
          </a:solidFill>
          <a:ln>
            <a:solidFill>
              <a:srgbClr val="B8D8E8"/>
            </a:solidFill>
          </a:ln>
        </p:spPr>
        <p:txBody>
          <a:bodyPr wrap="square" lIns="36576" tIns="18288" rIns="36576" bIns="18288" rtlCol="0" anchor="ctr">
            <a:noAutofit/>
          </a:bodyPr>
          <a:lstStyle/>
          <a:p>
            <a:pPr>
              <a:spcAft>
                <a:spcPts val="200"/>
              </a:spcAft>
            </a:pPr>
            <a:r>
              <a:rPr lang="en-US" sz="2000" b="1" dirty="0">
                <a:solidFill>
                  <a:srgbClr val="06336F"/>
                </a:solidFill>
                <a:latin typeface="Arial"/>
              </a:rPr>
              <a:t>Key messages on Occupational Exposure Bands (OEBs): </a:t>
            </a:r>
          </a:p>
          <a:p>
            <a:pPr marL="285750" indent="-285750">
              <a:spcAft>
                <a:spcPts val="200"/>
              </a:spcAft>
              <a:buFont typeface="Wingdings" panose="05000000000000000000" pitchFamily="2" charset="2"/>
              <a:buChar char="Ø"/>
            </a:pPr>
            <a:endParaRPr lang="en-US" sz="2000" dirty="0">
              <a:solidFill>
                <a:srgbClr val="213547"/>
              </a:solidFill>
            </a:endParaRPr>
          </a:p>
          <a:p>
            <a:pPr marL="285750" indent="-285750">
              <a:spcAft>
                <a:spcPts val="200"/>
              </a:spcAft>
              <a:buFont typeface="Wingdings" panose="05000000000000000000" pitchFamily="2" charset="2"/>
              <a:buChar char="Ø"/>
            </a:pPr>
            <a:r>
              <a:rPr lang="en-US" sz="2000" i="1" dirty="0">
                <a:solidFill>
                  <a:srgbClr val="06336F"/>
                </a:solidFill>
                <a:latin typeface="Arial"/>
              </a:rPr>
              <a:t>Not</a:t>
            </a:r>
            <a:r>
              <a:rPr lang="en-US" sz="2000" dirty="0">
                <a:solidFill>
                  <a:srgbClr val="06336F"/>
                </a:solidFill>
                <a:latin typeface="Arial"/>
              </a:rPr>
              <a:t> a replacement for Occupational Exposure Limits (OELs)</a:t>
            </a:r>
          </a:p>
          <a:p>
            <a:pPr marL="0" indent="0">
              <a:spcAft>
                <a:spcPts val="200"/>
              </a:spcAft>
              <a:buNone/>
            </a:pPr>
            <a:endParaRPr lang="en-US" sz="2000" dirty="0">
              <a:solidFill>
                <a:srgbClr val="032659"/>
              </a:solidFill>
            </a:endParaRPr>
          </a:p>
          <a:p>
            <a:pPr marL="285750" indent="-285750">
              <a:spcAft>
                <a:spcPts val="200"/>
              </a:spcAft>
              <a:buFont typeface="Wingdings" panose="05000000000000000000" pitchFamily="2" charset="2"/>
              <a:buChar char="Ø"/>
            </a:pPr>
            <a:r>
              <a:rPr lang="en-US" sz="2000" dirty="0">
                <a:solidFill>
                  <a:srgbClr val="06336F"/>
                </a:solidFill>
                <a:latin typeface="Arial"/>
              </a:rPr>
              <a:t>Provide health-based exposure ranges</a:t>
            </a:r>
          </a:p>
          <a:p>
            <a:pPr marL="0" indent="0">
              <a:spcAft>
                <a:spcPts val="200"/>
              </a:spcAft>
              <a:buNone/>
            </a:pPr>
            <a:endParaRPr lang="en-US" sz="2000" dirty="0">
              <a:solidFill>
                <a:srgbClr val="032659"/>
              </a:solidFill>
            </a:endParaRPr>
          </a:p>
          <a:p>
            <a:pPr marL="285750" indent="-285750">
              <a:spcAft>
                <a:spcPts val="200"/>
              </a:spcAft>
              <a:buFont typeface="Wingdings" panose="05000000000000000000" pitchFamily="2" charset="2"/>
              <a:buChar char="Ø"/>
            </a:pPr>
            <a:r>
              <a:rPr lang="en-US" sz="2000" dirty="0">
                <a:solidFill>
                  <a:srgbClr val="06336F"/>
                </a:solidFill>
                <a:latin typeface="Arial"/>
              </a:rPr>
              <a:t>Can support interim risk management and prioritization.</a:t>
            </a:r>
          </a:p>
        </p:txBody>
      </p:sp>
      <p:sp>
        <p:nvSpPr>
          <p:cNvPr id="9" name="TextBox 8">
            <a:extLst>
              <a:ext uri="{FF2B5EF4-FFF2-40B4-BE49-F238E27FC236}">
                <a16:creationId xmlns:a16="http://schemas.microsoft.com/office/drawing/2014/main" id="{6D048F74-17C1-0FAC-6A01-C2B9E7FB90EF}"/>
              </a:ext>
            </a:extLst>
          </p:cNvPr>
          <p:cNvSpPr txBox="1"/>
          <p:nvPr/>
        </p:nvSpPr>
        <p:spPr>
          <a:xfrm>
            <a:off x="4028303" y="6256814"/>
            <a:ext cx="7861986" cy="276999"/>
          </a:xfrm>
          <a:prstGeom prst="rect">
            <a:avLst/>
          </a:prstGeom>
          <a:noFill/>
        </p:spPr>
        <p:txBody>
          <a:bodyPr wrap="square" lIns="36576" tIns="18288" rIns="36576" bIns="18288">
            <a:normAutofit/>
          </a:bodyPr>
          <a:lstStyle/>
          <a:p>
            <a:pPr>
              <a:spcAft>
                <a:spcPts val="200"/>
              </a:spcAft>
            </a:pPr>
            <a:r>
              <a:rPr lang="en-US" sz="1200" i="1" dirty="0">
                <a:solidFill>
                  <a:srgbClr val="06336F"/>
                </a:solidFill>
                <a:latin typeface="Arial"/>
                <a:hlinkClick r:id="rId3"/>
              </a:rPr>
              <a:t>The NIOSH Occupational Exposure Banding Process for Chemical Risk Management (2019-132) | NIOSH | CDC</a:t>
            </a:r>
            <a:endParaRPr lang="en-US" sz="1200" i="1" dirty="0"/>
          </a:p>
        </p:txBody>
      </p:sp>
      <p:sp>
        <p:nvSpPr>
          <p:cNvPr id="12" name="SlideNumberFooter 24"/>
          <p:cNvSpPr txBox="1"/>
          <p:nvPr/>
        </p:nvSpPr>
        <p:spPr>
          <a:xfrm>
            <a:off x="11822336" y="6446520"/>
            <a:ext cx="141064" cy="153888"/>
          </a:xfrm>
          <a:prstGeom prst="rect">
            <a:avLst/>
          </a:prstGeom>
          <a:noFill/>
        </p:spPr>
        <p:txBody>
          <a:bodyPr wrap="none" lIns="0" tIns="0" rIns="0" bIns="0">
            <a:spAutoFit/>
          </a:bodyPr>
          <a:lstStyle/>
          <a:p>
            <a:pPr algn="r"/>
            <a:r>
              <a:rPr lang="en-US" sz="1000" dirty="0">
                <a:solidFill>
                  <a:srgbClr val="00538A"/>
                </a:solidFill>
                <a:latin typeface="Arial"/>
              </a:rPr>
              <a:t>23</a:t>
            </a:r>
            <a:endParaRPr sz="1000" dirty="0">
              <a:solidFill>
                <a:srgbClr val="00538A"/>
              </a:solidFill>
              <a:latin typeface="Arial"/>
            </a:endParaRPr>
          </a:p>
        </p:txBody>
      </p:sp>
    </p:spTree>
    <p:extLst>
      <p:ext uri="{BB962C8B-B14F-4D97-AF65-F5344CB8AC3E}">
        <p14:creationId xmlns:p14="http://schemas.microsoft.com/office/powerpoint/2010/main" val="2418216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752F38BE-3CFD-496E-4FDE-08F3DCAC4200}"/>
            </a:ext>
          </a:extLst>
        </p:cNvPr>
        <p:cNvGrpSpPr/>
        <p:nvPr/>
      </p:nvGrpSpPr>
      <p:grpSpPr>
        <a:xfrm>
          <a:off x="0" y="0"/>
          <a:ext cx="0" cy="0"/>
          <a:chOff x="0" y="0"/>
          <a:chExt cx="0" cy="0"/>
        </a:xfrm>
      </p:grpSpPr>
      <p:sp>
        <p:nvSpPr>
          <p:cNvPr id="10" name="Rounded Rectangle 9"/>
          <p:cNvSpPr/>
          <p:nvPr/>
        </p:nvSpPr>
        <p:spPr>
          <a:xfrm>
            <a:off x="256032" y="256032"/>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ounded Rectangle 10"/>
          <p:cNvSpPr/>
          <p:nvPr/>
        </p:nvSpPr>
        <p:spPr>
          <a:xfrm>
            <a:off x="1847088" y="6254496"/>
            <a:ext cx="8503920" cy="502920"/>
          </a:xfrm>
          <a:prstGeom prst="roundRect">
            <a:avLst/>
          </a:prstGeom>
          <a:solidFill>
            <a:srgbClr val="09B0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9" name="Picture 8">
            <a:extLst>
              <a:ext uri="{FF2B5EF4-FFF2-40B4-BE49-F238E27FC236}">
                <a16:creationId xmlns:a16="http://schemas.microsoft.com/office/drawing/2014/main" id="{650E029F-D6CC-795B-2136-08CC6BD05E79}"/>
              </a:ext>
            </a:extLst>
          </p:cNvPr>
          <p:cNvPicPr>
            <a:picLocks noChangeAspect="1"/>
          </p:cNvPicPr>
          <p:nvPr/>
        </p:nvPicPr>
        <p:blipFill>
          <a:blip r:embed="rId3"/>
          <a:stretch>
            <a:fillRect/>
          </a:stretch>
        </p:blipFill>
        <p:spPr>
          <a:xfrm>
            <a:off x="1312033" y="68263"/>
            <a:ext cx="9567933" cy="6721475"/>
          </a:xfrm>
          <a:custGeom>
            <a:avLst/>
            <a:gdLst>
              <a:gd name="connsiteX0" fmla="*/ 3 w 5586413"/>
              <a:gd name="connsiteY0" fmla="*/ 0 h 5529816"/>
              <a:gd name="connsiteX1" fmla="*/ 5303852 w 5586413"/>
              <a:gd name="connsiteY1" fmla="*/ 0 h 5529816"/>
              <a:gd name="connsiteX2" fmla="*/ 5586413 w 5586413"/>
              <a:gd name="connsiteY2" fmla="*/ 292849 h 5529816"/>
              <a:gd name="connsiteX3" fmla="*/ 5586413 w 5586413"/>
              <a:gd name="connsiteY3" fmla="*/ 5529816 h 5529816"/>
              <a:gd name="connsiteX4" fmla="*/ 0 w 5586413"/>
              <a:gd name="connsiteY4" fmla="*/ 5529816 h 5529816"/>
              <a:gd name="connsiteX5" fmla="*/ 0 w 5586413"/>
              <a:gd name="connsiteY5" fmla="*/ 240422 h 5529816"/>
              <a:gd name="connsiteX6" fmla="*/ 3 w 5586413"/>
              <a:gd name="connsiteY6" fmla="*/ 240422 h 552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6413" h="5529816">
                <a:moveTo>
                  <a:pt x="3" y="0"/>
                </a:moveTo>
                <a:lnTo>
                  <a:pt x="5303852" y="0"/>
                </a:lnTo>
                <a:cubicBezTo>
                  <a:pt x="5459906" y="0"/>
                  <a:pt x="5586413" y="131113"/>
                  <a:pt x="5586413" y="292849"/>
                </a:cubicBezTo>
                <a:lnTo>
                  <a:pt x="5586413" y="5529816"/>
                </a:lnTo>
                <a:lnTo>
                  <a:pt x="0" y="5529816"/>
                </a:lnTo>
                <a:lnTo>
                  <a:pt x="0" y="240422"/>
                </a:lnTo>
                <a:lnTo>
                  <a:pt x="3" y="240422"/>
                </a:lnTo>
                <a:close/>
              </a:path>
            </a:pathLst>
          </a:custGeom>
          <a:noFill/>
        </p:spPr>
      </p:pic>
      <p:sp>
        <p:nvSpPr>
          <p:cNvPr id="12" name="SlideNumberFooter 25"/>
          <p:cNvSpPr txBox="1"/>
          <p:nvPr/>
        </p:nvSpPr>
        <p:spPr>
          <a:xfrm>
            <a:off x="11822336" y="6446520"/>
            <a:ext cx="141064" cy="153888"/>
          </a:xfrm>
          <a:prstGeom prst="rect">
            <a:avLst/>
          </a:prstGeom>
          <a:noFill/>
        </p:spPr>
        <p:txBody>
          <a:bodyPr wrap="none" lIns="0" tIns="0" rIns="0" bIns="0">
            <a:spAutoFit/>
          </a:bodyPr>
          <a:lstStyle/>
          <a:p>
            <a:pPr algn="r"/>
            <a:r>
              <a:rPr sz="1000" dirty="0">
                <a:solidFill>
                  <a:srgbClr val="00538A"/>
                </a:solidFill>
                <a:latin typeface="Arial"/>
              </a:rPr>
              <a:t>2</a:t>
            </a:r>
            <a:r>
              <a:rPr lang="en-US" sz="1000" dirty="0">
                <a:solidFill>
                  <a:srgbClr val="00538A"/>
                </a:solidFill>
                <a:latin typeface="Arial"/>
              </a:rPr>
              <a:t>4</a:t>
            </a:r>
            <a:endParaRPr sz="1000" dirty="0">
              <a:solidFill>
                <a:srgbClr val="00538A"/>
              </a:solidFill>
              <a:latin typeface="Arial"/>
            </a:endParaRPr>
          </a:p>
        </p:txBody>
      </p:sp>
    </p:spTree>
    <p:extLst>
      <p:ext uri="{BB962C8B-B14F-4D97-AF65-F5344CB8AC3E}">
        <p14:creationId xmlns:p14="http://schemas.microsoft.com/office/powerpoint/2010/main" val="1777784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01EBC5ED-D334-26E5-1BAB-079C80E8FF07}"/>
            </a:ext>
          </a:extLst>
        </p:cNvPr>
        <p:cNvGrpSpPr/>
        <p:nvPr/>
      </p:nvGrpSpPr>
      <p:grpSpPr>
        <a:xfrm>
          <a:off x="0" y="0"/>
          <a:ext cx="0" cy="0"/>
          <a:chOff x="0" y="0"/>
          <a:chExt cx="0" cy="0"/>
        </a:xfrm>
      </p:grpSpPr>
      <p:sp>
        <p:nvSpPr>
          <p:cNvPr id="16" name="Rounded Rectangle 15"/>
          <p:cNvSpPr/>
          <p:nvPr/>
        </p:nvSpPr>
        <p:spPr>
          <a:xfrm>
            <a:off x="256032" y="256032"/>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E07F4656-5CEF-0EC9-D68B-C8C8A2885BAB}"/>
              </a:ext>
            </a:extLst>
          </p:cNvPr>
          <p:cNvSpPr>
            <a:spLocks noGrp="1"/>
          </p:cNvSpPr>
          <p:nvPr>
            <p:ph type="title"/>
          </p:nvPr>
        </p:nvSpPr>
        <p:spPr>
          <a:xfrm>
            <a:off x="789141" y="549934"/>
            <a:ext cx="10710132" cy="811369"/>
          </a:xfrm>
        </p:spPr>
        <p:txBody>
          <a:bodyPr wrap="square" lIns="36576" tIns="18288" rIns="36576" bIns="18288">
            <a:noAutofit/>
          </a:bodyPr>
          <a:lstStyle/>
          <a:p>
            <a:pPr algn="ctr">
              <a:spcAft>
                <a:spcPts val="200"/>
              </a:spcAft>
            </a:pPr>
            <a:r>
              <a:rPr lang="en-US" sz="3200" b="1" dirty="0">
                <a:solidFill>
                  <a:srgbClr val="06336F"/>
                </a:solidFill>
                <a:latin typeface="Arial"/>
              </a:rPr>
              <a:t>NIOSH OEB Comparison with Occupational Exposure Limits (OELs)</a:t>
            </a:r>
            <a:endParaRPr lang="en-US" sz="3200" dirty="0"/>
          </a:p>
        </p:txBody>
      </p:sp>
      <p:sp>
        <p:nvSpPr>
          <p:cNvPr id="6" name="Text 6">
            <a:extLst>
              <a:ext uri="{FF2B5EF4-FFF2-40B4-BE49-F238E27FC236}">
                <a16:creationId xmlns:a16="http://schemas.microsoft.com/office/drawing/2014/main" id="{E65A3EE0-E0F8-D7A4-3FC8-C7565810531F}"/>
              </a:ext>
            </a:extLst>
          </p:cNvPr>
          <p:cNvSpPr/>
          <p:nvPr/>
        </p:nvSpPr>
        <p:spPr>
          <a:xfrm>
            <a:off x="1141926" y="1718686"/>
            <a:ext cx="3681211" cy="381643"/>
          </a:xfrm>
          <a:prstGeom prst="rect">
            <a:avLst/>
          </a:prstGeom>
          <a:noFill/>
          <a:ln/>
        </p:spPr>
        <p:txBody>
          <a:bodyPr wrap="square" lIns="36576" tIns="18288" rIns="36576" bIns="18288" rtlCol="0" anchor="ctr">
            <a:normAutofit/>
          </a:bodyPr>
          <a:lstStyle/>
          <a:p>
            <a:pPr marL="0" indent="0">
              <a:spcAft>
                <a:spcPts val="200"/>
              </a:spcAft>
              <a:buNone/>
            </a:pPr>
            <a:r>
              <a:rPr lang="en-US" sz="1200" b="1">
                <a:solidFill>
                  <a:srgbClr val="06336F"/>
                </a:solidFill>
                <a:latin typeface="Arial"/>
              </a:rPr>
              <a:t>Evaluation findings</a:t>
            </a:r>
            <a:endParaRPr lang="en-US" sz="2400">
              <a:solidFill>
                <a:srgbClr val="032659"/>
              </a:solidFill>
            </a:endParaRPr>
          </a:p>
        </p:txBody>
      </p:sp>
      <p:sp>
        <p:nvSpPr>
          <p:cNvPr id="7" name="Shape 7">
            <a:extLst>
              <a:ext uri="{FF2B5EF4-FFF2-40B4-BE49-F238E27FC236}">
                <a16:creationId xmlns:a16="http://schemas.microsoft.com/office/drawing/2014/main" id="{C4CAD2DE-E40D-7D00-782A-6DBF09AEE44B}"/>
              </a:ext>
            </a:extLst>
          </p:cNvPr>
          <p:cNvSpPr/>
          <p:nvPr/>
        </p:nvSpPr>
        <p:spPr>
          <a:xfrm>
            <a:off x="1141928" y="2283209"/>
            <a:ext cx="3113037" cy="3545125"/>
          </a:xfrm>
          <a:prstGeom prst="roundRect">
            <a:avLst>
              <a:gd name="adj" fmla="val 3226"/>
            </a:avLst>
          </a:prstGeom>
          <a:solidFill>
            <a:schemeClr val="accent5">
              <a:lumMod val="20000"/>
              <a:lumOff val="80000"/>
            </a:schemeClr>
          </a:solidFill>
          <a:ln w="12700">
            <a:solidFill>
              <a:srgbClr val="BFD3E1"/>
            </a:solidFill>
            <a:prstDash val="solid"/>
          </a:ln>
        </p:spPr>
        <p:txBody>
          <a:bodyPr/>
          <a:lstStyle/>
          <a:p>
            <a:endParaRPr lang="en-US" sz="2400"/>
          </a:p>
        </p:txBody>
      </p:sp>
      <p:sp>
        <p:nvSpPr>
          <p:cNvPr id="8" name="Text 8">
            <a:extLst>
              <a:ext uri="{FF2B5EF4-FFF2-40B4-BE49-F238E27FC236}">
                <a16:creationId xmlns:a16="http://schemas.microsoft.com/office/drawing/2014/main" id="{04B97BB1-1ACE-304B-CCF7-500C98507913}"/>
              </a:ext>
            </a:extLst>
          </p:cNvPr>
          <p:cNvSpPr/>
          <p:nvPr/>
        </p:nvSpPr>
        <p:spPr>
          <a:xfrm>
            <a:off x="1285572" y="2319270"/>
            <a:ext cx="2795013" cy="620974"/>
          </a:xfrm>
          <a:prstGeom prst="rect">
            <a:avLst/>
          </a:prstGeom>
          <a:noFill/>
          <a:ln/>
        </p:spPr>
        <p:txBody>
          <a:bodyPr wrap="square" lIns="36576" tIns="18288" rIns="36576" bIns="18288" rtlCol="0" anchor="ctr">
            <a:normAutofit/>
          </a:bodyPr>
          <a:lstStyle/>
          <a:p>
            <a:pPr marL="0" indent="0" algn="ctr">
              <a:spcAft>
                <a:spcPts val="200"/>
              </a:spcAft>
              <a:buNone/>
            </a:pPr>
            <a:r>
              <a:rPr lang="en-US" sz="2000" b="1">
                <a:solidFill>
                  <a:srgbClr val="06336F"/>
                </a:solidFill>
                <a:latin typeface="Arial"/>
              </a:rPr>
              <a:t>91%</a:t>
            </a:r>
            <a:endParaRPr lang="en-US" sz="2400">
              <a:solidFill>
                <a:schemeClr val="tx2"/>
              </a:solidFill>
            </a:endParaRPr>
          </a:p>
        </p:txBody>
      </p:sp>
      <p:sp>
        <p:nvSpPr>
          <p:cNvPr id="9" name="Text 9">
            <a:extLst>
              <a:ext uri="{FF2B5EF4-FFF2-40B4-BE49-F238E27FC236}">
                <a16:creationId xmlns:a16="http://schemas.microsoft.com/office/drawing/2014/main" id="{CB7092B9-8BC9-ADCF-F6A6-A455462D17DF}"/>
              </a:ext>
            </a:extLst>
          </p:cNvPr>
          <p:cNvSpPr/>
          <p:nvPr/>
        </p:nvSpPr>
        <p:spPr>
          <a:xfrm>
            <a:off x="1265411" y="3247945"/>
            <a:ext cx="2744528" cy="1615652"/>
          </a:xfrm>
          <a:prstGeom prst="rect">
            <a:avLst/>
          </a:prstGeom>
          <a:noFill/>
          <a:ln/>
        </p:spPr>
        <p:txBody>
          <a:bodyPr wrap="square" lIns="36576" tIns="18288" rIns="36576" bIns="18288" rtlCol="0" anchor="ctr">
            <a:normAutofit/>
          </a:bodyPr>
          <a:lstStyle/>
          <a:p>
            <a:pPr marL="0" indent="0" algn="ctr">
              <a:spcAft>
                <a:spcPts val="200"/>
              </a:spcAft>
              <a:buNone/>
            </a:pPr>
            <a:r>
              <a:rPr lang="en-US" sz="2000">
                <a:solidFill>
                  <a:srgbClr val="06336F"/>
                </a:solidFill>
                <a:latin typeface="Arial"/>
              </a:rPr>
              <a:t>Tier 1 bands included the OEL or were more stringent for tested chemicals</a:t>
            </a:r>
            <a:endParaRPr lang="en-US" sz="2400"/>
          </a:p>
        </p:txBody>
      </p:sp>
      <p:sp>
        <p:nvSpPr>
          <p:cNvPr id="10" name="Shape 10">
            <a:extLst>
              <a:ext uri="{FF2B5EF4-FFF2-40B4-BE49-F238E27FC236}">
                <a16:creationId xmlns:a16="http://schemas.microsoft.com/office/drawing/2014/main" id="{C22620CE-D7E6-3A13-455A-83C6B33E38A3}"/>
              </a:ext>
            </a:extLst>
          </p:cNvPr>
          <p:cNvSpPr/>
          <p:nvPr/>
        </p:nvSpPr>
        <p:spPr>
          <a:xfrm>
            <a:off x="4644550" y="2272477"/>
            <a:ext cx="3070107" cy="3545126"/>
          </a:xfrm>
          <a:prstGeom prst="roundRect">
            <a:avLst>
              <a:gd name="adj" fmla="val 3226"/>
            </a:avLst>
          </a:prstGeom>
          <a:solidFill>
            <a:schemeClr val="accent5">
              <a:lumMod val="20000"/>
              <a:lumOff val="80000"/>
            </a:schemeClr>
          </a:solidFill>
          <a:ln w="12700">
            <a:solidFill>
              <a:srgbClr val="BFD3E1"/>
            </a:solidFill>
            <a:prstDash val="solid"/>
          </a:ln>
        </p:spPr>
        <p:txBody>
          <a:bodyPr/>
          <a:lstStyle/>
          <a:p>
            <a:endParaRPr lang="en-US"/>
          </a:p>
        </p:txBody>
      </p:sp>
      <p:sp>
        <p:nvSpPr>
          <p:cNvPr id="11" name="Text 11">
            <a:extLst>
              <a:ext uri="{FF2B5EF4-FFF2-40B4-BE49-F238E27FC236}">
                <a16:creationId xmlns:a16="http://schemas.microsoft.com/office/drawing/2014/main" id="{EE92ED18-EB6B-DDC0-36BF-20A1AB1FDF97}"/>
              </a:ext>
            </a:extLst>
          </p:cNvPr>
          <p:cNvSpPr/>
          <p:nvPr/>
        </p:nvSpPr>
        <p:spPr>
          <a:xfrm>
            <a:off x="4803561" y="2315309"/>
            <a:ext cx="2752084" cy="620974"/>
          </a:xfrm>
          <a:prstGeom prst="rect">
            <a:avLst/>
          </a:prstGeom>
          <a:noFill/>
          <a:ln/>
        </p:spPr>
        <p:txBody>
          <a:bodyPr wrap="square" lIns="36576" tIns="18288" rIns="36576" bIns="18288" rtlCol="0" anchor="ctr">
            <a:normAutofit/>
          </a:bodyPr>
          <a:lstStyle/>
          <a:p>
            <a:pPr marL="0" indent="0" algn="ctr">
              <a:spcAft>
                <a:spcPts val="200"/>
              </a:spcAft>
              <a:buNone/>
            </a:pPr>
            <a:r>
              <a:rPr lang="en-US" sz="2000" b="1">
                <a:solidFill>
                  <a:srgbClr val="06336F"/>
                </a:solidFill>
                <a:latin typeface="Arial"/>
              </a:rPr>
              <a:t>98%</a:t>
            </a:r>
            <a:endParaRPr lang="en-US" sz="2400">
              <a:solidFill>
                <a:schemeClr val="tx2"/>
              </a:solidFill>
            </a:endParaRPr>
          </a:p>
        </p:txBody>
      </p:sp>
      <p:sp>
        <p:nvSpPr>
          <p:cNvPr id="12" name="Text 12">
            <a:extLst>
              <a:ext uri="{FF2B5EF4-FFF2-40B4-BE49-F238E27FC236}">
                <a16:creationId xmlns:a16="http://schemas.microsoft.com/office/drawing/2014/main" id="{7501F5D2-0460-8808-6CBD-D2B902BFFE18}"/>
              </a:ext>
            </a:extLst>
          </p:cNvPr>
          <p:cNvSpPr/>
          <p:nvPr/>
        </p:nvSpPr>
        <p:spPr>
          <a:xfrm>
            <a:off x="4734468" y="3247944"/>
            <a:ext cx="2723064" cy="1615653"/>
          </a:xfrm>
          <a:prstGeom prst="rect">
            <a:avLst/>
          </a:prstGeom>
          <a:noFill/>
          <a:ln/>
        </p:spPr>
        <p:txBody>
          <a:bodyPr wrap="square" lIns="36576" tIns="18288" rIns="36576" bIns="18288" rtlCol="0" anchor="ctr">
            <a:normAutofit/>
          </a:bodyPr>
          <a:lstStyle/>
          <a:p>
            <a:pPr marL="0" indent="0" algn="ctr">
              <a:spcAft>
                <a:spcPts val="200"/>
              </a:spcAft>
              <a:buNone/>
            </a:pPr>
            <a:r>
              <a:rPr lang="en-US" sz="2000">
                <a:solidFill>
                  <a:srgbClr val="06336F"/>
                </a:solidFill>
                <a:latin typeface="Arial"/>
              </a:rPr>
              <a:t>Tier 2 bands included the OEL or were more stringent for tested chemicals</a:t>
            </a:r>
            <a:endParaRPr lang="en-US" sz="2400"/>
          </a:p>
        </p:txBody>
      </p:sp>
      <p:sp>
        <p:nvSpPr>
          <p:cNvPr id="13" name="Shape 13">
            <a:extLst>
              <a:ext uri="{FF2B5EF4-FFF2-40B4-BE49-F238E27FC236}">
                <a16:creationId xmlns:a16="http://schemas.microsoft.com/office/drawing/2014/main" id="{D93E5C44-E438-E16B-EF75-70698E2C7304}"/>
              </a:ext>
            </a:extLst>
          </p:cNvPr>
          <p:cNvSpPr/>
          <p:nvPr/>
        </p:nvSpPr>
        <p:spPr>
          <a:xfrm>
            <a:off x="8093513" y="2272477"/>
            <a:ext cx="3005713" cy="3532556"/>
          </a:xfrm>
          <a:prstGeom prst="roundRect">
            <a:avLst>
              <a:gd name="adj" fmla="val 3226"/>
            </a:avLst>
          </a:prstGeom>
          <a:solidFill>
            <a:schemeClr val="accent3">
              <a:lumMod val="20000"/>
              <a:lumOff val="80000"/>
            </a:schemeClr>
          </a:solidFill>
          <a:ln w="12700">
            <a:solidFill>
              <a:srgbClr val="BFD3E1"/>
            </a:solidFill>
            <a:prstDash val="solid"/>
          </a:ln>
        </p:spPr>
        <p:txBody>
          <a:bodyPr/>
          <a:lstStyle/>
          <a:p>
            <a:endParaRPr lang="en-US"/>
          </a:p>
        </p:txBody>
      </p:sp>
      <p:sp>
        <p:nvSpPr>
          <p:cNvPr id="14" name="Text 14">
            <a:extLst>
              <a:ext uri="{FF2B5EF4-FFF2-40B4-BE49-F238E27FC236}">
                <a16:creationId xmlns:a16="http://schemas.microsoft.com/office/drawing/2014/main" id="{4E2BED43-9791-D623-D7F9-0E7A853C7757}"/>
              </a:ext>
            </a:extLst>
          </p:cNvPr>
          <p:cNvSpPr/>
          <p:nvPr/>
        </p:nvSpPr>
        <p:spPr>
          <a:xfrm>
            <a:off x="8252524" y="2320675"/>
            <a:ext cx="2687690" cy="610242"/>
          </a:xfrm>
          <a:prstGeom prst="rect">
            <a:avLst/>
          </a:prstGeom>
          <a:noFill/>
          <a:ln/>
        </p:spPr>
        <p:txBody>
          <a:bodyPr wrap="square" lIns="36576" tIns="18288" rIns="36576" bIns="18288" rtlCol="0" anchor="ctr">
            <a:normAutofit/>
          </a:bodyPr>
          <a:lstStyle/>
          <a:p>
            <a:pPr marL="0" indent="0" algn="ctr">
              <a:spcAft>
                <a:spcPts val="200"/>
              </a:spcAft>
              <a:buNone/>
            </a:pPr>
            <a:r>
              <a:rPr lang="en-US" sz="2000" b="1">
                <a:solidFill>
                  <a:srgbClr val="06336F"/>
                </a:solidFill>
                <a:latin typeface="Arial"/>
              </a:rPr>
              <a:t>Key implication</a:t>
            </a:r>
            <a:endParaRPr lang="en-US" sz="2400">
              <a:solidFill>
                <a:schemeClr val="tx2"/>
              </a:solidFill>
            </a:endParaRPr>
          </a:p>
        </p:txBody>
      </p:sp>
      <p:sp>
        <p:nvSpPr>
          <p:cNvPr id="15" name="Text 15">
            <a:extLst>
              <a:ext uri="{FF2B5EF4-FFF2-40B4-BE49-F238E27FC236}">
                <a16:creationId xmlns:a16="http://schemas.microsoft.com/office/drawing/2014/main" id="{B30A217C-5F75-B48D-0DE0-4BEA018C4257}"/>
              </a:ext>
            </a:extLst>
          </p:cNvPr>
          <p:cNvSpPr/>
          <p:nvPr/>
        </p:nvSpPr>
        <p:spPr>
          <a:xfrm>
            <a:off x="8252524" y="2979115"/>
            <a:ext cx="2647938" cy="2460493"/>
          </a:xfrm>
          <a:prstGeom prst="rect">
            <a:avLst/>
          </a:prstGeom>
          <a:noFill/>
          <a:ln/>
        </p:spPr>
        <p:txBody>
          <a:bodyPr wrap="square" lIns="36576" tIns="18288" rIns="36576" bIns="18288" rtlCol="0" anchor="ctr">
            <a:normAutofit/>
          </a:bodyPr>
          <a:lstStyle/>
          <a:p>
            <a:pPr marL="0" indent="0" algn="ctr">
              <a:spcAft>
                <a:spcPts val="200"/>
              </a:spcAft>
              <a:buNone/>
            </a:pPr>
            <a:r>
              <a:rPr lang="en-US" sz="2000">
                <a:solidFill>
                  <a:srgbClr val="06336F"/>
                </a:solidFill>
                <a:latin typeface="Arial"/>
              </a:rPr>
              <a:t>Tier 2 better reflects total toxicity and should be completed whenever data and expertise allow</a:t>
            </a:r>
            <a:endParaRPr lang="en-US" sz="2400"/>
          </a:p>
        </p:txBody>
      </p:sp>
      <p:sp>
        <p:nvSpPr>
          <p:cNvPr id="18" name="SlideNumberFooter 26"/>
          <p:cNvSpPr txBox="1"/>
          <p:nvPr/>
        </p:nvSpPr>
        <p:spPr>
          <a:xfrm>
            <a:off x="11822336" y="6446520"/>
            <a:ext cx="141064" cy="153888"/>
          </a:xfrm>
          <a:prstGeom prst="rect">
            <a:avLst/>
          </a:prstGeom>
          <a:noFill/>
        </p:spPr>
        <p:txBody>
          <a:bodyPr wrap="none" lIns="0" tIns="0" rIns="0" bIns="0">
            <a:spAutoFit/>
          </a:bodyPr>
          <a:lstStyle/>
          <a:p>
            <a:pPr algn="r"/>
            <a:r>
              <a:rPr lang="en-US" sz="1000" dirty="0">
                <a:solidFill>
                  <a:srgbClr val="00538A"/>
                </a:solidFill>
                <a:latin typeface="Arial"/>
              </a:rPr>
              <a:t>25</a:t>
            </a:r>
            <a:endParaRPr sz="1000" dirty="0">
              <a:solidFill>
                <a:srgbClr val="00538A"/>
              </a:solidFill>
              <a:latin typeface="Arial"/>
            </a:endParaRPr>
          </a:p>
        </p:txBody>
      </p:sp>
    </p:spTree>
    <p:extLst>
      <p:ext uri="{BB962C8B-B14F-4D97-AF65-F5344CB8AC3E}">
        <p14:creationId xmlns:p14="http://schemas.microsoft.com/office/powerpoint/2010/main" val="3799995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00AD80D7-3698-923C-71E1-29A6382CB810}"/>
            </a:ext>
          </a:extLst>
        </p:cNvPr>
        <p:cNvGrpSpPr/>
        <p:nvPr/>
      </p:nvGrpSpPr>
      <p:grpSpPr>
        <a:xfrm>
          <a:off x="0" y="0"/>
          <a:ext cx="0" cy="0"/>
          <a:chOff x="0" y="0"/>
          <a:chExt cx="0" cy="0"/>
        </a:xfrm>
      </p:grpSpPr>
      <p:sp>
        <p:nvSpPr>
          <p:cNvPr id="8" name="Rounded Rectangle 7"/>
          <p:cNvSpPr/>
          <p:nvPr/>
        </p:nvSpPr>
        <p:spPr>
          <a:xfrm>
            <a:off x="257555" y="530352"/>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8E0AFFFD-F8DB-E1FC-E665-039549C27C32}"/>
              </a:ext>
            </a:extLst>
          </p:cNvPr>
          <p:cNvSpPr>
            <a:spLocks noGrp="1"/>
          </p:cNvSpPr>
          <p:nvPr>
            <p:ph type="title"/>
          </p:nvPr>
        </p:nvSpPr>
        <p:spPr>
          <a:xfrm>
            <a:off x="887505" y="296564"/>
            <a:ext cx="10416988" cy="811369"/>
          </a:xfrm>
        </p:spPr>
        <p:txBody>
          <a:bodyPr wrap="square" lIns="36576" tIns="18288" rIns="36576" bIns="18288">
            <a:normAutofit/>
          </a:bodyPr>
          <a:lstStyle/>
          <a:p>
            <a:pPr algn="ctr">
              <a:spcAft>
                <a:spcPts val="200"/>
              </a:spcAft>
            </a:pPr>
            <a:r>
              <a:rPr lang="en-US" sz="3200" b="1" dirty="0">
                <a:solidFill>
                  <a:srgbClr val="06336F"/>
                </a:solidFill>
                <a:latin typeface="Arial"/>
              </a:rPr>
              <a:t>NIOSH OEBs are a Tool for Risk Management</a:t>
            </a:r>
            <a:endParaRPr lang="en-US" sz="3200" dirty="0"/>
          </a:p>
        </p:txBody>
      </p:sp>
      <p:sp>
        <p:nvSpPr>
          <p:cNvPr id="7" name="Text Placeholder 3">
            <a:extLst>
              <a:ext uri="{FF2B5EF4-FFF2-40B4-BE49-F238E27FC236}">
                <a16:creationId xmlns:a16="http://schemas.microsoft.com/office/drawing/2014/main" id="{2038DA13-09BB-8ECE-6D05-03D5DE6BE371}"/>
              </a:ext>
            </a:extLst>
          </p:cNvPr>
          <p:cNvSpPr>
            <a:spLocks noGrp="1"/>
          </p:cNvSpPr>
          <p:nvPr>
            <p:ph type="body" sz="quarter" idx="11"/>
          </p:nvPr>
        </p:nvSpPr>
        <p:spPr>
          <a:xfrm>
            <a:off x="1011660" y="1315568"/>
            <a:ext cx="10412138" cy="637876"/>
          </a:xfrm>
        </p:spPr>
        <p:txBody>
          <a:bodyPr wrap="square" lIns="36576" tIns="18288" rIns="36576" bIns="18288">
            <a:normAutofit fontScale="92500" lnSpcReduction="20000"/>
          </a:bodyPr>
          <a:lstStyle/>
          <a:p>
            <a:pPr lvl="0" algn="ctr">
              <a:spcAft>
                <a:spcPts val="200"/>
              </a:spcAft>
            </a:pPr>
            <a:r>
              <a:rPr lang="en-US" sz="2400" b="1" dirty="0">
                <a:solidFill>
                  <a:srgbClr val="06336F"/>
                </a:solidFill>
                <a:latin typeface="Arial"/>
              </a:rPr>
              <a:t>OEBs are designed as practical decision-support tools, not as a substitute for full </a:t>
            </a:r>
            <a:r>
              <a:rPr lang="en-US" sz="2400" b="1" dirty="0" err="1">
                <a:solidFill>
                  <a:srgbClr val="06336F"/>
                </a:solidFill>
                <a:latin typeface="Arial"/>
              </a:rPr>
              <a:t>oel</a:t>
            </a:r>
            <a:r>
              <a:rPr lang="en-US" sz="2400" b="1" dirty="0">
                <a:solidFill>
                  <a:srgbClr val="06336F"/>
                </a:solidFill>
                <a:latin typeface="Arial"/>
              </a:rPr>
              <a:t> development</a:t>
            </a:r>
          </a:p>
        </p:txBody>
      </p:sp>
      <p:sp>
        <p:nvSpPr>
          <p:cNvPr id="3" name="Text 4">
            <a:extLst>
              <a:ext uri="{FF2B5EF4-FFF2-40B4-BE49-F238E27FC236}">
                <a16:creationId xmlns:a16="http://schemas.microsoft.com/office/drawing/2014/main" id="{36059E33-E27A-7DDA-9C2E-BA43D4C68A7D}"/>
              </a:ext>
            </a:extLst>
          </p:cNvPr>
          <p:cNvSpPr>
            <a:spLocks noGrp="1"/>
          </p:cNvSpPr>
          <p:nvPr>
            <p:ph type="body" sz="quarter" idx="10"/>
          </p:nvPr>
        </p:nvSpPr>
        <p:spPr>
          <a:xfrm>
            <a:off x="887412" y="2884492"/>
            <a:ext cx="10292927" cy="2550951"/>
          </a:xfrm>
          <a:prstGeom prst="rect">
            <a:avLst/>
          </a:prstGeom>
          <a:noFill/>
          <a:ln/>
        </p:spPr>
        <p:txBody>
          <a:bodyPr wrap="square" lIns="36576" tIns="18288" rIns="36576" bIns="18288" rtlCol="0" anchor="t">
            <a:normAutofit/>
          </a:bodyPr>
          <a:lstStyle/>
          <a:p>
            <a:pPr marL="285750" indent="-285750">
              <a:spcAft>
                <a:spcPts val="200"/>
              </a:spcAft>
              <a:buSzPct val="100000"/>
              <a:buFont typeface="Arial"/>
              <a:buChar char="•"/>
            </a:pPr>
            <a:r>
              <a:rPr lang="en-US" sz="2400" dirty="0">
                <a:solidFill>
                  <a:srgbClr val="06336F"/>
                </a:solidFill>
                <a:latin typeface="Arial"/>
              </a:rPr>
              <a:t>Inform exposure-control decisions when no authoritative OEL exists</a:t>
            </a:r>
          </a:p>
          <a:p>
            <a:pPr marL="285750" indent="-285750">
              <a:spcAft>
                <a:spcPts val="200"/>
              </a:spcAft>
              <a:buSzPct val="100000"/>
              <a:buFont typeface="Arial"/>
              <a:buChar char="•"/>
            </a:pPr>
            <a:r>
              <a:rPr lang="en-US" sz="2400" dirty="0">
                <a:solidFill>
                  <a:srgbClr val="06336F"/>
                </a:solidFill>
                <a:latin typeface="Arial"/>
              </a:rPr>
              <a:t>Prioritize chemicals for substitution, elimination, or further evaluation</a:t>
            </a:r>
          </a:p>
          <a:p>
            <a:pPr marL="285750" indent="-285750">
              <a:spcAft>
                <a:spcPts val="200"/>
              </a:spcAft>
              <a:buSzPct val="100000"/>
              <a:buFont typeface="Arial"/>
              <a:buChar char="•"/>
            </a:pPr>
            <a:r>
              <a:rPr lang="en-US" sz="2400" dirty="0">
                <a:solidFill>
                  <a:srgbClr val="06336F"/>
                </a:solidFill>
                <a:latin typeface="Arial"/>
              </a:rPr>
              <a:t>Support hazard communication and identify the health effects driving concern</a:t>
            </a:r>
          </a:p>
          <a:p>
            <a:pPr marL="285750" indent="-285750">
              <a:spcAft>
                <a:spcPts val="200"/>
              </a:spcAft>
              <a:buSzPct val="100000"/>
              <a:buFont typeface="Arial"/>
              <a:buChar char="•"/>
            </a:pPr>
            <a:r>
              <a:rPr lang="en-US" sz="2400" dirty="0">
                <a:solidFill>
                  <a:srgbClr val="06336F"/>
                </a:solidFill>
                <a:latin typeface="Arial"/>
              </a:rPr>
              <a:t>Help guide medical surveillance and preparedness planning</a:t>
            </a:r>
            <a:endParaRPr lang="en-US" sz="2400" dirty="0"/>
          </a:p>
        </p:txBody>
      </p:sp>
      <p:sp>
        <p:nvSpPr>
          <p:cNvPr id="4" name="Text 4">
            <a:extLst>
              <a:ext uri="{FF2B5EF4-FFF2-40B4-BE49-F238E27FC236}">
                <a16:creationId xmlns:a16="http://schemas.microsoft.com/office/drawing/2014/main" id="{0C76A4F1-3C6D-9897-F917-70814E140976}"/>
              </a:ext>
            </a:extLst>
          </p:cNvPr>
          <p:cNvSpPr/>
          <p:nvPr/>
        </p:nvSpPr>
        <p:spPr>
          <a:xfrm>
            <a:off x="949535" y="5409036"/>
            <a:ext cx="10168679" cy="1266084"/>
          </a:xfrm>
          <a:prstGeom prst="rect">
            <a:avLst/>
          </a:prstGeom>
          <a:solidFill>
            <a:schemeClr val="accent2">
              <a:lumMod val="20000"/>
              <a:lumOff val="80000"/>
            </a:schemeClr>
          </a:solidFill>
          <a:ln>
            <a:solidFill>
              <a:srgbClr val="B8D8E8"/>
            </a:solidFill>
          </a:ln>
        </p:spPr>
        <p:txBody>
          <a:bodyPr wrap="square" lIns="36576" tIns="18288" rIns="36576" bIns="18288" rtlCol="0" anchor="ctr">
            <a:normAutofit/>
          </a:bodyPr>
          <a:lstStyle/>
          <a:p>
            <a:pPr>
              <a:spcAft>
                <a:spcPts val="200"/>
              </a:spcAft>
            </a:pPr>
            <a:r>
              <a:rPr lang="en-US" sz="1800" b="1" dirty="0">
                <a:solidFill>
                  <a:srgbClr val="06336F"/>
                </a:solidFill>
                <a:latin typeface="Arial"/>
              </a:rPr>
              <a:t> </a:t>
            </a:r>
            <a:r>
              <a:rPr lang="en-US" sz="2400" b="1" dirty="0">
                <a:solidFill>
                  <a:srgbClr val="06336F"/>
                </a:solidFill>
                <a:latin typeface="Arial"/>
              </a:rPr>
              <a:t>Bottom line: </a:t>
            </a:r>
            <a:r>
              <a:rPr lang="en-US" sz="2400" dirty="0">
                <a:solidFill>
                  <a:srgbClr val="06336F"/>
                </a:solidFill>
                <a:latin typeface="Arial"/>
              </a:rPr>
              <a:t>The occupational exposure banding process translates toxicology information into an occupational exposure recommendation that can be used before a formal OEL is available.</a:t>
            </a:r>
          </a:p>
        </p:txBody>
      </p:sp>
      <p:sp>
        <p:nvSpPr>
          <p:cNvPr id="6" name="Text 3">
            <a:extLst>
              <a:ext uri="{FF2B5EF4-FFF2-40B4-BE49-F238E27FC236}">
                <a16:creationId xmlns:a16="http://schemas.microsoft.com/office/drawing/2014/main" id="{ABE170B6-734C-E9C8-CF0A-493D06499268}"/>
              </a:ext>
            </a:extLst>
          </p:cNvPr>
          <p:cNvSpPr/>
          <p:nvPr/>
        </p:nvSpPr>
        <p:spPr>
          <a:xfrm>
            <a:off x="1124368" y="2210931"/>
            <a:ext cx="7736942" cy="528069"/>
          </a:xfrm>
          <a:prstGeom prst="rect">
            <a:avLst/>
          </a:prstGeom>
          <a:noFill/>
          <a:ln/>
        </p:spPr>
        <p:txBody>
          <a:bodyPr wrap="square" lIns="36576" tIns="18288" rIns="36576" bIns="18288" rtlCol="0" anchor="ctr">
            <a:normAutofit/>
          </a:bodyPr>
          <a:lstStyle/>
          <a:p>
            <a:pPr marL="0" indent="0">
              <a:spcAft>
                <a:spcPts val="200"/>
              </a:spcAft>
              <a:buNone/>
            </a:pPr>
            <a:r>
              <a:rPr lang="en-US" sz="2400" b="1" dirty="0">
                <a:solidFill>
                  <a:srgbClr val="06336F"/>
                </a:solidFill>
                <a:latin typeface="Arial"/>
              </a:rPr>
              <a:t>What OEBs are used for</a:t>
            </a:r>
            <a:endParaRPr lang="en-US" sz="2400" dirty="0">
              <a:solidFill>
                <a:srgbClr val="712061"/>
              </a:solidFill>
            </a:endParaRPr>
          </a:p>
        </p:txBody>
      </p:sp>
      <p:sp>
        <p:nvSpPr>
          <p:cNvPr id="10" name="SlideNumberFooter 27"/>
          <p:cNvSpPr txBox="1"/>
          <p:nvPr/>
        </p:nvSpPr>
        <p:spPr>
          <a:xfrm>
            <a:off x="11822336" y="6446520"/>
            <a:ext cx="141064" cy="153888"/>
          </a:xfrm>
          <a:prstGeom prst="rect">
            <a:avLst/>
          </a:prstGeom>
          <a:noFill/>
        </p:spPr>
        <p:txBody>
          <a:bodyPr wrap="none" lIns="0" tIns="0" rIns="0" bIns="0">
            <a:spAutoFit/>
          </a:bodyPr>
          <a:lstStyle/>
          <a:p>
            <a:pPr algn="r"/>
            <a:r>
              <a:rPr sz="1000" dirty="0">
                <a:solidFill>
                  <a:srgbClr val="00538A"/>
                </a:solidFill>
                <a:latin typeface="Arial"/>
              </a:rPr>
              <a:t>2</a:t>
            </a:r>
            <a:r>
              <a:rPr lang="en-US" sz="1000" dirty="0">
                <a:solidFill>
                  <a:srgbClr val="00538A"/>
                </a:solidFill>
                <a:latin typeface="Arial"/>
              </a:rPr>
              <a:t>6</a:t>
            </a:r>
            <a:endParaRPr sz="1000" dirty="0">
              <a:solidFill>
                <a:srgbClr val="00538A"/>
              </a:solidFill>
              <a:latin typeface="Arial"/>
            </a:endParaRPr>
          </a:p>
        </p:txBody>
      </p:sp>
    </p:spTree>
    <p:extLst>
      <p:ext uri="{BB962C8B-B14F-4D97-AF65-F5344CB8AC3E}">
        <p14:creationId xmlns:p14="http://schemas.microsoft.com/office/powerpoint/2010/main" val="461552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22D110-3332-A497-5B7C-BA5CB703F0BB}"/>
              </a:ext>
            </a:extLst>
          </p:cNvPr>
          <p:cNvSpPr>
            <a:spLocks noGrp="1"/>
          </p:cNvSpPr>
          <p:nvPr>
            <p:ph type="body" sz="quarter" idx="11"/>
          </p:nvPr>
        </p:nvSpPr>
        <p:spPr/>
        <p:txBody>
          <a:bodyPr/>
          <a:lstStyle/>
          <a:p>
            <a:endParaRPr lang="en-US"/>
          </a:p>
        </p:txBody>
      </p:sp>
      <p:sp>
        <p:nvSpPr>
          <p:cNvPr id="9" name="Rounded Rectangle 8"/>
          <p:cNvSpPr/>
          <p:nvPr/>
        </p:nvSpPr>
        <p:spPr>
          <a:xfrm>
            <a:off x="256032" y="256032"/>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6D613D42-6FCC-EF3B-49E0-A4C999BDEBBA}"/>
              </a:ext>
            </a:extLst>
          </p:cNvPr>
          <p:cNvSpPr>
            <a:spLocks noGrp="1"/>
          </p:cNvSpPr>
          <p:nvPr>
            <p:ph type="title"/>
          </p:nvPr>
        </p:nvSpPr>
        <p:spPr>
          <a:xfrm>
            <a:off x="885982" y="323702"/>
            <a:ext cx="10416988" cy="811369"/>
          </a:xfrm>
        </p:spPr>
        <p:txBody>
          <a:bodyPr wrap="square" lIns="36576" tIns="18288" rIns="36576" bIns="18288">
            <a:normAutofit/>
          </a:bodyPr>
          <a:lstStyle/>
          <a:p>
            <a:pPr algn="ctr">
              <a:spcAft>
                <a:spcPts val="200"/>
              </a:spcAft>
            </a:pPr>
            <a:r>
              <a:rPr lang="en-US" sz="3200" b="1" dirty="0">
                <a:solidFill>
                  <a:srgbClr val="06336F"/>
                </a:solidFill>
                <a:latin typeface="Arial"/>
              </a:rPr>
              <a:t>NIOSH Pocket Guide to Chemical Hazards</a:t>
            </a:r>
          </a:p>
        </p:txBody>
      </p:sp>
      <p:pic>
        <p:nvPicPr>
          <p:cNvPr id="8" name="Picture 7">
            <a:extLst>
              <a:ext uri="{FF2B5EF4-FFF2-40B4-BE49-F238E27FC236}">
                <a16:creationId xmlns:a16="http://schemas.microsoft.com/office/drawing/2014/main" id="{C485D946-521A-080B-AE4B-EB324E6EF6B3}"/>
              </a:ext>
            </a:extLst>
          </p:cNvPr>
          <p:cNvPicPr>
            <a:picLocks noChangeAspect="1"/>
          </p:cNvPicPr>
          <p:nvPr/>
        </p:nvPicPr>
        <p:blipFill>
          <a:blip r:embed="rId3"/>
          <a:stretch>
            <a:fillRect/>
          </a:stretch>
        </p:blipFill>
        <p:spPr>
          <a:xfrm>
            <a:off x="4367303" y="1399460"/>
            <a:ext cx="3454345" cy="5134838"/>
          </a:xfrm>
          <a:prstGeom prst="rect">
            <a:avLst/>
          </a:prstGeom>
        </p:spPr>
      </p:pic>
      <p:sp>
        <p:nvSpPr>
          <p:cNvPr id="11" name="SlideNumberFooter 28"/>
          <p:cNvSpPr txBox="1"/>
          <p:nvPr/>
        </p:nvSpPr>
        <p:spPr>
          <a:xfrm>
            <a:off x="11822336" y="6446520"/>
            <a:ext cx="141064" cy="153888"/>
          </a:xfrm>
          <a:prstGeom prst="rect">
            <a:avLst/>
          </a:prstGeom>
          <a:noFill/>
        </p:spPr>
        <p:txBody>
          <a:bodyPr wrap="none" lIns="0" tIns="0" rIns="0" bIns="0">
            <a:spAutoFit/>
          </a:bodyPr>
          <a:lstStyle/>
          <a:p>
            <a:pPr algn="r"/>
            <a:r>
              <a:rPr sz="1000" dirty="0">
                <a:solidFill>
                  <a:srgbClr val="00538A"/>
                </a:solidFill>
                <a:latin typeface="Arial"/>
              </a:rPr>
              <a:t>2</a:t>
            </a:r>
            <a:r>
              <a:rPr lang="en-US" sz="1000" dirty="0">
                <a:solidFill>
                  <a:srgbClr val="00538A"/>
                </a:solidFill>
                <a:latin typeface="Arial"/>
              </a:rPr>
              <a:t>7</a:t>
            </a:r>
            <a:endParaRPr sz="1000" dirty="0">
              <a:solidFill>
                <a:srgbClr val="00538A"/>
              </a:solidFill>
              <a:latin typeface="Arial"/>
            </a:endParaRPr>
          </a:p>
        </p:txBody>
      </p:sp>
    </p:spTree>
    <p:extLst>
      <p:ext uri="{BB962C8B-B14F-4D97-AF65-F5344CB8AC3E}">
        <p14:creationId xmlns:p14="http://schemas.microsoft.com/office/powerpoint/2010/main" val="3994546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or 5"/>
          <p:cNvCxnSpPr/>
          <p:nvPr/>
        </p:nvCxnSpPr>
        <p:spPr>
          <a:xfrm>
            <a:off x="502920" y="1298448"/>
            <a:ext cx="11109960" cy="0"/>
          </a:xfrm>
          <a:prstGeom prst="line">
            <a:avLst/>
          </a:prstGeom>
          <a:ln w="13970">
            <a:solidFill>
              <a:srgbClr val="74171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02920" y="310896"/>
            <a:ext cx="2011680" cy="201168"/>
          </a:xfrm>
          <a:prstGeom prst="rect">
            <a:avLst/>
          </a:prstGeom>
          <a:noFill/>
        </p:spPr>
        <p:txBody>
          <a:bodyPr wrap="square" lIns="36576" tIns="18288" rIns="36576" bIns="18288" anchor="t">
            <a:normAutofit fontScale="40000" lnSpcReduction="20000"/>
          </a:bodyPr>
          <a:lstStyle/>
          <a:p>
            <a:pPr algn="ctr">
              <a:spcAft>
                <a:spcPts val="200"/>
              </a:spcAft>
              <a:defRPr sz="850" b="1" i="0">
                <a:solidFill>
                  <a:srgbClr val="741710"/>
                </a:solidFill>
                <a:latin typeface="Aptos"/>
              </a:defRPr>
            </a:pPr>
            <a:r>
              <a:rPr sz="3000" b="1">
                <a:solidFill>
                  <a:srgbClr val="06336F"/>
                </a:solidFill>
                <a:latin typeface="Arial"/>
              </a:rPr>
              <a:t>OVERVIEW</a:t>
            </a:r>
          </a:p>
        </p:txBody>
      </p:sp>
      <p:sp>
        <p:nvSpPr>
          <p:cNvPr id="4" name="TextBox 3"/>
          <p:cNvSpPr txBox="1"/>
          <p:nvPr/>
        </p:nvSpPr>
        <p:spPr>
          <a:xfrm>
            <a:off x="502920" y="475488"/>
            <a:ext cx="10881360" cy="502920"/>
          </a:xfrm>
          <a:prstGeom prst="rect">
            <a:avLst/>
          </a:prstGeom>
          <a:noFill/>
        </p:spPr>
        <p:txBody>
          <a:bodyPr wrap="square" lIns="36576" tIns="18288" rIns="36576" bIns="18288" anchor="t">
            <a:noAutofit/>
          </a:bodyPr>
          <a:lstStyle/>
          <a:p>
            <a:pPr algn="ctr">
              <a:spcAft>
                <a:spcPts val="200"/>
              </a:spcAft>
              <a:defRPr sz="2600" b="1" i="0">
                <a:solidFill>
                  <a:srgbClr val="282828"/>
                </a:solidFill>
                <a:latin typeface="Aptos Display"/>
              </a:defRPr>
            </a:pPr>
            <a:r>
              <a:rPr sz="3200" b="1" dirty="0">
                <a:solidFill>
                  <a:srgbClr val="06336F"/>
                </a:solidFill>
                <a:latin typeface="Arial"/>
              </a:rPr>
              <a:t>What is the NIOSH Pocket Guide?</a:t>
            </a:r>
          </a:p>
        </p:txBody>
      </p:sp>
      <p:sp>
        <p:nvSpPr>
          <p:cNvPr id="5" name="TextBox 4"/>
          <p:cNvSpPr txBox="1"/>
          <p:nvPr/>
        </p:nvSpPr>
        <p:spPr>
          <a:xfrm>
            <a:off x="731520" y="1453897"/>
            <a:ext cx="10241280" cy="256032"/>
          </a:xfrm>
          <a:prstGeom prst="rect">
            <a:avLst/>
          </a:prstGeom>
          <a:noFill/>
        </p:spPr>
        <p:txBody>
          <a:bodyPr wrap="square" lIns="36576" tIns="18288" rIns="36576" bIns="18288" anchor="t">
            <a:noAutofit/>
          </a:bodyPr>
          <a:lstStyle/>
          <a:p>
            <a:pPr algn="ctr">
              <a:spcAft>
                <a:spcPts val="200"/>
              </a:spcAft>
              <a:defRPr sz="1150" b="0" i="0">
                <a:solidFill>
                  <a:srgbClr val="606060"/>
                </a:solidFill>
                <a:latin typeface="Aptos"/>
              </a:defRPr>
            </a:pPr>
            <a:r>
              <a:rPr sz="2400" b="1" dirty="0">
                <a:solidFill>
                  <a:srgbClr val="06336F"/>
                </a:solidFill>
                <a:latin typeface="Arial"/>
              </a:rPr>
              <a:t>A practical reference for chemical hazards commonly found in workplaces.</a:t>
            </a:r>
          </a:p>
        </p:txBody>
      </p:sp>
      <p:pic>
        <p:nvPicPr>
          <p:cNvPr id="8" name="Picture 7" descr="v6_table.png"/>
          <p:cNvPicPr>
            <a:picLocks noChangeAspect="1"/>
          </p:cNvPicPr>
          <p:nvPr/>
        </p:nvPicPr>
        <p:blipFill>
          <a:blip r:embed="rId2"/>
          <a:stretch>
            <a:fillRect/>
          </a:stretch>
        </p:blipFill>
        <p:spPr>
          <a:xfrm>
            <a:off x="45999" y="2548126"/>
            <a:ext cx="6126201" cy="3834386"/>
          </a:xfrm>
          <a:prstGeom prst="rect">
            <a:avLst/>
          </a:prstGeom>
        </p:spPr>
      </p:pic>
      <p:sp>
        <p:nvSpPr>
          <p:cNvPr id="11" name="TextBox 10"/>
          <p:cNvSpPr txBox="1"/>
          <p:nvPr/>
        </p:nvSpPr>
        <p:spPr>
          <a:xfrm>
            <a:off x="7190232" y="2548126"/>
            <a:ext cx="5001768" cy="182880"/>
          </a:xfrm>
          <a:prstGeom prst="rect">
            <a:avLst/>
          </a:prstGeom>
          <a:noFill/>
        </p:spPr>
        <p:txBody>
          <a:bodyPr wrap="square" lIns="36576" tIns="18288" rIns="36576" bIns="18288" anchor="t">
            <a:noAutofit/>
          </a:bodyPr>
          <a:lstStyle/>
          <a:p>
            <a:pPr algn="l">
              <a:spcAft>
                <a:spcPts val="200"/>
              </a:spcAft>
              <a:defRPr sz="1200" b="1" i="0">
                <a:solidFill>
                  <a:srgbClr val="FFFFFF"/>
                </a:solidFill>
                <a:latin typeface="Aptos"/>
              </a:defRPr>
            </a:pPr>
            <a:r>
              <a:rPr sz="2400" dirty="0">
                <a:solidFill>
                  <a:srgbClr val="06336F"/>
                </a:solidFill>
                <a:latin typeface="Arial"/>
              </a:rPr>
              <a:t>The guide provides</a:t>
            </a:r>
            <a:r>
              <a:rPr lang="en-US" sz="2400" dirty="0">
                <a:solidFill>
                  <a:srgbClr val="06336F"/>
                </a:solidFill>
                <a:latin typeface="Arial"/>
              </a:rPr>
              <a:t>:</a:t>
            </a:r>
            <a:endParaRPr sz="2400" dirty="0">
              <a:solidFill>
                <a:srgbClr val="06336F"/>
              </a:solidFill>
              <a:latin typeface="Arial"/>
            </a:endParaRPr>
          </a:p>
        </p:txBody>
      </p:sp>
      <p:sp>
        <p:nvSpPr>
          <p:cNvPr id="12" name="TextBox 11"/>
          <p:cNvSpPr txBox="1"/>
          <p:nvPr/>
        </p:nvSpPr>
        <p:spPr>
          <a:xfrm>
            <a:off x="6964680" y="3002278"/>
            <a:ext cx="4846320" cy="1508760"/>
          </a:xfrm>
          <a:prstGeom prst="rect">
            <a:avLst/>
          </a:prstGeom>
          <a:noFill/>
        </p:spPr>
        <p:txBody>
          <a:bodyPr wrap="square" lIns="36576" tIns="18288" rIns="36576" bIns="18288" anchor="t">
            <a:noAutofit/>
          </a:bodyPr>
          <a:lstStyle/>
          <a:p>
            <a:pPr>
              <a:spcAft>
                <a:spcPts val="200"/>
              </a:spcAft>
              <a:buChar char="•"/>
              <a:defRPr sz="1800">
                <a:solidFill>
                  <a:srgbClr val="282828"/>
                </a:solidFill>
                <a:latin typeface="Aptos"/>
              </a:defRPr>
            </a:pPr>
            <a:r>
              <a:rPr sz="2400" dirty="0">
                <a:solidFill>
                  <a:srgbClr val="06336F"/>
                </a:solidFill>
                <a:latin typeface="Arial"/>
              </a:rPr>
              <a:t>Descriptive chemical information</a:t>
            </a:r>
          </a:p>
          <a:p>
            <a:pPr>
              <a:spcAft>
                <a:spcPts val="200"/>
              </a:spcAft>
              <a:buChar char="•"/>
              <a:defRPr sz="1800">
                <a:solidFill>
                  <a:srgbClr val="282828"/>
                </a:solidFill>
                <a:latin typeface="Aptos"/>
              </a:defRPr>
            </a:pPr>
            <a:r>
              <a:rPr sz="2400" dirty="0">
                <a:solidFill>
                  <a:srgbClr val="06336F"/>
                </a:solidFill>
                <a:latin typeface="Arial"/>
              </a:rPr>
              <a:t>Exposure information</a:t>
            </a:r>
          </a:p>
          <a:p>
            <a:pPr>
              <a:spcAft>
                <a:spcPts val="200"/>
              </a:spcAft>
              <a:buChar char="•"/>
              <a:defRPr sz="1800">
                <a:solidFill>
                  <a:srgbClr val="282828"/>
                </a:solidFill>
                <a:latin typeface="Aptos"/>
              </a:defRPr>
            </a:pPr>
            <a:r>
              <a:rPr sz="2400" dirty="0">
                <a:solidFill>
                  <a:srgbClr val="06336F"/>
                </a:solidFill>
                <a:latin typeface="Arial"/>
              </a:rPr>
              <a:t>Protective recommendations</a:t>
            </a:r>
          </a:p>
          <a:p>
            <a:pPr>
              <a:spcAft>
                <a:spcPts val="200"/>
              </a:spcAft>
              <a:buChar char="•"/>
              <a:defRPr sz="1800">
                <a:solidFill>
                  <a:srgbClr val="282828"/>
                </a:solidFill>
                <a:latin typeface="Aptos"/>
              </a:defRPr>
            </a:pPr>
            <a:r>
              <a:rPr sz="2400" dirty="0">
                <a:solidFill>
                  <a:srgbClr val="06336F"/>
                </a:solidFill>
                <a:latin typeface="Arial"/>
              </a:rPr>
              <a:t>Emergency first aid recommendations</a:t>
            </a:r>
          </a:p>
        </p:txBody>
      </p:sp>
      <p:sp>
        <p:nvSpPr>
          <p:cNvPr id="13" name="Rounded Rectangle 12"/>
          <p:cNvSpPr/>
          <p:nvPr/>
        </p:nvSpPr>
        <p:spPr>
          <a:xfrm>
            <a:off x="6574536" y="5524498"/>
            <a:ext cx="4800600" cy="1143000"/>
          </a:xfrm>
          <a:prstGeom prst="roundRect">
            <a:avLst/>
          </a:prstGeom>
          <a:solidFill>
            <a:srgbClr val="FFFFFF"/>
          </a:solidFill>
          <a:ln w="12700">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5" name="TextBox 14"/>
          <p:cNvSpPr txBox="1"/>
          <p:nvPr/>
        </p:nvSpPr>
        <p:spPr>
          <a:xfrm>
            <a:off x="6629400" y="5509261"/>
            <a:ext cx="4343400" cy="320040"/>
          </a:xfrm>
          <a:prstGeom prst="rect">
            <a:avLst/>
          </a:prstGeom>
          <a:noFill/>
        </p:spPr>
        <p:txBody>
          <a:bodyPr wrap="square" lIns="36576" tIns="18288" rIns="36576" bIns="18288" anchor="t">
            <a:noAutofit/>
          </a:bodyPr>
          <a:lstStyle/>
          <a:p>
            <a:pPr algn="ctr">
              <a:spcAft>
                <a:spcPts val="200"/>
              </a:spcAft>
              <a:defRPr sz="1800" b="1" i="0">
                <a:solidFill>
                  <a:srgbClr val="26528A"/>
                </a:solidFill>
                <a:latin typeface="Aptos Display"/>
              </a:defRPr>
            </a:pPr>
            <a:r>
              <a:rPr sz="2400" dirty="0">
                <a:solidFill>
                  <a:srgbClr val="06336F"/>
                </a:solidFill>
                <a:latin typeface="Arial"/>
              </a:rPr>
              <a:t>677 chemicals commonly found in the work environment</a:t>
            </a:r>
          </a:p>
        </p:txBody>
      </p:sp>
      <p:sp>
        <p:nvSpPr>
          <p:cNvPr id="21" name="SlideNumberFooter 29"/>
          <p:cNvSpPr txBox="1"/>
          <p:nvPr/>
        </p:nvSpPr>
        <p:spPr>
          <a:xfrm>
            <a:off x="11837576" y="6598919"/>
            <a:ext cx="141064" cy="153888"/>
          </a:xfrm>
          <a:prstGeom prst="rect">
            <a:avLst/>
          </a:prstGeom>
          <a:noFill/>
        </p:spPr>
        <p:txBody>
          <a:bodyPr wrap="none" lIns="0" tIns="0" rIns="0" bIns="0">
            <a:spAutoFit/>
          </a:bodyPr>
          <a:lstStyle/>
          <a:p>
            <a:pPr algn="r"/>
            <a:r>
              <a:rPr sz="1000" dirty="0">
                <a:solidFill>
                  <a:srgbClr val="00538A"/>
                </a:solidFill>
                <a:latin typeface="Arial"/>
              </a:rPr>
              <a:t>2</a:t>
            </a:r>
            <a:r>
              <a:rPr lang="en-US" sz="1000" dirty="0">
                <a:solidFill>
                  <a:srgbClr val="00538A"/>
                </a:solidFill>
                <a:latin typeface="Arial"/>
              </a:rPr>
              <a:t>8</a:t>
            </a:r>
            <a:endParaRPr sz="1000" dirty="0">
              <a:solidFill>
                <a:srgbClr val="00538A"/>
              </a:solidFill>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p:cNvGrpSpPr/>
        <p:nvPr/>
      </p:nvGrpSpPr>
      <p:grpSpPr>
        <a:xfrm>
          <a:off x="0" y="0"/>
          <a:ext cx="0" cy="0"/>
          <a:chOff x="0" y="0"/>
          <a:chExt cx="0" cy="0"/>
        </a:xfrm>
      </p:grpSpPr>
      <p:sp>
        <p:nvSpPr>
          <p:cNvPr id="4" name="TextBox 3"/>
          <p:cNvSpPr txBox="1"/>
          <p:nvPr/>
        </p:nvSpPr>
        <p:spPr>
          <a:xfrm>
            <a:off x="594360" y="755905"/>
            <a:ext cx="10881360" cy="502920"/>
          </a:xfrm>
          <a:prstGeom prst="rect">
            <a:avLst/>
          </a:prstGeom>
          <a:noFill/>
        </p:spPr>
        <p:txBody>
          <a:bodyPr wrap="square" lIns="36576" tIns="18288" rIns="36576" bIns="18288" anchor="t">
            <a:noAutofit/>
          </a:bodyPr>
          <a:lstStyle/>
          <a:p>
            <a:pPr algn="ctr">
              <a:spcAft>
                <a:spcPts val="200"/>
              </a:spcAft>
              <a:defRPr sz="2600" b="1" i="0">
                <a:solidFill>
                  <a:srgbClr val="282828"/>
                </a:solidFill>
                <a:latin typeface="Aptos Display"/>
              </a:defRPr>
            </a:pPr>
            <a:r>
              <a:rPr sz="3200" b="1" dirty="0">
                <a:solidFill>
                  <a:srgbClr val="06336F"/>
                </a:solidFill>
                <a:latin typeface="Arial"/>
              </a:rPr>
              <a:t>Reach and Distribution</a:t>
            </a:r>
          </a:p>
        </p:txBody>
      </p:sp>
      <p:grpSp>
        <p:nvGrpSpPr>
          <p:cNvPr id="2" name="Group 1">
            <a:extLst>
              <a:ext uri="{FF2B5EF4-FFF2-40B4-BE49-F238E27FC236}">
                <a16:creationId xmlns:a16="http://schemas.microsoft.com/office/drawing/2014/main" id="{65F5D3D2-17F8-4460-5E9B-BC0E8C95FEE3}"/>
              </a:ext>
            </a:extLst>
          </p:cNvPr>
          <p:cNvGrpSpPr/>
          <p:nvPr/>
        </p:nvGrpSpPr>
        <p:grpSpPr>
          <a:xfrm>
            <a:off x="272934" y="2350008"/>
            <a:ext cx="3520440" cy="1554481"/>
            <a:chOff x="868680" y="1874519"/>
            <a:chExt cx="3063240" cy="1234440"/>
          </a:xfrm>
        </p:grpSpPr>
        <p:sp>
          <p:nvSpPr>
            <p:cNvPr id="7" name="Rounded Rectangle 6"/>
            <p:cNvSpPr/>
            <p:nvPr/>
          </p:nvSpPr>
          <p:spPr>
            <a:xfrm>
              <a:off x="868680" y="1874519"/>
              <a:ext cx="3063240" cy="1234440"/>
            </a:xfrm>
            <a:prstGeom prst="roundRect">
              <a:avLst/>
            </a:prstGeom>
            <a:solidFill>
              <a:srgbClr val="FFFFFF"/>
            </a:solidFill>
            <a:ln w="12700">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978407" y="2039112"/>
              <a:ext cx="2843784" cy="310896"/>
            </a:xfrm>
            <a:prstGeom prst="rect">
              <a:avLst/>
            </a:prstGeom>
            <a:noFill/>
          </p:spPr>
          <p:txBody>
            <a:bodyPr wrap="square" lIns="36576" tIns="18288" rIns="36576" bIns="18288" anchor="t">
              <a:noAutofit/>
            </a:bodyPr>
            <a:lstStyle/>
            <a:p>
              <a:pPr algn="ctr">
                <a:spcAft>
                  <a:spcPts val="200"/>
                </a:spcAft>
                <a:defRPr sz="2200" b="1" i="0">
                  <a:solidFill>
                    <a:srgbClr val="741710"/>
                  </a:solidFill>
                  <a:latin typeface="Aptos Display"/>
                </a:defRPr>
              </a:pPr>
              <a:r>
                <a:rPr lang="en-US" sz="2400" dirty="0">
                  <a:solidFill>
                    <a:srgbClr val="06336F"/>
                  </a:solidFill>
                  <a:latin typeface="Arial"/>
                </a:rPr>
                <a:t>700,000</a:t>
              </a:r>
              <a:r>
                <a:rPr sz="2400" dirty="0">
                  <a:solidFill>
                    <a:srgbClr val="06336F"/>
                  </a:solidFill>
                  <a:latin typeface="Arial"/>
                </a:rPr>
                <a:t>+</a:t>
              </a:r>
            </a:p>
          </p:txBody>
        </p:sp>
        <p:sp>
          <p:nvSpPr>
            <p:cNvPr id="9" name="TextBox 8"/>
            <p:cNvSpPr txBox="1"/>
            <p:nvPr/>
          </p:nvSpPr>
          <p:spPr>
            <a:xfrm>
              <a:off x="1005839" y="2441448"/>
              <a:ext cx="2788920" cy="292608"/>
            </a:xfrm>
            <a:prstGeom prst="rect">
              <a:avLst/>
            </a:prstGeom>
            <a:noFill/>
          </p:spPr>
          <p:txBody>
            <a:bodyPr wrap="square" lIns="36576" tIns="18288" rIns="36576" bIns="18288" anchor="t">
              <a:noAutofit/>
            </a:bodyPr>
            <a:lstStyle/>
            <a:p>
              <a:pPr algn="ctr">
                <a:spcAft>
                  <a:spcPts val="200"/>
                </a:spcAft>
                <a:defRPr sz="1050" b="0" i="0">
                  <a:solidFill>
                    <a:srgbClr val="606060"/>
                  </a:solidFill>
                  <a:latin typeface="Aptos"/>
                </a:defRPr>
              </a:pPr>
              <a:r>
                <a:rPr sz="2000" dirty="0">
                  <a:solidFill>
                    <a:srgbClr val="06336F"/>
                  </a:solidFill>
                  <a:latin typeface="Arial"/>
                </a:rPr>
                <a:t>print copies of the NPG distributed</a:t>
              </a:r>
            </a:p>
          </p:txBody>
        </p:sp>
      </p:grpSp>
      <p:grpSp>
        <p:nvGrpSpPr>
          <p:cNvPr id="19" name="Group 18">
            <a:extLst>
              <a:ext uri="{FF2B5EF4-FFF2-40B4-BE49-F238E27FC236}">
                <a16:creationId xmlns:a16="http://schemas.microsoft.com/office/drawing/2014/main" id="{610C31DA-B407-4C76-5E51-1A8F276BCFF0}"/>
              </a:ext>
            </a:extLst>
          </p:cNvPr>
          <p:cNvGrpSpPr/>
          <p:nvPr/>
        </p:nvGrpSpPr>
        <p:grpSpPr>
          <a:xfrm>
            <a:off x="4307532" y="2350009"/>
            <a:ext cx="3500735" cy="1554480"/>
            <a:chOff x="4429297" y="1780033"/>
            <a:chExt cx="3343102" cy="1554480"/>
          </a:xfrm>
        </p:grpSpPr>
        <p:sp>
          <p:nvSpPr>
            <p:cNvPr id="10" name="Rounded Rectangle 9"/>
            <p:cNvSpPr/>
            <p:nvPr/>
          </p:nvSpPr>
          <p:spPr>
            <a:xfrm>
              <a:off x="4429297" y="1780033"/>
              <a:ext cx="3343102" cy="1554480"/>
            </a:xfrm>
            <a:prstGeom prst="roundRect">
              <a:avLst/>
            </a:prstGeom>
            <a:solidFill>
              <a:srgbClr val="FFFFFF"/>
            </a:solidFill>
            <a:ln w="12700">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4636008" y="2039112"/>
              <a:ext cx="2843784" cy="310896"/>
            </a:xfrm>
            <a:prstGeom prst="rect">
              <a:avLst/>
            </a:prstGeom>
            <a:noFill/>
          </p:spPr>
          <p:txBody>
            <a:bodyPr wrap="square" lIns="36576" tIns="18288" rIns="36576" bIns="18288" anchor="t">
              <a:noAutofit/>
            </a:bodyPr>
            <a:lstStyle/>
            <a:p>
              <a:pPr algn="ctr">
                <a:spcAft>
                  <a:spcPts val="200"/>
                </a:spcAft>
                <a:defRPr sz="2200" b="1" i="0">
                  <a:solidFill>
                    <a:srgbClr val="741710"/>
                  </a:solidFill>
                  <a:latin typeface="Aptos Display"/>
                </a:defRPr>
              </a:pPr>
              <a:r>
                <a:rPr sz="2400" dirty="0">
                  <a:solidFill>
                    <a:srgbClr val="06336F"/>
                  </a:solidFill>
                  <a:latin typeface="Arial"/>
                </a:rPr>
                <a:t>63</a:t>
              </a:r>
              <a:r>
                <a:rPr lang="en-US" sz="2400" dirty="0">
                  <a:solidFill>
                    <a:srgbClr val="06336F"/>
                  </a:solidFill>
                  <a:latin typeface="Arial"/>
                </a:rPr>
                <a:t>8,</a:t>
              </a:r>
              <a:r>
                <a:rPr sz="2400" dirty="0">
                  <a:solidFill>
                    <a:srgbClr val="06336F"/>
                  </a:solidFill>
                  <a:latin typeface="Arial"/>
                </a:rPr>
                <a:t>000</a:t>
              </a:r>
              <a:r>
                <a:rPr lang="en-US" sz="2400" dirty="0">
                  <a:solidFill>
                    <a:srgbClr val="06336F"/>
                  </a:solidFill>
                  <a:latin typeface="Arial"/>
                </a:rPr>
                <a:t>+</a:t>
              </a:r>
              <a:endParaRPr sz="2400" dirty="0">
                <a:solidFill>
                  <a:srgbClr val="06336F"/>
                </a:solidFill>
                <a:latin typeface="Arial"/>
              </a:endParaRPr>
            </a:p>
          </p:txBody>
        </p:sp>
        <p:sp>
          <p:nvSpPr>
            <p:cNvPr id="12" name="TextBox 11"/>
            <p:cNvSpPr txBox="1"/>
            <p:nvPr/>
          </p:nvSpPr>
          <p:spPr>
            <a:xfrm>
              <a:off x="4663440" y="2566416"/>
              <a:ext cx="2788920" cy="292608"/>
            </a:xfrm>
            <a:prstGeom prst="rect">
              <a:avLst/>
            </a:prstGeom>
            <a:noFill/>
          </p:spPr>
          <p:txBody>
            <a:bodyPr wrap="square" lIns="36576" tIns="18288" rIns="36576" bIns="18288" anchor="t">
              <a:noAutofit/>
            </a:bodyPr>
            <a:lstStyle/>
            <a:p>
              <a:pPr algn="ctr">
                <a:spcAft>
                  <a:spcPts val="200"/>
                </a:spcAft>
                <a:defRPr sz="1050" b="0" i="0">
                  <a:solidFill>
                    <a:srgbClr val="606060"/>
                  </a:solidFill>
                  <a:latin typeface="Aptos"/>
                </a:defRPr>
              </a:pPr>
              <a:r>
                <a:rPr sz="2000" dirty="0">
                  <a:solidFill>
                    <a:srgbClr val="06336F"/>
                  </a:solidFill>
                  <a:latin typeface="Arial"/>
                </a:rPr>
                <a:t>CD-ROMs distributed</a:t>
              </a:r>
            </a:p>
          </p:txBody>
        </p:sp>
      </p:grpSp>
      <p:grpSp>
        <p:nvGrpSpPr>
          <p:cNvPr id="20" name="Group 19">
            <a:extLst>
              <a:ext uri="{FF2B5EF4-FFF2-40B4-BE49-F238E27FC236}">
                <a16:creationId xmlns:a16="http://schemas.microsoft.com/office/drawing/2014/main" id="{F087A3D3-27B9-60A3-6360-3D9EBD99DF0A}"/>
              </a:ext>
            </a:extLst>
          </p:cNvPr>
          <p:cNvGrpSpPr/>
          <p:nvPr/>
        </p:nvGrpSpPr>
        <p:grpSpPr>
          <a:xfrm>
            <a:off x="8286715" y="2359152"/>
            <a:ext cx="3474721" cy="1554480"/>
            <a:chOff x="8053450" y="1731402"/>
            <a:chExt cx="3474721" cy="1755372"/>
          </a:xfrm>
        </p:grpSpPr>
        <p:sp>
          <p:nvSpPr>
            <p:cNvPr id="13" name="Rounded Rectangle 12"/>
            <p:cNvSpPr/>
            <p:nvPr/>
          </p:nvSpPr>
          <p:spPr>
            <a:xfrm>
              <a:off x="8053450" y="1731402"/>
              <a:ext cx="3474721" cy="1755372"/>
            </a:xfrm>
            <a:prstGeom prst="roundRect">
              <a:avLst/>
            </a:prstGeom>
            <a:solidFill>
              <a:srgbClr val="FFFFFF"/>
            </a:solidFill>
            <a:ln w="12700">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8293607" y="2039112"/>
              <a:ext cx="2843784" cy="310896"/>
            </a:xfrm>
            <a:prstGeom prst="rect">
              <a:avLst/>
            </a:prstGeom>
            <a:noFill/>
          </p:spPr>
          <p:txBody>
            <a:bodyPr wrap="square" lIns="36576" tIns="18288" rIns="36576" bIns="18288" anchor="t">
              <a:noAutofit/>
            </a:bodyPr>
            <a:lstStyle/>
            <a:p>
              <a:pPr algn="ctr">
                <a:spcAft>
                  <a:spcPts val="200"/>
                </a:spcAft>
                <a:defRPr sz="2200" b="1" i="0">
                  <a:solidFill>
                    <a:srgbClr val="741710"/>
                  </a:solidFill>
                  <a:latin typeface="Aptos Display"/>
                </a:defRPr>
              </a:pPr>
              <a:r>
                <a:rPr sz="2400" dirty="0">
                  <a:solidFill>
                    <a:srgbClr val="06336F"/>
                  </a:solidFill>
                  <a:latin typeface="Arial"/>
                </a:rPr>
                <a:t>84,000+</a:t>
              </a:r>
            </a:p>
          </p:txBody>
        </p:sp>
        <p:sp>
          <p:nvSpPr>
            <p:cNvPr id="15" name="TextBox 14"/>
            <p:cNvSpPr txBox="1"/>
            <p:nvPr/>
          </p:nvSpPr>
          <p:spPr>
            <a:xfrm>
              <a:off x="8396350" y="2607792"/>
              <a:ext cx="2788920" cy="292608"/>
            </a:xfrm>
            <a:prstGeom prst="rect">
              <a:avLst/>
            </a:prstGeom>
            <a:noFill/>
          </p:spPr>
          <p:txBody>
            <a:bodyPr wrap="square" lIns="36576" tIns="18288" rIns="36576" bIns="18288" anchor="t">
              <a:noAutofit/>
            </a:bodyPr>
            <a:lstStyle/>
            <a:p>
              <a:pPr algn="ctr">
                <a:spcAft>
                  <a:spcPts val="200"/>
                </a:spcAft>
                <a:defRPr sz="1050" b="0" i="0">
                  <a:solidFill>
                    <a:srgbClr val="606060"/>
                  </a:solidFill>
                  <a:latin typeface="Aptos"/>
                </a:defRPr>
              </a:pPr>
              <a:r>
                <a:rPr sz="2000" dirty="0">
                  <a:solidFill>
                    <a:srgbClr val="06336F"/>
                  </a:solidFill>
                  <a:latin typeface="Arial"/>
                </a:rPr>
                <a:t>mobile app downloads</a:t>
              </a:r>
            </a:p>
          </p:txBody>
        </p:sp>
      </p:grpSp>
      <p:sp>
        <p:nvSpPr>
          <p:cNvPr id="24" name="SlideNumberFooter 31"/>
          <p:cNvSpPr txBox="1"/>
          <p:nvPr/>
        </p:nvSpPr>
        <p:spPr>
          <a:xfrm>
            <a:off x="11847340" y="6351428"/>
            <a:ext cx="141064" cy="153888"/>
          </a:xfrm>
          <a:prstGeom prst="rect">
            <a:avLst/>
          </a:prstGeom>
          <a:noFill/>
        </p:spPr>
        <p:txBody>
          <a:bodyPr wrap="none" lIns="0" tIns="0" rIns="0" bIns="0">
            <a:spAutoFit/>
          </a:bodyPr>
          <a:lstStyle/>
          <a:p>
            <a:pPr algn="r"/>
            <a:r>
              <a:rPr lang="en-US" sz="1000" dirty="0">
                <a:solidFill>
                  <a:srgbClr val="00538A"/>
                </a:solidFill>
                <a:effectLst/>
                <a:latin typeface="Arial" panose="020B0604020202020204" pitchFamily="34" charset="0"/>
              </a:rPr>
              <a:t>29</a:t>
            </a:r>
            <a:endParaRPr sz="1000" dirty="0">
              <a:solidFill>
                <a:srgbClr val="00538A"/>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87B65683-8EF3-0800-9B66-D5331A6AFD2D}"/>
            </a:ext>
          </a:extLst>
        </p:cNvPr>
        <p:cNvGrpSpPr/>
        <p:nvPr/>
      </p:nvGrpSpPr>
      <p:grpSpPr>
        <a:xfrm>
          <a:off x="0" y="0"/>
          <a:ext cx="0" cy="0"/>
          <a:chOff x="0" y="0"/>
          <a:chExt cx="0" cy="0"/>
        </a:xfrm>
      </p:grpSpPr>
      <p:sp>
        <p:nvSpPr>
          <p:cNvPr id="6" name="Rounded Rectangle 5"/>
          <p:cNvSpPr/>
          <p:nvPr/>
        </p:nvSpPr>
        <p:spPr>
          <a:xfrm>
            <a:off x="228600" y="429768"/>
            <a:ext cx="11676888" cy="6428232"/>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2BFCBC45-E669-960A-C88D-FB5267915B11}"/>
              </a:ext>
            </a:extLst>
          </p:cNvPr>
          <p:cNvSpPr>
            <a:spLocks noGrp="1"/>
          </p:cNvSpPr>
          <p:nvPr>
            <p:ph type="title"/>
          </p:nvPr>
        </p:nvSpPr>
        <p:spPr>
          <a:xfrm>
            <a:off x="436922" y="692483"/>
            <a:ext cx="11519332" cy="645231"/>
          </a:xfrm>
        </p:spPr>
        <p:txBody>
          <a:bodyPr wrap="square" lIns="36576" tIns="18288" rIns="36576" bIns="18288">
            <a:noAutofit/>
          </a:bodyPr>
          <a:lstStyle/>
          <a:p>
            <a:pPr algn="ctr">
              <a:spcAft>
                <a:spcPts val="200"/>
              </a:spcAft>
            </a:pPr>
            <a:r>
              <a:rPr lang="en-US" sz="3200" b="1" dirty="0">
                <a:solidFill>
                  <a:srgbClr val="06336F"/>
                </a:solidFill>
                <a:latin typeface="Arial"/>
              </a:rPr>
              <a:t>What is NIOSH’s Mandate to Conduct Risk Assessments?</a:t>
            </a:r>
          </a:p>
        </p:txBody>
      </p:sp>
      <p:sp>
        <p:nvSpPr>
          <p:cNvPr id="4" name="Text Placeholder 3">
            <a:extLst>
              <a:ext uri="{FF2B5EF4-FFF2-40B4-BE49-F238E27FC236}">
                <a16:creationId xmlns:a16="http://schemas.microsoft.com/office/drawing/2014/main" id="{D6A2C3AF-6D47-BE96-68A1-EFDC783C614F}"/>
              </a:ext>
            </a:extLst>
          </p:cNvPr>
          <p:cNvSpPr>
            <a:spLocks noGrp="1"/>
          </p:cNvSpPr>
          <p:nvPr>
            <p:ph type="body" sz="quarter" idx="11"/>
          </p:nvPr>
        </p:nvSpPr>
        <p:spPr>
          <a:xfrm>
            <a:off x="1840563" y="2245660"/>
            <a:ext cx="8510872" cy="776320"/>
          </a:xfrm>
        </p:spPr>
        <p:txBody>
          <a:bodyPr wrap="square" lIns="36576" tIns="18288" rIns="36576" bIns="18288">
            <a:normAutofit fontScale="92500"/>
          </a:bodyPr>
          <a:lstStyle/>
          <a:p>
            <a:pPr lvl="0">
              <a:spcAft>
                <a:spcPts val="200"/>
              </a:spcAft>
            </a:pPr>
            <a:r>
              <a:rPr lang="en-US" sz="2400" dirty="0">
                <a:solidFill>
                  <a:srgbClr val="06336F"/>
                </a:solidFill>
                <a:latin typeface="Arial"/>
              </a:rPr>
              <a:t>The Occupational Safety and Health Act (1970) establishes as part of NIOSH’s mission: </a:t>
            </a:r>
          </a:p>
        </p:txBody>
      </p:sp>
      <p:sp>
        <p:nvSpPr>
          <p:cNvPr id="2" name="Text Placeholder 3">
            <a:extLst>
              <a:ext uri="{FF2B5EF4-FFF2-40B4-BE49-F238E27FC236}">
                <a16:creationId xmlns:a16="http://schemas.microsoft.com/office/drawing/2014/main" id="{05858599-0362-1499-5DDA-72E514C906CA}"/>
              </a:ext>
            </a:extLst>
          </p:cNvPr>
          <p:cNvSpPr txBox="1">
            <a:spLocks/>
          </p:cNvSpPr>
          <p:nvPr/>
        </p:nvSpPr>
        <p:spPr>
          <a:xfrm>
            <a:off x="2261205" y="3205974"/>
            <a:ext cx="7870767" cy="2658797"/>
          </a:xfrm>
          <a:prstGeom prst="rect">
            <a:avLst/>
          </a:prstGeom>
        </p:spPr>
        <p:txBody>
          <a:bodyPr vert="horz" wrap="square" lIns="36576" tIns="18288" rIns="36576" bIns="18288" numCol="1" rtlCol="0">
            <a:normAutofit/>
          </a:bodyPr>
          <a:lstStyle>
            <a:lvl1pPr marL="342900" indent="-342900" algn="l" defTabSz="914400" rtl="0" eaLnBrk="1" latinLnBrk="0" hangingPunct="1">
              <a:lnSpc>
                <a:spcPts val="2400"/>
              </a:lnSpc>
              <a:spcBef>
                <a:spcPts val="1200"/>
              </a:spcBef>
              <a:buFont typeface="Arial" panose="020B0604020202020204" pitchFamily="34" charset="0"/>
              <a:buChar char="•"/>
              <a:defRPr sz="1800" kern="1200">
                <a:solidFill>
                  <a:schemeClr val="tx1"/>
                </a:solidFill>
                <a:latin typeface="Nunito Sans Normal" pitchFamily="2" charset="77"/>
                <a:ea typeface="+mn-ea"/>
                <a:cs typeface="Arial" panose="020B0604020202020204" pitchFamily="34" charset="0"/>
              </a:defRPr>
            </a:lvl1pPr>
            <a:lvl2pPr marL="800100" indent="-3429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Nunito Sans Normal" pitchFamily="2" charset="77"/>
                <a:ea typeface="+mn-ea"/>
                <a:cs typeface="Arial" panose="020B0604020202020204" pitchFamily="34" charset="0"/>
              </a:defRPr>
            </a:lvl2pPr>
            <a:lvl3pPr marL="1257300" indent="-3429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Nunito Sans Normal" pitchFamily="2" charset="77"/>
                <a:ea typeface="+mn-ea"/>
                <a:cs typeface="Arial" panose="020B0604020202020204" pitchFamily="34" charset="0"/>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Nunito Sans Normal"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Normal"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68325" lvl="0" indent="0">
              <a:spcAft>
                <a:spcPts val="200"/>
              </a:spcAft>
              <a:buNone/>
            </a:pPr>
            <a:r>
              <a:rPr lang="en-US" sz="2000" dirty="0">
                <a:solidFill>
                  <a:srgbClr val="06336F"/>
                </a:solidFill>
                <a:latin typeface="Arial"/>
              </a:rPr>
              <a:t>	</a:t>
            </a:r>
            <a:r>
              <a:rPr lang="en-US" sz="2400" dirty="0">
                <a:solidFill>
                  <a:srgbClr val="06336F"/>
                </a:solidFill>
                <a:latin typeface="Arial"/>
              </a:rPr>
              <a:t>“...to describe exposure levels that are safe for various periods of employment, including but not limited to the exposure levels at which no employee will suffer impaired health or functional capacities or diminished life expectancy as a result of his work experience”</a:t>
            </a:r>
          </a:p>
        </p:txBody>
      </p:sp>
      <p:sp>
        <p:nvSpPr>
          <p:cNvPr id="5" name="TextBox 4">
            <a:extLst>
              <a:ext uri="{FF2B5EF4-FFF2-40B4-BE49-F238E27FC236}">
                <a16:creationId xmlns:a16="http://schemas.microsoft.com/office/drawing/2014/main" id="{69707263-B36A-44F1-92DB-22E3826C7C60}"/>
              </a:ext>
            </a:extLst>
          </p:cNvPr>
          <p:cNvSpPr txBox="1"/>
          <p:nvPr/>
        </p:nvSpPr>
        <p:spPr>
          <a:xfrm>
            <a:off x="7535747" y="5233584"/>
            <a:ext cx="5887232" cy="338554"/>
          </a:xfrm>
          <a:prstGeom prst="rect">
            <a:avLst/>
          </a:prstGeom>
          <a:noFill/>
        </p:spPr>
        <p:txBody>
          <a:bodyPr wrap="square" lIns="36576" tIns="18288" rIns="36576" bIns="18288" rtlCol="0">
            <a:normAutofit/>
          </a:bodyPr>
          <a:lstStyle/>
          <a:p>
            <a:pPr>
              <a:spcAft>
                <a:spcPts val="200"/>
              </a:spcAft>
            </a:pPr>
            <a:r>
              <a:rPr lang="it-IT" sz="1200" i="1" dirty="0">
                <a:solidFill>
                  <a:srgbClr val="06336F"/>
                </a:solidFill>
                <a:latin typeface="Arial"/>
              </a:rPr>
              <a:t>29 USC 669 (a)(3)</a:t>
            </a:r>
            <a:endParaRPr lang="en-US" sz="1600" i="1" dirty="0">
              <a:latin typeface="+mj-lt"/>
            </a:endParaRPr>
          </a:p>
        </p:txBody>
      </p:sp>
      <p:sp>
        <p:nvSpPr>
          <p:cNvPr id="8" name="SlideNumberFooter 3"/>
          <p:cNvSpPr txBox="1"/>
          <p:nvPr/>
        </p:nvSpPr>
        <p:spPr>
          <a:xfrm>
            <a:off x="11369040" y="6446520"/>
            <a:ext cx="594360" cy="228600"/>
          </a:xfrm>
          <a:prstGeom prst="rect">
            <a:avLst/>
          </a:prstGeom>
          <a:noFill/>
        </p:spPr>
        <p:txBody>
          <a:bodyPr wrap="none" lIns="0" tIns="0" rIns="0" bIns="0">
            <a:spAutoFit/>
          </a:bodyPr>
          <a:lstStyle/>
          <a:p>
            <a:pPr algn="r"/>
            <a:r>
              <a:rPr sz="1000">
                <a:solidFill>
                  <a:srgbClr val="00538A"/>
                </a:solidFill>
                <a:latin typeface="Arial"/>
              </a:rPr>
              <a:t>3</a:t>
            </a:r>
          </a:p>
        </p:txBody>
      </p:sp>
    </p:spTree>
    <p:extLst>
      <p:ext uri="{BB962C8B-B14F-4D97-AF65-F5344CB8AC3E}">
        <p14:creationId xmlns:p14="http://schemas.microsoft.com/office/powerpoint/2010/main" val="2889530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p:cNvGrpSpPr/>
        <p:nvPr/>
      </p:nvGrpSpPr>
      <p:grpSpPr>
        <a:xfrm>
          <a:off x="0" y="0"/>
          <a:ext cx="0" cy="0"/>
          <a:chOff x="0" y="0"/>
          <a:chExt cx="0" cy="0"/>
        </a:xfrm>
      </p:grpSpPr>
      <p:cxnSp>
        <p:nvCxnSpPr>
          <p:cNvPr id="6" name="Connector 5"/>
          <p:cNvCxnSpPr/>
          <p:nvPr/>
        </p:nvCxnSpPr>
        <p:spPr>
          <a:xfrm>
            <a:off x="502920" y="1298448"/>
            <a:ext cx="11109960" cy="0"/>
          </a:xfrm>
          <a:prstGeom prst="line">
            <a:avLst/>
          </a:prstGeom>
          <a:ln w="13970">
            <a:solidFill>
              <a:srgbClr val="741710"/>
            </a:solidFill>
          </a:ln>
        </p:spPr>
        <p:style>
          <a:lnRef idx="2">
            <a:schemeClr val="accent1"/>
          </a:lnRef>
          <a:fillRef idx="0">
            <a:schemeClr val="accent1"/>
          </a:fillRef>
          <a:effectRef idx="1">
            <a:schemeClr val="accent1"/>
          </a:effectRef>
          <a:fontRef idx="minor">
            <a:schemeClr val="tx1"/>
          </a:fontRef>
        </p:style>
      </p:cxnSp>
      <p:cxnSp>
        <p:nvCxnSpPr>
          <p:cNvPr id="7" name="Connector 6"/>
          <p:cNvCxnSpPr/>
          <p:nvPr/>
        </p:nvCxnSpPr>
        <p:spPr>
          <a:xfrm>
            <a:off x="1143000" y="3154680"/>
            <a:ext cx="9829800" cy="0"/>
          </a:xfrm>
          <a:prstGeom prst="line">
            <a:avLst/>
          </a:prstGeom>
          <a:ln w="27940">
            <a:solidFill>
              <a:srgbClr val="74171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02920" y="475488"/>
            <a:ext cx="10881360" cy="502920"/>
          </a:xfrm>
          <a:prstGeom prst="rect">
            <a:avLst/>
          </a:prstGeom>
          <a:noFill/>
        </p:spPr>
        <p:txBody>
          <a:bodyPr wrap="square" lIns="36576" tIns="18288" rIns="36576" bIns="18288" anchor="t">
            <a:noAutofit/>
          </a:bodyPr>
          <a:lstStyle/>
          <a:p>
            <a:pPr algn="ctr">
              <a:spcAft>
                <a:spcPts val="200"/>
              </a:spcAft>
              <a:defRPr sz="2600" b="1" i="0">
                <a:solidFill>
                  <a:srgbClr val="282828"/>
                </a:solidFill>
                <a:latin typeface="Aptos Display"/>
              </a:defRPr>
            </a:pPr>
            <a:r>
              <a:rPr sz="3200" b="1" dirty="0">
                <a:solidFill>
                  <a:srgbClr val="06336F"/>
                </a:solidFill>
                <a:latin typeface="Arial"/>
              </a:rPr>
              <a:t>NPG Past to Present</a:t>
            </a:r>
          </a:p>
        </p:txBody>
      </p:sp>
      <p:sp>
        <p:nvSpPr>
          <p:cNvPr id="8" name="Oval 7"/>
          <p:cNvSpPr/>
          <p:nvPr/>
        </p:nvSpPr>
        <p:spPr>
          <a:xfrm>
            <a:off x="1280160" y="2898648"/>
            <a:ext cx="512064" cy="512064"/>
          </a:xfrm>
          <a:prstGeom prst="ellipse">
            <a:avLst/>
          </a:prstGeom>
          <a:solidFill>
            <a:srgbClr val="DAA420"/>
          </a:solidFill>
          <a:ln w="15240">
            <a:solidFill>
              <a:srgbClr val="74171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932688" y="2267712"/>
            <a:ext cx="1188720" cy="320040"/>
          </a:xfrm>
          <a:prstGeom prst="rect">
            <a:avLst/>
          </a:prstGeom>
          <a:noFill/>
        </p:spPr>
        <p:txBody>
          <a:bodyPr wrap="square" lIns="36576" tIns="18288" rIns="36576" bIns="18288" anchor="t">
            <a:noAutofit/>
          </a:bodyPr>
          <a:lstStyle/>
          <a:p>
            <a:pPr algn="ctr">
              <a:spcAft>
                <a:spcPts val="200"/>
              </a:spcAft>
              <a:defRPr sz="1800" b="1" i="0">
                <a:solidFill>
                  <a:srgbClr val="741710"/>
                </a:solidFill>
                <a:latin typeface="Aptos Display"/>
              </a:defRPr>
            </a:pPr>
            <a:r>
              <a:rPr sz="2000" dirty="0">
                <a:solidFill>
                  <a:srgbClr val="06336F"/>
                </a:solidFill>
                <a:latin typeface="Arial"/>
              </a:rPr>
              <a:t>1978</a:t>
            </a:r>
          </a:p>
        </p:txBody>
      </p:sp>
      <p:sp>
        <p:nvSpPr>
          <p:cNvPr id="10" name="TextBox 9"/>
          <p:cNvSpPr txBox="1"/>
          <p:nvPr/>
        </p:nvSpPr>
        <p:spPr>
          <a:xfrm>
            <a:off x="612647" y="3611880"/>
            <a:ext cx="1874519" cy="914400"/>
          </a:xfrm>
          <a:prstGeom prst="rect">
            <a:avLst/>
          </a:prstGeom>
          <a:noFill/>
        </p:spPr>
        <p:txBody>
          <a:bodyPr wrap="square" lIns="36576" tIns="18288" rIns="36576" bIns="18288" anchor="t">
            <a:noAutofit/>
          </a:bodyPr>
          <a:lstStyle/>
          <a:p>
            <a:pPr algn="ctr">
              <a:spcAft>
                <a:spcPts val="200"/>
              </a:spcAft>
              <a:defRPr sz="1150" b="0" i="0">
                <a:solidFill>
                  <a:srgbClr val="282828"/>
                </a:solidFill>
                <a:latin typeface="Aptos"/>
              </a:defRPr>
            </a:pPr>
            <a:r>
              <a:rPr sz="2000" dirty="0">
                <a:solidFill>
                  <a:srgbClr val="06336F"/>
                </a:solidFill>
                <a:latin typeface="Arial"/>
              </a:rPr>
              <a:t>NIOSH release the first Pocket Guide to Chemical Hazards</a:t>
            </a:r>
          </a:p>
        </p:txBody>
      </p:sp>
      <p:sp>
        <p:nvSpPr>
          <p:cNvPr id="11" name="Oval 10"/>
          <p:cNvSpPr/>
          <p:nvPr/>
        </p:nvSpPr>
        <p:spPr>
          <a:xfrm>
            <a:off x="3886200" y="2898648"/>
            <a:ext cx="512064" cy="512064"/>
          </a:xfrm>
          <a:prstGeom prst="ellipse">
            <a:avLst/>
          </a:prstGeom>
          <a:solidFill>
            <a:srgbClr val="DAA420"/>
          </a:solidFill>
          <a:ln w="15240">
            <a:solidFill>
              <a:srgbClr val="74171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3538728" y="2267712"/>
            <a:ext cx="1188720" cy="320040"/>
          </a:xfrm>
          <a:prstGeom prst="rect">
            <a:avLst/>
          </a:prstGeom>
          <a:noFill/>
        </p:spPr>
        <p:txBody>
          <a:bodyPr wrap="square" lIns="36576" tIns="18288" rIns="36576" bIns="18288" anchor="t">
            <a:noAutofit/>
          </a:bodyPr>
          <a:lstStyle/>
          <a:p>
            <a:pPr algn="ctr">
              <a:spcAft>
                <a:spcPts val="200"/>
              </a:spcAft>
              <a:defRPr sz="1800" b="1" i="0">
                <a:solidFill>
                  <a:srgbClr val="741710"/>
                </a:solidFill>
                <a:latin typeface="Aptos Display"/>
              </a:defRPr>
            </a:pPr>
            <a:r>
              <a:rPr sz="2000" dirty="0">
                <a:solidFill>
                  <a:srgbClr val="06336F"/>
                </a:solidFill>
                <a:latin typeface="Arial"/>
              </a:rPr>
              <a:t>2005</a:t>
            </a:r>
          </a:p>
        </p:txBody>
      </p:sp>
      <p:sp>
        <p:nvSpPr>
          <p:cNvPr id="13" name="TextBox 12"/>
          <p:cNvSpPr txBox="1"/>
          <p:nvPr/>
        </p:nvSpPr>
        <p:spPr>
          <a:xfrm>
            <a:off x="2938272" y="3566161"/>
            <a:ext cx="2389632" cy="914400"/>
          </a:xfrm>
          <a:prstGeom prst="rect">
            <a:avLst/>
          </a:prstGeom>
          <a:noFill/>
        </p:spPr>
        <p:txBody>
          <a:bodyPr wrap="square" lIns="36576" tIns="18288" rIns="36576" bIns="18288" anchor="t">
            <a:noAutofit/>
          </a:bodyPr>
          <a:lstStyle/>
          <a:p>
            <a:pPr algn="ctr">
              <a:spcAft>
                <a:spcPts val="200"/>
              </a:spcAft>
              <a:defRPr sz="1150" b="0" i="0">
                <a:solidFill>
                  <a:srgbClr val="282828"/>
                </a:solidFill>
                <a:latin typeface="Aptos"/>
              </a:defRPr>
            </a:pPr>
            <a:r>
              <a:rPr sz="2000" dirty="0">
                <a:solidFill>
                  <a:srgbClr val="06336F"/>
                </a:solidFill>
                <a:latin typeface="Arial"/>
              </a:rPr>
              <a:t>Version 6 is printed and becomes the current print edition</a:t>
            </a:r>
          </a:p>
        </p:txBody>
      </p:sp>
      <p:sp>
        <p:nvSpPr>
          <p:cNvPr id="14" name="Oval 13"/>
          <p:cNvSpPr/>
          <p:nvPr/>
        </p:nvSpPr>
        <p:spPr>
          <a:xfrm>
            <a:off x="6492240" y="2898648"/>
            <a:ext cx="512064" cy="512064"/>
          </a:xfrm>
          <a:prstGeom prst="ellipse">
            <a:avLst/>
          </a:prstGeom>
          <a:solidFill>
            <a:srgbClr val="DAA420"/>
          </a:solidFill>
          <a:ln w="15240">
            <a:solidFill>
              <a:srgbClr val="74171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6144768" y="2267712"/>
            <a:ext cx="1188720" cy="320040"/>
          </a:xfrm>
          <a:prstGeom prst="rect">
            <a:avLst/>
          </a:prstGeom>
          <a:noFill/>
        </p:spPr>
        <p:txBody>
          <a:bodyPr wrap="square" lIns="36576" tIns="18288" rIns="36576" bIns="18288" anchor="t">
            <a:noAutofit/>
          </a:bodyPr>
          <a:lstStyle/>
          <a:p>
            <a:pPr algn="ctr">
              <a:spcAft>
                <a:spcPts val="200"/>
              </a:spcAft>
              <a:defRPr sz="1800" b="1" i="0">
                <a:solidFill>
                  <a:srgbClr val="741710"/>
                </a:solidFill>
                <a:latin typeface="Aptos Display"/>
              </a:defRPr>
            </a:pPr>
            <a:r>
              <a:rPr sz="2000" dirty="0">
                <a:solidFill>
                  <a:srgbClr val="06336F"/>
                </a:solidFill>
                <a:latin typeface="Arial"/>
              </a:rPr>
              <a:t>2016</a:t>
            </a:r>
          </a:p>
        </p:txBody>
      </p:sp>
      <p:sp>
        <p:nvSpPr>
          <p:cNvPr id="16" name="TextBox 15"/>
          <p:cNvSpPr txBox="1"/>
          <p:nvPr/>
        </p:nvSpPr>
        <p:spPr>
          <a:xfrm>
            <a:off x="5824727" y="3611880"/>
            <a:ext cx="1874519" cy="914400"/>
          </a:xfrm>
          <a:prstGeom prst="rect">
            <a:avLst/>
          </a:prstGeom>
          <a:noFill/>
        </p:spPr>
        <p:txBody>
          <a:bodyPr wrap="square" lIns="36576" tIns="18288" rIns="36576" bIns="18288" anchor="t">
            <a:noAutofit/>
          </a:bodyPr>
          <a:lstStyle/>
          <a:p>
            <a:pPr algn="ctr">
              <a:spcAft>
                <a:spcPts val="200"/>
              </a:spcAft>
              <a:defRPr sz="1150" b="0" i="0">
                <a:solidFill>
                  <a:srgbClr val="282828"/>
                </a:solidFill>
                <a:latin typeface="Aptos"/>
              </a:defRPr>
            </a:pPr>
            <a:r>
              <a:rPr sz="2000" dirty="0">
                <a:solidFill>
                  <a:srgbClr val="06336F"/>
                </a:solidFill>
                <a:latin typeface="Arial"/>
              </a:rPr>
              <a:t>Mobile app is released for Android and Apple devices</a:t>
            </a:r>
          </a:p>
        </p:txBody>
      </p:sp>
      <p:sp>
        <p:nvSpPr>
          <p:cNvPr id="17" name="Oval 16"/>
          <p:cNvSpPr/>
          <p:nvPr/>
        </p:nvSpPr>
        <p:spPr>
          <a:xfrm>
            <a:off x="9189720" y="2898648"/>
            <a:ext cx="512064" cy="512064"/>
          </a:xfrm>
          <a:prstGeom prst="ellipse">
            <a:avLst/>
          </a:prstGeom>
          <a:solidFill>
            <a:srgbClr val="DAA420"/>
          </a:solidFill>
          <a:ln w="15240">
            <a:solidFill>
              <a:srgbClr val="74171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8842248" y="2267712"/>
            <a:ext cx="1188720" cy="320040"/>
          </a:xfrm>
          <a:prstGeom prst="rect">
            <a:avLst/>
          </a:prstGeom>
          <a:noFill/>
        </p:spPr>
        <p:txBody>
          <a:bodyPr wrap="square" lIns="36576" tIns="18288" rIns="36576" bIns="18288" anchor="t">
            <a:noAutofit/>
          </a:bodyPr>
          <a:lstStyle/>
          <a:p>
            <a:pPr algn="ctr">
              <a:spcAft>
                <a:spcPts val="200"/>
              </a:spcAft>
              <a:defRPr sz="1800" b="1" i="0">
                <a:solidFill>
                  <a:srgbClr val="741710"/>
                </a:solidFill>
                <a:latin typeface="Aptos Display"/>
              </a:defRPr>
            </a:pPr>
            <a:r>
              <a:rPr sz="2000" dirty="0">
                <a:solidFill>
                  <a:srgbClr val="06336F"/>
                </a:solidFill>
                <a:latin typeface="Arial"/>
              </a:rPr>
              <a:t>202</a:t>
            </a:r>
            <a:r>
              <a:rPr lang="en-US" sz="2000" dirty="0">
                <a:solidFill>
                  <a:srgbClr val="06336F"/>
                </a:solidFill>
                <a:latin typeface="Arial"/>
              </a:rPr>
              <a:t>7?</a:t>
            </a:r>
            <a:endParaRPr sz="2000" dirty="0"/>
          </a:p>
        </p:txBody>
      </p:sp>
      <p:sp>
        <p:nvSpPr>
          <p:cNvPr id="20" name="TextBox 19"/>
          <p:cNvSpPr txBox="1"/>
          <p:nvPr/>
        </p:nvSpPr>
        <p:spPr>
          <a:xfrm>
            <a:off x="1028700" y="5852160"/>
            <a:ext cx="9829800" cy="594360"/>
          </a:xfrm>
          <a:prstGeom prst="rect">
            <a:avLst/>
          </a:prstGeom>
          <a:noFill/>
        </p:spPr>
        <p:txBody>
          <a:bodyPr wrap="square" lIns="36576" tIns="18288" rIns="36576" bIns="18288" anchor="t">
            <a:normAutofit lnSpcReduction="10000"/>
          </a:bodyPr>
          <a:lstStyle/>
          <a:p>
            <a:pPr algn="ctr">
              <a:spcAft>
                <a:spcPts val="200"/>
              </a:spcAft>
              <a:defRPr sz="1800" b="1" i="0">
                <a:solidFill>
                  <a:srgbClr val="282828"/>
                </a:solidFill>
                <a:latin typeface="Aptos"/>
              </a:defRPr>
            </a:pPr>
            <a:r>
              <a:rPr sz="2000" dirty="0">
                <a:solidFill>
                  <a:srgbClr val="06336F"/>
                </a:solidFill>
                <a:latin typeface="Arial"/>
              </a:rPr>
              <a:t>The NPG has moved from a print/CD reference to a resource that also includes mobile access and </a:t>
            </a:r>
            <a:r>
              <a:rPr lang="en-US" sz="2000" dirty="0">
                <a:solidFill>
                  <a:srgbClr val="06336F"/>
                </a:solidFill>
                <a:latin typeface="Arial"/>
              </a:rPr>
              <a:t>towards a refreshed re-design in Version 7</a:t>
            </a:r>
            <a:endParaRPr dirty="0"/>
          </a:p>
        </p:txBody>
      </p:sp>
      <p:sp>
        <p:nvSpPr>
          <p:cNvPr id="23" name="TextBox 22"/>
          <p:cNvSpPr txBox="1"/>
          <p:nvPr/>
        </p:nvSpPr>
        <p:spPr>
          <a:xfrm>
            <a:off x="11292840" y="6510528"/>
            <a:ext cx="365760" cy="201168"/>
          </a:xfrm>
          <a:prstGeom prst="rect">
            <a:avLst/>
          </a:prstGeom>
          <a:noFill/>
        </p:spPr>
        <p:txBody>
          <a:bodyPr wrap="square" lIns="36576" tIns="18288" rIns="36576" bIns="18288" anchor="t">
            <a:normAutofit lnSpcReduction="10000"/>
          </a:bodyPr>
          <a:lstStyle/>
          <a:p>
            <a:pPr algn="r">
              <a:spcAft>
                <a:spcPts val="200"/>
              </a:spcAft>
              <a:defRPr sz="800" b="1" i="0">
                <a:solidFill>
                  <a:srgbClr val="606060"/>
                </a:solidFill>
                <a:latin typeface="Aptos"/>
              </a:defRPr>
            </a:pPr>
            <a:endParaRPr sz="1200" dirty="0">
              <a:solidFill>
                <a:srgbClr val="06336F"/>
              </a:solidFill>
              <a:latin typeface="Arial"/>
            </a:endParaRPr>
          </a:p>
        </p:txBody>
      </p:sp>
      <p:sp>
        <p:nvSpPr>
          <p:cNvPr id="26" name="SlideNumberFooter 30"/>
          <p:cNvSpPr txBox="1"/>
          <p:nvPr/>
        </p:nvSpPr>
        <p:spPr>
          <a:xfrm>
            <a:off x="11702471" y="6332220"/>
            <a:ext cx="141064" cy="153888"/>
          </a:xfrm>
          <a:prstGeom prst="rect">
            <a:avLst/>
          </a:prstGeom>
          <a:noFill/>
        </p:spPr>
        <p:txBody>
          <a:bodyPr wrap="none" lIns="0" tIns="0" rIns="0" bIns="0">
            <a:spAutoFit/>
          </a:bodyPr>
          <a:lstStyle/>
          <a:p>
            <a:pPr algn="r"/>
            <a:r>
              <a:rPr sz="1000" dirty="0">
                <a:solidFill>
                  <a:srgbClr val="00538A"/>
                </a:solidFill>
                <a:latin typeface="Arial"/>
              </a:rPr>
              <a:t>3</a:t>
            </a:r>
            <a:r>
              <a:rPr lang="en-US" sz="1000" dirty="0">
                <a:solidFill>
                  <a:srgbClr val="00538A"/>
                </a:solidFill>
                <a:latin typeface="Arial"/>
              </a:rPr>
              <a:t>0</a:t>
            </a:r>
            <a:endParaRPr sz="1000" dirty="0">
              <a:solidFill>
                <a:srgbClr val="00538A"/>
              </a:solidFill>
              <a:latin typeface="Arial"/>
            </a:endParaRPr>
          </a:p>
        </p:txBody>
      </p:sp>
      <p:sp>
        <p:nvSpPr>
          <p:cNvPr id="2" name="TextBox 1">
            <a:extLst>
              <a:ext uri="{FF2B5EF4-FFF2-40B4-BE49-F238E27FC236}">
                <a16:creationId xmlns:a16="http://schemas.microsoft.com/office/drawing/2014/main" id="{C11B34EE-19A9-5E95-562C-99AE7215C449}"/>
              </a:ext>
            </a:extLst>
          </p:cNvPr>
          <p:cNvSpPr txBox="1"/>
          <p:nvPr/>
        </p:nvSpPr>
        <p:spPr>
          <a:xfrm>
            <a:off x="8499348" y="3589020"/>
            <a:ext cx="1874519" cy="914400"/>
          </a:xfrm>
          <a:prstGeom prst="rect">
            <a:avLst/>
          </a:prstGeom>
          <a:noFill/>
        </p:spPr>
        <p:txBody>
          <a:bodyPr wrap="square" lIns="36576" tIns="18288" rIns="36576" bIns="18288" anchor="t">
            <a:normAutofit/>
          </a:bodyPr>
          <a:lstStyle/>
          <a:p>
            <a:pPr algn="ctr">
              <a:spcAft>
                <a:spcPts val="200"/>
              </a:spcAft>
              <a:defRPr sz="1150" b="0" i="0">
                <a:solidFill>
                  <a:srgbClr val="282828"/>
                </a:solidFill>
                <a:latin typeface="Aptos"/>
              </a:defRPr>
            </a:pPr>
            <a:r>
              <a:rPr lang="en-US" sz="2000" dirty="0">
                <a:solidFill>
                  <a:srgbClr val="06336F"/>
                </a:solidFill>
                <a:latin typeface="Arial"/>
              </a:rPr>
              <a:t>Version 7</a:t>
            </a:r>
            <a:endParaRPr sz="2000" dirty="0">
              <a:solidFill>
                <a:srgbClr val="06336F"/>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p:cNvGrpSpPr/>
        <p:nvPr/>
      </p:nvGrpSpPr>
      <p:grpSpPr>
        <a:xfrm>
          <a:off x="0" y="0"/>
          <a:ext cx="0" cy="0"/>
          <a:chOff x="0" y="0"/>
          <a:chExt cx="0" cy="0"/>
        </a:xfrm>
      </p:grpSpPr>
      <p:sp>
        <p:nvSpPr>
          <p:cNvPr id="4" name="TextBox 3"/>
          <p:cNvSpPr txBox="1"/>
          <p:nvPr/>
        </p:nvSpPr>
        <p:spPr>
          <a:xfrm>
            <a:off x="662940" y="309751"/>
            <a:ext cx="10881360" cy="437043"/>
          </a:xfrm>
          <a:prstGeom prst="rect">
            <a:avLst/>
          </a:prstGeom>
          <a:noFill/>
        </p:spPr>
        <p:txBody>
          <a:bodyPr wrap="square" lIns="36576" tIns="18288" rIns="36576" bIns="18288" anchor="t">
            <a:noAutofit/>
          </a:bodyPr>
          <a:lstStyle/>
          <a:p>
            <a:pPr algn="ctr">
              <a:spcAft>
                <a:spcPts val="200"/>
              </a:spcAft>
              <a:defRPr sz="2600" b="1" i="0">
                <a:solidFill>
                  <a:srgbClr val="282828"/>
                </a:solidFill>
                <a:latin typeface="Aptos Display"/>
              </a:defRPr>
            </a:pPr>
            <a:r>
              <a:rPr lang="en-US" sz="3200" b="1" dirty="0">
                <a:solidFill>
                  <a:srgbClr val="06336F"/>
                </a:solidFill>
                <a:latin typeface="Arial"/>
              </a:rPr>
              <a:t>NIOSH Pocket Guide Update (in progress)</a:t>
            </a:r>
            <a:endParaRPr sz="3200" dirty="0"/>
          </a:p>
        </p:txBody>
      </p:sp>
      <p:grpSp>
        <p:nvGrpSpPr>
          <p:cNvPr id="39" name="Group 38">
            <a:extLst>
              <a:ext uri="{FF2B5EF4-FFF2-40B4-BE49-F238E27FC236}">
                <a16:creationId xmlns:a16="http://schemas.microsoft.com/office/drawing/2014/main" id="{C0D4BC05-7E1B-58F8-B287-C05E31CA9580}"/>
              </a:ext>
            </a:extLst>
          </p:cNvPr>
          <p:cNvGrpSpPr/>
          <p:nvPr/>
        </p:nvGrpSpPr>
        <p:grpSpPr>
          <a:xfrm>
            <a:off x="1427018" y="1438656"/>
            <a:ext cx="3999946" cy="2138172"/>
            <a:chOff x="713232" y="1737360"/>
            <a:chExt cx="3337560" cy="1444752"/>
          </a:xfrm>
        </p:grpSpPr>
        <p:sp>
          <p:nvSpPr>
            <p:cNvPr id="7" name="Rounded Rectangle 6"/>
            <p:cNvSpPr/>
            <p:nvPr/>
          </p:nvSpPr>
          <p:spPr>
            <a:xfrm>
              <a:off x="713232" y="1737360"/>
              <a:ext cx="3337560" cy="1444752"/>
            </a:xfrm>
            <a:prstGeom prst="roundRect">
              <a:avLst/>
            </a:prstGeom>
            <a:solidFill>
              <a:srgbClr val="FFFFFF"/>
            </a:solidFill>
            <a:ln w="12700">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896112" y="1993391"/>
              <a:ext cx="384048" cy="164592"/>
            </a:xfrm>
            <a:prstGeom prst="rect">
              <a:avLst/>
            </a:prstGeom>
            <a:noFill/>
          </p:spPr>
          <p:txBody>
            <a:bodyPr wrap="square" lIns="27432" tIns="18288" rIns="27432" bIns="18288" anchor="t">
              <a:spAutoFit/>
            </a:bodyPr>
            <a:lstStyle/>
            <a:p>
              <a:pPr algn="ctr">
                <a:defRPr sz="950" b="1" i="0">
                  <a:solidFill>
                    <a:srgbClr val="FFFFFF"/>
                  </a:solidFill>
                  <a:latin typeface="Aptos"/>
                </a:defRPr>
              </a:pPr>
              <a:r>
                <a:t>1</a:t>
              </a:r>
            </a:p>
          </p:txBody>
        </p:sp>
        <p:sp>
          <p:nvSpPr>
            <p:cNvPr id="10" name="TextBox 9"/>
            <p:cNvSpPr txBox="1"/>
            <p:nvPr/>
          </p:nvSpPr>
          <p:spPr>
            <a:xfrm>
              <a:off x="1147571" y="1822967"/>
              <a:ext cx="2468880" cy="274511"/>
            </a:xfrm>
            <a:prstGeom prst="rect">
              <a:avLst/>
            </a:prstGeom>
            <a:noFill/>
          </p:spPr>
          <p:txBody>
            <a:bodyPr wrap="square" lIns="27432" tIns="18288" rIns="27432" bIns="18288" anchor="t">
              <a:spAutoFit/>
            </a:bodyPr>
            <a:lstStyle/>
            <a:p>
              <a:pPr algn="l">
                <a:defRPr sz="1320" b="1" i="0">
                  <a:solidFill>
                    <a:srgbClr val="282828"/>
                  </a:solidFill>
                  <a:latin typeface="Aptos"/>
                </a:defRPr>
              </a:pPr>
              <a:r>
                <a:rPr sz="2400" dirty="0"/>
                <a:t>Update information</a:t>
              </a:r>
            </a:p>
          </p:txBody>
        </p:sp>
        <p:sp>
          <p:nvSpPr>
            <p:cNvPr id="11" name="TextBox 10"/>
            <p:cNvSpPr txBox="1"/>
            <p:nvPr/>
          </p:nvSpPr>
          <p:spPr>
            <a:xfrm>
              <a:off x="1033271" y="2208978"/>
              <a:ext cx="2825496" cy="648845"/>
            </a:xfrm>
            <a:prstGeom prst="rect">
              <a:avLst/>
            </a:prstGeom>
            <a:noFill/>
          </p:spPr>
          <p:txBody>
            <a:bodyPr wrap="square" lIns="27432" tIns="18288" rIns="27432" bIns="18288" anchor="t">
              <a:spAutoFit/>
            </a:bodyPr>
            <a:lstStyle/>
            <a:p>
              <a:pPr algn="l">
                <a:defRPr sz="1080" b="0" i="0">
                  <a:solidFill>
                    <a:srgbClr val="606060"/>
                  </a:solidFill>
                  <a:latin typeface="Aptos"/>
                </a:defRPr>
              </a:pPr>
              <a:r>
                <a:rPr sz="2000" dirty="0"/>
                <a:t>Chemical and health-effect information</a:t>
              </a:r>
              <a:r>
                <a:rPr lang="en-US" sz="2000" dirty="0"/>
                <a:t> updates </a:t>
              </a:r>
              <a:r>
                <a:rPr sz="2000" dirty="0"/>
                <a:t> using governmental databases</a:t>
              </a:r>
              <a:r>
                <a:rPr dirty="0"/>
                <a:t>.</a:t>
              </a:r>
            </a:p>
          </p:txBody>
        </p:sp>
      </p:grpSp>
      <p:grpSp>
        <p:nvGrpSpPr>
          <p:cNvPr id="38" name="Group 37">
            <a:extLst>
              <a:ext uri="{FF2B5EF4-FFF2-40B4-BE49-F238E27FC236}">
                <a16:creationId xmlns:a16="http://schemas.microsoft.com/office/drawing/2014/main" id="{9D324262-E4FE-4FC2-1709-B0004D3DD533}"/>
              </a:ext>
            </a:extLst>
          </p:cNvPr>
          <p:cNvGrpSpPr/>
          <p:nvPr/>
        </p:nvGrpSpPr>
        <p:grpSpPr>
          <a:xfrm>
            <a:off x="6096000" y="1426464"/>
            <a:ext cx="3875532" cy="2150364"/>
            <a:chOff x="4507992" y="1737360"/>
            <a:chExt cx="3337560" cy="1444752"/>
          </a:xfrm>
        </p:grpSpPr>
        <p:sp>
          <p:nvSpPr>
            <p:cNvPr id="12" name="Rounded Rectangle 11"/>
            <p:cNvSpPr/>
            <p:nvPr/>
          </p:nvSpPr>
          <p:spPr>
            <a:xfrm>
              <a:off x="4507992" y="1737360"/>
              <a:ext cx="3337560" cy="1444752"/>
            </a:xfrm>
            <a:prstGeom prst="roundRect">
              <a:avLst/>
            </a:prstGeom>
            <a:solidFill>
              <a:srgbClr val="FFFFFF"/>
            </a:solidFill>
            <a:ln w="12700">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710623" y="2048729"/>
              <a:ext cx="384048" cy="164592"/>
            </a:xfrm>
            <a:prstGeom prst="rect">
              <a:avLst/>
            </a:prstGeom>
            <a:noFill/>
          </p:spPr>
          <p:txBody>
            <a:bodyPr wrap="square" lIns="27432" tIns="18288" rIns="27432" bIns="18288" anchor="t">
              <a:spAutoFit/>
            </a:bodyPr>
            <a:lstStyle/>
            <a:p>
              <a:pPr algn="ctr">
                <a:defRPr sz="950" b="1" i="0">
                  <a:solidFill>
                    <a:srgbClr val="FFFFFF"/>
                  </a:solidFill>
                  <a:latin typeface="Aptos"/>
                </a:defRPr>
              </a:pPr>
              <a:r>
                <a:t>2</a:t>
              </a:r>
            </a:p>
          </p:txBody>
        </p:sp>
        <p:sp>
          <p:nvSpPr>
            <p:cNvPr id="15" name="TextBox 14"/>
            <p:cNvSpPr txBox="1"/>
            <p:nvPr/>
          </p:nvSpPr>
          <p:spPr>
            <a:xfrm>
              <a:off x="5376672" y="1809005"/>
              <a:ext cx="2468880" cy="272955"/>
            </a:xfrm>
            <a:prstGeom prst="rect">
              <a:avLst/>
            </a:prstGeom>
            <a:noFill/>
          </p:spPr>
          <p:txBody>
            <a:bodyPr wrap="square" lIns="27432" tIns="18288" rIns="27432" bIns="18288" anchor="t">
              <a:spAutoFit/>
            </a:bodyPr>
            <a:lstStyle/>
            <a:p>
              <a:pPr algn="l">
                <a:defRPr sz="1320" b="1" i="0">
                  <a:solidFill>
                    <a:srgbClr val="282828"/>
                  </a:solidFill>
                  <a:latin typeface="Aptos"/>
                </a:defRPr>
              </a:pPr>
              <a:r>
                <a:rPr sz="2400" dirty="0"/>
                <a:t>Expert review</a:t>
              </a:r>
            </a:p>
          </p:txBody>
        </p:sp>
        <p:sp>
          <p:nvSpPr>
            <p:cNvPr id="16" name="TextBox 15"/>
            <p:cNvSpPr txBox="1"/>
            <p:nvPr/>
          </p:nvSpPr>
          <p:spPr>
            <a:xfrm>
              <a:off x="4873752" y="2153605"/>
              <a:ext cx="2825496" cy="851950"/>
            </a:xfrm>
            <a:prstGeom prst="rect">
              <a:avLst/>
            </a:prstGeom>
            <a:noFill/>
          </p:spPr>
          <p:txBody>
            <a:bodyPr wrap="square" lIns="27432" tIns="18288" rIns="27432" bIns="18288" anchor="t">
              <a:spAutoFit/>
            </a:bodyPr>
            <a:lstStyle/>
            <a:p>
              <a:pPr algn="l">
                <a:defRPr sz="1080" b="0" i="0">
                  <a:solidFill>
                    <a:srgbClr val="606060"/>
                  </a:solidFill>
                  <a:latin typeface="Aptos"/>
                </a:defRPr>
              </a:pPr>
              <a:r>
                <a:rPr sz="2000" dirty="0"/>
                <a:t>Updated data </a:t>
              </a:r>
              <a:r>
                <a:rPr lang="en-US" sz="2000" dirty="0"/>
                <a:t>currently under review </a:t>
              </a:r>
              <a:r>
                <a:rPr sz="2000" dirty="0"/>
                <a:t>by NIOSH subject matter experts; health effects had external review</a:t>
              </a:r>
              <a:r>
                <a:rPr dirty="0"/>
                <a:t>.</a:t>
              </a:r>
            </a:p>
          </p:txBody>
        </p:sp>
      </p:grpSp>
      <p:grpSp>
        <p:nvGrpSpPr>
          <p:cNvPr id="37" name="Group 36">
            <a:extLst>
              <a:ext uri="{FF2B5EF4-FFF2-40B4-BE49-F238E27FC236}">
                <a16:creationId xmlns:a16="http://schemas.microsoft.com/office/drawing/2014/main" id="{16D07AD1-D814-9AAB-F709-8DA2F6972CFA}"/>
              </a:ext>
            </a:extLst>
          </p:cNvPr>
          <p:cNvGrpSpPr/>
          <p:nvPr/>
        </p:nvGrpSpPr>
        <p:grpSpPr>
          <a:xfrm>
            <a:off x="1427018" y="3704843"/>
            <a:ext cx="3999946" cy="2071269"/>
            <a:chOff x="8302752" y="1871619"/>
            <a:chExt cx="3337560" cy="1456649"/>
          </a:xfrm>
        </p:grpSpPr>
        <p:sp>
          <p:nvSpPr>
            <p:cNvPr id="17" name="Rounded Rectangle 16"/>
            <p:cNvSpPr/>
            <p:nvPr/>
          </p:nvSpPr>
          <p:spPr>
            <a:xfrm>
              <a:off x="8302752" y="1871619"/>
              <a:ext cx="3337560" cy="1444752"/>
            </a:xfrm>
            <a:prstGeom prst="roundRect">
              <a:avLst/>
            </a:prstGeom>
            <a:solidFill>
              <a:srgbClr val="FFFFFF"/>
            </a:solidFill>
            <a:ln w="12700">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8485632" y="1993391"/>
              <a:ext cx="384048" cy="164592"/>
            </a:xfrm>
            <a:prstGeom prst="rect">
              <a:avLst/>
            </a:prstGeom>
            <a:noFill/>
          </p:spPr>
          <p:txBody>
            <a:bodyPr wrap="square" lIns="27432" tIns="18288" rIns="27432" bIns="18288" anchor="t">
              <a:spAutoFit/>
            </a:bodyPr>
            <a:lstStyle/>
            <a:p>
              <a:pPr algn="ctr">
                <a:defRPr sz="950" b="1" i="0">
                  <a:solidFill>
                    <a:srgbClr val="FFFFFF"/>
                  </a:solidFill>
                  <a:latin typeface="Aptos"/>
                </a:defRPr>
              </a:pPr>
              <a:r>
                <a:t>3</a:t>
              </a:r>
            </a:p>
          </p:txBody>
        </p:sp>
        <p:sp>
          <p:nvSpPr>
            <p:cNvPr id="20" name="TextBox 19"/>
            <p:cNvSpPr txBox="1"/>
            <p:nvPr/>
          </p:nvSpPr>
          <p:spPr>
            <a:xfrm>
              <a:off x="8801100" y="1892995"/>
              <a:ext cx="2468880" cy="285712"/>
            </a:xfrm>
            <a:prstGeom prst="rect">
              <a:avLst/>
            </a:prstGeom>
            <a:noFill/>
          </p:spPr>
          <p:txBody>
            <a:bodyPr wrap="square" lIns="27432" tIns="18288" rIns="27432" bIns="18288" anchor="t">
              <a:spAutoFit/>
            </a:bodyPr>
            <a:lstStyle/>
            <a:p>
              <a:pPr algn="l">
                <a:defRPr sz="1320" b="1" i="0">
                  <a:solidFill>
                    <a:srgbClr val="282828"/>
                  </a:solidFill>
                  <a:latin typeface="Aptos"/>
                </a:defRPr>
              </a:pPr>
              <a:r>
                <a:rPr sz="2400" dirty="0"/>
                <a:t>CPC / DECON</a:t>
              </a:r>
              <a:r>
                <a:rPr lang="en-US" sz="2400" dirty="0"/>
                <a:t>*</a:t>
              </a:r>
              <a:r>
                <a:rPr sz="2400" dirty="0"/>
                <a:t> logic</a:t>
              </a:r>
            </a:p>
          </p:txBody>
        </p:sp>
        <p:sp>
          <p:nvSpPr>
            <p:cNvPr id="21" name="TextBox 20"/>
            <p:cNvSpPr txBox="1"/>
            <p:nvPr/>
          </p:nvSpPr>
          <p:spPr>
            <a:xfrm>
              <a:off x="8622792" y="2220053"/>
              <a:ext cx="2647188" cy="1108215"/>
            </a:xfrm>
            <a:prstGeom prst="rect">
              <a:avLst/>
            </a:prstGeom>
            <a:noFill/>
          </p:spPr>
          <p:txBody>
            <a:bodyPr wrap="square" lIns="27432" tIns="18288" rIns="27432" bIns="18288" anchor="t">
              <a:spAutoFit/>
            </a:bodyPr>
            <a:lstStyle/>
            <a:p>
              <a:pPr algn="l">
                <a:defRPr sz="1080" b="0" i="0">
                  <a:solidFill>
                    <a:srgbClr val="606060"/>
                  </a:solidFill>
                  <a:latin typeface="Aptos"/>
                </a:defRPr>
              </a:pPr>
              <a:r>
                <a:rPr sz="2000" dirty="0"/>
                <a:t>Decision logic for chemical protective clothing and decontamination recommendations</a:t>
              </a:r>
              <a:r>
                <a:rPr lang="en-US" sz="2000" dirty="0"/>
                <a:t> internally reviewed</a:t>
              </a:r>
              <a:endParaRPr sz="2000" dirty="0"/>
            </a:p>
          </p:txBody>
        </p:sp>
      </p:grpSp>
      <p:grpSp>
        <p:nvGrpSpPr>
          <p:cNvPr id="36" name="Group 35">
            <a:extLst>
              <a:ext uri="{FF2B5EF4-FFF2-40B4-BE49-F238E27FC236}">
                <a16:creationId xmlns:a16="http://schemas.microsoft.com/office/drawing/2014/main" id="{6018E7B8-B171-A9F9-EB32-914C8A089668}"/>
              </a:ext>
            </a:extLst>
          </p:cNvPr>
          <p:cNvGrpSpPr/>
          <p:nvPr/>
        </p:nvGrpSpPr>
        <p:grpSpPr>
          <a:xfrm>
            <a:off x="6096000" y="3704843"/>
            <a:ext cx="3875533" cy="2165603"/>
            <a:chOff x="530352" y="3605784"/>
            <a:chExt cx="3337560" cy="1444752"/>
          </a:xfrm>
        </p:grpSpPr>
        <p:sp>
          <p:nvSpPr>
            <p:cNvPr id="22" name="Rounded Rectangle 21"/>
            <p:cNvSpPr/>
            <p:nvPr/>
          </p:nvSpPr>
          <p:spPr>
            <a:xfrm>
              <a:off x="530352" y="3605784"/>
              <a:ext cx="3337560" cy="1444752"/>
            </a:xfrm>
            <a:prstGeom prst="roundRect">
              <a:avLst/>
            </a:prstGeom>
            <a:solidFill>
              <a:srgbClr val="FFFFFF"/>
            </a:solidFill>
            <a:ln w="12700">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896112" y="3959352"/>
              <a:ext cx="384048" cy="164592"/>
            </a:xfrm>
            <a:prstGeom prst="rect">
              <a:avLst/>
            </a:prstGeom>
            <a:noFill/>
          </p:spPr>
          <p:txBody>
            <a:bodyPr wrap="square" lIns="27432" tIns="18288" rIns="27432" bIns="18288" anchor="t">
              <a:spAutoFit/>
            </a:bodyPr>
            <a:lstStyle/>
            <a:p>
              <a:pPr algn="ctr">
                <a:defRPr sz="950" b="1" i="0">
                  <a:solidFill>
                    <a:srgbClr val="FFFFFF"/>
                  </a:solidFill>
                  <a:latin typeface="Aptos"/>
                </a:defRPr>
              </a:pPr>
              <a:r>
                <a:t>4</a:t>
              </a:r>
            </a:p>
          </p:txBody>
        </p:sp>
        <p:sp>
          <p:nvSpPr>
            <p:cNvPr id="25" name="TextBox 24"/>
            <p:cNvSpPr txBox="1"/>
            <p:nvPr/>
          </p:nvSpPr>
          <p:spPr>
            <a:xfrm>
              <a:off x="815337" y="3634560"/>
              <a:ext cx="2987045" cy="271034"/>
            </a:xfrm>
            <a:prstGeom prst="rect">
              <a:avLst/>
            </a:prstGeom>
            <a:noFill/>
          </p:spPr>
          <p:txBody>
            <a:bodyPr wrap="square" lIns="27432" tIns="18288" rIns="27432" bIns="18288" anchor="t">
              <a:spAutoFit/>
            </a:bodyPr>
            <a:lstStyle/>
            <a:p>
              <a:pPr algn="l">
                <a:defRPr sz="1320" b="1" i="0">
                  <a:solidFill>
                    <a:srgbClr val="282828"/>
                  </a:solidFill>
                  <a:latin typeface="Aptos"/>
                </a:defRPr>
              </a:pPr>
              <a:r>
                <a:rPr sz="2400" dirty="0"/>
                <a:t>Respirator verification</a:t>
              </a:r>
            </a:p>
          </p:txBody>
        </p:sp>
        <p:sp>
          <p:nvSpPr>
            <p:cNvPr id="26" name="TextBox 25"/>
            <p:cNvSpPr txBox="1"/>
            <p:nvPr/>
          </p:nvSpPr>
          <p:spPr>
            <a:xfrm>
              <a:off x="721232" y="3990998"/>
              <a:ext cx="3146679" cy="845955"/>
            </a:xfrm>
            <a:prstGeom prst="rect">
              <a:avLst/>
            </a:prstGeom>
            <a:noFill/>
          </p:spPr>
          <p:txBody>
            <a:bodyPr wrap="square" lIns="27432" tIns="18288" rIns="27432" bIns="18288" anchor="t">
              <a:spAutoFit/>
            </a:bodyPr>
            <a:lstStyle/>
            <a:p>
              <a:pPr algn="l">
                <a:defRPr sz="1080" b="0" i="0">
                  <a:solidFill>
                    <a:srgbClr val="606060"/>
                  </a:solidFill>
                  <a:latin typeface="Aptos"/>
                </a:defRPr>
              </a:pPr>
              <a:r>
                <a:rPr sz="2000" dirty="0"/>
                <a:t>Respirator recommendations updated and verified using the NIOSH Respirator Selection Logic, 2004.</a:t>
              </a:r>
            </a:p>
          </p:txBody>
        </p:sp>
      </p:grpSp>
      <p:sp>
        <p:nvSpPr>
          <p:cNvPr id="35" name="TextBox 34"/>
          <p:cNvSpPr txBox="1"/>
          <p:nvPr/>
        </p:nvSpPr>
        <p:spPr>
          <a:xfrm>
            <a:off x="11292840" y="6510528"/>
            <a:ext cx="365760" cy="201168"/>
          </a:xfrm>
          <a:prstGeom prst="rect">
            <a:avLst/>
          </a:prstGeom>
          <a:noFill/>
        </p:spPr>
        <p:txBody>
          <a:bodyPr wrap="square" lIns="36576" tIns="18288" rIns="36576" bIns="18288" anchor="t">
            <a:normAutofit lnSpcReduction="10000"/>
          </a:bodyPr>
          <a:lstStyle/>
          <a:p>
            <a:pPr algn="r">
              <a:spcAft>
                <a:spcPts val="200"/>
              </a:spcAft>
              <a:defRPr sz="800" b="1" i="0">
                <a:solidFill>
                  <a:srgbClr val="606060"/>
                </a:solidFill>
                <a:latin typeface="Aptos"/>
              </a:defRPr>
            </a:pPr>
            <a:endParaRPr sz="1200" dirty="0">
              <a:solidFill>
                <a:srgbClr val="06336F"/>
              </a:solidFill>
              <a:latin typeface="Arial"/>
            </a:endParaRPr>
          </a:p>
        </p:txBody>
      </p:sp>
      <p:sp>
        <p:nvSpPr>
          <p:cNvPr id="42" name="SlideNumberFooter 32"/>
          <p:cNvSpPr txBox="1"/>
          <p:nvPr/>
        </p:nvSpPr>
        <p:spPr>
          <a:xfrm>
            <a:off x="11746136" y="6433949"/>
            <a:ext cx="141064" cy="153888"/>
          </a:xfrm>
          <a:prstGeom prst="rect">
            <a:avLst/>
          </a:prstGeom>
          <a:noFill/>
        </p:spPr>
        <p:txBody>
          <a:bodyPr wrap="none" lIns="0" tIns="0" rIns="0" bIns="0">
            <a:spAutoFit/>
          </a:bodyPr>
          <a:lstStyle/>
          <a:p>
            <a:pPr algn="r"/>
            <a:r>
              <a:rPr sz="1000" dirty="0">
                <a:solidFill>
                  <a:srgbClr val="00538A"/>
                </a:solidFill>
                <a:latin typeface="Arial"/>
              </a:rPr>
              <a:t>3</a:t>
            </a:r>
            <a:r>
              <a:rPr lang="en-US" sz="1000" dirty="0">
                <a:solidFill>
                  <a:srgbClr val="00538A"/>
                </a:solidFill>
                <a:latin typeface="Arial"/>
              </a:rPr>
              <a:t>1</a:t>
            </a:r>
            <a:endParaRPr sz="1000" dirty="0">
              <a:solidFill>
                <a:srgbClr val="00538A"/>
              </a:solidFill>
              <a:latin typeface="Arial"/>
            </a:endParaRPr>
          </a:p>
        </p:txBody>
      </p:sp>
      <p:sp>
        <p:nvSpPr>
          <p:cNvPr id="2" name="TextBox 1">
            <a:extLst>
              <a:ext uri="{FF2B5EF4-FFF2-40B4-BE49-F238E27FC236}">
                <a16:creationId xmlns:a16="http://schemas.microsoft.com/office/drawing/2014/main" id="{9D50FFE4-9BE6-10D8-7D94-37BEF96DDCA4}"/>
              </a:ext>
            </a:extLst>
          </p:cNvPr>
          <p:cNvSpPr txBox="1"/>
          <p:nvPr/>
        </p:nvSpPr>
        <p:spPr>
          <a:xfrm>
            <a:off x="8368230" y="6028789"/>
            <a:ext cx="2866832" cy="646331"/>
          </a:xfrm>
          <a:prstGeom prst="rect">
            <a:avLst/>
          </a:prstGeom>
          <a:noFill/>
        </p:spPr>
        <p:txBody>
          <a:bodyPr wrap="square" rtlCol="0">
            <a:spAutoFit/>
          </a:bodyPr>
          <a:lstStyle/>
          <a:p>
            <a:pPr algn="l"/>
            <a:r>
              <a:rPr lang="en-US" dirty="0">
                <a:latin typeface="+mj-lt"/>
              </a:rPr>
              <a:t>* Chemical protective clothing/decontamination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EC308429-F45E-C494-73B5-94C0BAEF069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7E9B51D-2C74-1590-1F6B-A40718824068}"/>
              </a:ext>
            </a:extLst>
          </p:cNvPr>
          <p:cNvSpPr txBox="1"/>
          <p:nvPr/>
        </p:nvSpPr>
        <p:spPr>
          <a:xfrm>
            <a:off x="502920" y="310896"/>
            <a:ext cx="2011680" cy="201168"/>
          </a:xfrm>
          <a:prstGeom prst="rect">
            <a:avLst/>
          </a:prstGeom>
          <a:noFill/>
        </p:spPr>
        <p:txBody>
          <a:bodyPr wrap="square" lIns="36576" tIns="18288" rIns="36576" bIns="18288" anchor="t">
            <a:normAutofit fontScale="40000" lnSpcReduction="20000"/>
          </a:bodyPr>
          <a:lstStyle/>
          <a:p>
            <a:pPr algn="ctr">
              <a:spcAft>
                <a:spcPts val="200"/>
              </a:spcAft>
              <a:defRPr sz="850" b="1" i="0">
                <a:solidFill>
                  <a:srgbClr val="741710"/>
                </a:solidFill>
                <a:latin typeface="Aptos"/>
              </a:defRPr>
            </a:pPr>
            <a:r>
              <a:rPr sz="3000" b="1">
                <a:solidFill>
                  <a:srgbClr val="06336F"/>
                </a:solidFill>
                <a:latin typeface="Arial"/>
              </a:rPr>
              <a:t>UPDATE PROCESS</a:t>
            </a:r>
          </a:p>
        </p:txBody>
      </p:sp>
      <p:sp>
        <p:nvSpPr>
          <p:cNvPr id="4" name="TextBox 3">
            <a:extLst>
              <a:ext uri="{FF2B5EF4-FFF2-40B4-BE49-F238E27FC236}">
                <a16:creationId xmlns:a16="http://schemas.microsoft.com/office/drawing/2014/main" id="{E33D9DDC-E3F6-F27E-4535-1A2BDB215752}"/>
              </a:ext>
            </a:extLst>
          </p:cNvPr>
          <p:cNvSpPr txBox="1"/>
          <p:nvPr/>
        </p:nvSpPr>
        <p:spPr>
          <a:xfrm>
            <a:off x="411480" y="446427"/>
            <a:ext cx="10881360" cy="437043"/>
          </a:xfrm>
          <a:prstGeom prst="rect">
            <a:avLst/>
          </a:prstGeom>
          <a:noFill/>
        </p:spPr>
        <p:txBody>
          <a:bodyPr wrap="square" lIns="36576" tIns="18288" rIns="36576" bIns="18288" anchor="t">
            <a:normAutofit fontScale="92500" lnSpcReduction="10000"/>
          </a:bodyPr>
          <a:lstStyle/>
          <a:p>
            <a:pPr algn="ctr">
              <a:spcAft>
                <a:spcPts val="200"/>
              </a:spcAft>
              <a:defRPr sz="2600" b="1" i="0">
                <a:solidFill>
                  <a:srgbClr val="282828"/>
                </a:solidFill>
                <a:latin typeface="Aptos Display"/>
              </a:defRPr>
            </a:pPr>
            <a:r>
              <a:rPr lang="en-US" sz="3000" b="1" dirty="0">
                <a:solidFill>
                  <a:srgbClr val="06336F"/>
                </a:solidFill>
                <a:latin typeface="Arial"/>
              </a:rPr>
              <a:t>NIOSH Pocket Guide Update – Proposed Layout</a:t>
            </a:r>
            <a:endParaRPr dirty="0"/>
          </a:p>
        </p:txBody>
      </p:sp>
      <p:pic>
        <p:nvPicPr>
          <p:cNvPr id="27" name="Picture 26">
            <a:extLst>
              <a:ext uri="{FF2B5EF4-FFF2-40B4-BE49-F238E27FC236}">
                <a16:creationId xmlns:a16="http://schemas.microsoft.com/office/drawing/2014/main" id="{0FAE8E32-BF28-28BB-71A9-2A9773386B02}"/>
              </a:ext>
            </a:extLst>
          </p:cNvPr>
          <p:cNvPicPr>
            <a:picLocks noChangeAspect="1"/>
          </p:cNvPicPr>
          <p:nvPr/>
        </p:nvPicPr>
        <p:blipFill>
          <a:blip r:embed="rId2">
            <a:extLst>
              <a:ext uri="{28A0092B-C50C-407E-A947-70E740481C1C}">
                <a14:useLocalDpi xmlns:a14="http://schemas.microsoft.com/office/drawing/2010/main" val="0"/>
              </a:ext>
            </a:extLst>
          </a:blip>
          <a:srcRect l="8518" t="14391" r="16137" b="13863"/>
          <a:stretch>
            <a:fillRect/>
          </a:stretch>
        </p:blipFill>
        <p:spPr>
          <a:xfrm>
            <a:off x="1939636" y="1176033"/>
            <a:ext cx="3449784" cy="4552133"/>
          </a:xfrm>
          <a:prstGeom prst="rect">
            <a:avLst/>
          </a:prstGeom>
        </p:spPr>
      </p:pic>
      <p:pic>
        <p:nvPicPr>
          <p:cNvPr id="28" name="Picture 4">
            <a:extLst>
              <a:ext uri="{FF2B5EF4-FFF2-40B4-BE49-F238E27FC236}">
                <a16:creationId xmlns:a16="http://schemas.microsoft.com/office/drawing/2014/main" id="{A06388A7-274A-0057-AC24-2AF6F4050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76033"/>
            <a:ext cx="4400204" cy="4562861"/>
          </a:xfrm>
          <a:prstGeom prst="rect">
            <a:avLst/>
          </a:prstGeom>
          <a:noFill/>
          <a:extLst>
            <a:ext uri="{909E8E84-426E-40DD-AFC4-6F175D3DCCD1}">
              <a14:hiddenFill xmlns:a14="http://schemas.microsoft.com/office/drawing/2010/main">
                <a:solidFill>
                  <a:srgbClr val="FFFFFF"/>
                </a:solidFill>
              </a14:hiddenFill>
            </a:ext>
          </a:extLst>
        </p:spPr>
      </p:pic>
      <p:sp>
        <p:nvSpPr>
          <p:cNvPr id="38" name="SlideNumberFooter 33"/>
          <p:cNvSpPr txBox="1"/>
          <p:nvPr/>
        </p:nvSpPr>
        <p:spPr>
          <a:xfrm>
            <a:off x="11746136" y="6297273"/>
            <a:ext cx="141064" cy="153888"/>
          </a:xfrm>
          <a:prstGeom prst="rect">
            <a:avLst/>
          </a:prstGeom>
          <a:noFill/>
        </p:spPr>
        <p:txBody>
          <a:bodyPr wrap="none" lIns="0" tIns="0" rIns="0" bIns="0">
            <a:spAutoFit/>
          </a:bodyPr>
          <a:lstStyle/>
          <a:p>
            <a:pPr algn="r"/>
            <a:r>
              <a:rPr sz="1000" dirty="0">
                <a:solidFill>
                  <a:srgbClr val="00538A"/>
                </a:solidFill>
                <a:latin typeface="Arial"/>
              </a:rPr>
              <a:t>3</a:t>
            </a:r>
            <a:r>
              <a:rPr lang="en-US" sz="1000" dirty="0">
                <a:solidFill>
                  <a:srgbClr val="00538A"/>
                </a:solidFill>
                <a:latin typeface="Arial"/>
              </a:rPr>
              <a:t>2</a:t>
            </a:r>
            <a:endParaRPr sz="1000" dirty="0">
              <a:solidFill>
                <a:srgbClr val="00538A"/>
              </a:solidFill>
              <a:latin typeface="Arial"/>
            </a:endParaRPr>
          </a:p>
        </p:txBody>
      </p:sp>
    </p:spTree>
    <p:extLst>
      <p:ext uri="{BB962C8B-B14F-4D97-AF65-F5344CB8AC3E}">
        <p14:creationId xmlns:p14="http://schemas.microsoft.com/office/powerpoint/2010/main" val="1963336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51E71FBB-4D4F-8F8C-3341-2340975747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AAB233-C531-40B1-EB8A-85BA68CFE381}"/>
              </a:ext>
            </a:extLst>
          </p:cNvPr>
          <p:cNvSpPr>
            <a:spLocks noGrp="1"/>
          </p:cNvSpPr>
          <p:nvPr>
            <p:ph type="title"/>
          </p:nvPr>
        </p:nvSpPr>
        <p:spPr>
          <a:xfrm>
            <a:off x="887506" y="340339"/>
            <a:ext cx="10416988" cy="811369"/>
          </a:xfrm>
        </p:spPr>
        <p:txBody>
          <a:bodyPr wrap="square" lIns="36576" tIns="18288" rIns="36576" bIns="18288">
            <a:normAutofit/>
          </a:bodyPr>
          <a:lstStyle/>
          <a:p>
            <a:pPr algn="ctr">
              <a:spcAft>
                <a:spcPts val="200"/>
              </a:spcAft>
            </a:pPr>
            <a:r>
              <a:rPr lang="en-US" sz="3000" b="1" dirty="0">
                <a:solidFill>
                  <a:srgbClr val="06336F"/>
                </a:solidFill>
                <a:latin typeface="Arial"/>
              </a:rPr>
              <a:t>NIOSH Pocket Guide- Next Steps</a:t>
            </a:r>
            <a:endParaRPr lang="en-US" sz="2800" dirty="0"/>
          </a:p>
        </p:txBody>
      </p:sp>
      <p:sp>
        <p:nvSpPr>
          <p:cNvPr id="3" name="Text 4">
            <a:extLst>
              <a:ext uri="{FF2B5EF4-FFF2-40B4-BE49-F238E27FC236}">
                <a16:creationId xmlns:a16="http://schemas.microsoft.com/office/drawing/2014/main" id="{DC3642C3-8846-845A-07A9-8E2C62972DFC}"/>
              </a:ext>
            </a:extLst>
          </p:cNvPr>
          <p:cNvSpPr>
            <a:spLocks noGrp="1"/>
          </p:cNvSpPr>
          <p:nvPr>
            <p:ph type="body" sz="quarter" idx="10"/>
          </p:nvPr>
        </p:nvSpPr>
        <p:spPr>
          <a:xfrm>
            <a:off x="774402" y="1341769"/>
            <a:ext cx="10292927" cy="2550951"/>
          </a:xfrm>
          <a:prstGeom prst="rect">
            <a:avLst/>
          </a:prstGeom>
          <a:noFill/>
          <a:ln/>
        </p:spPr>
        <p:txBody>
          <a:bodyPr wrap="square" lIns="36576" tIns="18288" rIns="36576" bIns="18288" rtlCol="0" anchor="t">
            <a:noAutofit/>
          </a:bodyPr>
          <a:lstStyle/>
          <a:p>
            <a:pPr marL="285750" indent="-285750">
              <a:spcAft>
                <a:spcPts val="200"/>
              </a:spcAft>
              <a:buSzPct val="100000"/>
              <a:buFont typeface="Arial"/>
              <a:buChar char="•"/>
            </a:pPr>
            <a:r>
              <a:rPr lang="en-US" sz="3200" dirty="0">
                <a:solidFill>
                  <a:srgbClr val="06336F"/>
                </a:solidFill>
                <a:latin typeface="Arial"/>
              </a:rPr>
              <a:t>Currently conducting quality control evaluation for final formatting</a:t>
            </a:r>
          </a:p>
          <a:p>
            <a:pPr marL="285750" indent="-285750">
              <a:spcAft>
                <a:spcPts val="200"/>
              </a:spcAft>
              <a:buSzPct val="100000"/>
              <a:buFont typeface="Arial"/>
              <a:buChar char="•"/>
            </a:pPr>
            <a:r>
              <a:rPr lang="en-US" sz="3200" dirty="0">
                <a:solidFill>
                  <a:srgbClr val="06336F"/>
                </a:solidFill>
                <a:latin typeface="Arial"/>
              </a:rPr>
              <a:t>Anticipate initial NIOSH internal review process (anticipated by Fall 2026)</a:t>
            </a:r>
          </a:p>
          <a:p>
            <a:pPr marL="285750" indent="-285750">
              <a:spcAft>
                <a:spcPts val="200"/>
              </a:spcAft>
              <a:buSzPct val="100000"/>
              <a:buFont typeface="Arial"/>
              <a:buChar char="•"/>
            </a:pPr>
            <a:r>
              <a:rPr lang="en-US" sz="3200" dirty="0">
                <a:solidFill>
                  <a:srgbClr val="06336F"/>
                </a:solidFill>
                <a:latin typeface="Arial"/>
              </a:rPr>
              <a:t>Aiming for 2027 publication for both print and online versions</a:t>
            </a:r>
          </a:p>
        </p:txBody>
      </p:sp>
      <p:sp>
        <p:nvSpPr>
          <p:cNvPr id="11" name="SlideNumberFooter 34"/>
          <p:cNvSpPr txBox="1"/>
          <p:nvPr/>
        </p:nvSpPr>
        <p:spPr>
          <a:xfrm>
            <a:off x="11822336" y="6446520"/>
            <a:ext cx="141064" cy="153888"/>
          </a:xfrm>
          <a:prstGeom prst="rect">
            <a:avLst/>
          </a:prstGeom>
          <a:noFill/>
        </p:spPr>
        <p:txBody>
          <a:bodyPr wrap="none" lIns="0" tIns="0" rIns="0" bIns="0">
            <a:spAutoFit/>
          </a:bodyPr>
          <a:lstStyle/>
          <a:p>
            <a:pPr algn="r"/>
            <a:r>
              <a:rPr sz="1000" dirty="0">
                <a:solidFill>
                  <a:srgbClr val="00538A"/>
                </a:solidFill>
                <a:latin typeface="Arial"/>
              </a:rPr>
              <a:t>3</a:t>
            </a:r>
            <a:r>
              <a:rPr lang="en-US" sz="1000" dirty="0">
                <a:solidFill>
                  <a:srgbClr val="00538A"/>
                </a:solidFill>
                <a:latin typeface="Arial"/>
              </a:rPr>
              <a:t>3</a:t>
            </a:r>
            <a:endParaRPr sz="1000" dirty="0">
              <a:solidFill>
                <a:srgbClr val="00538A"/>
              </a:solidFill>
              <a:latin typeface="Arial"/>
            </a:endParaRPr>
          </a:p>
        </p:txBody>
      </p:sp>
    </p:spTree>
    <p:extLst>
      <p:ext uri="{BB962C8B-B14F-4D97-AF65-F5344CB8AC3E}">
        <p14:creationId xmlns:p14="http://schemas.microsoft.com/office/powerpoint/2010/main" val="3172393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06701503-A15D-F6FF-AAD0-AE0FFE614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97A22-3ED5-F257-8EE2-653F5DCF3D81}"/>
              </a:ext>
            </a:extLst>
          </p:cNvPr>
          <p:cNvSpPr>
            <a:spLocks noGrp="1"/>
          </p:cNvSpPr>
          <p:nvPr>
            <p:ph type="title"/>
          </p:nvPr>
        </p:nvSpPr>
        <p:spPr>
          <a:xfrm>
            <a:off x="887506" y="340339"/>
            <a:ext cx="10416988" cy="811369"/>
          </a:xfrm>
        </p:spPr>
        <p:txBody>
          <a:bodyPr wrap="square" lIns="36576" tIns="18288" rIns="36576" bIns="18288">
            <a:noAutofit/>
          </a:bodyPr>
          <a:lstStyle/>
          <a:p>
            <a:pPr marL="342900" marR="0" indent="-342900">
              <a:lnSpc>
                <a:spcPct val="115000"/>
              </a:lnSpc>
              <a:spcAft>
                <a:spcPts val="200"/>
              </a:spcAft>
              <a:buFont typeface="Arial" panose="020B0604020202020204" pitchFamily="34" charset="0"/>
              <a:buChar char="•"/>
            </a:pPr>
            <a:r>
              <a:rPr lang="en-US" sz="3200" dirty="0">
                <a:solidFill>
                  <a:srgbClr val="06336F"/>
                </a:solidFill>
                <a:latin typeface="Arial" panose="020B0004020202020204" pitchFamily="34" charset="0"/>
                <a:ea typeface="Aptos" panose="020B0004020202020204" pitchFamily="34" charset="0"/>
                <a:cs typeface="Aptos" panose="020B0004020202020204" pitchFamily="34" charset="0"/>
              </a:rPr>
              <a:t>Application of Information to National Response Team Quick Reference Guides</a:t>
            </a:r>
          </a:p>
        </p:txBody>
      </p:sp>
      <p:sp>
        <p:nvSpPr>
          <p:cNvPr id="3" name="Text 4">
            <a:extLst>
              <a:ext uri="{FF2B5EF4-FFF2-40B4-BE49-F238E27FC236}">
                <a16:creationId xmlns:a16="http://schemas.microsoft.com/office/drawing/2014/main" id="{2BA6E3E5-496C-87F8-D783-4B91347CF33E}"/>
              </a:ext>
            </a:extLst>
          </p:cNvPr>
          <p:cNvSpPr>
            <a:spLocks noGrp="1"/>
          </p:cNvSpPr>
          <p:nvPr>
            <p:ph type="body" sz="quarter" idx="10"/>
          </p:nvPr>
        </p:nvSpPr>
        <p:spPr>
          <a:xfrm>
            <a:off x="746693" y="1895951"/>
            <a:ext cx="10292927" cy="2550951"/>
          </a:xfrm>
          <a:prstGeom prst="rect">
            <a:avLst/>
          </a:prstGeom>
          <a:noFill/>
          <a:ln/>
        </p:spPr>
        <p:txBody>
          <a:bodyPr wrap="square" lIns="36576" tIns="18288" rIns="36576" bIns="18288" rtlCol="0" anchor="t">
            <a:noAutofit/>
          </a:bodyPr>
          <a:lstStyle/>
          <a:p>
            <a:pPr marL="285750" indent="-285750">
              <a:spcAft>
                <a:spcPts val="200"/>
              </a:spcAft>
              <a:buSzPct val="100000"/>
              <a:buFont typeface="Arial"/>
              <a:buChar char="•"/>
            </a:pPr>
            <a:r>
              <a:rPr lang="en-US" sz="3200" dirty="0">
                <a:solidFill>
                  <a:srgbClr val="06336F"/>
                </a:solidFill>
                <a:latin typeface="Arial"/>
              </a:rPr>
              <a:t>NIOSH subject matter experts continue to serve on the National Response Team Quick Reference Guide committees</a:t>
            </a:r>
          </a:p>
          <a:p>
            <a:pPr marL="285750" indent="-285750">
              <a:spcAft>
                <a:spcPts val="200"/>
              </a:spcAft>
              <a:buSzPct val="100000"/>
              <a:buFont typeface="Arial"/>
              <a:buChar char="•"/>
            </a:pPr>
            <a:r>
              <a:rPr lang="en-US" sz="3200" dirty="0">
                <a:solidFill>
                  <a:srgbClr val="06336F"/>
                </a:solidFill>
                <a:latin typeface="Arial"/>
              </a:rPr>
              <a:t>What additional information/feedback do you have for us regarding occupational chemical management activities?</a:t>
            </a:r>
          </a:p>
          <a:p>
            <a:pPr marL="285750" indent="-285750">
              <a:spcAft>
                <a:spcPts val="200"/>
              </a:spcAft>
              <a:buSzPct val="100000"/>
              <a:buFont typeface="Arial"/>
              <a:buChar char="•"/>
            </a:pPr>
            <a:endParaRPr lang="en-US" sz="3200" dirty="0">
              <a:solidFill>
                <a:srgbClr val="06336F"/>
              </a:solidFill>
              <a:latin typeface="Arial"/>
            </a:endParaRPr>
          </a:p>
        </p:txBody>
      </p:sp>
      <p:sp>
        <p:nvSpPr>
          <p:cNvPr id="11" name="SlideNumberFooter 34">
            <a:extLst>
              <a:ext uri="{FF2B5EF4-FFF2-40B4-BE49-F238E27FC236}">
                <a16:creationId xmlns:a16="http://schemas.microsoft.com/office/drawing/2014/main" id="{A5D4DAF0-6402-49D1-66CC-BE134F13408C}"/>
              </a:ext>
            </a:extLst>
          </p:cNvPr>
          <p:cNvSpPr txBox="1"/>
          <p:nvPr/>
        </p:nvSpPr>
        <p:spPr>
          <a:xfrm>
            <a:off x="11822336" y="6446520"/>
            <a:ext cx="141064" cy="153888"/>
          </a:xfrm>
          <a:prstGeom prst="rect">
            <a:avLst/>
          </a:prstGeom>
          <a:noFill/>
        </p:spPr>
        <p:txBody>
          <a:bodyPr wrap="none" lIns="0" tIns="0" rIns="0" bIns="0">
            <a:spAutoFit/>
          </a:bodyPr>
          <a:lstStyle/>
          <a:p>
            <a:pPr algn="r"/>
            <a:r>
              <a:rPr sz="1000" dirty="0">
                <a:solidFill>
                  <a:srgbClr val="00538A"/>
                </a:solidFill>
                <a:latin typeface="Arial"/>
              </a:rPr>
              <a:t>3</a:t>
            </a:r>
            <a:r>
              <a:rPr lang="en-US" sz="1000" dirty="0">
                <a:solidFill>
                  <a:srgbClr val="00538A"/>
                </a:solidFill>
                <a:latin typeface="Arial"/>
              </a:rPr>
              <a:t>4</a:t>
            </a:r>
            <a:endParaRPr sz="1000" dirty="0">
              <a:solidFill>
                <a:srgbClr val="00538A"/>
              </a:solidFill>
              <a:latin typeface="Arial"/>
            </a:endParaRPr>
          </a:p>
        </p:txBody>
      </p:sp>
    </p:spTree>
    <p:extLst>
      <p:ext uri="{BB962C8B-B14F-4D97-AF65-F5344CB8AC3E}">
        <p14:creationId xmlns:p14="http://schemas.microsoft.com/office/powerpoint/2010/main" val="614824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15F1452A-0929-5D63-47CA-DCB0AFEEC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9A07EB-4CB5-12CB-A9F8-075E2BBD71A3}"/>
              </a:ext>
            </a:extLst>
          </p:cNvPr>
          <p:cNvSpPr>
            <a:spLocks noGrp="1"/>
          </p:cNvSpPr>
          <p:nvPr>
            <p:ph type="title"/>
          </p:nvPr>
        </p:nvSpPr>
        <p:spPr>
          <a:xfrm>
            <a:off x="887506" y="0"/>
            <a:ext cx="10416988" cy="811369"/>
          </a:xfrm>
        </p:spPr>
        <p:txBody>
          <a:bodyPr wrap="square" lIns="36576" tIns="18288" rIns="36576" bIns="18288">
            <a:noAutofit/>
          </a:bodyPr>
          <a:lstStyle/>
          <a:p>
            <a:pPr marR="0">
              <a:lnSpc>
                <a:spcPct val="115000"/>
              </a:lnSpc>
              <a:spcAft>
                <a:spcPts val="200"/>
              </a:spcAft>
            </a:pPr>
            <a:r>
              <a:rPr lang="en-US" sz="3200" dirty="0">
                <a:solidFill>
                  <a:srgbClr val="06336F"/>
                </a:solidFill>
                <a:latin typeface="Arial" panose="020B0004020202020204" pitchFamily="34" charset="0"/>
                <a:ea typeface="Aptos" panose="020B0004020202020204" pitchFamily="34" charset="0"/>
                <a:cs typeface="Aptos" panose="020B0004020202020204" pitchFamily="34" charset="0"/>
              </a:rPr>
              <a:t>References</a:t>
            </a:r>
          </a:p>
        </p:txBody>
      </p:sp>
      <p:sp>
        <p:nvSpPr>
          <p:cNvPr id="3" name="Text 4">
            <a:extLst>
              <a:ext uri="{FF2B5EF4-FFF2-40B4-BE49-F238E27FC236}">
                <a16:creationId xmlns:a16="http://schemas.microsoft.com/office/drawing/2014/main" id="{FF6B96D2-B083-88DB-8412-FC2B32A90C15}"/>
              </a:ext>
            </a:extLst>
          </p:cNvPr>
          <p:cNvSpPr>
            <a:spLocks noGrp="1"/>
          </p:cNvSpPr>
          <p:nvPr>
            <p:ph type="body" sz="quarter" idx="10"/>
          </p:nvPr>
        </p:nvSpPr>
        <p:spPr>
          <a:xfrm>
            <a:off x="288758" y="405684"/>
            <a:ext cx="11533578" cy="2550951"/>
          </a:xfrm>
          <a:prstGeom prst="rect">
            <a:avLst/>
          </a:prstGeom>
          <a:noFill/>
          <a:ln/>
        </p:spPr>
        <p:txBody>
          <a:bodyPr wrap="square" lIns="36576" tIns="18288" rIns="36576" bIns="18288" rtlCol="0" anchor="t">
            <a:noAutofit/>
          </a:bodyPr>
          <a:lstStyle/>
          <a:p>
            <a:pPr marL="285750" indent="-285750">
              <a:spcAft>
                <a:spcPts val="200"/>
              </a:spcAft>
              <a:buSzPct val="100000"/>
              <a:buFont typeface="Arial"/>
              <a:buChar char="•"/>
            </a:pPr>
            <a:endParaRPr lang="en-US" sz="1600" dirty="0"/>
          </a:p>
          <a:p>
            <a:pPr marL="285750" indent="-285750">
              <a:spcAft>
                <a:spcPts val="200"/>
              </a:spcAft>
              <a:buSzPct val="100000"/>
              <a:buFont typeface="Arial"/>
              <a:buChar char="•"/>
            </a:pPr>
            <a:r>
              <a:rPr lang="en-US" sz="1600" dirty="0"/>
              <a:t>NIOSH [2009]. Current intelligence bulletin 61: a strategy for assigning new NIOSH skin notations. Cincinnati, OH: U.S. Department of Health and Human Services, Centers for Disease Control and Prevention, National Institute for Occupational Safety and Health, DHHS (NIOSH) Publication No. 2009–147</a:t>
            </a:r>
          </a:p>
          <a:p>
            <a:pPr marL="285750" indent="-285750">
              <a:spcAft>
                <a:spcPts val="200"/>
              </a:spcAft>
              <a:buSzPct val="100000"/>
              <a:buFont typeface="Arial"/>
              <a:buChar char="•"/>
            </a:pPr>
            <a:r>
              <a:rPr lang="en-US" sz="1600" dirty="0"/>
              <a:t>National Research Council (NRC) (2009). Science and Decisions: Advancing Risk Assessment; The National Research Council of the National Academies, National Academies Press: Washington, DC, USA.</a:t>
            </a:r>
          </a:p>
          <a:p>
            <a:pPr marL="285750" indent="-285750">
              <a:spcAft>
                <a:spcPts val="200"/>
              </a:spcAft>
              <a:buSzPct val="100000"/>
              <a:buFont typeface="Arial"/>
              <a:buChar char="•"/>
            </a:pPr>
            <a:r>
              <a:rPr lang="en-US" sz="1600" dirty="0"/>
              <a:t>NIOSH [2013]. NIOSH pocket guide to chemical hazards. Cincinnati, OH: U.S. Department of Health and Human Services, Centers for Disease Control and Prevention, National Institute for Occupational Safety and Health. DHHS (NIOSH) Publication No. 2010-168c, http://www.cdc.gov/niosh/npg/.</a:t>
            </a:r>
            <a:r>
              <a:rPr lang="en-US" sz="1600" dirty="0">
                <a:solidFill>
                  <a:srgbClr val="06336F"/>
                </a:solidFill>
                <a:latin typeface="Arial"/>
              </a:rPr>
              <a:t> </a:t>
            </a:r>
            <a:r>
              <a:rPr lang="en-US" sz="1600" dirty="0"/>
              <a:t>NIOSH [2013]. </a:t>
            </a:r>
          </a:p>
          <a:p>
            <a:pPr marL="285750" indent="-285750">
              <a:spcAft>
                <a:spcPts val="200"/>
              </a:spcAft>
              <a:buSzPct val="100000"/>
              <a:buFont typeface="Arial"/>
              <a:buChar char="•"/>
            </a:pPr>
            <a:r>
              <a:rPr lang="en-US" sz="1600" dirty="0"/>
              <a:t>NIOSH [2014]. Current intelligence bulletin 66: derivation of immediately dangerous to life or health (IDLH) values. Cincinnati, OH: US Department of Health and Human Services, Centers for Disease Control and Prevention, National Institute for Occupational Safety and Health, DHHS (NIOSH) Publication 2014–100</a:t>
            </a:r>
            <a:r>
              <a:rPr lang="en-US" sz="1600" dirty="0">
                <a:solidFill>
                  <a:srgbClr val="06336F"/>
                </a:solidFill>
                <a:latin typeface="Arial"/>
              </a:rPr>
              <a:t>Skin notation CIB</a:t>
            </a:r>
          </a:p>
          <a:p>
            <a:pPr marL="285750" indent="-285750">
              <a:spcAft>
                <a:spcPts val="200"/>
              </a:spcAft>
              <a:buSzPct val="100000"/>
              <a:buFont typeface="Arial"/>
              <a:buChar char="•"/>
            </a:pPr>
            <a:r>
              <a:rPr lang="en-US" sz="1600" dirty="0"/>
              <a:t>NIOSH [2019]. Technical report: The NIOSH occupational exposure banding process for chemical risk management. By Lentz TJ, Seaton M, Rane P, Gilbert SJ, McKernan LT, </a:t>
            </a:r>
            <a:r>
              <a:rPr lang="en-US" sz="1600" dirty="0" err="1"/>
              <a:t>Whittaker</a:t>
            </a:r>
            <a:r>
              <a:rPr lang="en-US" sz="1600" dirty="0"/>
              <a:t> C. Cincinnati, OH: U.S. Department of Health and Human Services, Centers for </a:t>
            </a:r>
            <a:r>
              <a:rPr lang="en-US" sz="1600" dirty="0" err="1"/>
              <a:t>Disease</a:t>
            </a:r>
            <a:r>
              <a:rPr lang="en-US" sz="1600" dirty="0"/>
              <a:t> Control and Prevention, National Institute for Occupational Safety and Health, DHHS (NIOSH) Publication No. 2019-132</a:t>
            </a:r>
          </a:p>
          <a:p>
            <a:pPr marL="285750" indent="-285750">
              <a:spcAft>
                <a:spcPts val="200"/>
              </a:spcAft>
              <a:buSzPct val="100000"/>
              <a:buFont typeface="Arial"/>
              <a:buChar char="•"/>
            </a:pPr>
            <a:r>
              <a:rPr lang="en-US" sz="1600" dirty="0"/>
              <a:t>NIOSH [2020]. NIOSH practices in occupational risk assessment. By Daniels RD, Gilbert SJ, Kuppusamy SP, Kuempel ED, Park RM, Pandalai SP, Smith RJ, Wheeler MW, Whittaker C, Schulte PA. Cincinnati, OH: U.S. Department of Health and Human Services, Centers for Disease Control and Prevention, National Institute for Occupational Safety and Health. DHHS (NIOSH) Publication No. 2020-106 (revised 03/2020), </a:t>
            </a:r>
          </a:p>
          <a:p>
            <a:pPr marL="285750" indent="-285750">
              <a:spcAft>
                <a:spcPts val="200"/>
              </a:spcAft>
              <a:buSzPct val="100000"/>
              <a:buFont typeface="Arial"/>
              <a:buChar char="•"/>
            </a:pPr>
            <a:r>
              <a:rPr lang="en-US" sz="1600" dirty="0"/>
              <a:t>NIOSH [2025]. Immediately dangerous to life or health (IDLH) value profile: hydrogen chloride, CAS® No. 7647-01-0. By Frank E, Chittiboyina S, Leshner M, Edmondson M, Niemeier RT. Cincinnati, OH: U.S. Centers for Disease Control and Prevention, National Institute for Occupational Safety and Health, DHHS (NIOSH) Publication No. 2025-110 </a:t>
            </a:r>
          </a:p>
        </p:txBody>
      </p:sp>
      <p:sp>
        <p:nvSpPr>
          <p:cNvPr id="11" name="SlideNumberFooter 34">
            <a:extLst>
              <a:ext uri="{FF2B5EF4-FFF2-40B4-BE49-F238E27FC236}">
                <a16:creationId xmlns:a16="http://schemas.microsoft.com/office/drawing/2014/main" id="{BA699210-5D3C-69B4-8F7C-43F4CE639642}"/>
              </a:ext>
            </a:extLst>
          </p:cNvPr>
          <p:cNvSpPr txBox="1"/>
          <p:nvPr/>
        </p:nvSpPr>
        <p:spPr>
          <a:xfrm>
            <a:off x="11822336" y="6446520"/>
            <a:ext cx="141064" cy="153888"/>
          </a:xfrm>
          <a:prstGeom prst="rect">
            <a:avLst/>
          </a:prstGeom>
          <a:noFill/>
        </p:spPr>
        <p:txBody>
          <a:bodyPr wrap="none" lIns="0" tIns="0" rIns="0" bIns="0">
            <a:spAutoFit/>
          </a:bodyPr>
          <a:lstStyle/>
          <a:p>
            <a:pPr algn="r"/>
            <a:r>
              <a:rPr sz="1000" dirty="0">
                <a:solidFill>
                  <a:srgbClr val="00538A"/>
                </a:solidFill>
                <a:latin typeface="Arial"/>
              </a:rPr>
              <a:t>3</a:t>
            </a:r>
            <a:r>
              <a:rPr lang="en-US" sz="1000" dirty="0">
                <a:solidFill>
                  <a:srgbClr val="00538A"/>
                </a:solidFill>
                <a:latin typeface="Arial"/>
              </a:rPr>
              <a:t>5</a:t>
            </a:r>
            <a:endParaRPr sz="1000" dirty="0">
              <a:solidFill>
                <a:srgbClr val="00538A"/>
              </a:solidFill>
              <a:latin typeface="Arial"/>
            </a:endParaRPr>
          </a:p>
        </p:txBody>
      </p:sp>
    </p:spTree>
    <p:extLst>
      <p:ext uri="{BB962C8B-B14F-4D97-AF65-F5344CB8AC3E}">
        <p14:creationId xmlns:p14="http://schemas.microsoft.com/office/powerpoint/2010/main" val="1486499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F9B64B-E642-C29C-C281-113B3AD26DC2}"/>
              </a:ext>
            </a:extLst>
          </p:cNvPr>
          <p:cNvSpPr>
            <a:spLocks noGrp="1"/>
          </p:cNvSpPr>
          <p:nvPr>
            <p:ph type="title"/>
          </p:nvPr>
        </p:nvSpPr>
        <p:spPr>
          <a:xfrm>
            <a:off x="533760" y="161633"/>
            <a:ext cx="3004946" cy="994143"/>
          </a:xfrm>
        </p:spPr>
        <p:txBody>
          <a:bodyPr wrap="square" lIns="36576" tIns="18288" rIns="36576" bIns="18288">
            <a:normAutofit/>
          </a:bodyPr>
          <a:lstStyle/>
          <a:p>
            <a:pPr>
              <a:spcAft>
                <a:spcPts val="200"/>
              </a:spcAft>
            </a:pPr>
            <a:r>
              <a:rPr lang="en-US" sz="2400" b="1" dirty="0">
                <a:solidFill>
                  <a:srgbClr val="FFFFFF"/>
                </a:solidFill>
                <a:latin typeface="Arial"/>
              </a:rPr>
              <a:t>Contact Info:</a:t>
            </a:r>
          </a:p>
        </p:txBody>
      </p:sp>
      <p:sp>
        <p:nvSpPr>
          <p:cNvPr id="7" name="Text Placeholder 5">
            <a:extLst>
              <a:ext uri="{FF2B5EF4-FFF2-40B4-BE49-F238E27FC236}">
                <a16:creationId xmlns:a16="http://schemas.microsoft.com/office/drawing/2014/main" id="{CAAD7847-1098-BFE6-559D-593D0776E905}"/>
              </a:ext>
            </a:extLst>
          </p:cNvPr>
          <p:cNvSpPr txBox="1">
            <a:spLocks/>
          </p:cNvSpPr>
          <p:nvPr/>
        </p:nvSpPr>
        <p:spPr>
          <a:xfrm>
            <a:off x="409069" y="989521"/>
            <a:ext cx="5227133" cy="1876509"/>
          </a:xfrm>
          <a:prstGeom prst="rect">
            <a:avLst/>
          </a:prstGeom>
        </p:spPr>
        <p:txBody>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Nunito Sans Normal"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Nunito Sans Normal"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Nunito Sans Normal"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FontTx/>
              <a:buChar char="›"/>
              <a:defRPr sz="1800" kern="1200">
                <a:solidFill>
                  <a:schemeClr val="tx1"/>
                </a:solidFill>
                <a:latin typeface="Nunito Sans Normal"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Normal"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latin typeface="Arial"/>
              </a:rPr>
              <a:t>Todd Niemeier</a:t>
            </a:r>
          </a:p>
          <a:p>
            <a:pPr marL="0" indent="0">
              <a:buNone/>
            </a:pPr>
            <a:r>
              <a:rPr lang="en-US" b="1" dirty="0">
                <a:solidFill>
                  <a:schemeClr val="bg1"/>
                </a:solidFill>
                <a:latin typeface="Arial"/>
              </a:rPr>
              <a:t>Division of Science Integration</a:t>
            </a:r>
          </a:p>
          <a:p>
            <a:pPr marL="0" indent="0">
              <a:buNone/>
            </a:pPr>
            <a:r>
              <a:rPr lang="en-US" b="1" dirty="0">
                <a:solidFill>
                  <a:schemeClr val="bg1"/>
                </a:solidFill>
                <a:latin typeface="Arial"/>
              </a:rPr>
              <a:t>rbn4@cdc.gov</a:t>
            </a:r>
            <a:endParaRPr lang="en-US" dirty="0"/>
          </a:p>
        </p:txBody>
      </p:sp>
      <p:sp>
        <p:nvSpPr>
          <p:cNvPr id="2" name="TextBox 1">
            <a:extLst>
              <a:ext uri="{FF2B5EF4-FFF2-40B4-BE49-F238E27FC236}">
                <a16:creationId xmlns:a16="http://schemas.microsoft.com/office/drawing/2014/main" id="{0DE0B61E-723A-8BBA-8EC8-E2A2EBEB775D}"/>
              </a:ext>
            </a:extLst>
          </p:cNvPr>
          <p:cNvSpPr txBox="1"/>
          <p:nvPr/>
        </p:nvSpPr>
        <p:spPr>
          <a:xfrm>
            <a:off x="409069" y="2493589"/>
            <a:ext cx="3733440" cy="1200329"/>
          </a:xfrm>
          <a:prstGeom prst="rect">
            <a:avLst/>
          </a:prstGeom>
          <a:noFill/>
        </p:spPr>
        <p:txBody>
          <a:bodyPr wrap="square" rtlCol="0">
            <a:spAutoFit/>
          </a:bodyPr>
          <a:lstStyle/>
          <a:p>
            <a:pPr algn="l"/>
            <a:r>
              <a:rPr lang="en-US" b="1" dirty="0">
                <a:solidFill>
                  <a:schemeClr val="bg1"/>
                </a:solidFill>
                <a:latin typeface="Arial"/>
                <a:cs typeface="Arial" panose="020B0604020202020204" pitchFamily="34" charset="0"/>
              </a:rPr>
              <a:t>Acknowledgements: </a:t>
            </a:r>
          </a:p>
          <a:p>
            <a:pPr algn="l"/>
            <a:r>
              <a:rPr lang="en-US" b="1" dirty="0">
                <a:solidFill>
                  <a:schemeClr val="bg1"/>
                </a:solidFill>
                <a:latin typeface="Arial"/>
                <a:cs typeface="Arial" panose="020B0604020202020204" pitchFamily="34" charset="0"/>
              </a:rPr>
              <a:t>Evan Frank, PhD, DABT</a:t>
            </a:r>
          </a:p>
          <a:p>
            <a:pPr algn="l"/>
            <a:r>
              <a:rPr lang="en-US" b="1" dirty="0">
                <a:solidFill>
                  <a:schemeClr val="bg1"/>
                </a:solidFill>
                <a:latin typeface="Arial"/>
                <a:cs typeface="Arial" panose="020B0604020202020204" pitchFamily="34" charset="0"/>
              </a:rPr>
              <a:t>Fouzia Farooq, PhD</a:t>
            </a:r>
          </a:p>
          <a:p>
            <a:pPr algn="l"/>
            <a:r>
              <a:rPr lang="en-US" b="1" dirty="0">
                <a:solidFill>
                  <a:schemeClr val="bg1"/>
                </a:solidFill>
                <a:latin typeface="Arial"/>
                <a:cs typeface="Arial" panose="020B0604020202020204" pitchFamily="34" charset="0"/>
              </a:rPr>
              <a:t>Naomi Hudson, DrPH</a:t>
            </a:r>
          </a:p>
        </p:txBody>
      </p:sp>
    </p:spTree>
    <p:extLst>
      <p:ext uri="{BB962C8B-B14F-4D97-AF65-F5344CB8AC3E}">
        <p14:creationId xmlns:p14="http://schemas.microsoft.com/office/powerpoint/2010/main" val="286809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p:cNvGrpSpPr/>
        <p:nvPr/>
      </p:nvGrpSpPr>
      <p:grpSpPr>
        <a:xfrm>
          <a:off x="0" y="0"/>
          <a:ext cx="0" cy="0"/>
          <a:chOff x="0" y="0"/>
          <a:chExt cx="0" cy="0"/>
        </a:xfrm>
      </p:grpSpPr>
      <p:sp>
        <p:nvSpPr>
          <p:cNvPr id="1027" name="Rounded Rectangle 1026"/>
          <p:cNvSpPr/>
          <p:nvPr/>
        </p:nvSpPr>
        <p:spPr>
          <a:xfrm>
            <a:off x="216407" y="233172"/>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itle 3">
            <a:extLst>
              <a:ext uri="{FF2B5EF4-FFF2-40B4-BE49-F238E27FC236}">
                <a16:creationId xmlns:a16="http://schemas.microsoft.com/office/drawing/2014/main" id="{78FDFA8E-F6D0-4663-A5EC-8AD658665D33}"/>
              </a:ext>
            </a:extLst>
          </p:cNvPr>
          <p:cNvSpPr>
            <a:spLocks noGrp="1"/>
          </p:cNvSpPr>
          <p:nvPr>
            <p:ph type="title"/>
          </p:nvPr>
        </p:nvSpPr>
        <p:spPr>
          <a:xfrm>
            <a:off x="298705" y="137786"/>
            <a:ext cx="7091651" cy="601250"/>
          </a:xfrm>
        </p:spPr>
        <p:txBody>
          <a:bodyPr vert="horz" wrap="square" lIns="36576" tIns="18288" rIns="36576" bIns="18288" rtlCol="0" anchor="b">
            <a:normAutofit/>
          </a:bodyPr>
          <a:lstStyle/>
          <a:p>
            <a:pPr algn="ctr">
              <a:spcAft>
                <a:spcPts val="200"/>
              </a:spcAft>
            </a:pPr>
            <a:r>
              <a:rPr lang="en-US" sz="3200" b="1" kern="1200" dirty="0">
                <a:solidFill>
                  <a:srgbClr val="06336F"/>
                </a:solidFill>
                <a:latin typeface="Arial"/>
                <a:ea typeface="+mj-ea"/>
                <a:cs typeface="+mj-cs"/>
              </a:rPr>
              <a:t>Overview on Risk Assessment</a:t>
            </a:r>
          </a:p>
        </p:txBody>
      </p:sp>
      <p:sp>
        <p:nvSpPr>
          <p:cNvPr id="6" name="Content Placeholder 2">
            <a:extLst>
              <a:ext uri="{FF2B5EF4-FFF2-40B4-BE49-F238E27FC236}">
                <a16:creationId xmlns:a16="http://schemas.microsoft.com/office/drawing/2014/main" id="{3F6C9654-26B1-45AD-9A7E-CF4FE0C392C9}"/>
              </a:ext>
            </a:extLst>
          </p:cNvPr>
          <p:cNvSpPr txBox="1">
            <a:spLocks/>
          </p:cNvSpPr>
          <p:nvPr/>
        </p:nvSpPr>
        <p:spPr>
          <a:xfrm>
            <a:off x="228600" y="834422"/>
            <a:ext cx="7091651" cy="6137305"/>
          </a:xfrm>
          <a:prstGeom prst="rect">
            <a:avLst/>
          </a:prstGeom>
        </p:spPr>
        <p:txBody>
          <a:bodyPr vert="horz" wrap="square" lIns="36576" tIns="18288" rIns="36576" bIns="18288"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
              </a:spcAft>
              <a:buNone/>
            </a:pPr>
            <a:endParaRPr lang="en-US" sz="2000" b="1" i="1" dirty="0">
              <a:solidFill>
                <a:srgbClr val="06336F"/>
              </a:solidFill>
              <a:latin typeface="Arial"/>
            </a:endParaRPr>
          </a:p>
          <a:p>
            <a:pPr marL="0" indent="0" algn="ctr">
              <a:spcAft>
                <a:spcPts val="200"/>
              </a:spcAft>
              <a:buNone/>
            </a:pPr>
            <a:r>
              <a:rPr lang="en-US" sz="2000" b="1" i="1" dirty="0">
                <a:solidFill>
                  <a:srgbClr val="06336F"/>
                </a:solidFill>
                <a:latin typeface="Arial"/>
              </a:rPr>
              <a:t>Risk Assessment Process</a:t>
            </a:r>
          </a:p>
          <a:p>
            <a:pPr>
              <a:spcAft>
                <a:spcPts val="200"/>
              </a:spcAft>
            </a:pPr>
            <a:r>
              <a:rPr lang="en-US" sz="2000" dirty="0">
                <a:solidFill>
                  <a:srgbClr val="06336F"/>
                </a:solidFill>
                <a:latin typeface="Arial"/>
              </a:rPr>
              <a:t>Foundation of these criteria is quantitative risk assessment</a:t>
            </a:r>
          </a:p>
          <a:p>
            <a:pPr lvl="1">
              <a:spcAft>
                <a:spcPts val="200"/>
              </a:spcAft>
            </a:pPr>
            <a:r>
              <a:rPr lang="en-US" sz="2000" dirty="0">
                <a:solidFill>
                  <a:srgbClr val="06336F"/>
                </a:solidFill>
                <a:latin typeface="Arial"/>
              </a:rPr>
              <a:t>Methods consistent with National Research Council Guidance</a:t>
            </a:r>
          </a:p>
          <a:p>
            <a:pPr marL="0">
              <a:spcAft>
                <a:spcPts val="200"/>
              </a:spcAft>
            </a:pPr>
            <a:r>
              <a:rPr lang="en-US" sz="2000" dirty="0">
                <a:solidFill>
                  <a:srgbClr val="06336F"/>
                </a:solidFill>
                <a:latin typeface="Arial"/>
              </a:rPr>
              <a:t>Determining what type of hazard is associated with a chemical or other agent; </a:t>
            </a:r>
          </a:p>
          <a:p>
            <a:pPr marL="0">
              <a:spcAft>
                <a:spcPts val="200"/>
              </a:spcAft>
            </a:pPr>
            <a:r>
              <a:rPr lang="en-US" sz="2000" dirty="0">
                <a:solidFill>
                  <a:srgbClr val="06336F"/>
                </a:solidFill>
                <a:latin typeface="Arial"/>
              </a:rPr>
              <a:t>Collating the scientific evidence indicating whether the chemical or other agent causes illness or injury; </a:t>
            </a:r>
          </a:p>
          <a:p>
            <a:pPr marL="0">
              <a:spcAft>
                <a:spcPts val="200"/>
              </a:spcAft>
            </a:pPr>
            <a:r>
              <a:rPr lang="en-US" sz="2000" dirty="0">
                <a:solidFill>
                  <a:srgbClr val="06336F"/>
                </a:solidFill>
                <a:latin typeface="Arial"/>
              </a:rPr>
              <a:t>Evaluating the scientific data and determining how much exposure to the chemical or other agent would be harmful to workers; </a:t>
            </a:r>
          </a:p>
          <a:p>
            <a:pPr marL="0">
              <a:spcAft>
                <a:spcPts val="200"/>
              </a:spcAft>
            </a:pPr>
            <a:r>
              <a:rPr lang="en-US" sz="2000" dirty="0">
                <a:solidFill>
                  <a:srgbClr val="06336F"/>
                </a:solidFill>
                <a:latin typeface="Arial"/>
              </a:rPr>
              <a:t>Carefully considering all relevant evidence to make the best, scientifically supported decisions</a:t>
            </a:r>
          </a:p>
        </p:txBody>
      </p:sp>
      <p:pic>
        <p:nvPicPr>
          <p:cNvPr id="5" name="Picture 4">
            <a:extLst>
              <a:ext uri="{FF2B5EF4-FFF2-40B4-BE49-F238E27FC236}">
                <a16:creationId xmlns:a16="http://schemas.microsoft.com/office/drawing/2014/main" id="{BEF4C06F-7909-4DA3-B23C-90BC0567E607}"/>
              </a:ext>
            </a:extLst>
          </p:cNvPr>
          <p:cNvPicPr>
            <a:picLocks noChangeAspect="1"/>
          </p:cNvPicPr>
          <p:nvPr/>
        </p:nvPicPr>
        <p:blipFill>
          <a:blip r:embed="rId3"/>
          <a:stretch>
            <a:fillRect/>
          </a:stretch>
        </p:blipFill>
        <p:spPr>
          <a:xfrm>
            <a:off x="7619437" y="137786"/>
            <a:ext cx="2921556" cy="3535083"/>
          </a:xfrm>
          <a:prstGeom prst="rect">
            <a:avLst/>
          </a:prstGeom>
        </p:spPr>
      </p:pic>
      <p:pic>
        <p:nvPicPr>
          <p:cNvPr id="1026" name="Picture 2">
            <a:extLst>
              <a:ext uri="{FF2B5EF4-FFF2-40B4-BE49-F238E27FC236}">
                <a16:creationId xmlns:a16="http://schemas.microsoft.com/office/drawing/2014/main" id="{C8A20178-D7D0-4E2E-BA02-8F71B73629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4778" y="3316026"/>
            <a:ext cx="2435469" cy="3450248"/>
          </a:xfrm>
          <a:prstGeom prst="rect">
            <a:avLst/>
          </a:prstGeom>
          <a:noFill/>
          <a:extLst>
            <a:ext uri="{909E8E84-426E-40DD-AFC4-6F175D3DCCD1}">
              <a14:hiddenFill xmlns:a14="http://schemas.microsoft.com/office/drawing/2010/main">
                <a:solidFill>
                  <a:srgbClr val="FFFFFF"/>
                </a:solidFill>
              </a14:hiddenFill>
            </a:ext>
          </a:extLst>
        </p:spPr>
      </p:pic>
      <p:sp>
        <p:nvSpPr>
          <p:cNvPr id="1029" name="SlideNumberFooter 4"/>
          <p:cNvSpPr txBox="1"/>
          <p:nvPr/>
        </p:nvSpPr>
        <p:spPr>
          <a:xfrm>
            <a:off x="11369040" y="6446520"/>
            <a:ext cx="594360" cy="228600"/>
          </a:xfrm>
          <a:prstGeom prst="rect">
            <a:avLst/>
          </a:prstGeom>
          <a:noFill/>
        </p:spPr>
        <p:txBody>
          <a:bodyPr wrap="none" lIns="0" tIns="0" rIns="0" bIns="0">
            <a:spAutoFit/>
          </a:bodyPr>
          <a:lstStyle/>
          <a:p>
            <a:pPr algn="r"/>
            <a:r>
              <a:rPr sz="1000">
                <a:solidFill>
                  <a:srgbClr val="00538A"/>
                </a:solidFill>
                <a:latin typeface="Arial"/>
              </a:rPr>
              <a:t>4</a:t>
            </a:r>
          </a:p>
        </p:txBody>
      </p:sp>
    </p:spTree>
    <p:extLst>
      <p:ext uri="{BB962C8B-B14F-4D97-AF65-F5344CB8AC3E}">
        <p14:creationId xmlns:p14="http://schemas.microsoft.com/office/powerpoint/2010/main" val="108109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p:cNvGrpSpPr/>
        <p:nvPr/>
      </p:nvGrpSpPr>
      <p:grpSpPr>
        <a:xfrm>
          <a:off x="0" y="0"/>
          <a:ext cx="0" cy="0"/>
          <a:chOff x="0" y="0"/>
          <a:chExt cx="0" cy="0"/>
        </a:xfrm>
      </p:grpSpPr>
      <p:sp>
        <p:nvSpPr>
          <p:cNvPr id="5" name="Rounded Rectangle 4"/>
          <p:cNvSpPr/>
          <p:nvPr/>
        </p:nvSpPr>
        <p:spPr>
          <a:xfrm>
            <a:off x="256032" y="256032"/>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E2AB1B8D-64B9-5A4B-C66D-63EACB08A21E}"/>
              </a:ext>
            </a:extLst>
          </p:cNvPr>
          <p:cNvSpPr>
            <a:spLocks noGrp="1"/>
          </p:cNvSpPr>
          <p:nvPr>
            <p:ph type="title"/>
          </p:nvPr>
        </p:nvSpPr>
        <p:spPr/>
        <p:txBody>
          <a:bodyPr wrap="square" lIns="36576" tIns="18288" rIns="36576" bIns="18288">
            <a:normAutofit/>
          </a:bodyPr>
          <a:lstStyle/>
          <a:p>
            <a:pPr algn="ctr">
              <a:spcAft>
                <a:spcPts val="200"/>
              </a:spcAft>
            </a:pPr>
            <a:r>
              <a:rPr lang="en-US" sz="3200" b="1" dirty="0">
                <a:solidFill>
                  <a:srgbClr val="06336F"/>
                </a:solidFill>
                <a:latin typeface="Arial"/>
              </a:rPr>
              <a:t>Risk Assessment Needs for Chemical Exposures</a:t>
            </a:r>
          </a:p>
        </p:txBody>
      </p:sp>
      <p:sp>
        <p:nvSpPr>
          <p:cNvPr id="3" name="Text Placeholder 2">
            <a:extLst>
              <a:ext uri="{FF2B5EF4-FFF2-40B4-BE49-F238E27FC236}">
                <a16:creationId xmlns:a16="http://schemas.microsoft.com/office/drawing/2014/main" id="{F4221CCC-5144-467D-F155-CEA36DD8B767}"/>
              </a:ext>
            </a:extLst>
          </p:cNvPr>
          <p:cNvSpPr>
            <a:spLocks noGrp="1"/>
          </p:cNvSpPr>
          <p:nvPr>
            <p:ph type="body" sz="quarter" idx="10"/>
          </p:nvPr>
        </p:nvSpPr>
        <p:spPr/>
        <p:txBody>
          <a:bodyPr vert="horz" wrap="square" lIns="36576" tIns="18288" rIns="36576" bIns="18288" rtlCol="0" anchor="t">
            <a:normAutofit/>
          </a:bodyPr>
          <a:lstStyle/>
          <a:p>
            <a:pPr lvl="0">
              <a:spcAft>
                <a:spcPts val="200"/>
              </a:spcAft>
              <a:buFont typeface="+mj-lt"/>
              <a:buAutoNum type="arabicPeriod"/>
            </a:pPr>
            <a:r>
              <a:rPr lang="en-US" sz="2000" b="1" dirty="0">
                <a:solidFill>
                  <a:srgbClr val="06336F"/>
                </a:solidFill>
                <a:latin typeface="Arial"/>
              </a:rPr>
              <a:t>Hazard Identification</a:t>
            </a:r>
            <a:r>
              <a:rPr lang="en-US" sz="2000" dirty="0">
                <a:solidFill>
                  <a:srgbClr val="06336F"/>
                </a:solidFill>
                <a:latin typeface="Arial"/>
              </a:rPr>
              <a:t>: Assessing the weight of evidence on whether an agent of interest causes an adverse effect in exposed workers, and how/why it occurs (mode of action)</a:t>
            </a:r>
          </a:p>
          <a:p>
            <a:pPr lvl="0">
              <a:spcAft>
                <a:spcPts val="200"/>
              </a:spcAft>
              <a:buFont typeface="+mj-lt"/>
              <a:buAutoNum type="arabicPeriod"/>
            </a:pPr>
            <a:endParaRPr lang="en-US" sz="2000" dirty="0"/>
          </a:p>
          <a:p>
            <a:pPr lvl="0">
              <a:spcAft>
                <a:spcPts val="200"/>
              </a:spcAft>
              <a:buFont typeface="+mj-lt"/>
              <a:buAutoNum type="arabicPeriod"/>
            </a:pPr>
            <a:r>
              <a:rPr lang="en-US" sz="2000" b="1" dirty="0">
                <a:solidFill>
                  <a:srgbClr val="06336F"/>
                </a:solidFill>
                <a:latin typeface="Arial"/>
              </a:rPr>
              <a:t>Dose-Response Assessment</a:t>
            </a:r>
            <a:r>
              <a:rPr lang="en-US" sz="2000" dirty="0">
                <a:solidFill>
                  <a:srgbClr val="06336F"/>
                </a:solidFill>
                <a:latin typeface="Arial"/>
              </a:rPr>
              <a:t>: Determining, measuring, or estimating the relationship between the level of exposure and the degree of change</a:t>
            </a:r>
          </a:p>
          <a:p>
            <a:pPr lvl="0">
              <a:spcAft>
                <a:spcPts val="200"/>
              </a:spcAft>
              <a:buFont typeface="+mj-lt"/>
              <a:buAutoNum type="arabicPeriod"/>
            </a:pPr>
            <a:endParaRPr lang="en-US" sz="2000" dirty="0"/>
          </a:p>
          <a:p>
            <a:pPr lvl="0">
              <a:spcAft>
                <a:spcPts val="200"/>
              </a:spcAft>
              <a:buFont typeface="+mj-lt"/>
              <a:buAutoNum type="arabicPeriod"/>
            </a:pPr>
            <a:r>
              <a:rPr lang="en-US" sz="2000" b="1" dirty="0">
                <a:solidFill>
                  <a:srgbClr val="06336F"/>
                </a:solidFill>
                <a:latin typeface="Arial"/>
              </a:rPr>
              <a:t>Risk Characterization</a:t>
            </a:r>
            <a:r>
              <a:rPr lang="en-US" sz="2000" dirty="0">
                <a:solidFill>
                  <a:srgbClr val="06336F"/>
                </a:solidFill>
                <a:latin typeface="Arial"/>
              </a:rPr>
              <a:t>: Qualitative and/or quantitative determination of the probability of occurrence, including uncertainties, of known and potential adverse effects in workers under defined conditions of exposure to an agent</a:t>
            </a:r>
          </a:p>
          <a:p>
            <a:pPr lvl="2">
              <a:spcAft>
                <a:spcPts val="200"/>
              </a:spcAft>
            </a:pPr>
            <a:r>
              <a:rPr lang="en-US" sz="2000" dirty="0">
                <a:solidFill>
                  <a:srgbClr val="06336F"/>
                </a:solidFill>
                <a:latin typeface="Arial"/>
              </a:rPr>
              <a:t>Transforms a </a:t>
            </a:r>
            <a:r>
              <a:rPr lang="en-US" sz="2000" b="1" dirty="0">
                <a:solidFill>
                  <a:srgbClr val="06336F"/>
                </a:solidFill>
                <a:latin typeface="Arial"/>
              </a:rPr>
              <a:t>dose-response estimate </a:t>
            </a:r>
            <a:r>
              <a:rPr lang="en-US" sz="2000" dirty="0">
                <a:solidFill>
                  <a:srgbClr val="06336F"/>
                </a:solidFill>
                <a:latin typeface="Arial"/>
              </a:rPr>
              <a:t>to a </a:t>
            </a:r>
            <a:r>
              <a:rPr lang="en-US" sz="2000" b="1" dirty="0">
                <a:solidFill>
                  <a:srgbClr val="06336F"/>
                </a:solidFill>
                <a:latin typeface="Arial"/>
              </a:rPr>
              <a:t>dose-risk estimate </a:t>
            </a:r>
            <a:r>
              <a:rPr lang="en-US" sz="2000" dirty="0">
                <a:solidFill>
                  <a:srgbClr val="06336F"/>
                </a:solidFill>
                <a:latin typeface="Arial"/>
              </a:rPr>
              <a:t>by extrapolating to a target risk level or workplace risk scenario and/or accounting for uncertainties </a:t>
            </a:r>
          </a:p>
        </p:txBody>
      </p:sp>
      <p:sp>
        <p:nvSpPr>
          <p:cNvPr id="7" name="SlideNumberFooter 5"/>
          <p:cNvSpPr txBox="1"/>
          <p:nvPr/>
        </p:nvSpPr>
        <p:spPr>
          <a:xfrm>
            <a:off x="11369040" y="6446520"/>
            <a:ext cx="594360" cy="228600"/>
          </a:xfrm>
          <a:prstGeom prst="rect">
            <a:avLst/>
          </a:prstGeom>
          <a:noFill/>
        </p:spPr>
        <p:txBody>
          <a:bodyPr wrap="none" lIns="0" tIns="0" rIns="0" bIns="0">
            <a:spAutoFit/>
          </a:bodyPr>
          <a:lstStyle/>
          <a:p>
            <a:pPr algn="r"/>
            <a:r>
              <a:rPr sz="1000">
                <a:solidFill>
                  <a:srgbClr val="00538A"/>
                </a:solidFill>
                <a:latin typeface="Arial"/>
              </a:rPr>
              <a:t>5</a:t>
            </a:r>
          </a:p>
        </p:txBody>
      </p:sp>
    </p:spTree>
    <p:extLst>
      <p:ext uri="{BB962C8B-B14F-4D97-AF65-F5344CB8AC3E}">
        <p14:creationId xmlns:p14="http://schemas.microsoft.com/office/powerpoint/2010/main" val="4214241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BA54EEB8-03B2-BCE6-C2C8-B0573B9D1955}"/>
            </a:ext>
          </a:extLst>
        </p:cNvPr>
        <p:cNvGrpSpPr/>
        <p:nvPr/>
      </p:nvGrpSpPr>
      <p:grpSpPr>
        <a:xfrm>
          <a:off x="0" y="0"/>
          <a:ext cx="0" cy="0"/>
          <a:chOff x="0" y="0"/>
          <a:chExt cx="0" cy="0"/>
        </a:xfrm>
      </p:grpSpPr>
      <p:grpSp>
        <p:nvGrpSpPr>
          <p:cNvPr id="13" name="Group 4">
            <a:extLst>
              <a:ext uri="{FF2B5EF4-FFF2-40B4-BE49-F238E27FC236}">
                <a16:creationId xmlns:a16="http://schemas.microsoft.com/office/drawing/2014/main" id="{9099B764-5FD0-93E8-41AF-D43CE30A4788}"/>
              </a:ext>
            </a:extLst>
          </p:cNvPr>
          <p:cNvGrpSpPr>
            <a:grpSpLocks noChangeAspect="1"/>
          </p:cNvGrpSpPr>
          <p:nvPr/>
        </p:nvGrpSpPr>
        <p:grpSpPr bwMode="auto">
          <a:xfrm>
            <a:off x="1503363" y="893763"/>
            <a:ext cx="9185275" cy="5070475"/>
            <a:chOff x="947" y="563"/>
            <a:chExt cx="5786" cy="3194"/>
          </a:xfrm>
          <a:solidFill>
            <a:srgbClr val="ECF5FF"/>
          </a:solidFill>
        </p:grpSpPr>
        <p:sp>
          <p:nvSpPr>
            <p:cNvPr id="14" name="AutoShape 3">
              <a:extLst>
                <a:ext uri="{FF2B5EF4-FFF2-40B4-BE49-F238E27FC236}">
                  <a16:creationId xmlns:a16="http://schemas.microsoft.com/office/drawing/2014/main" id="{7F074BC4-0CD9-4F11-691C-9010D38F784B}"/>
                </a:ext>
              </a:extLst>
            </p:cNvPr>
            <p:cNvSpPr>
              <a:spLocks noChangeAspect="1" noChangeArrowheads="1" noTextEdit="1"/>
            </p:cNvSpPr>
            <p:nvPr/>
          </p:nvSpPr>
          <p:spPr bwMode="auto">
            <a:xfrm>
              <a:off x="947" y="563"/>
              <a:ext cx="5786" cy="31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B3B7B1B8-9085-EEE2-5837-0E381C82E43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7" y="563"/>
              <a:ext cx="5792" cy="3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031" name="Picture 7" descr="The best order to prevent risk is elimination, substitution, engineering controls, administrative controls, then PPE.">
            <a:extLst>
              <a:ext uri="{FF2B5EF4-FFF2-40B4-BE49-F238E27FC236}">
                <a16:creationId xmlns:a16="http://schemas.microsoft.com/office/drawing/2014/main" id="{362CAB04-CF8A-4EFD-1BDA-0C0017F7B8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794" t="15812" r="30821" b="10705"/>
          <a:stretch>
            <a:fillRect/>
          </a:stretch>
        </p:blipFill>
        <p:spPr bwMode="auto">
          <a:xfrm>
            <a:off x="8370278" y="4032738"/>
            <a:ext cx="1908390" cy="1664677"/>
          </a:xfrm>
          <a:prstGeom prst="flowChartMerge">
            <a:avLst/>
          </a:prstGeom>
          <a:noFill/>
          <a:extLst>
            <a:ext uri="{909E8E84-426E-40DD-AFC4-6F175D3DCCD1}">
              <a14:hiddenFill xmlns:a14="http://schemas.microsoft.com/office/drawing/2010/main">
                <a:solidFill>
                  <a:srgbClr val="FFFFFF"/>
                </a:solidFill>
              </a14:hiddenFill>
            </a:ext>
          </a:extLst>
        </p:spPr>
      </p:pic>
      <p:sp>
        <p:nvSpPr>
          <p:cNvPr id="1034" name="SlideNumberFooter 6"/>
          <p:cNvSpPr txBox="1"/>
          <p:nvPr/>
        </p:nvSpPr>
        <p:spPr>
          <a:xfrm>
            <a:off x="11369040" y="6446520"/>
            <a:ext cx="594360" cy="228600"/>
          </a:xfrm>
          <a:prstGeom prst="rect">
            <a:avLst/>
          </a:prstGeom>
          <a:noFill/>
        </p:spPr>
        <p:txBody>
          <a:bodyPr wrap="none" lIns="0" tIns="0" rIns="0" bIns="0">
            <a:spAutoFit/>
          </a:bodyPr>
          <a:lstStyle/>
          <a:p>
            <a:pPr algn="r"/>
            <a:r>
              <a:rPr sz="1000">
                <a:solidFill>
                  <a:srgbClr val="00538A"/>
                </a:solidFill>
                <a:latin typeface="Arial"/>
              </a:rPr>
              <a:t>6</a:t>
            </a:r>
          </a:p>
        </p:txBody>
      </p:sp>
    </p:spTree>
    <p:extLst>
      <p:ext uri="{BB962C8B-B14F-4D97-AF65-F5344CB8AC3E}">
        <p14:creationId xmlns:p14="http://schemas.microsoft.com/office/powerpoint/2010/main" val="2078610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p:cNvGrpSpPr/>
        <p:nvPr/>
      </p:nvGrpSpPr>
      <p:grpSpPr>
        <a:xfrm>
          <a:off x="0" y="0"/>
          <a:ext cx="0" cy="0"/>
          <a:chOff x="0" y="0"/>
          <a:chExt cx="0" cy="0"/>
        </a:xfrm>
      </p:grpSpPr>
      <p:sp>
        <p:nvSpPr>
          <p:cNvPr id="6" name="Rounded Rectangle 5"/>
          <p:cNvSpPr/>
          <p:nvPr/>
        </p:nvSpPr>
        <p:spPr>
          <a:xfrm>
            <a:off x="286512" y="-78680"/>
            <a:ext cx="11676888" cy="6583680"/>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itle 3">
            <a:extLst>
              <a:ext uri="{FF2B5EF4-FFF2-40B4-BE49-F238E27FC236}">
                <a16:creationId xmlns:a16="http://schemas.microsoft.com/office/drawing/2014/main" id="{938FD56F-D8EF-A5E0-A85C-C1927AAE7302}"/>
              </a:ext>
            </a:extLst>
          </p:cNvPr>
          <p:cNvSpPr>
            <a:spLocks noGrp="1"/>
          </p:cNvSpPr>
          <p:nvPr>
            <p:ph type="title"/>
          </p:nvPr>
        </p:nvSpPr>
        <p:spPr>
          <a:xfrm>
            <a:off x="713442" y="151946"/>
            <a:ext cx="10655598" cy="645231"/>
          </a:xfrm>
        </p:spPr>
        <p:txBody>
          <a:bodyPr wrap="square" lIns="36576" tIns="18288" rIns="36576" bIns="18288">
            <a:normAutofit/>
          </a:bodyPr>
          <a:lstStyle/>
          <a:p>
            <a:pPr algn="ctr">
              <a:spcAft>
                <a:spcPts val="200"/>
              </a:spcAft>
            </a:pPr>
            <a:r>
              <a:rPr lang="en-US" sz="3200" b="1" dirty="0">
                <a:solidFill>
                  <a:srgbClr val="06336F"/>
                </a:solidFill>
                <a:latin typeface="Arial"/>
              </a:rPr>
              <a:t>Types of Risk Assessments NIOSH Does</a:t>
            </a:r>
          </a:p>
        </p:txBody>
      </p:sp>
      <p:sp>
        <p:nvSpPr>
          <p:cNvPr id="5" name="Text Placeholder 4">
            <a:extLst>
              <a:ext uri="{FF2B5EF4-FFF2-40B4-BE49-F238E27FC236}">
                <a16:creationId xmlns:a16="http://schemas.microsoft.com/office/drawing/2014/main" id="{30A43BF4-8195-FEE3-6A36-135FD20B46B5}"/>
              </a:ext>
            </a:extLst>
          </p:cNvPr>
          <p:cNvSpPr>
            <a:spLocks noGrp="1"/>
          </p:cNvSpPr>
          <p:nvPr>
            <p:ph type="body" sz="quarter" idx="14"/>
          </p:nvPr>
        </p:nvSpPr>
        <p:spPr>
          <a:xfrm>
            <a:off x="228600" y="1027803"/>
            <a:ext cx="11676888" cy="2847022"/>
          </a:xfrm>
        </p:spPr>
        <p:txBody>
          <a:bodyPr wrap="square" lIns="36576" tIns="18288" rIns="36576" bIns="18288">
            <a:noAutofit/>
          </a:bodyPr>
          <a:lstStyle/>
          <a:p>
            <a:pPr marL="0" indent="0">
              <a:spcAft>
                <a:spcPts val="200"/>
              </a:spcAft>
              <a:buNone/>
            </a:pPr>
            <a:r>
              <a:rPr lang="en-US" sz="2000" b="1" dirty="0">
                <a:solidFill>
                  <a:srgbClr val="06336F"/>
                </a:solidFill>
                <a:latin typeface="Arial"/>
              </a:rPr>
              <a:t>Recommended exposure limits (RELs):</a:t>
            </a:r>
            <a:r>
              <a:rPr lang="en-US" sz="2000" dirty="0">
                <a:solidFill>
                  <a:srgbClr val="06336F"/>
                </a:solidFill>
                <a:latin typeface="Arial"/>
              </a:rPr>
              <a:t> Time-weighted averages (8- or 10-hr workdays, 5d/</a:t>
            </a:r>
            <a:r>
              <a:rPr lang="en-US" sz="2000" dirty="0" err="1">
                <a:solidFill>
                  <a:srgbClr val="06336F"/>
                </a:solidFill>
                <a:latin typeface="Arial"/>
              </a:rPr>
              <a:t>wk</a:t>
            </a:r>
            <a:r>
              <a:rPr lang="en-US" sz="2000" dirty="0">
                <a:solidFill>
                  <a:srgbClr val="06336F"/>
                </a:solidFill>
                <a:latin typeface="Arial"/>
              </a:rPr>
              <a:t>)</a:t>
            </a:r>
          </a:p>
          <a:p>
            <a:pPr marL="0" indent="0">
              <a:spcAft>
                <a:spcPts val="200"/>
              </a:spcAft>
              <a:buNone/>
            </a:pPr>
            <a:r>
              <a:rPr lang="en-US" sz="2000" b="1" dirty="0">
                <a:solidFill>
                  <a:srgbClr val="06336F"/>
                </a:solidFill>
                <a:latin typeface="Arial"/>
              </a:rPr>
              <a:t>Short-term exposure limits (STELs, a.k.a. ST-RELs): </a:t>
            </a:r>
            <a:r>
              <a:rPr lang="en-US" sz="2000" dirty="0">
                <a:solidFill>
                  <a:srgbClr val="06336F"/>
                </a:solidFill>
                <a:latin typeface="Arial"/>
              </a:rPr>
              <a:t>Time-weighted averages for short periods (5-15 min) </a:t>
            </a:r>
          </a:p>
          <a:p>
            <a:pPr marL="0" indent="0">
              <a:spcAft>
                <a:spcPts val="200"/>
              </a:spcAft>
              <a:buNone/>
            </a:pPr>
            <a:r>
              <a:rPr lang="en-US" sz="2000" b="1" dirty="0">
                <a:solidFill>
                  <a:srgbClr val="06336F"/>
                </a:solidFill>
                <a:latin typeface="Arial"/>
              </a:rPr>
              <a:t>Ceiling Limits (C): </a:t>
            </a:r>
            <a:r>
              <a:rPr lang="en-US" sz="2000" dirty="0">
                <a:solidFill>
                  <a:srgbClr val="06336F"/>
                </a:solidFill>
                <a:latin typeface="Arial"/>
              </a:rPr>
              <a:t>Health-protective limits not to be exceeded (may or may not have a time-averaging period)</a:t>
            </a:r>
          </a:p>
          <a:p>
            <a:pPr marL="0" indent="0">
              <a:spcAft>
                <a:spcPts val="200"/>
              </a:spcAft>
              <a:buNone/>
            </a:pPr>
            <a:r>
              <a:rPr lang="en-US" sz="2000" b="1" dirty="0">
                <a:solidFill>
                  <a:srgbClr val="06336F"/>
                </a:solidFill>
                <a:latin typeface="Arial"/>
              </a:rPr>
              <a:t>Risk Management Levels – Carcinogens (RML-Ca): </a:t>
            </a:r>
            <a:r>
              <a:rPr lang="en-US" sz="2000" dirty="0">
                <a:solidFill>
                  <a:srgbClr val="06336F"/>
                </a:solidFill>
                <a:latin typeface="Arial"/>
              </a:rPr>
              <a:t>NIOSH’s updated risk terminology for known carcinogens</a:t>
            </a:r>
          </a:p>
          <a:p>
            <a:pPr marL="0" indent="0">
              <a:spcAft>
                <a:spcPts val="200"/>
              </a:spcAft>
              <a:buNone/>
            </a:pPr>
            <a:r>
              <a:rPr lang="en-US" sz="2000" b="1" dirty="0">
                <a:solidFill>
                  <a:srgbClr val="06336F"/>
                </a:solidFill>
                <a:latin typeface="Arial"/>
              </a:rPr>
              <a:t>Immediately Dangerous to Life or Health (IDLH) Values: </a:t>
            </a:r>
            <a:r>
              <a:rPr lang="en-US" sz="2000" dirty="0">
                <a:solidFill>
                  <a:srgbClr val="06336F"/>
                </a:solidFill>
                <a:latin typeface="Arial"/>
              </a:rPr>
              <a:t>Recommendation level for evacuation or donning respiratory protection</a:t>
            </a:r>
          </a:p>
          <a:p>
            <a:pPr marL="0" indent="0">
              <a:spcAft>
                <a:spcPts val="200"/>
              </a:spcAft>
              <a:buNone/>
            </a:pPr>
            <a:r>
              <a:rPr lang="en-US" sz="2000" b="1" dirty="0">
                <a:solidFill>
                  <a:srgbClr val="06336F"/>
                </a:solidFill>
                <a:latin typeface="Arial"/>
              </a:rPr>
              <a:t>Skin Notations (SK): </a:t>
            </a:r>
            <a:r>
              <a:rPr lang="en-US" sz="2000" dirty="0">
                <a:solidFill>
                  <a:srgbClr val="06336F"/>
                </a:solidFill>
                <a:latin typeface="Arial"/>
              </a:rPr>
              <a:t>Denote direct or systemic hazards arising from dermal exposure</a:t>
            </a:r>
          </a:p>
          <a:p>
            <a:pPr marL="0" indent="0">
              <a:spcAft>
                <a:spcPts val="200"/>
              </a:spcAft>
              <a:buNone/>
            </a:pPr>
            <a:r>
              <a:rPr lang="en-US" sz="2000" b="1" dirty="0">
                <a:solidFill>
                  <a:srgbClr val="06336F"/>
                </a:solidFill>
                <a:latin typeface="Arial"/>
              </a:rPr>
              <a:t>Occupational Exposure Bands (OEBs): </a:t>
            </a:r>
            <a:r>
              <a:rPr lang="en-US" sz="2000" dirty="0">
                <a:solidFill>
                  <a:srgbClr val="06336F"/>
                </a:solidFill>
                <a:latin typeface="Arial"/>
              </a:rPr>
              <a:t>Categorizes chemicals by hazard potential and toxic potency to aid risk management decisions when more detailed assessments are not available</a:t>
            </a:r>
          </a:p>
          <a:p>
            <a:pPr marL="0" indent="0">
              <a:spcAft>
                <a:spcPts val="200"/>
              </a:spcAft>
              <a:buNone/>
            </a:pPr>
            <a:endParaRPr lang="en-US" sz="2000" dirty="0">
              <a:solidFill>
                <a:srgbClr val="06336F"/>
              </a:solidFill>
              <a:latin typeface="Arial"/>
            </a:endParaRPr>
          </a:p>
        </p:txBody>
      </p:sp>
      <p:sp>
        <p:nvSpPr>
          <p:cNvPr id="8" name="SlideNumberFooter 7"/>
          <p:cNvSpPr txBox="1"/>
          <p:nvPr/>
        </p:nvSpPr>
        <p:spPr>
          <a:xfrm>
            <a:off x="11369040" y="6446520"/>
            <a:ext cx="594360" cy="228600"/>
          </a:xfrm>
          <a:prstGeom prst="rect">
            <a:avLst/>
          </a:prstGeom>
          <a:noFill/>
        </p:spPr>
        <p:txBody>
          <a:bodyPr wrap="none" lIns="0" tIns="0" rIns="0" bIns="0">
            <a:spAutoFit/>
          </a:bodyPr>
          <a:lstStyle/>
          <a:p>
            <a:pPr algn="r"/>
            <a:r>
              <a:rPr sz="1000">
                <a:solidFill>
                  <a:srgbClr val="00538A"/>
                </a:solidFill>
                <a:latin typeface="Arial"/>
              </a:rPr>
              <a:t>7</a:t>
            </a:r>
          </a:p>
        </p:txBody>
      </p:sp>
    </p:spTree>
    <p:extLst>
      <p:ext uri="{BB962C8B-B14F-4D97-AF65-F5344CB8AC3E}">
        <p14:creationId xmlns:p14="http://schemas.microsoft.com/office/powerpoint/2010/main" val="1941475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a:extLst>
            <a:ext uri="{FF2B5EF4-FFF2-40B4-BE49-F238E27FC236}">
              <a16:creationId xmlns:a16="http://schemas.microsoft.com/office/drawing/2014/main" id="{5B156C83-E1AA-1637-3BE6-DB6FAD2EF0AA}"/>
            </a:ext>
          </a:extLst>
        </p:cNvPr>
        <p:cNvGrpSpPr/>
        <p:nvPr/>
      </p:nvGrpSpPr>
      <p:grpSpPr>
        <a:xfrm>
          <a:off x="0" y="0"/>
          <a:ext cx="0" cy="0"/>
          <a:chOff x="0" y="0"/>
          <a:chExt cx="0" cy="0"/>
        </a:xfrm>
      </p:grpSpPr>
      <p:sp>
        <p:nvSpPr>
          <p:cNvPr id="6" name="Rounded Rectangle 5">
            <a:extLst>
              <a:ext uri="{FF2B5EF4-FFF2-40B4-BE49-F238E27FC236}">
                <a16:creationId xmlns:a16="http://schemas.microsoft.com/office/drawing/2014/main" id="{D767AFC3-92AC-37F9-6E35-0E2A3FCF6A52}"/>
              </a:ext>
            </a:extLst>
          </p:cNvPr>
          <p:cNvSpPr/>
          <p:nvPr/>
        </p:nvSpPr>
        <p:spPr>
          <a:xfrm>
            <a:off x="286512" y="-78680"/>
            <a:ext cx="11676888" cy="6583680"/>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itle 3">
            <a:extLst>
              <a:ext uri="{FF2B5EF4-FFF2-40B4-BE49-F238E27FC236}">
                <a16:creationId xmlns:a16="http://schemas.microsoft.com/office/drawing/2014/main" id="{ADA9D409-9ECD-7FF7-1850-A2AFCB8B4739}"/>
              </a:ext>
            </a:extLst>
          </p:cNvPr>
          <p:cNvSpPr>
            <a:spLocks noGrp="1"/>
          </p:cNvSpPr>
          <p:nvPr>
            <p:ph type="title"/>
          </p:nvPr>
        </p:nvSpPr>
        <p:spPr>
          <a:xfrm>
            <a:off x="713442" y="151946"/>
            <a:ext cx="11062922" cy="645231"/>
          </a:xfrm>
        </p:spPr>
        <p:txBody>
          <a:bodyPr wrap="square" lIns="36576" tIns="18288" rIns="36576" bIns="18288">
            <a:noAutofit/>
          </a:bodyPr>
          <a:lstStyle/>
          <a:p>
            <a:pPr>
              <a:spcBef>
                <a:spcPts val="0"/>
              </a:spcBef>
            </a:pPr>
            <a:r>
              <a:rPr lang="en-US" sz="3200" dirty="0">
                <a:solidFill>
                  <a:schemeClr val="tx1"/>
                </a:solidFill>
              </a:rPr>
              <a:t>Technical Guidance, Procedures, and Current Intelligence Bulletins (CIB)</a:t>
            </a:r>
          </a:p>
        </p:txBody>
      </p:sp>
      <p:sp>
        <p:nvSpPr>
          <p:cNvPr id="5" name="Text Placeholder 4">
            <a:extLst>
              <a:ext uri="{FF2B5EF4-FFF2-40B4-BE49-F238E27FC236}">
                <a16:creationId xmlns:a16="http://schemas.microsoft.com/office/drawing/2014/main" id="{7FF6D5A3-9CF4-707E-3635-A214D625ADC7}"/>
              </a:ext>
            </a:extLst>
          </p:cNvPr>
          <p:cNvSpPr>
            <a:spLocks noGrp="1"/>
          </p:cNvSpPr>
          <p:nvPr>
            <p:ph type="body" sz="quarter" idx="14"/>
          </p:nvPr>
        </p:nvSpPr>
        <p:spPr>
          <a:xfrm>
            <a:off x="406459" y="1006288"/>
            <a:ext cx="11676888" cy="2847022"/>
          </a:xfrm>
        </p:spPr>
        <p:txBody>
          <a:bodyPr wrap="square" lIns="36576" tIns="18288" rIns="36576" bIns="18288">
            <a:noAutofit/>
          </a:bodyPr>
          <a:lstStyle/>
          <a:p>
            <a:pPr marL="0" indent="0">
              <a:spcAft>
                <a:spcPts val="200"/>
              </a:spcAft>
              <a:buNone/>
            </a:pPr>
            <a:endParaRPr lang="en-US" sz="2000" dirty="0">
              <a:solidFill>
                <a:srgbClr val="06336F"/>
              </a:solidFill>
              <a:latin typeface="Arial"/>
            </a:endParaRPr>
          </a:p>
          <a:p>
            <a:pPr marL="0" indent="0">
              <a:spcBef>
                <a:spcPts val="0"/>
              </a:spcBef>
              <a:buNone/>
            </a:pPr>
            <a:r>
              <a:rPr lang="en-US" sz="2000" dirty="0"/>
              <a:t>	</a:t>
            </a:r>
            <a:r>
              <a:rPr lang="en-US" sz="2000" b="1" dirty="0"/>
              <a:t>CIB 69: NIOSH Practices in Occupational Risk Assessment</a:t>
            </a:r>
          </a:p>
          <a:p>
            <a:pPr marL="0" indent="0">
              <a:spcBef>
                <a:spcPts val="0"/>
              </a:spcBef>
              <a:buNone/>
            </a:pPr>
            <a:endParaRPr lang="en-US" sz="2000" b="1" dirty="0"/>
          </a:p>
          <a:p>
            <a:pPr marL="0" indent="0">
              <a:spcBef>
                <a:spcPts val="0"/>
              </a:spcBef>
              <a:buNone/>
            </a:pPr>
            <a:r>
              <a:rPr lang="en-US" sz="2000" b="1" dirty="0"/>
              <a:t>	CIB 66: Derivation of Immediately Dangerous to Life or Health (IDLH) Values</a:t>
            </a:r>
          </a:p>
          <a:p>
            <a:pPr marL="0" indent="0">
              <a:spcBef>
                <a:spcPts val="0"/>
              </a:spcBef>
              <a:buNone/>
            </a:pPr>
            <a:endParaRPr lang="en-US" sz="2000" b="1" dirty="0"/>
          </a:p>
          <a:p>
            <a:pPr marL="0" indent="0">
              <a:spcBef>
                <a:spcPts val="0"/>
              </a:spcBef>
              <a:buNone/>
            </a:pPr>
            <a:r>
              <a:rPr lang="en-US" sz="2000" b="1" dirty="0"/>
              <a:t>	CIB 61: A Strategy for Assigning New NIOSH Skin Notations</a:t>
            </a:r>
          </a:p>
          <a:p>
            <a:pPr marL="0" indent="0">
              <a:spcBef>
                <a:spcPts val="0"/>
              </a:spcBef>
              <a:buNone/>
            </a:pPr>
            <a:endParaRPr lang="en-US" sz="2000" b="1" dirty="0"/>
          </a:p>
          <a:p>
            <a:pPr marL="0" indent="0">
              <a:spcBef>
                <a:spcPts val="0"/>
              </a:spcBef>
              <a:buNone/>
            </a:pPr>
            <a:r>
              <a:rPr lang="en-US" sz="2000" b="1" dirty="0"/>
              <a:t>	NIOSH CIB 68: NIOSH Chemical Carcinogen Policy</a:t>
            </a:r>
          </a:p>
          <a:p>
            <a:pPr marL="0" indent="0">
              <a:spcBef>
                <a:spcPts val="0"/>
              </a:spcBef>
              <a:buNone/>
            </a:pPr>
            <a:endParaRPr lang="en-US" sz="2000" b="1" dirty="0"/>
          </a:p>
          <a:p>
            <a:pPr marL="0" indent="0">
              <a:spcBef>
                <a:spcPts val="0"/>
              </a:spcBef>
              <a:buNone/>
            </a:pPr>
            <a:r>
              <a:rPr lang="en-US" sz="2000" b="1" dirty="0"/>
              <a:t>	NIOSH Occupational Exposure Banding Process for Chemical Risk Management</a:t>
            </a:r>
            <a:endParaRPr lang="en-US" sz="2000" b="1" dirty="0">
              <a:solidFill>
                <a:srgbClr val="06336F"/>
              </a:solidFill>
              <a:latin typeface="Arial"/>
            </a:endParaRPr>
          </a:p>
        </p:txBody>
      </p:sp>
      <p:sp>
        <p:nvSpPr>
          <p:cNvPr id="8" name="SlideNumberFooter 7">
            <a:extLst>
              <a:ext uri="{FF2B5EF4-FFF2-40B4-BE49-F238E27FC236}">
                <a16:creationId xmlns:a16="http://schemas.microsoft.com/office/drawing/2014/main" id="{D1C1D14E-72D7-A75F-5C78-FA433301EBCD}"/>
              </a:ext>
            </a:extLst>
          </p:cNvPr>
          <p:cNvSpPr txBox="1"/>
          <p:nvPr/>
        </p:nvSpPr>
        <p:spPr>
          <a:xfrm>
            <a:off x="11892868" y="6446520"/>
            <a:ext cx="70532" cy="153888"/>
          </a:xfrm>
          <a:prstGeom prst="rect">
            <a:avLst/>
          </a:prstGeom>
          <a:noFill/>
        </p:spPr>
        <p:txBody>
          <a:bodyPr wrap="none" lIns="0" tIns="0" rIns="0" bIns="0">
            <a:spAutoFit/>
          </a:bodyPr>
          <a:lstStyle/>
          <a:p>
            <a:pPr algn="r"/>
            <a:r>
              <a:rPr lang="en-US" sz="1000" dirty="0">
                <a:solidFill>
                  <a:srgbClr val="00538A"/>
                </a:solidFill>
                <a:latin typeface="Arial"/>
              </a:rPr>
              <a:t>8</a:t>
            </a:r>
            <a:endParaRPr sz="1000" dirty="0">
              <a:solidFill>
                <a:srgbClr val="00538A"/>
              </a:solidFill>
              <a:latin typeface="Arial"/>
            </a:endParaRPr>
          </a:p>
        </p:txBody>
      </p:sp>
      <p:pic>
        <p:nvPicPr>
          <p:cNvPr id="3" name="Picture 2">
            <a:extLst>
              <a:ext uri="{FF2B5EF4-FFF2-40B4-BE49-F238E27FC236}">
                <a16:creationId xmlns:a16="http://schemas.microsoft.com/office/drawing/2014/main" id="{A6EBCCD5-76FB-FFFE-DF8C-425BB5F1A01C}"/>
              </a:ext>
            </a:extLst>
          </p:cNvPr>
          <p:cNvPicPr>
            <a:picLocks noChangeAspect="1"/>
          </p:cNvPicPr>
          <p:nvPr/>
        </p:nvPicPr>
        <p:blipFill>
          <a:blip r:embed="rId3"/>
          <a:stretch>
            <a:fillRect/>
          </a:stretch>
        </p:blipFill>
        <p:spPr>
          <a:xfrm>
            <a:off x="1584861" y="4211782"/>
            <a:ext cx="2026124" cy="2646218"/>
          </a:xfrm>
          <a:prstGeom prst="rect">
            <a:avLst/>
          </a:prstGeom>
        </p:spPr>
      </p:pic>
      <p:pic>
        <p:nvPicPr>
          <p:cNvPr id="10" name="Picture 9">
            <a:extLst>
              <a:ext uri="{FF2B5EF4-FFF2-40B4-BE49-F238E27FC236}">
                <a16:creationId xmlns:a16="http://schemas.microsoft.com/office/drawing/2014/main" id="{9339A6F6-7FA9-D15B-9B65-8A97FE839EDF}"/>
              </a:ext>
            </a:extLst>
          </p:cNvPr>
          <p:cNvPicPr>
            <a:picLocks noChangeAspect="1"/>
          </p:cNvPicPr>
          <p:nvPr/>
        </p:nvPicPr>
        <p:blipFill>
          <a:blip r:embed="rId4"/>
          <a:stretch>
            <a:fillRect/>
          </a:stretch>
        </p:blipFill>
        <p:spPr>
          <a:xfrm>
            <a:off x="4658389" y="4209561"/>
            <a:ext cx="2026125" cy="2651690"/>
          </a:xfrm>
          <a:prstGeom prst="rect">
            <a:avLst/>
          </a:prstGeom>
        </p:spPr>
      </p:pic>
      <p:pic>
        <p:nvPicPr>
          <p:cNvPr id="12" name="Picture 11">
            <a:extLst>
              <a:ext uri="{FF2B5EF4-FFF2-40B4-BE49-F238E27FC236}">
                <a16:creationId xmlns:a16="http://schemas.microsoft.com/office/drawing/2014/main" id="{1B990C27-61BA-C340-9DBD-0E975841C468}"/>
              </a:ext>
            </a:extLst>
          </p:cNvPr>
          <p:cNvPicPr>
            <a:picLocks noChangeAspect="1"/>
          </p:cNvPicPr>
          <p:nvPr/>
        </p:nvPicPr>
        <p:blipFill>
          <a:blip r:embed="rId5"/>
          <a:stretch>
            <a:fillRect/>
          </a:stretch>
        </p:blipFill>
        <p:spPr>
          <a:xfrm>
            <a:off x="7731918" y="4210671"/>
            <a:ext cx="2026125" cy="2648439"/>
          </a:xfrm>
          <a:prstGeom prst="rect">
            <a:avLst/>
          </a:prstGeom>
        </p:spPr>
      </p:pic>
    </p:spTree>
    <p:extLst>
      <p:ext uri="{BB962C8B-B14F-4D97-AF65-F5344CB8AC3E}">
        <p14:creationId xmlns:p14="http://schemas.microsoft.com/office/powerpoint/2010/main" val="260361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F5FF"/>
        </a:solidFill>
        <a:effectLst/>
      </p:bgPr>
    </p:bg>
    <p:spTree>
      <p:nvGrpSpPr>
        <p:cNvPr id="1" name=""/>
        <p:cNvGrpSpPr/>
        <p:nvPr/>
      </p:nvGrpSpPr>
      <p:grpSpPr>
        <a:xfrm>
          <a:off x="0" y="0"/>
          <a:ext cx="0" cy="0"/>
          <a:chOff x="0" y="0"/>
          <a:chExt cx="0" cy="0"/>
        </a:xfrm>
      </p:grpSpPr>
      <p:sp>
        <p:nvSpPr>
          <p:cNvPr id="10" name="Rounded Rectangle 9"/>
          <p:cNvSpPr/>
          <p:nvPr/>
        </p:nvSpPr>
        <p:spPr>
          <a:xfrm>
            <a:off x="257556" y="-73152"/>
            <a:ext cx="11676888" cy="6327648"/>
          </a:xfrm>
          <a:prstGeom prst="roundRect">
            <a:avLst/>
          </a:prstGeom>
          <a:solidFill>
            <a:srgbClr val="EAF7F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itle 2">
            <a:extLst>
              <a:ext uri="{FF2B5EF4-FFF2-40B4-BE49-F238E27FC236}">
                <a16:creationId xmlns:a16="http://schemas.microsoft.com/office/drawing/2014/main" id="{FA1B72EB-C528-D2E1-CF37-1253B8F9A6EA}"/>
              </a:ext>
            </a:extLst>
          </p:cNvPr>
          <p:cNvSpPr>
            <a:spLocks noGrp="1"/>
          </p:cNvSpPr>
          <p:nvPr>
            <p:ph type="title"/>
          </p:nvPr>
        </p:nvSpPr>
        <p:spPr>
          <a:xfrm>
            <a:off x="2030922" y="405652"/>
            <a:ext cx="8130155" cy="699746"/>
          </a:xfrm>
        </p:spPr>
        <p:txBody>
          <a:bodyPr wrap="square" lIns="36576" tIns="18288" rIns="36576" bIns="18288">
            <a:normAutofit/>
          </a:bodyPr>
          <a:lstStyle/>
          <a:p>
            <a:pPr>
              <a:spcAft>
                <a:spcPts val="200"/>
              </a:spcAft>
            </a:pPr>
            <a:r>
              <a:rPr lang="en-US" sz="3200" dirty="0">
                <a:solidFill>
                  <a:srgbClr val="06336F"/>
                </a:solidFill>
                <a:latin typeface="Arial"/>
              </a:rPr>
              <a:t>IDLH Value for Hydrogen Chloride</a:t>
            </a:r>
          </a:p>
        </p:txBody>
      </p:sp>
      <p:sp>
        <p:nvSpPr>
          <p:cNvPr id="12" name="SlideNumberFooter 9"/>
          <p:cNvSpPr txBox="1"/>
          <p:nvPr/>
        </p:nvSpPr>
        <p:spPr>
          <a:xfrm>
            <a:off x="11369040" y="6446520"/>
            <a:ext cx="594360" cy="228600"/>
          </a:xfrm>
          <a:prstGeom prst="rect">
            <a:avLst/>
          </a:prstGeom>
          <a:noFill/>
        </p:spPr>
        <p:txBody>
          <a:bodyPr wrap="none" lIns="0" tIns="0" rIns="0" bIns="0">
            <a:spAutoFit/>
          </a:bodyPr>
          <a:lstStyle/>
          <a:p>
            <a:pPr algn="r"/>
            <a:r>
              <a:rPr sz="1000">
                <a:solidFill>
                  <a:srgbClr val="00538A"/>
                </a:solidFill>
                <a:latin typeface="Arial"/>
              </a:rPr>
              <a:t>9</a:t>
            </a:r>
          </a:p>
        </p:txBody>
      </p:sp>
      <p:pic>
        <p:nvPicPr>
          <p:cNvPr id="8" name="Picture 7">
            <a:extLst>
              <a:ext uri="{FF2B5EF4-FFF2-40B4-BE49-F238E27FC236}">
                <a16:creationId xmlns:a16="http://schemas.microsoft.com/office/drawing/2014/main" id="{4C867A61-B168-A16F-A693-93E9E67D7AE9}"/>
              </a:ext>
            </a:extLst>
          </p:cNvPr>
          <p:cNvPicPr>
            <a:picLocks noChangeAspect="1"/>
          </p:cNvPicPr>
          <p:nvPr/>
        </p:nvPicPr>
        <p:blipFill>
          <a:blip r:embed="rId3"/>
          <a:stretch>
            <a:fillRect/>
          </a:stretch>
        </p:blipFill>
        <p:spPr>
          <a:xfrm>
            <a:off x="1142790" y="1289702"/>
            <a:ext cx="3839111" cy="5001323"/>
          </a:xfrm>
          <a:prstGeom prst="rect">
            <a:avLst/>
          </a:prstGeom>
        </p:spPr>
      </p:pic>
      <p:pic>
        <p:nvPicPr>
          <p:cNvPr id="4" name="Picture 3">
            <a:extLst>
              <a:ext uri="{FF2B5EF4-FFF2-40B4-BE49-F238E27FC236}">
                <a16:creationId xmlns:a16="http://schemas.microsoft.com/office/drawing/2014/main" id="{CCDA752A-8CB1-33FF-C32F-6912D626DB4A}"/>
              </a:ext>
            </a:extLst>
          </p:cNvPr>
          <p:cNvPicPr>
            <a:picLocks noChangeAspect="1"/>
          </p:cNvPicPr>
          <p:nvPr/>
        </p:nvPicPr>
        <p:blipFill>
          <a:blip r:embed="rId4"/>
          <a:stretch>
            <a:fillRect/>
          </a:stretch>
        </p:blipFill>
        <p:spPr>
          <a:xfrm>
            <a:off x="5874327" y="1828806"/>
            <a:ext cx="5167693" cy="3923117"/>
          </a:xfrm>
          <a:prstGeom prst="rect">
            <a:avLst/>
          </a:prstGeom>
        </p:spPr>
      </p:pic>
      <p:sp>
        <p:nvSpPr>
          <p:cNvPr id="5" name="TextBox 4">
            <a:extLst>
              <a:ext uri="{FF2B5EF4-FFF2-40B4-BE49-F238E27FC236}">
                <a16:creationId xmlns:a16="http://schemas.microsoft.com/office/drawing/2014/main" id="{16274C4F-01FA-6011-3DAC-EE91AEF50FA3}"/>
              </a:ext>
            </a:extLst>
          </p:cNvPr>
          <p:cNvSpPr txBox="1"/>
          <p:nvPr/>
        </p:nvSpPr>
        <p:spPr>
          <a:xfrm>
            <a:off x="7155845" y="5796510"/>
            <a:ext cx="2604655" cy="369332"/>
          </a:xfrm>
          <a:prstGeom prst="rect">
            <a:avLst/>
          </a:prstGeom>
          <a:noFill/>
        </p:spPr>
        <p:txBody>
          <a:bodyPr wrap="square" rtlCol="0">
            <a:spAutoFit/>
          </a:bodyPr>
          <a:lstStyle/>
          <a:p>
            <a:pPr algn="l"/>
            <a:r>
              <a:rPr lang="en-US" dirty="0"/>
              <a:t>Photo credit: NIOSH</a:t>
            </a:r>
          </a:p>
        </p:txBody>
      </p:sp>
    </p:spTree>
    <p:extLst>
      <p:ext uri="{BB962C8B-B14F-4D97-AF65-F5344CB8AC3E}">
        <p14:creationId xmlns:p14="http://schemas.microsoft.com/office/powerpoint/2010/main" val="2957717143"/>
      </p:ext>
    </p:extLst>
  </p:cSld>
  <p:clrMapOvr>
    <a:masterClrMapping/>
  </p:clrMapOvr>
</p:sld>
</file>

<file path=ppt/theme/theme1.xml><?xml version="1.0" encoding="utf-8"?>
<a:theme xmlns:a="http://schemas.openxmlformats.org/drawingml/2006/main" name="CDC New Visual Identity">
  <a:themeElements>
    <a:clrScheme name="CDC New Visual Identity">
      <a:dk1>
        <a:srgbClr val="032659"/>
      </a:dk1>
      <a:lt1>
        <a:srgbClr val="FFFFFF"/>
      </a:lt1>
      <a:dk2>
        <a:srgbClr val="0056BD"/>
      </a:dk2>
      <a:lt2>
        <a:srgbClr val="FFFFFF"/>
      </a:lt2>
      <a:accent1>
        <a:srgbClr val="0056BD"/>
      </a:accent1>
      <a:accent2>
        <a:srgbClr val="00B1CE"/>
      </a:accent2>
      <a:accent3>
        <a:srgbClr val="712061"/>
      </a:accent3>
      <a:accent4>
        <a:srgbClr val="CC1B22"/>
      </a:accent4>
      <a:accent5>
        <a:srgbClr val="FB7E38"/>
      </a:accent5>
      <a:accent6>
        <a:srgbClr val="FFB24D"/>
      </a:accent6>
      <a:hlink>
        <a:srgbClr val="0056BD"/>
      </a:hlink>
      <a:folHlink>
        <a:srgbClr val="712061"/>
      </a:folHlink>
    </a:clrScheme>
    <a:fontScheme name="CDC_VI">
      <a:majorFont>
        <a:latin typeface="Roboto 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latin typeface="+mj-lt"/>
          </a:defRPr>
        </a:defPPr>
      </a:lstStyle>
    </a:txDef>
  </a:objectDefaults>
  <a:extraClrSchemeLst/>
  <a:extLst>
    <a:ext uri="{05A4C25C-085E-4340-85A3-A5531E510DB2}">
      <thm15:themeFamily xmlns:thm15="http://schemas.microsoft.com/office/thememl/2012/main" name="CDC New Visual Identity" id="{13DDE324-1CC2-9340-80D9-B14BC373689B}" vid="{835B0B58-4A59-4B46-BDC0-AAA8685F20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_x002f_Details xmlns="9fbec2f1-e3b6-4a32-b371-6b16a8b272c1">Evan's presentation- Short turnaround</Notes_x002f_Details>
    <DueDate xmlns="9fbec2f1-e3b6-4a32-b371-6b16a8b272c1">2026-04-30T04:00:00+00:00</DueDate>
    <Submitted_x0020_by xmlns="9fbec2f1-e3b6-4a32-b371-6b16a8b272c1">
      <UserInfo>
        <DisplayName>Frank, Evan (CDC/NIOSH/DSI/REB)</DisplayName>
        <AccountId>25</AccountId>
        <AccountType/>
      </UserInfo>
    </Submitted_x0020_by>
    <ReviewerComments xmlns="9fbec2f1-e3b6-4a32-b371-6b16a8b272c1">These look great Evan. It looks like T.J. has a couple of minor comments for you to address. I will send these to Kathleen now for here review as well so we can hopefully get these quickly to ADSO early next week. </ReviewerComments>
    <Reviewer xmlns="9fbec2f1-e3b6-4a32-b371-6b16a8b272c1">
      <UserInfo>
        <DisplayName/>
        <AccountId xsi:nil="true"/>
        <AccountType/>
      </UserInfo>
    </Reviewer>
    <ApprovalStatus xmlns="9fbec2f1-e3b6-4a32-b371-6b16a8b272c1">Approved</Approval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38739B828E4947B1C4D9953509D263" ma:contentTypeVersion="9" ma:contentTypeDescription="Create a new document." ma:contentTypeScope="" ma:versionID="42acf1a082be48505372db54b9385eeb">
  <xsd:schema xmlns:xsd="http://www.w3.org/2001/XMLSchema" xmlns:xs="http://www.w3.org/2001/XMLSchema" xmlns:p="http://schemas.microsoft.com/office/2006/metadata/properties" xmlns:ns2="9fbec2f1-e3b6-4a32-b371-6b16a8b272c1" targetNamespace="http://schemas.microsoft.com/office/2006/metadata/properties" ma:root="true" ma:fieldsID="8ab00a5dd65493ae06d11c58a0bace38" ns2:_="">
    <xsd:import namespace="9fbec2f1-e3b6-4a32-b371-6b16a8b272c1"/>
    <xsd:element name="properties">
      <xsd:complexType>
        <xsd:sequence>
          <xsd:element name="documentManagement">
            <xsd:complexType>
              <xsd:all>
                <xsd:element ref="ns2:DueDate"/>
                <xsd:element ref="ns2:Reviewer" minOccurs="0"/>
                <xsd:element ref="ns2:ApprovalStatus" minOccurs="0"/>
                <xsd:element ref="ns2:Notes_x002f_Details"/>
                <xsd:element ref="ns2:MediaServiceMetadata" minOccurs="0"/>
                <xsd:element ref="ns2:MediaServiceFastMetadata" minOccurs="0"/>
                <xsd:element ref="ns2:MediaServiceSearchProperties" minOccurs="0"/>
                <xsd:element ref="ns2:Submitted_x0020_by"/>
                <xsd:element ref="ns2:Reviewer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bec2f1-e3b6-4a32-b371-6b16a8b272c1" elementFormDefault="qualified">
    <xsd:import namespace="http://schemas.microsoft.com/office/2006/documentManagement/types"/>
    <xsd:import namespace="http://schemas.microsoft.com/office/infopath/2007/PartnerControls"/>
    <xsd:element name="DueDate" ma:index="8" ma:displayName="Due Date" ma:description="Requested due date for review approval" ma:format="DateOnly" ma:indexed="true" ma:internalName="DueDate">
      <xsd:simpleType>
        <xsd:restriction base="dms:DateTime"/>
      </xsd:simpleType>
    </xsd:element>
    <xsd:element name="Reviewer" ma:index="9" nillable="true" ma:displayName="Reviewer" ma:description="Person requested to review the document" ma:format="Dropdown" ma:list="UserInfo" ma:SharePointGroup="0" ma:internalName="Review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alStatus" ma:index="10" nillable="true" ma:displayName="Approval Status" ma:default="Request Submitted" ma:format="RadioButtons" ma:internalName="ApprovalStatus">
      <xsd:simpleType>
        <xsd:restriction base="dms:Choice">
          <xsd:enumeration value="Approved"/>
          <xsd:enumeration value="Revisions Needed"/>
          <xsd:enumeration value="Request Submitted"/>
          <xsd:enumeration value="In Review"/>
          <xsd:enumeration value="N/A"/>
        </xsd:restriction>
      </xsd:simpleType>
    </xsd:element>
    <xsd:element name="Notes_x002f_Details" ma:index="11" ma:displayName="Notes/Details" ma:internalName="Notes_x002f_Details">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Submitted_x0020_by" ma:index="15" ma:displayName="Submitted by" ma:internalName="Submitted_x0020_by">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viewerComments" ma:index="16" nillable="true" ma:displayName="Reviewer Comments" ma:description="Notes from branch leadership for the submitter." ma:format="Dropdown" ma:internalName="ReviewerComment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BB0002-8284-4345-B8BC-F2EA018D010C}">
  <ds:schemaRefs>
    <ds:schemaRef ds:uri="http://purl.org/dc/terms/"/>
    <ds:schemaRef ds:uri="http://www.w3.org/XML/1998/namespace"/>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9fbec2f1-e3b6-4a32-b371-6b16a8b272c1"/>
    <ds:schemaRef ds:uri="http://schemas.microsoft.com/office/2006/metadata/properties"/>
  </ds:schemaRefs>
</ds:datastoreItem>
</file>

<file path=customXml/itemProps2.xml><?xml version="1.0" encoding="utf-8"?>
<ds:datastoreItem xmlns:ds="http://schemas.openxmlformats.org/officeDocument/2006/customXml" ds:itemID="{9FDE8064-A065-45AC-9FB5-53A9242664B9}">
  <ds:schemaRefs>
    <ds:schemaRef ds:uri="http://schemas.microsoft.com/sharepoint/v3/contenttype/forms"/>
  </ds:schemaRefs>
</ds:datastoreItem>
</file>

<file path=customXml/itemProps3.xml><?xml version="1.0" encoding="utf-8"?>
<ds:datastoreItem xmlns:ds="http://schemas.openxmlformats.org/officeDocument/2006/customXml" ds:itemID="{1A6A55D1-83DD-489D-9ED7-66E04A45D0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bec2f1-e3b6-4a32-b371-6b16a8b272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3776</TotalTime>
  <Words>2811</Words>
  <Application>Microsoft Office PowerPoint</Application>
  <PresentationFormat>Widescreen</PresentationFormat>
  <Paragraphs>354</Paragraphs>
  <Slides>36</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Aptos</vt:lpstr>
      <vt:lpstr>Arial</vt:lpstr>
      <vt:lpstr>Arial,Sans-Serif</vt:lpstr>
      <vt:lpstr>Calibri</vt:lpstr>
      <vt:lpstr>Courier New</vt:lpstr>
      <vt:lpstr>Nunito Sans Normal</vt:lpstr>
      <vt:lpstr>Roboto</vt:lpstr>
      <vt:lpstr>Roboto Medium</vt:lpstr>
      <vt:lpstr>Wingdings</vt:lpstr>
      <vt:lpstr>CDC New Visual Identity</vt:lpstr>
      <vt:lpstr>Current NIOSH Efforts in Authoritative Recommendations for Chemical Management </vt:lpstr>
      <vt:lpstr>Overview</vt:lpstr>
      <vt:lpstr>What is NIOSH’s Mandate to Conduct Risk Assessments?</vt:lpstr>
      <vt:lpstr>Overview on Risk Assessment</vt:lpstr>
      <vt:lpstr>Risk Assessment Needs for Chemical Exposures</vt:lpstr>
      <vt:lpstr>PowerPoint Presentation</vt:lpstr>
      <vt:lpstr>Types of Risk Assessments NIOSH Does</vt:lpstr>
      <vt:lpstr>Technical Guidance, Procedures, and Current Intelligence Bulletins (CIB)</vt:lpstr>
      <vt:lpstr>IDLH Value for Hydrogen Chloride</vt:lpstr>
      <vt:lpstr>Hazard Identification for IDLH Effects</vt:lpstr>
      <vt:lpstr>Development of an IDLH for Hydrogen Chloride (HCl)</vt:lpstr>
      <vt:lpstr>Hazard Identification for IDLH Effects</vt:lpstr>
      <vt:lpstr>Dose-Response for IDLH Effects</vt:lpstr>
      <vt:lpstr>Risk Characterization for IDLH Effects: Selecting an IDLH Value</vt:lpstr>
      <vt:lpstr>PowerPoint Presentation</vt:lpstr>
      <vt:lpstr>List of IDLH values under current consideration: </vt:lpstr>
      <vt:lpstr>NIOSH Skin Notations</vt:lpstr>
      <vt:lpstr>Skin Notations Aid in Risk Management of Hazards Occurring Via Skin Exposure </vt:lpstr>
      <vt:lpstr>PowerPoint Presentation</vt:lpstr>
      <vt:lpstr>Skin Notation Documentations</vt:lpstr>
      <vt:lpstr>List of skin notations under consideration</vt:lpstr>
      <vt:lpstr>NIOSH Occupational Exposure Banding Process</vt:lpstr>
      <vt:lpstr>The NIOSH Occupational Exposure Banding Process</vt:lpstr>
      <vt:lpstr>PowerPoint Presentation</vt:lpstr>
      <vt:lpstr>NIOSH OEB Comparison with Occupational Exposure Limits (OELs)</vt:lpstr>
      <vt:lpstr>NIOSH OEBs are a Tool for Risk Management</vt:lpstr>
      <vt:lpstr>NIOSH Pocket Guide to Chemical Hazards</vt:lpstr>
      <vt:lpstr>PowerPoint Presentation</vt:lpstr>
      <vt:lpstr>PowerPoint Presentation</vt:lpstr>
      <vt:lpstr>PowerPoint Presentation</vt:lpstr>
      <vt:lpstr>PowerPoint Presentation</vt:lpstr>
      <vt:lpstr>PowerPoint Presentation</vt:lpstr>
      <vt:lpstr>NIOSH Pocket Guide- Next Steps</vt:lpstr>
      <vt:lpstr>Application of Information to National Response Team Quick Reference Guides</vt:lpstr>
      <vt:lpstr>References</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Frank, Evan (CDC/NIOSH/DSI/REB)</dc:creator>
  <cp:lastModifiedBy>Niemeier, Richard T. (Todd) (CDC/NIOSH/DSI/REB)</cp:lastModifiedBy>
  <cp:revision>20</cp:revision>
  <dcterms:created xsi:type="dcterms:W3CDTF">2026-04-28T11:51:00Z</dcterms:created>
  <dcterms:modified xsi:type="dcterms:W3CDTF">2026-06-12T14:20:31Z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2026-04-28T21:50:28Z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f8e9e9f9-47f7-43c8-bd5b-733be5632f67</vt:lpwstr>
  </property>
  <property fmtid="{D5CDD505-2E9C-101B-9397-08002B2CF9AE}" pid="8" name="MSIP_Label_7b94a7b8-f06c-4dfe-bdcc-9b548fd58c31_ContentBits">
    <vt:lpwstr>0</vt:lpwstr>
  </property>
  <property fmtid="{D5CDD505-2E9C-101B-9397-08002B2CF9AE}" pid="9" name="MSIP_Label_7b94a7b8-f06c-4dfe-bdcc-9b548fd58c31_Tag">
    <vt:lpwstr>10, 0, 1, 1</vt:lpwstr>
  </property>
  <property fmtid="{D5CDD505-2E9C-101B-9397-08002B2CF9AE}" pid="10" name="ContentTypeId">
    <vt:lpwstr>0x0101004738739B828E4947B1C4D9953509D263</vt:lpwstr>
  </property>
</Properties>
</file>