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5" r:id="rId2"/>
    <p:sldId id="350" r:id="rId3"/>
    <p:sldId id="351" r:id="rId4"/>
    <p:sldId id="352" r:id="rId5"/>
    <p:sldId id="353" r:id="rId6"/>
    <p:sldId id="354" r:id="rId7"/>
    <p:sldId id="355" r:id="rId8"/>
    <p:sldId id="356" r:id="rId9"/>
    <p:sldId id="357" r:id="rId10"/>
    <p:sldId id="358" r:id="rId11"/>
    <p:sldId id="359" r:id="rId12"/>
    <p:sldId id="360" r:id="rId13"/>
    <p:sldId id="361" r:id="rId14"/>
    <p:sldId id="362" r:id="rId15"/>
    <p:sldId id="363" r:id="rId16"/>
    <p:sldId id="364" r:id="rId17"/>
    <p:sldId id="365" r:id="rId18"/>
    <p:sldId id="366" r:id="rId19"/>
    <p:sldId id="367" r:id="rId20"/>
    <p:sldId id="368" r:id="rId21"/>
    <p:sldId id="369" r:id="rId22"/>
    <p:sldId id="370" r:id="rId23"/>
    <p:sldId id="371" r:id="rId24"/>
    <p:sldId id="372" r:id="rId25"/>
    <p:sldId id="373" r:id="rId26"/>
    <p:sldId id="374" r:id="rId27"/>
    <p:sldId id="375" r:id="rId28"/>
    <p:sldId id="376" r:id="rId29"/>
    <p:sldId id="377" r:id="rId30"/>
    <p:sldId id="378" r:id="rId31"/>
    <p:sldId id="380" r:id="rId32"/>
    <p:sldId id="381" r:id="rId33"/>
    <p:sldId id="382" r:id="rId34"/>
    <p:sldId id="383" r:id="rId35"/>
    <p:sldId id="384" r:id="rId36"/>
    <p:sldId id="385" r:id="rId37"/>
    <p:sldId id="386" r:id="rId38"/>
    <p:sldId id="387" r:id="rId39"/>
    <p:sldId id="388" r:id="rId40"/>
    <p:sldId id="389" r:id="rId41"/>
    <p:sldId id="390" r:id="rId42"/>
    <p:sldId id="391" r:id="rId43"/>
    <p:sldId id="392" r:id="rId44"/>
    <p:sldId id="295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 Zent" userId="866ee19a-0778-44be-8609-d876a0dd2cda" providerId="ADAL" clId="{F320000D-CEEF-49B3-AD65-2F0CE1DF4339}"/>
    <pc:docChg chg="modSld">
      <pc:chgData name="Dan Zent" userId="866ee19a-0778-44be-8609-d876a0dd2cda" providerId="ADAL" clId="{F320000D-CEEF-49B3-AD65-2F0CE1DF4339}" dt="2026-06-16T16:53:53.272" v="26" actId="6549"/>
      <pc:docMkLst>
        <pc:docMk/>
      </pc:docMkLst>
      <pc:sldChg chg="modSp mod">
        <pc:chgData name="Dan Zent" userId="866ee19a-0778-44be-8609-d876a0dd2cda" providerId="ADAL" clId="{F320000D-CEEF-49B3-AD65-2F0CE1DF4339}" dt="2026-06-16T16:53:53.272" v="26" actId="6549"/>
        <pc:sldMkLst>
          <pc:docMk/>
          <pc:sldMk cId="1408998015" sldId="315"/>
        </pc:sldMkLst>
        <pc:spChg chg="mod">
          <ac:chgData name="Dan Zent" userId="866ee19a-0778-44be-8609-d876a0dd2cda" providerId="ADAL" clId="{F320000D-CEEF-49B3-AD65-2F0CE1DF4339}" dt="2026-06-16T16:53:53.272" v="26" actId="6549"/>
          <ac:spMkLst>
            <pc:docMk/>
            <pc:sldMk cId="1408998015" sldId="315"/>
            <ac:spMk id="7" creationId="{04907C3C-58D7-24B4-F8AB-BAFFBFAABBBE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E1E45-A64D-349D-AB2E-B378C10A7A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2AE3F9-BCA3-3C46-2693-5932281524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0B7E03-D1EC-844F-D71D-888CADEB0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E820C-4D9C-4836-B613-30C33875CC2E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7580A1-142F-71CE-ABEE-CDB93A917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D34207-7905-3252-5133-6D5110E6D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68682-0F27-45E1-BBE6-9C1061450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432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6A9F0-1923-FA13-0851-D0D93BFB2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D8E1B6-9A12-2856-CA53-B0144E5A59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3EE928-C38E-DDA2-4A9C-0D1E42A9A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E820C-4D9C-4836-B613-30C33875CC2E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ADD716-B0E7-1EA2-2294-08B2041D3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9B667B-DBDE-8F65-94E2-2A47CD72C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68682-0F27-45E1-BBE6-9C1061450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694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0232CD-B513-DEF0-2F36-B443A63C56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7745BC-C551-3E69-5760-60F78BF6D1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AD4CCD-9E60-5A58-EE69-1C019263D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E820C-4D9C-4836-B613-30C33875CC2E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01EFE4-4763-7A89-FF69-F70ABD79E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457644-35BA-0571-84A0-65C5A677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68682-0F27-45E1-BBE6-9C1061450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059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738189" y="374059"/>
            <a:ext cx="1071562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E564A2-0BDB-6508-9377-CD4B4F77E0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8184" y="5958625"/>
            <a:ext cx="1792740" cy="638839"/>
          </a:xfrm>
          <a:prstGeom prst="rect">
            <a:avLst/>
          </a:prstGeom>
        </p:spPr>
      </p:pic>
      <p:sp>
        <p:nvSpPr>
          <p:cNvPr id="5" name="Footer Placeholder 10">
            <a:extLst>
              <a:ext uri="{FF2B5EF4-FFF2-40B4-BE49-F238E27FC236}">
                <a16:creationId xmlns:a16="http://schemas.microsoft.com/office/drawing/2014/main" id="{F6954497-62B3-198E-40D1-FABE5D8A04F3}"/>
              </a:ext>
            </a:extLst>
          </p:cNvPr>
          <p:cNvSpPr txBox="1">
            <a:spLocks/>
          </p:cNvSpPr>
          <p:nvPr userDrawn="1"/>
        </p:nvSpPr>
        <p:spPr>
          <a:xfrm>
            <a:off x="7486650" y="6095481"/>
            <a:ext cx="39671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ln>
                  <a:noFill/>
                </a:ln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5A5B5D"/>
                </a:solidFill>
              </a:rPr>
              <a:t>Federal Emergency Management Agency	 </a:t>
            </a:r>
            <a:fld id="{8FCC257D-A786-9244-9E17-CE618C8B9275}" type="slidenum">
              <a:rPr lang="en-US" smtClean="0">
                <a:solidFill>
                  <a:srgbClr val="5A5B5D"/>
                </a:solidFill>
              </a:rPr>
              <a:pPr/>
              <a:t>‹#›</a:t>
            </a:fld>
            <a:endParaRPr lang="en-US">
              <a:solidFill>
                <a:srgbClr val="5A5B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9535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w/o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70B9F23-FC0F-C3BD-202A-627C50EA2A35}"/>
              </a:ext>
            </a:extLst>
          </p:cNvPr>
          <p:cNvSpPr/>
          <p:nvPr userDrawn="1"/>
        </p:nvSpPr>
        <p:spPr>
          <a:xfrm>
            <a:off x="0" y="-2"/>
            <a:ext cx="12192000" cy="6858001"/>
          </a:xfrm>
          <a:prstGeom prst="rect">
            <a:avLst/>
          </a:prstGeom>
          <a:solidFill>
            <a:srgbClr val="003D67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725A2850-52BB-81ED-890C-DD762F25E8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2083093"/>
            <a:ext cx="10820400" cy="1246472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5400"/>
              </a:lnSpc>
              <a:defRPr sz="5400" b="0">
                <a:solidFill>
                  <a:schemeClr val="bg1"/>
                </a:solidFill>
                <a:latin typeface="Franklin Gothic Heavy" panose="020B0903020102020204" pitchFamily="34" charset="0"/>
                <a:cs typeface="Arial"/>
              </a:defRPr>
            </a:lvl1pPr>
          </a:lstStyle>
          <a:p>
            <a:r>
              <a:rPr lang="en-US"/>
              <a:t>FEMA POWER POINT UPDATE TITLE GOES HERE 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142E9A10-C261-AC17-40D3-568668A5F77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5799" y="3919118"/>
            <a:ext cx="10820401" cy="41093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B5201C8-7CAA-7C42-838D-C5DE0E04D695}"/>
              </a:ext>
            </a:extLst>
          </p:cNvPr>
          <p:cNvCxnSpPr>
            <a:cxnSpLocks/>
          </p:cNvCxnSpPr>
          <p:nvPr userDrawn="1"/>
        </p:nvCxnSpPr>
        <p:spPr>
          <a:xfrm>
            <a:off x="685799" y="3627842"/>
            <a:ext cx="10820401" cy="0"/>
          </a:xfrm>
          <a:prstGeom prst="line">
            <a:avLst/>
          </a:prstGeom>
          <a:ln w="76200">
            <a:solidFill>
              <a:srgbClr val="3D98C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icture containing qr code&#10;&#10;Description automatically generated">
            <a:extLst>
              <a:ext uri="{FF2B5EF4-FFF2-40B4-BE49-F238E27FC236}">
                <a16:creationId xmlns:a16="http://schemas.microsoft.com/office/drawing/2014/main" id="{7FF45BEC-92F7-F6C6-B39B-3464B35D94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6393" y="5007043"/>
            <a:ext cx="3317421" cy="117449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B3D32C-DE4D-73CB-751A-A5A1ECE540DA}"/>
              </a:ext>
            </a:extLst>
          </p:cNvPr>
          <p:cNvSpPr/>
          <p:nvPr userDrawn="1"/>
        </p:nvSpPr>
        <p:spPr>
          <a:xfrm rot="16200000">
            <a:off x="1737360" y="-1055493"/>
            <a:ext cx="457200" cy="2560320"/>
          </a:xfrm>
          <a:prstGeom prst="rect">
            <a:avLst/>
          </a:prstGeom>
          <a:solidFill>
            <a:srgbClr val="D24B6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14F14247-D33E-D0C2-CEBF-EC113074B9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0380" y="87507"/>
            <a:ext cx="2311160" cy="27432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FontTx/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>
              <a:defRPr sz="1800" i="1"/>
            </a:lvl3pPr>
            <a:lvl4pPr>
              <a:defRPr sz="1800"/>
            </a:lvl4pPr>
            <a:lvl5pPr>
              <a:defRPr sz="1800"/>
            </a:lvl5pPr>
          </a:lstStyle>
          <a:p>
            <a:pPr marL="0" marR="0" lvl="0" indent="0" algn="l" defTabSz="4572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>
                <a:srgbClr val="2F2F3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Day, Month 00, 0000</a:t>
            </a:r>
          </a:p>
        </p:txBody>
      </p:sp>
    </p:spTree>
    <p:extLst>
      <p:ext uri="{BB962C8B-B14F-4D97-AF65-F5344CB8AC3E}">
        <p14:creationId xmlns:p14="http://schemas.microsoft.com/office/powerpoint/2010/main" val="9618917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 w/o Image">
    <p:bg>
      <p:bgPr>
        <a:solidFill>
          <a:srgbClr val="0051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>
            <a:extLst>
              <a:ext uri="{FF2B5EF4-FFF2-40B4-BE49-F238E27FC236}">
                <a16:creationId xmlns:a16="http://schemas.microsoft.com/office/drawing/2014/main" id="{725A2850-52BB-81ED-890C-DD762F25E8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1" y="1707756"/>
            <a:ext cx="6858000" cy="9144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10000" b="0">
                <a:solidFill>
                  <a:schemeClr val="bg1"/>
                </a:solidFill>
                <a:latin typeface="Franklin Gothic Heavy" panose="020B0903020102020204" pitchFamily="34" charset="0"/>
                <a:cs typeface="Arial"/>
              </a:defRPr>
            </a:lvl1pPr>
          </a:lstStyle>
          <a:p>
            <a:r>
              <a:rPr lang="en-US"/>
              <a:t>THE END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142E9A10-C261-AC17-40D3-568668A5F77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67001" y="3361051"/>
            <a:ext cx="6858000" cy="41093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n-US"/>
              <a:t>Thank You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B5201C8-7CAA-7C42-838D-C5DE0E04D695}"/>
              </a:ext>
            </a:extLst>
          </p:cNvPr>
          <p:cNvCxnSpPr>
            <a:cxnSpLocks/>
          </p:cNvCxnSpPr>
          <p:nvPr userDrawn="1"/>
        </p:nvCxnSpPr>
        <p:spPr>
          <a:xfrm>
            <a:off x="3078481" y="3002818"/>
            <a:ext cx="6035040" cy="0"/>
          </a:xfrm>
          <a:prstGeom prst="line">
            <a:avLst/>
          </a:prstGeom>
          <a:ln w="76200">
            <a:solidFill>
              <a:srgbClr val="3D98C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4" name="Picture 3" descr="A picture containing qr code&#10;&#10;Description automatically generated">
            <a:extLst>
              <a:ext uri="{FF2B5EF4-FFF2-40B4-BE49-F238E27FC236}">
                <a16:creationId xmlns:a16="http://schemas.microsoft.com/office/drawing/2014/main" id="{7FF45BEC-92F7-F6C6-B39B-3464B35D94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37291" y="4180297"/>
            <a:ext cx="3317421" cy="117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518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F8920-61EE-8AA1-BE47-CCD813200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BB3CE3-3972-6D0E-88DB-8DB45D7B24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D24ADD-3EFD-A5CE-D761-22B9C7C2F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E820C-4D9C-4836-B613-30C33875CC2E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07E9E-6BF2-A1FE-D56E-C127130A8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DD8FD9-1AC6-FB9C-61C1-F89C458BD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68682-0F27-45E1-BBE6-9C1061450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832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0997F-8208-0B24-3A0F-5B1C22F77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630A7-940D-348B-5BC2-22F4EB080C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5C749D-715E-A1B0-2A46-0936D5EB3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E820C-4D9C-4836-B613-30C33875CC2E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4F147E-32AE-14FD-8B93-EBF3A27A2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D918B6-9A9B-B2FD-9D0B-7E17837A5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68682-0F27-45E1-BBE6-9C1061450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887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A67AD-8E40-EBE9-421E-D116F374F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518619-B917-9517-2A7D-23C6145F16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321EAE-BDF0-12AB-CCBA-E2EF009B99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ECBBD3-2AE5-2EB3-A756-68437AE8B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E820C-4D9C-4836-B613-30C33875CC2E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36793C-E47F-9899-425C-0916C369B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062F44-B476-AC58-2315-57F73D629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68682-0F27-45E1-BBE6-9C1061450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444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49E84-952B-949C-54B0-13AD22295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6FB048-3A19-D158-4263-223313FFD2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CA8F48-1B34-7EBE-6293-E169FE8DD5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766F9B-7588-8C4D-A940-1E0BF91096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987EDF-9127-836B-C704-8869FB422F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A22A01-95C1-F17F-9B55-1418CCFF0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E820C-4D9C-4836-B613-30C33875CC2E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84D238-9B96-9F62-FF03-DC9E33D27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933831-405A-A875-1C6B-E87B3CF31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68682-0F27-45E1-BBE6-9C1061450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93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05FD5-939C-7F20-D444-C396AA651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282529-441E-7DD2-9CB7-15F2C1DC2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E820C-4D9C-4836-B613-30C33875CC2E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8D5216-109B-8556-92BF-2BB92920F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903F43-EFF7-C044-C6FD-CC0A5C985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68682-0F27-45E1-BBE6-9C1061450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996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2F8B6D-2DAD-2412-880C-C5F536FA5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E820C-4D9C-4836-B613-30C33875CC2E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80287E-0AE7-1DEB-4602-FA12453E8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BB20D5-34CE-BBE8-DA6F-006562DDA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68682-0F27-45E1-BBE6-9C1061450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270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760EB-4376-015F-2E43-DF8A56536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62B74E-903D-11AF-0154-CD818A1F9A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AF3528-DD8C-631D-4411-E3741CF3A4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DBDB9E-6631-B2B3-9B76-FAEEE9A14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E820C-4D9C-4836-B613-30C33875CC2E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4248CD-67D8-8D75-B94E-01DA96D5D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F2514B-9B8D-D954-5611-AFC037AC3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68682-0F27-45E1-BBE6-9C1061450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166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4A112-4C77-4281-32E9-CFD47206F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C38709-1488-9744-BFFF-2F12031B53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4798FB-B5E2-866D-9E21-8FD9D1988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6EFFE9-71AC-DB37-AE6E-01D913C06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E820C-4D9C-4836-B613-30C33875CC2E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BD6281-3287-D457-A5B9-3F7565AA0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9B7CC0-DCD3-95CF-FCB6-D11BE094E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68682-0F27-45E1-BBE6-9C1061450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46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E01ECF-D40F-B81E-43E0-2FA57E316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B35DD5-52C2-E593-54B1-4688A7D1F8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6B7E09-3420-4B37-425B-EC4BF029CD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9E820C-4D9C-4836-B613-30C33875CC2E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9FD155-360B-533C-DDE1-F3B7977F64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96F9DE-4941-C2D0-46F2-412F0E279F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D68682-0F27-45E1-BBE6-9C1061450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569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.jp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jp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51.jp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67.jpg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67.jpg"/><Relationship Id="rId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Relationship Id="rId9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3.jp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E8E0D-EDFE-A58F-66B5-569A3C883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CBRN Responder Overview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4907C3C-58D7-24B4-F8AB-BAFFBFAABB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16 June 2026</a:t>
            </a:r>
          </a:p>
        </p:txBody>
      </p:sp>
    </p:spTree>
    <p:extLst>
      <p:ext uri="{BB962C8B-B14F-4D97-AF65-F5344CB8AC3E}">
        <p14:creationId xmlns:p14="http://schemas.microsoft.com/office/powerpoint/2010/main" val="1408998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CB26AB-D86B-1F76-2EFD-A6BEC2466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25405EC9-D4E7-6A47-0435-3EBCA2E70131}"/>
              </a:ext>
            </a:extLst>
          </p:cNvPr>
          <p:cNvGrpSpPr/>
          <p:nvPr/>
        </p:nvGrpSpPr>
        <p:grpSpPr>
          <a:xfrm>
            <a:off x="1688592" y="950976"/>
            <a:ext cx="8814816" cy="4956048"/>
            <a:chOff x="0" y="0"/>
            <a:chExt cx="12192000" cy="6856730"/>
          </a:xfrm>
        </p:grpSpPr>
        <p:sp>
          <p:nvSpPr>
            <p:cNvPr id="3" name="object 2">
              <a:extLst>
                <a:ext uri="{FF2B5EF4-FFF2-40B4-BE49-F238E27FC236}">
                  <a16:creationId xmlns:a16="http://schemas.microsoft.com/office/drawing/2014/main" id="{1EDDCA15-701A-F232-6F9D-292454C35920}"/>
                </a:ext>
              </a:extLst>
            </p:cNvPr>
            <p:cNvSpPr/>
            <p:nvPr/>
          </p:nvSpPr>
          <p:spPr>
            <a:xfrm>
              <a:off x="0" y="0"/>
              <a:ext cx="12192000" cy="6856730"/>
            </a:xfrm>
            <a:custGeom>
              <a:avLst/>
              <a:gdLst/>
              <a:ahLst/>
              <a:cxnLst/>
              <a:rect l="l" t="t" r="r" b="b"/>
              <a:pathLst>
                <a:path w="12192000" h="6856730">
                  <a:moveTo>
                    <a:pt x="12192000" y="0"/>
                  </a:moveTo>
                  <a:lnTo>
                    <a:pt x="0" y="0"/>
                  </a:lnTo>
                  <a:lnTo>
                    <a:pt x="0" y="6856476"/>
                  </a:lnTo>
                  <a:lnTo>
                    <a:pt x="12192000" y="6856476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FBC4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3" descr="$PPTXTitle">
              <a:extLst>
                <a:ext uri="{FF2B5EF4-FFF2-40B4-BE49-F238E27FC236}">
                  <a16:creationId xmlns:a16="http://schemas.microsoft.com/office/drawing/2014/main" id="{F68A8A14-0857-F827-BFE5-A37E1CDC15D8}"/>
                </a:ext>
              </a:extLst>
            </p:cNvPr>
            <p:cNvSpPr txBox="1">
              <a:spLocks/>
            </p:cNvSpPr>
            <p:nvPr/>
          </p:nvSpPr>
          <p:spPr>
            <a:xfrm>
              <a:off x="1044098" y="217720"/>
              <a:ext cx="10103802" cy="869364"/>
            </a:xfrm>
            <a:prstGeom prst="rect">
              <a:avLst/>
            </a:prstGeom>
          </p:spPr>
          <p:txBody>
            <a:bodyPr vert="horz" wrap="square" lIns="0" tIns="12700" rIns="0" bIns="0" rtlCol="0" anchor="ctr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rgbClr val="005288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n-US" sz="4000" b="1" dirty="0">
                  <a:solidFill>
                    <a:srgbClr val="000000"/>
                  </a:solidFill>
                  <a:latin typeface="Calibri"/>
                  <a:cs typeface="Calibri"/>
                </a:rPr>
                <a:t>Maintain</a:t>
              </a:r>
              <a:r>
                <a:rPr lang="en-US" sz="4000" b="1" spc="-290" dirty="0">
                  <a:solidFill>
                    <a:srgbClr val="000000"/>
                  </a:solidFill>
                  <a:latin typeface="Calibri"/>
                  <a:cs typeface="Calibri"/>
                </a:rPr>
                <a:t> </a:t>
              </a:r>
              <a:r>
                <a:rPr lang="en-US" sz="4000" b="1" dirty="0">
                  <a:solidFill>
                    <a:srgbClr val="000000"/>
                  </a:solidFill>
                  <a:latin typeface="Calibri"/>
                  <a:cs typeface="Calibri"/>
                </a:rPr>
                <a:t>Situational</a:t>
              </a:r>
              <a:r>
                <a:rPr lang="en-US" sz="4000" b="1" spc="-285" dirty="0">
                  <a:solidFill>
                    <a:srgbClr val="000000"/>
                  </a:solidFill>
                  <a:latin typeface="Calibri"/>
                  <a:cs typeface="Calibri"/>
                </a:rPr>
                <a:t> </a:t>
              </a:r>
              <a:r>
                <a:rPr lang="en-US" sz="4000" b="1" spc="-10" dirty="0">
                  <a:solidFill>
                    <a:srgbClr val="000000"/>
                  </a:solidFill>
                  <a:latin typeface="Calibri"/>
                  <a:cs typeface="Calibri"/>
                </a:rPr>
                <a:t>Awareness</a:t>
              </a:r>
              <a:endParaRPr lang="en-US" sz="4000" dirty="0">
                <a:latin typeface="Calibri"/>
                <a:cs typeface="Calibri"/>
              </a:endParaRPr>
            </a:p>
          </p:txBody>
        </p:sp>
        <p:grpSp>
          <p:nvGrpSpPr>
            <p:cNvPr id="15" name="object 4">
              <a:extLst>
                <a:ext uri="{FF2B5EF4-FFF2-40B4-BE49-F238E27FC236}">
                  <a16:creationId xmlns:a16="http://schemas.microsoft.com/office/drawing/2014/main" id="{FE9F8155-94DE-B85E-D158-76632C15FD11}"/>
                </a:ext>
              </a:extLst>
            </p:cNvPr>
            <p:cNvGrpSpPr/>
            <p:nvPr/>
          </p:nvGrpSpPr>
          <p:grpSpPr>
            <a:xfrm>
              <a:off x="4966715" y="1260347"/>
              <a:ext cx="4642485" cy="4932045"/>
              <a:chOff x="4966715" y="1260347"/>
              <a:chExt cx="4642485" cy="4932045"/>
            </a:xfrm>
          </p:grpSpPr>
          <p:pic>
            <p:nvPicPr>
              <p:cNvPr id="16" name="object 5" descr="Graphical user interface, application, Teams  Description automatically generated">
                <a:extLst>
                  <a:ext uri="{FF2B5EF4-FFF2-40B4-BE49-F238E27FC236}">
                    <a16:creationId xmlns:a16="http://schemas.microsoft.com/office/drawing/2014/main" id="{D9794D81-9DA2-465C-AEDA-0CB52F8CDBB5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4966715" y="1260347"/>
                <a:ext cx="2342387" cy="4402835"/>
              </a:xfrm>
              <a:prstGeom prst="rect">
                <a:avLst/>
              </a:prstGeom>
            </p:spPr>
          </p:pic>
          <p:pic>
            <p:nvPicPr>
              <p:cNvPr id="17" name="object 6" descr="Graphical user interface, application, Teams  Description automatically generated">
                <a:extLst>
                  <a:ext uri="{FF2B5EF4-FFF2-40B4-BE49-F238E27FC236}">
                    <a16:creationId xmlns:a16="http://schemas.microsoft.com/office/drawing/2014/main" id="{1628EAD8-B008-2F45-B513-5F661B9908DC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7267956" y="1789175"/>
                <a:ext cx="2340850" cy="4402834"/>
              </a:xfrm>
              <a:prstGeom prst="rect">
                <a:avLst/>
              </a:prstGeom>
            </p:spPr>
          </p:pic>
          <p:pic>
            <p:nvPicPr>
              <p:cNvPr id="18" name="object 7">
                <a:extLst>
                  <a:ext uri="{FF2B5EF4-FFF2-40B4-BE49-F238E27FC236}">
                    <a16:creationId xmlns:a16="http://schemas.microsoft.com/office/drawing/2014/main" id="{E4B17D80-D1A5-EB34-3C20-79EFDDEDDF37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5273039" y="1618486"/>
                <a:ext cx="1700784" cy="3621024"/>
              </a:xfrm>
              <a:prstGeom prst="rect">
                <a:avLst/>
              </a:prstGeom>
            </p:spPr>
          </p:pic>
          <p:pic>
            <p:nvPicPr>
              <p:cNvPr id="19" name="object 8">
                <a:extLst>
                  <a:ext uri="{FF2B5EF4-FFF2-40B4-BE49-F238E27FC236}">
                    <a16:creationId xmlns:a16="http://schemas.microsoft.com/office/drawing/2014/main" id="{82B88F53-D5AB-0E09-E5BD-6D74229178F8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7591043" y="2156456"/>
                <a:ext cx="1694688" cy="3668271"/>
              </a:xfrm>
              <a:prstGeom prst="rect">
                <a:avLst/>
              </a:prstGeom>
            </p:spPr>
          </p:pic>
        </p:grpSp>
        <p:grpSp>
          <p:nvGrpSpPr>
            <p:cNvPr id="20" name="object 9">
              <a:extLst>
                <a:ext uri="{FF2B5EF4-FFF2-40B4-BE49-F238E27FC236}">
                  <a16:creationId xmlns:a16="http://schemas.microsoft.com/office/drawing/2014/main" id="{7662F8BF-469F-3E3E-7209-2E1BA74E6223}"/>
                </a:ext>
              </a:extLst>
            </p:cNvPr>
            <p:cNvGrpSpPr/>
            <p:nvPr/>
          </p:nvGrpSpPr>
          <p:grpSpPr>
            <a:xfrm>
              <a:off x="9674352" y="2305811"/>
              <a:ext cx="2342515" cy="4403090"/>
              <a:chOff x="9674352" y="2305811"/>
              <a:chExt cx="2342515" cy="4403090"/>
            </a:xfrm>
          </p:grpSpPr>
          <p:pic>
            <p:nvPicPr>
              <p:cNvPr id="21" name="object 10" descr="Graphical user interface, application, Teams  Description automatically generated">
                <a:extLst>
                  <a:ext uri="{FF2B5EF4-FFF2-40B4-BE49-F238E27FC236}">
                    <a16:creationId xmlns:a16="http://schemas.microsoft.com/office/drawing/2014/main" id="{067F6836-4CD1-133B-7432-6B90E143F0B7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9674352" y="2305811"/>
                <a:ext cx="2342374" cy="4402835"/>
              </a:xfrm>
              <a:prstGeom prst="rect">
                <a:avLst/>
              </a:prstGeom>
            </p:spPr>
          </p:pic>
          <p:pic>
            <p:nvPicPr>
              <p:cNvPr id="22" name="object 11">
                <a:extLst>
                  <a:ext uri="{FF2B5EF4-FFF2-40B4-BE49-F238E27FC236}">
                    <a16:creationId xmlns:a16="http://schemas.microsoft.com/office/drawing/2014/main" id="{8D17994A-DCD5-B10A-C6F5-7E98AA451496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9995915" y="2670045"/>
                <a:ext cx="1699260" cy="3675890"/>
              </a:xfrm>
              <a:prstGeom prst="rect">
                <a:avLst/>
              </a:prstGeom>
            </p:spPr>
          </p:pic>
        </p:grpSp>
        <p:sp>
          <p:nvSpPr>
            <p:cNvPr id="23" name="object 12">
              <a:extLst>
                <a:ext uri="{FF2B5EF4-FFF2-40B4-BE49-F238E27FC236}">
                  <a16:creationId xmlns:a16="http://schemas.microsoft.com/office/drawing/2014/main" id="{8C3CA722-C40A-7302-6F6C-AE5A78575046}"/>
                </a:ext>
              </a:extLst>
            </p:cNvPr>
            <p:cNvSpPr txBox="1"/>
            <p:nvPr/>
          </p:nvSpPr>
          <p:spPr>
            <a:xfrm>
              <a:off x="248862" y="1590662"/>
              <a:ext cx="4302124" cy="4104643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584200" marR="5080" indent="-571500">
                <a:lnSpc>
                  <a:spcPct val="100000"/>
                </a:lnSpc>
                <a:spcBef>
                  <a:spcPts val="95"/>
                </a:spcBef>
                <a:buFont typeface="Arial"/>
                <a:buChar char="•"/>
                <a:tabLst>
                  <a:tab pos="584200" algn="l"/>
                </a:tabLst>
              </a:pPr>
              <a:r>
                <a:rPr dirty="0">
                  <a:latin typeface="Calibri"/>
                  <a:cs typeface="Calibri"/>
                </a:rPr>
                <a:t>Display</a:t>
              </a:r>
              <a:r>
                <a:rPr spc="-95" dirty="0">
                  <a:latin typeface="Calibri"/>
                  <a:cs typeface="Calibri"/>
                </a:rPr>
                <a:t> </a:t>
              </a:r>
              <a:r>
                <a:rPr dirty="0">
                  <a:latin typeface="Calibri"/>
                  <a:cs typeface="Calibri"/>
                </a:rPr>
                <a:t>data</a:t>
              </a:r>
              <a:r>
                <a:rPr spc="-100" dirty="0">
                  <a:latin typeface="Calibri"/>
                  <a:cs typeface="Calibri"/>
                </a:rPr>
                <a:t> </a:t>
              </a:r>
              <a:r>
                <a:rPr spc="-10" dirty="0">
                  <a:latin typeface="Calibri"/>
                  <a:cs typeface="Calibri"/>
                </a:rPr>
                <a:t>points, </a:t>
              </a:r>
              <a:r>
                <a:rPr dirty="0">
                  <a:latin typeface="Calibri"/>
                  <a:cs typeface="Calibri"/>
                </a:rPr>
                <a:t>facilities,</a:t>
              </a:r>
              <a:r>
                <a:rPr spc="-125" dirty="0">
                  <a:latin typeface="Calibri"/>
                  <a:cs typeface="Calibri"/>
                </a:rPr>
                <a:t> </a:t>
              </a:r>
              <a:r>
                <a:rPr spc="-10" dirty="0">
                  <a:latin typeface="Calibri"/>
                  <a:cs typeface="Calibri"/>
                </a:rPr>
                <a:t>sampling </a:t>
              </a:r>
              <a:r>
                <a:rPr dirty="0">
                  <a:latin typeface="Calibri"/>
                  <a:cs typeface="Calibri"/>
                </a:rPr>
                <a:t>locations,</a:t>
              </a:r>
              <a:r>
                <a:rPr spc="-60" dirty="0">
                  <a:latin typeface="Calibri"/>
                  <a:cs typeface="Calibri"/>
                </a:rPr>
                <a:t> </a:t>
              </a:r>
              <a:r>
                <a:rPr dirty="0">
                  <a:latin typeface="Calibri"/>
                  <a:cs typeface="Calibri"/>
                </a:rPr>
                <a:t>and</a:t>
              </a:r>
              <a:r>
                <a:rPr spc="-70" dirty="0">
                  <a:latin typeface="Calibri"/>
                  <a:cs typeface="Calibri"/>
                </a:rPr>
                <a:t> </a:t>
              </a:r>
              <a:r>
                <a:rPr spc="-10" dirty="0">
                  <a:latin typeface="Calibri"/>
                  <a:cs typeface="Calibri"/>
                </a:rPr>
                <a:t>responders </a:t>
              </a:r>
              <a:r>
                <a:rPr dirty="0">
                  <a:latin typeface="Calibri"/>
                  <a:cs typeface="Calibri"/>
                </a:rPr>
                <a:t>on</a:t>
              </a:r>
              <a:r>
                <a:rPr spc="-55" dirty="0">
                  <a:latin typeface="Calibri"/>
                  <a:cs typeface="Calibri"/>
                </a:rPr>
                <a:t> </a:t>
              </a:r>
              <a:r>
                <a:rPr dirty="0">
                  <a:latin typeface="Calibri"/>
                  <a:cs typeface="Calibri"/>
                </a:rPr>
                <a:t>the</a:t>
              </a:r>
              <a:r>
                <a:rPr spc="-45" dirty="0">
                  <a:latin typeface="Calibri"/>
                  <a:cs typeface="Calibri"/>
                </a:rPr>
                <a:t> </a:t>
              </a:r>
              <a:r>
                <a:rPr dirty="0">
                  <a:latin typeface="Calibri"/>
                  <a:cs typeface="Calibri"/>
                </a:rPr>
                <a:t>event</a:t>
              </a:r>
              <a:r>
                <a:rPr spc="-60" dirty="0">
                  <a:latin typeface="Calibri"/>
                  <a:cs typeface="Calibri"/>
                </a:rPr>
                <a:t> </a:t>
              </a:r>
              <a:r>
                <a:rPr spc="-25" dirty="0">
                  <a:latin typeface="Calibri"/>
                  <a:cs typeface="Calibri"/>
                </a:rPr>
                <a:t>map</a:t>
              </a:r>
              <a:endParaRPr dirty="0">
                <a:latin typeface="Calibri"/>
                <a:cs typeface="Calibri"/>
              </a:endParaRPr>
            </a:p>
            <a:p>
              <a:pPr marL="583565" indent="-570865">
                <a:lnSpc>
                  <a:spcPct val="100000"/>
                </a:lnSpc>
                <a:spcBef>
                  <a:spcPts val="1680"/>
                </a:spcBef>
                <a:buFont typeface="Arial"/>
                <a:buChar char="•"/>
                <a:tabLst>
                  <a:tab pos="583565" algn="l"/>
                </a:tabLst>
              </a:pPr>
              <a:r>
                <a:rPr dirty="0">
                  <a:latin typeface="Calibri"/>
                  <a:cs typeface="Calibri"/>
                </a:rPr>
                <a:t>Search</a:t>
              </a:r>
              <a:r>
                <a:rPr spc="-70" dirty="0">
                  <a:latin typeface="Calibri"/>
                  <a:cs typeface="Calibri"/>
                </a:rPr>
                <a:t> </a:t>
              </a:r>
              <a:r>
                <a:rPr dirty="0">
                  <a:latin typeface="Calibri"/>
                  <a:cs typeface="Calibri"/>
                </a:rPr>
                <a:t>and</a:t>
              </a:r>
              <a:r>
                <a:rPr spc="-40" dirty="0">
                  <a:latin typeface="Calibri"/>
                  <a:cs typeface="Calibri"/>
                </a:rPr>
                <a:t> </a:t>
              </a:r>
              <a:r>
                <a:rPr dirty="0">
                  <a:latin typeface="Calibri"/>
                  <a:cs typeface="Calibri"/>
                </a:rPr>
                <a:t>filter</a:t>
              </a:r>
              <a:r>
                <a:rPr spc="-75" dirty="0">
                  <a:latin typeface="Calibri"/>
                  <a:cs typeface="Calibri"/>
                </a:rPr>
                <a:t> </a:t>
              </a:r>
              <a:r>
                <a:rPr spc="-10" dirty="0">
                  <a:latin typeface="Calibri"/>
                  <a:cs typeface="Calibri"/>
                </a:rPr>
                <a:t>facilities</a:t>
              </a:r>
              <a:endParaRPr dirty="0">
                <a:latin typeface="Calibri"/>
                <a:cs typeface="Calibri"/>
              </a:endParaRPr>
            </a:p>
            <a:p>
              <a:pPr marL="584200" marR="405765" indent="-571500">
                <a:lnSpc>
                  <a:spcPct val="100000"/>
                </a:lnSpc>
                <a:spcBef>
                  <a:spcPts val="1920"/>
                </a:spcBef>
                <a:buFont typeface="Arial"/>
                <a:buChar char="•"/>
                <a:tabLst>
                  <a:tab pos="584200" algn="l"/>
                </a:tabLst>
              </a:pPr>
              <a:r>
                <a:rPr dirty="0">
                  <a:latin typeface="Calibri"/>
                  <a:cs typeface="Calibri"/>
                </a:rPr>
                <a:t>View</a:t>
              </a:r>
              <a:r>
                <a:rPr spc="-80" dirty="0">
                  <a:latin typeface="Calibri"/>
                  <a:cs typeface="Calibri"/>
                </a:rPr>
                <a:t> </a:t>
              </a:r>
              <a:r>
                <a:rPr dirty="0">
                  <a:latin typeface="Calibri"/>
                  <a:cs typeface="Calibri"/>
                </a:rPr>
                <a:t>facility</a:t>
              </a:r>
              <a:r>
                <a:rPr spc="-90" dirty="0">
                  <a:latin typeface="Calibri"/>
                  <a:cs typeface="Calibri"/>
                </a:rPr>
                <a:t> </a:t>
              </a:r>
              <a:r>
                <a:rPr spc="-10" dirty="0">
                  <a:latin typeface="Calibri"/>
                  <a:cs typeface="Calibri"/>
                </a:rPr>
                <a:t>details: </a:t>
              </a:r>
              <a:r>
                <a:rPr dirty="0">
                  <a:latin typeface="Calibri"/>
                  <a:cs typeface="Calibri"/>
                </a:rPr>
                <a:t>chemicals</a:t>
              </a:r>
              <a:r>
                <a:rPr spc="-125" dirty="0">
                  <a:latin typeface="Calibri"/>
                  <a:cs typeface="Calibri"/>
                </a:rPr>
                <a:t> </a:t>
              </a:r>
              <a:r>
                <a:rPr spc="-10" dirty="0">
                  <a:latin typeface="Calibri"/>
                  <a:cs typeface="Calibri"/>
                </a:rPr>
                <a:t>present, </a:t>
              </a:r>
              <a:r>
                <a:rPr spc="-25" dirty="0">
                  <a:latin typeface="Calibri"/>
                  <a:cs typeface="Calibri"/>
                </a:rPr>
                <a:t>quantity,</a:t>
              </a:r>
              <a:r>
                <a:rPr spc="-75" dirty="0">
                  <a:latin typeface="Calibri"/>
                  <a:cs typeface="Calibri"/>
                </a:rPr>
                <a:t> </a:t>
              </a:r>
              <a:r>
                <a:rPr spc="-10" dirty="0">
                  <a:latin typeface="Calibri"/>
                  <a:cs typeface="Calibri"/>
                </a:rPr>
                <a:t>descriptions, </a:t>
              </a:r>
              <a:r>
                <a:rPr dirty="0">
                  <a:latin typeface="Calibri"/>
                  <a:cs typeface="Calibri"/>
                </a:rPr>
                <a:t>locations,</a:t>
              </a:r>
              <a:r>
                <a:rPr spc="-60" dirty="0">
                  <a:latin typeface="Calibri"/>
                  <a:cs typeface="Calibri"/>
                </a:rPr>
                <a:t> </a:t>
              </a:r>
              <a:r>
                <a:rPr dirty="0">
                  <a:latin typeface="Calibri"/>
                  <a:cs typeface="Calibri"/>
                </a:rPr>
                <a:t>and</a:t>
              </a:r>
              <a:r>
                <a:rPr spc="-70" dirty="0">
                  <a:latin typeface="Calibri"/>
                  <a:cs typeface="Calibri"/>
                </a:rPr>
                <a:t> </a:t>
              </a:r>
              <a:r>
                <a:rPr spc="-10" dirty="0">
                  <a:latin typeface="Calibri"/>
                  <a:cs typeface="Calibri"/>
                </a:rPr>
                <a:t>contacts</a:t>
              </a:r>
              <a:endParaRPr dirty="0">
                <a:latin typeface="Calibri"/>
                <a:cs typeface="Calibri"/>
              </a:endParaRPr>
            </a:p>
          </p:txBody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D3B80794-4CFA-798E-53BD-7325C6EE0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188" y="374650"/>
            <a:ext cx="10715625" cy="365125"/>
          </a:xfrm>
        </p:spPr>
        <p:txBody>
          <a:bodyPr>
            <a:normAutofit fontScale="90000"/>
          </a:bodyPr>
          <a:lstStyle/>
          <a:p>
            <a:r>
              <a:rPr lang="en-US" dirty="0"/>
              <a:t>Coordinate Operations</a:t>
            </a:r>
          </a:p>
        </p:txBody>
      </p:sp>
    </p:spTree>
    <p:extLst>
      <p:ext uri="{BB962C8B-B14F-4D97-AF65-F5344CB8AC3E}">
        <p14:creationId xmlns:p14="http://schemas.microsoft.com/office/powerpoint/2010/main" val="18032797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22078B-88FD-50DE-270C-6E7E140A3E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3">
            <a:extLst>
              <a:ext uri="{FF2B5EF4-FFF2-40B4-BE49-F238E27FC236}">
                <a16:creationId xmlns:a16="http://schemas.microsoft.com/office/drawing/2014/main" id="{F3AD11ED-0C82-C126-210C-DD3FADA47EA6}"/>
              </a:ext>
            </a:extLst>
          </p:cNvPr>
          <p:cNvGrpSpPr/>
          <p:nvPr/>
        </p:nvGrpSpPr>
        <p:grpSpPr>
          <a:xfrm>
            <a:off x="2790444" y="1034144"/>
            <a:ext cx="6803390" cy="1096010"/>
            <a:chOff x="2714244" y="181356"/>
            <a:chExt cx="6803390" cy="1096010"/>
          </a:xfrm>
        </p:grpSpPr>
        <p:pic>
          <p:nvPicPr>
            <p:cNvPr id="5" name="object 4" descr="Logo  Description automatically generated">
              <a:extLst>
                <a:ext uri="{FF2B5EF4-FFF2-40B4-BE49-F238E27FC236}">
                  <a16:creationId xmlns:a16="http://schemas.microsoft.com/office/drawing/2014/main" id="{05BE7245-9F78-348A-D85D-043011859EC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14244" y="181356"/>
              <a:ext cx="811453" cy="1036306"/>
            </a:xfrm>
            <a:prstGeom prst="rect">
              <a:avLst/>
            </a:prstGeom>
          </p:spPr>
        </p:pic>
        <p:pic>
          <p:nvPicPr>
            <p:cNvPr id="6" name="object 5" descr="Logo  Description automatically generated">
              <a:extLst>
                <a:ext uri="{FF2B5EF4-FFF2-40B4-BE49-F238E27FC236}">
                  <a16:creationId xmlns:a16="http://schemas.microsoft.com/office/drawing/2014/main" id="{A1C2F45A-5D75-2BBD-F15E-480CF8BEECCC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55491" y="381000"/>
              <a:ext cx="2085352" cy="688174"/>
            </a:xfrm>
            <a:prstGeom prst="rect">
              <a:avLst/>
            </a:prstGeom>
          </p:spPr>
        </p:pic>
        <p:pic>
          <p:nvPicPr>
            <p:cNvPr id="7" name="object 6" descr="Logo  Description automatically generated">
              <a:extLst>
                <a:ext uri="{FF2B5EF4-FFF2-40B4-BE49-F238E27FC236}">
                  <a16:creationId xmlns:a16="http://schemas.microsoft.com/office/drawing/2014/main" id="{DF1FEEA2-3DFB-4B18-771A-D8C284948577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24500" y="402336"/>
              <a:ext cx="3992879" cy="874776"/>
            </a:xfrm>
            <a:prstGeom prst="rect">
              <a:avLst/>
            </a:prstGeom>
          </p:spPr>
        </p:pic>
      </p:grpSp>
      <p:grpSp>
        <p:nvGrpSpPr>
          <p:cNvPr id="3" name="object 2">
            <a:extLst>
              <a:ext uri="{FF2B5EF4-FFF2-40B4-BE49-F238E27FC236}">
                <a16:creationId xmlns:a16="http://schemas.microsoft.com/office/drawing/2014/main" id="{D21F6B25-76E5-930E-CA42-136B60297975}"/>
              </a:ext>
            </a:extLst>
          </p:cNvPr>
          <p:cNvGrpSpPr/>
          <p:nvPr/>
        </p:nvGrpSpPr>
        <p:grpSpPr>
          <a:xfrm>
            <a:off x="1926771" y="2151236"/>
            <a:ext cx="8142515" cy="3728593"/>
            <a:chOff x="0" y="1275588"/>
            <a:chExt cx="12192000" cy="5582920"/>
          </a:xfrm>
        </p:grpSpPr>
        <p:pic>
          <p:nvPicPr>
            <p:cNvPr id="12" name="object 3">
              <a:extLst>
                <a:ext uri="{FF2B5EF4-FFF2-40B4-BE49-F238E27FC236}">
                  <a16:creationId xmlns:a16="http://schemas.microsoft.com/office/drawing/2014/main" id="{A09FE632-5C40-0C87-F7F8-8488BBDE69EC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1277112"/>
              <a:ext cx="12191999" cy="5580879"/>
            </a:xfrm>
            <a:prstGeom prst="rect">
              <a:avLst/>
            </a:prstGeom>
          </p:spPr>
        </p:pic>
        <p:pic>
          <p:nvPicPr>
            <p:cNvPr id="13" name="object 4">
              <a:extLst>
                <a:ext uri="{FF2B5EF4-FFF2-40B4-BE49-F238E27FC236}">
                  <a16:creationId xmlns:a16="http://schemas.microsoft.com/office/drawing/2014/main" id="{8146F42B-CAC2-B8CA-F90A-A2FA162FFAE5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6288" y="1275588"/>
              <a:ext cx="1264919" cy="1327403"/>
            </a:xfrm>
            <a:prstGeom prst="rect">
              <a:avLst/>
            </a:prstGeom>
          </p:spPr>
        </p:pic>
        <p:sp>
          <p:nvSpPr>
            <p:cNvPr id="14" name="object 5">
              <a:extLst>
                <a:ext uri="{FF2B5EF4-FFF2-40B4-BE49-F238E27FC236}">
                  <a16:creationId xmlns:a16="http://schemas.microsoft.com/office/drawing/2014/main" id="{A9EB613C-16CC-B026-6471-1E107CA8A443}"/>
                </a:ext>
              </a:extLst>
            </p:cNvPr>
            <p:cNvSpPr/>
            <p:nvPr/>
          </p:nvSpPr>
          <p:spPr>
            <a:xfrm>
              <a:off x="3180588" y="1391412"/>
              <a:ext cx="1036319" cy="1096010"/>
            </a:xfrm>
            <a:custGeom>
              <a:avLst/>
              <a:gdLst/>
              <a:ahLst/>
              <a:cxnLst/>
              <a:rect l="l" t="t" r="r" b="b"/>
              <a:pathLst>
                <a:path w="1036320" h="1096010">
                  <a:moveTo>
                    <a:pt x="0" y="547877"/>
                  </a:moveTo>
                  <a:lnTo>
                    <a:pt x="2117" y="498009"/>
                  </a:lnTo>
                  <a:lnTo>
                    <a:pt x="8348" y="449394"/>
                  </a:lnTo>
                  <a:lnTo>
                    <a:pt x="18509" y="402228"/>
                  </a:lnTo>
                  <a:lnTo>
                    <a:pt x="32417" y="356703"/>
                  </a:lnTo>
                  <a:lnTo>
                    <a:pt x="49890" y="313013"/>
                  </a:lnTo>
                  <a:lnTo>
                    <a:pt x="70744" y="271351"/>
                  </a:lnTo>
                  <a:lnTo>
                    <a:pt x="94797" y="231910"/>
                  </a:lnTo>
                  <a:lnTo>
                    <a:pt x="121865" y="194884"/>
                  </a:lnTo>
                  <a:lnTo>
                    <a:pt x="151766" y="160467"/>
                  </a:lnTo>
                  <a:lnTo>
                    <a:pt x="184317" y="128852"/>
                  </a:lnTo>
                  <a:lnTo>
                    <a:pt x="219334" y="100231"/>
                  </a:lnTo>
                  <a:lnTo>
                    <a:pt x="256635" y="74800"/>
                  </a:lnTo>
                  <a:lnTo>
                    <a:pt x="296038" y="52750"/>
                  </a:lnTo>
                  <a:lnTo>
                    <a:pt x="337358" y="34275"/>
                  </a:lnTo>
                  <a:lnTo>
                    <a:pt x="380413" y="19570"/>
                  </a:lnTo>
                  <a:lnTo>
                    <a:pt x="425020" y="8826"/>
                  </a:lnTo>
                  <a:lnTo>
                    <a:pt x="470997" y="2238"/>
                  </a:lnTo>
                  <a:lnTo>
                    <a:pt x="518159" y="0"/>
                  </a:lnTo>
                  <a:lnTo>
                    <a:pt x="565322" y="2238"/>
                  </a:lnTo>
                  <a:lnTo>
                    <a:pt x="611299" y="8826"/>
                  </a:lnTo>
                  <a:lnTo>
                    <a:pt x="655906" y="19570"/>
                  </a:lnTo>
                  <a:lnTo>
                    <a:pt x="698961" y="34275"/>
                  </a:lnTo>
                  <a:lnTo>
                    <a:pt x="740281" y="52750"/>
                  </a:lnTo>
                  <a:lnTo>
                    <a:pt x="779684" y="74800"/>
                  </a:lnTo>
                  <a:lnTo>
                    <a:pt x="816985" y="100231"/>
                  </a:lnTo>
                  <a:lnTo>
                    <a:pt x="852002" y="128852"/>
                  </a:lnTo>
                  <a:lnTo>
                    <a:pt x="884553" y="160467"/>
                  </a:lnTo>
                  <a:lnTo>
                    <a:pt x="914454" y="194884"/>
                  </a:lnTo>
                  <a:lnTo>
                    <a:pt x="941522" y="231910"/>
                  </a:lnTo>
                  <a:lnTo>
                    <a:pt x="965575" y="271351"/>
                  </a:lnTo>
                  <a:lnTo>
                    <a:pt x="986429" y="313013"/>
                  </a:lnTo>
                  <a:lnTo>
                    <a:pt x="1003902" y="356703"/>
                  </a:lnTo>
                  <a:lnTo>
                    <a:pt x="1017810" y="402228"/>
                  </a:lnTo>
                  <a:lnTo>
                    <a:pt x="1027971" y="449394"/>
                  </a:lnTo>
                  <a:lnTo>
                    <a:pt x="1034202" y="498009"/>
                  </a:lnTo>
                  <a:lnTo>
                    <a:pt x="1036319" y="547877"/>
                  </a:lnTo>
                  <a:lnTo>
                    <a:pt x="1034202" y="597746"/>
                  </a:lnTo>
                  <a:lnTo>
                    <a:pt x="1027971" y="646361"/>
                  </a:lnTo>
                  <a:lnTo>
                    <a:pt x="1017810" y="693527"/>
                  </a:lnTo>
                  <a:lnTo>
                    <a:pt x="1003902" y="739052"/>
                  </a:lnTo>
                  <a:lnTo>
                    <a:pt x="986429" y="782742"/>
                  </a:lnTo>
                  <a:lnTo>
                    <a:pt x="965575" y="824404"/>
                  </a:lnTo>
                  <a:lnTo>
                    <a:pt x="941522" y="863845"/>
                  </a:lnTo>
                  <a:lnTo>
                    <a:pt x="914454" y="900871"/>
                  </a:lnTo>
                  <a:lnTo>
                    <a:pt x="884553" y="935288"/>
                  </a:lnTo>
                  <a:lnTo>
                    <a:pt x="852002" y="966903"/>
                  </a:lnTo>
                  <a:lnTo>
                    <a:pt x="816985" y="995524"/>
                  </a:lnTo>
                  <a:lnTo>
                    <a:pt x="779684" y="1020955"/>
                  </a:lnTo>
                  <a:lnTo>
                    <a:pt x="740281" y="1043005"/>
                  </a:lnTo>
                  <a:lnTo>
                    <a:pt x="698961" y="1061480"/>
                  </a:lnTo>
                  <a:lnTo>
                    <a:pt x="655906" y="1076185"/>
                  </a:lnTo>
                  <a:lnTo>
                    <a:pt x="611299" y="1086929"/>
                  </a:lnTo>
                  <a:lnTo>
                    <a:pt x="565322" y="1093517"/>
                  </a:lnTo>
                  <a:lnTo>
                    <a:pt x="518159" y="1095755"/>
                  </a:lnTo>
                  <a:lnTo>
                    <a:pt x="470997" y="1093517"/>
                  </a:lnTo>
                  <a:lnTo>
                    <a:pt x="425020" y="1086929"/>
                  </a:lnTo>
                  <a:lnTo>
                    <a:pt x="380413" y="1076185"/>
                  </a:lnTo>
                  <a:lnTo>
                    <a:pt x="337358" y="1061480"/>
                  </a:lnTo>
                  <a:lnTo>
                    <a:pt x="296038" y="1043005"/>
                  </a:lnTo>
                  <a:lnTo>
                    <a:pt x="256635" y="1020955"/>
                  </a:lnTo>
                  <a:lnTo>
                    <a:pt x="219334" y="995524"/>
                  </a:lnTo>
                  <a:lnTo>
                    <a:pt x="184317" y="966903"/>
                  </a:lnTo>
                  <a:lnTo>
                    <a:pt x="151766" y="935288"/>
                  </a:lnTo>
                  <a:lnTo>
                    <a:pt x="121865" y="900871"/>
                  </a:lnTo>
                  <a:lnTo>
                    <a:pt x="94797" y="863845"/>
                  </a:lnTo>
                  <a:lnTo>
                    <a:pt x="70744" y="824404"/>
                  </a:lnTo>
                  <a:lnTo>
                    <a:pt x="49890" y="782742"/>
                  </a:lnTo>
                  <a:lnTo>
                    <a:pt x="32417" y="739052"/>
                  </a:lnTo>
                  <a:lnTo>
                    <a:pt x="18509" y="693527"/>
                  </a:lnTo>
                  <a:lnTo>
                    <a:pt x="8348" y="646361"/>
                  </a:lnTo>
                  <a:lnTo>
                    <a:pt x="2117" y="597746"/>
                  </a:lnTo>
                  <a:lnTo>
                    <a:pt x="0" y="547877"/>
                  </a:lnTo>
                  <a:close/>
                </a:path>
              </a:pathLst>
            </a:custGeom>
            <a:ln w="762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7AC43C1-B027-49E8-6204-9235F6DA5C85}"/>
              </a:ext>
            </a:extLst>
          </p:cNvPr>
          <p:cNvGrpSpPr/>
          <p:nvPr/>
        </p:nvGrpSpPr>
        <p:grpSpPr>
          <a:xfrm>
            <a:off x="7648805" y="4048527"/>
            <a:ext cx="547171" cy="492792"/>
            <a:chOff x="10522635" y="3362507"/>
            <a:chExt cx="547171" cy="492792"/>
          </a:xfrm>
        </p:grpSpPr>
        <p:sp>
          <p:nvSpPr>
            <p:cNvPr id="15" name="object 10">
              <a:extLst>
                <a:ext uri="{FF2B5EF4-FFF2-40B4-BE49-F238E27FC236}">
                  <a16:creationId xmlns:a16="http://schemas.microsoft.com/office/drawing/2014/main" id="{0808ACC8-A8B5-5470-AF85-E098D09BE1BB}"/>
                </a:ext>
              </a:extLst>
            </p:cNvPr>
            <p:cNvSpPr/>
            <p:nvPr/>
          </p:nvSpPr>
          <p:spPr>
            <a:xfrm>
              <a:off x="10522635" y="3362507"/>
              <a:ext cx="483462" cy="492792"/>
            </a:xfrm>
            <a:custGeom>
              <a:avLst/>
              <a:gdLst/>
              <a:ahLst/>
              <a:cxnLst/>
              <a:rect l="l" t="t" r="r" b="b"/>
              <a:pathLst>
                <a:path w="723900" h="737870">
                  <a:moveTo>
                    <a:pt x="361950" y="0"/>
                  </a:moveTo>
                  <a:lnTo>
                    <a:pt x="312835" y="3366"/>
                  </a:lnTo>
                  <a:lnTo>
                    <a:pt x="265729" y="13174"/>
                  </a:lnTo>
                  <a:lnTo>
                    <a:pt x="221063" y="28983"/>
                  </a:lnTo>
                  <a:lnTo>
                    <a:pt x="179267" y="50354"/>
                  </a:lnTo>
                  <a:lnTo>
                    <a:pt x="140773" y="76847"/>
                  </a:lnTo>
                  <a:lnTo>
                    <a:pt x="106013" y="108023"/>
                  </a:lnTo>
                  <a:lnTo>
                    <a:pt x="75417" y="143442"/>
                  </a:lnTo>
                  <a:lnTo>
                    <a:pt x="49417" y="182665"/>
                  </a:lnTo>
                  <a:lnTo>
                    <a:pt x="28444" y="225253"/>
                  </a:lnTo>
                  <a:lnTo>
                    <a:pt x="12929" y="270765"/>
                  </a:lnTo>
                  <a:lnTo>
                    <a:pt x="3304" y="318763"/>
                  </a:lnTo>
                  <a:lnTo>
                    <a:pt x="0" y="368807"/>
                  </a:lnTo>
                  <a:lnTo>
                    <a:pt x="3304" y="418852"/>
                  </a:lnTo>
                  <a:lnTo>
                    <a:pt x="12929" y="466850"/>
                  </a:lnTo>
                  <a:lnTo>
                    <a:pt x="28444" y="512362"/>
                  </a:lnTo>
                  <a:lnTo>
                    <a:pt x="49417" y="554950"/>
                  </a:lnTo>
                  <a:lnTo>
                    <a:pt x="75417" y="594173"/>
                  </a:lnTo>
                  <a:lnTo>
                    <a:pt x="106013" y="629592"/>
                  </a:lnTo>
                  <a:lnTo>
                    <a:pt x="140773" y="660768"/>
                  </a:lnTo>
                  <a:lnTo>
                    <a:pt x="179267" y="687261"/>
                  </a:lnTo>
                  <a:lnTo>
                    <a:pt x="221063" y="708632"/>
                  </a:lnTo>
                  <a:lnTo>
                    <a:pt x="265729" y="724441"/>
                  </a:lnTo>
                  <a:lnTo>
                    <a:pt x="312835" y="734249"/>
                  </a:lnTo>
                  <a:lnTo>
                    <a:pt x="361950" y="737615"/>
                  </a:lnTo>
                  <a:lnTo>
                    <a:pt x="411064" y="734249"/>
                  </a:lnTo>
                  <a:lnTo>
                    <a:pt x="458170" y="724441"/>
                  </a:lnTo>
                  <a:lnTo>
                    <a:pt x="502836" y="708632"/>
                  </a:lnTo>
                  <a:lnTo>
                    <a:pt x="544632" y="687261"/>
                  </a:lnTo>
                  <a:lnTo>
                    <a:pt x="583126" y="660768"/>
                  </a:lnTo>
                  <a:lnTo>
                    <a:pt x="617886" y="629592"/>
                  </a:lnTo>
                  <a:lnTo>
                    <a:pt x="648482" y="594173"/>
                  </a:lnTo>
                  <a:lnTo>
                    <a:pt x="674482" y="554950"/>
                  </a:lnTo>
                  <a:lnTo>
                    <a:pt x="695455" y="512362"/>
                  </a:lnTo>
                  <a:lnTo>
                    <a:pt x="710970" y="466850"/>
                  </a:lnTo>
                  <a:lnTo>
                    <a:pt x="720595" y="418852"/>
                  </a:lnTo>
                  <a:lnTo>
                    <a:pt x="723900" y="368807"/>
                  </a:lnTo>
                  <a:lnTo>
                    <a:pt x="720595" y="318763"/>
                  </a:lnTo>
                  <a:lnTo>
                    <a:pt x="710970" y="270765"/>
                  </a:lnTo>
                  <a:lnTo>
                    <a:pt x="695455" y="225253"/>
                  </a:lnTo>
                  <a:lnTo>
                    <a:pt x="674482" y="182665"/>
                  </a:lnTo>
                  <a:lnTo>
                    <a:pt x="648482" y="143442"/>
                  </a:lnTo>
                  <a:lnTo>
                    <a:pt x="617886" y="108023"/>
                  </a:lnTo>
                  <a:lnTo>
                    <a:pt x="583126" y="76847"/>
                  </a:lnTo>
                  <a:lnTo>
                    <a:pt x="544632" y="50354"/>
                  </a:lnTo>
                  <a:lnTo>
                    <a:pt x="502836" y="28983"/>
                  </a:lnTo>
                  <a:lnTo>
                    <a:pt x="458170" y="13174"/>
                  </a:lnTo>
                  <a:lnTo>
                    <a:pt x="411064" y="3366"/>
                  </a:lnTo>
                  <a:lnTo>
                    <a:pt x="361950" y="0"/>
                  </a:lnTo>
                  <a:close/>
                </a:path>
              </a:pathLst>
            </a:custGeom>
            <a:solidFill>
              <a:srgbClr val="FFC4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1">
              <a:extLst>
                <a:ext uri="{FF2B5EF4-FFF2-40B4-BE49-F238E27FC236}">
                  <a16:creationId xmlns:a16="http://schemas.microsoft.com/office/drawing/2014/main" id="{38E1855E-D728-5C97-68F7-A2C7F47302BE}"/>
                </a:ext>
              </a:extLst>
            </p:cNvPr>
            <p:cNvSpPr txBox="1"/>
            <p:nvPr/>
          </p:nvSpPr>
          <p:spPr>
            <a:xfrm>
              <a:off x="10586345" y="3510478"/>
              <a:ext cx="483461" cy="196849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1200" spc="-155" dirty="0">
                  <a:solidFill>
                    <a:srgbClr val="252525"/>
                  </a:solidFill>
                  <a:latin typeface="Lucida Sans"/>
                  <a:cs typeface="Lucida Sans"/>
                </a:rPr>
                <a:t>CRCs</a:t>
              </a:r>
              <a:endParaRPr sz="1200" dirty="0">
                <a:latin typeface="Lucida Sans"/>
                <a:cs typeface="Lucida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36732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E81373-47ED-4532-2CCB-DA09B79C5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14DE1D75-4324-3364-AF00-0B434D7E6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6375" y="1128628"/>
            <a:ext cx="8814816" cy="4956048"/>
          </a:xfrm>
        </p:spPr>
        <p:txBody>
          <a:bodyPr>
            <a:normAutofit/>
          </a:bodyPr>
          <a:lstStyle/>
          <a:p>
            <a:r>
              <a:rPr lang="en-US" dirty="0"/>
              <a:t>Upload Products</a:t>
            </a:r>
          </a:p>
        </p:txBody>
      </p:sp>
      <p:grpSp>
        <p:nvGrpSpPr>
          <p:cNvPr id="2" name="object 2">
            <a:extLst>
              <a:ext uri="{FF2B5EF4-FFF2-40B4-BE49-F238E27FC236}">
                <a16:creationId xmlns:a16="http://schemas.microsoft.com/office/drawing/2014/main" id="{375297B1-A28F-95A4-AC9B-07CBB087EBCB}"/>
              </a:ext>
            </a:extLst>
          </p:cNvPr>
          <p:cNvGrpSpPr/>
          <p:nvPr/>
        </p:nvGrpSpPr>
        <p:grpSpPr>
          <a:xfrm>
            <a:off x="1588187" y="867796"/>
            <a:ext cx="8814816" cy="4956048"/>
            <a:chOff x="0" y="1523"/>
            <a:chExt cx="12192000" cy="6851650"/>
          </a:xfrm>
        </p:grpSpPr>
        <p:pic>
          <p:nvPicPr>
            <p:cNvPr id="4" name="object 3">
              <a:extLst>
                <a:ext uri="{FF2B5EF4-FFF2-40B4-BE49-F238E27FC236}">
                  <a16:creationId xmlns:a16="http://schemas.microsoft.com/office/drawing/2014/main" id="{321D9FE1-BF2A-5597-7D98-2DC657432BBE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523"/>
              <a:ext cx="12191999" cy="6851428"/>
            </a:xfrm>
            <a:prstGeom prst="rect">
              <a:avLst/>
            </a:prstGeom>
          </p:spPr>
        </p:pic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88AF3B94-C672-2533-27F7-5338F4F0307D}"/>
                </a:ext>
              </a:extLst>
            </p:cNvPr>
            <p:cNvSpPr/>
            <p:nvPr/>
          </p:nvSpPr>
          <p:spPr>
            <a:xfrm>
              <a:off x="0" y="3549395"/>
              <a:ext cx="12192000" cy="955675"/>
            </a:xfrm>
            <a:custGeom>
              <a:avLst/>
              <a:gdLst/>
              <a:ahLst/>
              <a:cxnLst/>
              <a:rect l="l" t="t" r="r" b="b"/>
              <a:pathLst>
                <a:path w="12192000" h="955675">
                  <a:moveTo>
                    <a:pt x="12192000" y="0"/>
                  </a:moveTo>
                  <a:lnTo>
                    <a:pt x="0" y="0"/>
                  </a:lnTo>
                  <a:lnTo>
                    <a:pt x="0" y="955547"/>
                  </a:lnTo>
                  <a:lnTo>
                    <a:pt x="12192000" y="955547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296FA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</p:grpSp>
      <p:sp>
        <p:nvSpPr>
          <p:cNvPr id="6" name="object 5" descr="$PPTXTitle">
            <a:extLst>
              <a:ext uri="{FF2B5EF4-FFF2-40B4-BE49-F238E27FC236}">
                <a16:creationId xmlns:a16="http://schemas.microsoft.com/office/drawing/2014/main" id="{4E1C6AA4-DD3A-5629-AE77-F36429A2B95F}"/>
              </a:ext>
            </a:extLst>
          </p:cNvPr>
          <p:cNvSpPr txBox="1">
            <a:spLocks/>
          </p:cNvSpPr>
          <p:nvPr/>
        </p:nvSpPr>
        <p:spPr>
          <a:xfrm>
            <a:off x="2117576" y="3415514"/>
            <a:ext cx="8486237" cy="751488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5288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05510" marR="5080" indent="-893444">
              <a:lnSpc>
                <a:spcPct val="100000"/>
              </a:lnSpc>
              <a:spcBef>
                <a:spcPts val="100"/>
              </a:spcBef>
            </a:pPr>
            <a:r>
              <a:rPr lang="en-US" sz="2400" spc="-10" dirty="0">
                <a:solidFill>
                  <a:schemeClr val="bg1"/>
                </a:solidFill>
                <a:latin typeface="Tahoma"/>
                <a:cs typeface="Tahoma"/>
              </a:rPr>
              <a:t>Launched</a:t>
            </a:r>
            <a:r>
              <a:rPr lang="en-US" sz="2400" spc="-37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Tahoma"/>
                <a:cs typeface="Tahoma"/>
              </a:rPr>
              <a:t>September</a:t>
            </a:r>
            <a:r>
              <a:rPr lang="en-US" sz="2400" spc="-39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lang="en-US" sz="2400" spc="105" dirty="0">
                <a:solidFill>
                  <a:schemeClr val="bg1"/>
                </a:solidFill>
                <a:latin typeface="Tahoma"/>
                <a:cs typeface="Tahoma"/>
              </a:rPr>
              <a:t>2021</a:t>
            </a:r>
            <a:r>
              <a:rPr lang="en-US" sz="2400" spc="-409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lang="en-US" sz="2400" spc="70" dirty="0">
                <a:solidFill>
                  <a:schemeClr val="bg1"/>
                </a:solidFill>
                <a:latin typeface="Tahoma"/>
                <a:cs typeface="Tahoma"/>
              </a:rPr>
              <a:t>for</a:t>
            </a:r>
            <a:r>
              <a:rPr lang="en-US" sz="2400" spc="-37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Tahoma"/>
                <a:cs typeface="Tahoma"/>
              </a:rPr>
              <a:t>all</a:t>
            </a:r>
            <a:r>
              <a:rPr lang="en-US" sz="2400" spc="-345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lang="en-US" sz="2400" spc="55" dirty="0" err="1">
                <a:solidFill>
                  <a:schemeClr val="bg1"/>
                </a:solidFill>
                <a:latin typeface="Tahoma"/>
                <a:cs typeface="Tahoma"/>
              </a:rPr>
              <a:t>CBRNResponder</a:t>
            </a:r>
            <a:r>
              <a:rPr lang="en-US" sz="2400" spc="55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Tahoma"/>
                <a:cs typeface="Tahoma"/>
              </a:rPr>
              <a:t>users</a:t>
            </a:r>
            <a:r>
              <a:rPr lang="en-US" sz="2400" spc="-345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lang="en-US" sz="2400" spc="75" dirty="0">
                <a:solidFill>
                  <a:schemeClr val="bg1"/>
                </a:solidFill>
                <a:latin typeface="Tahoma"/>
                <a:cs typeface="Tahoma"/>
              </a:rPr>
              <a:t>to</a:t>
            </a:r>
            <a:r>
              <a:rPr lang="en-US" sz="2400" spc="-335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Tahoma"/>
                <a:cs typeface="Tahoma"/>
              </a:rPr>
              <a:t>request</a:t>
            </a:r>
            <a:r>
              <a:rPr lang="en-US" sz="2400" spc="-35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Tahoma"/>
                <a:cs typeface="Tahoma"/>
              </a:rPr>
              <a:t>exercise</a:t>
            </a:r>
            <a:r>
              <a:rPr lang="en-US" sz="2400" spc="-345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lang="en-US" sz="2400" spc="-10" dirty="0">
                <a:solidFill>
                  <a:schemeClr val="bg1"/>
                </a:solidFill>
                <a:latin typeface="Tahoma"/>
                <a:cs typeface="Tahoma"/>
              </a:rPr>
              <a:t>model</a:t>
            </a:r>
            <a:r>
              <a:rPr lang="en-US" sz="2400" spc="-32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lang="en-US" sz="2400" spc="-10" dirty="0">
                <a:solidFill>
                  <a:schemeClr val="bg1"/>
                </a:solidFill>
                <a:latin typeface="Tahoma"/>
                <a:cs typeface="Tahoma"/>
              </a:rPr>
              <a:t>support!</a:t>
            </a:r>
            <a:endParaRPr lang="en-US" sz="2400" dirty="0">
              <a:solidFill>
                <a:schemeClr val="bg1"/>
              </a:solidFill>
              <a:latin typeface="Tahoma"/>
              <a:cs typeface="Tahoma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0B4320B-6D5E-E9C7-C969-750637A01CFF}"/>
              </a:ext>
            </a:extLst>
          </p:cNvPr>
          <p:cNvSpPr txBox="1">
            <a:spLocks/>
          </p:cNvSpPr>
          <p:nvPr/>
        </p:nvSpPr>
        <p:spPr>
          <a:xfrm>
            <a:off x="738188" y="374650"/>
            <a:ext cx="1071562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528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Upload Products</a:t>
            </a:r>
          </a:p>
        </p:txBody>
      </p:sp>
    </p:spTree>
    <p:extLst>
      <p:ext uri="{BB962C8B-B14F-4D97-AF65-F5344CB8AC3E}">
        <p14:creationId xmlns:p14="http://schemas.microsoft.com/office/powerpoint/2010/main" val="19166704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ABE87D-5882-6AA6-ADAF-16276CC934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A3DEA15-4FD3-5C98-3759-EB02140A7159}"/>
              </a:ext>
            </a:extLst>
          </p:cNvPr>
          <p:cNvSpPr txBox="1">
            <a:spLocks/>
          </p:cNvSpPr>
          <p:nvPr/>
        </p:nvSpPr>
        <p:spPr>
          <a:xfrm>
            <a:off x="738188" y="374650"/>
            <a:ext cx="1071562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528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Upload Products</a:t>
            </a:r>
          </a:p>
        </p:txBody>
      </p:sp>
      <p:grpSp>
        <p:nvGrpSpPr>
          <p:cNvPr id="9" name="object 2">
            <a:extLst>
              <a:ext uri="{FF2B5EF4-FFF2-40B4-BE49-F238E27FC236}">
                <a16:creationId xmlns:a16="http://schemas.microsoft.com/office/drawing/2014/main" id="{7C7166B9-4611-A114-6E7F-CBC4B6F39382}"/>
              </a:ext>
            </a:extLst>
          </p:cNvPr>
          <p:cNvGrpSpPr/>
          <p:nvPr/>
        </p:nvGrpSpPr>
        <p:grpSpPr>
          <a:xfrm>
            <a:off x="1688592" y="950909"/>
            <a:ext cx="8814816" cy="4956182"/>
            <a:chOff x="0" y="1592"/>
            <a:chExt cx="12192000" cy="6856916"/>
          </a:xfrm>
        </p:grpSpPr>
        <p:pic>
          <p:nvPicPr>
            <p:cNvPr id="10" name="object 3">
              <a:extLst>
                <a:ext uri="{FF2B5EF4-FFF2-40B4-BE49-F238E27FC236}">
                  <a16:creationId xmlns:a16="http://schemas.microsoft.com/office/drawing/2014/main" id="{5DDCD7EF-B3E4-182A-1FB8-38AEB824F96A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592"/>
              <a:ext cx="12191999" cy="1200399"/>
            </a:xfrm>
            <a:prstGeom prst="rect">
              <a:avLst/>
            </a:prstGeom>
          </p:spPr>
        </p:pic>
        <p:sp>
          <p:nvSpPr>
            <p:cNvPr id="11" name="object 4">
              <a:extLst>
                <a:ext uri="{FF2B5EF4-FFF2-40B4-BE49-F238E27FC236}">
                  <a16:creationId xmlns:a16="http://schemas.microsoft.com/office/drawing/2014/main" id="{522D0BC6-F30C-03F8-5B24-C7B101BACA58}"/>
                </a:ext>
              </a:extLst>
            </p:cNvPr>
            <p:cNvSpPr/>
            <p:nvPr/>
          </p:nvSpPr>
          <p:spPr>
            <a:xfrm>
              <a:off x="0" y="1001268"/>
              <a:ext cx="12192000" cy="5857240"/>
            </a:xfrm>
            <a:custGeom>
              <a:avLst/>
              <a:gdLst/>
              <a:ahLst/>
              <a:cxnLst/>
              <a:rect l="l" t="t" r="r" b="b"/>
              <a:pathLst>
                <a:path w="12192000" h="5857240">
                  <a:moveTo>
                    <a:pt x="12192000" y="0"/>
                  </a:moveTo>
                  <a:lnTo>
                    <a:pt x="0" y="0"/>
                  </a:lnTo>
                  <a:lnTo>
                    <a:pt x="0" y="5856732"/>
                  </a:lnTo>
                  <a:lnTo>
                    <a:pt x="12192000" y="5856732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296F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5">
              <a:extLst>
                <a:ext uri="{FF2B5EF4-FFF2-40B4-BE49-F238E27FC236}">
                  <a16:creationId xmlns:a16="http://schemas.microsoft.com/office/drawing/2014/main" id="{2A0B0AC7-3BC3-49E5-41C9-BE40B3DC60DD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4508" y="1207008"/>
              <a:ext cx="4934712" cy="4649723"/>
            </a:xfrm>
            <a:prstGeom prst="rect">
              <a:avLst/>
            </a:prstGeom>
          </p:spPr>
        </p:pic>
        <p:pic>
          <p:nvPicPr>
            <p:cNvPr id="13" name="object 6">
              <a:extLst>
                <a:ext uri="{FF2B5EF4-FFF2-40B4-BE49-F238E27FC236}">
                  <a16:creationId xmlns:a16="http://schemas.microsoft.com/office/drawing/2014/main" id="{5B0C7F10-9F31-F320-A83E-EAF4546E52CE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70247" y="3413759"/>
              <a:ext cx="3447287" cy="3268979"/>
            </a:xfrm>
            <a:prstGeom prst="rect">
              <a:avLst/>
            </a:prstGeom>
          </p:spPr>
        </p:pic>
        <p:pic>
          <p:nvPicPr>
            <p:cNvPr id="14" name="object 7">
              <a:extLst>
                <a:ext uri="{FF2B5EF4-FFF2-40B4-BE49-F238E27FC236}">
                  <a16:creationId xmlns:a16="http://schemas.microsoft.com/office/drawing/2014/main" id="{D3E4E7A2-2B38-73BA-6249-2DFCB65495BD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23588" y="3428997"/>
              <a:ext cx="3340608" cy="3162301"/>
            </a:xfrm>
            <a:prstGeom prst="rect">
              <a:avLst/>
            </a:prstGeom>
          </p:spPr>
        </p:pic>
        <p:pic>
          <p:nvPicPr>
            <p:cNvPr id="15" name="object 8">
              <a:extLst>
                <a:ext uri="{FF2B5EF4-FFF2-40B4-BE49-F238E27FC236}">
                  <a16:creationId xmlns:a16="http://schemas.microsoft.com/office/drawing/2014/main" id="{EB2251A2-7F0C-07A3-CA60-CE061C9C0723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49083" y="1359408"/>
              <a:ext cx="4860035" cy="3296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92566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D471CE-BC60-06E6-6A04-7DDFE6B2A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044AC68-E51F-976F-E4D7-FEFA3D2B6CDB}"/>
              </a:ext>
            </a:extLst>
          </p:cNvPr>
          <p:cNvSpPr txBox="1">
            <a:spLocks/>
          </p:cNvSpPr>
          <p:nvPr/>
        </p:nvSpPr>
        <p:spPr>
          <a:xfrm>
            <a:off x="738189" y="374650"/>
            <a:ext cx="8221588" cy="2801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528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Upload Products</a:t>
            </a:r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4D3D3E1D-0C59-0F16-EA4E-B98D6851B61D}"/>
              </a:ext>
            </a:extLst>
          </p:cNvPr>
          <p:cNvSpPr/>
          <p:nvPr/>
        </p:nvSpPr>
        <p:spPr>
          <a:xfrm>
            <a:off x="1689155" y="1079548"/>
            <a:ext cx="8814816" cy="4956048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96F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0417136C-0EAF-35EB-1F1D-6EEA392A7360}"/>
              </a:ext>
            </a:extLst>
          </p:cNvPr>
          <p:cNvSpPr txBox="1">
            <a:spLocks/>
          </p:cNvSpPr>
          <p:nvPr/>
        </p:nvSpPr>
        <p:spPr>
          <a:xfrm>
            <a:off x="2267149" y="1423348"/>
            <a:ext cx="7125886" cy="187551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">
              <a:lnSpc>
                <a:spcPct val="100000"/>
              </a:lnSpc>
              <a:spcBef>
                <a:spcPts val="105"/>
              </a:spcBef>
            </a:pPr>
            <a:r>
              <a:rPr lang="en-US" sz="2400" dirty="0">
                <a:solidFill>
                  <a:schemeClr val="bg1"/>
                </a:solidFill>
              </a:rPr>
              <a:t>Upload</a:t>
            </a:r>
            <a:r>
              <a:rPr lang="en-US" sz="2400" spc="-275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your</a:t>
            </a:r>
            <a:r>
              <a:rPr lang="en-US" sz="2400" spc="-310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own</a:t>
            </a:r>
            <a:r>
              <a:rPr lang="en-US" sz="2400" spc="-305" dirty="0">
                <a:solidFill>
                  <a:schemeClr val="bg1"/>
                </a:solidFill>
              </a:rPr>
              <a:t> </a:t>
            </a:r>
            <a:r>
              <a:rPr lang="en-US" sz="2400" spc="-40" dirty="0">
                <a:solidFill>
                  <a:schemeClr val="bg1"/>
                </a:solidFill>
              </a:rPr>
              <a:t>GIS</a:t>
            </a:r>
            <a:r>
              <a:rPr lang="en-US" sz="2400" spc="-280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files</a:t>
            </a:r>
            <a:r>
              <a:rPr lang="en-US" sz="2400" spc="-265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(KML,</a:t>
            </a:r>
            <a:r>
              <a:rPr lang="en-US" sz="2400" spc="-295" dirty="0">
                <a:solidFill>
                  <a:schemeClr val="bg1"/>
                </a:solidFill>
              </a:rPr>
              <a:t> </a:t>
            </a:r>
            <a:r>
              <a:rPr lang="en-US" sz="2400" spc="160" dirty="0">
                <a:solidFill>
                  <a:schemeClr val="bg1"/>
                </a:solidFill>
              </a:rPr>
              <a:t>KMZ,</a:t>
            </a:r>
            <a:r>
              <a:rPr lang="en-US" sz="2400" spc="-310" dirty="0">
                <a:solidFill>
                  <a:schemeClr val="bg1"/>
                </a:solidFill>
              </a:rPr>
              <a:t> </a:t>
            </a:r>
            <a:r>
              <a:rPr lang="en-US" sz="2400" spc="80" dirty="0">
                <a:solidFill>
                  <a:schemeClr val="bg1"/>
                </a:solidFill>
              </a:rPr>
              <a:t>or</a:t>
            </a:r>
            <a:r>
              <a:rPr lang="en-US" sz="2400" spc="-295" dirty="0">
                <a:solidFill>
                  <a:schemeClr val="bg1"/>
                </a:solidFill>
              </a:rPr>
              <a:t> </a:t>
            </a:r>
            <a:r>
              <a:rPr lang="en-US" sz="2400" spc="-10" dirty="0">
                <a:solidFill>
                  <a:schemeClr val="bg1"/>
                </a:solidFill>
              </a:rPr>
              <a:t>Shapefiles)</a:t>
            </a:r>
          </a:p>
          <a:p>
            <a:pPr marL="760730" indent="-285750">
              <a:lnSpc>
                <a:spcPct val="100000"/>
              </a:lnSpc>
              <a:buFont typeface="Arial"/>
              <a:buChar char="•"/>
              <a:tabLst>
                <a:tab pos="760730" algn="l"/>
              </a:tabLst>
            </a:pPr>
            <a:r>
              <a:rPr lang="en-US" sz="2400" dirty="0">
                <a:solidFill>
                  <a:schemeClr val="bg1"/>
                </a:solidFill>
              </a:rPr>
              <a:t>ERG,</a:t>
            </a:r>
            <a:r>
              <a:rPr lang="en-US" sz="2400" spc="-335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Aloha</a:t>
            </a:r>
            <a:r>
              <a:rPr lang="en-US" sz="2400" spc="-310" dirty="0">
                <a:solidFill>
                  <a:schemeClr val="bg1"/>
                </a:solidFill>
              </a:rPr>
              <a:t> </a:t>
            </a:r>
            <a:r>
              <a:rPr lang="en-US" sz="2400" spc="80" dirty="0">
                <a:solidFill>
                  <a:schemeClr val="bg1"/>
                </a:solidFill>
              </a:rPr>
              <a:t>or</a:t>
            </a:r>
            <a:r>
              <a:rPr lang="en-US" sz="2400" spc="-335" dirty="0">
                <a:solidFill>
                  <a:schemeClr val="bg1"/>
                </a:solidFill>
              </a:rPr>
              <a:t> </a:t>
            </a:r>
            <a:r>
              <a:rPr lang="en-US" sz="2400" spc="135" dirty="0">
                <a:solidFill>
                  <a:schemeClr val="bg1"/>
                </a:solidFill>
              </a:rPr>
              <a:t>DTRA</a:t>
            </a:r>
            <a:r>
              <a:rPr lang="en-US" sz="2400" spc="-340" dirty="0">
                <a:solidFill>
                  <a:schemeClr val="bg1"/>
                </a:solidFill>
              </a:rPr>
              <a:t> </a:t>
            </a:r>
            <a:r>
              <a:rPr lang="en-US" sz="2400" spc="-10" dirty="0">
                <a:solidFill>
                  <a:schemeClr val="bg1"/>
                </a:solidFill>
              </a:rPr>
              <a:t>products</a:t>
            </a:r>
          </a:p>
          <a:p>
            <a:pPr marL="760730" indent="-285750">
              <a:lnSpc>
                <a:spcPct val="100000"/>
              </a:lnSpc>
              <a:buFont typeface="Arial"/>
              <a:buChar char="•"/>
              <a:tabLst>
                <a:tab pos="760730" algn="l"/>
              </a:tabLst>
            </a:pPr>
            <a:r>
              <a:rPr lang="en-US" sz="2400" spc="85" dirty="0">
                <a:solidFill>
                  <a:schemeClr val="bg1"/>
                </a:solidFill>
              </a:rPr>
              <a:t>Critical</a:t>
            </a:r>
            <a:r>
              <a:rPr lang="en-US" sz="2400" spc="-375" dirty="0">
                <a:solidFill>
                  <a:schemeClr val="bg1"/>
                </a:solidFill>
              </a:rPr>
              <a:t> </a:t>
            </a:r>
            <a:r>
              <a:rPr lang="en-US" sz="2400" spc="-10" dirty="0">
                <a:solidFill>
                  <a:schemeClr val="bg1"/>
                </a:solidFill>
              </a:rPr>
              <a:t>infrastructure</a:t>
            </a:r>
          </a:p>
          <a:p>
            <a:pPr marL="760730" indent="-285750">
              <a:lnSpc>
                <a:spcPct val="100000"/>
              </a:lnSpc>
              <a:buFont typeface="Arial"/>
              <a:buChar char="•"/>
              <a:tabLst>
                <a:tab pos="760730" algn="l"/>
              </a:tabLst>
            </a:pPr>
            <a:r>
              <a:rPr lang="en-US" sz="2400" spc="60" dirty="0">
                <a:solidFill>
                  <a:schemeClr val="bg1"/>
                </a:solidFill>
              </a:rPr>
              <a:t>Weather</a:t>
            </a:r>
          </a:p>
        </p:txBody>
      </p:sp>
      <p:grpSp>
        <p:nvGrpSpPr>
          <p:cNvPr id="4" name="object 4">
            <a:extLst>
              <a:ext uri="{FF2B5EF4-FFF2-40B4-BE49-F238E27FC236}">
                <a16:creationId xmlns:a16="http://schemas.microsoft.com/office/drawing/2014/main" id="{0501ED20-BC02-127B-0F94-1D72198F76B1}"/>
              </a:ext>
            </a:extLst>
          </p:cNvPr>
          <p:cNvGrpSpPr/>
          <p:nvPr/>
        </p:nvGrpSpPr>
        <p:grpSpPr>
          <a:xfrm>
            <a:off x="6667162" y="2560091"/>
            <a:ext cx="2928185" cy="2327050"/>
            <a:chOff x="6480809" y="2657094"/>
            <a:chExt cx="4325620" cy="3237230"/>
          </a:xfrm>
        </p:grpSpPr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2A80A780-C8D2-8C31-AA02-203E3E4DD595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37959" y="2714244"/>
              <a:ext cx="4210810" cy="3122675"/>
            </a:xfrm>
            <a:prstGeom prst="rect">
              <a:avLst/>
            </a:prstGeom>
          </p:spPr>
        </p:pic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328B44EA-A294-DC18-429D-7A577052E9E1}"/>
                </a:ext>
              </a:extLst>
            </p:cNvPr>
            <p:cNvSpPr/>
            <p:nvPr/>
          </p:nvSpPr>
          <p:spPr>
            <a:xfrm>
              <a:off x="6509384" y="2685669"/>
              <a:ext cx="4268470" cy="3180080"/>
            </a:xfrm>
            <a:custGeom>
              <a:avLst/>
              <a:gdLst/>
              <a:ahLst/>
              <a:cxnLst/>
              <a:rect l="l" t="t" r="r" b="b"/>
              <a:pathLst>
                <a:path w="4268470" h="3180079">
                  <a:moveTo>
                    <a:pt x="0" y="0"/>
                  </a:moveTo>
                  <a:lnTo>
                    <a:pt x="4267961" y="0"/>
                  </a:lnTo>
                  <a:lnTo>
                    <a:pt x="4267961" y="3179826"/>
                  </a:lnTo>
                  <a:lnTo>
                    <a:pt x="0" y="3179826"/>
                  </a:lnTo>
                  <a:lnTo>
                    <a:pt x="0" y="0"/>
                  </a:lnTo>
                  <a:close/>
                </a:path>
              </a:pathLst>
            </a:custGeom>
            <a:ln w="57150">
              <a:solidFill>
                <a:srgbClr val="81BB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7">
            <a:extLst>
              <a:ext uri="{FF2B5EF4-FFF2-40B4-BE49-F238E27FC236}">
                <a16:creationId xmlns:a16="http://schemas.microsoft.com/office/drawing/2014/main" id="{D64D7137-66E4-965F-6D21-507470BB60F3}"/>
              </a:ext>
            </a:extLst>
          </p:cNvPr>
          <p:cNvSpPr txBox="1"/>
          <p:nvPr/>
        </p:nvSpPr>
        <p:spPr>
          <a:xfrm>
            <a:off x="7631157" y="4973370"/>
            <a:ext cx="1834329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i="1" spc="-65" dirty="0">
                <a:solidFill>
                  <a:srgbClr val="FFFFFF"/>
                </a:solidFill>
                <a:latin typeface="Lucida Sans"/>
                <a:cs typeface="Lucida Sans"/>
              </a:rPr>
              <a:t>ERG</a:t>
            </a:r>
            <a:r>
              <a:rPr sz="1800" i="1" spc="-204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800" i="1" spc="-114" dirty="0">
                <a:solidFill>
                  <a:srgbClr val="FFFFFF"/>
                </a:solidFill>
                <a:latin typeface="Lucida Sans"/>
                <a:cs typeface="Lucida Sans"/>
              </a:rPr>
              <a:t>Protective</a:t>
            </a:r>
            <a:r>
              <a:rPr sz="1800" i="1" spc="-22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800" i="1" spc="-125" dirty="0">
                <a:solidFill>
                  <a:srgbClr val="FFFFFF"/>
                </a:solidFill>
                <a:latin typeface="Lucida Sans"/>
                <a:cs typeface="Lucida Sans"/>
              </a:rPr>
              <a:t>Distances</a:t>
            </a:r>
            <a:endParaRPr sz="1800" dirty="0">
              <a:latin typeface="Lucida Sans"/>
              <a:cs typeface="Lucida Sans"/>
            </a:endParaRPr>
          </a:p>
        </p:txBody>
      </p:sp>
      <p:grpSp>
        <p:nvGrpSpPr>
          <p:cNvPr id="16" name="object 8">
            <a:extLst>
              <a:ext uri="{FF2B5EF4-FFF2-40B4-BE49-F238E27FC236}">
                <a16:creationId xmlns:a16="http://schemas.microsoft.com/office/drawing/2014/main" id="{0E81549B-6CE8-AEBE-AE00-F9478940EB25}"/>
              </a:ext>
            </a:extLst>
          </p:cNvPr>
          <p:cNvGrpSpPr/>
          <p:nvPr/>
        </p:nvGrpSpPr>
        <p:grpSpPr>
          <a:xfrm>
            <a:off x="2627490" y="3455375"/>
            <a:ext cx="2570151" cy="1695865"/>
            <a:chOff x="683513" y="3714750"/>
            <a:chExt cx="4217035" cy="2719070"/>
          </a:xfrm>
        </p:grpSpPr>
        <p:pic>
          <p:nvPicPr>
            <p:cNvPr id="17" name="object 9">
              <a:extLst>
                <a:ext uri="{FF2B5EF4-FFF2-40B4-BE49-F238E27FC236}">
                  <a16:creationId xmlns:a16="http://schemas.microsoft.com/office/drawing/2014/main" id="{A3D473C7-DBD3-1EEA-437C-D832520CE56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0663" y="3771900"/>
              <a:ext cx="4102607" cy="2604516"/>
            </a:xfrm>
            <a:prstGeom prst="rect">
              <a:avLst/>
            </a:prstGeom>
          </p:spPr>
        </p:pic>
        <p:sp>
          <p:nvSpPr>
            <p:cNvPr id="18" name="object 10">
              <a:extLst>
                <a:ext uri="{FF2B5EF4-FFF2-40B4-BE49-F238E27FC236}">
                  <a16:creationId xmlns:a16="http://schemas.microsoft.com/office/drawing/2014/main" id="{14684993-DA34-0419-3537-2875A9E95088}"/>
                </a:ext>
              </a:extLst>
            </p:cNvPr>
            <p:cNvSpPr/>
            <p:nvPr/>
          </p:nvSpPr>
          <p:spPr>
            <a:xfrm>
              <a:off x="712088" y="3743325"/>
              <a:ext cx="4159885" cy="2661920"/>
            </a:xfrm>
            <a:custGeom>
              <a:avLst/>
              <a:gdLst/>
              <a:ahLst/>
              <a:cxnLst/>
              <a:rect l="l" t="t" r="r" b="b"/>
              <a:pathLst>
                <a:path w="4159885" h="2661920">
                  <a:moveTo>
                    <a:pt x="0" y="0"/>
                  </a:moveTo>
                  <a:lnTo>
                    <a:pt x="4159758" y="0"/>
                  </a:lnTo>
                  <a:lnTo>
                    <a:pt x="4159758" y="2661666"/>
                  </a:lnTo>
                  <a:lnTo>
                    <a:pt x="0" y="2661666"/>
                  </a:lnTo>
                  <a:lnTo>
                    <a:pt x="0" y="0"/>
                  </a:lnTo>
                  <a:close/>
                </a:path>
              </a:pathLst>
            </a:custGeom>
            <a:ln w="57150">
              <a:solidFill>
                <a:srgbClr val="6FAC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1">
            <a:extLst>
              <a:ext uri="{FF2B5EF4-FFF2-40B4-BE49-F238E27FC236}">
                <a16:creationId xmlns:a16="http://schemas.microsoft.com/office/drawing/2014/main" id="{9F430262-17E7-299B-A422-B91F97E09796}"/>
              </a:ext>
            </a:extLst>
          </p:cNvPr>
          <p:cNvSpPr txBox="1"/>
          <p:nvPr/>
        </p:nvSpPr>
        <p:spPr>
          <a:xfrm>
            <a:off x="3025236" y="5256781"/>
            <a:ext cx="1722271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i="1" spc="-160" dirty="0">
                <a:solidFill>
                  <a:srgbClr val="FFFFFF"/>
                </a:solidFill>
                <a:latin typeface="Lucida Sans"/>
                <a:cs typeface="Lucida Sans"/>
              </a:rPr>
              <a:t>User</a:t>
            </a:r>
            <a:r>
              <a:rPr sz="1800" i="1" spc="-18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800" i="1" spc="-140" dirty="0">
                <a:solidFill>
                  <a:srgbClr val="FFFFFF"/>
                </a:solidFill>
                <a:latin typeface="Lucida Sans"/>
                <a:cs typeface="Lucida Sans"/>
              </a:rPr>
              <a:t>Uploaded</a:t>
            </a:r>
            <a:r>
              <a:rPr sz="1800" i="1" spc="-19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800" i="1" spc="-80" dirty="0">
                <a:solidFill>
                  <a:srgbClr val="FFFFFF"/>
                </a:solidFill>
                <a:latin typeface="Lucida Sans"/>
                <a:cs typeface="Lucida Sans"/>
              </a:rPr>
              <a:t>GIS</a:t>
            </a:r>
            <a:r>
              <a:rPr sz="1800" i="1" spc="-18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800" i="1" spc="-80" dirty="0">
                <a:solidFill>
                  <a:srgbClr val="FFFFFF"/>
                </a:solidFill>
                <a:latin typeface="Lucida Sans"/>
                <a:cs typeface="Lucida Sans"/>
              </a:rPr>
              <a:t>Files</a:t>
            </a:r>
            <a:endParaRPr sz="1800" dirty="0">
              <a:latin typeface="Lucida Sans"/>
              <a:cs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4976587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6D827D-1479-5F74-DE33-E71B750B73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10">
            <a:extLst>
              <a:ext uri="{FF2B5EF4-FFF2-40B4-BE49-F238E27FC236}">
                <a16:creationId xmlns:a16="http://schemas.microsoft.com/office/drawing/2014/main" id="{C3EE7F7B-23B5-C5CB-6798-244839D2F014}"/>
              </a:ext>
            </a:extLst>
          </p:cNvPr>
          <p:cNvSpPr txBox="1"/>
          <p:nvPr/>
        </p:nvSpPr>
        <p:spPr>
          <a:xfrm>
            <a:off x="9932021" y="3352018"/>
            <a:ext cx="470460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895" marR="5080" indent="-36830">
              <a:lnSpc>
                <a:spcPct val="100000"/>
              </a:lnSpc>
              <a:spcBef>
                <a:spcPts val="100"/>
              </a:spcBef>
            </a:pPr>
            <a:r>
              <a:rPr sz="1400" spc="-130" dirty="0">
                <a:solidFill>
                  <a:srgbClr val="252525"/>
                </a:solidFill>
                <a:latin typeface="Lucida Sans"/>
                <a:cs typeface="Lucida Sans"/>
              </a:rPr>
              <a:t>CRCs</a:t>
            </a:r>
            <a:r>
              <a:rPr sz="1400" spc="-280" dirty="0">
                <a:solidFill>
                  <a:srgbClr val="252525"/>
                </a:solidFill>
                <a:latin typeface="Lucida Sans"/>
                <a:cs typeface="Lucida Sans"/>
              </a:rPr>
              <a:t> </a:t>
            </a:r>
            <a:r>
              <a:rPr sz="1400" spc="-75" dirty="0">
                <a:solidFill>
                  <a:srgbClr val="252525"/>
                </a:solidFill>
                <a:latin typeface="Lucida Sans"/>
                <a:cs typeface="Lucida Sans"/>
              </a:rPr>
              <a:t>&amp; </a:t>
            </a:r>
            <a:r>
              <a:rPr sz="1400" spc="-120" dirty="0">
                <a:solidFill>
                  <a:srgbClr val="252525"/>
                </a:solidFill>
                <a:latin typeface="Lucida Sans"/>
                <a:cs typeface="Lucida Sans"/>
              </a:rPr>
              <a:t>Indoor</a:t>
            </a:r>
            <a:endParaRPr sz="1400">
              <a:latin typeface="Lucida Sans"/>
              <a:cs typeface="Lucida Sans"/>
            </a:endParaRPr>
          </a:p>
        </p:txBody>
      </p:sp>
      <p:grpSp>
        <p:nvGrpSpPr>
          <p:cNvPr id="19" name="object 2">
            <a:extLst>
              <a:ext uri="{FF2B5EF4-FFF2-40B4-BE49-F238E27FC236}">
                <a16:creationId xmlns:a16="http://schemas.microsoft.com/office/drawing/2014/main" id="{7C63314C-7DED-579F-E95F-EB3A608D3C4A}"/>
              </a:ext>
            </a:extLst>
          </p:cNvPr>
          <p:cNvGrpSpPr/>
          <p:nvPr/>
        </p:nvGrpSpPr>
        <p:grpSpPr>
          <a:xfrm>
            <a:off x="1267327" y="859771"/>
            <a:ext cx="9224211" cy="5051409"/>
            <a:chOff x="0" y="181356"/>
            <a:chExt cx="12191999" cy="6676644"/>
          </a:xfrm>
        </p:grpSpPr>
        <p:pic>
          <p:nvPicPr>
            <p:cNvPr id="20" name="object 3">
              <a:extLst>
                <a:ext uri="{FF2B5EF4-FFF2-40B4-BE49-F238E27FC236}">
                  <a16:creationId xmlns:a16="http://schemas.microsoft.com/office/drawing/2014/main" id="{C5465677-B374-74A9-AF3C-0608CD87B1DA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266444"/>
              <a:ext cx="12191999" cy="5591556"/>
            </a:xfrm>
            <a:prstGeom prst="rect">
              <a:avLst/>
            </a:prstGeom>
          </p:spPr>
        </p:pic>
        <p:pic>
          <p:nvPicPr>
            <p:cNvPr id="21" name="object 4">
              <a:extLst>
                <a:ext uri="{FF2B5EF4-FFF2-40B4-BE49-F238E27FC236}">
                  <a16:creationId xmlns:a16="http://schemas.microsoft.com/office/drawing/2014/main" id="{FC3B47CF-2A8A-81FE-925D-8A107F9FF3F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09032" y="1261872"/>
              <a:ext cx="1264919" cy="1327403"/>
            </a:xfrm>
            <a:prstGeom prst="rect">
              <a:avLst/>
            </a:prstGeom>
          </p:spPr>
        </p:pic>
        <p:sp>
          <p:nvSpPr>
            <p:cNvPr id="22" name="object 5">
              <a:extLst>
                <a:ext uri="{FF2B5EF4-FFF2-40B4-BE49-F238E27FC236}">
                  <a16:creationId xmlns:a16="http://schemas.microsoft.com/office/drawing/2014/main" id="{29C419F6-5955-57AD-753A-18B06CE473E3}"/>
                </a:ext>
              </a:extLst>
            </p:cNvPr>
            <p:cNvSpPr/>
            <p:nvPr/>
          </p:nvSpPr>
          <p:spPr>
            <a:xfrm>
              <a:off x="5323332" y="1377696"/>
              <a:ext cx="1036319" cy="1096010"/>
            </a:xfrm>
            <a:custGeom>
              <a:avLst/>
              <a:gdLst/>
              <a:ahLst/>
              <a:cxnLst/>
              <a:rect l="l" t="t" r="r" b="b"/>
              <a:pathLst>
                <a:path w="1036320" h="1096010">
                  <a:moveTo>
                    <a:pt x="0" y="547877"/>
                  </a:moveTo>
                  <a:lnTo>
                    <a:pt x="2117" y="498009"/>
                  </a:lnTo>
                  <a:lnTo>
                    <a:pt x="8348" y="449394"/>
                  </a:lnTo>
                  <a:lnTo>
                    <a:pt x="18509" y="402228"/>
                  </a:lnTo>
                  <a:lnTo>
                    <a:pt x="32417" y="356703"/>
                  </a:lnTo>
                  <a:lnTo>
                    <a:pt x="49890" y="313013"/>
                  </a:lnTo>
                  <a:lnTo>
                    <a:pt x="70744" y="271351"/>
                  </a:lnTo>
                  <a:lnTo>
                    <a:pt x="94797" y="231910"/>
                  </a:lnTo>
                  <a:lnTo>
                    <a:pt x="121865" y="194884"/>
                  </a:lnTo>
                  <a:lnTo>
                    <a:pt x="151766" y="160467"/>
                  </a:lnTo>
                  <a:lnTo>
                    <a:pt x="184317" y="128852"/>
                  </a:lnTo>
                  <a:lnTo>
                    <a:pt x="219334" y="100231"/>
                  </a:lnTo>
                  <a:lnTo>
                    <a:pt x="256635" y="74800"/>
                  </a:lnTo>
                  <a:lnTo>
                    <a:pt x="296038" y="52750"/>
                  </a:lnTo>
                  <a:lnTo>
                    <a:pt x="337358" y="34275"/>
                  </a:lnTo>
                  <a:lnTo>
                    <a:pt x="380413" y="19570"/>
                  </a:lnTo>
                  <a:lnTo>
                    <a:pt x="425020" y="8826"/>
                  </a:lnTo>
                  <a:lnTo>
                    <a:pt x="470997" y="2238"/>
                  </a:lnTo>
                  <a:lnTo>
                    <a:pt x="518159" y="0"/>
                  </a:lnTo>
                  <a:lnTo>
                    <a:pt x="565322" y="2238"/>
                  </a:lnTo>
                  <a:lnTo>
                    <a:pt x="611299" y="8826"/>
                  </a:lnTo>
                  <a:lnTo>
                    <a:pt x="655906" y="19570"/>
                  </a:lnTo>
                  <a:lnTo>
                    <a:pt x="698961" y="34275"/>
                  </a:lnTo>
                  <a:lnTo>
                    <a:pt x="740281" y="52750"/>
                  </a:lnTo>
                  <a:lnTo>
                    <a:pt x="779684" y="74800"/>
                  </a:lnTo>
                  <a:lnTo>
                    <a:pt x="816985" y="100231"/>
                  </a:lnTo>
                  <a:lnTo>
                    <a:pt x="852002" y="128852"/>
                  </a:lnTo>
                  <a:lnTo>
                    <a:pt x="884553" y="160467"/>
                  </a:lnTo>
                  <a:lnTo>
                    <a:pt x="914454" y="194884"/>
                  </a:lnTo>
                  <a:lnTo>
                    <a:pt x="941522" y="231910"/>
                  </a:lnTo>
                  <a:lnTo>
                    <a:pt x="965575" y="271351"/>
                  </a:lnTo>
                  <a:lnTo>
                    <a:pt x="986429" y="313013"/>
                  </a:lnTo>
                  <a:lnTo>
                    <a:pt x="1003902" y="356703"/>
                  </a:lnTo>
                  <a:lnTo>
                    <a:pt x="1017810" y="402228"/>
                  </a:lnTo>
                  <a:lnTo>
                    <a:pt x="1027971" y="449394"/>
                  </a:lnTo>
                  <a:lnTo>
                    <a:pt x="1034202" y="498009"/>
                  </a:lnTo>
                  <a:lnTo>
                    <a:pt x="1036319" y="547877"/>
                  </a:lnTo>
                  <a:lnTo>
                    <a:pt x="1034202" y="597746"/>
                  </a:lnTo>
                  <a:lnTo>
                    <a:pt x="1027971" y="646361"/>
                  </a:lnTo>
                  <a:lnTo>
                    <a:pt x="1017810" y="693527"/>
                  </a:lnTo>
                  <a:lnTo>
                    <a:pt x="1003902" y="739052"/>
                  </a:lnTo>
                  <a:lnTo>
                    <a:pt x="986429" y="782742"/>
                  </a:lnTo>
                  <a:lnTo>
                    <a:pt x="965575" y="824404"/>
                  </a:lnTo>
                  <a:lnTo>
                    <a:pt x="941522" y="863845"/>
                  </a:lnTo>
                  <a:lnTo>
                    <a:pt x="914454" y="900871"/>
                  </a:lnTo>
                  <a:lnTo>
                    <a:pt x="884553" y="935288"/>
                  </a:lnTo>
                  <a:lnTo>
                    <a:pt x="852002" y="966903"/>
                  </a:lnTo>
                  <a:lnTo>
                    <a:pt x="816985" y="995524"/>
                  </a:lnTo>
                  <a:lnTo>
                    <a:pt x="779684" y="1020955"/>
                  </a:lnTo>
                  <a:lnTo>
                    <a:pt x="740281" y="1043005"/>
                  </a:lnTo>
                  <a:lnTo>
                    <a:pt x="698961" y="1061480"/>
                  </a:lnTo>
                  <a:lnTo>
                    <a:pt x="655906" y="1076185"/>
                  </a:lnTo>
                  <a:lnTo>
                    <a:pt x="611299" y="1086929"/>
                  </a:lnTo>
                  <a:lnTo>
                    <a:pt x="565322" y="1093517"/>
                  </a:lnTo>
                  <a:lnTo>
                    <a:pt x="518159" y="1095755"/>
                  </a:lnTo>
                  <a:lnTo>
                    <a:pt x="470997" y="1093517"/>
                  </a:lnTo>
                  <a:lnTo>
                    <a:pt x="425020" y="1086929"/>
                  </a:lnTo>
                  <a:lnTo>
                    <a:pt x="380413" y="1076185"/>
                  </a:lnTo>
                  <a:lnTo>
                    <a:pt x="337358" y="1061480"/>
                  </a:lnTo>
                  <a:lnTo>
                    <a:pt x="296038" y="1043005"/>
                  </a:lnTo>
                  <a:lnTo>
                    <a:pt x="256635" y="1020955"/>
                  </a:lnTo>
                  <a:lnTo>
                    <a:pt x="219334" y="995524"/>
                  </a:lnTo>
                  <a:lnTo>
                    <a:pt x="184317" y="966903"/>
                  </a:lnTo>
                  <a:lnTo>
                    <a:pt x="151766" y="935288"/>
                  </a:lnTo>
                  <a:lnTo>
                    <a:pt x="121865" y="900871"/>
                  </a:lnTo>
                  <a:lnTo>
                    <a:pt x="94797" y="863845"/>
                  </a:lnTo>
                  <a:lnTo>
                    <a:pt x="70744" y="824404"/>
                  </a:lnTo>
                  <a:lnTo>
                    <a:pt x="49890" y="782742"/>
                  </a:lnTo>
                  <a:lnTo>
                    <a:pt x="32417" y="739052"/>
                  </a:lnTo>
                  <a:lnTo>
                    <a:pt x="18509" y="693527"/>
                  </a:lnTo>
                  <a:lnTo>
                    <a:pt x="8348" y="646361"/>
                  </a:lnTo>
                  <a:lnTo>
                    <a:pt x="2117" y="597746"/>
                  </a:lnTo>
                  <a:lnTo>
                    <a:pt x="0" y="547877"/>
                  </a:lnTo>
                  <a:close/>
                </a:path>
              </a:pathLst>
            </a:custGeom>
            <a:ln w="762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6" descr="Logo  Description automatically generated">
              <a:extLst>
                <a:ext uri="{FF2B5EF4-FFF2-40B4-BE49-F238E27FC236}">
                  <a16:creationId xmlns:a16="http://schemas.microsoft.com/office/drawing/2014/main" id="{6D078F5C-C184-825E-36E1-1E2458D1F19F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14244" y="181356"/>
              <a:ext cx="811453" cy="1036306"/>
            </a:xfrm>
            <a:prstGeom prst="rect">
              <a:avLst/>
            </a:prstGeom>
          </p:spPr>
        </p:pic>
        <p:sp>
          <p:nvSpPr>
            <p:cNvPr id="26" name="object 9">
              <a:extLst>
                <a:ext uri="{FF2B5EF4-FFF2-40B4-BE49-F238E27FC236}">
                  <a16:creationId xmlns:a16="http://schemas.microsoft.com/office/drawing/2014/main" id="{804B3E65-483D-4306-A3B2-D507AE244DA2}"/>
                </a:ext>
              </a:extLst>
            </p:cNvPr>
            <p:cNvSpPr/>
            <p:nvPr/>
          </p:nvSpPr>
          <p:spPr>
            <a:xfrm>
              <a:off x="8569452" y="4096511"/>
              <a:ext cx="723900" cy="737870"/>
            </a:xfrm>
            <a:custGeom>
              <a:avLst/>
              <a:gdLst/>
              <a:ahLst/>
              <a:cxnLst/>
              <a:rect l="l" t="t" r="r" b="b"/>
              <a:pathLst>
                <a:path w="723900" h="737870">
                  <a:moveTo>
                    <a:pt x="361950" y="0"/>
                  </a:moveTo>
                  <a:lnTo>
                    <a:pt x="312835" y="3366"/>
                  </a:lnTo>
                  <a:lnTo>
                    <a:pt x="265729" y="13174"/>
                  </a:lnTo>
                  <a:lnTo>
                    <a:pt x="221063" y="28983"/>
                  </a:lnTo>
                  <a:lnTo>
                    <a:pt x="179267" y="50354"/>
                  </a:lnTo>
                  <a:lnTo>
                    <a:pt x="140773" y="76847"/>
                  </a:lnTo>
                  <a:lnTo>
                    <a:pt x="106013" y="108023"/>
                  </a:lnTo>
                  <a:lnTo>
                    <a:pt x="75417" y="143442"/>
                  </a:lnTo>
                  <a:lnTo>
                    <a:pt x="49417" y="182665"/>
                  </a:lnTo>
                  <a:lnTo>
                    <a:pt x="28444" y="225253"/>
                  </a:lnTo>
                  <a:lnTo>
                    <a:pt x="12929" y="270765"/>
                  </a:lnTo>
                  <a:lnTo>
                    <a:pt x="3304" y="318763"/>
                  </a:lnTo>
                  <a:lnTo>
                    <a:pt x="0" y="368807"/>
                  </a:lnTo>
                  <a:lnTo>
                    <a:pt x="3304" y="418852"/>
                  </a:lnTo>
                  <a:lnTo>
                    <a:pt x="12929" y="466850"/>
                  </a:lnTo>
                  <a:lnTo>
                    <a:pt x="28444" y="512362"/>
                  </a:lnTo>
                  <a:lnTo>
                    <a:pt x="49417" y="554950"/>
                  </a:lnTo>
                  <a:lnTo>
                    <a:pt x="75417" y="594173"/>
                  </a:lnTo>
                  <a:lnTo>
                    <a:pt x="106013" y="629592"/>
                  </a:lnTo>
                  <a:lnTo>
                    <a:pt x="140773" y="660768"/>
                  </a:lnTo>
                  <a:lnTo>
                    <a:pt x="179267" y="687261"/>
                  </a:lnTo>
                  <a:lnTo>
                    <a:pt x="221063" y="708632"/>
                  </a:lnTo>
                  <a:lnTo>
                    <a:pt x="265729" y="724441"/>
                  </a:lnTo>
                  <a:lnTo>
                    <a:pt x="312835" y="734249"/>
                  </a:lnTo>
                  <a:lnTo>
                    <a:pt x="361950" y="737615"/>
                  </a:lnTo>
                  <a:lnTo>
                    <a:pt x="411064" y="734249"/>
                  </a:lnTo>
                  <a:lnTo>
                    <a:pt x="458170" y="724441"/>
                  </a:lnTo>
                  <a:lnTo>
                    <a:pt x="502836" y="708632"/>
                  </a:lnTo>
                  <a:lnTo>
                    <a:pt x="544632" y="687261"/>
                  </a:lnTo>
                  <a:lnTo>
                    <a:pt x="583126" y="660768"/>
                  </a:lnTo>
                  <a:lnTo>
                    <a:pt x="617886" y="629592"/>
                  </a:lnTo>
                  <a:lnTo>
                    <a:pt x="648482" y="594173"/>
                  </a:lnTo>
                  <a:lnTo>
                    <a:pt x="674482" y="554950"/>
                  </a:lnTo>
                  <a:lnTo>
                    <a:pt x="695455" y="512362"/>
                  </a:lnTo>
                  <a:lnTo>
                    <a:pt x="710970" y="466850"/>
                  </a:lnTo>
                  <a:lnTo>
                    <a:pt x="720595" y="418852"/>
                  </a:lnTo>
                  <a:lnTo>
                    <a:pt x="723900" y="368807"/>
                  </a:lnTo>
                  <a:lnTo>
                    <a:pt x="720595" y="318763"/>
                  </a:lnTo>
                  <a:lnTo>
                    <a:pt x="710970" y="270765"/>
                  </a:lnTo>
                  <a:lnTo>
                    <a:pt x="695455" y="225253"/>
                  </a:lnTo>
                  <a:lnTo>
                    <a:pt x="674482" y="182665"/>
                  </a:lnTo>
                  <a:lnTo>
                    <a:pt x="648482" y="143442"/>
                  </a:lnTo>
                  <a:lnTo>
                    <a:pt x="617886" y="108023"/>
                  </a:lnTo>
                  <a:lnTo>
                    <a:pt x="583126" y="76847"/>
                  </a:lnTo>
                  <a:lnTo>
                    <a:pt x="544632" y="50354"/>
                  </a:lnTo>
                  <a:lnTo>
                    <a:pt x="502836" y="28983"/>
                  </a:lnTo>
                  <a:lnTo>
                    <a:pt x="458170" y="13174"/>
                  </a:lnTo>
                  <a:lnTo>
                    <a:pt x="411064" y="3366"/>
                  </a:lnTo>
                  <a:lnTo>
                    <a:pt x="361950" y="0"/>
                  </a:lnTo>
                  <a:close/>
                </a:path>
              </a:pathLst>
            </a:custGeom>
            <a:solidFill>
              <a:srgbClr val="FFC4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3" name="object 3">
            <a:extLst>
              <a:ext uri="{FF2B5EF4-FFF2-40B4-BE49-F238E27FC236}">
                <a16:creationId xmlns:a16="http://schemas.microsoft.com/office/drawing/2014/main" id="{3FBCC3CB-E609-A15D-C8EF-422718E6FFD8}"/>
              </a:ext>
            </a:extLst>
          </p:cNvPr>
          <p:cNvGrpSpPr/>
          <p:nvPr/>
        </p:nvGrpSpPr>
        <p:grpSpPr>
          <a:xfrm>
            <a:off x="3160715" y="653461"/>
            <a:ext cx="6803390" cy="1096010"/>
            <a:chOff x="2714244" y="181356"/>
            <a:chExt cx="6803390" cy="1096010"/>
          </a:xfrm>
        </p:grpSpPr>
        <p:pic>
          <p:nvPicPr>
            <p:cNvPr id="44" name="object 4" descr="Logo  Description automatically generated">
              <a:extLst>
                <a:ext uri="{FF2B5EF4-FFF2-40B4-BE49-F238E27FC236}">
                  <a16:creationId xmlns:a16="http://schemas.microsoft.com/office/drawing/2014/main" id="{39E1BDA0-F630-BFB6-F4F9-AE3696FFBF9C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14244" y="181356"/>
              <a:ext cx="811453" cy="1036306"/>
            </a:xfrm>
            <a:prstGeom prst="rect">
              <a:avLst/>
            </a:prstGeom>
          </p:spPr>
        </p:pic>
        <p:pic>
          <p:nvPicPr>
            <p:cNvPr id="45" name="object 5" descr="Logo  Description automatically generated">
              <a:extLst>
                <a:ext uri="{FF2B5EF4-FFF2-40B4-BE49-F238E27FC236}">
                  <a16:creationId xmlns:a16="http://schemas.microsoft.com/office/drawing/2014/main" id="{C23DEB7F-9276-376D-A88F-DE98518531C8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55491" y="381000"/>
              <a:ext cx="2085352" cy="688174"/>
            </a:xfrm>
            <a:prstGeom prst="rect">
              <a:avLst/>
            </a:prstGeom>
          </p:spPr>
        </p:pic>
        <p:pic>
          <p:nvPicPr>
            <p:cNvPr id="46" name="object 6" descr="Logo  Description automatically generated">
              <a:extLst>
                <a:ext uri="{FF2B5EF4-FFF2-40B4-BE49-F238E27FC236}">
                  <a16:creationId xmlns:a16="http://schemas.microsoft.com/office/drawing/2014/main" id="{2C484BBF-736E-C75C-9BC1-E7BC339469D4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24500" y="402336"/>
              <a:ext cx="3992879" cy="874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65665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B3605A-F767-994E-1C59-C03495BA9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1219843-2426-5C5B-E182-F8963EAE7D67}"/>
              </a:ext>
            </a:extLst>
          </p:cNvPr>
          <p:cNvSpPr txBox="1">
            <a:spLocks/>
          </p:cNvSpPr>
          <p:nvPr/>
        </p:nvSpPr>
        <p:spPr>
          <a:xfrm>
            <a:off x="738189" y="374650"/>
            <a:ext cx="8221588" cy="2801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528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Integrate Data</a:t>
            </a:r>
          </a:p>
        </p:txBody>
      </p:sp>
      <p:pic>
        <p:nvPicPr>
          <p:cNvPr id="9" name="object 2">
            <a:extLst>
              <a:ext uri="{FF2B5EF4-FFF2-40B4-BE49-F238E27FC236}">
                <a16:creationId xmlns:a16="http://schemas.microsoft.com/office/drawing/2014/main" id="{85EA6871-3ACA-CACF-EFBA-EA7F49B8FAC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88592" y="950976"/>
            <a:ext cx="8814816" cy="495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8602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F81F14-1C10-605F-2531-3986EA9555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D98CB8-78AA-B08A-CDE5-593F4A6D4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276" y="1053508"/>
            <a:ext cx="8814816" cy="497788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9B5B3C2-FF98-CDF2-4C0D-A21922E22FA2}"/>
              </a:ext>
            </a:extLst>
          </p:cNvPr>
          <p:cNvSpPr txBox="1">
            <a:spLocks/>
          </p:cNvSpPr>
          <p:nvPr/>
        </p:nvSpPr>
        <p:spPr>
          <a:xfrm>
            <a:off x="826420" y="430798"/>
            <a:ext cx="8221588" cy="2801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528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Integrate Data</a:t>
            </a:r>
          </a:p>
        </p:txBody>
      </p:sp>
    </p:spTree>
    <p:extLst>
      <p:ext uri="{BB962C8B-B14F-4D97-AF65-F5344CB8AC3E}">
        <p14:creationId xmlns:p14="http://schemas.microsoft.com/office/powerpoint/2010/main" val="33636259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528D63-4C76-646E-E015-FEB8A00DC9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AE6350-1D96-8EA9-0EC2-44C3ACBAC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592" y="819396"/>
            <a:ext cx="8814816" cy="498986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DC4DB0D-EA92-342D-87F2-2CABBCD1B633}"/>
              </a:ext>
            </a:extLst>
          </p:cNvPr>
          <p:cNvSpPr txBox="1">
            <a:spLocks/>
          </p:cNvSpPr>
          <p:nvPr/>
        </p:nvSpPr>
        <p:spPr>
          <a:xfrm>
            <a:off x="682041" y="366629"/>
            <a:ext cx="8221588" cy="2801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528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Integrate Data</a:t>
            </a:r>
          </a:p>
        </p:txBody>
      </p:sp>
    </p:spTree>
    <p:extLst>
      <p:ext uri="{BB962C8B-B14F-4D97-AF65-F5344CB8AC3E}">
        <p14:creationId xmlns:p14="http://schemas.microsoft.com/office/powerpoint/2010/main" val="24868668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77356-3DFB-749F-8999-93533FB17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888A12A-DD47-EEF1-1F43-54B6D5EAECE9}"/>
              </a:ext>
            </a:extLst>
          </p:cNvPr>
          <p:cNvSpPr txBox="1">
            <a:spLocks/>
          </p:cNvSpPr>
          <p:nvPr/>
        </p:nvSpPr>
        <p:spPr>
          <a:xfrm>
            <a:off x="682041" y="366629"/>
            <a:ext cx="8221588" cy="2801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528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Integrate Data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0E664D-F30E-04B8-144F-FCE0B521E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592" y="926254"/>
            <a:ext cx="8814816" cy="500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4106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13856" y="2485418"/>
            <a:ext cx="8316688" cy="3138794"/>
          </a:xfrm>
          <a:prstGeom prst="rect">
            <a:avLst/>
          </a:prstGeom>
        </p:spPr>
      </p:pic>
      <p:grpSp>
        <p:nvGrpSpPr>
          <p:cNvPr id="4" name="object 3"/>
          <p:cNvGrpSpPr/>
          <p:nvPr/>
        </p:nvGrpSpPr>
        <p:grpSpPr>
          <a:xfrm>
            <a:off x="2790444" y="1034144"/>
            <a:ext cx="6803390" cy="1096010"/>
            <a:chOff x="2714244" y="181356"/>
            <a:chExt cx="6803390" cy="1096010"/>
          </a:xfrm>
        </p:grpSpPr>
        <p:pic>
          <p:nvPicPr>
            <p:cNvPr id="5" name="object 4" descr="Logo  Description automatically generated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14244" y="181356"/>
              <a:ext cx="811453" cy="1036306"/>
            </a:xfrm>
            <a:prstGeom prst="rect">
              <a:avLst/>
            </a:prstGeom>
          </p:spPr>
        </p:pic>
        <p:pic>
          <p:nvPicPr>
            <p:cNvPr id="6" name="object 5" descr="Logo  Description automatically generated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55491" y="381000"/>
              <a:ext cx="2085352" cy="688174"/>
            </a:xfrm>
            <a:prstGeom prst="rect">
              <a:avLst/>
            </a:prstGeom>
          </p:spPr>
        </p:pic>
        <p:pic>
          <p:nvPicPr>
            <p:cNvPr id="7" name="object 6" descr="Logo  Description automatically generated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24500" y="402336"/>
              <a:ext cx="3992879" cy="874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932626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251B3C-2EEF-F66A-03C8-3555105E90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2EE2C53-ED0E-4831-34A3-76FEF0FA71CF}"/>
              </a:ext>
            </a:extLst>
          </p:cNvPr>
          <p:cNvSpPr txBox="1">
            <a:spLocks/>
          </p:cNvSpPr>
          <p:nvPr/>
        </p:nvSpPr>
        <p:spPr>
          <a:xfrm>
            <a:off x="682041" y="366629"/>
            <a:ext cx="8221588" cy="2801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528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Integrate Data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0686F1-2CCC-1A7C-D374-CF1C56D55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187" y="950976"/>
            <a:ext cx="8803626" cy="495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5502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B410C0-C8C4-BD85-E0A0-293E6A04E2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21F8755-DF1A-0A48-35C5-A7FB15DA82D3}"/>
              </a:ext>
            </a:extLst>
          </p:cNvPr>
          <p:cNvSpPr txBox="1">
            <a:spLocks/>
          </p:cNvSpPr>
          <p:nvPr/>
        </p:nvSpPr>
        <p:spPr>
          <a:xfrm>
            <a:off x="682041" y="366629"/>
            <a:ext cx="8221588" cy="2801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528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Integrate Data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EBCE05-48AB-68A0-344A-F0BCFBB19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651" y="950976"/>
            <a:ext cx="8652697" cy="495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8798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FB8D9A-BAD2-159A-C3BD-F64F306C22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65DDD22-105C-9446-1498-55DC4C59FAF3}"/>
              </a:ext>
            </a:extLst>
          </p:cNvPr>
          <p:cNvSpPr txBox="1">
            <a:spLocks/>
          </p:cNvSpPr>
          <p:nvPr/>
        </p:nvSpPr>
        <p:spPr>
          <a:xfrm>
            <a:off x="682041" y="366629"/>
            <a:ext cx="8221588" cy="2801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528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Integrate Data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7970DD-4423-0232-48E9-B199EFBA3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348" y="950976"/>
            <a:ext cx="8865303" cy="495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5434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D4DC80-5D0C-0FE2-5DEA-2A2A0A15F6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3">
            <a:extLst>
              <a:ext uri="{FF2B5EF4-FFF2-40B4-BE49-F238E27FC236}">
                <a16:creationId xmlns:a16="http://schemas.microsoft.com/office/drawing/2014/main" id="{F6AEED17-6F24-DF51-BE46-425FD25CAFB4}"/>
              </a:ext>
            </a:extLst>
          </p:cNvPr>
          <p:cNvGrpSpPr/>
          <p:nvPr/>
        </p:nvGrpSpPr>
        <p:grpSpPr>
          <a:xfrm>
            <a:off x="2790444" y="1034144"/>
            <a:ext cx="6803390" cy="1096010"/>
            <a:chOff x="2714244" y="181356"/>
            <a:chExt cx="6803390" cy="1096010"/>
          </a:xfrm>
        </p:grpSpPr>
        <p:pic>
          <p:nvPicPr>
            <p:cNvPr id="5" name="object 4" descr="Logo  Description automatically generated">
              <a:extLst>
                <a:ext uri="{FF2B5EF4-FFF2-40B4-BE49-F238E27FC236}">
                  <a16:creationId xmlns:a16="http://schemas.microsoft.com/office/drawing/2014/main" id="{2E88CE0E-67CC-7DD9-B213-07A8925537C8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14244" y="181356"/>
              <a:ext cx="811453" cy="1036306"/>
            </a:xfrm>
            <a:prstGeom prst="rect">
              <a:avLst/>
            </a:prstGeom>
          </p:spPr>
        </p:pic>
        <p:pic>
          <p:nvPicPr>
            <p:cNvPr id="6" name="object 5" descr="Logo  Description automatically generated">
              <a:extLst>
                <a:ext uri="{FF2B5EF4-FFF2-40B4-BE49-F238E27FC236}">
                  <a16:creationId xmlns:a16="http://schemas.microsoft.com/office/drawing/2014/main" id="{309142F5-6E3C-FB1A-FB53-70330E1B546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55491" y="381000"/>
              <a:ext cx="2085352" cy="688174"/>
            </a:xfrm>
            <a:prstGeom prst="rect">
              <a:avLst/>
            </a:prstGeom>
          </p:spPr>
        </p:pic>
        <p:pic>
          <p:nvPicPr>
            <p:cNvPr id="7" name="object 6" descr="Logo  Description automatically generated">
              <a:extLst>
                <a:ext uri="{FF2B5EF4-FFF2-40B4-BE49-F238E27FC236}">
                  <a16:creationId xmlns:a16="http://schemas.microsoft.com/office/drawing/2014/main" id="{74980928-2384-4903-EB92-2836C8F9B564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24500" y="402336"/>
              <a:ext cx="3992879" cy="874776"/>
            </a:xfrm>
            <a:prstGeom prst="rect">
              <a:avLst/>
            </a:prstGeom>
          </p:spPr>
        </p:pic>
      </p:grpSp>
      <p:grpSp>
        <p:nvGrpSpPr>
          <p:cNvPr id="2" name="object 2">
            <a:extLst>
              <a:ext uri="{FF2B5EF4-FFF2-40B4-BE49-F238E27FC236}">
                <a16:creationId xmlns:a16="http://schemas.microsoft.com/office/drawing/2014/main" id="{5262F400-D362-3D7A-438A-65FA5B4689B3}"/>
              </a:ext>
            </a:extLst>
          </p:cNvPr>
          <p:cNvGrpSpPr/>
          <p:nvPr/>
        </p:nvGrpSpPr>
        <p:grpSpPr>
          <a:xfrm>
            <a:off x="2090010" y="2091786"/>
            <a:ext cx="8011980" cy="3659639"/>
            <a:chOff x="0" y="1289304"/>
            <a:chExt cx="12192000" cy="5568950"/>
          </a:xfrm>
        </p:grpSpPr>
        <p:pic>
          <p:nvPicPr>
            <p:cNvPr id="8" name="object 3">
              <a:extLst>
                <a:ext uri="{FF2B5EF4-FFF2-40B4-BE49-F238E27FC236}">
                  <a16:creationId xmlns:a16="http://schemas.microsoft.com/office/drawing/2014/main" id="{8BB5E9A3-D912-05CC-803C-FD731051B222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1405128"/>
              <a:ext cx="12191999" cy="5452872"/>
            </a:xfrm>
            <a:prstGeom prst="rect">
              <a:avLst/>
            </a:prstGeom>
          </p:spPr>
        </p:pic>
        <p:pic>
          <p:nvPicPr>
            <p:cNvPr id="9" name="object 4">
              <a:extLst>
                <a:ext uri="{FF2B5EF4-FFF2-40B4-BE49-F238E27FC236}">
                  <a16:creationId xmlns:a16="http://schemas.microsoft.com/office/drawing/2014/main" id="{B82EA339-DCA9-3251-DF1A-C709002724ED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37604" y="1289304"/>
              <a:ext cx="1264919" cy="1327403"/>
            </a:xfrm>
            <a:prstGeom prst="rect">
              <a:avLst/>
            </a:prstGeom>
          </p:spPr>
        </p:pic>
        <p:sp>
          <p:nvSpPr>
            <p:cNvPr id="10" name="object 5">
              <a:extLst>
                <a:ext uri="{FF2B5EF4-FFF2-40B4-BE49-F238E27FC236}">
                  <a16:creationId xmlns:a16="http://schemas.microsoft.com/office/drawing/2014/main" id="{D224FE3C-5310-31A4-EB68-6E3844939346}"/>
                </a:ext>
              </a:extLst>
            </p:cNvPr>
            <p:cNvSpPr/>
            <p:nvPr/>
          </p:nvSpPr>
          <p:spPr>
            <a:xfrm>
              <a:off x="6851904" y="1405128"/>
              <a:ext cx="1036319" cy="1096010"/>
            </a:xfrm>
            <a:custGeom>
              <a:avLst/>
              <a:gdLst/>
              <a:ahLst/>
              <a:cxnLst/>
              <a:rect l="l" t="t" r="r" b="b"/>
              <a:pathLst>
                <a:path w="1036320" h="1096010">
                  <a:moveTo>
                    <a:pt x="0" y="547877"/>
                  </a:moveTo>
                  <a:lnTo>
                    <a:pt x="2117" y="498009"/>
                  </a:lnTo>
                  <a:lnTo>
                    <a:pt x="8348" y="449394"/>
                  </a:lnTo>
                  <a:lnTo>
                    <a:pt x="18509" y="402228"/>
                  </a:lnTo>
                  <a:lnTo>
                    <a:pt x="32417" y="356703"/>
                  </a:lnTo>
                  <a:lnTo>
                    <a:pt x="49890" y="313013"/>
                  </a:lnTo>
                  <a:lnTo>
                    <a:pt x="70744" y="271351"/>
                  </a:lnTo>
                  <a:lnTo>
                    <a:pt x="94797" y="231910"/>
                  </a:lnTo>
                  <a:lnTo>
                    <a:pt x="121865" y="194884"/>
                  </a:lnTo>
                  <a:lnTo>
                    <a:pt x="151766" y="160467"/>
                  </a:lnTo>
                  <a:lnTo>
                    <a:pt x="184317" y="128852"/>
                  </a:lnTo>
                  <a:lnTo>
                    <a:pt x="219334" y="100231"/>
                  </a:lnTo>
                  <a:lnTo>
                    <a:pt x="256635" y="74800"/>
                  </a:lnTo>
                  <a:lnTo>
                    <a:pt x="296038" y="52750"/>
                  </a:lnTo>
                  <a:lnTo>
                    <a:pt x="337358" y="34275"/>
                  </a:lnTo>
                  <a:lnTo>
                    <a:pt x="380413" y="19570"/>
                  </a:lnTo>
                  <a:lnTo>
                    <a:pt x="425020" y="8826"/>
                  </a:lnTo>
                  <a:lnTo>
                    <a:pt x="470997" y="2238"/>
                  </a:lnTo>
                  <a:lnTo>
                    <a:pt x="518159" y="0"/>
                  </a:lnTo>
                  <a:lnTo>
                    <a:pt x="565322" y="2238"/>
                  </a:lnTo>
                  <a:lnTo>
                    <a:pt x="611299" y="8826"/>
                  </a:lnTo>
                  <a:lnTo>
                    <a:pt x="655906" y="19570"/>
                  </a:lnTo>
                  <a:lnTo>
                    <a:pt x="698961" y="34275"/>
                  </a:lnTo>
                  <a:lnTo>
                    <a:pt x="740281" y="52750"/>
                  </a:lnTo>
                  <a:lnTo>
                    <a:pt x="779684" y="74800"/>
                  </a:lnTo>
                  <a:lnTo>
                    <a:pt x="816985" y="100231"/>
                  </a:lnTo>
                  <a:lnTo>
                    <a:pt x="852002" y="128852"/>
                  </a:lnTo>
                  <a:lnTo>
                    <a:pt x="884553" y="160467"/>
                  </a:lnTo>
                  <a:lnTo>
                    <a:pt x="914454" y="194884"/>
                  </a:lnTo>
                  <a:lnTo>
                    <a:pt x="941522" y="231910"/>
                  </a:lnTo>
                  <a:lnTo>
                    <a:pt x="965575" y="271351"/>
                  </a:lnTo>
                  <a:lnTo>
                    <a:pt x="986429" y="313013"/>
                  </a:lnTo>
                  <a:lnTo>
                    <a:pt x="1003902" y="356703"/>
                  </a:lnTo>
                  <a:lnTo>
                    <a:pt x="1017810" y="402228"/>
                  </a:lnTo>
                  <a:lnTo>
                    <a:pt x="1027971" y="449394"/>
                  </a:lnTo>
                  <a:lnTo>
                    <a:pt x="1034202" y="498009"/>
                  </a:lnTo>
                  <a:lnTo>
                    <a:pt x="1036319" y="547877"/>
                  </a:lnTo>
                  <a:lnTo>
                    <a:pt x="1034202" y="597746"/>
                  </a:lnTo>
                  <a:lnTo>
                    <a:pt x="1027971" y="646361"/>
                  </a:lnTo>
                  <a:lnTo>
                    <a:pt x="1017810" y="693527"/>
                  </a:lnTo>
                  <a:lnTo>
                    <a:pt x="1003902" y="739052"/>
                  </a:lnTo>
                  <a:lnTo>
                    <a:pt x="986429" y="782742"/>
                  </a:lnTo>
                  <a:lnTo>
                    <a:pt x="965575" y="824404"/>
                  </a:lnTo>
                  <a:lnTo>
                    <a:pt x="941522" y="863845"/>
                  </a:lnTo>
                  <a:lnTo>
                    <a:pt x="914454" y="900871"/>
                  </a:lnTo>
                  <a:lnTo>
                    <a:pt x="884553" y="935288"/>
                  </a:lnTo>
                  <a:lnTo>
                    <a:pt x="852002" y="966903"/>
                  </a:lnTo>
                  <a:lnTo>
                    <a:pt x="816985" y="995524"/>
                  </a:lnTo>
                  <a:lnTo>
                    <a:pt x="779684" y="1020955"/>
                  </a:lnTo>
                  <a:lnTo>
                    <a:pt x="740281" y="1043005"/>
                  </a:lnTo>
                  <a:lnTo>
                    <a:pt x="698961" y="1061480"/>
                  </a:lnTo>
                  <a:lnTo>
                    <a:pt x="655906" y="1076185"/>
                  </a:lnTo>
                  <a:lnTo>
                    <a:pt x="611299" y="1086929"/>
                  </a:lnTo>
                  <a:lnTo>
                    <a:pt x="565322" y="1093517"/>
                  </a:lnTo>
                  <a:lnTo>
                    <a:pt x="518159" y="1095755"/>
                  </a:lnTo>
                  <a:lnTo>
                    <a:pt x="470997" y="1093517"/>
                  </a:lnTo>
                  <a:lnTo>
                    <a:pt x="425020" y="1086929"/>
                  </a:lnTo>
                  <a:lnTo>
                    <a:pt x="380413" y="1076185"/>
                  </a:lnTo>
                  <a:lnTo>
                    <a:pt x="337358" y="1061480"/>
                  </a:lnTo>
                  <a:lnTo>
                    <a:pt x="296038" y="1043005"/>
                  </a:lnTo>
                  <a:lnTo>
                    <a:pt x="256635" y="1020955"/>
                  </a:lnTo>
                  <a:lnTo>
                    <a:pt x="219334" y="995524"/>
                  </a:lnTo>
                  <a:lnTo>
                    <a:pt x="184317" y="966903"/>
                  </a:lnTo>
                  <a:lnTo>
                    <a:pt x="151766" y="935288"/>
                  </a:lnTo>
                  <a:lnTo>
                    <a:pt x="121865" y="900871"/>
                  </a:lnTo>
                  <a:lnTo>
                    <a:pt x="94797" y="863845"/>
                  </a:lnTo>
                  <a:lnTo>
                    <a:pt x="70744" y="824404"/>
                  </a:lnTo>
                  <a:lnTo>
                    <a:pt x="49890" y="782742"/>
                  </a:lnTo>
                  <a:lnTo>
                    <a:pt x="32417" y="739052"/>
                  </a:lnTo>
                  <a:lnTo>
                    <a:pt x="18509" y="693527"/>
                  </a:lnTo>
                  <a:lnTo>
                    <a:pt x="8348" y="646361"/>
                  </a:lnTo>
                  <a:lnTo>
                    <a:pt x="2117" y="597746"/>
                  </a:lnTo>
                  <a:lnTo>
                    <a:pt x="0" y="547877"/>
                  </a:lnTo>
                  <a:close/>
                </a:path>
              </a:pathLst>
            </a:custGeom>
            <a:ln w="762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6D6EB43-38A5-EC0B-24E1-68B00C7501C2}"/>
              </a:ext>
            </a:extLst>
          </p:cNvPr>
          <p:cNvGrpSpPr/>
          <p:nvPr/>
        </p:nvGrpSpPr>
        <p:grpSpPr>
          <a:xfrm>
            <a:off x="7709433" y="3943537"/>
            <a:ext cx="547171" cy="492792"/>
            <a:chOff x="10522635" y="3362507"/>
            <a:chExt cx="547171" cy="492792"/>
          </a:xfrm>
        </p:grpSpPr>
        <p:sp>
          <p:nvSpPr>
            <p:cNvPr id="15" name="object 10">
              <a:extLst>
                <a:ext uri="{FF2B5EF4-FFF2-40B4-BE49-F238E27FC236}">
                  <a16:creationId xmlns:a16="http://schemas.microsoft.com/office/drawing/2014/main" id="{096CC3BD-9A5F-5723-C95F-286486BE58C9}"/>
                </a:ext>
              </a:extLst>
            </p:cNvPr>
            <p:cNvSpPr/>
            <p:nvPr/>
          </p:nvSpPr>
          <p:spPr>
            <a:xfrm>
              <a:off x="10522635" y="3362507"/>
              <a:ext cx="483462" cy="492792"/>
            </a:xfrm>
            <a:custGeom>
              <a:avLst/>
              <a:gdLst/>
              <a:ahLst/>
              <a:cxnLst/>
              <a:rect l="l" t="t" r="r" b="b"/>
              <a:pathLst>
                <a:path w="723900" h="737870">
                  <a:moveTo>
                    <a:pt x="361950" y="0"/>
                  </a:moveTo>
                  <a:lnTo>
                    <a:pt x="312835" y="3366"/>
                  </a:lnTo>
                  <a:lnTo>
                    <a:pt x="265729" y="13174"/>
                  </a:lnTo>
                  <a:lnTo>
                    <a:pt x="221063" y="28983"/>
                  </a:lnTo>
                  <a:lnTo>
                    <a:pt x="179267" y="50354"/>
                  </a:lnTo>
                  <a:lnTo>
                    <a:pt x="140773" y="76847"/>
                  </a:lnTo>
                  <a:lnTo>
                    <a:pt x="106013" y="108023"/>
                  </a:lnTo>
                  <a:lnTo>
                    <a:pt x="75417" y="143442"/>
                  </a:lnTo>
                  <a:lnTo>
                    <a:pt x="49417" y="182665"/>
                  </a:lnTo>
                  <a:lnTo>
                    <a:pt x="28444" y="225253"/>
                  </a:lnTo>
                  <a:lnTo>
                    <a:pt x="12929" y="270765"/>
                  </a:lnTo>
                  <a:lnTo>
                    <a:pt x="3304" y="318763"/>
                  </a:lnTo>
                  <a:lnTo>
                    <a:pt x="0" y="368807"/>
                  </a:lnTo>
                  <a:lnTo>
                    <a:pt x="3304" y="418852"/>
                  </a:lnTo>
                  <a:lnTo>
                    <a:pt x="12929" y="466850"/>
                  </a:lnTo>
                  <a:lnTo>
                    <a:pt x="28444" y="512362"/>
                  </a:lnTo>
                  <a:lnTo>
                    <a:pt x="49417" y="554950"/>
                  </a:lnTo>
                  <a:lnTo>
                    <a:pt x="75417" y="594173"/>
                  </a:lnTo>
                  <a:lnTo>
                    <a:pt x="106013" y="629592"/>
                  </a:lnTo>
                  <a:lnTo>
                    <a:pt x="140773" y="660768"/>
                  </a:lnTo>
                  <a:lnTo>
                    <a:pt x="179267" y="687261"/>
                  </a:lnTo>
                  <a:lnTo>
                    <a:pt x="221063" y="708632"/>
                  </a:lnTo>
                  <a:lnTo>
                    <a:pt x="265729" y="724441"/>
                  </a:lnTo>
                  <a:lnTo>
                    <a:pt x="312835" y="734249"/>
                  </a:lnTo>
                  <a:lnTo>
                    <a:pt x="361950" y="737615"/>
                  </a:lnTo>
                  <a:lnTo>
                    <a:pt x="411064" y="734249"/>
                  </a:lnTo>
                  <a:lnTo>
                    <a:pt x="458170" y="724441"/>
                  </a:lnTo>
                  <a:lnTo>
                    <a:pt x="502836" y="708632"/>
                  </a:lnTo>
                  <a:lnTo>
                    <a:pt x="544632" y="687261"/>
                  </a:lnTo>
                  <a:lnTo>
                    <a:pt x="583126" y="660768"/>
                  </a:lnTo>
                  <a:lnTo>
                    <a:pt x="617886" y="629592"/>
                  </a:lnTo>
                  <a:lnTo>
                    <a:pt x="648482" y="594173"/>
                  </a:lnTo>
                  <a:lnTo>
                    <a:pt x="674482" y="554950"/>
                  </a:lnTo>
                  <a:lnTo>
                    <a:pt x="695455" y="512362"/>
                  </a:lnTo>
                  <a:lnTo>
                    <a:pt x="710970" y="466850"/>
                  </a:lnTo>
                  <a:lnTo>
                    <a:pt x="720595" y="418852"/>
                  </a:lnTo>
                  <a:lnTo>
                    <a:pt x="723900" y="368807"/>
                  </a:lnTo>
                  <a:lnTo>
                    <a:pt x="720595" y="318763"/>
                  </a:lnTo>
                  <a:lnTo>
                    <a:pt x="710970" y="270765"/>
                  </a:lnTo>
                  <a:lnTo>
                    <a:pt x="695455" y="225253"/>
                  </a:lnTo>
                  <a:lnTo>
                    <a:pt x="674482" y="182665"/>
                  </a:lnTo>
                  <a:lnTo>
                    <a:pt x="648482" y="143442"/>
                  </a:lnTo>
                  <a:lnTo>
                    <a:pt x="617886" y="108023"/>
                  </a:lnTo>
                  <a:lnTo>
                    <a:pt x="583126" y="76847"/>
                  </a:lnTo>
                  <a:lnTo>
                    <a:pt x="544632" y="50354"/>
                  </a:lnTo>
                  <a:lnTo>
                    <a:pt x="502836" y="28983"/>
                  </a:lnTo>
                  <a:lnTo>
                    <a:pt x="458170" y="13174"/>
                  </a:lnTo>
                  <a:lnTo>
                    <a:pt x="411064" y="3366"/>
                  </a:lnTo>
                  <a:lnTo>
                    <a:pt x="361950" y="0"/>
                  </a:lnTo>
                  <a:close/>
                </a:path>
              </a:pathLst>
            </a:custGeom>
            <a:solidFill>
              <a:srgbClr val="FFC4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1">
              <a:extLst>
                <a:ext uri="{FF2B5EF4-FFF2-40B4-BE49-F238E27FC236}">
                  <a16:creationId xmlns:a16="http://schemas.microsoft.com/office/drawing/2014/main" id="{1A7D06AE-DB20-0D15-662F-D8C94A3DF8C1}"/>
                </a:ext>
              </a:extLst>
            </p:cNvPr>
            <p:cNvSpPr txBox="1"/>
            <p:nvPr/>
          </p:nvSpPr>
          <p:spPr>
            <a:xfrm>
              <a:off x="10586345" y="3510478"/>
              <a:ext cx="483461" cy="196849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1200" spc="-155" dirty="0">
                  <a:solidFill>
                    <a:srgbClr val="252525"/>
                  </a:solidFill>
                  <a:latin typeface="Lucida Sans"/>
                  <a:cs typeface="Lucida Sans"/>
                </a:rPr>
                <a:t>CRCs</a:t>
              </a:r>
              <a:endParaRPr sz="1200" dirty="0">
                <a:latin typeface="Lucida Sans"/>
                <a:cs typeface="Lucida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89570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37D3C6-AD54-BCCB-E5F4-359E3B1A7F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32EC17B-2BD8-F911-BAEF-2B9B9FB6AF33}"/>
              </a:ext>
            </a:extLst>
          </p:cNvPr>
          <p:cNvSpPr txBox="1">
            <a:spLocks/>
          </p:cNvSpPr>
          <p:nvPr/>
        </p:nvSpPr>
        <p:spPr>
          <a:xfrm>
            <a:off x="682041" y="366629"/>
            <a:ext cx="8221588" cy="2801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528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Assess Data</a:t>
            </a:r>
          </a:p>
        </p:txBody>
      </p:sp>
      <p:pic>
        <p:nvPicPr>
          <p:cNvPr id="2" name="object 2">
            <a:extLst>
              <a:ext uri="{FF2B5EF4-FFF2-40B4-BE49-F238E27FC236}">
                <a16:creationId xmlns:a16="http://schemas.microsoft.com/office/drawing/2014/main" id="{67E34C1B-FF9F-46D9-C894-73FA8199809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88592" y="950976"/>
            <a:ext cx="8814816" cy="495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2713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00D157-168B-1159-29CE-E75B12FAF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3">
            <a:extLst>
              <a:ext uri="{FF2B5EF4-FFF2-40B4-BE49-F238E27FC236}">
                <a16:creationId xmlns:a16="http://schemas.microsoft.com/office/drawing/2014/main" id="{6D20759D-097D-3EB0-33C5-E1B06E72F50F}"/>
              </a:ext>
            </a:extLst>
          </p:cNvPr>
          <p:cNvGrpSpPr/>
          <p:nvPr/>
        </p:nvGrpSpPr>
        <p:grpSpPr>
          <a:xfrm>
            <a:off x="2790444" y="1034144"/>
            <a:ext cx="6803390" cy="1096010"/>
            <a:chOff x="2714244" y="181356"/>
            <a:chExt cx="6803390" cy="1096010"/>
          </a:xfrm>
        </p:grpSpPr>
        <p:pic>
          <p:nvPicPr>
            <p:cNvPr id="5" name="object 4" descr="Logo  Description automatically generated">
              <a:extLst>
                <a:ext uri="{FF2B5EF4-FFF2-40B4-BE49-F238E27FC236}">
                  <a16:creationId xmlns:a16="http://schemas.microsoft.com/office/drawing/2014/main" id="{7FB9B844-CCE0-A258-BD69-D781979A1C00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14244" y="181356"/>
              <a:ext cx="811453" cy="1036306"/>
            </a:xfrm>
            <a:prstGeom prst="rect">
              <a:avLst/>
            </a:prstGeom>
          </p:spPr>
        </p:pic>
        <p:pic>
          <p:nvPicPr>
            <p:cNvPr id="6" name="object 5" descr="Logo  Description automatically generated">
              <a:extLst>
                <a:ext uri="{FF2B5EF4-FFF2-40B4-BE49-F238E27FC236}">
                  <a16:creationId xmlns:a16="http://schemas.microsoft.com/office/drawing/2014/main" id="{0533F9E3-AF14-3CE1-030C-B44272E0B23A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55491" y="381000"/>
              <a:ext cx="2085352" cy="688174"/>
            </a:xfrm>
            <a:prstGeom prst="rect">
              <a:avLst/>
            </a:prstGeom>
          </p:spPr>
        </p:pic>
        <p:pic>
          <p:nvPicPr>
            <p:cNvPr id="7" name="object 6" descr="Logo  Description automatically generated">
              <a:extLst>
                <a:ext uri="{FF2B5EF4-FFF2-40B4-BE49-F238E27FC236}">
                  <a16:creationId xmlns:a16="http://schemas.microsoft.com/office/drawing/2014/main" id="{09011A9C-F484-D4A0-5DCE-5726F6532379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24500" y="402336"/>
              <a:ext cx="3992879" cy="874776"/>
            </a:xfrm>
            <a:prstGeom prst="rect">
              <a:avLst/>
            </a:prstGeom>
          </p:spPr>
        </p:pic>
      </p:grpSp>
      <p:grpSp>
        <p:nvGrpSpPr>
          <p:cNvPr id="3" name="object 2">
            <a:extLst>
              <a:ext uri="{FF2B5EF4-FFF2-40B4-BE49-F238E27FC236}">
                <a16:creationId xmlns:a16="http://schemas.microsoft.com/office/drawing/2014/main" id="{3AA62B46-CC33-7242-1A6C-CEF2A184DB16}"/>
              </a:ext>
            </a:extLst>
          </p:cNvPr>
          <p:cNvGrpSpPr/>
          <p:nvPr/>
        </p:nvGrpSpPr>
        <p:grpSpPr>
          <a:xfrm>
            <a:off x="2090010" y="2310333"/>
            <a:ext cx="8011979" cy="3680503"/>
            <a:chOff x="0" y="1257300"/>
            <a:chExt cx="12192000" cy="5600700"/>
          </a:xfrm>
        </p:grpSpPr>
        <p:pic>
          <p:nvPicPr>
            <p:cNvPr id="11" name="object 3">
              <a:extLst>
                <a:ext uri="{FF2B5EF4-FFF2-40B4-BE49-F238E27FC236}">
                  <a16:creationId xmlns:a16="http://schemas.microsoft.com/office/drawing/2014/main" id="{3188ADFF-3D38-A770-BCE3-96DA237877E0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1257300"/>
              <a:ext cx="12192000" cy="5600700"/>
            </a:xfrm>
            <a:prstGeom prst="rect">
              <a:avLst/>
            </a:prstGeom>
          </p:spPr>
        </p:pic>
        <p:pic>
          <p:nvPicPr>
            <p:cNvPr id="12" name="object 4">
              <a:extLst>
                <a:ext uri="{FF2B5EF4-FFF2-40B4-BE49-F238E27FC236}">
                  <a16:creationId xmlns:a16="http://schemas.microsoft.com/office/drawing/2014/main" id="{7FCAC953-A326-2B7E-14B2-C2CD6BEFD820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815071" y="1575816"/>
              <a:ext cx="1266443" cy="1327403"/>
            </a:xfrm>
            <a:prstGeom prst="rect">
              <a:avLst/>
            </a:prstGeom>
          </p:spPr>
        </p:pic>
        <p:sp>
          <p:nvSpPr>
            <p:cNvPr id="13" name="object 5">
              <a:extLst>
                <a:ext uri="{FF2B5EF4-FFF2-40B4-BE49-F238E27FC236}">
                  <a16:creationId xmlns:a16="http://schemas.microsoft.com/office/drawing/2014/main" id="{853D8F12-36A9-85B1-DB4F-43590B7D45AF}"/>
                </a:ext>
              </a:extLst>
            </p:cNvPr>
            <p:cNvSpPr/>
            <p:nvPr/>
          </p:nvSpPr>
          <p:spPr>
            <a:xfrm>
              <a:off x="7929371" y="1691639"/>
              <a:ext cx="1038225" cy="1096010"/>
            </a:xfrm>
            <a:custGeom>
              <a:avLst/>
              <a:gdLst/>
              <a:ahLst/>
              <a:cxnLst/>
              <a:rect l="l" t="t" r="r" b="b"/>
              <a:pathLst>
                <a:path w="1038225" h="1096010">
                  <a:moveTo>
                    <a:pt x="0" y="547877"/>
                  </a:moveTo>
                  <a:lnTo>
                    <a:pt x="2120" y="498009"/>
                  </a:lnTo>
                  <a:lnTo>
                    <a:pt x="8360" y="449394"/>
                  </a:lnTo>
                  <a:lnTo>
                    <a:pt x="18536" y="402228"/>
                  </a:lnTo>
                  <a:lnTo>
                    <a:pt x="32465" y="356703"/>
                  </a:lnTo>
                  <a:lnTo>
                    <a:pt x="49964" y="313013"/>
                  </a:lnTo>
                  <a:lnTo>
                    <a:pt x="70849" y="271351"/>
                  </a:lnTo>
                  <a:lnTo>
                    <a:pt x="94937" y="231910"/>
                  </a:lnTo>
                  <a:lnTo>
                    <a:pt x="122045" y="194884"/>
                  </a:lnTo>
                  <a:lnTo>
                    <a:pt x="151990" y="160467"/>
                  </a:lnTo>
                  <a:lnTo>
                    <a:pt x="184589" y="128852"/>
                  </a:lnTo>
                  <a:lnTo>
                    <a:pt x="219657" y="100231"/>
                  </a:lnTo>
                  <a:lnTo>
                    <a:pt x="257014" y="74800"/>
                  </a:lnTo>
                  <a:lnTo>
                    <a:pt x="296474" y="52750"/>
                  </a:lnTo>
                  <a:lnTo>
                    <a:pt x="337855" y="34275"/>
                  </a:lnTo>
                  <a:lnTo>
                    <a:pt x="380973" y="19570"/>
                  </a:lnTo>
                  <a:lnTo>
                    <a:pt x="425646" y="8826"/>
                  </a:lnTo>
                  <a:lnTo>
                    <a:pt x="471690" y="2238"/>
                  </a:lnTo>
                  <a:lnTo>
                    <a:pt x="518922" y="0"/>
                  </a:lnTo>
                  <a:lnTo>
                    <a:pt x="566153" y="2238"/>
                  </a:lnTo>
                  <a:lnTo>
                    <a:pt x="612197" y="8826"/>
                  </a:lnTo>
                  <a:lnTo>
                    <a:pt x="656870" y="19570"/>
                  </a:lnTo>
                  <a:lnTo>
                    <a:pt x="699988" y="34275"/>
                  </a:lnTo>
                  <a:lnTo>
                    <a:pt x="741369" y="52750"/>
                  </a:lnTo>
                  <a:lnTo>
                    <a:pt x="780829" y="74800"/>
                  </a:lnTo>
                  <a:lnTo>
                    <a:pt x="818186" y="100231"/>
                  </a:lnTo>
                  <a:lnTo>
                    <a:pt x="853254" y="128852"/>
                  </a:lnTo>
                  <a:lnTo>
                    <a:pt x="885853" y="160467"/>
                  </a:lnTo>
                  <a:lnTo>
                    <a:pt x="915798" y="194884"/>
                  </a:lnTo>
                  <a:lnTo>
                    <a:pt x="942906" y="231910"/>
                  </a:lnTo>
                  <a:lnTo>
                    <a:pt x="966994" y="271351"/>
                  </a:lnTo>
                  <a:lnTo>
                    <a:pt x="987879" y="313013"/>
                  </a:lnTo>
                  <a:lnTo>
                    <a:pt x="1005378" y="356703"/>
                  </a:lnTo>
                  <a:lnTo>
                    <a:pt x="1019307" y="402228"/>
                  </a:lnTo>
                  <a:lnTo>
                    <a:pt x="1029483" y="449394"/>
                  </a:lnTo>
                  <a:lnTo>
                    <a:pt x="1035723" y="498009"/>
                  </a:lnTo>
                  <a:lnTo>
                    <a:pt x="1037844" y="547877"/>
                  </a:lnTo>
                  <a:lnTo>
                    <a:pt x="1035723" y="597746"/>
                  </a:lnTo>
                  <a:lnTo>
                    <a:pt x="1029483" y="646361"/>
                  </a:lnTo>
                  <a:lnTo>
                    <a:pt x="1019307" y="693527"/>
                  </a:lnTo>
                  <a:lnTo>
                    <a:pt x="1005378" y="739052"/>
                  </a:lnTo>
                  <a:lnTo>
                    <a:pt x="987879" y="782742"/>
                  </a:lnTo>
                  <a:lnTo>
                    <a:pt x="966994" y="824404"/>
                  </a:lnTo>
                  <a:lnTo>
                    <a:pt x="942906" y="863845"/>
                  </a:lnTo>
                  <a:lnTo>
                    <a:pt x="915798" y="900871"/>
                  </a:lnTo>
                  <a:lnTo>
                    <a:pt x="885853" y="935288"/>
                  </a:lnTo>
                  <a:lnTo>
                    <a:pt x="853254" y="966903"/>
                  </a:lnTo>
                  <a:lnTo>
                    <a:pt x="818186" y="995524"/>
                  </a:lnTo>
                  <a:lnTo>
                    <a:pt x="780829" y="1020955"/>
                  </a:lnTo>
                  <a:lnTo>
                    <a:pt x="741369" y="1043005"/>
                  </a:lnTo>
                  <a:lnTo>
                    <a:pt x="699988" y="1061480"/>
                  </a:lnTo>
                  <a:lnTo>
                    <a:pt x="656870" y="1076185"/>
                  </a:lnTo>
                  <a:lnTo>
                    <a:pt x="612197" y="1086929"/>
                  </a:lnTo>
                  <a:lnTo>
                    <a:pt x="566153" y="1093517"/>
                  </a:lnTo>
                  <a:lnTo>
                    <a:pt x="518922" y="1095755"/>
                  </a:lnTo>
                  <a:lnTo>
                    <a:pt x="471690" y="1093517"/>
                  </a:lnTo>
                  <a:lnTo>
                    <a:pt x="425646" y="1086929"/>
                  </a:lnTo>
                  <a:lnTo>
                    <a:pt x="380973" y="1076185"/>
                  </a:lnTo>
                  <a:lnTo>
                    <a:pt x="337855" y="1061480"/>
                  </a:lnTo>
                  <a:lnTo>
                    <a:pt x="296474" y="1043005"/>
                  </a:lnTo>
                  <a:lnTo>
                    <a:pt x="257014" y="1020955"/>
                  </a:lnTo>
                  <a:lnTo>
                    <a:pt x="219657" y="995524"/>
                  </a:lnTo>
                  <a:lnTo>
                    <a:pt x="184589" y="966903"/>
                  </a:lnTo>
                  <a:lnTo>
                    <a:pt x="151990" y="935288"/>
                  </a:lnTo>
                  <a:lnTo>
                    <a:pt x="122045" y="900871"/>
                  </a:lnTo>
                  <a:lnTo>
                    <a:pt x="94937" y="863845"/>
                  </a:lnTo>
                  <a:lnTo>
                    <a:pt x="70849" y="824404"/>
                  </a:lnTo>
                  <a:lnTo>
                    <a:pt x="49964" y="782742"/>
                  </a:lnTo>
                  <a:lnTo>
                    <a:pt x="32465" y="739052"/>
                  </a:lnTo>
                  <a:lnTo>
                    <a:pt x="18536" y="693527"/>
                  </a:lnTo>
                  <a:lnTo>
                    <a:pt x="8360" y="646361"/>
                  </a:lnTo>
                  <a:lnTo>
                    <a:pt x="2120" y="597746"/>
                  </a:lnTo>
                  <a:lnTo>
                    <a:pt x="0" y="547877"/>
                  </a:lnTo>
                  <a:close/>
                </a:path>
              </a:pathLst>
            </a:custGeom>
            <a:ln w="762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9">
              <a:extLst>
                <a:ext uri="{FF2B5EF4-FFF2-40B4-BE49-F238E27FC236}">
                  <a16:creationId xmlns:a16="http://schemas.microsoft.com/office/drawing/2014/main" id="{04338106-DACF-F464-2590-F5E560D7664E}"/>
                </a:ext>
              </a:extLst>
            </p:cNvPr>
            <p:cNvSpPr/>
            <p:nvPr/>
          </p:nvSpPr>
          <p:spPr>
            <a:xfrm>
              <a:off x="8569452" y="4096511"/>
              <a:ext cx="723900" cy="737870"/>
            </a:xfrm>
            <a:custGeom>
              <a:avLst/>
              <a:gdLst/>
              <a:ahLst/>
              <a:cxnLst/>
              <a:rect l="l" t="t" r="r" b="b"/>
              <a:pathLst>
                <a:path w="723900" h="737870">
                  <a:moveTo>
                    <a:pt x="361950" y="0"/>
                  </a:moveTo>
                  <a:lnTo>
                    <a:pt x="312835" y="3366"/>
                  </a:lnTo>
                  <a:lnTo>
                    <a:pt x="265729" y="13174"/>
                  </a:lnTo>
                  <a:lnTo>
                    <a:pt x="221063" y="28983"/>
                  </a:lnTo>
                  <a:lnTo>
                    <a:pt x="179267" y="50354"/>
                  </a:lnTo>
                  <a:lnTo>
                    <a:pt x="140773" y="76847"/>
                  </a:lnTo>
                  <a:lnTo>
                    <a:pt x="106013" y="108023"/>
                  </a:lnTo>
                  <a:lnTo>
                    <a:pt x="75417" y="143442"/>
                  </a:lnTo>
                  <a:lnTo>
                    <a:pt x="49417" y="182665"/>
                  </a:lnTo>
                  <a:lnTo>
                    <a:pt x="28444" y="225253"/>
                  </a:lnTo>
                  <a:lnTo>
                    <a:pt x="12929" y="270765"/>
                  </a:lnTo>
                  <a:lnTo>
                    <a:pt x="3304" y="318763"/>
                  </a:lnTo>
                  <a:lnTo>
                    <a:pt x="0" y="368807"/>
                  </a:lnTo>
                  <a:lnTo>
                    <a:pt x="3304" y="418852"/>
                  </a:lnTo>
                  <a:lnTo>
                    <a:pt x="12929" y="466850"/>
                  </a:lnTo>
                  <a:lnTo>
                    <a:pt x="28444" y="512362"/>
                  </a:lnTo>
                  <a:lnTo>
                    <a:pt x="49417" y="554950"/>
                  </a:lnTo>
                  <a:lnTo>
                    <a:pt x="75417" y="594173"/>
                  </a:lnTo>
                  <a:lnTo>
                    <a:pt x="106013" y="629592"/>
                  </a:lnTo>
                  <a:lnTo>
                    <a:pt x="140773" y="660768"/>
                  </a:lnTo>
                  <a:lnTo>
                    <a:pt x="179267" y="687261"/>
                  </a:lnTo>
                  <a:lnTo>
                    <a:pt x="221063" y="708632"/>
                  </a:lnTo>
                  <a:lnTo>
                    <a:pt x="265729" y="724441"/>
                  </a:lnTo>
                  <a:lnTo>
                    <a:pt x="312835" y="734249"/>
                  </a:lnTo>
                  <a:lnTo>
                    <a:pt x="361950" y="737615"/>
                  </a:lnTo>
                  <a:lnTo>
                    <a:pt x="411064" y="734249"/>
                  </a:lnTo>
                  <a:lnTo>
                    <a:pt x="458170" y="724441"/>
                  </a:lnTo>
                  <a:lnTo>
                    <a:pt x="502836" y="708632"/>
                  </a:lnTo>
                  <a:lnTo>
                    <a:pt x="544632" y="687261"/>
                  </a:lnTo>
                  <a:lnTo>
                    <a:pt x="583126" y="660768"/>
                  </a:lnTo>
                  <a:lnTo>
                    <a:pt x="617886" y="629592"/>
                  </a:lnTo>
                  <a:lnTo>
                    <a:pt x="648482" y="594173"/>
                  </a:lnTo>
                  <a:lnTo>
                    <a:pt x="674482" y="554950"/>
                  </a:lnTo>
                  <a:lnTo>
                    <a:pt x="695455" y="512362"/>
                  </a:lnTo>
                  <a:lnTo>
                    <a:pt x="710970" y="466850"/>
                  </a:lnTo>
                  <a:lnTo>
                    <a:pt x="720595" y="418852"/>
                  </a:lnTo>
                  <a:lnTo>
                    <a:pt x="723900" y="368807"/>
                  </a:lnTo>
                  <a:lnTo>
                    <a:pt x="720595" y="318763"/>
                  </a:lnTo>
                  <a:lnTo>
                    <a:pt x="710970" y="270765"/>
                  </a:lnTo>
                  <a:lnTo>
                    <a:pt x="695455" y="225253"/>
                  </a:lnTo>
                  <a:lnTo>
                    <a:pt x="674482" y="182665"/>
                  </a:lnTo>
                  <a:lnTo>
                    <a:pt x="648482" y="143442"/>
                  </a:lnTo>
                  <a:lnTo>
                    <a:pt x="617886" y="108023"/>
                  </a:lnTo>
                  <a:lnTo>
                    <a:pt x="583126" y="76847"/>
                  </a:lnTo>
                  <a:lnTo>
                    <a:pt x="544632" y="50354"/>
                  </a:lnTo>
                  <a:lnTo>
                    <a:pt x="502836" y="28983"/>
                  </a:lnTo>
                  <a:lnTo>
                    <a:pt x="458170" y="13174"/>
                  </a:lnTo>
                  <a:lnTo>
                    <a:pt x="411064" y="3366"/>
                  </a:lnTo>
                  <a:lnTo>
                    <a:pt x="361950" y="0"/>
                  </a:lnTo>
                  <a:close/>
                </a:path>
              </a:pathLst>
            </a:custGeom>
            <a:solidFill>
              <a:srgbClr val="FFC4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8B67BC6-D6E0-1865-88C9-18E2B673B847}"/>
              </a:ext>
            </a:extLst>
          </p:cNvPr>
          <p:cNvGrpSpPr/>
          <p:nvPr/>
        </p:nvGrpSpPr>
        <p:grpSpPr>
          <a:xfrm>
            <a:off x="7709484" y="4168222"/>
            <a:ext cx="547171" cy="492792"/>
            <a:chOff x="10522635" y="3362507"/>
            <a:chExt cx="547171" cy="492792"/>
          </a:xfrm>
        </p:grpSpPr>
        <p:sp>
          <p:nvSpPr>
            <p:cNvPr id="15" name="object 10">
              <a:extLst>
                <a:ext uri="{FF2B5EF4-FFF2-40B4-BE49-F238E27FC236}">
                  <a16:creationId xmlns:a16="http://schemas.microsoft.com/office/drawing/2014/main" id="{6F7CE48B-FAE0-B8BB-934C-03C7FE721276}"/>
                </a:ext>
              </a:extLst>
            </p:cNvPr>
            <p:cNvSpPr/>
            <p:nvPr/>
          </p:nvSpPr>
          <p:spPr>
            <a:xfrm>
              <a:off x="10522635" y="3362507"/>
              <a:ext cx="483462" cy="492792"/>
            </a:xfrm>
            <a:custGeom>
              <a:avLst/>
              <a:gdLst/>
              <a:ahLst/>
              <a:cxnLst/>
              <a:rect l="l" t="t" r="r" b="b"/>
              <a:pathLst>
                <a:path w="723900" h="737870">
                  <a:moveTo>
                    <a:pt x="361950" y="0"/>
                  </a:moveTo>
                  <a:lnTo>
                    <a:pt x="312835" y="3366"/>
                  </a:lnTo>
                  <a:lnTo>
                    <a:pt x="265729" y="13174"/>
                  </a:lnTo>
                  <a:lnTo>
                    <a:pt x="221063" y="28983"/>
                  </a:lnTo>
                  <a:lnTo>
                    <a:pt x="179267" y="50354"/>
                  </a:lnTo>
                  <a:lnTo>
                    <a:pt x="140773" y="76847"/>
                  </a:lnTo>
                  <a:lnTo>
                    <a:pt x="106013" y="108023"/>
                  </a:lnTo>
                  <a:lnTo>
                    <a:pt x="75417" y="143442"/>
                  </a:lnTo>
                  <a:lnTo>
                    <a:pt x="49417" y="182665"/>
                  </a:lnTo>
                  <a:lnTo>
                    <a:pt x="28444" y="225253"/>
                  </a:lnTo>
                  <a:lnTo>
                    <a:pt x="12929" y="270765"/>
                  </a:lnTo>
                  <a:lnTo>
                    <a:pt x="3304" y="318763"/>
                  </a:lnTo>
                  <a:lnTo>
                    <a:pt x="0" y="368807"/>
                  </a:lnTo>
                  <a:lnTo>
                    <a:pt x="3304" y="418852"/>
                  </a:lnTo>
                  <a:lnTo>
                    <a:pt x="12929" y="466850"/>
                  </a:lnTo>
                  <a:lnTo>
                    <a:pt x="28444" y="512362"/>
                  </a:lnTo>
                  <a:lnTo>
                    <a:pt x="49417" y="554950"/>
                  </a:lnTo>
                  <a:lnTo>
                    <a:pt x="75417" y="594173"/>
                  </a:lnTo>
                  <a:lnTo>
                    <a:pt x="106013" y="629592"/>
                  </a:lnTo>
                  <a:lnTo>
                    <a:pt x="140773" y="660768"/>
                  </a:lnTo>
                  <a:lnTo>
                    <a:pt x="179267" y="687261"/>
                  </a:lnTo>
                  <a:lnTo>
                    <a:pt x="221063" y="708632"/>
                  </a:lnTo>
                  <a:lnTo>
                    <a:pt x="265729" y="724441"/>
                  </a:lnTo>
                  <a:lnTo>
                    <a:pt x="312835" y="734249"/>
                  </a:lnTo>
                  <a:lnTo>
                    <a:pt x="361950" y="737615"/>
                  </a:lnTo>
                  <a:lnTo>
                    <a:pt x="411064" y="734249"/>
                  </a:lnTo>
                  <a:lnTo>
                    <a:pt x="458170" y="724441"/>
                  </a:lnTo>
                  <a:lnTo>
                    <a:pt x="502836" y="708632"/>
                  </a:lnTo>
                  <a:lnTo>
                    <a:pt x="544632" y="687261"/>
                  </a:lnTo>
                  <a:lnTo>
                    <a:pt x="583126" y="660768"/>
                  </a:lnTo>
                  <a:lnTo>
                    <a:pt x="617886" y="629592"/>
                  </a:lnTo>
                  <a:lnTo>
                    <a:pt x="648482" y="594173"/>
                  </a:lnTo>
                  <a:lnTo>
                    <a:pt x="674482" y="554950"/>
                  </a:lnTo>
                  <a:lnTo>
                    <a:pt x="695455" y="512362"/>
                  </a:lnTo>
                  <a:lnTo>
                    <a:pt x="710970" y="466850"/>
                  </a:lnTo>
                  <a:lnTo>
                    <a:pt x="720595" y="418852"/>
                  </a:lnTo>
                  <a:lnTo>
                    <a:pt x="723900" y="368807"/>
                  </a:lnTo>
                  <a:lnTo>
                    <a:pt x="720595" y="318763"/>
                  </a:lnTo>
                  <a:lnTo>
                    <a:pt x="710970" y="270765"/>
                  </a:lnTo>
                  <a:lnTo>
                    <a:pt x="695455" y="225253"/>
                  </a:lnTo>
                  <a:lnTo>
                    <a:pt x="674482" y="182665"/>
                  </a:lnTo>
                  <a:lnTo>
                    <a:pt x="648482" y="143442"/>
                  </a:lnTo>
                  <a:lnTo>
                    <a:pt x="617886" y="108023"/>
                  </a:lnTo>
                  <a:lnTo>
                    <a:pt x="583126" y="76847"/>
                  </a:lnTo>
                  <a:lnTo>
                    <a:pt x="544632" y="50354"/>
                  </a:lnTo>
                  <a:lnTo>
                    <a:pt x="502836" y="28983"/>
                  </a:lnTo>
                  <a:lnTo>
                    <a:pt x="458170" y="13174"/>
                  </a:lnTo>
                  <a:lnTo>
                    <a:pt x="411064" y="3366"/>
                  </a:lnTo>
                  <a:lnTo>
                    <a:pt x="361950" y="0"/>
                  </a:lnTo>
                  <a:close/>
                </a:path>
              </a:pathLst>
            </a:custGeom>
            <a:solidFill>
              <a:srgbClr val="FFC4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1">
              <a:extLst>
                <a:ext uri="{FF2B5EF4-FFF2-40B4-BE49-F238E27FC236}">
                  <a16:creationId xmlns:a16="http://schemas.microsoft.com/office/drawing/2014/main" id="{4D0645E7-5943-B2B9-8D76-8FE75DDEC168}"/>
                </a:ext>
              </a:extLst>
            </p:cNvPr>
            <p:cNvSpPr txBox="1"/>
            <p:nvPr/>
          </p:nvSpPr>
          <p:spPr>
            <a:xfrm>
              <a:off x="10586345" y="3510478"/>
              <a:ext cx="483461" cy="196849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1200" spc="-155" dirty="0">
                  <a:solidFill>
                    <a:srgbClr val="252525"/>
                  </a:solidFill>
                  <a:latin typeface="Lucida Sans"/>
                  <a:cs typeface="Lucida Sans"/>
                </a:rPr>
                <a:t>CRCs</a:t>
              </a:r>
              <a:endParaRPr sz="1200" dirty="0">
                <a:latin typeface="Lucida Sans"/>
                <a:cs typeface="Lucida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01103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D93856-6266-AD26-4F78-0799D8795D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8475D4D-AF33-B759-BAB2-F7849946DE8E}"/>
              </a:ext>
            </a:extLst>
          </p:cNvPr>
          <p:cNvSpPr txBox="1">
            <a:spLocks/>
          </p:cNvSpPr>
          <p:nvPr/>
        </p:nvSpPr>
        <p:spPr>
          <a:xfrm>
            <a:off x="682041" y="366629"/>
            <a:ext cx="8221588" cy="2801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528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Create COP</a:t>
            </a:r>
          </a:p>
        </p:txBody>
      </p:sp>
      <p:sp>
        <p:nvSpPr>
          <p:cNvPr id="13" name="object 11">
            <a:extLst>
              <a:ext uri="{FF2B5EF4-FFF2-40B4-BE49-F238E27FC236}">
                <a16:creationId xmlns:a16="http://schemas.microsoft.com/office/drawing/2014/main" id="{40CFB861-F4E8-C9FA-82AF-5FE08E2170B0}"/>
              </a:ext>
            </a:extLst>
          </p:cNvPr>
          <p:cNvSpPr txBox="1"/>
          <p:nvPr/>
        </p:nvSpPr>
        <p:spPr>
          <a:xfrm>
            <a:off x="2395716" y="2142301"/>
            <a:ext cx="138176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solidFill>
                  <a:srgbClr val="181818"/>
                </a:solidFill>
                <a:latin typeface="Calibri"/>
                <a:cs typeface="Calibri"/>
              </a:rPr>
              <a:t>Local</a:t>
            </a:r>
            <a:r>
              <a:rPr sz="2800" spc="-55" dirty="0">
                <a:solidFill>
                  <a:srgbClr val="181818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181818"/>
                </a:solidFill>
                <a:latin typeface="Calibri"/>
                <a:cs typeface="Calibri"/>
              </a:rPr>
              <a:t>Fire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4" name="object 12">
            <a:extLst>
              <a:ext uri="{FF2B5EF4-FFF2-40B4-BE49-F238E27FC236}">
                <a16:creationId xmlns:a16="http://schemas.microsoft.com/office/drawing/2014/main" id="{07A081F0-2DCB-41BE-EAED-875BD07FC1E8}"/>
              </a:ext>
            </a:extLst>
          </p:cNvPr>
          <p:cNvSpPr txBox="1"/>
          <p:nvPr/>
        </p:nvSpPr>
        <p:spPr>
          <a:xfrm>
            <a:off x="2395716" y="2569122"/>
            <a:ext cx="72199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20" dirty="0">
                <a:solidFill>
                  <a:srgbClr val="181818"/>
                </a:solidFill>
                <a:latin typeface="Calibri"/>
                <a:cs typeface="Calibri"/>
              </a:rPr>
              <a:t>Dept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5" name="object 13">
            <a:extLst>
              <a:ext uri="{FF2B5EF4-FFF2-40B4-BE49-F238E27FC236}">
                <a16:creationId xmlns:a16="http://schemas.microsoft.com/office/drawing/2014/main" id="{B21105BE-4118-E552-9F7F-7FA7985D28DC}"/>
              </a:ext>
            </a:extLst>
          </p:cNvPr>
          <p:cNvSpPr txBox="1"/>
          <p:nvPr/>
        </p:nvSpPr>
        <p:spPr>
          <a:xfrm>
            <a:off x="1886869" y="3530000"/>
            <a:ext cx="1999614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solidFill>
                  <a:srgbClr val="181818"/>
                </a:solidFill>
                <a:latin typeface="Calibri"/>
                <a:cs typeface="Calibri"/>
              </a:rPr>
              <a:t>County</a:t>
            </a:r>
            <a:r>
              <a:rPr sz="2800" spc="-80" dirty="0">
                <a:solidFill>
                  <a:srgbClr val="181818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181818"/>
                </a:solidFill>
                <a:latin typeface="Calibri"/>
                <a:cs typeface="Calibri"/>
              </a:rPr>
              <a:t>Public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6" name="object 14">
            <a:extLst>
              <a:ext uri="{FF2B5EF4-FFF2-40B4-BE49-F238E27FC236}">
                <a16:creationId xmlns:a16="http://schemas.microsoft.com/office/drawing/2014/main" id="{C6EE4E09-1824-2FD8-D130-F9D3920074E5}"/>
              </a:ext>
            </a:extLst>
          </p:cNvPr>
          <p:cNvSpPr txBox="1"/>
          <p:nvPr/>
        </p:nvSpPr>
        <p:spPr>
          <a:xfrm>
            <a:off x="1886869" y="3956821"/>
            <a:ext cx="175958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solidFill>
                  <a:srgbClr val="181818"/>
                </a:solidFill>
                <a:latin typeface="Calibri"/>
                <a:cs typeface="Calibri"/>
              </a:rPr>
              <a:t>Health</a:t>
            </a:r>
            <a:r>
              <a:rPr sz="2800" spc="-55" dirty="0">
                <a:solidFill>
                  <a:srgbClr val="181818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181818"/>
                </a:solidFill>
                <a:latin typeface="Calibri"/>
                <a:cs typeface="Calibri"/>
              </a:rPr>
              <a:t>Dept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7" name="object 15">
            <a:extLst>
              <a:ext uri="{FF2B5EF4-FFF2-40B4-BE49-F238E27FC236}">
                <a16:creationId xmlns:a16="http://schemas.microsoft.com/office/drawing/2014/main" id="{E25C4976-4385-495A-FD6E-1CDD8A30C34C}"/>
              </a:ext>
            </a:extLst>
          </p:cNvPr>
          <p:cNvSpPr txBox="1"/>
          <p:nvPr/>
        </p:nvSpPr>
        <p:spPr>
          <a:xfrm>
            <a:off x="2086431" y="4764300"/>
            <a:ext cx="217170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solidFill>
                  <a:srgbClr val="181818"/>
                </a:solidFill>
                <a:latin typeface="Calibri"/>
                <a:cs typeface="Calibri"/>
              </a:rPr>
              <a:t>DOE</a:t>
            </a:r>
            <a:r>
              <a:rPr sz="2800" spc="-40" dirty="0">
                <a:solidFill>
                  <a:srgbClr val="181818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181818"/>
                </a:solidFill>
                <a:latin typeface="Calibri"/>
                <a:cs typeface="Calibri"/>
              </a:rPr>
              <a:t>RAP</a:t>
            </a:r>
            <a:r>
              <a:rPr sz="2800" spc="-40" dirty="0">
                <a:solidFill>
                  <a:srgbClr val="181818"/>
                </a:solidFill>
                <a:latin typeface="Calibri"/>
                <a:cs typeface="Calibri"/>
              </a:rPr>
              <a:t> </a:t>
            </a:r>
            <a:r>
              <a:rPr sz="2800" spc="-35" dirty="0">
                <a:solidFill>
                  <a:srgbClr val="181818"/>
                </a:solidFill>
                <a:latin typeface="Calibri"/>
                <a:cs typeface="Calibri"/>
              </a:rPr>
              <a:t>Team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C6564D76-0C18-65EB-221D-E7E50BF9766B}"/>
              </a:ext>
            </a:extLst>
          </p:cNvPr>
          <p:cNvSpPr txBox="1"/>
          <p:nvPr/>
        </p:nvSpPr>
        <p:spPr>
          <a:xfrm>
            <a:off x="8933269" y="1882862"/>
            <a:ext cx="76327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solidFill>
                  <a:srgbClr val="181818"/>
                </a:solidFill>
                <a:latin typeface="Calibri"/>
                <a:cs typeface="Calibri"/>
              </a:rPr>
              <a:t>State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9" name="object 17">
            <a:extLst>
              <a:ext uri="{FF2B5EF4-FFF2-40B4-BE49-F238E27FC236}">
                <a16:creationId xmlns:a16="http://schemas.microsoft.com/office/drawing/2014/main" id="{7E2F3CCA-693A-9B74-8274-BA16CB7C9E56}"/>
              </a:ext>
            </a:extLst>
          </p:cNvPr>
          <p:cNvSpPr txBox="1"/>
          <p:nvPr/>
        </p:nvSpPr>
        <p:spPr>
          <a:xfrm>
            <a:off x="8818929" y="2309683"/>
            <a:ext cx="877569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solidFill>
                  <a:srgbClr val="181818"/>
                </a:solidFill>
                <a:latin typeface="Calibri"/>
                <a:cs typeface="Calibri"/>
              </a:rPr>
              <a:t>Police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20" name="object 18">
            <a:extLst>
              <a:ext uri="{FF2B5EF4-FFF2-40B4-BE49-F238E27FC236}">
                <a16:creationId xmlns:a16="http://schemas.microsoft.com/office/drawing/2014/main" id="{86AB7D69-3506-054D-9026-679E0270EE53}"/>
              </a:ext>
            </a:extLst>
          </p:cNvPr>
          <p:cNvSpPr txBox="1"/>
          <p:nvPr/>
        </p:nvSpPr>
        <p:spPr>
          <a:xfrm>
            <a:off x="8342750" y="3276598"/>
            <a:ext cx="297751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solidFill>
                  <a:srgbClr val="181818"/>
                </a:solidFill>
                <a:latin typeface="Calibri"/>
                <a:cs typeface="Calibri"/>
              </a:rPr>
              <a:t>State</a:t>
            </a:r>
            <a:r>
              <a:rPr sz="2800" spc="-110" dirty="0">
                <a:solidFill>
                  <a:srgbClr val="181818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181818"/>
                </a:solidFill>
                <a:latin typeface="Calibri"/>
                <a:cs typeface="Calibri"/>
              </a:rPr>
              <a:t>Department</a:t>
            </a:r>
            <a:r>
              <a:rPr sz="2800" spc="-80" dirty="0">
                <a:solidFill>
                  <a:srgbClr val="181818"/>
                </a:solidFill>
                <a:latin typeface="Calibri"/>
                <a:cs typeface="Calibri"/>
              </a:rPr>
              <a:t> </a:t>
            </a:r>
            <a:r>
              <a:rPr sz="2800" spc="-25" dirty="0">
                <a:solidFill>
                  <a:srgbClr val="181818"/>
                </a:solidFill>
                <a:latin typeface="Calibri"/>
                <a:cs typeface="Calibri"/>
              </a:rPr>
              <a:t>of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21" name="object 19">
            <a:extLst>
              <a:ext uri="{FF2B5EF4-FFF2-40B4-BE49-F238E27FC236}">
                <a16:creationId xmlns:a16="http://schemas.microsoft.com/office/drawing/2014/main" id="{7607EB20-3130-7908-EB38-CEEA43C509AC}"/>
              </a:ext>
            </a:extLst>
          </p:cNvPr>
          <p:cNvSpPr txBox="1"/>
          <p:nvPr/>
        </p:nvSpPr>
        <p:spPr>
          <a:xfrm>
            <a:off x="7689026" y="3703419"/>
            <a:ext cx="3630929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solidFill>
                  <a:srgbClr val="181818"/>
                </a:solidFill>
                <a:latin typeface="Calibri"/>
                <a:cs typeface="Calibri"/>
              </a:rPr>
              <a:t>Emergency</a:t>
            </a:r>
            <a:r>
              <a:rPr sz="2800" spc="-145" dirty="0">
                <a:solidFill>
                  <a:srgbClr val="181818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181818"/>
                </a:solidFill>
                <a:latin typeface="Calibri"/>
                <a:cs typeface="Calibri"/>
              </a:rPr>
              <a:t>Management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22" name="object 20">
            <a:extLst>
              <a:ext uri="{FF2B5EF4-FFF2-40B4-BE49-F238E27FC236}">
                <a16:creationId xmlns:a16="http://schemas.microsoft.com/office/drawing/2014/main" id="{30504390-27C4-516C-1CBC-B34B3F2B1C52}"/>
              </a:ext>
            </a:extLst>
          </p:cNvPr>
          <p:cNvSpPr txBox="1"/>
          <p:nvPr/>
        </p:nvSpPr>
        <p:spPr>
          <a:xfrm>
            <a:off x="9131765" y="4538240"/>
            <a:ext cx="103441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solidFill>
                  <a:srgbClr val="181818"/>
                </a:solidFill>
                <a:latin typeface="Calibri"/>
                <a:cs typeface="Calibri"/>
              </a:rPr>
              <a:t>US</a:t>
            </a:r>
            <a:r>
              <a:rPr sz="2800" spc="-30" dirty="0">
                <a:solidFill>
                  <a:srgbClr val="181818"/>
                </a:solidFill>
                <a:latin typeface="Calibri"/>
                <a:cs typeface="Calibri"/>
              </a:rPr>
              <a:t> </a:t>
            </a:r>
            <a:r>
              <a:rPr sz="2800" spc="-55" dirty="0">
                <a:solidFill>
                  <a:srgbClr val="181818"/>
                </a:solidFill>
                <a:latin typeface="Calibri"/>
                <a:cs typeface="Calibri"/>
              </a:rPr>
              <a:t>EPA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23" name="object 21">
            <a:extLst>
              <a:ext uri="{FF2B5EF4-FFF2-40B4-BE49-F238E27FC236}">
                <a16:creationId xmlns:a16="http://schemas.microsoft.com/office/drawing/2014/main" id="{88273541-BA46-F849-0396-8CF9BF5EE2D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84108" y="1414431"/>
            <a:ext cx="3367188" cy="466884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B45F455-4753-275C-D012-6256F0512996}"/>
              </a:ext>
            </a:extLst>
          </p:cNvPr>
          <p:cNvSpPr txBox="1"/>
          <p:nvPr/>
        </p:nvSpPr>
        <p:spPr>
          <a:xfrm>
            <a:off x="322506" y="822174"/>
            <a:ext cx="55281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u="sng" dirty="0">
                <a:solidFill>
                  <a:srgbClr val="FF0000"/>
                </a:solidFill>
              </a:rPr>
              <a:t>Establish Default Partnerships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8BF9BA1-AE18-420D-F644-850376BFAF4C}"/>
              </a:ext>
            </a:extLst>
          </p:cNvPr>
          <p:cNvSpPr txBox="1"/>
          <p:nvPr/>
        </p:nvSpPr>
        <p:spPr>
          <a:xfrm>
            <a:off x="7944901" y="5373061"/>
            <a:ext cx="37732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u="sng" dirty="0">
                <a:solidFill>
                  <a:srgbClr val="FF0000"/>
                </a:solidFill>
              </a:rPr>
              <a:t>Share data real-time</a:t>
            </a:r>
          </a:p>
        </p:txBody>
      </p:sp>
    </p:spTree>
    <p:extLst>
      <p:ext uri="{BB962C8B-B14F-4D97-AF65-F5344CB8AC3E}">
        <p14:creationId xmlns:p14="http://schemas.microsoft.com/office/powerpoint/2010/main" val="23958749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A43269-31D0-E0BE-AD4F-0F48DF09E6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DE4B827-C0AE-B563-85F5-F83942F2F581}"/>
              </a:ext>
            </a:extLst>
          </p:cNvPr>
          <p:cNvSpPr txBox="1">
            <a:spLocks/>
          </p:cNvSpPr>
          <p:nvPr/>
        </p:nvSpPr>
        <p:spPr>
          <a:xfrm>
            <a:off x="682041" y="366629"/>
            <a:ext cx="8221588" cy="2801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528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Create COP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C757D20-0A2C-FA69-2DDA-186018DF3412}"/>
              </a:ext>
            </a:extLst>
          </p:cNvPr>
          <p:cNvSpPr txBox="1"/>
          <p:nvPr/>
        </p:nvSpPr>
        <p:spPr>
          <a:xfrm>
            <a:off x="3822653" y="675347"/>
            <a:ext cx="45464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u="sng" dirty="0">
                <a:solidFill>
                  <a:srgbClr val="FF0000"/>
                </a:solidFill>
              </a:rPr>
              <a:t>Enables decision Making</a:t>
            </a:r>
          </a:p>
        </p:txBody>
      </p:sp>
      <p:grpSp>
        <p:nvGrpSpPr>
          <p:cNvPr id="2" name="object 3">
            <a:extLst>
              <a:ext uri="{FF2B5EF4-FFF2-40B4-BE49-F238E27FC236}">
                <a16:creationId xmlns:a16="http://schemas.microsoft.com/office/drawing/2014/main" id="{2E94AEFA-191B-5CA2-994F-8C876FA9CAB6}"/>
              </a:ext>
            </a:extLst>
          </p:cNvPr>
          <p:cNvGrpSpPr/>
          <p:nvPr/>
        </p:nvGrpSpPr>
        <p:grpSpPr>
          <a:xfrm>
            <a:off x="2812415" y="1337037"/>
            <a:ext cx="6567170" cy="4442460"/>
            <a:chOff x="2812542" y="1773173"/>
            <a:chExt cx="6567170" cy="4442460"/>
          </a:xfrm>
        </p:grpSpPr>
        <p:pic>
          <p:nvPicPr>
            <p:cNvPr id="3" name="object 4">
              <a:extLst>
                <a:ext uri="{FF2B5EF4-FFF2-40B4-BE49-F238E27FC236}">
                  <a16:creationId xmlns:a16="http://schemas.microsoft.com/office/drawing/2014/main" id="{010E8EC4-1648-8C2B-AD38-EAF67228A243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69692" y="1830323"/>
              <a:ext cx="6452615" cy="4328160"/>
            </a:xfrm>
            <a:prstGeom prst="rect">
              <a:avLst/>
            </a:prstGeom>
          </p:spPr>
        </p:pic>
        <p:sp>
          <p:nvSpPr>
            <p:cNvPr id="4" name="object 5">
              <a:extLst>
                <a:ext uri="{FF2B5EF4-FFF2-40B4-BE49-F238E27FC236}">
                  <a16:creationId xmlns:a16="http://schemas.microsoft.com/office/drawing/2014/main" id="{9411A098-325D-1C2A-A0C3-E800914FCC78}"/>
                </a:ext>
              </a:extLst>
            </p:cNvPr>
            <p:cNvSpPr/>
            <p:nvPr/>
          </p:nvSpPr>
          <p:spPr>
            <a:xfrm>
              <a:off x="2841117" y="1801748"/>
              <a:ext cx="6510020" cy="4385310"/>
            </a:xfrm>
            <a:custGeom>
              <a:avLst/>
              <a:gdLst/>
              <a:ahLst/>
              <a:cxnLst/>
              <a:rect l="l" t="t" r="r" b="b"/>
              <a:pathLst>
                <a:path w="6510020" h="4385310">
                  <a:moveTo>
                    <a:pt x="0" y="0"/>
                  </a:moveTo>
                  <a:lnTo>
                    <a:pt x="6509766" y="0"/>
                  </a:lnTo>
                  <a:lnTo>
                    <a:pt x="6509766" y="4385310"/>
                  </a:lnTo>
                  <a:lnTo>
                    <a:pt x="0" y="4385310"/>
                  </a:lnTo>
                  <a:lnTo>
                    <a:pt x="0" y="0"/>
                  </a:lnTo>
                  <a:close/>
                </a:path>
              </a:pathLst>
            </a:custGeom>
            <a:ln w="57150">
              <a:solidFill>
                <a:srgbClr val="296F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947750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CF5A36-228B-321B-12DD-64FB56C905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3">
            <a:extLst>
              <a:ext uri="{FF2B5EF4-FFF2-40B4-BE49-F238E27FC236}">
                <a16:creationId xmlns:a16="http://schemas.microsoft.com/office/drawing/2014/main" id="{BEB479D7-CCC5-432A-1A25-147CD2026CB7}"/>
              </a:ext>
            </a:extLst>
          </p:cNvPr>
          <p:cNvGrpSpPr/>
          <p:nvPr/>
        </p:nvGrpSpPr>
        <p:grpSpPr>
          <a:xfrm>
            <a:off x="2790444" y="1034144"/>
            <a:ext cx="6803390" cy="1096010"/>
            <a:chOff x="2714244" y="181356"/>
            <a:chExt cx="6803390" cy="1096010"/>
          </a:xfrm>
        </p:grpSpPr>
        <p:pic>
          <p:nvPicPr>
            <p:cNvPr id="5" name="object 4" descr="Logo  Description automatically generated">
              <a:extLst>
                <a:ext uri="{FF2B5EF4-FFF2-40B4-BE49-F238E27FC236}">
                  <a16:creationId xmlns:a16="http://schemas.microsoft.com/office/drawing/2014/main" id="{ACA96D9F-88E9-093A-AEF1-A61FB8D4F1E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14244" y="181356"/>
              <a:ext cx="811453" cy="1036306"/>
            </a:xfrm>
            <a:prstGeom prst="rect">
              <a:avLst/>
            </a:prstGeom>
          </p:spPr>
        </p:pic>
        <p:pic>
          <p:nvPicPr>
            <p:cNvPr id="6" name="object 5" descr="Logo  Description automatically generated">
              <a:extLst>
                <a:ext uri="{FF2B5EF4-FFF2-40B4-BE49-F238E27FC236}">
                  <a16:creationId xmlns:a16="http://schemas.microsoft.com/office/drawing/2014/main" id="{4265B001-E37D-CDDD-9401-6CA1CE32440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55491" y="381000"/>
              <a:ext cx="2085352" cy="688174"/>
            </a:xfrm>
            <a:prstGeom prst="rect">
              <a:avLst/>
            </a:prstGeom>
          </p:spPr>
        </p:pic>
        <p:pic>
          <p:nvPicPr>
            <p:cNvPr id="7" name="object 6" descr="Logo  Description automatically generated">
              <a:extLst>
                <a:ext uri="{FF2B5EF4-FFF2-40B4-BE49-F238E27FC236}">
                  <a16:creationId xmlns:a16="http://schemas.microsoft.com/office/drawing/2014/main" id="{7884FCBC-C008-B4E5-AA1B-FA52D9B805D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24500" y="402336"/>
              <a:ext cx="3992879" cy="874776"/>
            </a:xfrm>
            <a:prstGeom prst="rect">
              <a:avLst/>
            </a:prstGeom>
          </p:spPr>
        </p:pic>
      </p:grpSp>
      <p:grpSp>
        <p:nvGrpSpPr>
          <p:cNvPr id="2" name="object 2">
            <a:extLst>
              <a:ext uri="{FF2B5EF4-FFF2-40B4-BE49-F238E27FC236}">
                <a16:creationId xmlns:a16="http://schemas.microsoft.com/office/drawing/2014/main" id="{66FCD197-E568-F1B3-9862-60CF9B3BF48C}"/>
              </a:ext>
            </a:extLst>
          </p:cNvPr>
          <p:cNvGrpSpPr/>
          <p:nvPr/>
        </p:nvGrpSpPr>
        <p:grpSpPr>
          <a:xfrm>
            <a:off x="2017691" y="2151236"/>
            <a:ext cx="8156618" cy="3682798"/>
            <a:chOff x="0" y="1353311"/>
            <a:chExt cx="12192000" cy="5504815"/>
          </a:xfrm>
        </p:grpSpPr>
        <p:pic>
          <p:nvPicPr>
            <p:cNvPr id="8" name="object 3">
              <a:extLst>
                <a:ext uri="{FF2B5EF4-FFF2-40B4-BE49-F238E27FC236}">
                  <a16:creationId xmlns:a16="http://schemas.microsoft.com/office/drawing/2014/main" id="{0A995E27-093E-E2C4-CDA5-0A288488772E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1353311"/>
              <a:ext cx="12192000" cy="5504688"/>
            </a:xfrm>
            <a:prstGeom prst="rect">
              <a:avLst/>
            </a:prstGeom>
          </p:spPr>
        </p:pic>
        <p:pic>
          <p:nvPicPr>
            <p:cNvPr id="9" name="object 4">
              <a:extLst>
                <a:ext uri="{FF2B5EF4-FFF2-40B4-BE49-F238E27FC236}">
                  <a16:creationId xmlns:a16="http://schemas.microsoft.com/office/drawing/2014/main" id="{CEEC7E7C-2E8E-0A45-44DD-F044DD772F0A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156447" y="2738628"/>
              <a:ext cx="1264919" cy="1325879"/>
            </a:xfrm>
            <a:prstGeom prst="rect">
              <a:avLst/>
            </a:prstGeom>
          </p:spPr>
        </p:pic>
        <p:sp>
          <p:nvSpPr>
            <p:cNvPr id="10" name="object 5">
              <a:extLst>
                <a:ext uri="{FF2B5EF4-FFF2-40B4-BE49-F238E27FC236}">
                  <a16:creationId xmlns:a16="http://schemas.microsoft.com/office/drawing/2014/main" id="{726D25AA-8DAC-B572-148C-7406F7F335E3}"/>
                </a:ext>
              </a:extLst>
            </p:cNvPr>
            <p:cNvSpPr/>
            <p:nvPr/>
          </p:nvSpPr>
          <p:spPr>
            <a:xfrm>
              <a:off x="8270747" y="2854451"/>
              <a:ext cx="1036319" cy="1094740"/>
            </a:xfrm>
            <a:custGeom>
              <a:avLst/>
              <a:gdLst/>
              <a:ahLst/>
              <a:cxnLst/>
              <a:rect l="l" t="t" r="r" b="b"/>
              <a:pathLst>
                <a:path w="1036320" h="1094739">
                  <a:moveTo>
                    <a:pt x="0" y="547115"/>
                  </a:moveTo>
                  <a:lnTo>
                    <a:pt x="2117" y="497318"/>
                  </a:lnTo>
                  <a:lnTo>
                    <a:pt x="8348" y="448772"/>
                  </a:lnTo>
                  <a:lnTo>
                    <a:pt x="18509" y="401672"/>
                  </a:lnTo>
                  <a:lnTo>
                    <a:pt x="32417" y="356211"/>
                  </a:lnTo>
                  <a:lnTo>
                    <a:pt x="49890" y="312582"/>
                  </a:lnTo>
                  <a:lnTo>
                    <a:pt x="70744" y="270978"/>
                  </a:lnTo>
                  <a:lnTo>
                    <a:pt x="94797" y="231592"/>
                  </a:lnTo>
                  <a:lnTo>
                    <a:pt x="121865" y="194618"/>
                  </a:lnTo>
                  <a:lnTo>
                    <a:pt x="151766" y="160248"/>
                  </a:lnTo>
                  <a:lnTo>
                    <a:pt x="184317" y="128676"/>
                  </a:lnTo>
                  <a:lnTo>
                    <a:pt x="219334" y="100095"/>
                  </a:lnTo>
                  <a:lnTo>
                    <a:pt x="256635" y="74698"/>
                  </a:lnTo>
                  <a:lnTo>
                    <a:pt x="296038" y="52678"/>
                  </a:lnTo>
                  <a:lnTo>
                    <a:pt x="337358" y="34229"/>
                  </a:lnTo>
                  <a:lnTo>
                    <a:pt x="380413" y="19543"/>
                  </a:lnTo>
                  <a:lnTo>
                    <a:pt x="425020" y="8814"/>
                  </a:lnTo>
                  <a:lnTo>
                    <a:pt x="470997" y="2235"/>
                  </a:lnTo>
                  <a:lnTo>
                    <a:pt x="518159" y="0"/>
                  </a:lnTo>
                  <a:lnTo>
                    <a:pt x="565322" y="2235"/>
                  </a:lnTo>
                  <a:lnTo>
                    <a:pt x="611299" y="8814"/>
                  </a:lnTo>
                  <a:lnTo>
                    <a:pt x="655906" y="19543"/>
                  </a:lnTo>
                  <a:lnTo>
                    <a:pt x="698961" y="34229"/>
                  </a:lnTo>
                  <a:lnTo>
                    <a:pt x="740281" y="52678"/>
                  </a:lnTo>
                  <a:lnTo>
                    <a:pt x="779684" y="74698"/>
                  </a:lnTo>
                  <a:lnTo>
                    <a:pt x="816985" y="100095"/>
                  </a:lnTo>
                  <a:lnTo>
                    <a:pt x="852002" y="128676"/>
                  </a:lnTo>
                  <a:lnTo>
                    <a:pt x="884553" y="160248"/>
                  </a:lnTo>
                  <a:lnTo>
                    <a:pt x="914454" y="194618"/>
                  </a:lnTo>
                  <a:lnTo>
                    <a:pt x="941522" y="231592"/>
                  </a:lnTo>
                  <a:lnTo>
                    <a:pt x="965575" y="270978"/>
                  </a:lnTo>
                  <a:lnTo>
                    <a:pt x="986429" y="312582"/>
                  </a:lnTo>
                  <a:lnTo>
                    <a:pt x="1003902" y="356211"/>
                  </a:lnTo>
                  <a:lnTo>
                    <a:pt x="1017810" y="401672"/>
                  </a:lnTo>
                  <a:lnTo>
                    <a:pt x="1027971" y="448772"/>
                  </a:lnTo>
                  <a:lnTo>
                    <a:pt x="1034202" y="497318"/>
                  </a:lnTo>
                  <a:lnTo>
                    <a:pt x="1036319" y="547115"/>
                  </a:lnTo>
                  <a:lnTo>
                    <a:pt x="1034202" y="596913"/>
                  </a:lnTo>
                  <a:lnTo>
                    <a:pt x="1027971" y="645459"/>
                  </a:lnTo>
                  <a:lnTo>
                    <a:pt x="1017810" y="692559"/>
                  </a:lnTo>
                  <a:lnTo>
                    <a:pt x="1003902" y="738020"/>
                  </a:lnTo>
                  <a:lnTo>
                    <a:pt x="986429" y="781649"/>
                  </a:lnTo>
                  <a:lnTo>
                    <a:pt x="965575" y="823253"/>
                  </a:lnTo>
                  <a:lnTo>
                    <a:pt x="941522" y="862639"/>
                  </a:lnTo>
                  <a:lnTo>
                    <a:pt x="914454" y="899613"/>
                  </a:lnTo>
                  <a:lnTo>
                    <a:pt x="884553" y="933983"/>
                  </a:lnTo>
                  <a:lnTo>
                    <a:pt x="852002" y="965555"/>
                  </a:lnTo>
                  <a:lnTo>
                    <a:pt x="816985" y="994136"/>
                  </a:lnTo>
                  <a:lnTo>
                    <a:pt x="779684" y="1019533"/>
                  </a:lnTo>
                  <a:lnTo>
                    <a:pt x="740281" y="1041553"/>
                  </a:lnTo>
                  <a:lnTo>
                    <a:pt x="698961" y="1060002"/>
                  </a:lnTo>
                  <a:lnTo>
                    <a:pt x="655906" y="1074688"/>
                  </a:lnTo>
                  <a:lnTo>
                    <a:pt x="611299" y="1085417"/>
                  </a:lnTo>
                  <a:lnTo>
                    <a:pt x="565322" y="1091996"/>
                  </a:lnTo>
                  <a:lnTo>
                    <a:pt x="518159" y="1094231"/>
                  </a:lnTo>
                  <a:lnTo>
                    <a:pt x="470997" y="1091996"/>
                  </a:lnTo>
                  <a:lnTo>
                    <a:pt x="425020" y="1085417"/>
                  </a:lnTo>
                  <a:lnTo>
                    <a:pt x="380413" y="1074688"/>
                  </a:lnTo>
                  <a:lnTo>
                    <a:pt x="337358" y="1060002"/>
                  </a:lnTo>
                  <a:lnTo>
                    <a:pt x="296038" y="1041553"/>
                  </a:lnTo>
                  <a:lnTo>
                    <a:pt x="256635" y="1019533"/>
                  </a:lnTo>
                  <a:lnTo>
                    <a:pt x="219334" y="994136"/>
                  </a:lnTo>
                  <a:lnTo>
                    <a:pt x="184317" y="965555"/>
                  </a:lnTo>
                  <a:lnTo>
                    <a:pt x="151766" y="933983"/>
                  </a:lnTo>
                  <a:lnTo>
                    <a:pt x="121865" y="899613"/>
                  </a:lnTo>
                  <a:lnTo>
                    <a:pt x="94797" y="862639"/>
                  </a:lnTo>
                  <a:lnTo>
                    <a:pt x="70744" y="823253"/>
                  </a:lnTo>
                  <a:lnTo>
                    <a:pt x="49890" y="781649"/>
                  </a:lnTo>
                  <a:lnTo>
                    <a:pt x="32417" y="738020"/>
                  </a:lnTo>
                  <a:lnTo>
                    <a:pt x="18509" y="692559"/>
                  </a:lnTo>
                  <a:lnTo>
                    <a:pt x="8348" y="645459"/>
                  </a:lnTo>
                  <a:lnTo>
                    <a:pt x="2117" y="596913"/>
                  </a:lnTo>
                  <a:lnTo>
                    <a:pt x="0" y="547115"/>
                  </a:lnTo>
                  <a:close/>
                </a:path>
              </a:pathLst>
            </a:custGeom>
            <a:ln w="762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04DE9C3-D1EE-863E-A6C8-059E3041B007}"/>
              </a:ext>
            </a:extLst>
          </p:cNvPr>
          <p:cNvGrpSpPr/>
          <p:nvPr/>
        </p:nvGrpSpPr>
        <p:grpSpPr>
          <a:xfrm>
            <a:off x="7773545" y="3986400"/>
            <a:ext cx="547171" cy="492792"/>
            <a:chOff x="10522635" y="3362507"/>
            <a:chExt cx="547171" cy="492792"/>
          </a:xfrm>
        </p:grpSpPr>
        <p:sp>
          <p:nvSpPr>
            <p:cNvPr id="15" name="object 10">
              <a:extLst>
                <a:ext uri="{FF2B5EF4-FFF2-40B4-BE49-F238E27FC236}">
                  <a16:creationId xmlns:a16="http://schemas.microsoft.com/office/drawing/2014/main" id="{4EDCFD7D-E71D-E4F9-4AA0-2778249B2241}"/>
                </a:ext>
              </a:extLst>
            </p:cNvPr>
            <p:cNvSpPr/>
            <p:nvPr/>
          </p:nvSpPr>
          <p:spPr>
            <a:xfrm>
              <a:off x="10522635" y="3362507"/>
              <a:ext cx="483462" cy="492792"/>
            </a:xfrm>
            <a:custGeom>
              <a:avLst/>
              <a:gdLst/>
              <a:ahLst/>
              <a:cxnLst/>
              <a:rect l="l" t="t" r="r" b="b"/>
              <a:pathLst>
                <a:path w="723900" h="737870">
                  <a:moveTo>
                    <a:pt x="361950" y="0"/>
                  </a:moveTo>
                  <a:lnTo>
                    <a:pt x="312835" y="3366"/>
                  </a:lnTo>
                  <a:lnTo>
                    <a:pt x="265729" y="13174"/>
                  </a:lnTo>
                  <a:lnTo>
                    <a:pt x="221063" y="28983"/>
                  </a:lnTo>
                  <a:lnTo>
                    <a:pt x="179267" y="50354"/>
                  </a:lnTo>
                  <a:lnTo>
                    <a:pt x="140773" y="76847"/>
                  </a:lnTo>
                  <a:lnTo>
                    <a:pt x="106013" y="108023"/>
                  </a:lnTo>
                  <a:lnTo>
                    <a:pt x="75417" y="143442"/>
                  </a:lnTo>
                  <a:lnTo>
                    <a:pt x="49417" y="182665"/>
                  </a:lnTo>
                  <a:lnTo>
                    <a:pt x="28444" y="225253"/>
                  </a:lnTo>
                  <a:lnTo>
                    <a:pt x="12929" y="270765"/>
                  </a:lnTo>
                  <a:lnTo>
                    <a:pt x="3304" y="318763"/>
                  </a:lnTo>
                  <a:lnTo>
                    <a:pt x="0" y="368807"/>
                  </a:lnTo>
                  <a:lnTo>
                    <a:pt x="3304" y="418852"/>
                  </a:lnTo>
                  <a:lnTo>
                    <a:pt x="12929" y="466850"/>
                  </a:lnTo>
                  <a:lnTo>
                    <a:pt x="28444" y="512362"/>
                  </a:lnTo>
                  <a:lnTo>
                    <a:pt x="49417" y="554950"/>
                  </a:lnTo>
                  <a:lnTo>
                    <a:pt x="75417" y="594173"/>
                  </a:lnTo>
                  <a:lnTo>
                    <a:pt x="106013" y="629592"/>
                  </a:lnTo>
                  <a:lnTo>
                    <a:pt x="140773" y="660768"/>
                  </a:lnTo>
                  <a:lnTo>
                    <a:pt x="179267" y="687261"/>
                  </a:lnTo>
                  <a:lnTo>
                    <a:pt x="221063" y="708632"/>
                  </a:lnTo>
                  <a:lnTo>
                    <a:pt x="265729" y="724441"/>
                  </a:lnTo>
                  <a:lnTo>
                    <a:pt x="312835" y="734249"/>
                  </a:lnTo>
                  <a:lnTo>
                    <a:pt x="361950" y="737615"/>
                  </a:lnTo>
                  <a:lnTo>
                    <a:pt x="411064" y="734249"/>
                  </a:lnTo>
                  <a:lnTo>
                    <a:pt x="458170" y="724441"/>
                  </a:lnTo>
                  <a:lnTo>
                    <a:pt x="502836" y="708632"/>
                  </a:lnTo>
                  <a:lnTo>
                    <a:pt x="544632" y="687261"/>
                  </a:lnTo>
                  <a:lnTo>
                    <a:pt x="583126" y="660768"/>
                  </a:lnTo>
                  <a:lnTo>
                    <a:pt x="617886" y="629592"/>
                  </a:lnTo>
                  <a:lnTo>
                    <a:pt x="648482" y="594173"/>
                  </a:lnTo>
                  <a:lnTo>
                    <a:pt x="674482" y="554950"/>
                  </a:lnTo>
                  <a:lnTo>
                    <a:pt x="695455" y="512362"/>
                  </a:lnTo>
                  <a:lnTo>
                    <a:pt x="710970" y="466850"/>
                  </a:lnTo>
                  <a:lnTo>
                    <a:pt x="720595" y="418852"/>
                  </a:lnTo>
                  <a:lnTo>
                    <a:pt x="723900" y="368807"/>
                  </a:lnTo>
                  <a:lnTo>
                    <a:pt x="720595" y="318763"/>
                  </a:lnTo>
                  <a:lnTo>
                    <a:pt x="710970" y="270765"/>
                  </a:lnTo>
                  <a:lnTo>
                    <a:pt x="695455" y="225253"/>
                  </a:lnTo>
                  <a:lnTo>
                    <a:pt x="674482" y="182665"/>
                  </a:lnTo>
                  <a:lnTo>
                    <a:pt x="648482" y="143442"/>
                  </a:lnTo>
                  <a:lnTo>
                    <a:pt x="617886" y="108023"/>
                  </a:lnTo>
                  <a:lnTo>
                    <a:pt x="583126" y="76847"/>
                  </a:lnTo>
                  <a:lnTo>
                    <a:pt x="544632" y="50354"/>
                  </a:lnTo>
                  <a:lnTo>
                    <a:pt x="502836" y="28983"/>
                  </a:lnTo>
                  <a:lnTo>
                    <a:pt x="458170" y="13174"/>
                  </a:lnTo>
                  <a:lnTo>
                    <a:pt x="411064" y="3366"/>
                  </a:lnTo>
                  <a:lnTo>
                    <a:pt x="361950" y="0"/>
                  </a:lnTo>
                  <a:close/>
                </a:path>
              </a:pathLst>
            </a:custGeom>
            <a:solidFill>
              <a:srgbClr val="FFC4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1">
              <a:extLst>
                <a:ext uri="{FF2B5EF4-FFF2-40B4-BE49-F238E27FC236}">
                  <a16:creationId xmlns:a16="http://schemas.microsoft.com/office/drawing/2014/main" id="{55D820E5-0925-328D-60EC-C1B74387B480}"/>
                </a:ext>
              </a:extLst>
            </p:cNvPr>
            <p:cNvSpPr txBox="1"/>
            <p:nvPr/>
          </p:nvSpPr>
          <p:spPr>
            <a:xfrm>
              <a:off x="10586345" y="3510478"/>
              <a:ext cx="483461" cy="196849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1200" spc="-155" dirty="0">
                  <a:solidFill>
                    <a:srgbClr val="252525"/>
                  </a:solidFill>
                  <a:latin typeface="Lucida Sans"/>
                  <a:cs typeface="Lucida Sans"/>
                </a:rPr>
                <a:t>CRCs</a:t>
              </a:r>
              <a:endParaRPr sz="1200" dirty="0">
                <a:latin typeface="Lucida Sans"/>
                <a:cs typeface="Lucida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75735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35D7AA-F6A6-69B2-A0A3-B1FADC0ABE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474E21-700E-C52B-0703-8D2B9C6C26D9}"/>
              </a:ext>
            </a:extLst>
          </p:cNvPr>
          <p:cNvSpPr txBox="1">
            <a:spLocks/>
          </p:cNvSpPr>
          <p:nvPr/>
        </p:nvSpPr>
        <p:spPr>
          <a:xfrm>
            <a:off x="633915" y="375767"/>
            <a:ext cx="8221588" cy="2801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528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Use Cases</a:t>
            </a:r>
          </a:p>
        </p:txBody>
      </p:sp>
      <p:grpSp>
        <p:nvGrpSpPr>
          <p:cNvPr id="9" name="object 2">
            <a:extLst>
              <a:ext uri="{FF2B5EF4-FFF2-40B4-BE49-F238E27FC236}">
                <a16:creationId xmlns:a16="http://schemas.microsoft.com/office/drawing/2014/main" id="{967CF81F-D55B-B2C7-3C88-1717F96FB04F}"/>
              </a:ext>
            </a:extLst>
          </p:cNvPr>
          <p:cNvGrpSpPr/>
          <p:nvPr/>
        </p:nvGrpSpPr>
        <p:grpSpPr>
          <a:xfrm>
            <a:off x="1812758" y="950976"/>
            <a:ext cx="8814816" cy="4956048"/>
            <a:chOff x="0" y="1523"/>
            <a:chExt cx="12192000" cy="6851650"/>
          </a:xfrm>
        </p:grpSpPr>
        <p:pic>
          <p:nvPicPr>
            <p:cNvPr id="10" name="object 3">
              <a:extLst>
                <a:ext uri="{FF2B5EF4-FFF2-40B4-BE49-F238E27FC236}">
                  <a16:creationId xmlns:a16="http://schemas.microsoft.com/office/drawing/2014/main" id="{482117BA-AB4D-A444-3A75-2FE8C8A0D891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523"/>
              <a:ext cx="12191999" cy="6851428"/>
            </a:xfrm>
            <a:prstGeom prst="rect">
              <a:avLst/>
            </a:prstGeom>
          </p:spPr>
        </p:pic>
        <p:sp>
          <p:nvSpPr>
            <p:cNvPr id="11" name="object 4">
              <a:extLst>
                <a:ext uri="{FF2B5EF4-FFF2-40B4-BE49-F238E27FC236}">
                  <a16:creationId xmlns:a16="http://schemas.microsoft.com/office/drawing/2014/main" id="{09641F9A-98E3-37BA-BF00-6F14ECCD30EB}"/>
                </a:ext>
              </a:extLst>
            </p:cNvPr>
            <p:cNvSpPr/>
            <p:nvPr/>
          </p:nvSpPr>
          <p:spPr>
            <a:xfrm>
              <a:off x="435863" y="1655063"/>
              <a:ext cx="11254740" cy="4386580"/>
            </a:xfrm>
            <a:custGeom>
              <a:avLst/>
              <a:gdLst/>
              <a:ahLst/>
              <a:cxnLst/>
              <a:rect l="l" t="t" r="r" b="b"/>
              <a:pathLst>
                <a:path w="11254740" h="4386580">
                  <a:moveTo>
                    <a:pt x="11254740" y="0"/>
                  </a:moveTo>
                  <a:lnTo>
                    <a:pt x="0" y="0"/>
                  </a:lnTo>
                  <a:lnTo>
                    <a:pt x="0" y="4386072"/>
                  </a:lnTo>
                  <a:lnTo>
                    <a:pt x="11254740" y="4386072"/>
                  </a:lnTo>
                  <a:lnTo>
                    <a:pt x="11254740" y="0"/>
                  </a:lnTo>
                  <a:close/>
                </a:path>
              </a:pathLst>
            </a:custGeom>
            <a:solidFill>
              <a:srgbClr val="81B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5">
              <a:extLst>
                <a:ext uri="{FF2B5EF4-FFF2-40B4-BE49-F238E27FC236}">
                  <a16:creationId xmlns:a16="http://schemas.microsoft.com/office/drawing/2014/main" id="{E1D7F8C2-3B46-E2AD-485B-75436B741A55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45336" y="1703831"/>
              <a:ext cx="4148328" cy="4745736"/>
            </a:xfrm>
            <a:prstGeom prst="rect">
              <a:avLst/>
            </a:prstGeom>
          </p:spPr>
        </p:pic>
        <p:pic>
          <p:nvPicPr>
            <p:cNvPr id="13" name="object 6">
              <a:extLst>
                <a:ext uri="{FF2B5EF4-FFF2-40B4-BE49-F238E27FC236}">
                  <a16:creationId xmlns:a16="http://schemas.microsoft.com/office/drawing/2014/main" id="{B5790E2F-D6B1-5905-281E-D79309094B46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35267" y="1703831"/>
              <a:ext cx="4148328" cy="47457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9306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6F07FF-37CD-9694-99EC-4F451626B4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5513C-2091-9E0A-44EC-DFCCBBE97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Origins</a:t>
            </a:r>
          </a:p>
        </p:txBody>
      </p:sp>
      <p:pic>
        <p:nvPicPr>
          <p:cNvPr id="8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05643" y="953004"/>
            <a:ext cx="8811985" cy="4951992"/>
          </a:xfrm>
          <a:prstGeom prst="rect">
            <a:avLst/>
          </a:prstGeom>
        </p:spPr>
      </p:pic>
      <p:sp>
        <p:nvSpPr>
          <p:cNvPr id="10" name="object 4"/>
          <p:cNvSpPr/>
          <p:nvPr/>
        </p:nvSpPr>
        <p:spPr>
          <a:xfrm>
            <a:off x="1607107" y="2277691"/>
            <a:ext cx="604157" cy="400196"/>
          </a:xfrm>
          <a:custGeom>
            <a:avLst/>
            <a:gdLst/>
            <a:ahLst/>
            <a:cxnLst/>
            <a:rect l="l" t="t" r="r" b="b"/>
            <a:pathLst>
              <a:path w="685800" h="436244">
                <a:moveTo>
                  <a:pt x="685800" y="0"/>
                </a:moveTo>
                <a:lnTo>
                  <a:pt x="0" y="0"/>
                </a:lnTo>
                <a:lnTo>
                  <a:pt x="0" y="435863"/>
                </a:lnTo>
                <a:lnTo>
                  <a:pt x="685800" y="435863"/>
                </a:lnTo>
                <a:lnTo>
                  <a:pt x="685800" y="0"/>
                </a:lnTo>
                <a:close/>
              </a:path>
            </a:pathLst>
          </a:custGeom>
          <a:solidFill>
            <a:srgbClr val="81BB44"/>
          </a:solidFill>
        </p:spPr>
        <p:txBody>
          <a:bodyPr wrap="square" lIns="0" tIns="0" rIns="0" bIns="0" rtlCol="0"/>
          <a:lstStyle/>
          <a:p>
            <a:pPr algn="r"/>
            <a:endParaRPr sz="1600"/>
          </a:p>
        </p:txBody>
      </p:sp>
      <p:sp>
        <p:nvSpPr>
          <p:cNvPr id="11" name="object 5"/>
          <p:cNvSpPr txBox="1"/>
          <p:nvPr/>
        </p:nvSpPr>
        <p:spPr>
          <a:xfrm>
            <a:off x="1742203" y="2277691"/>
            <a:ext cx="333964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lang="en-US" sz="1600" spc="50" dirty="0">
                <a:solidFill>
                  <a:srgbClr val="FFFFFF"/>
                </a:solidFill>
                <a:latin typeface="Tahoma"/>
                <a:cs typeface="Tahoma"/>
              </a:rPr>
              <a:t>15</a:t>
            </a:r>
            <a:endParaRPr sz="1600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853356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59F584-F033-4E00-6F29-A46BB7A2B7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51EC49A-302E-E2CD-5C4A-E9B38D57569E}"/>
              </a:ext>
            </a:extLst>
          </p:cNvPr>
          <p:cNvSpPr txBox="1">
            <a:spLocks/>
          </p:cNvSpPr>
          <p:nvPr/>
        </p:nvSpPr>
        <p:spPr>
          <a:xfrm>
            <a:off x="633915" y="375767"/>
            <a:ext cx="8221588" cy="2801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528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Use Cases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FA3EA3-3B65-5B39-AA7C-C7851242F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026" y="950976"/>
            <a:ext cx="8821947" cy="495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5560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CFFCC-81F2-D652-B746-11CC0E1586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E6419F8-0D61-08F9-2658-D04F450C74AD}"/>
              </a:ext>
            </a:extLst>
          </p:cNvPr>
          <p:cNvSpPr txBox="1">
            <a:spLocks/>
          </p:cNvSpPr>
          <p:nvPr/>
        </p:nvSpPr>
        <p:spPr>
          <a:xfrm>
            <a:off x="633915" y="375767"/>
            <a:ext cx="8221588" cy="2801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528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Use Cases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30200D-869D-42E1-C90B-9FBD701FC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592" y="938814"/>
            <a:ext cx="8814816" cy="49803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530069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D9204E-653A-6D15-3653-06DB6EA471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29FF7FE-AE1A-BD06-55A3-5138AC54A05C}"/>
              </a:ext>
            </a:extLst>
          </p:cNvPr>
          <p:cNvSpPr txBox="1">
            <a:spLocks/>
          </p:cNvSpPr>
          <p:nvPr/>
        </p:nvSpPr>
        <p:spPr>
          <a:xfrm>
            <a:off x="633915" y="375767"/>
            <a:ext cx="8221588" cy="2801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528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Use Cases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117449-0632-3CA4-DA11-1A57DAC22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592" y="972788"/>
            <a:ext cx="8814816" cy="491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7040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C33EA0-3972-023D-D7A5-56E3D9134F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B85C5C6-B04D-BA0B-32AE-705A8CAF664C}"/>
              </a:ext>
            </a:extLst>
          </p:cNvPr>
          <p:cNvSpPr txBox="1">
            <a:spLocks/>
          </p:cNvSpPr>
          <p:nvPr/>
        </p:nvSpPr>
        <p:spPr>
          <a:xfrm>
            <a:off x="633915" y="375767"/>
            <a:ext cx="8221588" cy="2801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528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Use Cases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26C7F3-EC5E-179A-F1C5-7193D73E5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244" y="934934"/>
            <a:ext cx="8837512" cy="49560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53239B-D6B3-BBCF-D5C6-FC5FF3679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9611" y="958334"/>
            <a:ext cx="8391294" cy="119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6859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C179CC-42DB-168E-7FA8-76B382312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3">
            <a:extLst>
              <a:ext uri="{FF2B5EF4-FFF2-40B4-BE49-F238E27FC236}">
                <a16:creationId xmlns:a16="http://schemas.microsoft.com/office/drawing/2014/main" id="{001B0E25-23EB-8E6A-0F89-6FBE101A4121}"/>
              </a:ext>
            </a:extLst>
          </p:cNvPr>
          <p:cNvGrpSpPr/>
          <p:nvPr/>
        </p:nvGrpSpPr>
        <p:grpSpPr>
          <a:xfrm>
            <a:off x="2790444" y="1034144"/>
            <a:ext cx="6803390" cy="1096010"/>
            <a:chOff x="2714244" y="181356"/>
            <a:chExt cx="6803390" cy="1096010"/>
          </a:xfrm>
        </p:grpSpPr>
        <p:pic>
          <p:nvPicPr>
            <p:cNvPr id="5" name="object 4" descr="Logo  Description automatically generated">
              <a:extLst>
                <a:ext uri="{FF2B5EF4-FFF2-40B4-BE49-F238E27FC236}">
                  <a16:creationId xmlns:a16="http://schemas.microsoft.com/office/drawing/2014/main" id="{072BA248-3BAF-BE7C-D435-FCB4A94DF3B5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14244" y="181356"/>
              <a:ext cx="811453" cy="1036306"/>
            </a:xfrm>
            <a:prstGeom prst="rect">
              <a:avLst/>
            </a:prstGeom>
          </p:spPr>
        </p:pic>
        <p:pic>
          <p:nvPicPr>
            <p:cNvPr id="6" name="object 5" descr="Logo  Description automatically generated">
              <a:extLst>
                <a:ext uri="{FF2B5EF4-FFF2-40B4-BE49-F238E27FC236}">
                  <a16:creationId xmlns:a16="http://schemas.microsoft.com/office/drawing/2014/main" id="{63BD16F7-2EBD-6C12-AF28-7AC97AE41925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55491" y="381000"/>
              <a:ext cx="2085352" cy="688174"/>
            </a:xfrm>
            <a:prstGeom prst="rect">
              <a:avLst/>
            </a:prstGeom>
          </p:spPr>
        </p:pic>
        <p:pic>
          <p:nvPicPr>
            <p:cNvPr id="7" name="object 6" descr="Logo  Description automatically generated">
              <a:extLst>
                <a:ext uri="{FF2B5EF4-FFF2-40B4-BE49-F238E27FC236}">
                  <a16:creationId xmlns:a16="http://schemas.microsoft.com/office/drawing/2014/main" id="{1B7EFDFE-2375-C9AC-5136-C0B895FE545F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24500" y="402336"/>
              <a:ext cx="3992879" cy="874776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D111F3E-88FD-93F4-111E-A734E6A7008C}"/>
              </a:ext>
            </a:extLst>
          </p:cNvPr>
          <p:cNvGrpSpPr/>
          <p:nvPr/>
        </p:nvGrpSpPr>
        <p:grpSpPr>
          <a:xfrm>
            <a:off x="2335029" y="2300088"/>
            <a:ext cx="7521942" cy="3657600"/>
            <a:chOff x="0" y="1380744"/>
            <a:chExt cx="12192000" cy="5477510"/>
          </a:xfrm>
        </p:grpSpPr>
        <p:grpSp>
          <p:nvGrpSpPr>
            <p:cNvPr id="3" name="object 2">
              <a:extLst>
                <a:ext uri="{FF2B5EF4-FFF2-40B4-BE49-F238E27FC236}">
                  <a16:creationId xmlns:a16="http://schemas.microsoft.com/office/drawing/2014/main" id="{1B4C914B-397C-CE39-3902-13B074B1CEEA}"/>
                </a:ext>
              </a:extLst>
            </p:cNvPr>
            <p:cNvGrpSpPr/>
            <p:nvPr/>
          </p:nvGrpSpPr>
          <p:grpSpPr>
            <a:xfrm>
              <a:off x="0" y="1380744"/>
              <a:ext cx="12192000" cy="5477510"/>
              <a:chOff x="0" y="1380744"/>
              <a:chExt cx="12192000" cy="5477510"/>
            </a:xfrm>
          </p:grpSpPr>
          <p:pic>
            <p:nvPicPr>
              <p:cNvPr id="11" name="object 3">
                <a:extLst>
                  <a:ext uri="{FF2B5EF4-FFF2-40B4-BE49-F238E27FC236}">
                    <a16:creationId xmlns:a16="http://schemas.microsoft.com/office/drawing/2014/main" id="{73FC7AB8-EABA-D17B-6533-9C90B2CF84CD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0" y="1380744"/>
                <a:ext cx="12191999" cy="5477255"/>
              </a:xfrm>
              <a:prstGeom prst="rect">
                <a:avLst/>
              </a:prstGeom>
            </p:spPr>
          </p:pic>
          <p:pic>
            <p:nvPicPr>
              <p:cNvPr id="12" name="object 4">
                <a:extLst>
                  <a:ext uri="{FF2B5EF4-FFF2-40B4-BE49-F238E27FC236}">
                    <a16:creationId xmlns:a16="http://schemas.microsoft.com/office/drawing/2014/main" id="{124C6008-A6DB-3997-EED5-1FAD7FD26638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8298180" y="3802379"/>
                <a:ext cx="1266443" cy="1325879"/>
              </a:xfrm>
              <a:prstGeom prst="rect">
                <a:avLst/>
              </a:prstGeom>
            </p:spPr>
          </p:pic>
          <p:sp>
            <p:nvSpPr>
              <p:cNvPr id="13" name="object 5">
                <a:extLst>
                  <a:ext uri="{FF2B5EF4-FFF2-40B4-BE49-F238E27FC236}">
                    <a16:creationId xmlns:a16="http://schemas.microsoft.com/office/drawing/2014/main" id="{4DAD184E-69DA-3F8E-55BA-17CB90E2A48B}"/>
                  </a:ext>
                </a:extLst>
              </p:cNvPr>
              <p:cNvSpPr/>
              <p:nvPr/>
            </p:nvSpPr>
            <p:spPr>
              <a:xfrm>
                <a:off x="8412480" y="3918204"/>
                <a:ext cx="1038225" cy="1094740"/>
              </a:xfrm>
              <a:custGeom>
                <a:avLst/>
                <a:gdLst/>
                <a:ahLst/>
                <a:cxnLst/>
                <a:rect l="l" t="t" r="r" b="b"/>
                <a:pathLst>
                  <a:path w="1038225" h="1094739">
                    <a:moveTo>
                      <a:pt x="0" y="547116"/>
                    </a:moveTo>
                    <a:lnTo>
                      <a:pt x="2120" y="497318"/>
                    </a:lnTo>
                    <a:lnTo>
                      <a:pt x="8360" y="448772"/>
                    </a:lnTo>
                    <a:lnTo>
                      <a:pt x="18536" y="401672"/>
                    </a:lnTo>
                    <a:lnTo>
                      <a:pt x="32465" y="356211"/>
                    </a:lnTo>
                    <a:lnTo>
                      <a:pt x="49964" y="312582"/>
                    </a:lnTo>
                    <a:lnTo>
                      <a:pt x="70849" y="270978"/>
                    </a:lnTo>
                    <a:lnTo>
                      <a:pt x="94937" y="231592"/>
                    </a:lnTo>
                    <a:lnTo>
                      <a:pt x="122045" y="194618"/>
                    </a:lnTo>
                    <a:lnTo>
                      <a:pt x="151990" y="160248"/>
                    </a:lnTo>
                    <a:lnTo>
                      <a:pt x="184589" y="128676"/>
                    </a:lnTo>
                    <a:lnTo>
                      <a:pt x="219657" y="100095"/>
                    </a:lnTo>
                    <a:lnTo>
                      <a:pt x="257014" y="74698"/>
                    </a:lnTo>
                    <a:lnTo>
                      <a:pt x="296474" y="52678"/>
                    </a:lnTo>
                    <a:lnTo>
                      <a:pt x="337855" y="34229"/>
                    </a:lnTo>
                    <a:lnTo>
                      <a:pt x="380973" y="19543"/>
                    </a:lnTo>
                    <a:lnTo>
                      <a:pt x="425646" y="8814"/>
                    </a:lnTo>
                    <a:lnTo>
                      <a:pt x="471690" y="2235"/>
                    </a:lnTo>
                    <a:lnTo>
                      <a:pt x="518922" y="0"/>
                    </a:lnTo>
                    <a:lnTo>
                      <a:pt x="566153" y="2235"/>
                    </a:lnTo>
                    <a:lnTo>
                      <a:pt x="612197" y="8814"/>
                    </a:lnTo>
                    <a:lnTo>
                      <a:pt x="656870" y="19543"/>
                    </a:lnTo>
                    <a:lnTo>
                      <a:pt x="699988" y="34229"/>
                    </a:lnTo>
                    <a:lnTo>
                      <a:pt x="741369" y="52678"/>
                    </a:lnTo>
                    <a:lnTo>
                      <a:pt x="780829" y="74698"/>
                    </a:lnTo>
                    <a:lnTo>
                      <a:pt x="818186" y="100095"/>
                    </a:lnTo>
                    <a:lnTo>
                      <a:pt x="853254" y="128676"/>
                    </a:lnTo>
                    <a:lnTo>
                      <a:pt x="885853" y="160248"/>
                    </a:lnTo>
                    <a:lnTo>
                      <a:pt x="915798" y="194618"/>
                    </a:lnTo>
                    <a:lnTo>
                      <a:pt x="942906" y="231592"/>
                    </a:lnTo>
                    <a:lnTo>
                      <a:pt x="966994" y="270978"/>
                    </a:lnTo>
                    <a:lnTo>
                      <a:pt x="987879" y="312582"/>
                    </a:lnTo>
                    <a:lnTo>
                      <a:pt x="1005378" y="356211"/>
                    </a:lnTo>
                    <a:lnTo>
                      <a:pt x="1019307" y="401672"/>
                    </a:lnTo>
                    <a:lnTo>
                      <a:pt x="1029483" y="448772"/>
                    </a:lnTo>
                    <a:lnTo>
                      <a:pt x="1035723" y="497318"/>
                    </a:lnTo>
                    <a:lnTo>
                      <a:pt x="1037844" y="547116"/>
                    </a:lnTo>
                    <a:lnTo>
                      <a:pt x="1035723" y="596913"/>
                    </a:lnTo>
                    <a:lnTo>
                      <a:pt x="1029483" y="645459"/>
                    </a:lnTo>
                    <a:lnTo>
                      <a:pt x="1019307" y="692559"/>
                    </a:lnTo>
                    <a:lnTo>
                      <a:pt x="1005378" y="738020"/>
                    </a:lnTo>
                    <a:lnTo>
                      <a:pt x="987879" y="781649"/>
                    </a:lnTo>
                    <a:lnTo>
                      <a:pt x="966994" y="823253"/>
                    </a:lnTo>
                    <a:lnTo>
                      <a:pt x="942906" y="862639"/>
                    </a:lnTo>
                    <a:lnTo>
                      <a:pt x="915798" y="899613"/>
                    </a:lnTo>
                    <a:lnTo>
                      <a:pt x="885853" y="933983"/>
                    </a:lnTo>
                    <a:lnTo>
                      <a:pt x="853254" y="965555"/>
                    </a:lnTo>
                    <a:lnTo>
                      <a:pt x="818186" y="994136"/>
                    </a:lnTo>
                    <a:lnTo>
                      <a:pt x="780829" y="1019533"/>
                    </a:lnTo>
                    <a:lnTo>
                      <a:pt x="741369" y="1041553"/>
                    </a:lnTo>
                    <a:lnTo>
                      <a:pt x="699988" y="1060002"/>
                    </a:lnTo>
                    <a:lnTo>
                      <a:pt x="656870" y="1074688"/>
                    </a:lnTo>
                    <a:lnTo>
                      <a:pt x="612197" y="1085417"/>
                    </a:lnTo>
                    <a:lnTo>
                      <a:pt x="566153" y="1091996"/>
                    </a:lnTo>
                    <a:lnTo>
                      <a:pt x="518922" y="1094232"/>
                    </a:lnTo>
                    <a:lnTo>
                      <a:pt x="471690" y="1091996"/>
                    </a:lnTo>
                    <a:lnTo>
                      <a:pt x="425646" y="1085417"/>
                    </a:lnTo>
                    <a:lnTo>
                      <a:pt x="380973" y="1074688"/>
                    </a:lnTo>
                    <a:lnTo>
                      <a:pt x="337855" y="1060002"/>
                    </a:lnTo>
                    <a:lnTo>
                      <a:pt x="296474" y="1041553"/>
                    </a:lnTo>
                    <a:lnTo>
                      <a:pt x="257014" y="1019533"/>
                    </a:lnTo>
                    <a:lnTo>
                      <a:pt x="219657" y="994136"/>
                    </a:lnTo>
                    <a:lnTo>
                      <a:pt x="184589" y="965555"/>
                    </a:lnTo>
                    <a:lnTo>
                      <a:pt x="151990" y="933983"/>
                    </a:lnTo>
                    <a:lnTo>
                      <a:pt x="122045" y="899613"/>
                    </a:lnTo>
                    <a:lnTo>
                      <a:pt x="94937" y="862639"/>
                    </a:lnTo>
                    <a:lnTo>
                      <a:pt x="70849" y="823253"/>
                    </a:lnTo>
                    <a:lnTo>
                      <a:pt x="49964" y="781649"/>
                    </a:lnTo>
                    <a:lnTo>
                      <a:pt x="32465" y="738020"/>
                    </a:lnTo>
                    <a:lnTo>
                      <a:pt x="18536" y="692559"/>
                    </a:lnTo>
                    <a:lnTo>
                      <a:pt x="8360" y="645459"/>
                    </a:lnTo>
                    <a:lnTo>
                      <a:pt x="2120" y="596913"/>
                    </a:lnTo>
                    <a:lnTo>
                      <a:pt x="0" y="547116"/>
                    </a:lnTo>
                    <a:close/>
                  </a:path>
                </a:pathLst>
              </a:custGeom>
              <a:ln w="76200">
                <a:solidFill>
                  <a:srgbClr val="C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4" name="object 10">
              <a:extLst>
                <a:ext uri="{FF2B5EF4-FFF2-40B4-BE49-F238E27FC236}">
                  <a16:creationId xmlns:a16="http://schemas.microsoft.com/office/drawing/2014/main" id="{55C6DAB4-EBDC-47F6-E827-26A84B290C3D}"/>
                </a:ext>
              </a:extLst>
            </p:cNvPr>
            <p:cNvSpPr/>
            <p:nvPr/>
          </p:nvSpPr>
          <p:spPr>
            <a:xfrm>
              <a:off x="8569452" y="4096511"/>
              <a:ext cx="723900" cy="737870"/>
            </a:xfrm>
            <a:custGeom>
              <a:avLst/>
              <a:gdLst/>
              <a:ahLst/>
              <a:cxnLst/>
              <a:rect l="l" t="t" r="r" b="b"/>
              <a:pathLst>
                <a:path w="723900" h="737870">
                  <a:moveTo>
                    <a:pt x="361950" y="0"/>
                  </a:moveTo>
                  <a:lnTo>
                    <a:pt x="312835" y="3366"/>
                  </a:lnTo>
                  <a:lnTo>
                    <a:pt x="265729" y="13174"/>
                  </a:lnTo>
                  <a:lnTo>
                    <a:pt x="221063" y="28983"/>
                  </a:lnTo>
                  <a:lnTo>
                    <a:pt x="179267" y="50354"/>
                  </a:lnTo>
                  <a:lnTo>
                    <a:pt x="140773" y="76847"/>
                  </a:lnTo>
                  <a:lnTo>
                    <a:pt x="106013" y="108023"/>
                  </a:lnTo>
                  <a:lnTo>
                    <a:pt x="75417" y="143442"/>
                  </a:lnTo>
                  <a:lnTo>
                    <a:pt x="49417" y="182665"/>
                  </a:lnTo>
                  <a:lnTo>
                    <a:pt x="28444" y="225253"/>
                  </a:lnTo>
                  <a:lnTo>
                    <a:pt x="12929" y="270765"/>
                  </a:lnTo>
                  <a:lnTo>
                    <a:pt x="3304" y="318763"/>
                  </a:lnTo>
                  <a:lnTo>
                    <a:pt x="0" y="368807"/>
                  </a:lnTo>
                  <a:lnTo>
                    <a:pt x="3304" y="418852"/>
                  </a:lnTo>
                  <a:lnTo>
                    <a:pt x="12929" y="466850"/>
                  </a:lnTo>
                  <a:lnTo>
                    <a:pt x="28444" y="512362"/>
                  </a:lnTo>
                  <a:lnTo>
                    <a:pt x="49417" y="554950"/>
                  </a:lnTo>
                  <a:lnTo>
                    <a:pt x="75417" y="594173"/>
                  </a:lnTo>
                  <a:lnTo>
                    <a:pt x="106013" y="629592"/>
                  </a:lnTo>
                  <a:lnTo>
                    <a:pt x="140773" y="660768"/>
                  </a:lnTo>
                  <a:lnTo>
                    <a:pt x="179267" y="687261"/>
                  </a:lnTo>
                  <a:lnTo>
                    <a:pt x="221063" y="708632"/>
                  </a:lnTo>
                  <a:lnTo>
                    <a:pt x="265729" y="724441"/>
                  </a:lnTo>
                  <a:lnTo>
                    <a:pt x="312835" y="734249"/>
                  </a:lnTo>
                  <a:lnTo>
                    <a:pt x="361950" y="737615"/>
                  </a:lnTo>
                  <a:lnTo>
                    <a:pt x="411064" y="734249"/>
                  </a:lnTo>
                  <a:lnTo>
                    <a:pt x="458170" y="724441"/>
                  </a:lnTo>
                  <a:lnTo>
                    <a:pt x="502836" y="708632"/>
                  </a:lnTo>
                  <a:lnTo>
                    <a:pt x="544632" y="687261"/>
                  </a:lnTo>
                  <a:lnTo>
                    <a:pt x="583126" y="660768"/>
                  </a:lnTo>
                  <a:lnTo>
                    <a:pt x="617886" y="629592"/>
                  </a:lnTo>
                  <a:lnTo>
                    <a:pt x="648482" y="594173"/>
                  </a:lnTo>
                  <a:lnTo>
                    <a:pt x="674482" y="554950"/>
                  </a:lnTo>
                  <a:lnTo>
                    <a:pt x="695455" y="512362"/>
                  </a:lnTo>
                  <a:lnTo>
                    <a:pt x="710970" y="466850"/>
                  </a:lnTo>
                  <a:lnTo>
                    <a:pt x="720595" y="418852"/>
                  </a:lnTo>
                  <a:lnTo>
                    <a:pt x="723900" y="368807"/>
                  </a:lnTo>
                  <a:lnTo>
                    <a:pt x="720595" y="318763"/>
                  </a:lnTo>
                  <a:lnTo>
                    <a:pt x="710970" y="270765"/>
                  </a:lnTo>
                  <a:lnTo>
                    <a:pt x="695455" y="225253"/>
                  </a:lnTo>
                  <a:lnTo>
                    <a:pt x="674482" y="182665"/>
                  </a:lnTo>
                  <a:lnTo>
                    <a:pt x="648482" y="143442"/>
                  </a:lnTo>
                  <a:lnTo>
                    <a:pt x="617886" y="108023"/>
                  </a:lnTo>
                  <a:lnTo>
                    <a:pt x="583126" y="76847"/>
                  </a:lnTo>
                  <a:lnTo>
                    <a:pt x="544632" y="50354"/>
                  </a:lnTo>
                  <a:lnTo>
                    <a:pt x="502836" y="28983"/>
                  </a:lnTo>
                  <a:lnTo>
                    <a:pt x="458170" y="13174"/>
                  </a:lnTo>
                  <a:lnTo>
                    <a:pt x="411064" y="3366"/>
                  </a:lnTo>
                  <a:lnTo>
                    <a:pt x="361950" y="0"/>
                  </a:lnTo>
                  <a:close/>
                </a:path>
              </a:pathLst>
            </a:custGeom>
            <a:solidFill>
              <a:srgbClr val="FFC4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1">
              <a:extLst>
                <a:ext uri="{FF2B5EF4-FFF2-40B4-BE49-F238E27FC236}">
                  <a16:creationId xmlns:a16="http://schemas.microsoft.com/office/drawing/2014/main" id="{C7ED2A51-E84C-B125-2CF4-B3F333FC06A8}"/>
                </a:ext>
              </a:extLst>
            </p:cNvPr>
            <p:cNvSpPr txBox="1"/>
            <p:nvPr/>
          </p:nvSpPr>
          <p:spPr>
            <a:xfrm>
              <a:off x="8529134" y="4173132"/>
              <a:ext cx="1222093" cy="51964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715" indent="116839">
                <a:lnSpc>
                  <a:spcPct val="100000"/>
                </a:lnSpc>
                <a:spcBef>
                  <a:spcPts val="100"/>
                </a:spcBef>
              </a:pPr>
              <a:r>
                <a:rPr sz="1000" spc="-25" dirty="0">
                  <a:solidFill>
                    <a:srgbClr val="181818"/>
                  </a:solidFill>
                  <a:latin typeface="Lucida Sans"/>
                  <a:cs typeface="Lucida Sans"/>
                </a:rPr>
                <a:t>Indoor </a:t>
              </a:r>
              <a:r>
                <a:rPr sz="1000" spc="-185" dirty="0">
                  <a:solidFill>
                    <a:srgbClr val="181818"/>
                  </a:solidFill>
                  <a:latin typeface="Lucida Sans"/>
                  <a:cs typeface="Lucida Sans"/>
                </a:rPr>
                <a:t>Monitoring</a:t>
              </a:r>
              <a:endParaRPr sz="1000" dirty="0">
                <a:latin typeface="Lucida Sans"/>
                <a:cs typeface="Lucida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68620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2CE6C-0834-FA64-BC05-C6B31B8C37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39FDDFD-DEEB-2ACE-7A3D-7A2C7B13E12C}"/>
              </a:ext>
            </a:extLst>
          </p:cNvPr>
          <p:cNvSpPr txBox="1">
            <a:spLocks/>
          </p:cNvSpPr>
          <p:nvPr/>
        </p:nvSpPr>
        <p:spPr>
          <a:xfrm>
            <a:off x="633915" y="375767"/>
            <a:ext cx="8221588" cy="2801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528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Indoor Monitoring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F1833D-AE41-329D-8725-5319FB5B9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195" y="930086"/>
            <a:ext cx="8871609" cy="499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2264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13730B-D85D-91B4-7403-BF48245880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285C492-D485-1089-8F18-CA8E5FC6AD02}"/>
              </a:ext>
            </a:extLst>
          </p:cNvPr>
          <p:cNvSpPr txBox="1">
            <a:spLocks/>
          </p:cNvSpPr>
          <p:nvPr/>
        </p:nvSpPr>
        <p:spPr>
          <a:xfrm>
            <a:off x="633915" y="375767"/>
            <a:ext cx="8221588" cy="2801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528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Indoor Monitoring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842131-DFDA-A69C-8B70-389FB6E24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434" y="1065203"/>
            <a:ext cx="8811132" cy="495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4968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D0E387-ED81-789A-457C-3F00CDA051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1388C53-B4A2-BDF1-CAFB-860FF9F0BC18}"/>
              </a:ext>
            </a:extLst>
          </p:cNvPr>
          <p:cNvSpPr txBox="1">
            <a:spLocks/>
          </p:cNvSpPr>
          <p:nvPr/>
        </p:nvSpPr>
        <p:spPr>
          <a:xfrm>
            <a:off x="633915" y="375767"/>
            <a:ext cx="8221588" cy="2801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528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Indoor Monitoring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C3AA44-6532-4489-C30B-C4ECAD83F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370" y="926384"/>
            <a:ext cx="8929260" cy="500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9584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C39D4E-C423-9122-9F7A-F06403F280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3">
            <a:extLst>
              <a:ext uri="{FF2B5EF4-FFF2-40B4-BE49-F238E27FC236}">
                <a16:creationId xmlns:a16="http://schemas.microsoft.com/office/drawing/2014/main" id="{088E681F-BECA-5547-1182-B6298A2F9D3C}"/>
              </a:ext>
            </a:extLst>
          </p:cNvPr>
          <p:cNvGrpSpPr/>
          <p:nvPr/>
        </p:nvGrpSpPr>
        <p:grpSpPr>
          <a:xfrm>
            <a:off x="2790444" y="1034144"/>
            <a:ext cx="6803390" cy="1096010"/>
            <a:chOff x="2714244" y="181356"/>
            <a:chExt cx="6803390" cy="1096010"/>
          </a:xfrm>
        </p:grpSpPr>
        <p:pic>
          <p:nvPicPr>
            <p:cNvPr id="5" name="object 4" descr="Logo  Description automatically generated">
              <a:extLst>
                <a:ext uri="{FF2B5EF4-FFF2-40B4-BE49-F238E27FC236}">
                  <a16:creationId xmlns:a16="http://schemas.microsoft.com/office/drawing/2014/main" id="{D7DDD95B-9F37-86FE-70ED-39EAC9115A5E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14244" y="181356"/>
              <a:ext cx="811453" cy="1036306"/>
            </a:xfrm>
            <a:prstGeom prst="rect">
              <a:avLst/>
            </a:prstGeom>
          </p:spPr>
        </p:pic>
        <p:pic>
          <p:nvPicPr>
            <p:cNvPr id="6" name="object 5" descr="Logo  Description automatically generated">
              <a:extLst>
                <a:ext uri="{FF2B5EF4-FFF2-40B4-BE49-F238E27FC236}">
                  <a16:creationId xmlns:a16="http://schemas.microsoft.com/office/drawing/2014/main" id="{85F84DA5-0E50-22DB-CC61-9E2EE08FFBF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55491" y="381000"/>
              <a:ext cx="2085352" cy="688174"/>
            </a:xfrm>
            <a:prstGeom prst="rect">
              <a:avLst/>
            </a:prstGeom>
          </p:spPr>
        </p:pic>
        <p:pic>
          <p:nvPicPr>
            <p:cNvPr id="7" name="object 6" descr="Logo  Description automatically generated">
              <a:extLst>
                <a:ext uri="{FF2B5EF4-FFF2-40B4-BE49-F238E27FC236}">
                  <a16:creationId xmlns:a16="http://schemas.microsoft.com/office/drawing/2014/main" id="{D0A93A95-4EE3-589A-4E04-4CB3D6C08671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24500" y="402336"/>
              <a:ext cx="3992879" cy="874776"/>
            </a:xfrm>
            <a:prstGeom prst="rect">
              <a:avLst/>
            </a:prstGeom>
          </p:spPr>
        </p:pic>
      </p:grpSp>
      <p:grpSp>
        <p:nvGrpSpPr>
          <p:cNvPr id="2" name="object 2">
            <a:extLst>
              <a:ext uri="{FF2B5EF4-FFF2-40B4-BE49-F238E27FC236}">
                <a16:creationId xmlns:a16="http://schemas.microsoft.com/office/drawing/2014/main" id="{39FA16F2-5D0E-74A0-34EA-B421A08697B7}"/>
              </a:ext>
            </a:extLst>
          </p:cNvPr>
          <p:cNvGrpSpPr/>
          <p:nvPr/>
        </p:nvGrpSpPr>
        <p:grpSpPr>
          <a:xfrm>
            <a:off x="2061411" y="2198610"/>
            <a:ext cx="8069178" cy="3625246"/>
            <a:chOff x="0" y="1380744"/>
            <a:chExt cx="12192000" cy="5477510"/>
          </a:xfrm>
        </p:grpSpPr>
        <p:pic>
          <p:nvPicPr>
            <p:cNvPr id="8" name="object 3">
              <a:extLst>
                <a:ext uri="{FF2B5EF4-FFF2-40B4-BE49-F238E27FC236}">
                  <a16:creationId xmlns:a16="http://schemas.microsoft.com/office/drawing/2014/main" id="{E81422E1-D3B0-86AA-7342-BB545E90034C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1380744"/>
              <a:ext cx="12191999" cy="5477255"/>
            </a:xfrm>
            <a:prstGeom prst="rect">
              <a:avLst/>
            </a:prstGeom>
          </p:spPr>
        </p:pic>
        <p:pic>
          <p:nvPicPr>
            <p:cNvPr id="9" name="object 4">
              <a:extLst>
                <a:ext uri="{FF2B5EF4-FFF2-40B4-BE49-F238E27FC236}">
                  <a16:creationId xmlns:a16="http://schemas.microsoft.com/office/drawing/2014/main" id="{853AFAFD-52D9-523B-EA44-A60B5DB092CB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233916" y="4075176"/>
              <a:ext cx="1266442" cy="1327403"/>
            </a:xfrm>
            <a:prstGeom prst="rect">
              <a:avLst/>
            </a:prstGeom>
          </p:spPr>
        </p:pic>
        <p:sp>
          <p:nvSpPr>
            <p:cNvPr id="10" name="object 5">
              <a:extLst>
                <a:ext uri="{FF2B5EF4-FFF2-40B4-BE49-F238E27FC236}">
                  <a16:creationId xmlns:a16="http://schemas.microsoft.com/office/drawing/2014/main" id="{155F4695-BC21-AB17-6003-E72E84E16AE0}"/>
                </a:ext>
              </a:extLst>
            </p:cNvPr>
            <p:cNvSpPr/>
            <p:nvPr/>
          </p:nvSpPr>
          <p:spPr>
            <a:xfrm>
              <a:off x="9348216" y="4191000"/>
              <a:ext cx="1038225" cy="1096010"/>
            </a:xfrm>
            <a:custGeom>
              <a:avLst/>
              <a:gdLst/>
              <a:ahLst/>
              <a:cxnLst/>
              <a:rect l="l" t="t" r="r" b="b"/>
              <a:pathLst>
                <a:path w="1038225" h="1096010">
                  <a:moveTo>
                    <a:pt x="0" y="547877"/>
                  </a:moveTo>
                  <a:lnTo>
                    <a:pt x="2120" y="498009"/>
                  </a:lnTo>
                  <a:lnTo>
                    <a:pt x="8360" y="449394"/>
                  </a:lnTo>
                  <a:lnTo>
                    <a:pt x="18536" y="402228"/>
                  </a:lnTo>
                  <a:lnTo>
                    <a:pt x="32465" y="356703"/>
                  </a:lnTo>
                  <a:lnTo>
                    <a:pt x="49964" y="313013"/>
                  </a:lnTo>
                  <a:lnTo>
                    <a:pt x="70849" y="271351"/>
                  </a:lnTo>
                  <a:lnTo>
                    <a:pt x="94937" y="231910"/>
                  </a:lnTo>
                  <a:lnTo>
                    <a:pt x="122045" y="194884"/>
                  </a:lnTo>
                  <a:lnTo>
                    <a:pt x="151990" y="160467"/>
                  </a:lnTo>
                  <a:lnTo>
                    <a:pt x="184589" y="128852"/>
                  </a:lnTo>
                  <a:lnTo>
                    <a:pt x="219657" y="100231"/>
                  </a:lnTo>
                  <a:lnTo>
                    <a:pt x="257014" y="74800"/>
                  </a:lnTo>
                  <a:lnTo>
                    <a:pt x="296474" y="52750"/>
                  </a:lnTo>
                  <a:lnTo>
                    <a:pt x="337855" y="34275"/>
                  </a:lnTo>
                  <a:lnTo>
                    <a:pt x="380973" y="19570"/>
                  </a:lnTo>
                  <a:lnTo>
                    <a:pt x="425646" y="8826"/>
                  </a:lnTo>
                  <a:lnTo>
                    <a:pt x="471690" y="2238"/>
                  </a:lnTo>
                  <a:lnTo>
                    <a:pt x="518922" y="0"/>
                  </a:lnTo>
                  <a:lnTo>
                    <a:pt x="566153" y="2238"/>
                  </a:lnTo>
                  <a:lnTo>
                    <a:pt x="612197" y="8826"/>
                  </a:lnTo>
                  <a:lnTo>
                    <a:pt x="656870" y="19570"/>
                  </a:lnTo>
                  <a:lnTo>
                    <a:pt x="699988" y="34275"/>
                  </a:lnTo>
                  <a:lnTo>
                    <a:pt x="741369" y="52750"/>
                  </a:lnTo>
                  <a:lnTo>
                    <a:pt x="780829" y="74800"/>
                  </a:lnTo>
                  <a:lnTo>
                    <a:pt x="818186" y="100231"/>
                  </a:lnTo>
                  <a:lnTo>
                    <a:pt x="853254" y="128852"/>
                  </a:lnTo>
                  <a:lnTo>
                    <a:pt x="885853" y="160467"/>
                  </a:lnTo>
                  <a:lnTo>
                    <a:pt x="915798" y="194884"/>
                  </a:lnTo>
                  <a:lnTo>
                    <a:pt x="942906" y="231910"/>
                  </a:lnTo>
                  <a:lnTo>
                    <a:pt x="966994" y="271351"/>
                  </a:lnTo>
                  <a:lnTo>
                    <a:pt x="987879" y="313013"/>
                  </a:lnTo>
                  <a:lnTo>
                    <a:pt x="1005378" y="356703"/>
                  </a:lnTo>
                  <a:lnTo>
                    <a:pt x="1019307" y="402228"/>
                  </a:lnTo>
                  <a:lnTo>
                    <a:pt x="1029483" y="449394"/>
                  </a:lnTo>
                  <a:lnTo>
                    <a:pt x="1035723" y="498009"/>
                  </a:lnTo>
                  <a:lnTo>
                    <a:pt x="1037844" y="547877"/>
                  </a:lnTo>
                  <a:lnTo>
                    <a:pt x="1035723" y="597746"/>
                  </a:lnTo>
                  <a:lnTo>
                    <a:pt x="1029483" y="646361"/>
                  </a:lnTo>
                  <a:lnTo>
                    <a:pt x="1019307" y="693527"/>
                  </a:lnTo>
                  <a:lnTo>
                    <a:pt x="1005378" y="739052"/>
                  </a:lnTo>
                  <a:lnTo>
                    <a:pt x="987879" y="782742"/>
                  </a:lnTo>
                  <a:lnTo>
                    <a:pt x="966994" y="824404"/>
                  </a:lnTo>
                  <a:lnTo>
                    <a:pt x="942906" y="863845"/>
                  </a:lnTo>
                  <a:lnTo>
                    <a:pt x="915798" y="900871"/>
                  </a:lnTo>
                  <a:lnTo>
                    <a:pt x="885853" y="935288"/>
                  </a:lnTo>
                  <a:lnTo>
                    <a:pt x="853254" y="966903"/>
                  </a:lnTo>
                  <a:lnTo>
                    <a:pt x="818186" y="995524"/>
                  </a:lnTo>
                  <a:lnTo>
                    <a:pt x="780829" y="1020955"/>
                  </a:lnTo>
                  <a:lnTo>
                    <a:pt x="741369" y="1043005"/>
                  </a:lnTo>
                  <a:lnTo>
                    <a:pt x="699988" y="1061480"/>
                  </a:lnTo>
                  <a:lnTo>
                    <a:pt x="656870" y="1076185"/>
                  </a:lnTo>
                  <a:lnTo>
                    <a:pt x="612197" y="1086929"/>
                  </a:lnTo>
                  <a:lnTo>
                    <a:pt x="566153" y="1093517"/>
                  </a:lnTo>
                  <a:lnTo>
                    <a:pt x="518922" y="1095755"/>
                  </a:lnTo>
                  <a:lnTo>
                    <a:pt x="471690" y="1093517"/>
                  </a:lnTo>
                  <a:lnTo>
                    <a:pt x="425646" y="1086929"/>
                  </a:lnTo>
                  <a:lnTo>
                    <a:pt x="380973" y="1076185"/>
                  </a:lnTo>
                  <a:lnTo>
                    <a:pt x="337855" y="1061480"/>
                  </a:lnTo>
                  <a:lnTo>
                    <a:pt x="296474" y="1043005"/>
                  </a:lnTo>
                  <a:lnTo>
                    <a:pt x="257014" y="1020955"/>
                  </a:lnTo>
                  <a:lnTo>
                    <a:pt x="219657" y="995524"/>
                  </a:lnTo>
                  <a:lnTo>
                    <a:pt x="184589" y="966903"/>
                  </a:lnTo>
                  <a:lnTo>
                    <a:pt x="151990" y="935288"/>
                  </a:lnTo>
                  <a:lnTo>
                    <a:pt x="122045" y="900871"/>
                  </a:lnTo>
                  <a:lnTo>
                    <a:pt x="94937" y="863845"/>
                  </a:lnTo>
                  <a:lnTo>
                    <a:pt x="70849" y="824404"/>
                  </a:lnTo>
                  <a:lnTo>
                    <a:pt x="49964" y="782742"/>
                  </a:lnTo>
                  <a:lnTo>
                    <a:pt x="32465" y="739052"/>
                  </a:lnTo>
                  <a:lnTo>
                    <a:pt x="18536" y="693527"/>
                  </a:lnTo>
                  <a:lnTo>
                    <a:pt x="8360" y="646361"/>
                  </a:lnTo>
                  <a:lnTo>
                    <a:pt x="2120" y="597746"/>
                  </a:lnTo>
                  <a:lnTo>
                    <a:pt x="0" y="547877"/>
                  </a:lnTo>
                  <a:close/>
                </a:path>
              </a:pathLst>
            </a:custGeom>
            <a:ln w="762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919772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5628FA-9FF5-D5A6-0E19-C902640350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3842BD-916B-353E-56E5-EA0288D11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2806" y="931718"/>
            <a:ext cx="8786388" cy="499456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0275D5D-6A82-931E-BA4D-61A3F33C8223}"/>
              </a:ext>
            </a:extLst>
          </p:cNvPr>
          <p:cNvSpPr txBox="1">
            <a:spLocks/>
          </p:cNvSpPr>
          <p:nvPr/>
        </p:nvSpPr>
        <p:spPr>
          <a:xfrm>
            <a:off x="633915" y="375767"/>
            <a:ext cx="8221588" cy="2801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528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Network</a:t>
            </a:r>
          </a:p>
        </p:txBody>
      </p:sp>
    </p:spTree>
    <p:extLst>
      <p:ext uri="{BB962C8B-B14F-4D97-AF65-F5344CB8AC3E}">
        <p14:creationId xmlns:p14="http://schemas.microsoft.com/office/powerpoint/2010/main" val="9309295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962D77-CB53-74C4-80FC-D9AC22BA1A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71C5E-6BD9-3E24-C1F7-7B340B397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Origins</a:t>
            </a:r>
          </a:p>
        </p:txBody>
      </p:sp>
      <p:grpSp>
        <p:nvGrpSpPr>
          <p:cNvPr id="3" name="object 2"/>
          <p:cNvGrpSpPr/>
          <p:nvPr/>
        </p:nvGrpSpPr>
        <p:grpSpPr>
          <a:xfrm>
            <a:off x="1688592" y="950976"/>
            <a:ext cx="8814816" cy="4956048"/>
            <a:chOff x="0" y="1523"/>
            <a:chExt cx="12192000" cy="6851650"/>
          </a:xfrm>
        </p:grpSpPr>
        <p:pic>
          <p:nvPicPr>
            <p:cNvPr id="4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523"/>
              <a:ext cx="12191999" cy="6851428"/>
            </a:xfrm>
            <a:prstGeom prst="rect">
              <a:avLst/>
            </a:prstGeom>
          </p:spPr>
        </p:pic>
        <p:sp>
          <p:nvSpPr>
            <p:cNvPr id="5" name="object 4"/>
            <p:cNvSpPr/>
            <p:nvPr/>
          </p:nvSpPr>
          <p:spPr>
            <a:xfrm>
              <a:off x="1706879" y="4157471"/>
              <a:ext cx="10031095" cy="701040"/>
            </a:xfrm>
            <a:custGeom>
              <a:avLst/>
              <a:gdLst/>
              <a:ahLst/>
              <a:cxnLst/>
              <a:rect l="l" t="t" r="r" b="b"/>
              <a:pathLst>
                <a:path w="10031095" h="701039">
                  <a:moveTo>
                    <a:pt x="10030968" y="0"/>
                  </a:moveTo>
                  <a:lnTo>
                    <a:pt x="0" y="0"/>
                  </a:lnTo>
                  <a:lnTo>
                    <a:pt x="0" y="701039"/>
                  </a:lnTo>
                  <a:lnTo>
                    <a:pt x="10030968" y="701039"/>
                  </a:lnTo>
                  <a:lnTo>
                    <a:pt x="10030968" y="0"/>
                  </a:lnTo>
                  <a:close/>
                </a:path>
              </a:pathLst>
            </a:custGeom>
            <a:solidFill>
              <a:srgbClr val="81B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57072" y="4317491"/>
              <a:ext cx="1499616" cy="414527"/>
            </a:xfrm>
            <a:prstGeom prst="rect">
              <a:avLst/>
            </a:prstGeom>
          </p:spPr>
        </p:pic>
        <p:pic>
          <p:nvPicPr>
            <p:cNvPr id="7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56688" y="4274820"/>
              <a:ext cx="9159240" cy="478536"/>
            </a:xfrm>
            <a:prstGeom prst="rect">
              <a:avLst/>
            </a:prstGeom>
          </p:spPr>
        </p:pic>
        <p:sp>
          <p:nvSpPr>
            <p:cNvPr id="9" name="object 7"/>
            <p:cNvSpPr/>
            <p:nvPr/>
          </p:nvSpPr>
          <p:spPr>
            <a:xfrm>
              <a:off x="1127760" y="4988052"/>
              <a:ext cx="8473440" cy="1565275"/>
            </a:xfrm>
            <a:custGeom>
              <a:avLst/>
              <a:gdLst/>
              <a:ahLst/>
              <a:cxnLst/>
              <a:rect l="l" t="t" r="r" b="b"/>
              <a:pathLst>
                <a:path w="8473440" h="1565275">
                  <a:moveTo>
                    <a:pt x="8473440" y="0"/>
                  </a:moveTo>
                  <a:lnTo>
                    <a:pt x="0" y="0"/>
                  </a:lnTo>
                  <a:lnTo>
                    <a:pt x="0" y="1565148"/>
                  </a:lnTo>
                  <a:lnTo>
                    <a:pt x="8473440" y="1565148"/>
                  </a:lnTo>
                  <a:lnTo>
                    <a:pt x="8473440" y="0"/>
                  </a:lnTo>
                  <a:close/>
                </a:path>
              </a:pathLst>
            </a:custGeom>
            <a:solidFill>
              <a:srgbClr val="E0A2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7072" y="5122164"/>
              <a:ext cx="2506979" cy="890015"/>
            </a:xfrm>
            <a:prstGeom prst="rect">
              <a:avLst/>
            </a:prstGeom>
          </p:spPr>
        </p:pic>
        <p:pic>
          <p:nvPicPr>
            <p:cNvPr id="13" name="object 9" descr="709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91711" y="4975859"/>
              <a:ext cx="967739" cy="848867"/>
            </a:xfrm>
            <a:prstGeom prst="rect">
              <a:avLst/>
            </a:prstGeom>
          </p:spPr>
        </p:pic>
        <p:pic>
          <p:nvPicPr>
            <p:cNvPr id="14" name="object 10" descr="CSAC | Homeland Security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864864" y="5675376"/>
              <a:ext cx="2052827" cy="964691"/>
            </a:xfrm>
            <a:prstGeom prst="rect">
              <a:avLst/>
            </a:prstGeom>
          </p:spPr>
        </p:pic>
        <p:pic>
          <p:nvPicPr>
            <p:cNvPr id="15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466332" y="5801868"/>
              <a:ext cx="3462527" cy="698004"/>
            </a:xfrm>
            <a:prstGeom prst="rect">
              <a:avLst/>
            </a:prstGeom>
          </p:spPr>
        </p:pic>
        <p:pic>
          <p:nvPicPr>
            <p:cNvPr id="16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593080" y="5044439"/>
              <a:ext cx="2723387" cy="541019"/>
            </a:xfrm>
            <a:prstGeom prst="rect">
              <a:avLst/>
            </a:prstGeom>
          </p:spPr>
        </p:pic>
        <p:sp>
          <p:nvSpPr>
            <p:cNvPr id="17" name="object 13"/>
            <p:cNvSpPr/>
            <p:nvPr/>
          </p:nvSpPr>
          <p:spPr>
            <a:xfrm>
              <a:off x="9091421" y="4991864"/>
              <a:ext cx="2345690" cy="715010"/>
            </a:xfrm>
            <a:custGeom>
              <a:avLst/>
              <a:gdLst/>
              <a:ahLst/>
              <a:cxnLst/>
              <a:rect l="l" t="t" r="r" b="b"/>
              <a:pathLst>
                <a:path w="2345690" h="715010">
                  <a:moveTo>
                    <a:pt x="0" y="119125"/>
                  </a:moveTo>
                  <a:lnTo>
                    <a:pt x="9362" y="72753"/>
                  </a:lnTo>
                  <a:lnTo>
                    <a:pt x="34893" y="34888"/>
                  </a:lnTo>
                  <a:lnTo>
                    <a:pt x="72759" y="9360"/>
                  </a:lnTo>
                  <a:lnTo>
                    <a:pt x="119126" y="0"/>
                  </a:lnTo>
                  <a:lnTo>
                    <a:pt x="2226310" y="0"/>
                  </a:lnTo>
                  <a:lnTo>
                    <a:pt x="2272676" y="9360"/>
                  </a:lnTo>
                  <a:lnTo>
                    <a:pt x="2310542" y="34888"/>
                  </a:lnTo>
                  <a:lnTo>
                    <a:pt x="2336073" y="72753"/>
                  </a:lnTo>
                  <a:lnTo>
                    <a:pt x="2345436" y="119125"/>
                  </a:lnTo>
                  <a:lnTo>
                    <a:pt x="2345436" y="595630"/>
                  </a:lnTo>
                  <a:lnTo>
                    <a:pt x="2336073" y="641996"/>
                  </a:lnTo>
                  <a:lnTo>
                    <a:pt x="2310542" y="679862"/>
                  </a:lnTo>
                  <a:lnTo>
                    <a:pt x="2272676" y="705393"/>
                  </a:lnTo>
                  <a:lnTo>
                    <a:pt x="2226310" y="714755"/>
                  </a:lnTo>
                  <a:lnTo>
                    <a:pt x="119126" y="714755"/>
                  </a:lnTo>
                  <a:lnTo>
                    <a:pt x="72759" y="705393"/>
                  </a:lnTo>
                  <a:lnTo>
                    <a:pt x="34893" y="679862"/>
                  </a:lnTo>
                  <a:lnTo>
                    <a:pt x="9362" y="641996"/>
                  </a:lnTo>
                  <a:lnTo>
                    <a:pt x="0" y="595630"/>
                  </a:lnTo>
                  <a:lnTo>
                    <a:pt x="0" y="119125"/>
                  </a:lnTo>
                  <a:close/>
                </a:path>
              </a:pathLst>
            </a:custGeom>
            <a:ln w="3810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4"/>
          <p:cNvSpPr txBox="1"/>
          <p:nvPr/>
        </p:nvSpPr>
        <p:spPr>
          <a:xfrm>
            <a:off x="8407867" y="4614247"/>
            <a:ext cx="1549756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And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many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other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state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local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agenci</a:t>
            </a:r>
            <a:r>
              <a:rPr lang="en-US" sz="1200" spc="-10" dirty="0">
                <a:latin typeface="Calibri"/>
                <a:cs typeface="Calibri"/>
              </a:rPr>
              <a:t>e</a:t>
            </a:r>
            <a:r>
              <a:rPr sz="1200" spc="-10" dirty="0">
                <a:latin typeface="Calibri"/>
                <a:cs typeface="Calibri"/>
              </a:rPr>
              <a:t>s</a:t>
            </a:r>
            <a:endParaRPr sz="1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41485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386B20-C5EF-B3C9-546E-A0FA67218B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BE7903D-5C5A-A637-4854-5D98F7447DF0}"/>
              </a:ext>
            </a:extLst>
          </p:cNvPr>
          <p:cNvSpPr txBox="1">
            <a:spLocks/>
          </p:cNvSpPr>
          <p:nvPr/>
        </p:nvSpPr>
        <p:spPr>
          <a:xfrm>
            <a:off x="633915" y="375767"/>
            <a:ext cx="8221588" cy="2801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528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Network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EC925A-7720-493C-E7E0-3A3EE28C9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466" y="923724"/>
            <a:ext cx="8803068" cy="501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854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87A935-AE4D-A526-AE4F-A5EB283EA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5B72D67-C9DC-E59C-A225-34F60A75E507}"/>
              </a:ext>
            </a:extLst>
          </p:cNvPr>
          <p:cNvSpPr txBox="1">
            <a:spLocks/>
          </p:cNvSpPr>
          <p:nvPr/>
        </p:nvSpPr>
        <p:spPr>
          <a:xfrm>
            <a:off x="633915" y="375767"/>
            <a:ext cx="8221588" cy="2801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528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Network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FB7E4E-F440-F977-364A-A14652ADF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232" y="964952"/>
            <a:ext cx="8717536" cy="49280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005EA0-66CD-C4AB-E0A4-DD5D0F96DCCB}"/>
              </a:ext>
            </a:extLst>
          </p:cNvPr>
          <p:cNvSpPr txBox="1"/>
          <p:nvPr/>
        </p:nvSpPr>
        <p:spPr>
          <a:xfrm>
            <a:off x="5264165" y="4489972"/>
            <a:ext cx="2275625" cy="400110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844-719-3477</a:t>
            </a:r>
          </a:p>
        </p:txBody>
      </p:sp>
    </p:spTree>
    <p:extLst>
      <p:ext uri="{BB962C8B-B14F-4D97-AF65-F5344CB8AC3E}">
        <p14:creationId xmlns:p14="http://schemas.microsoft.com/office/powerpoint/2010/main" val="11492522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38BC72-87A4-6AFE-C5A4-C19DD919FC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612A6E9-73E9-752E-A6B4-11D29B17D502}"/>
              </a:ext>
            </a:extLst>
          </p:cNvPr>
          <p:cNvSpPr txBox="1">
            <a:spLocks/>
          </p:cNvSpPr>
          <p:nvPr/>
        </p:nvSpPr>
        <p:spPr>
          <a:xfrm>
            <a:off x="633915" y="375767"/>
            <a:ext cx="8221588" cy="2801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528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Network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08CC22-7D33-472A-5CF3-0C958570E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641" y="950976"/>
            <a:ext cx="8852717" cy="495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1038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D71FC3-6DA2-B0D3-BA7F-4365E8B5B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6AC0CA3-B26B-08BC-81CE-138B63F7CD83}"/>
              </a:ext>
            </a:extLst>
          </p:cNvPr>
          <p:cNvSpPr txBox="1">
            <a:spLocks/>
          </p:cNvSpPr>
          <p:nvPr/>
        </p:nvSpPr>
        <p:spPr>
          <a:xfrm>
            <a:off x="633915" y="375767"/>
            <a:ext cx="8221588" cy="2801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528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Network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C56AC5-65F2-10F3-FF0A-ECAAAB960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348" y="950976"/>
            <a:ext cx="8865303" cy="495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285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6E0A7E-2D7D-C6C3-A02E-82ACE3E25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58CBF91-E6FB-FD5C-3A17-389F155065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386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8830B3-915D-66EF-DC2A-2197F5EEE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864F6-8D93-3678-07BB-2BC943949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Origins</a:t>
            </a:r>
          </a:p>
        </p:txBody>
      </p:sp>
      <p:grpSp>
        <p:nvGrpSpPr>
          <p:cNvPr id="8" name="object 2">
            <a:extLst>
              <a:ext uri="{FF2B5EF4-FFF2-40B4-BE49-F238E27FC236}">
                <a16:creationId xmlns:a16="http://schemas.microsoft.com/office/drawing/2014/main" id="{32BAE9F6-6C17-6B4E-D71A-71482A43EE94}"/>
              </a:ext>
            </a:extLst>
          </p:cNvPr>
          <p:cNvGrpSpPr/>
          <p:nvPr/>
        </p:nvGrpSpPr>
        <p:grpSpPr>
          <a:xfrm>
            <a:off x="1773044" y="951057"/>
            <a:ext cx="8814816" cy="4955886"/>
            <a:chOff x="-1" y="1524"/>
            <a:chExt cx="12191999" cy="6851426"/>
          </a:xfrm>
        </p:grpSpPr>
        <p:pic>
          <p:nvPicPr>
            <p:cNvPr id="10" name="object 3">
              <a:extLst>
                <a:ext uri="{FF2B5EF4-FFF2-40B4-BE49-F238E27FC236}">
                  <a16:creationId xmlns:a16="http://schemas.microsoft.com/office/drawing/2014/main" id="{B462984B-BCC6-DB81-EBC0-C0F5079A5B5D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" y="1524"/>
              <a:ext cx="12191999" cy="6851426"/>
            </a:xfrm>
            <a:prstGeom prst="rect">
              <a:avLst/>
            </a:prstGeom>
          </p:spPr>
        </p:pic>
        <p:sp>
          <p:nvSpPr>
            <p:cNvPr id="11" name="object 4">
              <a:extLst>
                <a:ext uri="{FF2B5EF4-FFF2-40B4-BE49-F238E27FC236}">
                  <a16:creationId xmlns:a16="http://schemas.microsoft.com/office/drawing/2014/main" id="{336DD5DB-A54B-2EC0-0672-05E5E4852D73}"/>
                </a:ext>
              </a:extLst>
            </p:cNvPr>
            <p:cNvSpPr/>
            <p:nvPr/>
          </p:nvSpPr>
          <p:spPr>
            <a:xfrm>
              <a:off x="4171188" y="1091184"/>
              <a:ext cx="4636135" cy="4732020"/>
            </a:xfrm>
            <a:custGeom>
              <a:avLst/>
              <a:gdLst/>
              <a:ahLst/>
              <a:cxnLst/>
              <a:rect l="l" t="t" r="r" b="b"/>
              <a:pathLst>
                <a:path w="4636134" h="4732020">
                  <a:moveTo>
                    <a:pt x="4636008" y="0"/>
                  </a:moveTo>
                  <a:lnTo>
                    <a:pt x="0" y="0"/>
                  </a:lnTo>
                  <a:lnTo>
                    <a:pt x="0" y="4732020"/>
                  </a:lnTo>
                  <a:lnTo>
                    <a:pt x="4636008" y="4732020"/>
                  </a:lnTo>
                  <a:lnTo>
                    <a:pt x="4636008" y="0"/>
                  </a:lnTo>
                  <a:close/>
                </a:path>
              </a:pathLst>
            </a:custGeom>
            <a:solidFill>
              <a:srgbClr val="81B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5">
              <a:extLst>
                <a:ext uri="{FF2B5EF4-FFF2-40B4-BE49-F238E27FC236}">
                  <a16:creationId xmlns:a16="http://schemas.microsoft.com/office/drawing/2014/main" id="{E79F73E4-0A08-EE78-218C-D4D6D5D345C5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99844" y="1350264"/>
              <a:ext cx="3230880" cy="4233671"/>
            </a:xfrm>
            <a:prstGeom prst="rect">
              <a:avLst/>
            </a:prstGeom>
          </p:spPr>
        </p:pic>
        <p:sp>
          <p:nvSpPr>
            <p:cNvPr id="20" name="object 6">
              <a:extLst>
                <a:ext uri="{FF2B5EF4-FFF2-40B4-BE49-F238E27FC236}">
                  <a16:creationId xmlns:a16="http://schemas.microsoft.com/office/drawing/2014/main" id="{D9731DBA-77F6-E7CB-8B0B-BC46DC117F54}"/>
                </a:ext>
              </a:extLst>
            </p:cNvPr>
            <p:cNvSpPr/>
            <p:nvPr/>
          </p:nvSpPr>
          <p:spPr>
            <a:xfrm>
              <a:off x="1771269" y="1321688"/>
              <a:ext cx="3288029" cy="4291330"/>
            </a:xfrm>
            <a:custGeom>
              <a:avLst/>
              <a:gdLst/>
              <a:ahLst/>
              <a:cxnLst/>
              <a:rect l="l" t="t" r="r" b="b"/>
              <a:pathLst>
                <a:path w="3288029" h="4291330">
                  <a:moveTo>
                    <a:pt x="0" y="0"/>
                  </a:moveTo>
                  <a:lnTo>
                    <a:pt x="3288029" y="0"/>
                  </a:lnTo>
                  <a:lnTo>
                    <a:pt x="3288029" y="4290822"/>
                  </a:lnTo>
                  <a:lnTo>
                    <a:pt x="0" y="4290822"/>
                  </a:lnTo>
                  <a:lnTo>
                    <a:pt x="0" y="0"/>
                  </a:lnTo>
                  <a:close/>
                </a:path>
              </a:pathLst>
            </a:custGeom>
            <a:ln w="5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7">
              <a:extLst>
                <a:ext uri="{FF2B5EF4-FFF2-40B4-BE49-F238E27FC236}">
                  <a16:creationId xmlns:a16="http://schemas.microsoft.com/office/drawing/2014/main" id="{4BDBC60F-D783-2C8A-EF80-7BBC63D9928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99432" y="2258568"/>
              <a:ext cx="7446263" cy="2538983"/>
            </a:xfrm>
            <a:prstGeom prst="rect">
              <a:avLst/>
            </a:prstGeom>
          </p:spPr>
        </p:pic>
        <p:pic>
          <p:nvPicPr>
            <p:cNvPr id="22" name="object 8">
              <a:extLst>
                <a:ext uri="{FF2B5EF4-FFF2-40B4-BE49-F238E27FC236}">
                  <a16:creationId xmlns:a16="http://schemas.microsoft.com/office/drawing/2014/main" id="{A946D9C7-3089-CC26-2D0B-CFEF573877D2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94503" y="2453640"/>
              <a:ext cx="6857987" cy="19507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5549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51B037-4EB2-7667-BB5D-DE3C743033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5DE74-C6F8-01D3-6E2B-4C2FB719E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Origins</a:t>
            </a:r>
          </a:p>
        </p:txBody>
      </p:sp>
      <p:grpSp>
        <p:nvGrpSpPr>
          <p:cNvPr id="3" name="object 2">
            <a:extLst>
              <a:ext uri="{FF2B5EF4-FFF2-40B4-BE49-F238E27FC236}">
                <a16:creationId xmlns:a16="http://schemas.microsoft.com/office/drawing/2014/main" id="{892521E4-4330-2FE3-9124-07DD15B3B5DF}"/>
              </a:ext>
            </a:extLst>
          </p:cNvPr>
          <p:cNvGrpSpPr/>
          <p:nvPr/>
        </p:nvGrpSpPr>
        <p:grpSpPr>
          <a:xfrm>
            <a:off x="228600" y="2358193"/>
            <a:ext cx="11734800" cy="2216150"/>
            <a:chOff x="228600" y="2837691"/>
            <a:chExt cx="11734800" cy="2216150"/>
          </a:xfrm>
        </p:grpSpPr>
        <p:sp>
          <p:nvSpPr>
            <p:cNvPr id="4" name="object 3">
              <a:extLst>
                <a:ext uri="{FF2B5EF4-FFF2-40B4-BE49-F238E27FC236}">
                  <a16:creationId xmlns:a16="http://schemas.microsoft.com/office/drawing/2014/main" id="{8519EE79-BD59-75AE-EDD4-68F411F2431E}"/>
                </a:ext>
              </a:extLst>
            </p:cNvPr>
            <p:cNvSpPr/>
            <p:nvPr/>
          </p:nvSpPr>
          <p:spPr>
            <a:xfrm>
              <a:off x="228600" y="2837691"/>
              <a:ext cx="11734800" cy="2216150"/>
            </a:xfrm>
            <a:custGeom>
              <a:avLst/>
              <a:gdLst/>
              <a:ahLst/>
              <a:cxnLst/>
              <a:rect l="l" t="t" r="r" b="b"/>
              <a:pathLst>
                <a:path w="11734800" h="2216150">
                  <a:moveTo>
                    <a:pt x="10626864" y="0"/>
                  </a:moveTo>
                  <a:lnTo>
                    <a:pt x="10626864" y="553974"/>
                  </a:lnTo>
                  <a:lnTo>
                    <a:pt x="0" y="553974"/>
                  </a:lnTo>
                  <a:lnTo>
                    <a:pt x="553974" y="1107948"/>
                  </a:lnTo>
                  <a:lnTo>
                    <a:pt x="0" y="1661909"/>
                  </a:lnTo>
                  <a:lnTo>
                    <a:pt x="10626864" y="1661909"/>
                  </a:lnTo>
                  <a:lnTo>
                    <a:pt x="10626864" y="2215896"/>
                  </a:lnTo>
                  <a:lnTo>
                    <a:pt x="11734800" y="1107948"/>
                  </a:lnTo>
                  <a:lnTo>
                    <a:pt x="10626864" y="0"/>
                  </a:lnTo>
                  <a:close/>
                </a:path>
              </a:pathLst>
            </a:custGeom>
            <a:solidFill>
              <a:srgbClr val="CFD4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7AF65977-6B3A-1C1C-C4B7-7A3374F076C6}"/>
                </a:ext>
              </a:extLst>
            </p:cNvPr>
            <p:cNvSpPr/>
            <p:nvPr/>
          </p:nvSpPr>
          <p:spPr>
            <a:xfrm>
              <a:off x="1260347" y="3432048"/>
              <a:ext cx="1069975" cy="1028700"/>
            </a:xfrm>
            <a:custGeom>
              <a:avLst/>
              <a:gdLst/>
              <a:ahLst/>
              <a:cxnLst/>
              <a:rect l="l" t="t" r="r" b="b"/>
              <a:pathLst>
                <a:path w="1069975" h="1028700">
                  <a:moveTo>
                    <a:pt x="534924" y="0"/>
                  </a:moveTo>
                  <a:lnTo>
                    <a:pt x="486235" y="2101"/>
                  </a:lnTo>
                  <a:lnTo>
                    <a:pt x="438771" y="8286"/>
                  </a:lnTo>
                  <a:lnTo>
                    <a:pt x="392721" y="18372"/>
                  </a:lnTo>
                  <a:lnTo>
                    <a:pt x="348272" y="32178"/>
                  </a:lnTo>
                  <a:lnTo>
                    <a:pt x="305615" y="49522"/>
                  </a:lnTo>
                  <a:lnTo>
                    <a:pt x="264938" y="70222"/>
                  </a:lnTo>
                  <a:lnTo>
                    <a:pt x="226430" y="94097"/>
                  </a:lnTo>
                  <a:lnTo>
                    <a:pt x="190280" y="120966"/>
                  </a:lnTo>
                  <a:lnTo>
                    <a:pt x="156676" y="150647"/>
                  </a:lnTo>
                  <a:lnTo>
                    <a:pt x="125808" y="182958"/>
                  </a:lnTo>
                  <a:lnTo>
                    <a:pt x="97864" y="217718"/>
                  </a:lnTo>
                  <a:lnTo>
                    <a:pt x="73033" y="254745"/>
                  </a:lnTo>
                  <a:lnTo>
                    <a:pt x="51504" y="293857"/>
                  </a:lnTo>
                  <a:lnTo>
                    <a:pt x="33466" y="334874"/>
                  </a:lnTo>
                  <a:lnTo>
                    <a:pt x="19108" y="377613"/>
                  </a:lnTo>
                  <a:lnTo>
                    <a:pt x="8618" y="421893"/>
                  </a:lnTo>
                  <a:lnTo>
                    <a:pt x="2186" y="467532"/>
                  </a:lnTo>
                  <a:lnTo>
                    <a:pt x="0" y="514350"/>
                  </a:lnTo>
                  <a:lnTo>
                    <a:pt x="2186" y="561167"/>
                  </a:lnTo>
                  <a:lnTo>
                    <a:pt x="8618" y="606806"/>
                  </a:lnTo>
                  <a:lnTo>
                    <a:pt x="19108" y="651086"/>
                  </a:lnTo>
                  <a:lnTo>
                    <a:pt x="33466" y="693825"/>
                  </a:lnTo>
                  <a:lnTo>
                    <a:pt x="51504" y="734842"/>
                  </a:lnTo>
                  <a:lnTo>
                    <a:pt x="73033" y="773954"/>
                  </a:lnTo>
                  <a:lnTo>
                    <a:pt x="97864" y="810981"/>
                  </a:lnTo>
                  <a:lnTo>
                    <a:pt x="125808" y="845741"/>
                  </a:lnTo>
                  <a:lnTo>
                    <a:pt x="156676" y="878052"/>
                  </a:lnTo>
                  <a:lnTo>
                    <a:pt x="190280" y="907733"/>
                  </a:lnTo>
                  <a:lnTo>
                    <a:pt x="226430" y="934602"/>
                  </a:lnTo>
                  <a:lnTo>
                    <a:pt x="264938" y="958477"/>
                  </a:lnTo>
                  <a:lnTo>
                    <a:pt x="305615" y="979177"/>
                  </a:lnTo>
                  <a:lnTo>
                    <a:pt x="348272" y="996521"/>
                  </a:lnTo>
                  <a:lnTo>
                    <a:pt x="392721" y="1010327"/>
                  </a:lnTo>
                  <a:lnTo>
                    <a:pt x="438771" y="1020413"/>
                  </a:lnTo>
                  <a:lnTo>
                    <a:pt x="486235" y="1026598"/>
                  </a:lnTo>
                  <a:lnTo>
                    <a:pt x="534924" y="1028700"/>
                  </a:lnTo>
                  <a:lnTo>
                    <a:pt x="583612" y="1026598"/>
                  </a:lnTo>
                  <a:lnTo>
                    <a:pt x="631076" y="1020413"/>
                  </a:lnTo>
                  <a:lnTo>
                    <a:pt x="677126" y="1010327"/>
                  </a:lnTo>
                  <a:lnTo>
                    <a:pt x="721575" y="996521"/>
                  </a:lnTo>
                  <a:lnTo>
                    <a:pt x="764232" y="979177"/>
                  </a:lnTo>
                  <a:lnTo>
                    <a:pt x="804909" y="958477"/>
                  </a:lnTo>
                  <a:lnTo>
                    <a:pt x="843417" y="934602"/>
                  </a:lnTo>
                  <a:lnTo>
                    <a:pt x="879567" y="907733"/>
                  </a:lnTo>
                  <a:lnTo>
                    <a:pt x="913171" y="878052"/>
                  </a:lnTo>
                  <a:lnTo>
                    <a:pt x="944039" y="845741"/>
                  </a:lnTo>
                  <a:lnTo>
                    <a:pt x="971983" y="810981"/>
                  </a:lnTo>
                  <a:lnTo>
                    <a:pt x="996814" y="773954"/>
                  </a:lnTo>
                  <a:lnTo>
                    <a:pt x="1018343" y="734842"/>
                  </a:lnTo>
                  <a:lnTo>
                    <a:pt x="1036381" y="693825"/>
                  </a:lnTo>
                  <a:lnTo>
                    <a:pt x="1050739" y="651086"/>
                  </a:lnTo>
                  <a:lnTo>
                    <a:pt x="1061229" y="606806"/>
                  </a:lnTo>
                  <a:lnTo>
                    <a:pt x="1067661" y="561167"/>
                  </a:lnTo>
                  <a:lnTo>
                    <a:pt x="1069848" y="514350"/>
                  </a:lnTo>
                  <a:lnTo>
                    <a:pt x="1067661" y="467532"/>
                  </a:lnTo>
                  <a:lnTo>
                    <a:pt x="1061229" y="421893"/>
                  </a:lnTo>
                  <a:lnTo>
                    <a:pt x="1050739" y="377613"/>
                  </a:lnTo>
                  <a:lnTo>
                    <a:pt x="1036381" y="334874"/>
                  </a:lnTo>
                  <a:lnTo>
                    <a:pt x="1018343" y="293857"/>
                  </a:lnTo>
                  <a:lnTo>
                    <a:pt x="996814" y="254745"/>
                  </a:lnTo>
                  <a:lnTo>
                    <a:pt x="971983" y="217718"/>
                  </a:lnTo>
                  <a:lnTo>
                    <a:pt x="944039" y="182958"/>
                  </a:lnTo>
                  <a:lnTo>
                    <a:pt x="913171" y="150647"/>
                  </a:lnTo>
                  <a:lnTo>
                    <a:pt x="879567" y="120966"/>
                  </a:lnTo>
                  <a:lnTo>
                    <a:pt x="843417" y="94097"/>
                  </a:lnTo>
                  <a:lnTo>
                    <a:pt x="804909" y="70222"/>
                  </a:lnTo>
                  <a:lnTo>
                    <a:pt x="764232" y="49522"/>
                  </a:lnTo>
                  <a:lnTo>
                    <a:pt x="721575" y="32178"/>
                  </a:lnTo>
                  <a:lnTo>
                    <a:pt x="677126" y="18372"/>
                  </a:lnTo>
                  <a:lnTo>
                    <a:pt x="631076" y="8286"/>
                  </a:lnTo>
                  <a:lnTo>
                    <a:pt x="583612" y="2101"/>
                  </a:lnTo>
                  <a:lnTo>
                    <a:pt x="534924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5">
              <a:extLst>
                <a:ext uri="{FF2B5EF4-FFF2-40B4-BE49-F238E27FC236}">
                  <a16:creationId xmlns:a16="http://schemas.microsoft.com/office/drawing/2014/main" id="{B45BFB98-A581-5427-DF57-CC72605F9E56}"/>
                </a:ext>
              </a:extLst>
            </p:cNvPr>
            <p:cNvSpPr/>
            <p:nvPr/>
          </p:nvSpPr>
          <p:spPr>
            <a:xfrm>
              <a:off x="1260347" y="3432048"/>
              <a:ext cx="1069975" cy="1028700"/>
            </a:xfrm>
            <a:custGeom>
              <a:avLst/>
              <a:gdLst/>
              <a:ahLst/>
              <a:cxnLst/>
              <a:rect l="l" t="t" r="r" b="b"/>
              <a:pathLst>
                <a:path w="1069975" h="1028700">
                  <a:moveTo>
                    <a:pt x="0" y="514350"/>
                  </a:moveTo>
                  <a:lnTo>
                    <a:pt x="2186" y="467532"/>
                  </a:lnTo>
                  <a:lnTo>
                    <a:pt x="8618" y="421893"/>
                  </a:lnTo>
                  <a:lnTo>
                    <a:pt x="19108" y="377613"/>
                  </a:lnTo>
                  <a:lnTo>
                    <a:pt x="33466" y="334874"/>
                  </a:lnTo>
                  <a:lnTo>
                    <a:pt x="51504" y="293857"/>
                  </a:lnTo>
                  <a:lnTo>
                    <a:pt x="73033" y="254745"/>
                  </a:lnTo>
                  <a:lnTo>
                    <a:pt x="97864" y="217718"/>
                  </a:lnTo>
                  <a:lnTo>
                    <a:pt x="125808" y="182958"/>
                  </a:lnTo>
                  <a:lnTo>
                    <a:pt x="156676" y="150647"/>
                  </a:lnTo>
                  <a:lnTo>
                    <a:pt x="190280" y="120966"/>
                  </a:lnTo>
                  <a:lnTo>
                    <a:pt x="226430" y="94097"/>
                  </a:lnTo>
                  <a:lnTo>
                    <a:pt x="264938" y="70222"/>
                  </a:lnTo>
                  <a:lnTo>
                    <a:pt x="305615" y="49522"/>
                  </a:lnTo>
                  <a:lnTo>
                    <a:pt x="348272" y="32178"/>
                  </a:lnTo>
                  <a:lnTo>
                    <a:pt x="392721" y="18372"/>
                  </a:lnTo>
                  <a:lnTo>
                    <a:pt x="438771" y="8286"/>
                  </a:lnTo>
                  <a:lnTo>
                    <a:pt x="486235" y="2101"/>
                  </a:lnTo>
                  <a:lnTo>
                    <a:pt x="534924" y="0"/>
                  </a:lnTo>
                  <a:lnTo>
                    <a:pt x="583612" y="2101"/>
                  </a:lnTo>
                  <a:lnTo>
                    <a:pt x="631076" y="8286"/>
                  </a:lnTo>
                  <a:lnTo>
                    <a:pt x="677126" y="18372"/>
                  </a:lnTo>
                  <a:lnTo>
                    <a:pt x="721575" y="32178"/>
                  </a:lnTo>
                  <a:lnTo>
                    <a:pt x="764232" y="49522"/>
                  </a:lnTo>
                  <a:lnTo>
                    <a:pt x="804909" y="70222"/>
                  </a:lnTo>
                  <a:lnTo>
                    <a:pt x="843417" y="94097"/>
                  </a:lnTo>
                  <a:lnTo>
                    <a:pt x="879567" y="120966"/>
                  </a:lnTo>
                  <a:lnTo>
                    <a:pt x="913171" y="150647"/>
                  </a:lnTo>
                  <a:lnTo>
                    <a:pt x="944039" y="182958"/>
                  </a:lnTo>
                  <a:lnTo>
                    <a:pt x="971983" y="217718"/>
                  </a:lnTo>
                  <a:lnTo>
                    <a:pt x="996814" y="254745"/>
                  </a:lnTo>
                  <a:lnTo>
                    <a:pt x="1018343" y="293857"/>
                  </a:lnTo>
                  <a:lnTo>
                    <a:pt x="1036381" y="334874"/>
                  </a:lnTo>
                  <a:lnTo>
                    <a:pt x="1050739" y="377613"/>
                  </a:lnTo>
                  <a:lnTo>
                    <a:pt x="1061229" y="421893"/>
                  </a:lnTo>
                  <a:lnTo>
                    <a:pt x="1067661" y="467532"/>
                  </a:lnTo>
                  <a:lnTo>
                    <a:pt x="1069848" y="514350"/>
                  </a:lnTo>
                  <a:lnTo>
                    <a:pt x="1067661" y="561167"/>
                  </a:lnTo>
                  <a:lnTo>
                    <a:pt x="1061229" y="606806"/>
                  </a:lnTo>
                  <a:lnTo>
                    <a:pt x="1050739" y="651086"/>
                  </a:lnTo>
                  <a:lnTo>
                    <a:pt x="1036381" y="693825"/>
                  </a:lnTo>
                  <a:lnTo>
                    <a:pt x="1018343" y="734842"/>
                  </a:lnTo>
                  <a:lnTo>
                    <a:pt x="996814" y="773954"/>
                  </a:lnTo>
                  <a:lnTo>
                    <a:pt x="971983" y="810981"/>
                  </a:lnTo>
                  <a:lnTo>
                    <a:pt x="944039" y="845741"/>
                  </a:lnTo>
                  <a:lnTo>
                    <a:pt x="913171" y="878052"/>
                  </a:lnTo>
                  <a:lnTo>
                    <a:pt x="879567" y="907733"/>
                  </a:lnTo>
                  <a:lnTo>
                    <a:pt x="843417" y="934602"/>
                  </a:lnTo>
                  <a:lnTo>
                    <a:pt x="804909" y="958477"/>
                  </a:lnTo>
                  <a:lnTo>
                    <a:pt x="764232" y="979177"/>
                  </a:lnTo>
                  <a:lnTo>
                    <a:pt x="721575" y="996521"/>
                  </a:lnTo>
                  <a:lnTo>
                    <a:pt x="677126" y="1010327"/>
                  </a:lnTo>
                  <a:lnTo>
                    <a:pt x="631076" y="1020413"/>
                  </a:lnTo>
                  <a:lnTo>
                    <a:pt x="583612" y="1026598"/>
                  </a:lnTo>
                  <a:lnTo>
                    <a:pt x="534924" y="1028700"/>
                  </a:lnTo>
                  <a:lnTo>
                    <a:pt x="486235" y="1026598"/>
                  </a:lnTo>
                  <a:lnTo>
                    <a:pt x="438771" y="1020413"/>
                  </a:lnTo>
                  <a:lnTo>
                    <a:pt x="392721" y="1010327"/>
                  </a:lnTo>
                  <a:lnTo>
                    <a:pt x="348272" y="996521"/>
                  </a:lnTo>
                  <a:lnTo>
                    <a:pt x="305615" y="979177"/>
                  </a:lnTo>
                  <a:lnTo>
                    <a:pt x="264938" y="958477"/>
                  </a:lnTo>
                  <a:lnTo>
                    <a:pt x="226430" y="934602"/>
                  </a:lnTo>
                  <a:lnTo>
                    <a:pt x="190280" y="907733"/>
                  </a:lnTo>
                  <a:lnTo>
                    <a:pt x="156676" y="878052"/>
                  </a:lnTo>
                  <a:lnTo>
                    <a:pt x="125808" y="845741"/>
                  </a:lnTo>
                  <a:lnTo>
                    <a:pt x="97864" y="810981"/>
                  </a:lnTo>
                  <a:lnTo>
                    <a:pt x="73033" y="773954"/>
                  </a:lnTo>
                  <a:lnTo>
                    <a:pt x="51504" y="734842"/>
                  </a:lnTo>
                  <a:lnTo>
                    <a:pt x="33466" y="693825"/>
                  </a:lnTo>
                  <a:lnTo>
                    <a:pt x="19108" y="651086"/>
                  </a:lnTo>
                  <a:lnTo>
                    <a:pt x="8618" y="606806"/>
                  </a:lnTo>
                  <a:lnTo>
                    <a:pt x="2186" y="561167"/>
                  </a:lnTo>
                  <a:lnTo>
                    <a:pt x="0" y="514350"/>
                  </a:lnTo>
                  <a:close/>
                </a:path>
              </a:pathLst>
            </a:custGeom>
            <a:ln w="126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6">
              <a:extLst>
                <a:ext uri="{FF2B5EF4-FFF2-40B4-BE49-F238E27FC236}">
                  <a16:creationId xmlns:a16="http://schemas.microsoft.com/office/drawing/2014/main" id="{8C1C1DAC-8EEF-05A6-1301-5F8B5D4D948D}"/>
                </a:ext>
              </a:extLst>
            </p:cNvPr>
            <p:cNvSpPr/>
            <p:nvPr/>
          </p:nvSpPr>
          <p:spPr>
            <a:xfrm>
              <a:off x="2801111" y="3432048"/>
              <a:ext cx="1069975" cy="1028700"/>
            </a:xfrm>
            <a:custGeom>
              <a:avLst/>
              <a:gdLst/>
              <a:ahLst/>
              <a:cxnLst/>
              <a:rect l="l" t="t" r="r" b="b"/>
              <a:pathLst>
                <a:path w="1069975" h="1028700">
                  <a:moveTo>
                    <a:pt x="534924" y="0"/>
                  </a:moveTo>
                  <a:lnTo>
                    <a:pt x="486235" y="2101"/>
                  </a:lnTo>
                  <a:lnTo>
                    <a:pt x="438771" y="8286"/>
                  </a:lnTo>
                  <a:lnTo>
                    <a:pt x="392721" y="18372"/>
                  </a:lnTo>
                  <a:lnTo>
                    <a:pt x="348272" y="32178"/>
                  </a:lnTo>
                  <a:lnTo>
                    <a:pt x="305615" y="49522"/>
                  </a:lnTo>
                  <a:lnTo>
                    <a:pt x="264938" y="70222"/>
                  </a:lnTo>
                  <a:lnTo>
                    <a:pt x="226430" y="94097"/>
                  </a:lnTo>
                  <a:lnTo>
                    <a:pt x="190280" y="120966"/>
                  </a:lnTo>
                  <a:lnTo>
                    <a:pt x="156676" y="150647"/>
                  </a:lnTo>
                  <a:lnTo>
                    <a:pt x="125808" y="182958"/>
                  </a:lnTo>
                  <a:lnTo>
                    <a:pt x="97864" y="217718"/>
                  </a:lnTo>
                  <a:lnTo>
                    <a:pt x="73033" y="254745"/>
                  </a:lnTo>
                  <a:lnTo>
                    <a:pt x="51504" y="293857"/>
                  </a:lnTo>
                  <a:lnTo>
                    <a:pt x="33466" y="334874"/>
                  </a:lnTo>
                  <a:lnTo>
                    <a:pt x="19108" y="377613"/>
                  </a:lnTo>
                  <a:lnTo>
                    <a:pt x="8618" y="421893"/>
                  </a:lnTo>
                  <a:lnTo>
                    <a:pt x="2186" y="467532"/>
                  </a:lnTo>
                  <a:lnTo>
                    <a:pt x="0" y="514350"/>
                  </a:lnTo>
                  <a:lnTo>
                    <a:pt x="2186" y="561167"/>
                  </a:lnTo>
                  <a:lnTo>
                    <a:pt x="8618" y="606806"/>
                  </a:lnTo>
                  <a:lnTo>
                    <a:pt x="19108" y="651086"/>
                  </a:lnTo>
                  <a:lnTo>
                    <a:pt x="33466" y="693825"/>
                  </a:lnTo>
                  <a:lnTo>
                    <a:pt x="51504" y="734842"/>
                  </a:lnTo>
                  <a:lnTo>
                    <a:pt x="73033" y="773954"/>
                  </a:lnTo>
                  <a:lnTo>
                    <a:pt x="97864" y="810981"/>
                  </a:lnTo>
                  <a:lnTo>
                    <a:pt x="125808" y="845741"/>
                  </a:lnTo>
                  <a:lnTo>
                    <a:pt x="156676" y="878052"/>
                  </a:lnTo>
                  <a:lnTo>
                    <a:pt x="190280" y="907733"/>
                  </a:lnTo>
                  <a:lnTo>
                    <a:pt x="226430" y="934602"/>
                  </a:lnTo>
                  <a:lnTo>
                    <a:pt x="264938" y="958477"/>
                  </a:lnTo>
                  <a:lnTo>
                    <a:pt x="305615" y="979177"/>
                  </a:lnTo>
                  <a:lnTo>
                    <a:pt x="348272" y="996521"/>
                  </a:lnTo>
                  <a:lnTo>
                    <a:pt x="392721" y="1010327"/>
                  </a:lnTo>
                  <a:lnTo>
                    <a:pt x="438771" y="1020413"/>
                  </a:lnTo>
                  <a:lnTo>
                    <a:pt x="486235" y="1026598"/>
                  </a:lnTo>
                  <a:lnTo>
                    <a:pt x="534924" y="1028700"/>
                  </a:lnTo>
                  <a:lnTo>
                    <a:pt x="583612" y="1026598"/>
                  </a:lnTo>
                  <a:lnTo>
                    <a:pt x="631076" y="1020413"/>
                  </a:lnTo>
                  <a:lnTo>
                    <a:pt x="677126" y="1010327"/>
                  </a:lnTo>
                  <a:lnTo>
                    <a:pt x="721575" y="996521"/>
                  </a:lnTo>
                  <a:lnTo>
                    <a:pt x="764232" y="979177"/>
                  </a:lnTo>
                  <a:lnTo>
                    <a:pt x="804909" y="958477"/>
                  </a:lnTo>
                  <a:lnTo>
                    <a:pt x="843417" y="934602"/>
                  </a:lnTo>
                  <a:lnTo>
                    <a:pt x="879567" y="907733"/>
                  </a:lnTo>
                  <a:lnTo>
                    <a:pt x="913171" y="878052"/>
                  </a:lnTo>
                  <a:lnTo>
                    <a:pt x="944039" y="845741"/>
                  </a:lnTo>
                  <a:lnTo>
                    <a:pt x="971983" y="810981"/>
                  </a:lnTo>
                  <a:lnTo>
                    <a:pt x="996814" y="773954"/>
                  </a:lnTo>
                  <a:lnTo>
                    <a:pt x="1018343" y="734842"/>
                  </a:lnTo>
                  <a:lnTo>
                    <a:pt x="1036381" y="693825"/>
                  </a:lnTo>
                  <a:lnTo>
                    <a:pt x="1050739" y="651086"/>
                  </a:lnTo>
                  <a:lnTo>
                    <a:pt x="1061229" y="606806"/>
                  </a:lnTo>
                  <a:lnTo>
                    <a:pt x="1067661" y="561167"/>
                  </a:lnTo>
                  <a:lnTo>
                    <a:pt x="1069848" y="514350"/>
                  </a:lnTo>
                  <a:lnTo>
                    <a:pt x="1067661" y="467532"/>
                  </a:lnTo>
                  <a:lnTo>
                    <a:pt x="1061229" y="421893"/>
                  </a:lnTo>
                  <a:lnTo>
                    <a:pt x="1050739" y="377613"/>
                  </a:lnTo>
                  <a:lnTo>
                    <a:pt x="1036381" y="334874"/>
                  </a:lnTo>
                  <a:lnTo>
                    <a:pt x="1018343" y="293857"/>
                  </a:lnTo>
                  <a:lnTo>
                    <a:pt x="996814" y="254745"/>
                  </a:lnTo>
                  <a:lnTo>
                    <a:pt x="971983" y="217718"/>
                  </a:lnTo>
                  <a:lnTo>
                    <a:pt x="944039" y="182958"/>
                  </a:lnTo>
                  <a:lnTo>
                    <a:pt x="913171" y="150647"/>
                  </a:lnTo>
                  <a:lnTo>
                    <a:pt x="879567" y="120966"/>
                  </a:lnTo>
                  <a:lnTo>
                    <a:pt x="843417" y="94097"/>
                  </a:lnTo>
                  <a:lnTo>
                    <a:pt x="804909" y="70222"/>
                  </a:lnTo>
                  <a:lnTo>
                    <a:pt x="764232" y="49522"/>
                  </a:lnTo>
                  <a:lnTo>
                    <a:pt x="721575" y="32178"/>
                  </a:lnTo>
                  <a:lnTo>
                    <a:pt x="677126" y="18372"/>
                  </a:lnTo>
                  <a:lnTo>
                    <a:pt x="631076" y="8286"/>
                  </a:lnTo>
                  <a:lnTo>
                    <a:pt x="583612" y="2101"/>
                  </a:lnTo>
                  <a:lnTo>
                    <a:pt x="534924" y="0"/>
                  </a:lnTo>
                  <a:close/>
                </a:path>
              </a:pathLst>
            </a:custGeom>
            <a:solidFill>
              <a:srgbClr val="FFC4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7">
              <a:extLst>
                <a:ext uri="{FF2B5EF4-FFF2-40B4-BE49-F238E27FC236}">
                  <a16:creationId xmlns:a16="http://schemas.microsoft.com/office/drawing/2014/main" id="{593D7846-0695-978B-7483-1305A6E657F2}"/>
                </a:ext>
              </a:extLst>
            </p:cNvPr>
            <p:cNvSpPr/>
            <p:nvPr/>
          </p:nvSpPr>
          <p:spPr>
            <a:xfrm>
              <a:off x="2801111" y="3432048"/>
              <a:ext cx="1069975" cy="1028700"/>
            </a:xfrm>
            <a:custGeom>
              <a:avLst/>
              <a:gdLst/>
              <a:ahLst/>
              <a:cxnLst/>
              <a:rect l="l" t="t" r="r" b="b"/>
              <a:pathLst>
                <a:path w="1069975" h="1028700">
                  <a:moveTo>
                    <a:pt x="0" y="514350"/>
                  </a:moveTo>
                  <a:lnTo>
                    <a:pt x="2186" y="467532"/>
                  </a:lnTo>
                  <a:lnTo>
                    <a:pt x="8618" y="421893"/>
                  </a:lnTo>
                  <a:lnTo>
                    <a:pt x="19108" y="377613"/>
                  </a:lnTo>
                  <a:lnTo>
                    <a:pt x="33466" y="334874"/>
                  </a:lnTo>
                  <a:lnTo>
                    <a:pt x="51504" y="293857"/>
                  </a:lnTo>
                  <a:lnTo>
                    <a:pt x="73033" y="254745"/>
                  </a:lnTo>
                  <a:lnTo>
                    <a:pt x="97864" y="217718"/>
                  </a:lnTo>
                  <a:lnTo>
                    <a:pt x="125808" y="182958"/>
                  </a:lnTo>
                  <a:lnTo>
                    <a:pt x="156676" y="150647"/>
                  </a:lnTo>
                  <a:lnTo>
                    <a:pt x="190280" y="120966"/>
                  </a:lnTo>
                  <a:lnTo>
                    <a:pt x="226430" y="94097"/>
                  </a:lnTo>
                  <a:lnTo>
                    <a:pt x="264938" y="70222"/>
                  </a:lnTo>
                  <a:lnTo>
                    <a:pt x="305615" y="49522"/>
                  </a:lnTo>
                  <a:lnTo>
                    <a:pt x="348272" y="32178"/>
                  </a:lnTo>
                  <a:lnTo>
                    <a:pt x="392721" y="18372"/>
                  </a:lnTo>
                  <a:lnTo>
                    <a:pt x="438771" y="8286"/>
                  </a:lnTo>
                  <a:lnTo>
                    <a:pt x="486235" y="2101"/>
                  </a:lnTo>
                  <a:lnTo>
                    <a:pt x="534924" y="0"/>
                  </a:lnTo>
                  <a:lnTo>
                    <a:pt x="583612" y="2101"/>
                  </a:lnTo>
                  <a:lnTo>
                    <a:pt x="631076" y="8286"/>
                  </a:lnTo>
                  <a:lnTo>
                    <a:pt x="677126" y="18372"/>
                  </a:lnTo>
                  <a:lnTo>
                    <a:pt x="721575" y="32178"/>
                  </a:lnTo>
                  <a:lnTo>
                    <a:pt x="764232" y="49522"/>
                  </a:lnTo>
                  <a:lnTo>
                    <a:pt x="804909" y="70222"/>
                  </a:lnTo>
                  <a:lnTo>
                    <a:pt x="843417" y="94097"/>
                  </a:lnTo>
                  <a:lnTo>
                    <a:pt x="879567" y="120966"/>
                  </a:lnTo>
                  <a:lnTo>
                    <a:pt x="913171" y="150647"/>
                  </a:lnTo>
                  <a:lnTo>
                    <a:pt x="944039" y="182958"/>
                  </a:lnTo>
                  <a:lnTo>
                    <a:pt x="971983" y="217718"/>
                  </a:lnTo>
                  <a:lnTo>
                    <a:pt x="996814" y="254745"/>
                  </a:lnTo>
                  <a:lnTo>
                    <a:pt x="1018343" y="293857"/>
                  </a:lnTo>
                  <a:lnTo>
                    <a:pt x="1036381" y="334874"/>
                  </a:lnTo>
                  <a:lnTo>
                    <a:pt x="1050739" y="377613"/>
                  </a:lnTo>
                  <a:lnTo>
                    <a:pt x="1061229" y="421893"/>
                  </a:lnTo>
                  <a:lnTo>
                    <a:pt x="1067661" y="467532"/>
                  </a:lnTo>
                  <a:lnTo>
                    <a:pt x="1069848" y="514350"/>
                  </a:lnTo>
                  <a:lnTo>
                    <a:pt x="1067661" y="561167"/>
                  </a:lnTo>
                  <a:lnTo>
                    <a:pt x="1061229" y="606806"/>
                  </a:lnTo>
                  <a:lnTo>
                    <a:pt x="1050739" y="651086"/>
                  </a:lnTo>
                  <a:lnTo>
                    <a:pt x="1036381" y="693825"/>
                  </a:lnTo>
                  <a:lnTo>
                    <a:pt x="1018343" y="734842"/>
                  </a:lnTo>
                  <a:lnTo>
                    <a:pt x="996814" y="773954"/>
                  </a:lnTo>
                  <a:lnTo>
                    <a:pt x="971983" y="810981"/>
                  </a:lnTo>
                  <a:lnTo>
                    <a:pt x="944039" y="845741"/>
                  </a:lnTo>
                  <a:lnTo>
                    <a:pt x="913171" y="878052"/>
                  </a:lnTo>
                  <a:lnTo>
                    <a:pt x="879567" y="907733"/>
                  </a:lnTo>
                  <a:lnTo>
                    <a:pt x="843417" y="934602"/>
                  </a:lnTo>
                  <a:lnTo>
                    <a:pt x="804909" y="958477"/>
                  </a:lnTo>
                  <a:lnTo>
                    <a:pt x="764232" y="979177"/>
                  </a:lnTo>
                  <a:lnTo>
                    <a:pt x="721575" y="996521"/>
                  </a:lnTo>
                  <a:lnTo>
                    <a:pt x="677126" y="1010327"/>
                  </a:lnTo>
                  <a:lnTo>
                    <a:pt x="631076" y="1020413"/>
                  </a:lnTo>
                  <a:lnTo>
                    <a:pt x="583612" y="1026598"/>
                  </a:lnTo>
                  <a:lnTo>
                    <a:pt x="534924" y="1028700"/>
                  </a:lnTo>
                  <a:lnTo>
                    <a:pt x="486235" y="1026598"/>
                  </a:lnTo>
                  <a:lnTo>
                    <a:pt x="438771" y="1020413"/>
                  </a:lnTo>
                  <a:lnTo>
                    <a:pt x="392721" y="1010327"/>
                  </a:lnTo>
                  <a:lnTo>
                    <a:pt x="348272" y="996521"/>
                  </a:lnTo>
                  <a:lnTo>
                    <a:pt x="305615" y="979177"/>
                  </a:lnTo>
                  <a:lnTo>
                    <a:pt x="264938" y="958477"/>
                  </a:lnTo>
                  <a:lnTo>
                    <a:pt x="226430" y="934602"/>
                  </a:lnTo>
                  <a:lnTo>
                    <a:pt x="190280" y="907733"/>
                  </a:lnTo>
                  <a:lnTo>
                    <a:pt x="156676" y="878052"/>
                  </a:lnTo>
                  <a:lnTo>
                    <a:pt x="125808" y="845741"/>
                  </a:lnTo>
                  <a:lnTo>
                    <a:pt x="97864" y="810981"/>
                  </a:lnTo>
                  <a:lnTo>
                    <a:pt x="73033" y="773954"/>
                  </a:lnTo>
                  <a:lnTo>
                    <a:pt x="51504" y="734842"/>
                  </a:lnTo>
                  <a:lnTo>
                    <a:pt x="33466" y="693825"/>
                  </a:lnTo>
                  <a:lnTo>
                    <a:pt x="19108" y="651086"/>
                  </a:lnTo>
                  <a:lnTo>
                    <a:pt x="8618" y="606806"/>
                  </a:lnTo>
                  <a:lnTo>
                    <a:pt x="2186" y="561167"/>
                  </a:lnTo>
                  <a:lnTo>
                    <a:pt x="0" y="514350"/>
                  </a:lnTo>
                  <a:close/>
                </a:path>
              </a:pathLst>
            </a:custGeom>
            <a:ln w="126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1A93DD52-F119-F337-C909-4B09E8D8DBAA}"/>
                </a:ext>
              </a:extLst>
            </p:cNvPr>
            <p:cNvSpPr/>
            <p:nvPr/>
          </p:nvSpPr>
          <p:spPr>
            <a:xfrm>
              <a:off x="4334255" y="3432048"/>
              <a:ext cx="1071880" cy="1028700"/>
            </a:xfrm>
            <a:custGeom>
              <a:avLst/>
              <a:gdLst/>
              <a:ahLst/>
              <a:cxnLst/>
              <a:rect l="l" t="t" r="r" b="b"/>
              <a:pathLst>
                <a:path w="1071879" h="1028700">
                  <a:moveTo>
                    <a:pt x="535686" y="0"/>
                  </a:moveTo>
                  <a:lnTo>
                    <a:pt x="486928" y="2101"/>
                  </a:lnTo>
                  <a:lnTo>
                    <a:pt x="439397" y="8286"/>
                  </a:lnTo>
                  <a:lnTo>
                    <a:pt x="393281" y="18372"/>
                  </a:lnTo>
                  <a:lnTo>
                    <a:pt x="348769" y="32178"/>
                  </a:lnTo>
                  <a:lnTo>
                    <a:pt x="306052" y="49522"/>
                  </a:lnTo>
                  <a:lnTo>
                    <a:pt x="265317" y="70222"/>
                  </a:lnTo>
                  <a:lnTo>
                    <a:pt x="226754" y="94097"/>
                  </a:lnTo>
                  <a:lnTo>
                    <a:pt x="190552" y="120966"/>
                  </a:lnTo>
                  <a:lnTo>
                    <a:pt x="156900" y="150647"/>
                  </a:lnTo>
                  <a:lnTo>
                    <a:pt x="125988" y="182958"/>
                  </a:lnTo>
                  <a:lnTo>
                    <a:pt x="98004" y="217718"/>
                  </a:lnTo>
                  <a:lnTo>
                    <a:pt x="73137" y="254745"/>
                  </a:lnTo>
                  <a:lnTo>
                    <a:pt x="51578" y="293857"/>
                  </a:lnTo>
                  <a:lnTo>
                    <a:pt x="33514" y="334874"/>
                  </a:lnTo>
                  <a:lnTo>
                    <a:pt x="19135" y="377613"/>
                  </a:lnTo>
                  <a:lnTo>
                    <a:pt x="8630" y="421893"/>
                  </a:lnTo>
                  <a:lnTo>
                    <a:pt x="2189" y="467532"/>
                  </a:lnTo>
                  <a:lnTo>
                    <a:pt x="0" y="514350"/>
                  </a:lnTo>
                  <a:lnTo>
                    <a:pt x="2189" y="561167"/>
                  </a:lnTo>
                  <a:lnTo>
                    <a:pt x="8630" y="606806"/>
                  </a:lnTo>
                  <a:lnTo>
                    <a:pt x="19135" y="651086"/>
                  </a:lnTo>
                  <a:lnTo>
                    <a:pt x="33514" y="693825"/>
                  </a:lnTo>
                  <a:lnTo>
                    <a:pt x="51578" y="734842"/>
                  </a:lnTo>
                  <a:lnTo>
                    <a:pt x="73137" y="773954"/>
                  </a:lnTo>
                  <a:lnTo>
                    <a:pt x="98004" y="810981"/>
                  </a:lnTo>
                  <a:lnTo>
                    <a:pt x="125988" y="845741"/>
                  </a:lnTo>
                  <a:lnTo>
                    <a:pt x="156900" y="878052"/>
                  </a:lnTo>
                  <a:lnTo>
                    <a:pt x="190552" y="907733"/>
                  </a:lnTo>
                  <a:lnTo>
                    <a:pt x="226754" y="934602"/>
                  </a:lnTo>
                  <a:lnTo>
                    <a:pt x="265317" y="958477"/>
                  </a:lnTo>
                  <a:lnTo>
                    <a:pt x="306052" y="979177"/>
                  </a:lnTo>
                  <a:lnTo>
                    <a:pt x="348769" y="996521"/>
                  </a:lnTo>
                  <a:lnTo>
                    <a:pt x="393281" y="1010327"/>
                  </a:lnTo>
                  <a:lnTo>
                    <a:pt x="439397" y="1020413"/>
                  </a:lnTo>
                  <a:lnTo>
                    <a:pt x="486928" y="1026598"/>
                  </a:lnTo>
                  <a:lnTo>
                    <a:pt x="535686" y="1028700"/>
                  </a:lnTo>
                  <a:lnTo>
                    <a:pt x="584443" y="1026598"/>
                  </a:lnTo>
                  <a:lnTo>
                    <a:pt x="631974" y="1020413"/>
                  </a:lnTo>
                  <a:lnTo>
                    <a:pt x="678090" y="1010327"/>
                  </a:lnTo>
                  <a:lnTo>
                    <a:pt x="722602" y="996521"/>
                  </a:lnTo>
                  <a:lnTo>
                    <a:pt x="765319" y="979177"/>
                  </a:lnTo>
                  <a:lnTo>
                    <a:pt x="806054" y="958477"/>
                  </a:lnTo>
                  <a:lnTo>
                    <a:pt x="844617" y="934602"/>
                  </a:lnTo>
                  <a:lnTo>
                    <a:pt x="880819" y="907733"/>
                  </a:lnTo>
                  <a:lnTo>
                    <a:pt x="914471" y="878052"/>
                  </a:lnTo>
                  <a:lnTo>
                    <a:pt x="945383" y="845741"/>
                  </a:lnTo>
                  <a:lnTo>
                    <a:pt x="973367" y="810981"/>
                  </a:lnTo>
                  <a:lnTo>
                    <a:pt x="998234" y="773954"/>
                  </a:lnTo>
                  <a:lnTo>
                    <a:pt x="1019793" y="734842"/>
                  </a:lnTo>
                  <a:lnTo>
                    <a:pt x="1037857" y="693825"/>
                  </a:lnTo>
                  <a:lnTo>
                    <a:pt x="1052236" y="651086"/>
                  </a:lnTo>
                  <a:lnTo>
                    <a:pt x="1062741" y="606806"/>
                  </a:lnTo>
                  <a:lnTo>
                    <a:pt x="1069182" y="561167"/>
                  </a:lnTo>
                  <a:lnTo>
                    <a:pt x="1071372" y="514350"/>
                  </a:lnTo>
                  <a:lnTo>
                    <a:pt x="1069182" y="467532"/>
                  </a:lnTo>
                  <a:lnTo>
                    <a:pt x="1062741" y="421893"/>
                  </a:lnTo>
                  <a:lnTo>
                    <a:pt x="1052236" y="377613"/>
                  </a:lnTo>
                  <a:lnTo>
                    <a:pt x="1037857" y="334874"/>
                  </a:lnTo>
                  <a:lnTo>
                    <a:pt x="1019793" y="293857"/>
                  </a:lnTo>
                  <a:lnTo>
                    <a:pt x="998234" y="254745"/>
                  </a:lnTo>
                  <a:lnTo>
                    <a:pt x="973367" y="217718"/>
                  </a:lnTo>
                  <a:lnTo>
                    <a:pt x="945383" y="182958"/>
                  </a:lnTo>
                  <a:lnTo>
                    <a:pt x="914471" y="150647"/>
                  </a:lnTo>
                  <a:lnTo>
                    <a:pt x="880819" y="120966"/>
                  </a:lnTo>
                  <a:lnTo>
                    <a:pt x="844617" y="94097"/>
                  </a:lnTo>
                  <a:lnTo>
                    <a:pt x="806054" y="70222"/>
                  </a:lnTo>
                  <a:lnTo>
                    <a:pt x="765319" y="49522"/>
                  </a:lnTo>
                  <a:lnTo>
                    <a:pt x="722602" y="32178"/>
                  </a:lnTo>
                  <a:lnTo>
                    <a:pt x="678090" y="18372"/>
                  </a:lnTo>
                  <a:lnTo>
                    <a:pt x="631974" y="8286"/>
                  </a:lnTo>
                  <a:lnTo>
                    <a:pt x="584443" y="2101"/>
                  </a:lnTo>
                  <a:lnTo>
                    <a:pt x="535686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9">
              <a:extLst>
                <a:ext uri="{FF2B5EF4-FFF2-40B4-BE49-F238E27FC236}">
                  <a16:creationId xmlns:a16="http://schemas.microsoft.com/office/drawing/2014/main" id="{EE04A7EF-3DB4-4FB7-CB7C-DB0E44F6B3D2}"/>
                </a:ext>
              </a:extLst>
            </p:cNvPr>
            <p:cNvSpPr/>
            <p:nvPr/>
          </p:nvSpPr>
          <p:spPr>
            <a:xfrm>
              <a:off x="4334255" y="3432048"/>
              <a:ext cx="1071880" cy="1028700"/>
            </a:xfrm>
            <a:custGeom>
              <a:avLst/>
              <a:gdLst/>
              <a:ahLst/>
              <a:cxnLst/>
              <a:rect l="l" t="t" r="r" b="b"/>
              <a:pathLst>
                <a:path w="1071879" h="1028700">
                  <a:moveTo>
                    <a:pt x="0" y="514350"/>
                  </a:moveTo>
                  <a:lnTo>
                    <a:pt x="2189" y="467532"/>
                  </a:lnTo>
                  <a:lnTo>
                    <a:pt x="8630" y="421893"/>
                  </a:lnTo>
                  <a:lnTo>
                    <a:pt x="19135" y="377613"/>
                  </a:lnTo>
                  <a:lnTo>
                    <a:pt x="33514" y="334874"/>
                  </a:lnTo>
                  <a:lnTo>
                    <a:pt x="51578" y="293857"/>
                  </a:lnTo>
                  <a:lnTo>
                    <a:pt x="73137" y="254745"/>
                  </a:lnTo>
                  <a:lnTo>
                    <a:pt x="98004" y="217718"/>
                  </a:lnTo>
                  <a:lnTo>
                    <a:pt x="125988" y="182958"/>
                  </a:lnTo>
                  <a:lnTo>
                    <a:pt x="156900" y="150647"/>
                  </a:lnTo>
                  <a:lnTo>
                    <a:pt x="190552" y="120966"/>
                  </a:lnTo>
                  <a:lnTo>
                    <a:pt x="226754" y="94097"/>
                  </a:lnTo>
                  <a:lnTo>
                    <a:pt x="265317" y="70222"/>
                  </a:lnTo>
                  <a:lnTo>
                    <a:pt x="306052" y="49522"/>
                  </a:lnTo>
                  <a:lnTo>
                    <a:pt x="348769" y="32178"/>
                  </a:lnTo>
                  <a:lnTo>
                    <a:pt x="393281" y="18372"/>
                  </a:lnTo>
                  <a:lnTo>
                    <a:pt x="439397" y="8286"/>
                  </a:lnTo>
                  <a:lnTo>
                    <a:pt x="486928" y="2101"/>
                  </a:lnTo>
                  <a:lnTo>
                    <a:pt x="535686" y="0"/>
                  </a:lnTo>
                  <a:lnTo>
                    <a:pt x="584443" y="2101"/>
                  </a:lnTo>
                  <a:lnTo>
                    <a:pt x="631974" y="8286"/>
                  </a:lnTo>
                  <a:lnTo>
                    <a:pt x="678090" y="18372"/>
                  </a:lnTo>
                  <a:lnTo>
                    <a:pt x="722602" y="32178"/>
                  </a:lnTo>
                  <a:lnTo>
                    <a:pt x="765319" y="49522"/>
                  </a:lnTo>
                  <a:lnTo>
                    <a:pt x="806054" y="70222"/>
                  </a:lnTo>
                  <a:lnTo>
                    <a:pt x="844617" y="94097"/>
                  </a:lnTo>
                  <a:lnTo>
                    <a:pt x="880819" y="120966"/>
                  </a:lnTo>
                  <a:lnTo>
                    <a:pt x="914471" y="150647"/>
                  </a:lnTo>
                  <a:lnTo>
                    <a:pt x="945383" y="182958"/>
                  </a:lnTo>
                  <a:lnTo>
                    <a:pt x="973367" y="217718"/>
                  </a:lnTo>
                  <a:lnTo>
                    <a:pt x="998234" y="254745"/>
                  </a:lnTo>
                  <a:lnTo>
                    <a:pt x="1019793" y="293857"/>
                  </a:lnTo>
                  <a:lnTo>
                    <a:pt x="1037857" y="334874"/>
                  </a:lnTo>
                  <a:lnTo>
                    <a:pt x="1052236" y="377613"/>
                  </a:lnTo>
                  <a:lnTo>
                    <a:pt x="1062741" y="421893"/>
                  </a:lnTo>
                  <a:lnTo>
                    <a:pt x="1069182" y="467532"/>
                  </a:lnTo>
                  <a:lnTo>
                    <a:pt x="1071372" y="514350"/>
                  </a:lnTo>
                  <a:lnTo>
                    <a:pt x="1069182" y="561167"/>
                  </a:lnTo>
                  <a:lnTo>
                    <a:pt x="1062741" y="606806"/>
                  </a:lnTo>
                  <a:lnTo>
                    <a:pt x="1052236" y="651086"/>
                  </a:lnTo>
                  <a:lnTo>
                    <a:pt x="1037857" y="693825"/>
                  </a:lnTo>
                  <a:lnTo>
                    <a:pt x="1019793" y="734842"/>
                  </a:lnTo>
                  <a:lnTo>
                    <a:pt x="998234" y="773954"/>
                  </a:lnTo>
                  <a:lnTo>
                    <a:pt x="973367" y="810981"/>
                  </a:lnTo>
                  <a:lnTo>
                    <a:pt x="945383" y="845741"/>
                  </a:lnTo>
                  <a:lnTo>
                    <a:pt x="914471" y="878052"/>
                  </a:lnTo>
                  <a:lnTo>
                    <a:pt x="880819" y="907733"/>
                  </a:lnTo>
                  <a:lnTo>
                    <a:pt x="844617" y="934602"/>
                  </a:lnTo>
                  <a:lnTo>
                    <a:pt x="806054" y="958477"/>
                  </a:lnTo>
                  <a:lnTo>
                    <a:pt x="765319" y="979177"/>
                  </a:lnTo>
                  <a:lnTo>
                    <a:pt x="722602" y="996521"/>
                  </a:lnTo>
                  <a:lnTo>
                    <a:pt x="678090" y="1010327"/>
                  </a:lnTo>
                  <a:lnTo>
                    <a:pt x="631974" y="1020413"/>
                  </a:lnTo>
                  <a:lnTo>
                    <a:pt x="584443" y="1026598"/>
                  </a:lnTo>
                  <a:lnTo>
                    <a:pt x="535686" y="1028700"/>
                  </a:lnTo>
                  <a:lnTo>
                    <a:pt x="486928" y="1026598"/>
                  </a:lnTo>
                  <a:lnTo>
                    <a:pt x="439397" y="1020413"/>
                  </a:lnTo>
                  <a:lnTo>
                    <a:pt x="393281" y="1010327"/>
                  </a:lnTo>
                  <a:lnTo>
                    <a:pt x="348769" y="996521"/>
                  </a:lnTo>
                  <a:lnTo>
                    <a:pt x="306052" y="979177"/>
                  </a:lnTo>
                  <a:lnTo>
                    <a:pt x="265317" y="958477"/>
                  </a:lnTo>
                  <a:lnTo>
                    <a:pt x="226754" y="934602"/>
                  </a:lnTo>
                  <a:lnTo>
                    <a:pt x="190552" y="907733"/>
                  </a:lnTo>
                  <a:lnTo>
                    <a:pt x="156900" y="878052"/>
                  </a:lnTo>
                  <a:lnTo>
                    <a:pt x="125988" y="845741"/>
                  </a:lnTo>
                  <a:lnTo>
                    <a:pt x="98004" y="810981"/>
                  </a:lnTo>
                  <a:lnTo>
                    <a:pt x="73137" y="773954"/>
                  </a:lnTo>
                  <a:lnTo>
                    <a:pt x="51578" y="734842"/>
                  </a:lnTo>
                  <a:lnTo>
                    <a:pt x="33514" y="693825"/>
                  </a:lnTo>
                  <a:lnTo>
                    <a:pt x="19135" y="651086"/>
                  </a:lnTo>
                  <a:lnTo>
                    <a:pt x="8630" y="606806"/>
                  </a:lnTo>
                  <a:lnTo>
                    <a:pt x="2189" y="561167"/>
                  </a:lnTo>
                  <a:lnTo>
                    <a:pt x="0" y="51435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0">
              <a:extLst>
                <a:ext uri="{FF2B5EF4-FFF2-40B4-BE49-F238E27FC236}">
                  <a16:creationId xmlns:a16="http://schemas.microsoft.com/office/drawing/2014/main" id="{C4FEDB83-C122-0563-E566-8AFEA1EBC0F0}"/>
                </a:ext>
              </a:extLst>
            </p:cNvPr>
            <p:cNvSpPr/>
            <p:nvPr/>
          </p:nvSpPr>
          <p:spPr>
            <a:xfrm>
              <a:off x="5797296" y="3429000"/>
              <a:ext cx="1071880" cy="1028700"/>
            </a:xfrm>
            <a:custGeom>
              <a:avLst/>
              <a:gdLst/>
              <a:ahLst/>
              <a:cxnLst/>
              <a:rect l="l" t="t" r="r" b="b"/>
              <a:pathLst>
                <a:path w="1071879" h="1028700">
                  <a:moveTo>
                    <a:pt x="535686" y="0"/>
                  </a:moveTo>
                  <a:lnTo>
                    <a:pt x="486928" y="2101"/>
                  </a:lnTo>
                  <a:lnTo>
                    <a:pt x="439397" y="8286"/>
                  </a:lnTo>
                  <a:lnTo>
                    <a:pt x="393281" y="18372"/>
                  </a:lnTo>
                  <a:lnTo>
                    <a:pt x="348769" y="32178"/>
                  </a:lnTo>
                  <a:lnTo>
                    <a:pt x="306052" y="49522"/>
                  </a:lnTo>
                  <a:lnTo>
                    <a:pt x="265317" y="70222"/>
                  </a:lnTo>
                  <a:lnTo>
                    <a:pt x="226754" y="94097"/>
                  </a:lnTo>
                  <a:lnTo>
                    <a:pt x="190552" y="120966"/>
                  </a:lnTo>
                  <a:lnTo>
                    <a:pt x="156900" y="150647"/>
                  </a:lnTo>
                  <a:lnTo>
                    <a:pt x="125988" y="182958"/>
                  </a:lnTo>
                  <a:lnTo>
                    <a:pt x="98004" y="217718"/>
                  </a:lnTo>
                  <a:lnTo>
                    <a:pt x="73137" y="254745"/>
                  </a:lnTo>
                  <a:lnTo>
                    <a:pt x="51578" y="293857"/>
                  </a:lnTo>
                  <a:lnTo>
                    <a:pt x="33514" y="334874"/>
                  </a:lnTo>
                  <a:lnTo>
                    <a:pt x="19135" y="377613"/>
                  </a:lnTo>
                  <a:lnTo>
                    <a:pt x="8630" y="421893"/>
                  </a:lnTo>
                  <a:lnTo>
                    <a:pt x="2189" y="467532"/>
                  </a:lnTo>
                  <a:lnTo>
                    <a:pt x="0" y="514350"/>
                  </a:lnTo>
                  <a:lnTo>
                    <a:pt x="2189" y="561167"/>
                  </a:lnTo>
                  <a:lnTo>
                    <a:pt x="8630" y="606806"/>
                  </a:lnTo>
                  <a:lnTo>
                    <a:pt x="19135" y="651086"/>
                  </a:lnTo>
                  <a:lnTo>
                    <a:pt x="33514" y="693825"/>
                  </a:lnTo>
                  <a:lnTo>
                    <a:pt x="51578" y="734842"/>
                  </a:lnTo>
                  <a:lnTo>
                    <a:pt x="73137" y="773954"/>
                  </a:lnTo>
                  <a:lnTo>
                    <a:pt x="98004" y="810981"/>
                  </a:lnTo>
                  <a:lnTo>
                    <a:pt x="125988" y="845741"/>
                  </a:lnTo>
                  <a:lnTo>
                    <a:pt x="156900" y="878052"/>
                  </a:lnTo>
                  <a:lnTo>
                    <a:pt x="190552" y="907733"/>
                  </a:lnTo>
                  <a:lnTo>
                    <a:pt x="226754" y="934602"/>
                  </a:lnTo>
                  <a:lnTo>
                    <a:pt x="265317" y="958477"/>
                  </a:lnTo>
                  <a:lnTo>
                    <a:pt x="306052" y="979177"/>
                  </a:lnTo>
                  <a:lnTo>
                    <a:pt x="348769" y="996521"/>
                  </a:lnTo>
                  <a:lnTo>
                    <a:pt x="393281" y="1010327"/>
                  </a:lnTo>
                  <a:lnTo>
                    <a:pt x="439397" y="1020413"/>
                  </a:lnTo>
                  <a:lnTo>
                    <a:pt x="486928" y="1026598"/>
                  </a:lnTo>
                  <a:lnTo>
                    <a:pt x="535686" y="1028700"/>
                  </a:lnTo>
                  <a:lnTo>
                    <a:pt x="584443" y="1026598"/>
                  </a:lnTo>
                  <a:lnTo>
                    <a:pt x="631974" y="1020413"/>
                  </a:lnTo>
                  <a:lnTo>
                    <a:pt x="678090" y="1010327"/>
                  </a:lnTo>
                  <a:lnTo>
                    <a:pt x="722602" y="996521"/>
                  </a:lnTo>
                  <a:lnTo>
                    <a:pt x="765319" y="979177"/>
                  </a:lnTo>
                  <a:lnTo>
                    <a:pt x="806054" y="958477"/>
                  </a:lnTo>
                  <a:lnTo>
                    <a:pt x="844617" y="934602"/>
                  </a:lnTo>
                  <a:lnTo>
                    <a:pt x="880819" y="907733"/>
                  </a:lnTo>
                  <a:lnTo>
                    <a:pt x="914471" y="878052"/>
                  </a:lnTo>
                  <a:lnTo>
                    <a:pt x="945383" y="845741"/>
                  </a:lnTo>
                  <a:lnTo>
                    <a:pt x="973367" y="810981"/>
                  </a:lnTo>
                  <a:lnTo>
                    <a:pt x="998234" y="773954"/>
                  </a:lnTo>
                  <a:lnTo>
                    <a:pt x="1019793" y="734842"/>
                  </a:lnTo>
                  <a:lnTo>
                    <a:pt x="1037857" y="693825"/>
                  </a:lnTo>
                  <a:lnTo>
                    <a:pt x="1052236" y="651086"/>
                  </a:lnTo>
                  <a:lnTo>
                    <a:pt x="1062741" y="606806"/>
                  </a:lnTo>
                  <a:lnTo>
                    <a:pt x="1069182" y="561167"/>
                  </a:lnTo>
                  <a:lnTo>
                    <a:pt x="1071372" y="514350"/>
                  </a:lnTo>
                  <a:lnTo>
                    <a:pt x="1069182" y="467532"/>
                  </a:lnTo>
                  <a:lnTo>
                    <a:pt x="1062741" y="421893"/>
                  </a:lnTo>
                  <a:lnTo>
                    <a:pt x="1052236" y="377613"/>
                  </a:lnTo>
                  <a:lnTo>
                    <a:pt x="1037857" y="334874"/>
                  </a:lnTo>
                  <a:lnTo>
                    <a:pt x="1019793" y="293857"/>
                  </a:lnTo>
                  <a:lnTo>
                    <a:pt x="998234" y="254745"/>
                  </a:lnTo>
                  <a:lnTo>
                    <a:pt x="973367" y="217718"/>
                  </a:lnTo>
                  <a:lnTo>
                    <a:pt x="945383" y="182958"/>
                  </a:lnTo>
                  <a:lnTo>
                    <a:pt x="914471" y="150647"/>
                  </a:lnTo>
                  <a:lnTo>
                    <a:pt x="880819" y="120966"/>
                  </a:lnTo>
                  <a:lnTo>
                    <a:pt x="844617" y="94097"/>
                  </a:lnTo>
                  <a:lnTo>
                    <a:pt x="806054" y="70222"/>
                  </a:lnTo>
                  <a:lnTo>
                    <a:pt x="765319" y="49522"/>
                  </a:lnTo>
                  <a:lnTo>
                    <a:pt x="722602" y="32178"/>
                  </a:lnTo>
                  <a:lnTo>
                    <a:pt x="678090" y="18372"/>
                  </a:lnTo>
                  <a:lnTo>
                    <a:pt x="631974" y="8286"/>
                  </a:lnTo>
                  <a:lnTo>
                    <a:pt x="584443" y="2101"/>
                  </a:lnTo>
                  <a:lnTo>
                    <a:pt x="535686" y="0"/>
                  </a:lnTo>
                  <a:close/>
                </a:path>
              </a:pathLst>
            </a:custGeom>
            <a:solidFill>
              <a:srgbClr val="FFC4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1">
              <a:extLst>
                <a:ext uri="{FF2B5EF4-FFF2-40B4-BE49-F238E27FC236}">
                  <a16:creationId xmlns:a16="http://schemas.microsoft.com/office/drawing/2014/main" id="{15338C1C-051D-ECFB-1A93-908F20B593D8}"/>
                </a:ext>
              </a:extLst>
            </p:cNvPr>
            <p:cNvSpPr/>
            <p:nvPr/>
          </p:nvSpPr>
          <p:spPr>
            <a:xfrm>
              <a:off x="5797296" y="3429000"/>
              <a:ext cx="1071880" cy="1028700"/>
            </a:xfrm>
            <a:custGeom>
              <a:avLst/>
              <a:gdLst/>
              <a:ahLst/>
              <a:cxnLst/>
              <a:rect l="l" t="t" r="r" b="b"/>
              <a:pathLst>
                <a:path w="1071879" h="1028700">
                  <a:moveTo>
                    <a:pt x="0" y="514350"/>
                  </a:moveTo>
                  <a:lnTo>
                    <a:pt x="2189" y="467532"/>
                  </a:lnTo>
                  <a:lnTo>
                    <a:pt x="8630" y="421893"/>
                  </a:lnTo>
                  <a:lnTo>
                    <a:pt x="19135" y="377613"/>
                  </a:lnTo>
                  <a:lnTo>
                    <a:pt x="33514" y="334874"/>
                  </a:lnTo>
                  <a:lnTo>
                    <a:pt x="51578" y="293857"/>
                  </a:lnTo>
                  <a:lnTo>
                    <a:pt x="73137" y="254745"/>
                  </a:lnTo>
                  <a:lnTo>
                    <a:pt x="98004" y="217718"/>
                  </a:lnTo>
                  <a:lnTo>
                    <a:pt x="125988" y="182958"/>
                  </a:lnTo>
                  <a:lnTo>
                    <a:pt x="156900" y="150647"/>
                  </a:lnTo>
                  <a:lnTo>
                    <a:pt x="190552" y="120966"/>
                  </a:lnTo>
                  <a:lnTo>
                    <a:pt x="226754" y="94097"/>
                  </a:lnTo>
                  <a:lnTo>
                    <a:pt x="265317" y="70222"/>
                  </a:lnTo>
                  <a:lnTo>
                    <a:pt x="306052" y="49522"/>
                  </a:lnTo>
                  <a:lnTo>
                    <a:pt x="348769" y="32178"/>
                  </a:lnTo>
                  <a:lnTo>
                    <a:pt x="393281" y="18372"/>
                  </a:lnTo>
                  <a:lnTo>
                    <a:pt x="439397" y="8286"/>
                  </a:lnTo>
                  <a:lnTo>
                    <a:pt x="486928" y="2101"/>
                  </a:lnTo>
                  <a:lnTo>
                    <a:pt x="535686" y="0"/>
                  </a:lnTo>
                  <a:lnTo>
                    <a:pt x="584443" y="2101"/>
                  </a:lnTo>
                  <a:lnTo>
                    <a:pt x="631974" y="8286"/>
                  </a:lnTo>
                  <a:lnTo>
                    <a:pt x="678090" y="18372"/>
                  </a:lnTo>
                  <a:lnTo>
                    <a:pt x="722602" y="32178"/>
                  </a:lnTo>
                  <a:lnTo>
                    <a:pt x="765319" y="49522"/>
                  </a:lnTo>
                  <a:lnTo>
                    <a:pt x="806054" y="70222"/>
                  </a:lnTo>
                  <a:lnTo>
                    <a:pt x="844617" y="94097"/>
                  </a:lnTo>
                  <a:lnTo>
                    <a:pt x="880819" y="120966"/>
                  </a:lnTo>
                  <a:lnTo>
                    <a:pt x="914471" y="150647"/>
                  </a:lnTo>
                  <a:lnTo>
                    <a:pt x="945383" y="182958"/>
                  </a:lnTo>
                  <a:lnTo>
                    <a:pt x="973367" y="217718"/>
                  </a:lnTo>
                  <a:lnTo>
                    <a:pt x="998234" y="254745"/>
                  </a:lnTo>
                  <a:lnTo>
                    <a:pt x="1019793" y="293857"/>
                  </a:lnTo>
                  <a:lnTo>
                    <a:pt x="1037857" y="334874"/>
                  </a:lnTo>
                  <a:lnTo>
                    <a:pt x="1052236" y="377613"/>
                  </a:lnTo>
                  <a:lnTo>
                    <a:pt x="1062741" y="421893"/>
                  </a:lnTo>
                  <a:lnTo>
                    <a:pt x="1069182" y="467532"/>
                  </a:lnTo>
                  <a:lnTo>
                    <a:pt x="1071372" y="514350"/>
                  </a:lnTo>
                  <a:lnTo>
                    <a:pt x="1069182" y="561167"/>
                  </a:lnTo>
                  <a:lnTo>
                    <a:pt x="1062741" y="606806"/>
                  </a:lnTo>
                  <a:lnTo>
                    <a:pt x="1052236" y="651086"/>
                  </a:lnTo>
                  <a:lnTo>
                    <a:pt x="1037857" y="693825"/>
                  </a:lnTo>
                  <a:lnTo>
                    <a:pt x="1019793" y="734842"/>
                  </a:lnTo>
                  <a:lnTo>
                    <a:pt x="998234" y="773954"/>
                  </a:lnTo>
                  <a:lnTo>
                    <a:pt x="973367" y="810981"/>
                  </a:lnTo>
                  <a:lnTo>
                    <a:pt x="945383" y="845741"/>
                  </a:lnTo>
                  <a:lnTo>
                    <a:pt x="914471" y="878052"/>
                  </a:lnTo>
                  <a:lnTo>
                    <a:pt x="880819" y="907733"/>
                  </a:lnTo>
                  <a:lnTo>
                    <a:pt x="844617" y="934602"/>
                  </a:lnTo>
                  <a:lnTo>
                    <a:pt x="806054" y="958477"/>
                  </a:lnTo>
                  <a:lnTo>
                    <a:pt x="765319" y="979177"/>
                  </a:lnTo>
                  <a:lnTo>
                    <a:pt x="722602" y="996521"/>
                  </a:lnTo>
                  <a:lnTo>
                    <a:pt x="678090" y="1010327"/>
                  </a:lnTo>
                  <a:lnTo>
                    <a:pt x="631974" y="1020413"/>
                  </a:lnTo>
                  <a:lnTo>
                    <a:pt x="584443" y="1026598"/>
                  </a:lnTo>
                  <a:lnTo>
                    <a:pt x="535686" y="1028700"/>
                  </a:lnTo>
                  <a:lnTo>
                    <a:pt x="486928" y="1026598"/>
                  </a:lnTo>
                  <a:lnTo>
                    <a:pt x="439397" y="1020413"/>
                  </a:lnTo>
                  <a:lnTo>
                    <a:pt x="393281" y="1010327"/>
                  </a:lnTo>
                  <a:lnTo>
                    <a:pt x="348769" y="996521"/>
                  </a:lnTo>
                  <a:lnTo>
                    <a:pt x="306052" y="979177"/>
                  </a:lnTo>
                  <a:lnTo>
                    <a:pt x="265317" y="958477"/>
                  </a:lnTo>
                  <a:lnTo>
                    <a:pt x="226754" y="934602"/>
                  </a:lnTo>
                  <a:lnTo>
                    <a:pt x="190552" y="907733"/>
                  </a:lnTo>
                  <a:lnTo>
                    <a:pt x="156900" y="878052"/>
                  </a:lnTo>
                  <a:lnTo>
                    <a:pt x="125988" y="845741"/>
                  </a:lnTo>
                  <a:lnTo>
                    <a:pt x="98004" y="810981"/>
                  </a:lnTo>
                  <a:lnTo>
                    <a:pt x="73137" y="773954"/>
                  </a:lnTo>
                  <a:lnTo>
                    <a:pt x="51578" y="734842"/>
                  </a:lnTo>
                  <a:lnTo>
                    <a:pt x="33514" y="693825"/>
                  </a:lnTo>
                  <a:lnTo>
                    <a:pt x="19135" y="651086"/>
                  </a:lnTo>
                  <a:lnTo>
                    <a:pt x="8630" y="606806"/>
                  </a:lnTo>
                  <a:lnTo>
                    <a:pt x="2189" y="561167"/>
                  </a:lnTo>
                  <a:lnTo>
                    <a:pt x="0" y="51435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2">
              <a:extLst>
                <a:ext uri="{FF2B5EF4-FFF2-40B4-BE49-F238E27FC236}">
                  <a16:creationId xmlns:a16="http://schemas.microsoft.com/office/drawing/2014/main" id="{A945F3A5-1B99-DB88-6E2D-0CD6C76E59D8}"/>
                </a:ext>
              </a:extLst>
            </p:cNvPr>
            <p:cNvSpPr/>
            <p:nvPr/>
          </p:nvSpPr>
          <p:spPr>
            <a:xfrm>
              <a:off x="7411211" y="3432048"/>
              <a:ext cx="1069975" cy="1028700"/>
            </a:xfrm>
            <a:custGeom>
              <a:avLst/>
              <a:gdLst/>
              <a:ahLst/>
              <a:cxnLst/>
              <a:rect l="l" t="t" r="r" b="b"/>
              <a:pathLst>
                <a:path w="1069975" h="1028700">
                  <a:moveTo>
                    <a:pt x="534924" y="0"/>
                  </a:moveTo>
                  <a:lnTo>
                    <a:pt x="486235" y="2101"/>
                  </a:lnTo>
                  <a:lnTo>
                    <a:pt x="438771" y="8286"/>
                  </a:lnTo>
                  <a:lnTo>
                    <a:pt x="392721" y="18372"/>
                  </a:lnTo>
                  <a:lnTo>
                    <a:pt x="348272" y="32178"/>
                  </a:lnTo>
                  <a:lnTo>
                    <a:pt x="305615" y="49522"/>
                  </a:lnTo>
                  <a:lnTo>
                    <a:pt x="264938" y="70222"/>
                  </a:lnTo>
                  <a:lnTo>
                    <a:pt x="226430" y="94097"/>
                  </a:lnTo>
                  <a:lnTo>
                    <a:pt x="190280" y="120966"/>
                  </a:lnTo>
                  <a:lnTo>
                    <a:pt x="156676" y="150647"/>
                  </a:lnTo>
                  <a:lnTo>
                    <a:pt x="125808" y="182958"/>
                  </a:lnTo>
                  <a:lnTo>
                    <a:pt x="97864" y="217718"/>
                  </a:lnTo>
                  <a:lnTo>
                    <a:pt x="73033" y="254745"/>
                  </a:lnTo>
                  <a:lnTo>
                    <a:pt x="51504" y="293857"/>
                  </a:lnTo>
                  <a:lnTo>
                    <a:pt x="33466" y="334874"/>
                  </a:lnTo>
                  <a:lnTo>
                    <a:pt x="19108" y="377613"/>
                  </a:lnTo>
                  <a:lnTo>
                    <a:pt x="8618" y="421893"/>
                  </a:lnTo>
                  <a:lnTo>
                    <a:pt x="2186" y="467532"/>
                  </a:lnTo>
                  <a:lnTo>
                    <a:pt x="0" y="514350"/>
                  </a:lnTo>
                  <a:lnTo>
                    <a:pt x="2186" y="561167"/>
                  </a:lnTo>
                  <a:lnTo>
                    <a:pt x="8618" y="606806"/>
                  </a:lnTo>
                  <a:lnTo>
                    <a:pt x="19108" y="651086"/>
                  </a:lnTo>
                  <a:lnTo>
                    <a:pt x="33466" y="693825"/>
                  </a:lnTo>
                  <a:lnTo>
                    <a:pt x="51504" y="734842"/>
                  </a:lnTo>
                  <a:lnTo>
                    <a:pt x="73033" y="773954"/>
                  </a:lnTo>
                  <a:lnTo>
                    <a:pt x="97864" y="810981"/>
                  </a:lnTo>
                  <a:lnTo>
                    <a:pt x="125808" y="845741"/>
                  </a:lnTo>
                  <a:lnTo>
                    <a:pt x="156676" y="878052"/>
                  </a:lnTo>
                  <a:lnTo>
                    <a:pt x="190280" y="907733"/>
                  </a:lnTo>
                  <a:lnTo>
                    <a:pt x="226430" y="934602"/>
                  </a:lnTo>
                  <a:lnTo>
                    <a:pt x="264938" y="958477"/>
                  </a:lnTo>
                  <a:lnTo>
                    <a:pt x="305615" y="979177"/>
                  </a:lnTo>
                  <a:lnTo>
                    <a:pt x="348272" y="996521"/>
                  </a:lnTo>
                  <a:lnTo>
                    <a:pt x="392721" y="1010327"/>
                  </a:lnTo>
                  <a:lnTo>
                    <a:pt x="438771" y="1020413"/>
                  </a:lnTo>
                  <a:lnTo>
                    <a:pt x="486235" y="1026598"/>
                  </a:lnTo>
                  <a:lnTo>
                    <a:pt x="534924" y="1028700"/>
                  </a:lnTo>
                  <a:lnTo>
                    <a:pt x="583612" y="1026598"/>
                  </a:lnTo>
                  <a:lnTo>
                    <a:pt x="631076" y="1020413"/>
                  </a:lnTo>
                  <a:lnTo>
                    <a:pt x="677126" y="1010327"/>
                  </a:lnTo>
                  <a:lnTo>
                    <a:pt x="721575" y="996521"/>
                  </a:lnTo>
                  <a:lnTo>
                    <a:pt x="764232" y="979177"/>
                  </a:lnTo>
                  <a:lnTo>
                    <a:pt x="804909" y="958477"/>
                  </a:lnTo>
                  <a:lnTo>
                    <a:pt x="843417" y="934602"/>
                  </a:lnTo>
                  <a:lnTo>
                    <a:pt x="879567" y="907733"/>
                  </a:lnTo>
                  <a:lnTo>
                    <a:pt x="913171" y="878052"/>
                  </a:lnTo>
                  <a:lnTo>
                    <a:pt x="944039" y="845741"/>
                  </a:lnTo>
                  <a:lnTo>
                    <a:pt x="971983" y="810981"/>
                  </a:lnTo>
                  <a:lnTo>
                    <a:pt x="996814" y="773954"/>
                  </a:lnTo>
                  <a:lnTo>
                    <a:pt x="1018343" y="734842"/>
                  </a:lnTo>
                  <a:lnTo>
                    <a:pt x="1036381" y="693825"/>
                  </a:lnTo>
                  <a:lnTo>
                    <a:pt x="1050739" y="651086"/>
                  </a:lnTo>
                  <a:lnTo>
                    <a:pt x="1061229" y="606806"/>
                  </a:lnTo>
                  <a:lnTo>
                    <a:pt x="1067661" y="561167"/>
                  </a:lnTo>
                  <a:lnTo>
                    <a:pt x="1069848" y="514350"/>
                  </a:lnTo>
                  <a:lnTo>
                    <a:pt x="1067661" y="467532"/>
                  </a:lnTo>
                  <a:lnTo>
                    <a:pt x="1061229" y="421893"/>
                  </a:lnTo>
                  <a:lnTo>
                    <a:pt x="1050739" y="377613"/>
                  </a:lnTo>
                  <a:lnTo>
                    <a:pt x="1036381" y="334874"/>
                  </a:lnTo>
                  <a:lnTo>
                    <a:pt x="1018343" y="293857"/>
                  </a:lnTo>
                  <a:lnTo>
                    <a:pt x="996814" y="254745"/>
                  </a:lnTo>
                  <a:lnTo>
                    <a:pt x="971983" y="217718"/>
                  </a:lnTo>
                  <a:lnTo>
                    <a:pt x="944039" y="182958"/>
                  </a:lnTo>
                  <a:lnTo>
                    <a:pt x="913171" y="150647"/>
                  </a:lnTo>
                  <a:lnTo>
                    <a:pt x="879567" y="120966"/>
                  </a:lnTo>
                  <a:lnTo>
                    <a:pt x="843417" y="94097"/>
                  </a:lnTo>
                  <a:lnTo>
                    <a:pt x="804909" y="70222"/>
                  </a:lnTo>
                  <a:lnTo>
                    <a:pt x="764232" y="49522"/>
                  </a:lnTo>
                  <a:lnTo>
                    <a:pt x="721575" y="32178"/>
                  </a:lnTo>
                  <a:lnTo>
                    <a:pt x="677126" y="18372"/>
                  </a:lnTo>
                  <a:lnTo>
                    <a:pt x="631076" y="8286"/>
                  </a:lnTo>
                  <a:lnTo>
                    <a:pt x="583612" y="2101"/>
                  </a:lnTo>
                  <a:lnTo>
                    <a:pt x="534924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3">
              <a:extLst>
                <a:ext uri="{FF2B5EF4-FFF2-40B4-BE49-F238E27FC236}">
                  <a16:creationId xmlns:a16="http://schemas.microsoft.com/office/drawing/2014/main" id="{F9A112F7-CB33-40DE-7E68-FCAFC73B6970}"/>
                </a:ext>
              </a:extLst>
            </p:cNvPr>
            <p:cNvSpPr/>
            <p:nvPr/>
          </p:nvSpPr>
          <p:spPr>
            <a:xfrm>
              <a:off x="7411211" y="3432048"/>
              <a:ext cx="1069975" cy="1028700"/>
            </a:xfrm>
            <a:custGeom>
              <a:avLst/>
              <a:gdLst/>
              <a:ahLst/>
              <a:cxnLst/>
              <a:rect l="l" t="t" r="r" b="b"/>
              <a:pathLst>
                <a:path w="1069975" h="1028700">
                  <a:moveTo>
                    <a:pt x="0" y="514350"/>
                  </a:moveTo>
                  <a:lnTo>
                    <a:pt x="2186" y="467532"/>
                  </a:lnTo>
                  <a:lnTo>
                    <a:pt x="8618" y="421893"/>
                  </a:lnTo>
                  <a:lnTo>
                    <a:pt x="19108" y="377613"/>
                  </a:lnTo>
                  <a:lnTo>
                    <a:pt x="33466" y="334874"/>
                  </a:lnTo>
                  <a:lnTo>
                    <a:pt x="51504" y="293857"/>
                  </a:lnTo>
                  <a:lnTo>
                    <a:pt x="73033" y="254745"/>
                  </a:lnTo>
                  <a:lnTo>
                    <a:pt x="97864" y="217718"/>
                  </a:lnTo>
                  <a:lnTo>
                    <a:pt x="125808" y="182958"/>
                  </a:lnTo>
                  <a:lnTo>
                    <a:pt x="156676" y="150647"/>
                  </a:lnTo>
                  <a:lnTo>
                    <a:pt x="190280" y="120966"/>
                  </a:lnTo>
                  <a:lnTo>
                    <a:pt x="226430" y="94097"/>
                  </a:lnTo>
                  <a:lnTo>
                    <a:pt x="264938" y="70222"/>
                  </a:lnTo>
                  <a:lnTo>
                    <a:pt x="305615" y="49522"/>
                  </a:lnTo>
                  <a:lnTo>
                    <a:pt x="348272" y="32178"/>
                  </a:lnTo>
                  <a:lnTo>
                    <a:pt x="392721" y="18372"/>
                  </a:lnTo>
                  <a:lnTo>
                    <a:pt x="438771" y="8286"/>
                  </a:lnTo>
                  <a:lnTo>
                    <a:pt x="486235" y="2101"/>
                  </a:lnTo>
                  <a:lnTo>
                    <a:pt x="534924" y="0"/>
                  </a:lnTo>
                  <a:lnTo>
                    <a:pt x="583612" y="2101"/>
                  </a:lnTo>
                  <a:lnTo>
                    <a:pt x="631076" y="8286"/>
                  </a:lnTo>
                  <a:lnTo>
                    <a:pt x="677126" y="18372"/>
                  </a:lnTo>
                  <a:lnTo>
                    <a:pt x="721575" y="32178"/>
                  </a:lnTo>
                  <a:lnTo>
                    <a:pt x="764232" y="49522"/>
                  </a:lnTo>
                  <a:lnTo>
                    <a:pt x="804909" y="70222"/>
                  </a:lnTo>
                  <a:lnTo>
                    <a:pt x="843417" y="94097"/>
                  </a:lnTo>
                  <a:lnTo>
                    <a:pt x="879567" y="120966"/>
                  </a:lnTo>
                  <a:lnTo>
                    <a:pt x="913171" y="150647"/>
                  </a:lnTo>
                  <a:lnTo>
                    <a:pt x="944039" y="182958"/>
                  </a:lnTo>
                  <a:lnTo>
                    <a:pt x="971983" y="217718"/>
                  </a:lnTo>
                  <a:lnTo>
                    <a:pt x="996814" y="254745"/>
                  </a:lnTo>
                  <a:lnTo>
                    <a:pt x="1018343" y="293857"/>
                  </a:lnTo>
                  <a:lnTo>
                    <a:pt x="1036381" y="334874"/>
                  </a:lnTo>
                  <a:lnTo>
                    <a:pt x="1050739" y="377613"/>
                  </a:lnTo>
                  <a:lnTo>
                    <a:pt x="1061229" y="421893"/>
                  </a:lnTo>
                  <a:lnTo>
                    <a:pt x="1067661" y="467532"/>
                  </a:lnTo>
                  <a:lnTo>
                    <a:pt x="1069848" y="514350"/>
                  </a:lnTo>
                  <a:lnTo>
                    <a:pt x="1067661" y="561167"/>
                  </a:lnTo>
                  <a:lnTo>
                    <a:pt x="1061229" y="606806"/>
                  </a:lnTo>
                  <a:lnTo>
                    <a:pt x="1050739" y="651086"/>
                  </a:lnTo>
                  <a:lnTo>
                    <a:pt x="1036381" y="693825"/>
                  </a:lnTo>
                  <a:lnTo>
                    <a:pt x="1018343" y="734842"/>
                  </a:lnTo>
                  <a:lnTo>
                    <a:pt x="996814" y="773954"/>
                  </a:lnTo>
                  <a:lnTo>
                    <a:pt x="971983" y="810981"/>
                  </a:lnTo>
                  <a:lnTo>
                    <a:pt x="944039" y="845741"/>
                  </a:lnTo>
                  <a:lnTo>
                    <a:pt x="913171" y="878052"/>
                  </a:lnTo>
                  <a:lnTo>
                    <a:pt x="879567" y="907733"/>
                  </a:lnTo>
                  <a:lnTo>
                    <a:pt x="843417" y="934602"/>
                  </a:lnTo>
                  <a:lnTo>
                    <a:pt x="804909" y="958477"/>
                  </a:lnTo>
                  <a:lnTo>
                    <a:pt x="764232" y="979177"/>
                  </a:lnTo>
                  <a:lnTo>
                    <a:pt x="721575" y="996521"/>
                  </a:lnTo>
                  <a:lnTo>
                    <a:pt x="677126" y="1010327"/>
                  </a:lnTo>
                  <a:lnTo>
                    <a:pt x="631076" y="1020413"/>
                  </a:lnTo>
                  <a:lnTo>
                    <a:pt x="583612" y="1026598"/>
                  </a:lnTo>
                  <a:lnTo>
                    <a:pt x="534924" y="1028700"/>
                  </a:lnTo>
                  <a:lnTo>
                    <a:pt x="486235" y="1026598"/>
                  </a:lnTo>
                  <a:lnTo>
                    <a:pt x="438771" y="1020413"/>
                  </a:lnTo>
                  <a:lnTo>
                    <a:pt x="392721" y="1010327"/>
                  </a:lnTo>
                  <a:lnTo>
                    <a:pt x="348272" y="996521"/>
                  </a:lnTo>
                  <a:lnTo>
                    <a:pt x="305615" y="979177"/>
                  </a:lnTo>
                  <a:lnTo>
                    <a:pt x="264938" y="958477"/>
                  </a:lnTo>
                  <a:lnTo>
                    <a:pt x="226430" y="934602"/>
                  </a:lnTo>
                  <a:lnTo>
                    <a:pt x="190280" y="907733"/>
                  </a:lnTo>
                  <a:lnTo>
                    <a:pt x="156676" y="878052"/>
                  </a:lnTo>
                  <a:lnTo>
                    <a:pt x="125808" y="845741"/>
                  </a:lnTo>
                  <a:lnTo>
                    <a:pt x="97864" y="810981"/>
                  </a:lnTo>
                  <a:lnTo>
                    <a:pt x="73033" y="773954"/>
                  </a:lnTo>
                  <a:lnTo>
                    <a:pt x="51504" y="734842"/>
                  </a:lnTo>
                  <a:lnTo>
                    <a:pt x="33466" y="693825"/>
                  </a:lnTo>
                  <a:lnTo>
                    <a:pt x="19108" y="651086"/>
                  </a:lnTo>
                  <a:lnTo>
                    <a:pt x="8618" y="606806"/>
                  </a:lnTo>
                  <a:lnTo>
                    <a:pt x="2186" y="561167"/>
                  </a:lnTo>
                  <a:lnTo>
                    <a:pt x="0" y="514350"/>
                  </a:lnTo>
                  <a:close/>
                </a:path>
              </a:pathLst>
            </a:custGeom>
            <a:ln w="126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4">
              <a:extLst>
                <a:ext uri="{FF2B5EF4-FFF2-40B4-BE49-F238E27FC236}">
                  <a16:creationId xmlns:a16="http://schemas.microsoft.com/office/drawing/2014/main" id="{CE95BCDE-B5D4-D2A7-97FD-E61A73296580}"/>
                </a:ext>
              </a:extLst>
            </p:cNvPr>
            <p:cNvSpPr/>
            <p:nvPr/>
          </p:nvSpPr>
          <p:spPr>
            <a:xfrm>
              <a:off x="8753856" y="3432048"/>
              <a:ext cx="1069975" cy="1028700"/>
            </a:xfrm>
            <a:custGeom>
              <a:avLst/>
              <a:gdLst/>
              <a:ahLst/>
              <a:cxnLst/>
              <a:rect l="l" t="t" r="r" b="b"/>
              <a:pathLst>
                <a:path w="1069975" h="1028700">
                  <a:moveTo>
                    <a:pt x="534924" y="0"/>
                  </a:moveTo>
                  <a:lnTo>
                    <a:pt x="486235" y="2101"/>
                  </a:lnTo>
                  <a:lnTo>
                    <a:pt x="438771" y="8286"/>
                  </a:lnTo>
                  <a:lnTo>
                    <a:pt x="392721" y="18372"/>
                  </a:lnTo>
                  <a:lnTo>
                    <a:pt x="348272" y="32178"/>
                  </a:lnTo>
                  <a:lnTo>
                    <a:pt x="305615" y="49522"/>
                  </a:lnTo>
                  <a:lnTo>
                    <a:pt x="264938" y="70222"/>
                  </a:lnTo>
                  <a:lnTo>
                    <a:pt x="226430" y="94097"/>
                  </a:lnTo>
                  <a:lnTo>
                    <a:pt x="190280" y="120966"/>
                  </a:lnTo>
                  <a:lnTo>
                    <a:pt x="156676" y="150647"/>
                  </a:lnTo>
                  <a:lnTo>
                    <a:pt x="125808" y="182958"/>
                  </a:lnTo>
                  <a:lnTo>
                    <a:pt x="97864" y="217718"/>
                  </a:lnTo>
                  <a:lnTo>
                    <a:pt x="73033" y="254745"/>
                  </a:lnTo>
                  <a:lnTo>
                    <a:pt x="51504" y="293857"/>
                  </a:lnTo>
                  <a:lnTo>
                    <a:pt x="33466" y="334874"/>
                  </a:lnTo>
                  <a:lnTo>
                    <a:pt x="19108" y="377613"/>
                  </a:lnTo>
                  <a:lnTo>
                    <a:pt x="8618" y="421893"/>
                  </a:lnTo>
                  <a:lnTo>
                    <a:pt x="2186" y="467532"/>
                  </a:lnTo>
                  <a:lnTo>
                    <a:pt x="0" y="514350"/>
                  </a:lnTo>
                  <a:lnTo>
                    <a:pt x="2186" y="561167"/>
                  </a:lnTo>
                  <a:lnTo>
                    <a:pt x="8618" y="606806"/>
                  </a:lnTo>
                  <a:lnTo>
                    <a:pt x="19108" y="651086"/>
                  </a:lnTo>
                  <a:lnTo>
                    <a:pt x="33466" y="693825"/>
                  </a:lnTo>
                  <a:lnTo>
                    <a:pt x="51504" y="734842"/>
                  </a:lnTo>
                  <a:lnTo>
                    <a:pt x="73033" y="773954"/>
                  </a:lnTo>
                  <a:lnTo>
                    <a:pt x="97864" y="810981"/>
                  </a:lnTo>
                  <a:lnTo>
                    <a:pt x="125808" y="845741"/>
                  </a:lnTo>
                  <a:lnTo>
                    <a:pt x="156676" y="878052"/>
                  </a:lnTo>
                  <a:lnTo>
                    <a:pt x="190280" y="907733"/>
                  </a:lnTo>
                  <a:lnTo>
                    <a:pt x="226430" y="934602"/>
                  </a:lnTo>
                  <a:lnTo>
                    <a:pt x="264938" y="958477"/>
                  </a:lnTo>
                  <a:lnTo>
                    <a:pt x="305615" y="979177"/>
                  </a:lnTo>
                  <a:lnTo>
                    <a:pt x="348272" y="996521"/>
                  </a:lnTo>
                  <a:lnTo>
                    <a:pt x="392721" y="1010327"/>
                  </a:lnTo>
                  <a:lnTo>
                    <a:pt x="438771" y="1020413"/>
                  </a:lnTo>
                  <a:lnTo>
                    <a:pt x="486235" y="1026598"/>
                  </a:lnTo>
                  <a:lnTo>
                    <a:pt x="534924" y="1028700"/>
                  </a:lnTo>
                  <a:lnTo>
                    <a:pt x="583612" y="1026598"/>
                  </a:lnTo>
                  <a:lnTo>
                    <a:pt x="631076" y="1020413"/>
                  </a:lnTo>
                  <a:lnTo>
                    <a:pt x="677126" y="1010327"/>
                  </a:lnTo>
                  <a:lnTo>
                    <a:pt x="721575" y="996521"/>
                  </a:lnTo>
                  <a:lnTo>
                    <a:pt x="764232" y="979177"/>
                  </a:lnTo>
                  <a:lnTo>
                    <a:pt x="804909" y="958477"/>
                  </a:lnTo>
                  <a:lnTo>
                    <a:pt x="843417" y="934602"/>
                  </a:lnTo>
                  <a:lnTo>
                    <a:pt x="879567" y="907733"/>
                  </a:lnTo>
                  <a:lnTo>
                    <a:pt x="913171" y="878052"/>
                  </a:lnTo>
                  <a:lnTo>
                    <a:pt x="944039" y="845741"/>
                  </a:lnTo>
                  <a:lnTo>
                    <a:pt x="971983" y="810981"/>
                  </a:lnTo>
                  <a:lnTo>
                    <a:pt x="996814" y="773954"/>
                  </a:lnTo>
                  <a:lnTo>
                    <a:pt x="1018343" y="734842"/>
                  </a:lnTo>
                  <a:lnTo>
                    <a:pt x="1036381" y="693825"/>
                  </a:lnTo>
                  <a:lnTo>
                    <a:pt x="1050739" y="651086"/>
                  </a:lnTo>
                  <a:lnTo>
                    <a:pt x="1061229" y="606806"/>
                  </a:lnTo>
                  <a:lnTo>
                    <a:pt x="1067661" y="561167"/>
                  </a:lnTo>
                  <a:lnTo>
                    <a:pt x="1069848" y="514350"/>
                  </a:lnTo>
                  <a:lnTo>
                    <a:pt x="1067661" y="467532"/>
                  </a:lnTo>
                  <a:lnTo>
                    <a:pt x="1061229" y="421893"/>
                  </a:lnTo>
                  <a:lnTo>
                    <a:pt x="1050739" y="377613"/>
                  </a:lnTo>
                  <a:lnTo>
                    <a:pt x="1036381" y="334874"/>
                  </a:lnTo>
                  <a:lnTo>
                    <a:pt x="1018343" y="293857"/>
                  </a:lnTo>
                  <a:lnTo>
                    <a:pt x="996814" y="254745"/>
                  </a:lnTo>
                  <a:lnTo>
                    <a:pt x="971983" y="217718"/>
                  </a:lnTo>
                  <a:lnTo>
                    <a:pt x="944039" y="182958"/>
                  </a:lnTo>
                  <a:lnTo>
                    <a:pt x="913171" y="150647"/>
                  </a:lnTo>
                  <a:lnTo>
                    <a:pt x="879567" y="120966"/>
                  </a:lnTo>
                  <a:lnTo>
                    <a:pt x="843417" y="94097"/>
                  </a:lnTo>
                  <a:lnTo>
                    <a:pt x="804909" y="70222"/>
                  </a:lnTo>
                  <a:lnTo>
                    <a:pt x="764232" y="49522"/>
                  </a:lnTo>
                  <a:lnTo>
                    <a:pt x="721575" y="32178"/>
                  </a:lnTo>
                  <a:lnTo>
                    <a:pt x="677126" y="18372"/>
                  </a:lnTo>
                  <a:lnTo>
                    <a:pt x="631076" y="8286"/>
                  </a:lnTo>
                  <a:lnTo>
                    <a:pt x="583612" y="2101"/>
                  </a:lnTo>
                  <a:lnTo>
                    <a:pt x="534924" y="0"/>
                  </a:lnTo>
                  <a:close/>
                </a:path>
              </a:pathLst>
            </a:custGeom>
            <a:solidFill>
              <a:srgbClr val="FFC4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5">
              <a:extLst>
                <a:ext uri="{FF2B5EF4-FFF2-40B4-BE49-F238E27FC236}">
                  <a16:creationId xmlns:a16="http://schemas.microsoft.com/office/drawing/2014/main" id="{4B90C2D6-28A1-F9B1-4847-1239A6A6E000}"/>
                </a:ext>
              </a:extLst>
            </p:cNvPr>
            <p:cNvSpPr/>
            <p:nvPr/>
          </p:nvSpPr>
          <p:spPr>
            <a:xfrm>
              <a:off x="8753856" y="3432048"/>
              <a:ext cx="1069975" cy="1028700"/>
            </a:xfrm>
            <a:custGeom>
              <a:avLst/>
              <a:gdLst/>
              <a:ahLst/>
              <a:cxnLst/>
              <a:rect l="l" t="t" r="r" b="b"/>
              <a:pathLst>
                <a:path w="1069975" h="1028700">
                  <a:moveTo>
                    <a:pt x="0" y="514350"/>
                  </a:moveTo>
                  <a:lnTo>
                    <a:pt x="2186" y="467532"/>
                  </a:lnTo>
                  <a:lnTo>
                    <a:pt x="8618" y="421893"/>
                  </a:lnTo>
                  <a:lnTo>
                    <a:pt x="19108" y="377613"/>
                  </a:lnTo>
                  <a:lnTo>
                    <a:pt x="33466" y="334874"/>
                  </a:lnTo>
                  <a:lnTo>
                    <a:pt x="51504" y="293857"/>
                  </a:lnTo>
                  <a:lnTo>
                    <a:pt x="73033" y="254745"/>
                  </a:lnTo>
                  <a:lnTo>
                    <a:pt x="97864" y="217718"/>
                  </a:lnTo>
                  <a:lnTo>
                    <a:pt x="125808" y="182958"/>
                  </a:lnTo>
                  <a:lnTo>
                    <a:pt x="156676" y="150647"/>
                  </a:lnTo>
                  <a:lnTo>
                    <a:pt x="190280" y="120966"/>
                  </a:lnTo>
                  <a:lnTo>
                    <a:pt x="226430" y="94097"/>
                  </a:lnTo>
                  <a:lnTo>
                    <a:pt x="264938" y="70222"/>
                  </a:lnTo>
                  <a:lnTo>
                    <a:pt x="305615" y="49522"/>
                  </a:lnTo>
                  <a:lnTo>
                    <a:pt x="348272" y="32178"/>
                  </a:lnTo>
                  <a:lnTo>
                    <a:pt x="392721" y="18372"/>
                  </a:lnTo>
                  <a:lnTo>
                    <a:pt x="438771" y="8286"/>
                  </a:lnTo>
                  <a:lnTo>
                    <a:pt x="486235" y="2101"/>
                  </a:lnTo>
                  <a:lnTo>
                    <a:pt x="534924" y="0"/>
                  </a:lnTo>
                  <a:lnTo>
                    <a:pt x="583612" y="2101"/>
                  </a:lnTo>
                  <a:lnTo>
                    <a:pt x="631076" y="8286"/>
                  </a:lnTo>
                  <a:lnTo>
                    <a:pt x="677126" y="18372"/>
                  </a:lnTo>
                  <a:lnTo>
                    <a:pt x="721575" y="32178"/>
                  </a:lnTo>
                  <a:lnTo>
                    <a:pt x="764232" y="49522"/>
                  </a:lnTo>
                  <a:lnTo>
                    <a:pt x="804909" y="70222"/>
                  </a:lnTo>
                  <a:lnTo>
                    <a:pt x="843417" y="94097"/>
                  </a:lnTo>
                  <a:lnTo>
                    <a:pt x="879567" y="120966"/>
                  </a:lnTo>
                  <a:lnTo>
                    <a:pt x="913171" y="150647"/>
                  </a:lnTo>
                  <a:lnTo>
                    <a:pt x="944039" y="182958"/>
                  </a:lnTo>
                  <a:lnTo>
                    <a:pt x="971983" y="217718"/>
                  </a:lnTo>
                  <a:lnTo>
                    <a:pt x="996814" y="254745"/>
                  </a:lnTo>
                  <a:lnTo>
                    <a:pt x="1018343" y="293857"/>
                  </a:lnTo>
                  <a:lnTo>
                    <a:pt x="1036381" y="334874"/>
                  </a:lnTo>
                  <a:lnTo>
                    <a:pt x="1050739" y="377613"/>
                  </a:lnTo>
                  <a:lnTo>
                    <a:pt x="1061229" y="421893"/>
                  </a:lnTo>
                  <a:lnTo>
                    <a:pt x="1067661" y="467532"/>
                  </a:lnTo>
                  <a:lnTo>
                    <a:pt x="1069848" y="514350"/>
                  </a:lnTo>
                  <a:lnTo>
                    <a:pt x="1067661" y="561167"/>
                  </a:lnTo>
                  <a:lnTo>
                    <a:pt x="1061229" y="606806"/>
                  </a:lnTo>
                  <a:lnTo>
                    <a:pt x="1050739" y="651086"/>
                  </a:lnTo>
                  <a:lnTo>
                    <a:pt x="1036381" y="693825"/>
                  </a:lnTo>
                  <a:lnTo>
                    <a:pt x="1018343" y="734842"/>
                  </a:lnTo>
                  <a:lnTo>
                    <a:pt x="996814" y="773954"/>
                  </a:lnTo>
                  <a:lnTo>
                    <a:pt x="971983" y="810981"/>
                  </a:lnTo>
                  <a:lnTo>
                    <a:pt x="944039" y="845741"/>
                  </a:lnTo>
                  <a:lnTo>
                    <a:pt x="913171" y="878052"/>
                  </a:lnTo>
                  <a:lnTo>
                    <a:pt x="879567" y="907733"/>
                  </a:lnTo>
                  <a:lnTo>
                    <a:pt x="843417" y="934602"/>
                  </a:lnTo>
                  <a:lnTo>
                    <a:pt x="804909" y="958477"/>
                  </a:lnTo>
                  <a:lnTo>
                    <a:pt x="764232" y="979177"/>
                  </a:lnTo>
                  <a:lnTo>
                    <a:pt x="721575" y="996521"/>
                  </a:lnTo>
                  <a:lnTo>
                    <a:pt x="677126" y="1010327"/>
                  </a:lnTo>
                  <a:lnTo>
                    <a:pt x="631076" y="1020413"/>
                  </a:lnTo>
                  <a:lnTo>
                    <a:pt x="583612" y="1026598"/>
                  </a:lnTo>
                  <a:lnTo>
                    <a:pt x="534924" y="1028700"/>
                  </a:lnTo>
                  <a:lnTo>
                    <a:pt x="486235" y="1026598"/>
                  </a:lnTo>
                  <a:lnTo>
                    <a:pt x="438771" y="1020413"/>
                  </a:lnTo>
                  <a:lnTo>
                    <a:pt x="392721" y="1010327"/>
                  </a:lnTo>
                  <a:lnTo>
                    <a:pt x="348272" y="996521"/>
                  </a:lnTo>
                  <a:lnTo>
                    <a:pt x="305615" y="979177"/>
                  </a:lnTo>
                  <a:lnTo>
                    <a:pt x="264938" y="958477"/>
                  </a:lnTo>
                  <a:lnTo>
                    <a:pt x="226430" y="934602"/>
                  </a:lnTo>
                  <a:lnTo>
                    <a:pt x="190280" y="907733"/>
                  </a:lnTo>
                  <a:lnTo>
                    <a:pt x="156676" y="878052"/>
                  </a:lnTo>
                  <a:lnTo>
                    <a:pt x="125808" y="845741"/>
                  </a:lnTo>
                  <a:lnTo>
                    <a:pt x="97864" y="810981"/>
                  </a:lnTo>
                  <a:lnTo>
                    <a:pt x="73033" y="773954"/>
                  </a:lnTo>
                  <a:lnTo>
                    <a:pt x="51504" y="734842"/>
                  </a:lnTo>
                  <a:lnTo>
                    <a:pt x="33466" y="693825"/>
                  </a:lnTo>
                  <a:lnTo>
                    <a:pt x="19108" y="651086"/>
                  </a:lnTo>
                  <a:lnTo>
                    <a:pt x="8618" y="606806"/>
                  </a:lnTo>
                  <a:lnTo>
                    <a:pt x="2186" y="561167"/>
                  </a:lnTo>
                  <a:lnTo>
                    <a:pt x="0" y="514350"/>
                  </a:lnTo>
                  <a:close/>
                </a:path>
              </a:pathLst>
            </a:custGeom>
            <a:ln w="126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16">
            <a:extLst>
              <a:ext uri="{FF2B5EF4-FFF2-40B4-BE49-F238E27FC236}">
                <a16:creationId xmlns:a16="http://schemas.microsoft.com/office/drawing/2014/main" id="{93169A26-E6FD-3095-ED2D-766CADD67713}"/>
              </a:ext>
            </a:extLst>
          </p:cNvPr>
          <p:cNvSpPr txBox="1"/>
          <p:nvPr/>
        </p:nvSpPr>
        <p:spPr>
          <a:xfrm>
            <a:off x="776039" y="1798204"/>
            <a:ext cx="199580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600" spc="-10" dirty="0">
                <a:solidFill>
                  <a:srgbClr val="181818"/>
                </a:solidFill>
                <a:latin typeface="Tahoma"/>
                <a:cs typeface="Tahoma"/>
              </a:rPr>
              <a:t>RadResponder Launched (2013)</a:t>
            </a:r>
            <a:endParaRPr sz="1600" dirty="0">
              <a:latin typeface="Tahoma"/>
              <a:cs typeface="Tahoma"/>
            </a:endParaRPr>
          </a:p>
        </p:txBody>
      </p:sp>
      <p:sp>
        <p:nvSpPr>
          <p:cNvPr id="25" name="object 17">
            <a:extLst>
              <a:ext uri="{FF2B5EF4-FFF2-40B4-BE49-F238E27FC236}">
                <a16:creationId xmlns:a16="http://schemas.microsoft.com/office/drawing/2014/main" id="{2024B44D-65EE-AFB9-40C8-5D99268FF9C1}"/>
              </a:ext>
            </a:extLst>
          </p:cNvPr>
          <p:cNvSpPr txBox="1"/>
          <p:nvPr/>
        </p:nvSpPr>
        <p:spPr>
          <a:xfrm>
            <a:off x="2397880" y="4701980"/>
            <a:ext cx="199580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600" spc="-10" dirty="0">
                <a:solidFill>
                  <a:srgbClr val="181818"/>
                </a:solidFill>
                <a:latin typeface="Tahoma"/>
                <a:cs typeface="Tahoma"/>
              </a:rPr>
              <a:t>RadResponder </a:t>
            </a:r>
            <a:r>
              <a:rPr sz="1600" dirty="0">
                <a:solidFill>
                  <a:srgbClr val="181818"/>
                </a:solidFill>
                <a:latin typeface="Tahoma"/>
                <a:cs typeface="Tahoma"/>
              </a:rPr>
              <a:t>codified</a:t>
            </a:r>
            <a:r>
              <a:rPr sz="1600" spc="-10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600" spc="-25" dirty="0">
                <a:solidFill>
                  <a:srgbClr val="181818"/>
                </a:solidFill>
                <a:latin typeface="Tahoma"/>
                <a:cs typeface="Tahoma"/>
              </a:rPr>
              <a:t>in </a:t>
            </a:r>
            <a:r>
              <a:rPr sz="1600" spc="60" dirty="0">
                <a:solidFill>
                  <a:srgbClr val="181818"/>
                </a:solidFill>
                <a:latin typeface="Tahoma"/>
                <a:cs typeface="Tahoma"/>
              </a:rPr>
              <a:t>NRIA</a:t>
            </a:r>
            <a:r>
              <a:rPr sz="1600" spc="-254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181818"/>
                </a:solidFill>
                <a:latin typeface="Tahoma"/>
                <a:cs typeface="Tahoma"/>
              </a:rPr>
              <a:t>(2016)</a:t>
            </a:r>
            <a:endParaRPr sz="1600" dirty="0">
              <a:latin typeface="Tahoma"/>
              <a:cs typeface="Tahoma"/>
            </a:endParaRPr>
          </a:p>
        </p:txBody>
      </p:sp>
      <p:sp>
        <p:nvSpPr>
          <p:cNvPr id="26" name="object 18">
            <a:extLst>
              <a:ext uri="{FF2B5EF4-FFF2-40B4-BE49-F238E27FC236}">
                <a16:creationId xmlns:a16="http://schemas.microsoft.com/office/drawing/2014/main" id="{850602E8-688D-40AE-5F79-E2DC5B8071FB}"/>
              </a:ext>
            </a:extLst>
          </p:cNvPr>
          <p:cNvSpPr txBox="1"/>
          <p:nvPr/>
        </p:nvSpPr>
        <p:spPr>
          <a:xfrm>
            <a:off x="3692671" y="2039605"/>
            <a:ext cx="226250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600" spc="-10" dirty="0">
                <a:solidFill>
                  <a:srgbClr val="181818"/>
                </a:solidFill>
                <a:latin typeface="Tahoma"/>
                <a:cs typeface="Tahoma"/>
              </a:rPr>
              <a:t>ChemResponder Launched (2018)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27" name="object 19">
            <a:extLst>
              <a:ext uri="{FF2B5EF4-FFF2-40B4-BE49-F238E27FC236}">
                <a16:creationId xmlns:a16="http://schemas.microsoft.com/office/drawing/2014/main" id="{822C649B-A33A-7B67-BC9D-5464EEE3ED0B}"/>
              </a:ext>
            </a:extLst>
          </p:cNvPr>
          <p:cNvSpPr txBox="1"/>
          <p:nvPr/>
        </p:nvSpPr>
        <p:spPr>
          <a:xfrm>
            <a:off x="5221547" y="4529463"/>
            <a:ext cx="230695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600" spc="40" dirty="0">
                <a:solidFill>
                  <a:srgbClr val="181818"/>
                </a:solidFill>
                <a:latin typeface="Tahoma"/>
                <a:cs typeface="Tahoma"/>
              </a:rPr>
              <a:t>CBRNResponder </a:t>
            </a:r>
            <a:r>
              <a:rPr sz="1600" spc="-10" dirty="0">
                <a:solidFill>
                  <a:srgbClr val="181818"/>
                </a:solidFill>
                <a:latin typeface="Tahoma"/>
                <a:cs typeface="Tahoma"/>
              </a:rPr>
              <a:t>Launched</a:t>
            </a:r>
            <a:endParaRPr sz="16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</a:pPr>
            <a:r>
              <a:rPr sz="1600" spc="-10" dirty="0">
                <a:solidFill>
                  <a:srgbClr val="181818"/>
                </a:solidFill>
                <a:latin typeface="Tahoma"/>
                <a:cs typeface="Tahoma"/>
              </a:rPr>
              <a:t>(2019)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28" name="object 20">
            <a:extLst>
              <a:ext uri="{FF2B5EF4-FFF2-40B4-BE49-F238E27FC236}">
                <a16:creationId xmlns:a16="http://schemas.microsoft.com/office/drawing/2014/main" id="{F262BA84-23A1-57B9-CEDE-2F676D22EE77}"/>
              </a:ext>
            </a:extLst>
          </p:cNvPr>
          <p:cNvSpPr txBox="1"/>
          <p:nvPr/>
        </p:nvSpPr>
        <p:spPr>
          <a:xfrm>
            <a:off x="6969880" y="1896959"/>
            <a:ext cx="190944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1600" spc="145" dirty="0">
                <a:solidFill>
                  <a:srgbClr val="181818"/>
                </a:solidFill>
                <a:latin typeface="Tahoma"/>
                <a:cs typeface="Tahoma"/>
              </a:rPr>
              <a:t>IMAAC</a:t>
            </a:r>
            <a:r>
              <a:rPr sz="1600" spc="-24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600" spc="45" dirty="0">
                <a:solidFill>
                  <a:srgbClr val="181818"/>
                </a:solidFill>
                <a:latin typeface="Tahoma"/>
                <a:cs typeface="Tahoma"/>
              </a:rPr>
              <a:t>Portal </a:t>
            </a:r>
            <a:r>
              <a:rPr sz="1600" spc="-10" dirty="0">
                <a:solidFill>
                  <a:srgbClr val="181818"/>
                </a:solidFill>
                <a:latin typeface="Tahoma"/>
                <a:cs typeface="Tahoma"/>
              </a:rPr>
              <a:t>Launch (2021)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29" name="object 21">
            <a:extLst>
              <a:ext uri="{FF2B5EF4-FFF2-40B4-BE49-F238E27FC236}">
                <a16:creationId xmlns:a16="http://schemas.microsoft.com/office/drawing/2014/main" id="{59C35A1E-6697-A4A6-3C47-06546A50339D}"/>
              </a:ext>
            </a:extLst>
          </p:cNvPr>
          <p:cNvSpPr txBox="1"/>
          <p:nvPr/>
        </p:nvSpPr>
        <p:spPr>
          <a:xfrm>
            <a:off x="8394210" y="4701980"/>
            <a:ext cx="191833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600" spc="-10" dirty="0">
                <a:solidFill>
                  <a:srgbClr val="181818"/>
                </a:solidFill>
                <a:latin typeface="Tahoma"/>
                <a:cs typeface="Tahoma"/>
              </a:rPr>
              <a:t>BioResponder Launch (2022)</a:t>
            </a:r>
            <a:endParaRPr sz="1600">
              <a:latin typeface="Tahoma"/>
              <a:cs typeface="Tahoma"/>
            </a:endParaRPr>
          </a:p>
        </p:txBody>
      </p:sp>
      <p:grpSp>
        <p:nvGrpSpPr>
          <p:cNvPr id="30" name="object 22">
            <a:extLst>
              <a:ext uri="{FF2B5EF4-FFF2-40B4-BE49-F238E27FC236}">
                <a16:creationId xmlns:a16="http://schemas.microsoft.com/office/drawing/2014/main" id="{CE09B634-CC3F-2506-98F6-410B1EF0E50F}"/>
              </a:ext>
            </a:extLst>
          </p:cNvPr>
          <p:cNvGrpSpPr/>
          <p:nvPr/>
        </p:nvGrpSpPr>
        <p:grpSpPr>
          <a:xfrm>
            <a:off x="1351788" y="2397813"/>
            <a:ext cx="8326120" cy="2259330"/>
            <a:chOff x="1351788" y="2877311"/>
            <a:chExt cx="8326120" cy="2259330"/>
          </a:xfrm>
        </p:grpSpPr>
        <p:sp>
          <p:nvSpPr>
            <p:cNvPr id="31" name="object 23">
              <a:extLst>
                <a:ext uri="{FF2B5EF4-FFF2-40B4-BE49-F238E27FC236}">
                  <a16:creationId xmlns:a16="http://schemas.microsoft.com/office/drawing/2014/main" id="{AF7FC84D-BF36-2D09-33A5-0787E5388C63}"/>
                </a:ext>
              </a:extLst>
            </p:cNvPr>
            <p:cNvSpPr/>
            <p:nvPr/>
          </p:nvSpPr>
          <p:spPr>
            <a:xfrm>
              <a:off x="1773936" y="2877311"/>
              <a:ext cx="0" cy="904875"/>
            </a:xfrm>
            <a:custGeom>
              <a:avLst/>
              <a:gdLst/>
              <a:ahLst/>
              <a:cxnLst/>
              <a:rect l="l" t="t" r="r" b="b"/>
              <a:pathLst>
                <a:path h="904875">
                  <a:moveTo>
                    <a:pt x="0" y="904875"/>
                  </a:moveTo>
                  <a:lnTo>
                    <a:pt x="0" y="0"/>
                  </a:lnTo>
                </a:path>
              </a:pathLst>
            </a:custGeom>
            <a:ln w="5715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32" name="object 24">
              <a:extLst>
                <a:ext uri="{FF2B5EF4-FFF2-40B4-BE49-F238E27FC236}">
                  <a16:creationId xmlns:a16="http://schemas.microsoft.com/office/drawing/2014/main" id="{F87465AF-367E-18A0-E64E-682FD33064CD}"/>
                </a:ext>
              </a:extLst>
            </p:cNvPr>
            <p:cNvSpPr/>
            <p:nvPr/>
          </p:nvSpPr>
          <p:spPr>
            <a:xfrm>
              <a:off x="3308604" y="4059934"/>
              <a:ext cx="0" cy="1076325"/>
            </a:xfrm>
            <a:custGeom>
              <a:avLst/>
              <a:gdLst/>
              <a:ahLst/>
              <a:cxnLst/>
              <a:rect l="l" t="t" r="r" b="b"/>
              <a:pathLst>
                <a:path h="1076325">
                  <a:moveTo>
                    <a:pt x="0" y="1076325"/>
                  </a:moveTo>
                  <a:lnTo>
                    <a:pt x="0" y="0"/>
                  </a:lnTo>
                </a:path>
              </a:pathLst>
            </a:custGeom>
            <a:ln w="57150">
              <a:solidFill>
                <a:srgbClr val="FFC448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33" name="object 25">
              <a:extLst>
                <a:ext uri="{FF2B5EF4-FFF2-40B4-BE49-F238E27FC236}">
                  <a16:creationId xmlns:a16="http://schemas.microsoft.com/office/drawing/2014/main" id="{AFDE6B15-4482-CFD5-C641-CB70B57D6B2F}"/>
                </a:ext>
              </a:extLst>
            </p:cNvPr>
            <p:cNvSpPr/>
            <p:nvPr/>
          </p:nvSpPr>
          <p:spPr>
            <a:xfrm>
              <a:off x="4855464" y="3029706"/>
              <a:ext cx="0" cy="813435"/>
            </a:xfrm>
            <a:custGeom>
              <a:avLst/>
              <a:gdLst/>
              <a:ahLst/>
              <a:cxnLst/>
              <a:rect l="l" t="t" r="r" b="b"/>
              <a:pathLst>
                <a:path h="813435">
                  <a:moveTo>
                    <a:pt x="0" y="813142"/>
                  </a:moveTo>
                  <a:lnTo>
                    <a:pt x="0" y="0"/>
                  </a:lnTo>
                </a:path>
              </a:pathLst>
            </a:custGeom>
            <a:ln w="5715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34" name="object 26">
              <a:extLst>
                <a:ext uri="{FF2B5EF4-FFF2-40B4-BE49-F238E27FC236}">
                  <a16:creationId xmlns:a16="http://schemas.microsoft.com/office/drawing/2014/main" id="{C46D1C66-168F-896A-1D05-F8218E9A6584}"/>
                </a:ext>
              </a:extLst>
            </p:cNvPr>
            <p:cNvSpPr/>
            <p:nvPr/>
          </p:nvSpPr>
          <p:spPr>
            <a:xfrm>
              <a:off x="6350508" y="3843526"/>
              <a:ext cx="0" cy="1076325"/>
            </a:xfrm>
            <a:custGeom>
              <a:avLst/>
              <a:gdLst/>
              <a:ahLst/>
              <a:cxnLst/>
              <a:rect l="l" t="t" r="r" b="b"/>
              <a:pathLst>
                <a:path h="1076325">
                  <a:moveTo>
                    <a:pt x="0" y="1076325"/>
                  </a:moveTo>
                  <a:lnTo>
                    <a:pt x="0" y="0"/>
                  </a:lnTo>
                </a:path>
              </a:pathLst>
            </a:custGeom>
            <a:ln w="57150">
              <a:solidFill>
                <a:srgbClr val="FFC448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35" name="object 27">
              <a:extLst>
                <a:ext uri="{FF2B5EF4-FFF2-40B4-BE49-F238E27FC236}">
                  <a16:creationId xmlns:a16="http://schemas.microsoft.com/office/drawing/2014/main" id="{ECC8AC9A-89B1-3BD7-AB8B-23B74B574A2A}"/>
                </a:ext>
              </a:extLst>
            </p:cNvPr>
            <p:cNvSpPr/>
            <p:nvPr/>
          </p:nvSpPr>
          <p:spPr>
            <a:xfrm>
              <a:off x="7924800" y="3000754"/>
              <a:ext cx="0" cy="1076325"/>
            </a:xfrm>
            <a:custGeom>
              <a:avLst/>
              <a:gdLst/>
              <a:ahLst/>
              <a:cxnLst/>
              <a:rect l="l" t="t" r="r" b="b"/>
              <a:pathLst>
                <a:path h="1076325">
                  <a:moveTo>
                    <a:pt x="0" y="1076325"/>
                  </a:moveTo>
                  <a:lnTo>
                    <a:pt x="0" y="0"/>
                  </a:lnTo>
                </a:path>
              </a:pathLst>
            </a:custGeom>
            <a:ln w="5715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36" name="object 28">
              <a:extLst>
                <a:ext uri="{FF2B5EF4-FFF2-40B4-BE49-F238E27FC236}">
                  <a16:creationId xmlns:a16="http://schemas.microsoft.com/office/drawing/2014/main" id="{50EE25DE-1D54-D0D8-BAB8-838B2DBFD9CB}"/>
                </a:ext>
              </a:extLst>
            </p:cNvPr>
            <p:cNvSpPr/>
            <p:nvPr/>
          </p:nvSpPr>
          <p:spPr>
            <a:xfrm>
              <a:off x="9249156" y="3912113"/>
              <a:ext cx="0" cy="1110615"/>
            </a:xfrm>
            <a:custGeom>
              <a:avLst/>
              <a:gdLst/>
              <a:ahLst/>
              <a:cxnLst/>
              <a:rect l="l" t="t" r="r" b="b"/>
              <a:pathLst>
                <a:path h="1110614">
                  <a:moveTo>
                    <a:pt x="0" y="1110272"/>
                  </a:moveTo>
                  <a:lnTo>
                    <a:pt x="0" y="0"/>
                  </a:lnTo>
                </a:path>
              </a:pathLst>
            </a:custGeom>
            <a:ln w="57150">
              <a:solidFill>
                <a:srgbClr val="FFC448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pic>
          <p:nvPicPr>
            <p:cNvPr id="37" name="object 29" descr="Icon  Description automatically generated">
              <a:extLst>
                <a:ext uri="{FF2B5EF4-FFF2-40B4-BE49-F238E27FC236}">
                  <a16:creationId xmlns:a16="http://schemas.microsoft.com/office/drawing/2014/main" id="{CA9B7571-4581-069C-D41D-606658EE3AAA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55792" y="3407664"/>
              <a:ext cx="819911" cy="1075943"/>
            </a:xfrm>
            <a:prstGeom prst="rect">
              <a:avLst/>
            </a:prstGeom>
          </p:spPr>
        </p:pic>
        <p:pic>
          <p:nvPicPr>
            <p:cNvPr id="38" name="object 30" descr="Logo, icon  Description automatically generated">
              <a:extLst>
                <a:ext uri="{FF2B5EF4-FFF2-40B4-BE49-F238E27FC236}">
                  <a16:creationId xmlns:a16="http://schemas.microsoft.com/office/drawing/2014/main" id="{406DF9F5-817D-60E4-FA47-04D50A781B0F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53711" y="3509771"/>
              <a:ext cx="643127" cy="789419"/>
            </a:xfrm>
            <a:prstGeom prst="rect">
              <a:avLst/>
            </a:prstGeom>
          </p:spPr>
        </p:pic>
        <p:pic>
          <p:nvPicPr>
            <p:cNvPr id="39" name="object 31" descr="Icon  Description automatically generated with medium confidence">
              <a:extLst>
                <a:ext uri="{FF2B5EF4-FFF2-40B4-BE49-F238E27FC236}">
                  <a16:creationId xmlns:a16="http://schemas.microsoft.com/office/drawing/2014/main" id="{1EA22AC8-40E4-61F4-831D-8305933EAC7E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51788" y="3509771"/>
              <a:ext cx="922007" cy="886967"/>
            </a:xfrm>
            <a:prstGeom prst="rect">
              <a:avLst/>
            </a:prstGeom>
          </p:spPr>
        </p:pic>
        <p:pic>
          <p:nvPicPr>
            <p:cNvPr id="40" name="object 32" descr="Logo  Description automatically generated">
              <a:extLst>
                <a:ext uri="{FF2B5EF4-FFF2-40B4-BE49-F238E27FC236}">
                  <a16:creationId xmlns:a16="http://schemas.microsoft.com/office/drawing/2014/main" id="{D32CAA04-FAE7-2F43-2BBC-96E420A230CC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904731" y="3493007"/>
              <a:ext cx="772566" cy="838199"/>
            </a:xfrm>
            <a:prstGeom prst="rect">
              <a:avLst/>
            </a:prstGeom>
          </p:spPr>
        </p:pic>
        <p:pic>
          <p:nvPicPr>
            <p:cNvPr id="41" name="object 33">
              <a:extLst>
                <a:ext uri="{FF2B5EF4-FFF2-40B4-BE49-F238E27FC236}">
                  <a16:creationId xmlns:a16="http://schemas.microsoft.com/office/drawing/2014/main" id="{5DE04809-F164-7C70-0379-77FE29C7865B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83408" y="3509771"/>
              <a:ext cx="893063" cy="894587"/>
            </a:xfrm>
            <a:prstGeom prst="rect">
              <a:avLst/>
            </a:prstGeom>
          </p:spPr>
        </p:pic>
      </p:grpSp>
      <p:sp>
        <p:nvSpPr>
          <p:cNvPr id="42" name="object 34" descr="$PPTXTitle">
            <a:extLst>
              <a:ext uri="{FF2B5EF4-FFF2-40B4-BE49-F238E27FC236}">
                <a16:creationId xmlns:a16="http://schemas.microsoft.com/office/drawing/2014/main" id="{0DA434C0-0CF6-4B69-067E-53E6A8A1259C}"/>
              </a:ext>
            </a:extLst>
          </p:cNvPr>
          <p:cNvSpPr txBox="1">
            <a:spLocks/>
          </p:cNvSpPr>
          <p:nvPr/>
        </p:nvSpPr>
        <p:spPr>
          <a:xfrm>
            <a:off x="1044099" y="669205"/>
            <a:ext cx="10103802" cy="93980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5288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16635">
              <a:lnSpc>
                <a:spcPct val="100000"/>
              </a:lnSpc>
              <a:spcBef>
                <a:spcPts val="100"/>
              </a:spcBef>
            </a:pPr>
            <a:r>
              <a:rPr lang="en-US" sz="6000" b="1" dirty="0" err="1">
                <a:latin typeface="Calibri"/>
                <a:cs typeface="Calibri"/>
              </a:rPr>
              <a:t>CBRNResponder</a:t>
            </a:r>
            <a:r>
              <a:rPr lang="en-US" sz="6000" b="1" spc="-240" dirty="0">
                <a:latin typeface="Calibri"/>
                <a:cs typeface="Calibri"/>
              </a:rPr>
              <a:t> </a:t>
            </a:r>
            <a:r>
              <a:rPr lang="en-US" sz="6000" b="1" spc="-10" dirty="0">
                <a:latin typeface="Calibri"/>
                <a:cs typeface="Calibri"/>
              </a:rPr>
              <a:t>Timeline</a:t>
            </a:r>
            <a:endParaRPr lang="en-US" sz="6000" dirty="0">
              <a:latin typeface="Calibri"/>
              <a:cs typeface="Calibri"/>
            </a:endParaRPr>
          </a:p>
        </p:txBody>
      </p:sp>
      <p:pic>
        <p:nvPicPr>
          <p:cNvPr id="43" name="object 35" descr="Logo  Description automatically generated">
            <a:extLst>
              <a:ext uri="{FF2B5EF4-FFF2-40B4-BE49-F238E27FC236}">
                <a16:creationId xmlns:a16="http://schemas.microsoft.com/office/drawing/2014/main" id="{9999511A-D498-C7EE-A407-E24773F301E2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444740" y="2949502"/>
            <a:ext cx="1179065" cy="242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540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D1367E-AB8B-B32F-84F9-E747A4F6FF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3">
            <a:extLst>
              <a:ext uri="{FF2B5EF4-FFF2-40B4-BE49-F238E27FC236}">
                <a16:creationId xmlns:a16="http://schemas.microsoft.com/office/drawing/2014/main" id="{98781CA2-D675-F54F-DA4C-8425132C0418}"/>
              </a:ext>
            </a:extLst>
          </p:cNvPr>
          <p:cNvGrpSpPr/>
          <p:nvPr/>
        </p:nvGrpSpPr>
        <p:grpSpPr>
          <a:xfrm>
            <a:off x="2790444" y="1034144"/>
            <a:ext cx="6803390" cy="1096010"/>
            <a:chOff x="2714244" y="181356"/>
            <a:chExt cx="6803390" cy="1096010"/>
          </a:xfrm>
        </p:grpSpPr>
        <p:pic>
          <p:nvPicPr>
            <p:cNvPr id="5" name="object 4" descr="Logo  Description automatically generated">
              <a:extLst>
                <a:ext uri="{FF2B5EF4-FFF2-40B4-BE49-F238E27FC236}">
                  <a16:creationId xmlns:a16="http://schemas.microsoft.com/office/drawing/2014/main" id="{48072C0A-0367-E539-D5AD-41065910BA27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14244" y="181356"/>
              <a:ext cx="811453" cy="1036306"/>
            </a:xfrm>
            <a:prstGeom prst="rect">
              <a:avLst/>
            </a:prstGeom>
          </p:spPr>
        </p:pic>
        <p:pic>
          <p:nvPicPr>
            <p:cNvPr id="6" name="object 5" descr="Logo  Description automatically generated">
              <a:extLst>
                <a:ext uri="{FF2B5EF4-FFF2-40B4-BE49-F238E27FC236}">
                  <a16:creationId xmlns:a16="http://schemas.microsoft.com/office/drawing/2014/main" id="{4C2612BC-6E8B-B73E-0045-FB0BBA576FD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55491" y="381000"/>
              <a:ext cx="2085352" cy="688174"/>
            </a:xfrm>
            <a:prstGeom prst="rect">
              <a:avLst/>
            </a:prstGeom>
          </p:spPr>
        </p:pic>
        <p:pic>
          <p:nvPicPr>
            <p:cNvPr id="7" name="object 6" descr="Logo  Description automatically generated">
              <a:extLst>
                <a:ext uri="{FF2B5EF4-FFF2-40B4-BE49-F238E27FC236}">
                  <a16:creationId xmlns:a16="http://schemas.microsoft.com/office/drawing/2014/main" id="{D67C49AF-A65F-EF9B-F13C-D94ED694EB4A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24500" y="402336"/>
              <a:ext cx="3992879" cy="874776"/>
            </a:xfrm>
            <a:prstGeom prst="rect">
              <a:avLst/>
            </a:prstGeom>
          </p:spPr>
        </p:pic>
      </p:grpSp>
      <p:grpSp>
        <p:nvGrpSpPr>
          <p:cNvPr id="8" name="object 2">
            <a:extLst>
              <a:ext uri="{FF2B5EF4-FFF2-40B4-BE49-F238E27FC236}">
                <a16:creationId xmlns:a16="http://schemas.microsoft.com/office/drawing/2014/main" id="{03C597DB-FA38-6D8C-4161-16F1F4BDA174}"/>
              </a:ext>
            </a:extLst>
          </p:cNvPr>
          <p:cNvGrpSpPr/>
          <p:nvPr/>
        </p:nvGrpSpPr>
        <p:grpSpPr>
          <a:xfrm>
            <a:off x="1966914" y="2437902"/>
            <a:ext cx="7500257" cy="3433321"/>
            <a:chOff x="0" y="1277112"/>
            <a:chExt cx="12192000" cy="5581015"/>
          </a:xfrm>
        </p:grpSpPr>
        <p:pic>
          <p:nvPicPr>
            <p:cNvPr id="9" name="object 3">
              <a:extLst>
                <a:ext uri="{FF2B5EF4-FFF2-40B4-BE49-F238E27FC236}">
                  <a16:creationId xmlns:a16="http://schemas.microsoft.com/office/drawing/2014/main" id="{7CA24A95-4361-F049-DC38-51B73D19F79B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1277112"/>
              <a:ext cx="12191999" cy="5580879"/>
            </a:xfrm>
            <a:prstGeom prst="rect">
              <a:avLst/>
            </a:prstGeom>
          </p:spPr>
        </p:pic>
        <p:pic>
          <p:nvPicPr>
            <p:cNvPr id="10" name="object 4">
              <a:extLst>
                <a:ext uri="{FF2B5EF4-FFF2-40B4-BE49-F238E27FC236}">
                  <a16:creationId xmlns:a16="http://schemas.microsoft.com/office/drawing/2014/main" id="{1562545E-7360-65C1-DB3D-C1C63F87CF6E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32660" y="2136647"/>
              <a:ext cx="1266443" cy="1325879"/>
            </a:xfrm>
            <a:prstGeom prst="rect">
              <a:avLst/>
            </a:prstGeom>
          </p:spPr>
        </p:pic>
        <p:sp>
          <p:nvSpPr>
            <p:cNvPr id="11" name="object 5">
              <a:extLst>
                <a:ext uri="{FF2B5EF4-FFF2-40B4-BE49-F238E27FC236}">
                  <a16:creationId xmlns:a16="http://schemas.microsoft.com/office/drawing/2014/main" id="{AEE497C8-815D-6B7D-1742-3AFF85C6C8BD}"/>
                </a:ext>
              </a:extLst>
            </p:cNvPr>
            <p:cNvSpPr/>
            <p:nvPr/>
          </p:nvSpPr>
          <p:spPr>
            <a:xfrm>
              <a:off x="2346960" y="2252472"/>
              <a:ext cx="1038225" cy="1094740"/>
            </a:xfrm>
            <a:custGeom>
              <a:avLst/>
              <a:gdLst/>
              <a:ahLst/>
              <a:cxnLst/>
              <a:rect l="l" t="t" r="r" b="b"/>
              <a:pathLst>
                <a:path w="1038225" h="1094739">
                  <a:moveTo>
                    <a:pt x="0" y="547115"/>
                  </a:moveTo>
                  <a:lnTo>
                    <a:pt x="2120" y="497318"/>
                  </a:lnTo>
                  <a:lnTo>
                    <a:pt x="8360" y="448772"/>
                  </a:lnTo>
                  <a:lnTo>
                    <a:pt x="18536" y="401672"/>
                  </a:lnTo>
                  <a:lnTo>
                    <a:pt x="32465" y="356211"/>
                  </a:lnTo>
                  <a:lnTo>
                    <a:pt x="49964" y="312582"/>
                  </a:lnTo>
                  <a:lnTo>
                    <a:pt x="70849" y="270978"/>
                  </a:lnTo>
                  <a:lnTo>
                    <a:pt x="94937" y="231592"/>
                  </a:lnTo>
                  <a:lnTo>
                    <a:pt x="122045" y="194618"/>
                  </a:lnTo>
                  <a:lnTo>
                    <a:pt x="151990" y="160248"/>
                  </a:lnTo>
                  <a:lnTo>
                    <a:pt x="184589" y="128676"/>
                  </a:lnTo>
                  <a:lnTo>
                    <a:pt x="219657" y="100095"/>
                  </a:lnTo>
                  <a:lnTo>
                    <a:pt x="257014" y="74698"/>
                  </a:lnTo>
                  <a:lnTo>
                    <a:pt x="296474" y="52678"/>
                  </a:lnTo>
                  <a:lnTo>
                    <a:pt x="337855" y="34229"/>
                  </a:lnTo>
                  <a:lnTo>
                    <a:pt x="380973" y="19543"/>
                  </a:lnTo>
                  <a:lnTo>
                    <a:pt x="425646" y="8814"/>
                  </a:lnTo>
                  <a:lnTo>
                    <a:pt x="471690" y="2235"/>
                  </a:lnTo>
                  <a:lnTo>
                    <a:pt x="518922" y="0"/>
                  </a:lnTo>
                  <a:lnTo>
                    <a:pt x="566153" y="2235"/>
                  </a:lnTo>
                  <a:lnTo>
                    <a:pt x="612197" y="8814"/>
                  </a:lnTo>
                  <a:lnTo>
                    <a:pt x="656870" y="19543"/>
                  </a:lnTo>
                  <a:lnTo>
                    <a:pt x="699988" y="34229"/>
                  </a:lnTo>
                  <a:lnTo>
                    <a:pt x="741369" y="52678"/>
                  </a:lnTo>
                  <a:lnTo>
                    <a:pt x="780829" y="74698"/>
                  </a:lnTo>
                  <a:lnTo>
                    <a:pt x="818186" y="100095"/>
                  </a:lnTo>
                  <a:lnTo>
                    <a:pt x="853254" y="128676"/>
                  </a:lnTo>
                  <a:lnTo>
                    <a:pt x="885853" y="160248"/>
                  </a:lnTo>
                  <a:lnTo>
                    <a:pt x="915798" y="194618"/>
                  </a:lnTo>
                  <a:lnTo>
                    <a:pt x="942906" y="231592"/>
                  </a:lnTo>
                  <a:lnTo>
                    <a:pt x="966994" y="270978"/>
                  </a:lnTo>
                  <a:lnTo>
                    <a:pt x="987879" y="312582"/>
                  </a:lnTo>
                  <a:lnTo>
                    <a:pt x="1005378" y="356211"/>
                  </a:lnTo>
                  <a:lnTo>
                    <a:pt x="1019307" y="401672"/>
                  </a:lnTo>
                  <a:lnTo>
                    <a:pt x="1029483" y="448772"/>
                  </a:lnTo>
                  <a:lnTo>
                    <a:pt x="1035723" y="497318"/>
                  </a:lnTo>
                  <a:lnTo>
                    <a:pt x="1037844" y="547115"/>
                  </a:lnTo>
                  <a:lnTo>
                    <a:pt x="1035723" y="596913"/>
                  </a:lnTo>
                  <a:lnTo>
                    <a:pt x="1029483" y="645459"/>
                  </a:lnTo>
                  <a:lnTo>
                    <a:pt x="1019307" y="692559"/>
                  </a:lnTo>
                  <a:lnTo>
                    <a:pt x="1005378" y="738020"/>
                  </a:lnTo>
                  <a:lnTo>
                    <a:pt x="987879" y="781649"/>
                  </a:lnTo>
                  <a:lnTo>
                    <a:pt x="966994" y="823253"/>
                  </a:lnTo>
                  <a:lnTo>
                    <a:pt x="942906" y="862639"/>
                  </a:lnTo>
                  <a:lnTo>
                    <a:pt x="915798" y="899613"/>
                  </a:lnTo>
                  <a:lnTo>
                    <a:pt x="885853" y="933983"/>
                  </a:lnTo>
                  <a:lnTo>
                    <a:pt x="853254" y="965555"/>
                  </a:lnTo>
                  <a:lnTo>
                    <a:pt x="818186" y="994136"/>
                  </a:lnTo>
                  <a:lnTo>
                    <a:pt x="780829" y="1019533"/>
                  </a:lnTo>
                  <a:lnTo>
                    <a:pt x="741369" y="1041553"/>
                  </a:lnTo>
                  <a:lnTo>
                    <a:pt x="699988" y="1060002"/>
                  </a:lnTo>
                  <a:lnTo>
                    <a:pt x="656870" y="1074688"/>
                  </a:lnTo>
                  <a:lnTo>
                    <a:pt x="612197" y="1085417"/>
                  </a:lnTo>
                  <a:lnTo>
                    <a:pt x="566153" y="1091996"/>
                  </a:lnTo>
                  <a:lnTo>
                    <a:pt x="518922" y="1094231"/>
                  </a:lnTo>
                  <a:lnTo>
                    <a:pt x="471690" y="1091996"/>
                  </a:lnTo>
                  <a:lnTo>
                    <a:pt x="425646" y="1085417"/>
                  </a:lnTo>
                  <a:lnTo>
                    <a:pt x="380973" y="1074688"/>
                  </a:lnTo>
                  <a:lnTo>
                    <a:pt x="337855" y="1060002"/>
                  </a:lnTo>
                  <a:lnTo>
                    <a:pt x="296474" y="1041553"/>
                  </a:lnTo>
                  <a:lnTo>
                    <a:pt x="257014" y="1019533"/>
                  </a:lnTo>
                  <a:lnTo>
                    <a:pt x="219657" y="994136"/>
                  </a:lnTo>
                  <a:lnTo>
                    <a:pt x="184589" y="965555"/>
                  </a:lnTo>
                  <a:lnTo>
                    <a:pt x="151990" y="933983"/>
                  </a:lnTo>
                  <a:lnTo>
                    <a:pt x="122045" y="899613"/>
                  </a:lnTo>
                  <a:lnTo>
                    <a:pt x="94937" y="862639"/>
                  </a:lnTo>
                  <a:lnTo>
                    <a:pt x="70849" y="823253"/>
                  </a:lnTo>
                  <a:lnTo>
                    <a:pt x="49964" y="781649"/>
                  </a:lnTo>
                  <a:lnTo>
                    <a:pt x="32465" y="738020"/>
                  </a:lnTo>
                  <a:lnTo>
                    <a:pt x="18536" y="692559"/>
                  </a:lnTo>
                  <a:lnTo>
                    <a:pt x="8360" y="645459"/>
                  </a:lnTo>
                  <a:lnTo>
                    <a:pt x="2120" y="596913"/>
                  </a:lnTo>
                  <a:lnTo>
                    <a:pt x="0" y="547115"/>
                  </a:lnTo>
                  <a:close/>
                </a:path>
              </a:pathLst>
            </a:custGeom>
            <a:ln w="762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32946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74D23F-AE7E-932D-E6E4-9FB5DF6A8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D0B48-D63F-E334-4B99-9A99C4D1A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Coordinate Operations</a:t>
            </a:r>
          </a:p>
        </p:txBody>
      </p:sp>
      <p:pic>
        <p:nvPicPr>
          <p:cNvPr id="3" name="object 2">
            <a:extLst>
              <a:ext uri="{FF2B5EF4-FFF2-40B4-BE49-F238E27FC236}">
                <a16:creationId xmlns:a16="http://schemas.microsoft.com/office/drawing/2014/main" id="{51603F09-661E-84FD-09DF-C66DF0DE7F0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88592" y="950976"/>
            <a:ext cx="8814816" cy="495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3923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6B21F2-2D46-1637-8654-FF38C67D61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CF45AA63-062E-ED8F-33A9-FDCCFF9F640F}"/>
              </a:ext>
            </a:extLst>
          </p:cNvPr>
          <p:cNvGrpSpPr/>
          <p:nvPr/>
        </p:nvGrpSpPr>
        <p:grpSpPr>
          <a:xfrm>
            <a:off x="1688592" y="950976"/>
            <a:ext cx="8814816" cy="4956048"/>
            <a:chOff x="0" y="-1"/>
            <a:chExt cx="12192000" cy="6856730"/>
          </a:xfrm>
        </p:grpSpPr>
        <p:sp>
          <p:nvSpPr>
            <p:cNvPr id="4" name="object 2">
              <a:extLst>
                <a:ext uri="{FF2B5EF4-FFF2-40B4-BE49-F238E27FC236}">
                  <a16:creationId xmlns:a16="http://schemas.microsoft.com/office/drawing/2014/main" id="{903A7D2C-7BA6-447A-50B2-EA9C45D4DBCE}"/>
                </a:ext>
              </a:extLst>
            </p:cNvPr>
            <p:cNvSpPr/>
            <p:nvPr/>
          </p:nvSpPr>
          <p:spPr>
            <a:xfrm>
              <a:off x="0" y="-1"/>
              <a:ext cx="12192000" cy="6856730"/>
            </a:xfrm>
            <a:custGeom>
              <a:avLst/>
              <a:gdLst/>
              <a:ahLst/>
              <a:cxnLst/>
              <a:rect l="l" t="t" r="r" b="b"/>
              <a:pathLst>
                <a:path w="12192000" h="6856730">
                  <a:moveTo>
                    <a:pt x="12192000" y="0"/>
                  </a:moveTo>
                  <a:lnTo>
                    <a:pt x="0" y="0"/>
                  </a:lnTo>
                  <a:lnTo>
                    <a:pt x="0" y="6856476"/>
                  </a:lnTo>
                  <a:lnTo>
                    <a:pt x="12192000" y="6856476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FBC4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3">
              <a:extLst>
                <a:ext uri="{FF2B5EF4-FFF2-40B4-BE49-F238E27FC236}">
                  <a16:creationId xmlns:a16="http://schemas.microsoft.com/office/drawing/2014/main" id="{C8FE2967-D2A9-39C7-39D6-21E4EFEBD004}"/>
                </a:ext>
              </a:extLst>
            </p:cNvPr>
            <p:cNvSpPr txBox="1"/>
            <p:nvPr/>
          </p:nvSpPr>
          <p:spPr>
            <a:xfrm>
              <a:off x="571008" y="1437182"/>
              <a:ext cx="3410585" cy="2464435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583565" indent="-570865">
                <a:lnSpc>
                  <a:spcPct val="100000"/>
                </a:lnSpc>
                <a:spcBef>
                  <a:spcPts val="105"/>
                </a:spcBef>
                <a:buFont typeface="Arial"/>
                <a:buChar char="•"/>
                <a:tabLst>
                  <a:tab pos="583565" algn="l"/>
                </a:tabLst>
              </a:pPr>
              <a:r>
                <a:rPr sz="3200" dirty="0">
                  <a:latin typeface="Calibri"/>
                  <a:cs typeface="Calibri"/>
                </a:rPr>
                <a:t>Tier</a:t>
              </a:r>
              <a:r>
                <a:rPr sz="3200" spc="-30" dirty="0">
                  <a:latin typeface="Calibri"/>
                  <a:cs typeface="Calibri"/>
                </a:rPr>
                <a:t> </a:t>
              </a:r>
              <a:r>
                <a:rPr sz="3200" dirty="0">
                  <a:latin typeface="Calibri"/>
                  <a:cs typeface="Calibri"/>
                </a:rPr>
                <a:t>II</a:t>
              </a:r>
              <a:r>
                <a:rPr sz="3200" spc="-10" dirty="0">
                  <a:latin typeface="Calibri"/>
                  <a:cs typeface="Calibri"/>
                </a:rPr>
                <a:t> </a:t>
              </a:r>
              <a:r>
                <a:rPr sz="3200" spc="-20" dirty="0">
                  <a:latin typeface="Calibri"/>
                  <a:cs typeface="Calibri"/>
                </a:rPr>
                <a:t>Data</a:t>
              </a:r>
              <a:endParaRPr sz="3200">
                <a:latin typeface="Calibri"/>
                <a:cs typeface="Calibri"/>
              </a:endParaRPr>
            </a:p>
            <a:p>
              <a:pPr marL="583565" indent="-570865">
                <a:lnSpc>
                  <a:spcPct val="100000"/>
                </a:lnSpc>
                <a:buFont typeface="Arial"/>
                <a:buChar char="•"/>
                <a:tabLst>
                  <a:tab pos="583565" algn="l"/>
                </a:tabLst>
              </a:pPr>
              <a:r>
                <a:rPr sz="3200" spc="-10" dirty="0">
                  <a:latin typeface="Calibri"/>
                  <a:cs typeface="Calibri"/>
                </a:rPr>
                <a:t>Chemicals</a:t>
              </a:r>
              <a:endParaRPr sz="3200">
                <a:latin typeface="Calibri"/>
                <a:cs typeface="Calibri"/>
              </a:endParaRPr>
            </a:p>
            <a:p>
              <a:pPr marL="583565" indent="-570865">
                <a:lnSpc>
                  <a:spcPct val="100000"/>
                </a:lnSpc>
                <a:buFont typeface="Arial"/>
                <a:buChar char="•"/>
                <a:tabLst>
                  <a:tab pos="583565" algn="l"/>
                </a:tabLst>
              </a:pPr>
              <a:r>
                <a:rPr sz="3200" spc="-10" dirty="0">
                  <a:latin typeface="Calibri"/>
                  <a:cs typeface="Calibri"/>
                </a:rPr>
                <a:t>Documents</a:t>
              </a:r>
              <a:endParaRPr sz="3200">
                <a:latin typeface="Calibri"/>
                <a:cs typeface="Calibri"/>
              </a:endParaRPr>
            </a:p>
            <a:p>
              <a:pPr marL="583565" indent="-570865">
                <a:lnSpc>
                  <a:spcPct val="100000"/>
                </a:lnSpc>
                <a:buFont typeface="Arial"/>
                <a:buChar char="•"/>
                <a:tabLst>
                  <a:tab pos="583565" algn="l"/>
                </a:tabLst>
              </a:pPr>
              <a:r>
                <a:rPr sz="3200" dirty="0">
                  <a:latin typeface="Calibri"/>
                  <a:cs typeface="Calibri"/>
                </a:rPr>
                <a:t>Floor</a:t>
              </a:r>
              <a:r>
                <a:rPr sz="3200" spc="-50" dirty="0">
                  <a:latin typeface="Calibri"/>
                  <a:cs typeface="Calibri"/>
                </a:rPr>
                <a:t> </a:t>
              </a:r>
              <a:r>
                <a:rPr sz="3200" spc="-10" dirty="0">
                  <a:latin typeface="Calibri"/>
                  <a:cs typeface="Calibri"/>
                </a:rPr>
                <a:t>Plans</a:t>
              </a:r>
              <a:endParaRPr sz="3200">
                <a:latin typeface="Calibri"/>
                <a:cs typeface="Calibri"/>
              </a:endParaRPr>
            </a:p>
            <a:p>
              <a:pPr marL="583565" indent="-570865">
                <a:lnSpc>
                  <a:spcPct val="100000"/>
                </a:lnSpc>
                <a:buFont typeface="Arial"/>
                <a:buChar char="•"/>
                <a:tabLst>
                  <a:tab pos="583565" algn="l"/>
                </a:tabLst>
              </a:pPr>
              <a:r>
                <a:rPr sz="3200" dirty="0">
                  <a:latin typeface="Calibri"/>
                  <a:cs typeface="Calibri"/>
                </a:rPr>
                <a:t>Points</a:t>
              </a:r>
              <a:r>
                <a:rPr sz="3200" spc="-70" dirty="0">
                  <a:latin typeface="Calibri"/>
                  <a:cs typeface="Calibri"/>
                </a:rPr>
                <a:t> </a:t>
              </a:r>
              <a:r>
                <a:rPr sz="3200" dirty="0">
                  <a:latin typeface="Calibri"/>
                  <a:cs typeface="Calibri"/>
                </a:rPr>
                <a:t>of</a:t>
              </a:r>
              <a:r>
                <a:rPr sz="3200" spc="-70" dirty="0">
                  <a:latin typeface="Calibri"/>
                  <a:cs typeface="Calibri"/>
                </a:rPr>
                <a:t> </a:t>
              </a:r>
              <a:r>
                <a:rPr sz="3200" spc="-10" dirty="0">
                  <a:latin typeface="Calibri"/>
                  <a:cs typeface="Calibri"/>
                </a:rPr>
                <a:t>Contact</a:t>
              </a:r>
              <a:endParaRPr sz="3200">
                <a:latin typeface="Calibri"/>
                <a:cs typeface="Calibri"/>
              </a:endParaRPr>
            </a:p>
          </p:txBody>
        </p:sp>
        <p:grpSp>
          <p:nvGrpSpPr>
            <p:cNvPr id="6" name="object 4">
              <a:extLst>
                <a:ext uri="{FF2B5EF4-FFF2-40B4-BE49-F238E27FC236}">
                  <a16:creationId xmlns:a16="http://schemas.microsoft.com/office/drawing/2014/main" id="{E919E94A-621E-D8E8-92E7-16B7FAA78ED6}"/>
                </a:ext>
              </a:extLst>
            </p:cNvPr>
            <p:cNvGrpSpPr/>
            <p:nvPr/>
          </p:nvGrpSpPr>
          <p:grpSpPr>
            <a:xfrm>
              <a:off x="6349746" y="1430274"/>
              <a:ext cx="5407660" cy="4570730"/>
              <a:chOff x="6349746" y="1430274"/>
              <a:chExt cx="5407660" cy="4570730"/>
            </a:xfrm>
          </p:grpSpPr>
          <p:pic>
            <p:nvPicPr>
              <p:cNvPr id="7" name="object 5">
                <a:extLst>
                  <a:ext uri="{FF2B5EF4-FFF2-40B4-BE49-F238E27FC236}">
                    <a16:creationId xmlns:a16="http://schemas.microsoft.com/office/drawing/2014/main" id="{1BA2E311-73A9-536E-D215-53C2057847A8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6406896" y="1487424"/>
                <a:ext cx="5292851" cy="4456175"/>
              </a:xfrm>
              <a:prstGeom prst="rect">
                <a:avLst/>
              </a:prstGeom>
            </p:spPr>
          </p:pic>
          <p:sp>
            <p:nvSpPr>
              <p:cNvPr id="8" name="object 6">
                <a:extLst>
                  <a:ext uri="{FF2B5EF4-FFF2-40B4-BE49-F238E27FC236}">
                    <a16:creationId xmlns:a16="http://schemas.microsoft.com/office/drawing/2014/main" id="{5F420DF3-A19D-67AD-28ED-634041CF5ACE}"/>
                  </a:ext>
                </a:extLst>
              </p:cNvPr>
              <p:cNvSpPr/>
              <p:nvPr/>
            </p:nvSpPr>
            <p:spPr>
              <a:xfrm>
                <a:off x="6378321" y="1458849"/>
                <a:ext cx="5350510" cy="4513580"/>
              </a:xfrm>
              <a:custGeom>
                <a:avLst/>
                <a:gdLst/>
                <a:ahLst/>
                <a:cxnLst/>
                <a:rect l="l" t="t" r="r" b="b"/>
                <a:pathLst>
                  <a:path w="5350509" h="4513580">
                    <a:moveTo>
                      <a:pt x="0" y="0"/>
                    </a:moveTo>
                    <a:lnTo>
                      <a:pt x="5350002" y="0"/>
                    </a:lnTo>
                    <a:lnTo>
                      <a:pt x="5350002" y="4513326"/>
                    </a:lnTo>
                    <a:lnTo>
                      <a:pt x="0" y="4513326"/>
                    </a:lnTo>
                    <a:lnTo>
                      <a:pt x="0" y="0"/>
                    </a:lnTo>
                    <a:close/>
                  </a:path>
                </a:pathLst>
              </a:custGeom>
              <a:ln w="57150">
                <a:solidFill>
                  <a:srgbClr val="006FC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9" name="object 7">
              <a:extLst>
                <a:ext uri="{FF2B5EF4-FFF2-40B4-BE49-F238E27FC236}">
                  <a16:creationId xmlns:a16="http://schemas.microsoft.com/office/drawing/2014/main" id="{D502D52D-E46A-D406-0776-1D9E66F47EF6}"/>
                </a:ext>
              </a:extLst>
            </p:cNvPr>
            <p:cNvGrpSpPr/>
            <p:nvPr/>
          </p:nvGrpSpPr>
          <p:grpSpPr>
            <a:xfrm>
              <a:off x="435101" y="4142994"/>
              <a:ext cx="5552440" cy="1274445"/>
              <a:chOff x="435101" y="4142994"/>
              <a:chExt cx="5552440" cy="1274445"/>
            </a:xfrm>
          </p:grpSpPr>
          <p:pic>
            <p:nvPicPr>
              <p:cNvPr id="10" name="object 8">
                <a:extLst>
                  <a:ext uri="{FF2B5EF4-FFF2-40B4-BE49-F238E27FC236}">
                    <a16:creationId xmlns:a16="http://schemas.microsoft.com/office/drawing/2014/main" id="{053546AF-F071-DDF4-5FE0-D636395F742E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92251" y="4200144"/>
                <a:ext cx="5437619" cy="1159763"/>
              </a:xfrm>
              <a:prstGeom prst="rect">
                <a:avLst/>
              </a:prstGeom>
            </p:spPr>
          </p:pic>
          <p:sp>
            <p:nvSpPr>
              <p:cNvPr id="11" name="object 9">
                <a:extLst>
                  <a:ext uri="{FF2B5EF4-FFF2-40B4-BE49-F238E27FC236}">
                    <a16:creationId xmlns:a16="http://schemas.microsoft.com/office/drawing/2014/main" id="{37C7A574-E38B-FC9F-CDBA-76B3B115C352}"/>
                  </a:ext>
                </a:extLst>
              </p:cNvPr>
              <p:cNvSpPr/>
              <p:nvPr/>
            </p:nvSpPr>
            <p:spPr>
              <a:xfrm>
                <a:off x="463676" y="4171569"/>
                <a:ext cx="5495290" cy="1217295"/>
              </a:xfrm>
              <a:custGeom>
                <a:avLst/>
                <a:gdLst/>
                <a:ahLst/>
                <a:cxnLst/>
                <a:rect l="l" t="t" r="r" b="b"/>
                <a:pathLst>
                  <a:path w="5495290" h="1217295">
                    <a:moveTo>
                      <a:pt x="0" y="0"/>
                    </a:moveTo>
                    <a:lnTo>
                      <a:pt x="5494782" y="0"/>
                    </a:lnTo>
                    <a:lnTo>
                      <a:pt x="5494782" y="1216913"/>
                    </a:lnTo>
                    <a:lnTo>
                      <a:pt x="0" y="1216913"/>
                    </a:lnTo>
                    <a:lnTo>
                      <a:pt x="0" y="0"/>
                    </a:lnTo>
                    <a:close/>
                  </a:path>
                </a:pathLst>
              </a:custGeom>
              <a:ln w="57150">
                <a:solidFill>
                  <a:srgbClr val="006FC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2" name="object 10" descr="$PPTXTitle">
              <a:extLst>
                <a:ext uri="{FF2B5EF4-FFF2-40B4-BE49-F238E27FC236}">
                  <a16:creationId xmlns:a16="http://schemas.microsoft.com/office/drawing/2014/main" id="{95C6D803-156A-FCB0-8906-FF658DB047DD}"/>
                </a:ext>
              </a:extLst>
            </p:cNvPr>
            <p:cNvSpPr txBox="1">
              <a:spLocks/>
            </p:cNvSpPr>
            <p:nvPr/>
          </p:nvSpPr>
          <p:spPr>
            <a:xfrm>
              <a:off x="1044098" y="217719"/>
              <a:ext cx="10103802" cy="869364"/>
            </a:xfrm>
            <a:prstGeom prst="rect">
              <a:avLst/>
            </a:prstGeom>
          </p:spPr>
          <p:txBody>
            <a:bodyPr vert="horz" wrap="square" lIns="0" tIns="12700" rIns="0" bIns="0" rtlCol="0" anchor="ctr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rgbClr val="005288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741045">
                <a:lnSpc>
                  <a:spcPct val="100000"/>
                </a:lnSpc>
                <a:spcBef>
                  <a:spcPts val="100"/>
                </a:spcBef>
              </a:pPr>
              <a:r>
                <a:rPr lang="en-US" sz="4000" b="1" dirty="0">
                  <a:solidFill>
                    <a:srgbClr val="000000"/>
                  </a:solidFill>
                  <a:latin typeface="Calibri"/>
                  <a:cs typeface="Calibri"/>
                </a:rPr>
                <a:t>Upload</a:t>
              </a:r>
              <a:r>
                <a:rPr lang="en-US" sz="4000" b="1" spc="-210" dirty="0">
                  <a:solidFill>
                    <a:srgbClr val="000000"/>
                  </a:solidFill>
                  <a:latin typeface="Calibri"/>
                  <a:cs typeface="Calibri"/>
                </a:rPr>
                <a:t> </a:t>
              </a:r>
              <a:r>
                <a:rPr lang="en-US" sz="4000" b="1" dirty="0">
                  <a:solidFill>
                    <a:srgbClr val="000000"/>
                  </a:solidFill>
                  <a:latin typeface="Calibri"/>
                  <a:cs typeface="Calibri"/>
                </a:rPr>
                <a:t>Facility</a:t>
              </a:r>
              <a:r>
                <a:rPr lang="en-US" sz="4000" b="1" spc="-235" dirty="0">
                  <a:solidFill>
                    <a:srgbClr val="000000"/>
                  </a:solidFill>
                  <a:latin typeface="Calibri"/>
                  <a:cs typeface="Calibri"/>
                </a:rPr>
                <a:t> </a:t>
              </a:r>
              <a:r>
                <a:rPr lang="en-US" sz="4000" b="1" spc="-10" dirty="0">
                  <a:solidFill>
                    <a:srgbClr val="000000"/>
                  </a:solidFill>
                  <a:latin typeface="Calibri"/>
                  <a:cs typeface="Calibri"/>
                </a:rPr>
                <a:t>Information</a:t>
              </a:r>
              <a:endParaRPr lang="en-US" sz="4000" dirty="0">
                <a:latin typeface="Calibri"/>
                <a:cs typeface="Calibri"/>
              </a:endParaRPr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9220E442-D417-4BA2-18F6-12D6C2422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188" y="374650"/>
            <a:ext cx="10715625" cy="365125"/>
          </a:xfrm>
        </p:spPr>
        <p:txBody>
          <a:bodyPr>
            <a:normAutofit fontScale="90000"/>
          </a:bodyPr>
          <a:lstStyle/>
          <a:p>
            <a:r>
              <a:rPr lang="en-US" dirty="0"/>
              <a:t>Coordinate Operations</a:t>
            </a:r>
          </a:p>
        </p:txBody>
      </p:sp>
    </p:spTree>
    <p:extLst>
      <p:ext uri="{BB962C8B-B14F-4D97-AF65-F5344CB8AC3E}">
        <p14:creationId xmlns:p14="http://schemas.microsoft.com/office/powerpoint/2010/main" val="29145211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240</Words>
  <Application>Microsoft Office PowerPoint</Application>
  <PresentationFormat>Widescreen</PresentationFormat>
  <Paragraphs>83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3" baseType="lpstr">
      <vt:lpstr>Aptos</vt:lpstr>
      <vt:lpstr>Aptos Display</vt:lpstr>
      <vt:lpstr>Arial</vt:lpstr>
      <vt:lpstr>Calibri</vt:lpstr>
      <vt:lpstr>Franklin Gothic Heavy</vt:lpstr>
      <vt:lpstr>Lucida Sans</vt:lpstr>
      <vt:lpstr>Tahoma</vt:lpstr>
      <vt:lpstr>Wingdings</vt:lpstr>
      <vt:lpstr>Office Theme</vt:lpstr>
      <vt:lpstr>CBRN Responder Overview</vt:lpstr>
      <vt:lpstr>PowerPoint Presentation</vt:lpstr>
      <vt:lpstr>Origins</vt:lpstr>
      <vt:lpstr>Origins</vt:lpstr>
      <vt:lpstr>Origins</vt:lpstr>
      <vt:lpstr>Origins</vt:lpstr>
      <vt:lpstr>PowerPoint Presentation</vt:lpstr>
      <vt:lpstr>Coordinate Operations</vt:lpstr>
      <vt:lpstr>Coordinate Operations</vt:lpstr>
      <vt:lpstr>Coordinate Operations</vt:lpstr>
      <vt:lpstr>PowerPoint Presentation</vt:lpstr>
      <vt:lpstr>Upload Products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Dan Zent</dc:creator>
  <cp:lastModifiedBy>Dan Zent</cp:lastModifiedBy>
  <cp:revision>1</cp:revision>
  <dcterms:created xsi:type="dcterms:W3CDTF">2026-03-11T13:02:33Z</dcterms:created>
  <dcterms:modified xsi:type="dcterms:W3CDTF">2026-06-16T16:54:03Z</dcterms:modified>
</cp:coreProperties>
</file>