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16"/>
  </p:notesMasterIdLst>
  <p:handoutMasterIdLst>
    <p:handoutMasterId r:id="rId17"/>
  </p:handoutMasterIdLst>
  <p:sldIdLst>
    <p:sldId id="274" r:id="rId11"/>
    <p:sldId id="278" r:id="rId12"/>
    <p:sldId id="281"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4D4D4D"/>
    <a:srgbClr val="DEDEDE"/>
    <a:srgbClr val="A29A92"/>
    <a:srgbClr val="00863D"/>
    <a:srgbClr val="00B050"/>
    <a:srgbClr val="C8C8C8"/>
    <a:srgbClr val="FF66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5F6B3-EFA9-422D-B025-2455A71921D0}" v="3" dt="2026-06-22T20:06:25.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27" autoAdjust="0"/>
    <p:restoredTop sz="96357" autoAdjust="0"/>
  </p:normalViewPr>
  <p:slideViewPr>
    <p:cSldViewPr snapToGrid="0">
      <p:cViewPr varScale="1">
        <p:scale>
          <a:sx n="82" d="100"/>
          <a:sy n="82" d="100"/>
        </p:scale>
        <p:origin x="614" y="67"/>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 Raymond CIV USARMY USACE (USA)" userId="c0dd9653-06be-45b2-93ea-c058198958ff" providerId="ADAL" clId="{9D0596E6-B9C4-4CB3-808F-D716B5495262}"/>
    <pc:docChg chg="undo custSel addSld delSld modSld sldOrd">
      <pc:chgData name="Lo, Raymond CIV USARMY USACE (USA)" userId="c0dd9653-06be-45b2-93ea-c058198958ff" providerId="ADAL" clId="{9D0596E6-B9C4-4CB3-808F-D716B5495262}" dt="2026-06-22T20:16:39.997" v="552" actId="14100"/>
      <pc:docMkLst>
        <pc:docMk/>
      </pc:docMkLst>
      <pc:sldChg chg="del">
        <pc:chgData name="Lo, Raymond CIV USARMY USACE (USA)" userId="c0dd9653-06be-45b2-93ea-c058198958ff" providerId="ADAL" clId="{9D0596E6-B9C4-4CB3-808F-D716B5495262}" dt="2026-06-22T20:06:01.336" v="542" actId="47"/>
        <pc:sldMkLst>
          <pc:docMk/>
          <pc:sldMk cId="3826137966" sldId="256"/>
        </pc:sldMkLst>
      </pc:sldChg>
      <pc:sldChg chg="del">
        <pc:chgData name="Lo, Raymond CIV USARMY USACE (USA)" userId="c0dd9653-06be-45b2-93ea-c058198958ff" providerId="ADAL" clId="{9D0596E6-B9C4-4CB3-808F-D716B5495262}" dt="2026-06-22T20:06:02.545" v="543" actId="47"/>
        <pc:sldMkLst>
          <pc:docMk/>
          <pc:sldMk cId="2635271603" sldId="257"/>
        </pc:sldMkLst>
      </pc:sldChg>
      <pc:sldChg chg="del">
        <pc:chgData name="Lo, Raymond CIV USARMY USACE (USA)" userId="c0dd9653-06be-45b2-93ea-c058198958ff" providerId="ADAL" clId="{9D0596E6-B9C4-4CB3-808F-D716B5495262}" dt="2026-06-22T20:05:52.592" v="540" actId="47"/>
        <pc:sldMkLst>
          <pc:docMk/>
          <pc:sldMk cId="2941231152" sldId="258"/>
        </pc:sldMkLst>
      </pc:sldChg>
      <pc:sldChg chg="modSp del mod">
        <pc:chgData name="Lo, Raymond CIV USARMY USACE (USA)" userId="c0dd9653-06be-45b2-93ea-c058198958ff" providerId="ADAL" clId="{9D0596E6-B9C4-4CB3-808F-D716B5495262}" dt="2026-06-22T20:05:55.578" v="541" actId="47"/>
        <pc:sldMkLst>
          <pc:docMk/>
          <pc:sldMk cId="1077902646" sldId="259"/>
        </pc:sldMkLst>
        <pc:spChg chg="mod">
          <ac:chgData name="Lo, Raymond CIV USARMY USACE (USA)" userId="c0dd9653-06be-45b2-93ea-c058198958ff" providerId="ADAL" clId="{9D0596E6-B9C4-4CB3-808F-D716B5495262}" dt="2026-06-22T19:21:24.834" v="259" actId="1076"/>
          <ac:spMkLst>
            <pc:docMk/>
            <pc:sldMk cId="1077902646" sldId="259"/>
            <ac:spMk id="2" creationId="{2C73963C-A2F8-BE2B-5156-48913EE30DCE}"/>
          </ac:spMkLst>
        </pc:spChg>
      </pc:sldChg>
      <pc:sldChg chg="del">
        <pc:chgData name="Lo, Raymond CIV USARMY USACE (USA)" userId="c0dd9653-06be-45b2-93ea-c058198958ff" providerId="ADAL" clId="{9D0596E6-B9C4-4CB3-808F-D716B5495262}" dt="2026-06-22T20:06:05.440" v="548" actId="47"/>
        <pc:sldMkLst>
          <pc:docMk/>
          <pc:sldMk cId="3712574486" sldId="260"/>
        </pc:sldMkLst>
      </pc:sldChg>
      <pc:sldChg chg="del">
        <pc:chgData name="Lo, Raymond CIV USARMY USACE (USA)" userId="c0dd9653-06be-45b2-93ea-c058198958ff" providerId="ADAL" clId="{9D0596E6-B9C4-4CB3-808F-D716B5495262}" dt="2026-06-22T20:06:04.919" v="547" actId="47"/>
        <pc:sldMkLst>
          <pc:docMk/>
          <pc:sldMk cId="3297247399" sldId="261"/>
        </pc:sldMkLst>
      </pc:sldChg>
      <pc:sldChg chg="del">
        <pc:chgData name="Lo, Raymond CIV USARMY USACE (USA)" userId="c0dd9653-06be-45b2-93ea-c058198958ff" providerId="ADAL" clId="{9D0596E6-B9C4-4CB3-808F-D716B5495262}" dt="2026-06-22T20:06:04.441" v="546" actId="47"/>
        <pc:sldMkLst>
          <pc:docMk/>
          <pc:sldMk cId="3076624503" sldId="262"/>
        </pc:sldMkLst>
      </pc:sldChg>
      <pc:sldChg chg="del">
        <pc:chgData name="Lo, Raymond CIV USARMY USACE (USA)" userId="c0dd9653-06be-45b2-93ea-c058198958ff" providerId="ADAL" clId="{9D0596E6-B9C4-4CB3-808F-D716B5495262}" dt="2026-06-22T20:05:50.356" v="539" actId="47"/>
        <pc:sldMkLst>
          <pc:docMk/>
          <pc:sldMk cId="385056777" sldId="263"/>
        </pc:sldMkLst>
      </pc:sldChg>
      <pc:sldChg chg="del">
        <pc:chgData name="Lo, Raymond CIV USARMY USACE (USA)" userId="c0dd9653-06be-45b2-93ea-c058198958ff" providerId="ADAL" clId="{9D0596E6-B9C4-4CB3-808F-D716B5495262}" dt="2026-06-22T20:01:14.887" v="481" actId="47"/>
        <pc:sldMkLst>
          <pc:docMk/>
          <pc:sldMk cId="1955337034" sldId="264"/>
        </pc:sldMkLst>
      </pc:sldChg>
      <pc:sldChg chg="addSp delSp modSp mod modClrScheme chgLayout">
        <pc:chgData name="Lo, Raymond CIV USARMY USACE (USA)" userId="c0dd9653-06be-45b2-93ea-c058198958ff" providerId="ADAL" clId="{9D0596E6-B9C4-4CB3-808F-D716B5495262}" dt="2026-06-22T17:58:29.699" v="178" actId="20577"/>
        <pc:sldMkLst>
          <pc:docMk/>
          <pc:sldMk cId="1957661837" sldId="274"/>
        </pc:sldMkLst>
        <pc:spChg chg="mod">
          <ac:chgData name="Lo, Raymond CIV USARMY USACE (USA)" userId="c0dd9653-06be-45b2-93ea-c058198958ff" providerId="ADAL" clId="{9D0596E6-B9C4-4CB3-808F-D716B5495262}" dt="2026-06-22T17:52:10.123" v="75" actId="26606"/>
          <ac:spMkLst>
            <pc:docMk/>
            <pc:sldMk cId="1957661837" sldId="274"/>
            <ac:spMk id="5" creationId="{92DCD1B8-0FB9-6DE1-D901-F8B0186B1E44}"/>
          </ac:spMkLst>
        </pc:spChg>
        <pc:spChg chg="del">
          <ac:chgData name="Lo, Raymond CIV USARMY USACE (USA)" userId="c0dd9653-06be-45b2-93ea-c058198958ff" providerId="ADAL" clId="{9D0596E6-B9C4-4CB3-808F-D716B5495262}" dt="2026-06-22T17:48:02.868" v="70" actId="22"/>
          <ac:spMkLst>
            <pc:docMk/>
            <pc:sldMk cId="1957661837" sldId="274"/>
            <ac:spMk id="6" creationId="{1498DE48-BFA8-6F18-2494-2B50D0C35AD2}"/>
          </ac:spMkLst>
        </pc:spChg>
        <pc:spChg chg="add del">
          <ac:chgData name="Lo, Raymond CIV USARMY USACE (USA)" userId="c0dd9653-06be-45b2-93ea-c058198958ff" providerId="ADAL" clId="{9D0596E6-B9C4-4CB3-808F-D716B5495262}" dt="2026-06-22T17:55:40.983" v="76" actId="22"/>
          <ac:spMkLst>
            <pc:docMk/>
            <pc:sldMk cId="1957661837" sldId="274"/>
            <ac:spMk id="7" creationId="{2F31E74A-A6B4-2E28-2C57-4182308E7C0C}"/>
          </ac:spMkLst>
        </pc:spChg>
        <pc:spChg chg="del">
          <ac:chgData name="Lo, Raymond CIV USARMY USACE (USA)" userId="c0dd9653-06be-45b2-93ea-c058198958ff" providerId="ADAL" clId="{9D0596E6-B9C4-4CB3-808F-D716B5495262}" dt="2026-06-22T17:52:03.913" v="73" actId="22"/>
          <ac:spMkLst>
            <pc:docMk/>
            <pc:sldMk cId="1957661837" sldId="274"/>
            <ac:spMk id="8" creationId="{A7836D14-2EC2-59AA-6E2E-0D6A5A8510E0}"/>
          </ac:spMkLst>
        </pc:spChg>
        <pc:spChg chg="add del mod">
          <ac:chgData name="Lo, Raymond CIV USARMY USACE (USA)" userId="c0dd9653-06be-45b2-93ea-c058198958ff" providerId="ADAL" clId="{9D0596E6-B9C4-4CB3-808F-D716B5495262}" dt="2026-06-22T17:58:29.699" v="178" actId="20577"/>
          <ac:spMkLst>
            <pc:docMk/>
            <pc:sldMk cId="1957661837" sldId="274"/>
            <ac:spMk id="9" creationId="{910D6B67-EB23-B871-0CBE-F377AEE7C411}"/>
          </ac:spMkLst>
        </pc:spChg>
        <pc:spChg chg="add del mod">
          <ac:chgData name="Lo, Raymond CIV USARMY USACE (USA)" userId="c0dd9653-06be-45b2-93ea-c058198958ff" providerId="ADAL" clId="{9D0596E6-B9C4-4CB3-808F-D716B5495262}" dt="2026-06-22T17:52:10.123" v="75" actId="26606"/>
          <ac:spMkLst>
            <pc:docMk/>
            <pc:sldMk cId="1957661837" sldId="274"/>
            <ac:spMk id="18" creationId="{7D100462-94EE-EED3-BC6A-9E1B76DA5ECD}"/>
          </ac:spMkLst>
        </pc:spChg>
        <pc:picChg chg="add mod ord">
          <ac:chgData name="Lo, Raymond CIV USARMY USACE (USA)" userId="c0dd9653-06be-45b2-93ea-c058198958ff" providerId="ADAL" clId="{9D0596E6-B9C4-4CB3-808F-D716B5495262}" dt="2026-06-22T17:52:10.123" v="75" actId="26606"/>
          <ac:picMkLst>
            <pc:docMk/>
            <pc:sldMk cId="1957661837" sldId="274"/>
            <ac:picMk id="3" creationId="{D4E555E9-C4A8-CB08-D1E9-E7B34B7816E7}"/>
          </ac:picMkLst>
        </pc:picChg>
        <pc:picChg chg="del">
          <ac:chgData name="Lo, Raymond CIV USARMY USACE (USA)" userId="c0dd9653-06be-45b2-93ea-c058198958ff" providerId="ADAL" clId="{9D0596E6-B9C4-4CB3-808F-D716B5495262}" dt="2026-06-22T17:47:52.829" v="69" actId="478"/>
          <ac:picMkLst>
            <pc:docMk/>
            <pc:sldMk cId="1957661837" sldId="274"/>
            <ac:picMk id="10" creationId="{F9280A7F-EB2C-C722-E5AD-BC11F8179B10}"/>
          </ac:picMkLst>
        </pc:picChg>
        <pc:picChg chg="del">
          <ac:chgData name="Lo, Raymond CIV USARMY USACE (USA)" userId="c0dd9653-06be-45b2-93ea-c058198958ff" providerId="ADAL" clId="{9D0596E6-B9C4-4CB3-808F-D716B5495262}" dt="2026-06-22T17:48:15.877" v="72" actId="478"/>
          <ac:picMkLst>
            <pc:docMk/>
            <pc:sldMk cId="1957661837" sldId="274"/>
            <ac:picMk id="11" creationId="{59733DC9-C6C1-B464-D93E-21728877937A}"/>
          </ac:picMkLst>
        </pc:picChg>
        <pc:picChg chg="del">
          <ac:chgData name="Lo, Raymond CIV USARMY USACE (USA)" userId="c0dd9653-06be-45b2-93ea-c058198958ff" providerId="ADAL" clId="{9D0596E6-B9C4-4CB3-808F-D716B5495262}" dt="2026-06-22T17:48:13.821" v="71" actId="478"/>
          <ac:picMkLst>
            <pc:docMk/>
            <pc:sldMk cId="1957661837" sldId="274"/>
            <ac:picMk id="12" creationId="{01AD1E0C-10A1-C79C-454D-2108450194E4}"/>
          </ac:picMkLst>
        </pc:picChg>
        <pc:picChg chg="add mod ord">
          <ac:chgData name="Lo, Raymond CIV USARMY USACE (USA)" userId="c0dd9653-06be-45b2-93ea-c058198958ff" providerId="ADAL" clId="{9D0596E6-B9C4-4CB3-808F-D716B5495262}" dt="2026-06-22T17:52:10.123" v="75" actId="26606"/>
          <ac:picMkLst>
            <pc:docMk/>
            <pc:sldMk cId="1957661837" sldId="274"/>
            <ac:picMk id="13" creationId="{D04038CB-1C00-8288-EA08-C02D781F2C0B}"/>
          </ac:picMkLst>
        </pc:picChg>
        <pc:picChg chg="add mod ord">
          <ac:chgData name="Lo, Raymond CIV USARMY USACE (USA)" userId="c0dd9653-06be-45b2-93ea-c058198958ff" providerId="ADAL" clId="{9D0596E6-B9C4-4CB3-808F-D716B5495262}" dt="2026-06-22T17:55:40.983" v="76" actId="22"/>
          <ac:picMkLst>
            <pc:docMk/>
            <pc:sldMk cId="1957661837" sldId="274"/>
            <ac:picMk id="15" creationId="{1230B5ED-6C9E-0B1D-5FC0-C8A85DD9DE3E}"/>
          </ac:picMkLst>
        </pc:picChg>
      </pc:sldChg>
      <pc:sldChg chg="del">
        <pc:chgData name="Lo, Raymond CIV USARMY USACE (USA)" userId="c0dd9653-06be-45b2-93ea-c058198958ff" providerId="ADAL" clId="{9D0596E6-B9C4-4CB3-808F-D716B5495262}" dt="2026-06-22T20:06:03.385" v="544" actId="47"/>
        <pc:sldMkLst>
          <pc:docMk/>
          <pc:sldMk cId="2946972819" sldId="275"/>
        </pc:sldMkLst>
      </pc:sldChg>
      <pc:sldChg chg="del">
        <pc:chgData name="Lo, Raymond CIV USARMY USACE (USA)" userId="c0dd9653-06be-45b2-93ea-c058198958ff" providerId="ADAL" clId="{9D0596E6-B9C4-4CB3-808F-D716B5495262}" dt="2026-06-22T20:01:17.178" v="482" actId="47"/>
        <pc:sldMkLst>
          <pc:docMk/>
          <pc:sldMk cId="3931384429" sldId="276"/>
        </pc:sldMkLst>
      </pc:sldChg>
      <pc:sldChg chg="del">
        <pc:chgData name="Lo, Raymond CIV USARMY USACE (USA)" userId="c0dd9653-06be-45b2-93ea-c058198958ff" providerId="ADAL" clId="{9D0596E6-B9C4-4CB3-808F-D716B5495262}" dt="2026-06-22T20:06:03.963" v="545" actId="47"/>
        <pc:sldMkLst>
          <pc:docMk/>
          <pc:sldMk cId="2902920750" sldId="277"/>
        </pc:sldMkLst>
      </pc:sldChg>
      <pc:sldChg chg="addSp modSp mod">
        <pc:chgData name="Lo, Raymond CIV USARMY USACE (USA)" userId="c0dd9653-06be-45b2-93ea-c058198958ff" providerId="ADAL" clId="{9D0596E6-B9C4-4CB3-808F-D716B5495262}" dt="2026-06-22T18:04:44.689" v="253" actId="122"/>
        <pc:sldMkLst>
          <pc:docMk/>
          <pc:sldMk cId="3130747349" sldId="278"/>
        </pc:sldMkLst>
        <pc:spChg chg="mod">
          <ac:chgData name="Lo, Raymond CIV USARMY USACE (USA)" userId="c0dd9653-06be-45b2-93ea-c058198958ff" providerId="ADAL" clId="{9D0596E6-B9C4-4CB3-808F-D716B5495262}" dt="2026-06-22T18:04:44.689" v="253" actId="122"/>
          <ac:spMkLst>
            <pc:docMk/>
            <pc:sldMk cId="3130747349" sldId="278"/>
            <ac:spMk id="2" creationId="{8FFE9474-07F8-BAAD-7FDF-ADEC68940F73}"/>
          </ac:spMkLst>
        </pc:spChg>
        <pc:picChg chg="add mod">
          <ac:chgData name="Lo, Raymond CIV USARMY USACE (USA)" userId="c0dd9653-06be-45b2-93ea-c058198958ff" providerId="ADAL" clId="{9D0596E6-B9C4-4CB3-808F-D716B5495262}" dt="2026-06-22T18:04:08.789" v="186" actId="14100"/>
          <ac:picMkLst>
            <pc:docMk/>
            <pc:sldMk cId="3130747349" sldId="278"/>
            <ac:picMk id="4" creationId="{86271BB3-5B2C-C32D-CC16-1E168D46455B}"/>
          </ac:picMkLst>
        </pc:picChg>
      </pc:sldChg>
      <pc:sldChg chg="addSp delSp modSp add mod">
        <pc:chgData name="Lo, Raymond CIV USARMY USACE (USA)" userId="c0dd9653-06be-45b2-93ea-c058198958ff" providerId="ADAL" clId="{9D0596E6-B9C4-4CB3-808F-D716B5495262}" dt="2026-06-22T19:29:26.038" v="369" actId="20577"/>
        <pc:sldMkLst>
          <pc:docMk/>
          <pc:sldMk cId="472721607" sldId="279"/>
        </pc:sldMkLst>
        <pc:spChg chg="mod">
          <ac:chgData name="Lo, Raymond CIV USARMY USACE (USA)" userId="c0dd9653-06be-45b2-93ea-c058198958ff" providerId="ADAL" clId="{9D0596E6-B9C4-4CB3-808F-D716B5495262}" dt="2026-06-22T19:29:26.038" v="369" actId="20577"/>
          <ac:spMkLst>
            <pc:docMk/>
            <pc:sldMk cId="472721607" sldId="279"/>
            <ac:spMk id="2" creationId="{EEE8598B-0104-12C9-66E8-32949AFE7D8A}"/>
          </ac:spMkLst>
        </pc:spChg>
        <pc:picChg chg="del">
          <ac:chgData name="Lo, Raymond CIV USARMY USACE (USA)" userId="c0dd9653-06be-45b2-93ea-c058198958ff" providerId="ADAL" clId="{9D0596E6-B9C4-4CB3-808F-D716B5495262}" dt="2026-06-22T19:21:37.224" v="261" actId="478"/>
          <ac:picMkLst>
            <pc:docMk/>
            <pc:sldMk cId="472721607" sldId="279"/>
            <ac:picMk id="4" creationId="{3B2A35AF-A351-1C02-058B-96448FB0D78B}"/>
          </ac:picMkLst>
        </pc:picChg>
        <pc:picChg chg="add mod">
          <ac:chgData name="Lo, Raymond CIV USARMY USACE (USA)" userId="c0dd9653-06be-45b2-93ea-c058198958ff" providerId="ADAL" clId="{9D0596E6-B9C4-4CB3-808F-D716B5495262}" dt="2026-06-22T19:23:43.505" v="274" actId="1076"/>
          <ac:picMkLst>
            <pc:docMk/>
            <pc:sldMk cId="472721607" sldId="279"/>
            <ac:picMk id="5" creationId="{B9132545-E599-09F8-69EC-544743DF2557}"/>
          </ac:picMkLst>
        </pc:picChg>
        <pc:picChg chg="add mod">
          <ac:chgData name="Lo, Raymond CIV USARMY USACE (USA)" userId="c0dd9653-06be-45b2-93ea-c058198958ff" providerId="ADAL" clId="{9D0596E6-B9C4-4CB3-808F-D716B5495262}" dt="2026-06-22T19:24:24.084" v="284" actId="14100"/>
          <ac:picMkLst>
            <pc:docMk/>
            <pc:sldMk cId="472721607" sldId="279"/>
            <ac:picMk id="7" creationId="{7C21615F-5084-E169-7C4E-565DB1E5EAE4}"/>
          </ac:picMkLst>
        </pc:picChg>
        <pc:picChg chg="add mod">
          <ac:chgData name="Lo, Raymond CIV USARMY USACE (USA)" userId="c0dd9653-06be-45b2-93ea-c058198958ff" providerId="ADAL" clId="{9D0596E6-B9C4-4CB3-808F-D716B5495262}" dt="2026-06-22T19:24:28.741" v="285" actId="14100"/>
          <ac:picMkLst>
            <pc:docMk/>
            <pc:sldMk cId="472721607" sldId="279"/>
            <ac:picMk id="9" creationId="{513769EA-376C-A990-B208-093740D81147}"/>
          </ac:picMkLst>
        </pc:picChg>
      </pc:sldChg>
      <pc:sldChg chg="addSp delSp modSp add mod">
        <pc:chgData name="Lo, Raymond CIV USARMY USACE (USA)" userId="c0dd9653-06be-45b2-93ea-c058198958ff" providerId="ADAL" clId="{9D0596E6-B9C4-4CB3-808F-D716B5495262}" dt="2026-06-22T20:01:06.628" v="480" actId="20577"/>
        <pc:sldMkLst>
          <pc:docMk/>
          <pc:sldMk cId="3898854814" sldId="280"/>
        </pc:sldMkLst>
        <pc:spChg chg="mod">
          <ac:chgData name="Lo, Raymond CIV USARMY USACE (USA)" userId="c0dd9653-06be-45b2-93ea-c058198958ff" providerId="ADAL" clId="{9D0596E6-B9C4-4CB3-808F-D716B5495262}" dt="2026-06-22T20:01:06.628" v="480" actId="20577"/>
          <ac:spMkLst>
            <pc:docMk/>
            <pc:sldMk cId="3898854814" sldId="280"/>
            <ac:spMk id="2" creationId="{EE8D2C38-FF05-2199-B6C3-F286BBFFB325}"/>
          </ac:spMkLst>
        </pc:spChg>
        <pc:picChg chg="add mod">
          <ac:chgData name="Lo, Raymond CIV USARMY USACE (USA)" userId="c0dd9653-06be-45b2-93ea-c058198958ff" providerId="ADAL" clId="{9D0596E6-B9C4-4CB3-808F-D716B5495262}" dt="2026-06-22T19:59:02.750" v="382" actId="14100"/>
          <ac:picMkLst>
            <pc:docMk/>
            <pc:sldMk cId="3898854814" sldId="280"/>
            <ac:picMk id="4" creationId="{2D0ACD55-BBA0-3DF1-95E1-2F42BFCAD735}"/>
          </ac:picMkLst>
        </pc:picChg>
        <pc:picChg chg="del">
          <ac:chgData name="Lo, Raymond CIV USARMY USACE (USA)" userId="c0dd9653-06be-45b2-93ea-c058198958ff" providerId="ADAL" clId="{9D0596E6-B9C4-4CB3-808F-D716B5495262}" dt="2026-06-22T19:58:29.101" v="373" actId="478"/>
          <ac:picMkLst>
            <pc:docMk/>
            <pc:sldMk cId="3898854814" sldId="280"/>
            <ac:picMk id="5" creationId="{42187149-7D59-F630-2A32-E6D8EFCEF357}"/>
          </ac:picMkLst>
        </pc:picChg>
        <pc:picChg chg="del">
          <ac:chgData name="Lo, Raymond CIV USARMY USACE (USA)" userId="c0dd9653-06be-45b2-93ea-c058198958ff" providerId="ADAL" clId="{9D0596E6-B9C4-4CB3-808F-D716B5495262}" dt="2026-06-22T19:58:25.516" v="371" actId="478"/>
          <ac:picMkLst>
            <pc:docMk/>
            <pc:sldMk cId="3898854814" sldId="280"/>
            <ac:picMk id="7" creationId="{A28EB6C3-EDA1-E59B-1FF4-5540C4CA2E50}"/>
          </ac:picMkLst>
        </pc:picChg>
        <pc:picChg chg="del">
          <ac:chgData name="Lo, Raymond CIV USARMY USACE (USA)" userId="c0dd9653-06be-45b2-93ea-c058198958ff" providerId="ADAL" clId="{9D0596E6-B9C4-4CB3-808F-D716B5495262}" dt="2026-06-22T19:58:27.661" v="372" actId="478"/>
          <ac:picMkLst>
            <pc:docMk/>
            <pc:sldMk cId="3898854814" sldId="280"/>
            <ac:picMk id="9" creationId="{9F398847-E17F-A24A-AA1B-B111A30378CE}"/>
          </ac:picMkLst>
        </pc:picChg>
      </pc:sldChg>
      <pc:sldChg chg="addSp delSp modSp add mod ord">
        <pc:chgData name="Lo, Raymond CIV USARMY USACE (USA)" userId="c0dd9653-06be-45b2-93ea-c058198958ff" providerId="ADAL" clId="{9D0596E6-B9C4-4CB3-808F-D716B5495262}" dt="2026-06-22T20:16:39.997" v="552" actId="14100"/>
        <pc:sldMkLst>
          <pc:docMk/>
          <pc:sldMk cId="742271505" sldId="281"/>
        </pc:sldMkLst>
        <pc:spChg chg="mod">
          <ac:chgData name="Lo, Raymond CIV USARMY USACE (USA)" userId="c0dd9653-06be-45b2-93ea-c058198958ff" providerId="ADAL" clId="{9D0596E6-B9C4-4CB3-808F-D716B5495262}" dt="2026-06-22T20:16:28.495" v="550" actId="1076"/>
          <ac:spMkLst>
            <pc:docMk/>
            <pc:sldMk cId="742271505" sldId="281"/>
            <ac:spMk id="2" creationId="{8C3CC4F6-368E-FAFC-D67D-1A91B5FDB8C4}"/>
          </ac:spMkLst>
        </pc:spChg>
        <pc:picChg chg="del">
          <ac:chgData name="Lo, Raymond CIV USARMY USACE (USA)" userId="c0dd9653-06be-45b2-93ea-c058198958ff" providerId="ADAL" clId="{9D0596E6-B9C4-4CB3-808F-D716B5495262}" dt="2026-06-22T20:03:45.197" v="484" actId="478"/>
          <ac:picMkLst>
            <pc:docMk/>
            <pc:sldMk cId="742271505" sldId="281"/>
            <ac:picMk id="4" creationId="{544752AA-7468-C766-9C0C-7C7A6A8922E1}"/>
          </ac:picMkLst>
        </pc:picChg>
        <pc:picChg chg="add mod">
          <ac:chgData name="Lo, Raymond CIV USARMY USACE (USA)" userId="c0dd9653-06be-45b2-93ea-c058198958ff" providerId="ADAL" clId="{9D0596E6-B9C4-4CB3-808F-D716B5495262}" dt="2026-06-22T20:16:39.997" v="552" actId="14100"/>
          <ac:picMkLst>
            <pc:docMk/>
            <pc:sldMk cId="742271505" sldId="281"/>
            <ac:picMk id="5" creationId="{F625DC19-A5E2-FCDE-8199-B9A3D4EECB29}"/>
          </ac:picMkLst>
        </pc:picChg>
      </pc:sldChg>
      <pc:sldChg chg="del">
        <pc:chgData name="Lo, Raymond CIV USARMY USACE (USA)" userId="c0dd9653-06be-45b2-93ea-c058198958ff" providerId="ADAL" clId="{9D0596E6-B9C4-4CB3-808F-D716B5495262}" dt="2026-06-22T18:04:58.698" v="258" actId="47"/>
        <pc:sldMkLst>
          <pc:docMk/>
          <pc:sldMk cId="3281621543" sldId="282"/>
        </pc:sldMkLst>
      </pc:sldChg>
      <pc:sldChg chg="add del">
        <pc:chgData name="Lo, Raymond CIV USARMY USACE (USA)" userId="c0dd9653-06be-45b2-93ea-c058198958ff" providerId="ADAL" clId="{9D0596E6-B9C4-4CB3-808F-D716B5495262}" dt="2026-06-22T20:05:46.356" v="538" actId="47"/>
        <pc:sldMkLst>
          <pc:docMk/>
          <pc:sldMk cId="3948158049" sldId="282"/>
        </pc:sldMkLst>
      </pc:sldChg>
      <pc:sldChg chg="del">
        <pc:chgData name="Lo, Raymond CIV USARMY USACE (USA)" userId="c0dd9653-06be-45b2-93ea-c058198958ff" providerId="ADAL" clId="{9D0596E6-B9C4-4CB3-808F-D716B5495262}" dt="2026-06-22T18:04:57.832" v="257" actId="47"/>
        <pc:sldMkLst>
          <pc:docMk/>
          <pc:sldMk cId="3329294281" sldId="283"/>
        </pc:sldMkLst>
      </pc:sldChg>
      <pc:sldChg chg="del">
        <pc:chgData name="Lo, Raymond CIV USARMY USACE (USA)" userId="c0dd9653-06be-45b2-93ea-c058198958ff" providerId="ADAL" clId="{9D0596E6-B9C4-4CB3-808F-D716B5495262}" dt="2026-06-22T18:04:55.669" v="254" actId="47"/>
        <pc:sldMkLst>
          <pc:docMk/>
          <pc:sldMk cId="3118535937" sldId="286"/>
        </pc:sldMkLst>
      </pc:sldChg>
      <pc:sldChg chg="del">
        <pc:chgData name="Lo, Raymond CIV USARMY USACE (USA)" userId="c0dd9653-06be-45b2-93ea-c058198958ff" providerId="ADAL" clId="{9D0596E6-B9C4-4CB3-808F-D716B5495262}" dt="2026-06-22T18:04:56.518" v="255" actId="47"/>
        <pc:sldMkLst>
          <pc:docMk/>
          <pc:sldMk cId="3632363903" sldId="287"/>
        </pc:sldMkLst>
      </pc:sldChg>
      <pc:sldChg chg="del">
        <pc:chgData name="Lo, Raymond CIV USARMY USACE (USA)" userId="c0dd9653-06be-45b2-93ea-c058198958ff" providerId="ADAL" clId="{9D0596E6-B9C4-4CB3-808F-D716B5495262}" dt="2026-06-22T18:04:57.210" v="256" actId="47"/>
        <pc:sldMkLst>
          <pc:docMk/>
          <pc:sldMk cId="50942235"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6/22/2026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6/22/2026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dirty="0"/>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heme" Target="../theme/theme4.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theme" Target="../theme/theme6.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p:txBody>
          <a:bodyPr/>
          <a:lstStyle/>
          <a:p>
            <a:pPr algn="ctr"/>
            <a:r>
              <a:rPr lang="en-US" dirty="0"/>
              <a:t>Army corps of engineers incident reporting</a:t>
            </a:r>
          </a:p>
        </p:txBody>
      </p:sp>
      <p:pic>
        <p:nvPicPr>
          <p:cNvPr id="3" name="Picture Placeholder 2">
            <a:extLst>
              <a:ext uri="{FF2B5EF4-FFF2-40B4-BE49-F238E27FC236}">
                <a16:creationId xmlns:a16="http://schemas.microsoft.com/office/drawing/2014/main" id="{D4E555E9-C4A8-CB08-D1E9-E7B34B7816E7}"/>
              </a:ext>
            </a:extLst>
          </p:cNvPr>
          <p:cNvPicPr>
            <a:picLocks noGrp="1" noChangeAspect="1"/>
          </p:cNvPicPr>
          <p:nvPr>
            <p:ph type="pic" sz="quarter" idx="13"/>
          </p:nvPr>
        </p:nvPicPr>
        <p:blipFill>
          <a:blip r:embed="rId2"/>
          <a:srcRect t="11802" b="11802"/>
          <a:stretch/>
        </p:blipFill>
        <p:spPr bwMode="auto">
          <a:prstGeom prst="rect">
            <a:avLst/>
          </a:prstGeom>
          <a:solidFill>
            <a:srgbClr val="FFFFFF"/>
          </a:solidFill>
          <a:ln w="38100" cap="flat" cmpd="sng" algn="ctr">
            <a:noFill/>
            <a:prstDash val="solid"/>
            <a:miter lim="800000"/>
            <a:headEnd/>
            <a:tailEnd/>
          </a:ln>
          <a:effectLst>
            <a:outerShdw blurRad="50800" dist="38100" dir="2700000" algn="tl" rotWithShape="0">
              <a:prstClr val="black">
                <a:alpha val="40000"/>
              </a:prstClr>
            </a:outerShdw>
          </a:effectLst>
        </p:spPr>
      </p:pic>
      <p:pic>
        <p:nvPicPr>
          <p:cNvPr id="15" name="Picture Placeholder 14">
            <a:extLst>
              <a:ext uri="{FF2B5EF4-FFF2-40B4-BE49-F238E27FC236}">
                <a16:creationId xmlns:a16="http://schemas.microsoft.com/office/drawing/2014/main" id="{1230B5ED-6C9E-0B1D-5FC0-C8A85DD9DE3E}"/>
              </a:ext>
            </a:extLst>
          </p:cNvPr>
          <p:cNvPicPr>
            <a:picLocks noGrp="1" noChangeAspect="1"/>
          </p:cNvPicPr>
          <p:nvPr>
            <p:ph type="pic" sz="quarter" idx="15"/>
          </p:nvPr>
        </p:nvPicPr>
        <p:blipFill>
          <a:blip r:embed="rId3"/>
          <a:srcRect l="11406" r="11406"/>
          <a:stretch/>
        </p:blipFill>
        <p:spPr bwMode="auto">
          <a:prstGeom prst="rect">
            <a:avLst/>
          </a:prstGeom>
          <a:solidFill>
            <a:srgbClr val="FFFFFF"/>
          </a:solidFill>
          <a:ln w="38100" cap="flat" cmpd="sng" algn="ctr">
            <a:noFill/>
            <a:prstDash val="solid"/>
            <a:miter lim="800000"/>
            <a:headEnd/>
            <a:tailEnd/>
          </a:ln>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p:txBody>
          <a:bodyPr/>
          <a:lstStyle/>
          <a:p>
            <a:pPr algn="ctr"/>
            <a:r>
              <a:rPr lang="en-US" sz="2800" dirty="0"/>
              <a:t>STAFFORD ACT EVENT IN SUPPORT OF FEMA </a:t>
            </a:r>
          </a:p>
          <a:p>
            <a:pPr algn="ctr"/>
            <a:r>
              <a:rPr lang="en-US" sz="2800" dirty="0"/>
              <a:t>(SINLAKU EVENT)</a:t>
            </a:r>
          </a:p>
        </p:txBody>
      </p:sp>
      <p:pic>
        <p:nvPicPr>
          <p:cNvPr id="13" name="Picture Placeholder 12">
            <a:extLst>
              <a:ext uri="{FF2B5EF4-FFF2-40B4-BE49-F238E27FC236}">
                <a16:creationId xmlns:a16="http://schemas.microsoft.com/office/drawing/2014/main" id="{D04038CB-1C00-8288-EA08-C02D781F2C0B}"/>
              </a:ext>
            </a:extLst>
          </p:cNvPr>
          <p:cNvPicPr>
            <a:picLocks noGrp="1" noChangeAspect="1"/>
          </p:cNvPicPr>
          <p:nvPr>
            <p:ph type="pic" sz="quarter" idx="16"/>
          </p:nvPr>
        </p:nvPicPr>
        <p:blipFill>
          <a:blip r:embed="rId4"/>
          <a:srcRect t="3995" b="3995"/>
          <a:stretch/>
        </p:blipFill>
        <p:spPr bwMode="auto">
          <a:prstGeom prst="rect">
            <a:avLst/>
          </a:prstGeom>
          <a:solidFill>
            <a:srgbClr val="FFFFFF"/>
          </a:solidFill>
          <a:ln w="38100" cap="flat" cmpd="sng" algn="ctr">
            <a:noFill/>
            <a:prstDash val="solid"/>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766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9474-07F8-BAAD-7FDF-ADEC68940F73}"/>
              </a:ext>
            </a:extLst>
          </p:cNvPr>
          <p:cNvSpPr>
            <a:spLocks noGrp="1"/>
          </p:cNvSpPr>
          <p:nvPr>
            <p:ph type="title"/>
          </p:nvPr>
        </p:nvSpPr>
        <p:spPr>
          <a:xfrm>
            <a:off x="164063" y="279919"/>
            <a:ext cx="11658600" cy="1285874"/>
          </a:xfrm>
        </p:spPr>
        <p:txBody>
          <a:bodyPr/>
          <a:lstStyle/>
          <a:p>
            <a:pPr algn="ctr"/>
            <a:r>
              <a:rPr lang="en-US" sz="2800" dirty="0"/>
              <a:t>Army corps of engineers safety manual EM 385-1-1</a:t>
            </a:r>
          </a:p>
        </p:txBody>
      </p:sp>
      <p:pic>
        <p:nvPicPr>
          <p:cNvPr id="4" name="Picture 3">
            <a:extLst>
              <a:ext uri="{FF2B5EF4-FFF2-40B4-BE49-F238E27FC236}">
                <a16:creationId xmlns:a16="http://schemas.microsoft.com/office/drawing/2014/main" id="{86271BB3-5B2C-C32D-CC16-1E168D46455B}"/>
              </a:ext>
            </a:extLst>
          </p:cNvPr>
          <p:cNvPicPr>
            <a:picLocks noChangeAspect="1"/>
          </p:cNvPicPr>
          <p:nvPr/>
        </p:nvPicPr>
        <p:blipFill>
          <a:blip r:embed="rId2"/>
          <a:stretch>
            <a:fillRect/>
          </a:stretch>
        </p:blipFill>
        <p:spPr>
          <a:xfrm>
            <a:off x="307909" y="1750127"/>
            <a:ext cx="11514753" cy="3801588"/>
          </a:xfrm>
          <a:prstGeom prst="rect">
            <a:avLst/>
          </a:prstGeom>
        </p:spPr>
      </p:pic>
    </p:spTree>
    <p:extLst>
      <p:ext uri="{BB962C8B-B14F-4D97-AF65-F5344CB8AC3E}">
        <p14:creationId xmlns:p14="http://schemas.microsoft.com/office/powerpoint/2010/main" val="313074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C6099-06D2-8E6D-6103-8D07443AA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CC4F6-368E-FAFC-D67D-1A91B5FDB8C4}"/>
              </a:ext>
            </a:extLst>
          </p:cNvPr>
          <p:cNvSpPr>
            <a:spLocks noGrp="1"/>
          </p:cNvSpPr>
          <p:nvPr>
            <p:ph type="title"/>
          </p:nvPr>
        </p:nvSpPr>
        <p:spPr>
          <a:xfrm>
            <a:off x="164063" y="127244"/>
            <a:ext cx="11658600" cy="550505"/>
          </a:xfrm>
        </p:spPr>
        <p:txBody>
          <a:bodyPr/>
          <a:lstStyle/>
          <a:p>
            <a:pPr algn="ctr"/>
            <a:r>
              <a:rPr lang="nn-NO" sz="2800" dirty="0"/>
              <a:t>ENG FORM 3394, AUG 2021</a:t>
            </a:r>
            <a:endParaRPr lang="en-US" sz="2800" dirty="0"/>
          </a:p>
        </p:txBody>
      </p:sp>
      <p:pic>
        <p:nvPicPr>
          <p:cNvPr id="5" name="Picture 4">
            <a:extLst>
              <a:ext uri="{FF2B5EF4-FFF2-40B4-BE49-F238E27FC236}">
                <a16:creationId xmlns:a16="http://schemas.microsoft.com/office/drawing/2014/main" id="{F625DC19-A5E2-FCDE-8199-B9A3D4EECB29}"/>
              </a:ext>
            </a:extLst>
          </p:cNvPr>
          <p:cNvPicPr>
            <a:picLocks noChangeAspect="1"/>
          </p:cNvPicPr>
          <p:nvPr/>
        </p:nvPicPr>
        <p:blipFill>
          <a:blip r:embed="rId2"/>
          <a:stretch>
            <a:fillRect/>
          </a:stretch>
        </p:blipFill>
        <p:spPr>
          <a:xfrm>
            <a:off x="3340359" y="744239"/>
            <a:ext cx="5150498" cy="5986518"/>
          </a:xfrm>
          <a:prstGeom prst="rect">
            <a:avLst/>
          </a:prstGeom>
        </p:spPr>
      </p:pic>
    </p:spTree>
    <p:extLst>
      <p:ext uri="{BB962C8B-B14F-4D97-AF65-F5344CB8AC3E}">
        <p14:creationId xmlns:p14="http://schemas.microsoft.com/office/powerpoint/2010/main" val="74227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7451-3CB0-C4EB-DDDC-02C748103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8598B-0104-12C9-66E8-32949AFE7D8A}"/>
              </a:ext>
            </a:extLst>
          </p:cNvPr>
          <p:cNvSpPr>
            <a:spLocks noGrp="1"/>
          </p:cNvSpPr>
          <p:nvPr>
            <p:ph type="title"/>
          </p:nvPr>
        </p:nvSpPr>
        <p:spPr>
          <a:xfrm>
            <a:off x="164063" y="279919"/>
            <a:ext cx="11658600" cy="1285874"/>
          </a:xfrm>
        </p:spPr>
        <p:txBody>
          <a:bodyPr/>
          <a:lstStyle/>
          <a:p>
            <a:pPr algn="ctr"/>
            <a:r>
              <a:rPr lang="en-US" sz="2800" dirty="0"/>
              <a:t>Excel tracking log/contractor-USACE</a:t>
            </a:r>
          </a:p>
        </p:txBody>
      </p:sp>
      <p:pic>
        <p:nvPicPr>
          <p:cNvPr id="5" name="Picture 4">
            <a:extLst>
              <a:ext uri="{FF2B5EF4-FFF2-40B4-BE49-F238E27FC236}">
                <a16:creationId xmlns:a16="http://schemas.microsoft.com/office/drawing/2014/main" id="{B9132545-E599-09F8-69EC-544743DF2557}"/>
              </a:ext>
            </a:extLst>
          </p:cNvPr>
          <p:cNvPicPr>
            <a:picLocks noChangeAspect="1"/>
          </p:cNvPicPr>
          <p:nvPr/>
        </p:nvPicPr>
        <p:blipFill>
          <a:blip r:embed="rId2"/>
          <a:stretch>
            <a:fillRect/>
          </a:stretch>
        </p:blipFill>
        <p:spPr>
          <a:xfrm>
            <a:off x="310757" y="1748153"/>
            <a:ext cx="11171198" cy="1607959"/>
          </a:xfrm>
          <a:prstGeom prst="rect">
            <a:avLst/>
          </a:prstGeom>
        </p:spPr>
      </p:pic>
      <p:pic>
        <p:nvPicPr>
          <p:cNvPr id="7" name="Picture 6">
            <a:extLst>
              <a:ext uri="{FF2B5EF4-FFF2-40B4-BE49-F238E27FC236}">
                <a16:creationId xmlns:a16="http://schemas.microsoft.com/office/drawing/2014/main" id="{7C21615F-5084-E169-7C4E-565DB1E5EAE4}"/>
              </a:ext>
            </a:extLst>
          </p:cNvPr>
          <p:cNvPicPr>
            <a:picLocks noChangeAspect="1"/>
          </p:cNvPicPr>
          <p:nvPr/>
        </p:nvPicPr>
        <p:blipFill>
          <a:blip r:embed="rId3"/>
          <a:stretch>
            <a:fillRect/>
          </a:stretch>
        </p:blipFill>
        <p:spPr>
          <a:xfrm>
            <a:off x="393884" y="3694185"/>
            <a:ext cx="5092516" cy="1714651"/>
          </a:xfrm>
          <a:prstGeom prst="rect">
            <a:avLst/>
          </a:prstGeom>
        </p:spPr>
      </p:pic>
      <p:pic>
        <p:nvPicPr>
          <p:cNvPr id="9" name="Picture 8">
            <a:extLst>
              <a:ext uri="{FF2B5EF4-FFF2-40B4-BE49-F238E27FC236}">
                <a16:creationId xmlns:a16="http://schemas.microsoft.com/office/drawing/2014/main" id="{513769EA-376C-A990-B208-093740D81147}"/>
              </a:ext>
            </a:extLst>
          </p:cNvPr>
          <p:cNvPicPr>
            <a:picLocks noChangeAspect="1"/>
          </p:cNvPicPr>
          <p:nvPr/>
        </p:nvPicPr>
        <p:blipFill>
          <a:blip r:embed="rId4"/>
          <a:stretch>
            <a:fillRect/>
          </a:stretch>
        </p:blipFill>
        <p:spPr>
          <a:xfrm>
            <a:off x="6203373" y="3694185"/>
            <a:ext cx="5278582" cy="1714651"/>
          </a:xfrm>
          <a:prstGeom prst="rect">
            <a:avLst/>
          </a:prstGeom>
        </p:spPr>
      </p:pic>
    </p:spTree>
    <p:extLst>
      <p:ext uri="{BB962C8B-B14F-4D97-AF65-F5344CB8AC3E}">
        <p14:creationId xmlns:p14="http://schemas.microsoft.com/office/powerpoint/2010/main" val="47272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95FD-8531-B02F-5D0B-1912A0AC5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D2C38-FF05-2199-B6C3-F286BBFFB325}"/>
              </a:ext>
            </a:extLst>
          </p:cNvPr>
          <p:cNvSpPr>
            <a:spLocks noGrp="1"/>
          </p:cNvSpPr>
          <p:nvPr>
            <p:ph type="title"/>
          </p:nvPr>
        </p:nvSpPr>
        <p:spPr>
          <a:xfrm>
            <a:off x="164063" y="279919"/>
            <a:ext cx="11658600" cy="1285874"/>
          </a:xfrm>
        </p:spPr>
        <p:txBody>
          <a:bodyPr/>
          <a:lstStyle/>
          <a:p>
            <a:pPr algn="ctr"/>
            <a:r>
              <a:rPr lang="en-US" sz="2800" dirty="0"/>
              <a:t>Tracking usace manhours for osha 300 reporting</a:t>
            </a:r>
          </a:p>
        </p:txBody>
      </p:sp>
      <p:pic>
        <p:nvPicPr>
          <p:cNvPr id="4" name="Picture 3">
            <a:extLst>
              <a:ext uri="{FF2B5EF4-FFF2-40B4-BE49-F238E27FC236}">
                <a16:creationId xmlns:a16="http://schemas.microsoft.com/office/drawing/2014/main" id="{2D0ACD55-BBA0-3DF1-95E1-2F42BFCAD735}"/>
              </a:ext>
            </a:extLst>
          </p:cNvPr>
          <p:cNvPicPr>
            <a:picLocks noChangeAspect="1"/>
          </p:cNvPicPr>
          <p:nvPr/>
        </p:nvPicPr>
        <p:blipFill>
          <a:blip r:embed="rId2"/>
          <a:stretch>
            <a:fillRect/>
          </a:stretch>
        </p:blipFill>
        <p:spPr>
          <a:xfrm>
            <a:off x="164063" y="1704110"/>
            <a:ext cx="11536101" cy="3803072"/>
          </a:xfrm>
          <a:prstGeom prst="rect">
            <a:avLst/>
          </a:prstGeom>
        </p:spPr>
      </p:pic>
    </p:spTree>
    <p:extLst>
      <p:ext uri="{BB962C8B-B14F-4D97-AF65-F5344CB8AC3E}">
        <p14:creationId xmlns:p14="http://schemas.microsoft.com/office/powerpoint/2010/main" val="3898854814"/>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18f88ba2-4714-4ce4-8806-1d85d427829f"/>
    <ds:schemaRef ds:uri="http://schemas.openxmlformats.org/package/2006/metadata/core-properties"/>
    <ds:schemaRef ds:uri="http://www.w3.org/XML/1998/namespace"/>
    <ds:schemaRef ds:uri="http://purl.org/dc/elements/1.1/"/>
  </ds:schemaRefs>
</ds:datastoreItem>
</file>

<file path=docMetadata/LabelInfo.xml><?xml version="1.0" encoding="utf-8"?>
<clbl:labelList xmlns:clbl="http://schemas.microsoft.com/office/2020/mipLabelMetadata">
  <clbl:label id="{fc4d76ba-f17c-4c50-b9a7-8f3163d27582}" enabled="0" method="" siteId="{fc4d76ba-f17c-4c50-b9a7-8f3163d27582}" removed="1"/>
</clbl:labelList>
</file>

<file path=docProps/app.xml><?xml version="1.0" encoding="utf-8"?>
<Properties xmlns="http://schemas.openxmlformats.org/officeDocument/2006/extended-properties" xmlns:vt="http://schemas.openxmlformats.org/officeDocument/2006/docPropsVTypes">
  <Template/>
  <TotalTime>14605</TotalTime>
  <Words>43</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5</vt:i4>
      </vt:variant>
    </vt:vector>
  </HeadingPairs>
  <TitlesOfParts>
    <vt:vector size="14" baseType="lpstr">
      <vt:lpstr>Arial</vt:lpstr>
      <vt:lpstr>Calibri</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Army corps of engineers incident reporting</vt:lpstr>
      <vt:lpstr>Army corps of engineers safety manual EM 385-1-1</vt:lpstr>
      <vt:lpstr>ENG FORM 3394, AUG 2021</vt:lpstr>
      <vt:lpstr>Excel tracking log/contractor-USACE</vt:lpstr>
      <vt:lpstr>Tracking usace manhours for osha 300 reporting</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Lo, Raymond CIV USARMY USACE (USA)</cp:lastModifiedBy>
  <cp:revision>398</cp:revision>
  <dcterms:created xsi:type="dcterms:W3CDTF">2017-02-20T05:10:01Z</dcterms:created>
  <dcterms:modified xsi:type="dcterms:W3CDTF">2026-06-22T20:16:45Z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