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5" r:id="rId1"/>
  </p:sldMasterIdLst>
  <p:notesMasterIdLst>
    <p:notesMasterId r:id="rId11"/>
  </p:notesMasterIdLst>
  <p:sldIdLst>
    <p:sldId id="256" r:id="rId2"/>
    <p:sldId id="294" r:id="rId3"/>
    <p:sldId id="358" r:id="rId4"/>
    <p:sldId id="268" r:id="rId5"/>
    <p:sldId id="275" r:id="rId6"/>
    <p:sldId id="269" r:id="rId7"/>
    <p:sldId id="359" r:id="rId8"/>
    <p:sldId id="295" r:id="rId9"/>
    <p:sldId id="31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1E8F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53" autoAdjust="0"/>
    <p:restoredTop sz="83058" autoAdjust="0"/>
  </p:normalViewPr>
  <p:slideViewPr>
    <p:cSldViewPr snapToGrid="0" snapToObjects="1">
      <p:cViewPr varScale="1">
        <p:scale>
          <a:sx n="64" d="100"/>
          <a:sy n="64" d="100"/>
        </p:scale>
        <p:origin x="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tias, Sabina" userId="6dadf6ca-9f07-41d4-9c02-c487786bbc3a" providerId="ADAL" clId="{AE7C5B57-1342-4BF8-8AC7-C2B75D498F57}"/>
    <pc:docChg chg="custSel addSld delSld modSld sldOrd">
      <pc:chgData name="Bastias, Sabina" userId="6dadf6ca-9f07-41d4-9c02-c487786bbc3a" providerId="ADAL" clId="{AE7C5B57-1342-4BF8-8AC7-C2B75D498F57}" dt="2025-05-02T14:36:45.382" v="541" actId="13926"/>
      <pc:docMkLst>
        <pc:docMk/>
      </pc:docMkLst>
      <pc:sldChg chg="modSp mod">
        <pc:chgData name="Bastias, Sabina" userId="6dadf6ca-9f07-41d4-9c02-c487786bbc3a" providerId="ADAL" clId="{AE7C5B57-1342-4BF8-8AC7-C2B75D498F57}" dt="2025-05-02T13:12:52.637" v="11" actId="20577"/>
        <pc:sldMkLst>
          <pc:docMk/>
          <pc:sldMk cId="2639755156" sldId="256"/>
        </pc:sldMkLst>
        <pc:spChg chg="mod">
          <ac:chgData name="Bastias, Sabina" userId="6dadf6ca-9f07-41d4-9c02-c487786bbc3a" providerId="ADAL" clId="{AE7C5B57-1342-4BF8-8AC7-C2B75D498F57}" dt="2025-05-02T13:12:52.637" v="11" actId="20577"/>
          <ac:spMkLst>
            <pc:docMk/>
            <pc:sldMk cId="2639755156" sldId="256"/>
            <ac:spMk id="12" creationId="{A212A6FE-56BA-4F4E-7954-14EA4F34CF63}"/>
          </ac:spMkLst>
        </pc:spChg>
      </pc:sldChg>
      <pc:sldChg chg="addSp delSp modSp mod ord">
        <pc:chgData name="Bastias, Sabina" userId="6dadf6ca-9f07-41d4-9c02-c487786bbc3a" providerId="ADAL" clId="{AE7C5B57-1342-4BF8-8AC7-C2B75D498F57}" dt="2025-05-02T13:59:32.916" v="421" actId="1582"/>
        <pc:sldMkLst>
          <pc:docMk/>
          <pc:sldMk cId="1300826747" sldId="268"/>
        </pc:sldMkLst>
        <pc:spChg chg="add del mod">
          <ac:chgData name="Bastias, Sabina" userId="6dadf6ca-9f07-41d4-9c02-c487786bbc3a" providerId="ADAL" clId="{AE7C5B57-1342-4BF8-8AC7-C2B75D498F57}" dt="2025-05-02T13:56:19.237" v="390" actId="478"/>
          <ac:spMkLst>
            <pc:docMk/>
            <pc:sldMk cId="1300826747" sldId="268"/>
            <ac:spMk id="4" creationId="{5A3AB52B-FF35-3BB3-4CB9-2FBCAA25198A}"/>
          </ac:spMkLst>
        </pc:spChg>
        <pc:spChg chg="del mod">
          <ac:chgData name="Bastias, Sabina" userId="6dadf6ca-9f07-41d4-9c02-c487786bbc3a" providerId="ADAL" clId="{AE7C5B57-1342-4BF8-8AC7-C2B75D498F57}" dt="2025-05-02T13:56:17.121" v="389" actId="478"/>
          <ac:spMkLst>
            <pc:docMk/>
            <pc:sldMk cId="1300826747" sldId="268"/>
            <ac:spMk id="6" creationId="{85F14652-BA67-E8CA-EA62-1CBAAB9FD3B3}"/>
          </ac:spMkLst>
        </pc:spChg>
        <pc:spChg chg="del">
          <ac:chgData name="Bastias, Sabina" userId="6dadf6ca-9f07-41d4-9c02-c487786bbc3a" providerId="ADAL" clId="{AE7C5B57-1342-4BF8-8AC7-C2B75D498F57}" dt="2025-05-02T13:56:13.246" v="387" actId="478"/>
          <ac:spMkLst>
            <pc:docMk/>
            <pc:sldMk cId="1300826747" sldId="268"/>
            <ac:spMk id="7" creationId="{AB05241D-BBB2-D6DD-80C7-E2728D998ABC}"/>
          </ac:spMkLst>
        </pc:spChg>
        <pc:spChg chg="add mod">
          <ac:chgData name="Bastias, Sabina" userId="6dadf6ca-9f07-41d4-9c02-c487786bbc3a" providerId="ADAL" clId="{AE7C5B57-1342-4BF8-8AC7-C2B75D498F57}" dt="2025-05-02T13:59:32.916" v="421" actId="1582"/>
          <ac:spMkLst>
            <pc:docMk/>
            <pc:sldMk cId="1300826747" sldId="268"/>
            <ac:spMk id="9" creationId="{EA7825DF-1066-5B6B-F7F2-E1920DB73F9C}"/>
          </ac:spMkLst>
        </pc:spChg>
        <pc:picChg chg="del">
          <ac:chgData name="Bastias, Sabina" userId="6dadf6ca-9f07-41d4-9c02-c487786bbc3a" providerId="ADAL" clId="{AE7C5B57-1342-4BF8-8AC7-C2B75D498F57}" dt="2025-05-02T13:56:09.059" v="386" actId="478"/>
          <ac:picMkLst>
            <pc:docMk/>
            <pc:sldMk cId="1300826747" sldId="268"/>
            <ac:picMk id="3" creationId="{19004260-1333-AF9C-A289-07FD065A63B5}"/>
          </ac:picMkLst>
        </pc:picChg>
        <pc:picChg chg="add mod">
          <ac:chgData name="Bastias, Sabina" userId="6dadf6ca-9f07-41d4-9c02-c487786bbc3a" providerId="ADAL" clId="{AE7C5B57-1342-4BF8-8AC7-C2B75D498F57}" dt="2025-05-02T13:58:26.048" v="411" actId="1076"/>
          <ac:picMkLst>
            <pc:docMk/>
            <pc:sldMk cId="1300826747" sldId="268"/>
            <ac:picMk id="8" creationId="{67F41739-D9CB-24DB-A6F6-C932083099EF}"/>
          </ac:picMkLst>
        </pc:picChg>
      </pc:sldChg>
      <pc:sldChg chg="addSp delSp modSp mod ord">
        <pc:chgData name="Bastias, Sabina" userId="6dadf6ca-9f07-41d4-9c02-c487786bbc3a" providerId="ADAL" clId="{AE7C5B57-1342-4BF8-8AC7-C2B75D498F57}" dt="2025-05-02T14:05:16.649" v="441" actId="1076"/>
        <pc:sldMkLst>
          <pc:docMk/>
          <pc:sldMk cId="1272889066" sldId="269"/>
        </pc:sldMkLst>
        <pc:spChg chg="del">
          <ac:chgData name="Bastias, Sabina" userId="6dadf6ca-9f07-41d4-9c02-c487786bbc3a" providerId="ADAL" clId="{AE7C5B57-1342-4BF8-8AC7-C2B75D498F57}" dt="2025-05-02T14:04:51.116" v="437" actId="478"/>
          <ac:spMkLst>
            <pc:docMk/>
            <pc:sldMk cId="1272889066" sldId="269"/>
            <ac:spMk id="3" creationId="{0FAF2E84-8A09-EA4E-DD32-B6CDF57CE063}"/>
          </ac:spMkLst>
        </pc:spChg>
        <pc:spChg chg="del">
          <ac:chgData name="Bastias, Sabina" userId="6dadf6ca-9f07-41d4-9c02-c487786bbc3a" providerId="ADAL" clId="{AE7C5B57-1342-4BF8-8AC7-C2B75D498F57}" dt="2025-05-02T14:04:52.373" v="438" actId="478"/>
          <ac:spMkLst>
            <pc:docMk/>
            <pc:sldMk cId="1272889066" sldId="269"/>
            <ac:spMk id="5" creationId="{F2CF1A72-40E0-C824-7B38-E01448D7E1E6}"/>
          </ac:spMkLst>
        </pc:spChg>
        <pc:spChg chg="del mod">
          <ac:chgData name="Bastias, Sabina" userId="6dadf6ca-9f07-41d4-9c02-c487786bbc3a" providerId="ADAL" clId="{AE7C5B57-1342-4BF8-8AC7-C2B75D498F57}" dt="2025-05-02T13:56:32.438" v="394" actId="478"/>
          <ac:spMkLst>
            <pc:docMk/>
            <pc:sldMk cId="1272889066" sldId="269"/>
            <ac:spMk id="6" creationId="{2D355EB2-02C1-0550-0D29-D6AEB88F0A3D}"/>
          </ac:spMkLst>
        </pc:spChg>
        <pc:picChg chg="del">
          <ac:chgData name="Bastias, Sabina" userId="6dadf6ca-9f07-41d4-9c02-c487786bbc3a" providerId="ADAL" clId="{AE7C5B57-1342-4BF8-8AC7-C2B75D498F57}" dt="2025-05-02T13:56:27.854" v="391" actId="478"/>
          <ac:picMkLst>
            <pc:docMk/>
            <pc:sldMk cId="1272889066" sldId="269"/>
            <ac:picMk id="4" creationId="{4B3998FB-58FF-B5C8-C33D-BB34F7E9C459}"/>
          </ac:picMkLst>
        </pc:picChg>
        <pc:picChg chg="add mod">
          <ac:chgData name="Bastias, Sabina" userId="6dadf6ca-9f07-41d4-9c02-c487786bbc3a" providerId="ADAL" clId="{AE7C5B57-1342-4BF8-8AC7-C2B75D498F57}" dt="2025-05-02T14:05:16.649" v="441" actId="1076"/>
          <ac:picMkLst>
            <pc:docMk/>
            <pc:sldMk cId="1272889066" sldId="269"/>
            <ac:picMk id="7" creationId="{B770388C-B908-90F4-8DC2-7F3D07144FC4}"/>
          </ac:picMkLst>
        </pc:picChg>
      </pc:sldChg>
      <pc:sldChg chg="delSp modSp del mod">
        <pc:chgData name="Bastias, Sabina" userId="6dadf6ca-9f07-41d4-9c02-c487786bbc3a" providerId="ADAL" clId="{AE7C5B57-1342-4BF8-8AC7-C2B75D498F57}" dt="2025-05-02T14:14:37.513" v="448" actId="47"/>
        <pc:sldMkLst>
          <pc:docMk/>
          <pc:sldMk cId="979520049" sldId="270"/>
        </pc:sldMkLst>
        <pc:spChg chg="del mod">
          <ac:chgData name="Bastias, Sabina" userId="6dadf6ca-9f07-41d4-9c02-c487786bbc3a" providerId="ADAL" clId="{AE7C5B57-1342-4BF8-8AC7-C2B75D498F57}" dt="2025-05-02T13:56:46.598" v="397" actId="478"/>
          <ac:spMkLst>
            <pc:docMk/>
            <pc:sldMk cId="979520049" sldId="270"/>
            <ac:spMk id="4" creationId="{58C2518D-086F-CF3B-35E9-7C666254351F}"/>
          </ac:spMkLst>
        </pc:spChg>
        <pc:picChg chg="del">
          <ac:chgData name="Bastias, Sabina" userId="6dadf6ca-9f07-41d4-9c02-c487786bbc3a" providerId="ADAL" clId="{AE7C5B57-1342-4BF8-8AC7-C2B75D498F57}" dt="2025-05-02T13:56:43.137" v="395" actId="478"/>
          <ac:picMkLst>
            <pc:docMk/>
            <pc:sldMk cId="979520049" sldId="270"/>
            <ac:picMk id="3" creationId="{B7C454D3-E2DA-AEEF-B0FC-C7B11DA9D14F}"/>
          </ac:picMkLst>
        </pc:picChg>
      </pc:sldChg>
      <pc:sldChg chg="delSp modSp del mod">
        <pc:chgData name="Bastias, Sabina" userId="6dadf6ca-9f07-41d4-9c02-c487786bbc3a" providerId="ADAL" clId="{AE7C5B57-1342-4BF8-8AC7-C2B75D498F57}" dt="2025-05-02T14:14:38.303" v="449" actId="47"/>
        <pc:sldMkLst>
          <pc:docMk/>
          <pc:sldMk cId="2901576650" sldId="272"/>
        </pc:sldMkLst>
        <pc:spChg chg="del">
          <ac:chgData name="Bastias, Sabina" userId="6dadf6ca-9f07-41d4-9c02-c487786bbc3a" providerId="ADAL" clId="{AE7C5B57-1342-4BF8-8AC7-C2B75D498F57}" dt="2025-05-02T13:56:51.983" v="400" actId="478"/>
          <ac:spMkLst>
            <pc:docMk/>
            <pc:sldMk cId="2901576650" sldId="272"/>
            <ac:spMk id="5" creationId="{C66852B4-44E2-F477-92B8-B4899E051AB8}"/>
          </ac:spMkLst>
        </pc:spChg>
        <pc:spChg chg="mod">
          <ac:chgData name="Bastias, Sabina" userId="6dadf6ca-9f07-41d4-9c02-c487786bbc3a" providerId="ADAL" clId="{AE7C5B57-1342-4BF8-8AC7-C2B75D498F57}" dt="2025-05-02T13:56:50.819" v="399" actId="6549"/>
          <ac:spMkLst>
            <pc:docMk/>
            <pc:sldMk cId="2901576650" sldId="272"/>
            <ac:spMk id="8" creationId="{3B03CE5E-BB16-3E2B-30EB-0873F7BA0A36}"/>
          </ac:spMkLst>
        </pc:spChg>
        <pc:picChg chg="del">
          <ac:chgData name="Bastias, Sabina" userId="6dadf6ca-9f07-41d4-9c02-c487786bbc3a" providerId="ADAL" clId="{AE7C5B57-1342-4BF8-8AC7-C2B75D498F57}" dt="2025-05-02T13:56:48.363" v="398" actId="478"/>
          <ac:picMkLst>
            <pc:docMk/>
            <pc:sldMk cId="2901576650" sldId="272"/>
            <ac:picMk id="7" creationId="{06602E0C-3D12-EBB2-2C5B-DECE6E02D406}"/>
          </ac:picMkLst>
        </pc:picChg>
      </pc:sldChg>
      <pc:sldChg chg="addSp delSp modSp mod modAnim">
        <pc:chgData name="Bastias, Sabina" userId="6dadf6ca-9f07-41d4-9c02-c487786bbc3a" providerId="ADAL" clId="{AE7C5B57-1342-4BF8-8AC7-C2B75D498F57}" dt="2025-05-02T14:04:30.006" v="436"/>
        <pc:sldMkLst>
          <pc:docMk/>
          <pc:sldMk cId="1679631325" sldId="275"/>
        </pc:sldMkLst>
        <pc:spChg chg="del mod">
          <ac:chgData name="Bastias, Sabina" userId="6dadf6ca-9f07-41d4-9c02-c487786bbc3a" providerId="ADAL" clId="{AE7C5B57-1342-4BF8-8AC7-C2B75D498F57}" dt="2025-05-02T13:56:07.084" v="385" actId="478"/>
          <ac:spMkLst>
            <pc:docMk/>
            <pc:sldMk cId="1679631325" sldId="275"/>
            <ac:spMk id="5" creationId="{B1073BED-1131-DEEE-AE02-96ABB280251D}"/>
          </ac:spMkLst>
        </pc:spChg>
        <pc:spChg chg="del">
          <ac:chgData name="Bastias, Sabina" userId="6dadf6ca-9f07-41d4-9c02-c487786bbc3a" providerId="ADAL" clId="{AE7C5B57-1342-4BF8-8AC7-C2B75D498F57}" dt="2025-05-02T13:59:57.890" v="424" actId="478"/>
          <ac:spMkLst>
            <pc:docMk/>
            <pc:sldMk cId="1679631325" sldId="275"/>
            <ac:spMk id="8" creationId="{35CF6232-6C45-D12A-87A2-50BA5EE85534}"/>
          </ac:spMkLst>
        </pc:spChg>
        <pc:spChg chg="del">
          <ac:chgData name="Bastias, Sabina" userId="6dadf6ca-9f07-41d4-9c02-c487786bbc3a" providerId="ADAL" clId="{AE7C5B57-1342-4BF8-8AC7-C2B75D498F57}" dt="2025-05-02T13:59:57.890" v="424" actId="478"/>
          <ac:spMkLst>
            <pc:docMk/>
            <pc:sldMk cId="1679631325" sldId="275"/>
            <ac:spMk id="9" creationId="{C6A8A8B3-9519-15A2-DAD7-D3766D3435C3}"/>
          </ac:spMkLst>
        </pc:spChg>
        <pc:picChg chg="add mod">
          <ac:chgData name="Bastias, Sabina" userId="6dadf6ca-9f07-41d4-9c02-c487786bbc3a" providerId="ADAL" clId="{AE7C5B57-1342-4BF8-8AC7-C2B75D498F57}" dt="2025-05-02T14:00:54.830" v="427" actId="1076"/>
          <ac:picMkLst>
            <pc:docMk/>
            <pc:sldMk cId="1679631325" sldId="275"/>
            <ac:picMk id="3" creationId="{211BAFA0-D63A-276C-83B9-472A300E729F}"/>
          </ac:picMkLst>
        </pc:picChg>
        <pc:picChg chg="add mod">
          <ac:chgData name="Bastias, Sabina" userId="6dadf6ca-9f07-41d4-9c02-c487786bbc3a" providerId="ADAL" clId="{AE7C5B57-1342-4BF8-8AC7-C2B75D498F57}" dt="2025-05-02T14:02:06.104" v="434" actId="1076"/>
          <ac:picMkLst>
            <pc:docMk/>
            <pc:sldMk cId="1679631325" sldId="275"/>
            <ac:picMk id="6" creationId="{05554543-CFDB-85BF-59EF-C17193A94297}"/>
          </ac:picMkLst>
        </pc:picChg>
        <pc:picChg chg="del">
          <ac:chgData name="Bastias, Sabina" userId="6dadf6ca-9f07-41d4-9c02-c487786bbc3a" providerId="ADAL" clId="{AE7C5B57-1342-4BF8-8AC7-C2B75D498F57}" dt="2025-05-02T13:56:04.367" v="383" actId="478"/>
          <ac:picMkLst>
            <pc:docMk/>
            <pc:sldMk cId="1679631325" sldId="275"/>
            <ac:picMk id="7" creationId="{E07CCDA3-91B5-D3E5-EC7F-3C2DC3521D97}"/>
          </ac:picMkLst>
        </pc:picChg>
      </pc:sldChg>
      <pc:sldChg chg="modSp mod">
        <pc:chgData name="Bastias, Sabina" userId="6dadf6ca-9f07-41d4-9c02-c487786bbc3a" providerId="ADAL" clId="{AE7C5B57-1342-4BF8-8AC7-C2B75D498F57}" dt="2025-05-02T14:36:45.382" v="541" actId="13926"/>
        <pc:sldMkLst>
          <pc:docMk/>
          <pc:sldMk cId="1344121333" sldId="294"/>
        </pc:sldMkLst>
        <pc:spChg chg="mod">
          <ac:chgData name="Bastias, Sabina" userId="6dadf6ca-9f07-41d4-9c02-c487786bbc3a" providerId="ADAL" clId="{AE7C5B57-1342-4BF8-8AC7-C2B75D498F57}" dt="2025-05-02T13:15:41.869" v="85" actId="20577"/>
          <ac:spMkLst>
            <pc:docMk/>
            <pc:sldMk cId="1344121333" sldId="294"/>
            <ac:spMk id="5" creationId="{E05D99FC-64A7-019F-28C8-6989619E81A5}"/>
          </ac:spMkLst>
        </pc:spChg>
        <pc:graphicFrameChg chg="modGraphic">
          <ac:chgData name="Bastias, Sabina" userId="6dadf6ca-9f07-41d4-9c02-c487786bbc3a" providerId="ADAL" clId="{AE7C5B57-1342-4BF8-8AC7-C2B75D498F57}" dt="2025-05-02T13:37:43.347" v="311" actId="20577"/>
          <ac:graphicFrameMkLst>
            <pc:docMk/>
            <pc:sldMk cId="1344121333" sldId="294"/>
            <ac:graphicFrameMk id="2" creationId="{226308BE-AD18-6E24-5A16-81A9C6BDCB81}"/>
          </ac:graphicFrameMkLst>
        </pc:graphicFrameChg>
        <pc:graphicFrameChg chg="modGraphic">
          <ac:chgData name="Bastias, Sabina" userId="6dadf6ca-9f07-41d4-9c02-c487786bbc3a" providerId="ADAL" clId="{AE7C5B57-1342-4BF8-8AC7-C2B75D498F57}" dt="2025-05-02T14:36:45.382" v="541" actId="13926"/>
          <ac:graphicFrameMkLst>
            <pc:docMk/>
            <pc:sldMk cId="1344121333" sldId="294"/>
            <ac:graphicFrameMk id="4" creationId="{E9D628DA-0320-ED47-9B57-D2CF3809A5FA}"/>
          </ac:graphicFrameMkLst>
        </pc:graphicFrameChg>
      </pc:sldChg>
      <pc:sldChg chg="addSp delSp modSp mod ord">
        <pc:chgData name="Bastias, Sabina" userId="6dadf6ca-9f07-41d4-9c02-c487786bbc3a" providerId="ADAL" clId="{AE7C5B57-1342-4BF8-8AC7-C2B75D498F57}" dt="2025-05-02T14:06:01.586" v="446" actId="1076"/>
        <pc:sldMkLst>
          <pc:docMk/>
          <pc:sldMk cId="2106033772" sldId="295"/>
        </pc:sldMkLst>
        <pc:spChg chg="del">
          <ac:chgData name="Bastias, Sabina" userId="6dadf6ca-9f07-41d4-9c02-c487786bbc3a" providerId="ADAL" clId="{AE7C5B57-1342-4BF8-8AC7-C2B75D498F57}" dt="2025-05-02T14:05:21.603" v="443" actId="478"/>
          <ac:spMkLst>
            <pc:docMk/>
            <pc:sldMk cId="2106033772" sldId="295"/>
            <ac:spMk id="6" creationId="{22EECBEB-709A-1A23-B7A2-78AB6D1B2DD7}"/>
          </ac:spMkLst>
        </pc:spChg>
        <pc:spChg chg="del">
          <ac:chgData name="Bastias, Sabina" userId="6dadf6ca-9f07-41d4-9c02-c487786bbc3a" providerId="ADAL" clId="{AE7C5B57-1342-4BF8-8AC7-C2B75D498F57}" dt="2025-05-02T14:05:20.986" v="442" actId="478"/>
          <ac:spMkLst>
            <pc:docMk/>
            <pc:sldMk cId="2106033772" sldId="295"/>
            <ac:spMk id="7" creationId="{AC803185-CCF5-D8A8-4F8A-80E019D51F18}"/>
          </ac:spMkLst>
        </pc:spChg>
        <pc:spChg chg="del">
          <ac:chgData name="Bastias, Sabina" userId="6dadf6ca-9f07-41d4-9c02-c487786bbc3a" providerId="ADAL" clId="{AE7C5B57-1342-4BF8-8AC7-C2B75D498F57}" dt="2025-05-02T13:57:24.119" v="406" actId="478"/>
          <ac:spMkLst>
            <pc:docMk/>
            <pc:sldMk cId="2106033772" sldId="295"/>
            <ac:spMk id="12" creationId="{57F16C99-F34C-3DAD-D729-18A396D288A8}"/>
          </ac:spMkLst>
        </pc:spChg>
        <pc:picChg chg="del">
          <ac:chgData name="Bastias, Sabina" userId="6dadf6ca-9f07-41d4-9c02-c487786bbc3a" providerId="ADAL" clId="{AE7C5B57-1342-4BF8-8AC7-C2B75D498F57}" dt="2025-05-02T13:57:14.155" v="405" actId="478"/>
          <ac:picMkLst>
            <pc:docMk/>
            <pc:sldMk cId="2106033772" sldId="295"/>
            <ac:picMk id="3" creationId="{7C845746-446F-9C07-A928-1226E8241056}"/>
          </ac:picMkLst>
        </pc:picChg>
        <pc:picChg chg="add mod">
          <ac:chgData name="Bastias, Sabina" userId="6dadf6ca-9f07-41d4-9c02-c487786bbc3a" providerId="ADAL" clId="{AE7C5B57-1342-4BF8-8AC7-C2B75D498F57}" dt="2025-05-02T14:06:01.586" v="446" actId="1076"/>
          <ac:picMkLst>
            <pc:docMk/>
            <pc:sldMk cId="2106033772" sldId="295"/>
            <ac:picMk id="4" creationId="{7C64E2D9-9B95-C48E-29D2-379D486C7EB7}"/>
          </ac:picMkLst>
        </pc:picChg>
      </pc:sldChg>
      <pc:sldChg chg="modSp mod modNotesTx">
        <pc:chgData name="Bastias, Sabina" userId="6dadf6ca-9f07-41d4-9c02-c487786bbc3a" providerId="ADAL" clId="{AE7C5B57-1342-4BF8-8AC7-C2B75D498F57}" dt="2025-05-02T14:24:58.111" v="540" actId="20577"/>
        <pc:sldMkLst>
          <pc:docMk/>
          <pc:sldMk cId="1233157237" sldId="317"/>
        </pc:sldMkLst>
        <pc:spChg chg="mod">
          <ac:chgData name="Bastias, Sabina" userId="6dadf6ca-9f07-41d4-9c02-c487786bbc3a" providerId="ADAL" clId="{AE7C5B57-1342-4BF8-8AC7-C2B75D498F57}" dt="2025-05-02T14:14:29.352" v="447" actId="20577"/>
          <ac:spMkLst>
            <pc:docMk/>
            <pc:sldMk cId="1233157237" sldId="317"/>
            <ac:spMk id="8" creationId="{E608C036-A330-A8FA-16D8-7A2B1C1A9E5F}"/>
          </ac:spMkLst>
        </pc:spChg>
      </pc:sldChg>
      <pc:sldChg chg="modSp mod">
        <pc:chgData name="Bastias, Sabina" userId="6dadf6ca-9f07-41d4-9c02-c487786bbc3a" providerId="ADAL" clId="{AE7C5B57-1342-4BF8-8AC7-C2B75D498F57}" dt="2025-05-02T13:41:08.970" v="337" actId="20577"/>
        <pc:sldMkLst>
          <pc:docMk/>
          <pc:sldMk cId="3736171703" sldId="358"/>
        </pc:sldMkLst>
        <pc:spChg chg="mod">
          <ac:chgData name="Bastias, Sabina" userId="6dadf6ca-9f07-41d4-9c02-c487786bbc3a" providerId="ADAL" clId="{AE7C5B57-1342-4BF8-8AC7-C2B75D498F57}" dt="2025-05-02T13:41:08.970" v="337" actId="20577"/>
          <ac:spMkLst>
            <pc:docMk/>
            <pc:sldMk cId="3736171703" sldId="358"/>
            <ac:spMk id="5" creationId="{7A744FC1-E25B-07C6-475E-3E8FA5528521}"/>
          </ac:spMkLst>
        </pc:spChg>
      </pc:sldChg>
      <pc:sldChg chg="modSp new mod">
        <pc:chgData name="Bastias, Sabina" userId="6dadf6ca-9f07-41d4-9c02-c487786bbc3a" providerId="ADAL" clId="{AE7C5B57-1342-4BF8-8AC7-C2B75D498F57}" dt="2025-05-02T14:24:32.612" v="539" actId="207"/>
        <pc:sldMkLst>
          <pc:docMk/>
          <pc:sldMk cId="815571182" sldId="359"/>
        </pc:sldMkLst>
        <pc:spChg chg="mod">
          <ac:chgData name="Bastias, Sabina" userId="6dadf6ca-9f07-41d4-9c02-c487786bbc3a" providerId="ADAL" clId="{AE7C5B57-1342-4BF8-8AC7-C2B75D498F57}" dt="2025-05-02T14:20:56.426" v="481" actId="20577"/>
          <ac:spMkLst>
            <pc:docMk/>
            <pc:sldMk cId="815571182" sldId="359"/>
            <ac:spMk id="2" creationId="{ACFB8724-5A0E-68F6-CDE3-194D8A180288}"/>
          </ac:spMkLst>
        </pc:spChg>
        <pc:spChg chg="mod">
          <ac:chgData name="Bastias, Sabina" userId="6dadf6ca-9f07-41d4-9c02-c487786bbc3a" providerId="ADAL" clId="{AE7C5B57-1342-4BF8-8AC7-C2B75D498F57}" dt="2025-05-02T14:24:32.612" v="539" actId="207"/>
          <ac:spMkLst>
            <pc:docMk/>
            <pc:sldMk cId="815571182" sldId="359"/>
            <ac:spMk id="3" creationId="{F380B644-BDE8-F84A-43D0-CDDC4D0E7CBE}"/>
          </ac:spMkLst>
        </pc:spChg>
      </pc:sldChg>
      <pc:sldChg chg="new del">
        <pc:chgData name="Bastias, Sabina" userId="6dadf6ca-9f07-41d4-9c02-c487786bbc3a" providerId="ADAL" clId="{AE7C5B57-1342-4BF8-8AC7-C2B75D498F57}" dt="2025-05-02T13:59:50.690" v="423" actId="47"/>
        <pc:sldMkLst>
          <pc:docMk/>
          <pc:sldMk cId="1628949580" sldId="359"/>
        </pc:sldMkLst>
      </pc:sldChg>
      <pc:sldChg chg="del">
        <pc:chgData name="Bastias, Sabina" userId="6dadf6ca-9f07-41d4-9c02-c487786bbc3a" providerId="ADAL" clId="{AE7C5B57-1342-4BF8-8AC7-C2B75D498F57}" dt="2025-05-02T13:12:42.640" v="0" actId="47"/>
        <pc:sldMkLst>
          <pc:docMk/>
          <pc:sldMk cId="309506017" sldId="3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2A4A1-0C7F-4354-A7D9-C97722B3D38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83E24-7765-4B5B-A764-3CAF15A32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7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83E24-7765-4B5B-A764-3CAF15A32B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99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83E24-7765-4B5B-A764-3CAF15A32B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388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83E24-7765-4B5B-A764-3CAF15A32B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64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83E24-7765-4B5B-A764-3CAF15A32B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2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9</a:t>
            </a:fld>
            <a:endParaRPr lang="en-US" altLang="zh-CN" noProof="0"/>
          </a:p>
        </p:txBody>
      </p:sp>
    </p:spTree>
    <p:extLst>
      <p:ext uri="{BB962C8B-B14F-4D97-AF65-F5344CB8AC3E}">
        <p14:creationId xmlns:p14="http://schemas.microsoft.com/office/powerpoint/2010/main" val="143929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49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37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0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9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89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6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41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6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57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3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1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0336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70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3763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84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29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03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9" name="Hexagon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0" name="Hexagon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Hexagon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Hexagon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4" name="Hexagon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Hexagon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8" name="Hexagon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073CD90F-1E45-47EC-B558-D5F638F5FE6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9" name="Content Placeholder 47">
            <a:extLst>
              <a:ext uri="{FF2B5EF4-FFF2-40B4-BE49-F238E27FC236}">
                <a16:creationId xmlns:a16="http://schemas.microsoft.com/office/drawing/2014/main" id="{9A501203-35D0-41A5-A2A4-9F05FAB495C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30" name="Content Placeholder 47">
            <a:extLst>
              <a:ext uri="{FF2B5EF4-FFF2-40B4-BE49-F238E27FC236}">
                <a16:creationId xmlns:a16="http://schemas.microsoft.com/office/drawing/2014/main" id="{1FA62038-8BB7-45FD-896E-34738A5578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31" name="Content Placeholder 47">
            <a:extLst>
              <a:ext uri="{FF2B5EF4-FFF2-40B4-BE49-F238E27FC236}">
                <a16:creationId xmlns:a16="http://schemas.microsoft.com/office/drawing/2014/main" id="{9A7E0EE6-5885-489B-81A9-65DBC001693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1" name="Content Placeholder 47" descr="Click icon to add picture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169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8" name="Freeform: Shape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1" name="Subtitle 47" descr="Click icon to add picture">
            <a:extLst>
              <a:ext uri="{FF2B5EF4-FFF2-40B4-BE49-F238E27FC236}">
                <a16:creationId xmlns:a16="http://schemas.microsoft.com/office/drawing/2014/main" id="{0C7786BA-5E56-47AA-AE47-4EC07A0D4F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880214CF-87DD-476A-9B2E-A58DB313A6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Picture placeholder">
            <a:extLst>
              <a:ext uri="{FF2B5EF4-FFF2-40B4-BE49-F238E27FC236}">
                <a16:creationId xmlns:a16="http://schemas.microsoft.com/office/drawing/2014/main" id="{264CF63C-079E-41AA-AA9A-762A765E699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47" descr="Click icon to add picture">
            <a:extLst>
              <a:ext uri="{FF2B5EF4-FFF2-40B4-BE49-F238E27FC236}">
                <a16:creationId xmlns:a16="http://schemas.microsoft.com/office/drawing/2014/main" id="{3C2C4001-E56F-4174-01AA-4630360BFF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02DFC856-C546-62E9-220F-7A668D3490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37696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A02817B-0FCD-7542-93CA-5C6FEF32C0F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8294BBF-8D6D-0741-9479-13FB170F0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364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4" r:id="rId18"/>
    <p:sldLayoutId id="2147483735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ldhanneman@marathonpetroleum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4C116D87-25A5-8CB9-5A59-28C368E87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07100" y="4075921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002060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pic>
        <p:nvPicPr>
          <p:cNvPr id="10" name="Picture Placeholder 13" descr="Firemen putting out a fire&#10;&#10;Description automatically generated with medium confidence">
            <a:extLst>
              <a:ext uri="{FF2B5EF4-FFF2-40B4-BE49-F238E27FC236}">
                <a16:creationId xmlns:a16="http://schemas.microsoft.com/office/drawing/2014/main" id="{625BF789-96A1-FCA1-A3E6-D0B682030E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65" r="18665"/>
          <a:stretch>
            <a:fillRect/>
          </a:stretch>
        </p:blipFill>
        <p:spPr>
          <a:xfrm>
            <a:off x="7031051" y="1408350"/>
            <a:ext cx="4061718" cy="40413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Freeform: Shape 11">
            <a:extLst>
              <a:ext uri="{FF2B5EF4-FFF2-40B4-BE49-F238E27FC236}">
                <a16:creationId xmlns:a16="http://schemas.microsoft.com/office/drawing/2014/main" id="{9BAB0980-6F38-3022-DCEE-C848E1F5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05995" y="838987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A212A6FE-56BA-4F4E-7954-14EA4F34CF63}"/>
              </a:ext>
            </a:extLst>
          </p:cNvPr>
          <p:cNvSpPr txBox="1">
            <a:spLocks/>
          </p:cNvSpPr>
          <p:nvPr/>
        </p:nvSpPr>
        <p:spPr>
          <a:xfrm>
            <a:off x="1459253" y="3766784"/>
            <a:ext cx="3482045" cy="2182996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Abadi Extra Light" panose="020B0204020104020204" pitchFamily="34" charset="0"/>
              </a:rPr>
              <a:t>Sabina Bastias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Abadi Extra Light" panose="020B0204020104020204" pitchFamily="34" charset="0"/>
              </a:rPr>
              <a:t>RRT3 Coordinator</a:t>
            </a:r>
          </a:p>
          <a:p>
            <a:pPr algn="ctr">
              <a:spcBef>
                <a:spcPts val="0"/>
              </a:spcBef>
            </a:pPr>
            <a:endParaRPr lang="en-US" sz="2400" b="1" dirty="0">
              <a:solidFill>
                <a:schemeClr val="tx1"/>
              </a:solidFill>
              <a:latin typeface="Abadi Extra Light" panose="020B0204020104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Abadi Extra Light" panose="020B0204020104020204" pitchFamily="34" charset="0"/>
              </a:rPr>
              <a:t>May 7, 2025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0516ED7-62F6-D89B-5D5E-46D7B9ECA224}"/>
              </a:ext>
            </a:extLst>
          </p:cNvPr>
          <p:cNvSpPr txBox="1">
            <a:spLocks/>
          </p:cNvSpPr>
          <p:nvPr/>
        </p:nvSpPr>
        <p:spPr>
          <a:xfrm>
            <a:off x="638979" y="908220"/>
            <a:ext cx="5567190" cy="16557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RRT III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Coordinator’s Report</a:t>
            </a:r>
          </a:p>
        </p:txBody>
      </p:sp>
    </p:spTree>
    <p:extLst>
      <p:ext uri="{BB962C8B-B14F-4D97-AF65-F5344CB8AC3E}">
        <p14:creationId xmlns:p14="http://schemas.microsoft.com/office/powerpoint/2010/main" val="2639755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9D628DA-0320-ED47-9B57-D2CF3809A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496737"/>
              </p:ext>
            </p:extLst>
          </p:nvPr>
        </p:nvGraphicFramePr>
        <p:xfrm>
          <a:off x="1792673" y="3040040"/>
          <a:ext cx="3958134" cy="276714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05896">
                  <a:extLst>
                    <a:ext uri="{9D8B030D-6E8A-4147-A177-3AD203B41FA5}">
                      <a16:colId xmlns:a16="http://schemas.microsoft.com/office/drawing/2014/main" val="179197290"/>
                    </a:ext>
                  </a:extLst>
                </a:gridCol>
                <a:gridCol w="2252238">
                  <a:extLst>
                    <a:ext uri="{9D8B030D-6E8A-4147-A177-3AD203B41FA5}">
                      <a16:colId xmlns:a16="http://schemas.microsoft.com/office/drawing/2014/main" val="2648464145"/>
                    </a:ext>
                  </a:extLst>
                </a:gridCol>
              </a:tblGrid>
              <a:tr h="3953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July 16, 2025</a:t>
                      </a:r>
                    </a:p>
                  </a:txBody>
                  <a:tcPr marL="47092" marR="47092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Gloucester, MA</a:t>
                      </a:r>
                    </a:p>
                  </a:txBody>
                  <a:tcPr marL="6541" marR="6541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114436"/>
                  </a:ext>
                </a:extLst>
              </a:tr>
              <a:tr h="3953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June 11-12, 2025</a:t>
                      </a:r>
                    </a:p>
                  </a:txBody>
                  <a:tcPr marL="47092" marR="47092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Lyndhurst, NJ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41" marR="6541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596103"/>
                  </a:ext>
                </a:extLst>
              </a:tr>
              <a:tr h="3953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May 19-22, 2025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7092" marR="47092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Carolina, PR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41" marR="6541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1463326"/>
                  </a:ext>
                </a:extLst>
              </a:tr>
              <a:tr h="3953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Dec 2-4, 2025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7092" marR="47092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</a:rPr>
                        <a:t>TBD</a:t>
                      </a:r>
                    </a:p>
                  </a:txBody>
                  <a:tcPr marL="6541" marR="6541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790560"/>
                  </a:ext>
                </a:extLst>
              </a:tr>
              <a:tr h="3953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TBD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7092" marR="47092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TBD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41" marR="6541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408523"/>
                  </a:ext>
                </a:extLst>
              </a:tr>
              <a:tr h="3953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Oct 28-29, 2025</a:t>
                      </a:r>
                    </a:p>
                  </a:txBody>
                  <a:tcPr marL="47092" marR="47092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Springfield, IL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41" marR="6541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56045"/>
                  </a:ext>
                </a:extLst>
              </a:tr>
              <a:tr h="3953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Nov 5-6, 2025</a:t>
                      </a:r>
                    </a:p>
                  </a:txBody>
                  <a:tcPr marL="47092" marR="47092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Dallas, TX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541" marR="6541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903792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E05D99FC-64A7-019F-28C8-6989619E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40121"/>
          </a:xfrm>
          <a:gradFill>
            <a:gsLst>
              <a:gs pos="10000">
                <a:schemeClr val="bg2">
                  <a:tint val="97000"/>
                  <a:hueMod val="92000"/>
                  <a:satMod val="169000"/>
                  <a:lumMod val="164000"/>
                </a:schemeClr>
              </a:gs>
              <a:gs pos="73000">
                <a:schemeClr val="bg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</p:spPr>
        <p:txBody>
          <a:bodyPr>
            <a:no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Upcoming 2025 RRT Meetings</a:t>
            </a:r>
          </a:p>
        </p:txBody>
      </p:sp>
      <p:sp>
        <p:nvSpPr>
          <p:cNvPr id="32" name="Arrow: Pentagon 31">
            <a:extLst>
              <a:ext uri="{FF2B5EF4-FFF2-40B4-BE49-F238E27FC236}">
                <a16:creationId xmlns:a16="http://schemas.microsoft.com/office/drawing/2014/main" id="{1EEEB614-223C-13AA-294C-DB3E995E9025}"/>
              </a:ext>
            </a:extLst>
          </p:cNvPr>
          <p:cNvSpPr/>
          <p:nvPr/>
        </p:nvSpPr>
        <p:spPr>
          <a:xfrm>
            <a:off x="417803" y="3113146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RRT 1</a:t>
            </a:r>
          </a:p>
        </p:txBody>
      </p:sp>
      <p:sp>
        <p:nvSpPr>
          <p:cNvPr id="33" name="Arrow: Pentagon 32">
            <a:extLst>
              <a:ext uri="{FF2B5EF4-FFF2-40B4-BE49-F238E27FC236}">
                <a16:creationId xmlns:a16="http://schemas.microsoft.com/office/drawing/2014/main" id="{F37C4AC9-5956-6271-36D2-25E6AFE535DE}"/>
              </a:ext>
            </a:extLst>
          </p:cNvPr>
          <p:cNvSpPr/>
          <p:nvPr/>
        </p:nvSpPr>
        <p:spPr>
          <a:xfrm>
            <a:off x="417803" y="3534485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RRT 2</a:t>
            </a:r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3BC9625C-37D8-16EF-DFE4-111927D70BA2}"/>
              </a:ext>
            </a:extLst>
          </p:cNvPr>
          <p:cNvSpPr/>
          <p:nvPr/>
        </p:nvSpPr>
        <p:spPr>
          <a:xfrm>
            <a:off x="417803" y="3927422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CRRT</a:t>
            </a:r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CBE2DAA4-73C6-0405-4523-6C2A64BC5472}"/>
              </a:ext>
            </a:extLst>
          </p:cNvPr>
          <p:cNvSpPr/>
          <p:nvPr/>
        </p:nvSpPr>
        <p:spPr>
          <a:xfrm>
            <a:off x="417803" y="4339437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RRT 3</a:t>
            </a:r>
          </a:p>
        </p:txBody>
      </p:sp>
      <p:sp>
        <p:nvSpPr>
          <p:cNvPr id="36" name="Arrow: Pentagon 35">
            <a:extLst>
              <a:ext uri="{FF2B5EF4-FFF2-40B4-BE49-F238E27FC236}">
                <a16:creationId xmlns:a16="http://schemas.microsoft.com/office/drawing/2014/main" id="{C178B034-23F0-53C6-92CA-D661E0B66342}"/>
              </a:ext>
            </a:extLst>
          </p:cNvPr>
          <p:cNvSpPr/>
          <p:nvPr/>
        </p:nvSpPr>
        <p:spPr>
          <a:xfrm>
            <a:off x="417803" y="4762381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RRT 4</a:t>
            </a:r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BDD34320-362A-52FF-CCBD-941D07BE44D3}"/>
              </a:ext>
            </a:extLst>
          </p:cNvPr>
          <p:cNvSpPr/>
          <p:nvPr/>
        </p:nvSpPr>
        <p:spPr>
          <a:xfrm>
            <a:off x="417803" y="5164911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RRT 5</a:t>
            </a:r>
          </a:p>
        </p:txBody>
      </p:sp>
      <p:sp>
        <p:nvSpPr>
          <p:cNvPr id="38" name="Arrow: Pentagon 37">
            <a:extLst>
              <a:ext uri="{FF2B5EF4-FFF2-40B4-BE49-F238E27FC236}">
                <a16:creationId xmlns:a16="http://schemas.microsoft.com/office/drawing/2014/main" id="{6258A486-1C9C-63B0-DDBC-94213576738B}"/>
              </a:ext>
            </a:extLst>
          </p:cNvPr>
          <p:cNvSpPr/>
          <p:nvPr/>
        </p:nvSpPr>
        <p:spPr>
          <a:xfrm>
            <a:off x="417803" y="5577898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RRT 6</a:t>
            </a:r>
          </a:p>
        </p:txBody>
      </p:sp>
      <p:sp>
        <p:nvSpPr>
          <p:cNvPr id="44" name="Arrow: Pentagon 43">
            <a:extLst>
              <a:ext uri="{FF2B5EF4-FFF2-40B4-BE49-F238E27FC236}">
                <a16:creationId xmlns:a16="http://schemas.microsoft.com/office/drawing/2014/main" id="{046F9535-E29C-D106-CB56-4CE9AC48CB07}"/>
              </a:ext>
            </a:extLst>
          </p:cNvPr>
          <p:cNvSpPr/>
          <p:nvPr/>
        </p:nvSpPr>
        <p:spPr>
          <a:xfrm rot="5400000">
            <a:off x="2399348" y="1832034"/>
            <a:ext cx="631049" cy="1617129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b="1" dirty="0"/>
              <a:t>RRT Meeting</a:t>
            </a:r>
          </a:p>
          <a:p>
            <a:pPr algn="ctr"/>
            <a:r>
              <a:rPr lang="en-US" sz="1600" b="1" dirty="0"/>
              <a:t>Dates</a:t>
            </a:r>
          </a:p>
        </p:txBody>
      </p:sp>
      <p:sp>
        <p:nvSpPr>
          <p:cNvPr id="45" name="Arrow: Pentagon 44">
            <a:extLst>
              <a:ext uri="{FF2B5EF4-FFF2-40B4-BE49-F238E27FC236}">
                <a16:creationId xmlns:a16="http://schemas.microsoft.com/office/drawing/2014/main" id="{1603CEC9-05AB-E700-B937-1A0F95DEB9E9}"/>
              </a:ext>
            </a:extLst>
          </p:cNvPr>
          <p:cNvSpPr/>
          <p:nvPr/>
        </p:nvSpPr>
        <p:spPr>
          <a:xfrm rot="5400000">
            <a:off x="4343041" y="1591434"/>
            <a:ext cx="580737" cy="2048018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b="1" dirty="0"/>
              <a:t>RRT Meeting</a:t>
            </a:r>
          </a:p>
          <a:p>
            <a:pPr algn="ctr"/>
            <a:r>
              <a:rPr lang="en-US" sz="1600" b="1" dirty="0"/>
              <a:t>Locations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26308BE-AD18-6E24-5A16-81A9C6BDCB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791083"/>
              </p:ext>
            </p:extLst>
          </p:nvPr>
        </p:nvGraphicFramePr>
        <p:xfrm>
          <a:off x="7636096" y="3011209"/>
          <a:ext cx="4150800" cy="245931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18642">
                  <a:extLst>
                    <a:ext uri="{9D8B030D-6E8A-4147-A177-3AD203B41FA5}">
                      <a16:colId xmlns:a16="http://schemas.microsoft.com/office/drawing/2014/main" val="179197290"/>
                    </a:ext>
                  </a:extLst>
                </a:gridCol>
                <a:gridCol w="2432158">
                  <a:extLst>
                    <a:ext uri="{9D8B030D-6E8A-4147-A177-3AD203B41FA5}">
                      <a16:colId xmlns:a16="http://schemas.microsoft.com/office/drawing/2014/main" val="2648464145"/>
                    </a:ext>
                  </a:extLst>
                </a:gridCol>
              </a:tblGrid>
              <a:tr h="3953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Aug 27-28, 2025</a:t>
                      </a:r>
                    </a:p>
                  </a:txBody>
                  <a:tcPr marL="47092" marR="47092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Lenexa, KS</a:t>
                      </a:r>
                    </a:p>
                  </a:txBody>
                  <a:tcPr marL="6541" marR="6541" marT="65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762185"/>
                  </a:ext>
                </a:extLst>
              </a:tr>
              <a:tr h="3953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Oct 15-16, 2025</a:t>
                      </a:r>
                    </a:p>
                  </a:txBody>
                  <a:tcPr marL="62789" marR="62789" marT="31395" marB="31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Denver, CO</a:t>
                      </a:r>
                    </a:p>
                  </a:txBody>
                  <a:tcPr marL="62789" marR="62789" marT="31395" marB="31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6837602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July 23-24, 2025</a:t>
                      </a:r>
                    </a:p>
                  </a:txBody>
                  <a:tcPr marL="62789" marR="62789" marT="31395" marB="31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TBD – Coastal CA</a:t>
                      </a:r>
                    </a:p>
                  </a:txBody>
                  <a:tcPr marL="62789" marR="62789" marT="31395" marB="31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15401"/>
                  </a:ext>
                </a:extLst>
              </a:tr>
              <a:tr h="3246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Sept 24, 2025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2789" marR="62789" marT="31395" marB="31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Spokane, WA</a:t>
                      </a:r>
                    </a:p>
                  </a:txBody>
                  <a:tcPr marL="62789" marR="62789" marT="31395" marB="31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2175153"/>
                  </a:ext>
                </a:extLst>
              </a:tr>
              <a:tr h="3953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TBD</a:t>
                      </a:r>
                    </a:p>
                  </a:txBody>
                  <a:tcPr marL="62789" marR="62789" marT="31395" marB="31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TBD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2789" marR="62789" marT="31395" marB="31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070105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July 17, 2025</a:t>
                      </a:r>
                    </a:p>
                  </a:txBody>
                  <a:tcPr marL="62789" marR="62789" marT="31395" marB="31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Virtual</a:t>
                      </a:r>
                    </a:p>
                  </a:txBody>
                  <a:tcPr marL="62789" marR="62789" marT="31395" marB="31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693300"/>
                  </a:ext>
                </a:extLst>
              </a:tr>
            </a:tbl>
          </a:graphicData>
        </a:graphic>
      </p:graphicFrame>
      <p:sp>
        <p:nvSpPr>
          <p:cNvPr id="3" name="Arrow: Pentagon 2">
            <a:extLst>
              <a:ext uri="{FF2B5EF4-FFF2-40B4-BE49-F238E27FC236}">
                <a16:creationId xmlns:a16="http://schemas.microsoft.com/office/drawing/2014/main" id="{5523343A-C432-79FF-F280-8BFF8C457161}"/>
              </a:ext>
            </a:extLst>
          </p:cNvPr>
          <p:cNvSpPr/>
          <p:nvPr/>
        </p:nvSpPr>
        <p:spPr>
          <a:xfrm>
            <a:off x="6261226" y="5241940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Oceania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1D9D2B81-4942-1323-21E5-64F47572B3C6}"/>
              </a:ext>
            </a:extLst>
          </p:cNvPr>
          <p:cNvSpPr/>
          <p:nvPr/>
        </p:nvSpPr>
        <p:spPr>
          <a:xfrm>
            <a:off x="6261226" y="3056043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RRT 7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41B3503F-1945-0EB7-9480-2B9C488B5565}"/>
              </a:ext>
            </a:extLst>
          </p:cNvPr>
          <p:cNvSpPr/>
          <p:nvPr/>
        </p:nvSpPr>
        <p:spPr>
          <a:xfrm>
            <a:off x="6261226" y="3454739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RRT 8</a:t>
            </a: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1933D7D1-E0D5-EA87-8235-7B4B943CF527}"/>
              </a:ext>
            </a:extLst>
          </p:cNvPr>
          <p:cNvSpPr/>
          <p:nvPr/>
        </p:nvSpPr>
        <p:spPr>
          <a:xfrm>
            <a:off x="6261226" y="3881986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RRT 9</a:t>
            </a:r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86550E1B-91C2-2C11-1511-2BC804A74CFA}"/>
              </a:ext>
            </a:extLst>
          </p:cNvPr>
          <p:cNvSpPr/>
          <p:nvPr/>
        </p:nvSpPr>
        <p:spPr>
          <a:xfrm>
            <a:off x="6261226" y="4347342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RRT 10</a:t>
            </a: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CF5EA72C-28E0-9783-841C-F3E70FCC1439}"/>
              </a:ext>
            </a:extLst>
          </p:cNvPr>
          <p:cNvSpPr/>
          <p:nvPr/>
        </p:nvSpPr>
        <p:spPr>
          <a:xfrm>
            <a:off x="6261226" y="4807120"/>
            <a:ext cx="1264699" cy="3194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Alaska</a:t>
            </a:r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01ED9B96-B3F6-8C9A-1EDA-CC3930A1F85C}"/>
              </a:ext>
            </a:extLst>
          </p:cNvPr>
          <p:cNvSpPr/>
          <p:nvPr/>
        </p:nvSpPr>
        <p:spPr>
          <a:xfrm rot="5400000">
            <a:off x="8163335" y="1832737"/>
            <a:ext cx="631048" cy="1615725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b="1" dirty="0"/>
              <a:t>RRT Meeting</a:t>
            </a:r>
          </a:p>
          <a:p>
            <a:pPr algn="ctr"/>
            <a:r>
              <a:rPr lang="en-US" sz="1600" b="1" dirty="0"/>
              <a:t>Dates</a:t>
            </a: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0715C311-A6E9-E556-47DB-22A5A1F52227}"/>
              </a:ext>
            </a:extLst>
          </p:cNvPr>
          <p:cNvSpPr/>
          <p:nvPr/>
        </p:nvSpPr>
        <p:spPr>
          <a:xfrm rot="5400000">
            <a:off x="10285228" y="1591435"/>
            <a:ext cx="580737" cy="2048018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b="1" dirty="0"/>
              <a:t>RRT Meeting</a:t>
            </a:r>
          </a:p>
          <a:p>
            <a:pPr algn="ctr"/>
            <a:r>
              <a:rPr lang="en-US" sz="1600" b="1" dirty="0"/>
              <a:t>Locations</a:t>
            </a:r>
          </a:p>
        </p:txBody>
      </p:sp>
    </p:spTree>
    <p:extLst>
      <p:ext uri="{BB962C8B-B14F-4D97-AF65-F5344CB8AC3E}">
        <p14:creationId xmlns:p14="http://schemas.microsoft.com/office/powerpoint/2010/main" val="1344121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agon 13">
            <a:extLst>
              <a:ext uri="{FF2B5EF4-FFF2-40B4-BE49-F238E27FC236}">
                <a16:creationId xmlns:a16="http://schemas.microsoft.com/office/drawing/2014/main" id="{DC76D535-A810-93AC-386D-E269057B3C7F}"/>
              </a:ext>
            </a:extLst>
          </p:cNvPr>
          <p:cNvSpPr/>
          <p:nvPr/>
        </p:nvSpPr>
        <p:spPr>
          <a:xfrm rot="16200000">
            <a:off x="1841564" y="2408887"/>
            <a:ext cx="2076347" cy="1878585"/>
          </a:xfrm>
          <a:prstGeom prst="hexagon">
            <a:avLst/>
          </a:prstGeom>
          <a:solidFill>
            <a:srgbClr val="00206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1">
            <a:extLst>
              <a:ext uri="{FF2B5EF4-FFF2-40B4-BE49-F238E27FC236}">
                <a16:creationId xmlns:a16="http://schemas.microsoft.com/office/drawing/2014/main" id="{535B7B6E-B3BD-C591-23D2-3DC41517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2355" y="4051142"/>
            <a:ext cx="1933490" cy="222393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4" name="Freeform: Shape 11">
            <a:extLst>
              <a:ext uri="{FF2B5EF4-FFF2-40B4-BE49-F238E27FC236}">
                <a16:creationId xmlns:a16="http://schemas.microsoft.com/office/drawing/2014/main" id="{A8EC5A59-A8D0-0BDB-6812-026B0D5A9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2532" y="490733"/>
            <a:ext cx="1878587" cy="2252467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744FC1-E25B-07C6-475E-3E8FA5528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100" y="2663432"/>
            <a:ext cx="10515600" cy="101235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Website DEMO:</a:t>
            </a:r>
            <a:b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nrt.org/rrt3</a:t>
            </a:r>
          </a:p>
        </p:txBody>
      </p:sp>
    </p:spTree>
    <p:extLst>
      <p:ext uri="{BB962C8B-B14F-4D97-AF65-F5344CB8AC3E}">
        <p14:creationId xmlns:p14="http://schemas.microsoft.com/office/powerpoint/2010/main" val="3736171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F41739-D9CB-24DB-A6F6-C93208309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410" y="452023"/>
            <a:ext cx="8495180" cy="59539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A7825DF-1066-5B6B-F7F2-E1920DB73F9C}"/>
              </a:ext>
            </a:extLst>
          </p:cNvPr>
          <p:cNvSpPr/>
          <p:nvPr/>
        </p:nvSpPr>
        <p:spPr>
          <a:xfrm>
            <a:off x="2218544" y="1004341"/>
            <a:ext cx="4542020" cy="2998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300826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1BAFA0-D63A-276C-83B9-472A300E7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816" y="849944"/>
            <a:ext cx="7214367" cy="51581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554543-CFDB-85BF-59EF-C17193A94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872" y="3429000"/>
            <a:ext cx="6550254" cy="23285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963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70388C-B908-90F4-8DC2-7F3D07144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13" y="567006"/>
            <a:ext cx="9733174" cy="572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8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B8724-5A0E-68F6-CDE3-194D8A180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037"/>
            <a:ext cx="8534400" cy="1507067"/>
          </a:xfrm>
        </p:spPr>
        <p:txBody>
          <a:bodyPr/>
          <a:lstStyle/>
          <a:p>
            <a:r>
              <a:rPr lang="en-US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Marathon Petroleum Functional Exercise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0B644-BDE8-F84A-43D0-CDDC4D0E7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3" y="2023673"/>
            <a:ext cx="8984444" cy="4271087"/>
          </a:xfrm>
        </p:spPr>
        <p:txBody>
          <a:bodyPr>
            <a:normAutofit fontScale="925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bg2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Marathon Petroleum (MP) is planning a large functional exercise for their Corporate Emergency Response Team in Huntington, WV from Aug. 12 – Aug. 14.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solidFill>
                <a:schemeClr val="bg2">
                  <a:lumMod val="5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bg2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Exercise participation is encouraged from agency partners; however overall numbers may be limited based on venue space. 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bg2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Anyone interested in participating or being part of the planning team should reach out to Logan Hanneman</a:t>
            </a:r>
            <a:r>
              <a:rPr lang="en-US" sz="2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</a:t>
            </a:r>
            <a:r>
              <a:rPr lang="en-US" sz="2200" u="sng" dirty="0">
                <a:solidFill>
                  <a:srgbClr val="467886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hlinkClick r:id="rId3"/>
              </a:rPr>
              <a:t>ldhanneman@marathonpetroleum.com</a:t>
            </a:r>
            <a:r>
              <a:rPr lang="en-US" sz="2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bg2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initial scenario will have an incident located on the Big Sandy River splitting Region 3 and Region 4. MP is not currently planning to impact Region 5 with the exercise, but with the potential to impact the Ohio River, Region 5 will be involved in discussions.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71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64E2D9-9B95-C48E-29D2-379D486C7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295" y="415977"/>
            <a:ext cx="8937409" cy="602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33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62C4382-FABD-3FD4-5A0E-1FE17D3763FA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>
          <a:blip r:embed="rId3"/>
          <a:srcRect l="14305" r="14305"/>
          <a:stretch/>
        </p:blipFill>
        <p:spPr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DFF94BD-EEB0-A98E-DFD9-CB8A3A4C08FC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4"/>
          <a:srcRect t="11333" b="11333"/>
          <a:stretch/>
        </p:blipFill>
        <p:spPr>
          <a:xfrm>
            <a:off x="1583673" y="4573390"/>
            <a:ext cx="1465840" cy="128939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4A37B1A0-1C10-259E-6877-F34377393D63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5"/>
          <a:srcRect l="18188" r="18188"/>
          <a:stretch/>
        </p:blipFill>
        <p:spPr>
          <a:xfrm>
            <a:off x="391110" y="-231317"/>
            <a:ext cx="1465840" cy="128939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D44A50B3-EEC9-F2FF-34C4-B1126F72AEA0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6"/>
          <a:srcRect l="7374" r="7374"/>
          <a:stretch/>
        </p:blipFill>
        <p:spPr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08C036-A330-A8FA-16D8-7A2B1C1A9E5F}"/>
              </a:ext>
            </a:extLst>
          </p:cNvPr>
          <p:cNvSpPr txBox="1">
            <a:spLocks/>
          </p:cNvSpPr>
          <p:nvPr/>
        </p:nvSpPr>
        <p:spPr>
          <a:xfrm>
            <a:off x="4389443" y="746102"/>
            <a:ext cx="7802557" cy="447198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New entry forms and dashboards coming to nrt.org/RRT3!</a:t>
            </a:r>
          </a:p>
          <a:p>
            <a:pPr lvl="2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Conferences</a:t>
            </a:r>
          </a:p>
          <a:p>
            <a:pPr lvl="2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Meetings</a:t>
            </a:r>
          </a:p>
          <a:p>
            <a:pPr lvl="2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Workshops</a:t>
            </a:r>
          </a:p>
          <a:p>
            <a:pPr lvl="2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Exercises</a:t>
            </a:r>
          </a:p>
          <a:p>
            <a:pPr lvl="2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Training</a:t>
            </a:r>
          </a:p>
          <a:p>
            <a:pPr lvl="2"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Other Events that we can share in your area,</a:t>
            </a:r>
          </a:p>
          <a:p>
            <a:pPr marL="914400" lvl="2" indent="0">
              <a:buClr>
                <a:schemeClr val="accent5"/>
              </a:buClr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     region, nationally and internationally</a:t>
            </a:r>
          </a:p>
        </p:txBody>
      </p:sp>
    </p:spTree>
    <p:extLst>
      <p:ext uri="{BB962C8B-B14F-4D97-AF65-F5344CB8AC3E}">
        <p14:creationId xmlns:p14="http://schemas.microsoft.com/office/powerpoint/2010/main" val="123315723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96299</TotalTime>
  <Words>306</Words>
  <Application>Microsoft Office PowerPoint</Application>
  <PresentationFormat>Widescreen</PresentationFormat>
  <Paragraphs>75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Abadi Extra Light</vt:lpstr>
      <vt:lpstr>Adobe Devanagari</vt:lpstr>
      <vt:lpstr>Aptos</vt:lpstr>
      <vt:lpstr>Arial</vt:lpstr>
      <vt:lpstr>Calibri</vt:lpstr>
      <vt:lpstr>Century Gothic</vt:lpstr>
      <vt:lpstr>Posterama Text SemiBold</vt:lpstr>
      <vt:lpstr>Wingdings</vt:lpstr>
      <vt:lpstr>Wingdings 3</vt:lpstr>
      <vt:lpstr>Slice</vt:lpstr>
      <vt:lpstr>PowerPoint Presentation</vt:lpstr>
      <vt:lpstr>Upcoming 2025 RRT Meetings</vt:lpstr>
      <vt:lpstr>Website DEMO: nrt.org/rrt3</vt:lpstr>
      <vt:lpstr>PowerPoint Presentation</vt:lpstr>
      <vt:lpstr>PowerPoint Presentation</vt:lpstr>
      <vt:lpstr>PowerPoint Presentation</vt:lpstr>
      <vt:lpstr>Marathon Petroleum Functional Exercise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RRT III – Coordinator’s Report</dc:title>
  <dc:creator>Cindy Santiago</dc:creator>
  <cp:lastModifiedBy>Sabina Bastias</cp:lastModifiedBy>
  <cp:revision>92</cp:revision>
  <dcterms:created xsi:type="dcterms:W3CDTF">2018-11-27T13:13:56Z</dcterms:created>
  <dcterms:modified xsi:type="dcterms:W3CDTF">2025-05-02T14:36:48Z</dcterms:modified>
</cp:coreProperties>
</file>