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71" r:id="rId3"/>
    <p:sldId id="269" r:id="rId4"/>
    <p:sldId id="293" r:id="rId5"/>
    <p:sldId id="284" r:id="rId6"/>
    <p:sldId id="288" r:id="rId7"/>
    <p:sldId id="303" r:id="rId8"/>
    <p:sldId id="304" r:id="rId9"/>
    <p:sldId id="298" r:id="rId10"/>
    <p:sldId id="272" r:id="rId11"/>
    <p:sldId id="287" r:id="rId12"/>
    <p:sldId id="290" r:id="rId13"/>
    <p:sldId id="273" r:id="rId14"/>
    <p:sldId id="276" r:id="rId15"/>
    <p:sldId id="261" r:id="rId16"/>
    <p:sldId id="291" r:id="rId17"/>
    <p:sldId id="297" r:id="rId18"/>
    <p:sldId id="274" r:id="rId19"/>
    <p:sldId id="277" r:id="rId20"/>
    <p:sldId id="299" r:id="rId21"/>
    <p:sldId id="275" r:id="rId22"/>
    <p:sldId id="294" r:id="rId23"/>
    <p:sldId id="300" r:id="rId24"/>
    <p:sldId id="289" r:id="rId25"/>
    <p:sldId id="302" r:id="rId26"/>
    <p:sldId id="305" r:id="rId27"/>
    <p:sldId id="301" r:id="rId28"/>
    <p:sldId id="265"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D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73789" autoAdjust="0"/>
  </p:normalViewPr>
  <p:slideViewPr>
    <p:cSldViewPr snapToGrid="0">
      <p:cViewPr varScale="1">
        <p:scale>
          <a:sx n="71" d="100"/>
          <a:sy n="71" d="100"/>
        </p:scale>
        <p:origin x="1116" y="4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tias, Sabina" userId="6dadf6ca-9f07-41d4-9c02-c487786bbc3a" providerId="ADAL" clId="{7A832CE9-27DF-4B19-888A-571C8A750C2B}"/>
    <pc:docChg chg="undo custSel addSld modSld">
      <pc:chgData name="Bastias, Sabina" userId="6dadf6ca-9f07-41d4-9c02-c487786bbc3a" providerId="ADAL" clId="{7A832CE9-27DF-4B19-888A-571C8A750C2B}" dt="2026-05-05T16:08:54.500" v="26" actId="26606"/>
      <pc:docMkLst>
        <pc:docMk/>
      </pc:docMkLst>
      <pc:sldChg chg="modSp mod">
        <pc:chgData name="Bastias, Sabina" userId="6dadf6ca-9f07-41d4-9c02-c487786bbc3a" providerId="ADAL" clId="{7A832CE9-27DF-4B19-888A-571C8A750C2B}" dt="2026-05-05T15:55:12.001" v="9" actId="20577"/>
        <pc:sldMkLst>
          <pc:docMk/>
          <pc:sldMk cId="2831910614" sldId="302"/>
        </pc:sldMkLst>
        <pc:spChg chg="mod">
          <ac:chgData name="Bastias, Sabina" userId="6dadf6ca-9f07-41d4-9c02-c487786bbc3a" providerId="ADAL" clId="{7A832CE9-27DF-4B19-888A-571C8A750C2B}" dt="2026-05-05T15:55:12.001" v="9" actId="20577"/>
          <ac:spMkLst>
            <pc:docMk/>
            <pc:sldMk cId="2831910614" sldId="302"/>
            <ac:spMk id="4" creationId="{ED6134DA-883C-ADE5-F049-ED336AC79A92}"/>
          </ac:spMkLst>
        </pc:spChg>
      </pc:sldChg>
      <pc:sldChg chg="addSp delSp modSp new mod setBg modNotesTx">
        <pc:chgData name="Bastias, Sabina" userId="6dadf6ca-9f07-41d4-9c02-c487786bbc3a" providerId="ADAL" clId="{7A832CE9-27DF-4B19-888A-571C8A750C2B}" dt="2026-05-05T16:05:34.307" v="20" actId="26606"/>
        <pc:sldMkLst>
          <pc:docMk/>
          <pc:sldMk cId="1816977795" sldId="303"/>
        </pc:sldMkLst>
        <pc:spChg chg="del">
          <ac:chgData name="Bastias, Sabina" userId="6dadf6ca-9f07-41d4-9c02-c487786bbc3a" providerId="ADAL" clId="{7A832CE9-27DF-4B19-888A-571C8A750C2B}" dt="2026-05-05T16:03:50.553" v="12" actId="478"/>
          <ac:spMkLst>
            <pc:docMk/>
            <pc:sldMk cId="1816977795" sldId="303"/>
            <ac:spMk id="2" creationId="{D41BF291-82F7-E224-6EEF-CEF191C3B460}"/>
          </ac:spMkLst>
        </pc:spChg>
        <pc:spChg chg="del">
          <ac:chgData name="Bastias, Sabina" userId="6dadf6ca-9f07-41d4-9c02-c487786bbc3a" providerId="ADAL" clId="{7A832CE9-27DF-4B19-888A-571C8A750C2B}" dt="2026-05-05T16:05:34.307" v="20" actId="26606"/>
          <ac:spMkLst>
            <pc:docMk/>
            <pc:sldMk cId="1816977795" sldId="303"/>
            <ac:spMk id="3" creationId="{F2A795E0-6BB4-2CE0-D8BF-715D234EA3BF}"/>
          </ac:spMkLst>
        </pc:spChg>
        <pc:spChg chg="add">
          <ac:chgData name="Bastias, Sabina" userId="6dadf6ca-9f07-41d4-9c02-c487786bbc3a" providerId="ADAL" clId="{7A832CE9-27DF-4B19-888A-571C8A750C2B}" dt="2026-05-05T16:05:34.307" v="20" actId="26606"/>
          <ac:spMkLst>
            <pc:docMk/>
            <pc:sldMk cId="1816977795" sldId="303"/>
            <ac:spMk id="14" creationId="{DA1DAC79-DDBA-4382-9D43-6E5F685BE5FB}"/>
          </ac:spMkLst>
        </pc:spChg>
        <pc:spChg chg="add">
          <ac:chgData name="Bastias, Sabina" userId="6dadf6ca-9f07-41d4-9c02-c487786bbc3a" providerId="ADAL" clId="{7A832CE9-27DF-4B19-888A-571C8A750C2B}" dt="2026-05-05T16:05:34.307" v="20" actId="26606"/>
          <ac:spMkLst>
            <pc:docMk/>
            <pc:sldMk cId="1816977795" sldId="303"/>
            <ac:spMk id="20" creationId="{6AACA73D-178F-4CFC-99E3-9F4FCBBDBA83}"/>
          </ac:spMkLst>
        </pc:spChg>
        <pc:picChg chg="add del mod">
          <ac:chgData name="Bastias, Sabina" userId="6dadf6ca-9f07-41d4-9c02-c487786bbc3a" providerId="ADAL" clId="{7A832CE9-27DF-4B19-888A-571C8A750C2B}" dt="2026-05-05T16:05:34.307" v="20" actId="26606"/>
          <ac:picMkLst>
            <pc:docMk/>
            <pc:sldMk cId="1816977795" sldId="303"/>
            <ac:picMk id="5" creationId="{496BD3FD-22C0-B53A-6A3E-DC1811C44AA7}"/>
          </ac:picMkLst>
        </pc:picChg>
        <pc:picChg chg="add">
          <ac:chgData name="Bastias, Sabina" userId="6dadf6ca-9f07-41d4-9c02-c487786bbc3a" providerId="ADAL" clId="{7A832CE9-27DF-4B19-888A-571C8A750C2B}" dt="2026-05-05T16:05:34.307" v="20" actId="26606"/>
          <ac:picMkLst>
            <pc:docMk/>
            <pc:sldMk cId="1816977795" sldId="303"/>
            <ac:picMk id="10" creationId="{5B89E5C5-A037-45B3-9D37-3658914D4799}"/>
          </ac:picMkLst>
        </pc:picChg>
        <pc:picChg chg="add">
          <ac:chgData name="Bastias, Sabina" userId="6dadf6ca-9f07-41d4-9c02-c487786bbc3a" providerId="ADAL" clId="{7A832CE9-27DF-4B19-888A-571C8A750C2B}" dt="2026-05-05T16:05:34.307" v="20" actId="26606"/>
          <ac:picMkLst>
            <pc:docMk/>
            <pc:sldMk cId="1816977795" sldId="303"/>
            <ac:picMk id="12" creationId="{5ACB93B0-521E-443D-9750-AFCFDDB3E801}"/>
          </ac:picMkLst>
        </pc:picChg>
        <pc:picChg chg="add">
          <ac:chgData name="Bastias, Sabina" userId="6dadf6ca-9f07-41d4-9c02-c487786bbc3a" providerId="ADAL" clId="{7A832CE9-27DF-4B19-888A-571C8A750C2B}" dt="2026-05-05T16:05:34.307" v="20" actId="26606"/>
          <ac:picMkLst>
            <pc:docMk/>
            <pc:sldMk cId="1816977795" sldId="303"/>
            <ac:picMk id="16" creationId="{E0880F10-995F-4F01-A83B-7ECDB7BE7905}"/>
          </ac:picMkLst>
        </pc:picChg>
        <pc:picChg chg="add">
          <ac:chgData name="Bastias, Sabina" userId="6dadf6ca-9f07-41d4-9c02-c487786bbc3a" providerId="ADAL" clId="{7A832CE9-27DF-4B19-888A-571C8A750C2B}" dt="2026-05-05T16:05:34.307" v="20" actId="26606"/>
          <ac:picMkLst>
            <pc:docMk/>
            <pc:sldMk cId="1816977795" sldId="303"/>
            <ac:picMk id="18" creationId="{A2D49266-1F08-40F2-B0E1-1D919DCB5780}"/>
          </ac:picMkLst>
        </pc:picChg>
      </pc:sldChg>
      <pc:sldChg chg="addSp delSp modSp new mod setBg">
        <pc:chgData name="Bastias, Sabina" userId="6dadf6ca-9f07-41d4-9c02-c487786bbc3a" providerId="ADAL" clId="{7A832CE9-27DF-4B19-888A-571C8A750C2B}" dt="2026-05-05T16:05:28.175" v="19" actId="26606"/>
        <pc:sldMkLst>
          <pc:docMk/>
          <pc:sldMk cId="3022713588" sldId="304"/>
        </pc:sldMkLst>
        <pc:spChg chg="del">
          <ac:chgData name="Bastias, Sabina" userId="6dadf6ca-9f07-41d4-9c02-c487786bbc3a" providerId="ADAL" clId="{7A832CE9-27DF-4B19-888A-571C8A750C2B}" dt="2026-05-05T16:05:20.969" v="17" actId="478"/>
          <ac:spMkLst>
            <pc:docMk/>
            <pc:sldMk cId="3022713588" sldId="304"/>
            <ac:spMk id="2" creationId="{370F02D3-8316-E058-0ED4-D18C28A66CE1}"/>
          </ac:spMkLst>
        </pc:spChg>
        <pc:spChg chg="del">
          <ac:chgData name="Bastias, Sabina" userId="6dadf6ca-9f07-41d4-9c02-c487786bbc3a" providerId="ADAL" clId="{7A832CE9-27DF-4B19-888A-571C8A750C2B}" dt="2026-05-05T16:05:28.175" v="19" actId="26606"/>
          <ac:spMkLst>
            <pc:docMk/>
            <pc:sldMk cId="3022713588" sldId="304"/>
            <ac:spMk id="3" creationId="{385E2905-F1BE-ADBD-07BC-9C8B15CCE954}"/>
          </ac:spMkLst>
        </pc:spChg>
        <pc:spChg chg="add">
          <ac:chgData name="Bastias, Sabina" userId="6dadf6ca-9f07-41d4-9c02-c487786bbc3a" providerId="ADAL" clId="{7A832CE9-27DF-4B19-888A-571C8A750C2B}" dt="2026-05-05T16:05:28.175" v="19" actId="26606"/>
          <ac:spMkLst>
            <pc:docMk/>
            <pc:sldMk cId="3022713588" sldId="304"/>
            <ac:spMk id="14" creationId="{DA1DAC79-DDBA-4382-9D43-6E5F685BE5FB}"/>
          </ac:spMkLst>
        </pc:spChg>
        <pc:spChg chg="add">
          <ac:chgData name="Bastias, Sabina" userId="6dadf6ca-9f07-41d4-9c02-c487786bbc3a" providerId="ADAL" clId="{7A832CE9-27DF-4B19-888A-571C8A750C2B}" dt="2026-05-05T16:05:28.175" v="19" actId="26606"/>
          <ac:spMkLst>
            <pc:docMk/>
            <pc:sldMk cId="3022713588" sldId="304"/>
            <ac:spMk id="20" creationId="{6AACA73D-178F-4CFC-99E3-9F4FCBBDBA83}"/>
          </ac:spMkLst>
        </pc:spChg>
        <pc:picChg chg="add mod">
          <ac:chgData name="Bastias, Sabina" userId="6dadf6ca-9f07-41d4-9c02-c487786bbc3a" providerId="ADAL" clId="{7A832CE9-27DF-4B19-888A-571C8A750C2B}" dt="2026-05-05T16:05:28.175" v="19" actId="26606"/>
          <ac:picMkLst>
            <pc:docMk/>
            <pc:sldMk cId="3022713588" sldId="304"/>
            <ac:picMk id="5" creationId="{01438830-F6BF-AC3F-4237-D422526852CF}"/>
          </ac:picMkLst>
        </pc:picChg>
        <pc:picChg chg="add">
          <ac:chgData name="Bastias, Sabina" userId="6dadf6ca-9f07-41d4-9c02-c487786bbc3a" providerId="ADAL" clId="{7A832CE9-27DF-4B19-888A-571C8A750C2B}" dt="2026-05-05T16:05:28.175" v="19" actId="26606"/>
          <ac:picMkLst>
            <pc:docMk/>
            <pc:sldMk cId="3022713588" sldId="304"/>
            <ac:picMk id="10" creationId="{5B89E5C5-A037-45B3-9D37-3658914D4799}"/>
          </ac:picMkLst>
        </pc:picChg>
        <pc:picChg chg="add">
          <ac:chgData name="Bastias, Sabina" userId="6dadf6ca-9f07-41d4-9c02-c487786bbc3a" providerId="ADAL" clId="{7A832CE9-27DF-4B19-888A-571C8A750C2B}" dt="2026-05-05T16:05:28.175" v="19" actId="26606"/>
          <ac:picMkLst>
            <pc:docMk/>
            <pc:sldMk cId="3022713588" sldId="304"/>
            <ac:picMk id="12" creationId="{5ACB93B0-521E-443D-9750-AFCFDDB3E801}"/>
          </ac:picMkLst>
        </pc:picChg>
        <pc:picChg chg="add">
          <ac:chgData name="Bastias, Sabina" userId="6dadf6ca-9f07-41d4-9c02-c487786bbc3a" providerId="ADAL" clId="{7A832CE9-27DF-4B19-888A-571C8A750C2B}" dt="2026-05-05T16:05:28.175" v="19" actId="26606"/>
          <ac:picMkLst>
            <pc:docMk/>
            <pc:sldMk cId="3022713588" sldId="304"/>
            <ac:picMk id="16" creationId="{E0880F10-995F-4F01-A83B-7ECDB7BE7905}"/>
          </ac:picMkLst>
        </pc:picChg>
        <pc:picChg chg="add">
          <ac:chgData name="Bastias, Sabina" userId="6dadf6ca-9f07-41d4-9c02-c487786bbc3a" providerId="ADAL" clId="{7A832CE9-27DF-4B19-888A-571C8A750C2B}" dt="2026-05-05T16:05:28.175" v="19" actId="26606"/>
          <ac:picMkLst>
            <pc:docMk/>
            <pc:sldMk cId="3022713588" sldId="304"/>
            <ac:picMk id="18" creationId="{A2D49266-1F08-40F2-B0E1-1D919DCB5780}"/>
          </ac:picMkLst>
        </pc:picChg>
      </pc:sldChg>
      <pc:sldChg chg="addSp delSp modSp new mod setBg">
        <pc:chgData name="Bastias, Sabina" userId="6dadf6ca-9f07-41d4-9c02-c487786bbc3a" providerId="ADAL" clId="{7A832CE9-27DF-4B19-888A-571C8A750C2B}" dt="2026-05-05T16:08:54.500" v="26" actId="26606"/>
        <pc:sldMkLst>
          <pc:docMk/>
          <pc:sldMk cId="987711658" sldId="305"/>
        </pc:sldMkLst>
        <pc:spChg chg="del">
          <ac:chgData name="Bastias, Sabina" userId="6dadf6ca-9f07-41d4-9c02-c487786bbc3a" providerId="ADAL" clId="{7A832CE9-27DF-4B19-888A-571C8A750C2B}" dt="2026-05-05T16:08:12.483" v="23" actId="26606"/>
          <ac:spMkLst>
            <pc:docMk/>
            <pc:sldMk cId="987711658" sldId="305"/>
            <ac:spMk id="2" creationId="{E4651DA0-1DF2-23A0-B83D-A4C21CAB7525}"/>
          </ac:spMkLst>
        </pc:spChg>
        <pc:spChg chg="del">
          <ac:chgData name="Bastias, Sabina" userId="6dadf6ca-9f07-41d4-9c02-c487786bbc3a" providerId="ADAL" clId="{7A832CE9-27DF-4B19-888A-571C8A750C2B}" dt="2026-05-05T16:08:12.483" v="23" actId="26606"/>
          <ac:spMkLst>
            <pc:docMk/>
            <pc:sldMk cId="987711658" sldId="305"/>
            <ac:spMk id="3" creationId="{CE5B9B6E-42B6-B64F-41B2-6179E2606DA4}"/>
          </ac:spMkLst>
        </pc:spChg>
        <pc:spChg chg="add del mod">
          <ac:chgData name="Bastias, Sabina" userId="6dadf6ca-9f07-41d4-9c02-c487786bbc3a" providerId="ADAL" clId="{7A832CE9-27DF-4B19-888A-571C8A750C2B}" dt="2026-05-05T16:08:54.500" v="26" actId="26606"/>
          <ac:spMkLst>
            <pc:docMk/>
            <pc:sldMk cId="987711658" sldId="305"/>
            <ac:spMk id="7" creationId="{2DDEE463-7D68-43BD-5920-6F41DC2D350E}"/>
          </ac:spMkLst>
        </pc:spChg>
        <pc:spChg chg="add del">
          <ac:chgData name="Bastias, Sabina" userId="6dadf6ca-9f07-41d4-9c02-c487786bbc3a" providerId="ADAL" clId="{7A832CE9-27DF-4B19-888A-571C8A750C2B}" dt="2026-05-05T16:08:54.500" v="26" actId="26606"/>
          <ac:spMkLst>
            <pc:docMk/>
            <pc:sldMk cId="987711658" sldId="305"/>
            <ac:spMk id="14" creationId="{DA1DAC79-DDBA-4382-9D43-6E5F685BE5FB}"/>
          </ac:spMkLst>
        </pc:spChg>
        <pc:spChg chg="add del">
          <ac:chgData name="Bastias, Sabina" userId="6dadf6ca-9f07-41d4-9c02-c487786bbc3a" providerId="ADAL" clId="{7A832CE9-27DF-4B19-888A-571C8A750C2B}" dt="2026-05-05T16:08:54.500" v="26" actId="26606"/>
          <ac:spMkLst>
            <pc:docMk/>
            <pc:sldMk cId="987711658" sldId="305"/>
            <ac:spMk id="20" creationId="{6AACA73D-178F-4CFC-99E3-9F4FCBBDBA83}"/>
          </ac:spMkLst>
        </pc:spChg>
        <pc:spChg chg="add">
          <ac:chgData name="Bastias, Sabina" userId="6dadf6ca-9f07-41d4-9c02-c487786bbc3a" providerId="ADAL" clId="{7A832CE9-27DF-4B19-888A-571C8A750C2B}" dt="2026-05-05T16:08:54.500" v="26" actId="26606"/>
          <ac:spMkLst>
            <pc:docMk/>
            <pc:sldMk cId="987711658" sldId="305"/>
            <ac:spMk id="29" creationId="{DA1DAC79-DDBA-4382-9D43-6E5F685BE5FB}"/>
          </ac:spMkLst>
        </pc:spChg>
        <pc:spChg chg="add">
          <ac:chgData name="Bastias, Sabina" userId="6dadf6ca-9f07-41d4-9c02-c487786bbc3a" providerId="ADAL" clId="{7A832CE9-27DF-4B19-888A-571C8A750C2B}" dt="2026-05-05T16:08:54.500" v="26" actId="26606"/>
          <ac:spMkLst>
            <pc:docMk/>
            <pc:sldMk cId="987711658" sldId="305"/>
            <ac:spMk id="35" creationId="{6AACA73D-178F-4CFC-99E3-9F4FCBBDBA83}"/>
          </ac:spMkLst>
        </pc:spChg>
        <pc:picChg chg="add del mod">
          <ac:chgData name="Bastias, Sabina" userId="6dadf6ca-9f07-41d4-9c02-c487786bbc3a" providerId="ADAL" clId="{7A832CE9-27DF-4B19-888A-571C8A750C2B}" dt="2026-05-05T16:08:50.067" v="24" actId="478"/>
          <ac:picMkLst>
            <pc:docMk/>
            <pc:sldMk cId="987711658" sldId="305"/>
            <ac:picMk id="5" creationId="{C439EFE1-BCE5-591A-E391-D83F53AF515E}"/>
          </ac:picMkLst>
        </pc:picChg>
        <pc:picChg chg="add">
          <ac:chgData name="Bastias, Sabina" userId="6dadf6ca-9f07-41d4-9c02-c487786bbc3a" providerId="ADAL" clId="{7A832CE9-27DF-4B19-888A-571C8A750C2B}" dt="2026-05-05T16:08:51.398" v="25" actId="22"/>
          <ac:picMkLst>
            <pc:docMk/>
            <pc:sldMk cId="987711658" sldId="305"/>
            <ac:picMk id="9" creationId="{2B64A76F-E662-A548-E445-F0BEB4B4F58A}"/>
          </ac:picMkLst>
        </pc:picChg>
        <pc:picChg chg="add">
          <ac:chgData name="Bastias, Sabina" userId="6dadf6ca-9f07-41d4-9c02-c487786bbc3a" providerId="ADAL" clId="{7A832CE9-27DF-4B19-888A-571C8A750C2B}" dt="2026-05-05T16:08:12.483" v="23" actId="26606"/>
          <ac:picMkLst>
            <pc:docMk/>
            <pc:sldMk cId="987711658" sldId="305"/>
            <ac:picMk id="10" creationId="{5B89E5C5-A037-45B3-9D37-3658914D4799}"/>
          </ac:picMkLst>
        </pc:picChg>
        <pc:picChg chg="add del">
          <ac:chgData name="Bastias, Sabina" userId="6dadf6ca-9f07-41d4-9c02-c487786bbc3a" providerId="ADAL" clId="{7A832CE9-27DF-4B19-888A-571C8A750C2B}" dt="2026-05-05T16:08:54.500" v="26" actId="26606"/>
          <ac:picMkLst>
            <pc:docMk/>
            <pc:sldMk cId="987711658" sldId="305"/>
            <ac:picMk id="12" creationId="{5ACB93B0-521E-443D-9750-AFCFDDB3E801}"/>
          </ac:picMkLst>
        </pc:picChg>
        <pc:picChg chg="add">
          <ac:chgData name="Bastias, Sabina" userId="6dadf6ca-9f07-41d4-9c02-c487786bbc3a" providerId="ADAL" clId="{7A832CE9-27DF-4B19-888A-571C8A750C2B}" dt="2026-05-05T16:08:12.483" v="23" actId="26606"/>
          <ac:picMkLst>
            <pc:docMk/>
            <pc:sldMk cId="987711658" sldId="305"/>
            <ac:picMk id="16" creationId="{E0880F10-995F-4F01-A83B-7ECDB7BE7905}"/>
          </ac:picMkLst>
        </pc:picChg>
        <pc:picChg chg="add del">
          <ac:chgData name="Bastias, Sabina" userId="6dadf6ca-9f07-41d4-9c02-c487786bbc3a" providerId="ADAL" clId="{7A832CE9-27DF-4B19-888A-571C8A750C2B}" dt="2026-05-05T16:08:54.500" v="26" actId="26606"/>
          <ac:picMkLst>
            <pc:docMk/>
            <pc:sldMk cId="987711658" sldId="305"/>
            <ac:picMk id="18" creationId="{A2D49266-1F08-40F2-B0E1-1D919DCB5780}"/>
          </ac:picMkLst>
        </pc:picChg>
        <pc:picChg chg="add">
          <ac:chgData name="Bastias, Sabina" userId="6dadf6ca-9f07-41d4-9c02-c487786bbc3a" providerId="ADAL" clId="{7A832CE9-27DF-4B19-888A-571C8A750C2B}" dt="2026-05-05T16:08:54.500" v="26" actId="26606"/>
          <ac:picMkLst>
            <pc:docMk/>
            <pc:sldMk cId="987711658" sldId="305"/>
            <ac:picMk id="25" creationId="{5B89E5C5-A037-45B3-9D37-3658914D4799}"/>
          </ac:picMkLst>
        </pc:picChg>
        <pc:picChg chg="add">
          <ac:chgData name="Bastias, Sabina" userId="6dadf6ca-9f07-41d4-9c02-c487786bbc3a" providerId="ADAL" clId="{7A832CE9-27DF-4B19-888A-571C8A750C2B}" dt="2026-05-05T16:08:54.500" v="26" actId="26606"/>
          <ac:picMkLst>
            <pc:docMk/>
            <pc:sldMk cId="987711658" sldId="305"/>
            <ac:picMk id="27" creationId="{5ACB93B0-521E-443D-9750-AFCFDDB3E801}"/>
          </ac:picMkLst>
        </pc:picChg>
        <pc:picChg chg="add">
          <ac:chgData name="Bastias, Sabina" userId="6dadf6ca-9f07-41d4-9c02-c487786bbc3a" providerId="ADAL" clId="{7A832CE9-27DF-4B19-888A-571C8A750C2B}" dt="2026-05-05T16:08:54.500" v="26" actId="26606"/>
          <ac:picMkLst>
            <pc:docMk/>
            <pc:sldMk cId="987711658" sldId="305"/>
            <ac:picMk id="33" creationId="{A2D49266-1F08-40F2-B0E1-1D919DCB5780}"/>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08.014"/>
    </inkml:context>
    <inkml:brush xml:id="br0">
      <inkml:brushProperty name="width" value="0.1" units="cm"/>
      <inkml:brushProperty name="height" value="0.1" units="cm"/>
      <inkml:brushProperty name="color" value="#333333"/>
    </inkml:brush>
  </inkml:definitions>
  <inkml:trace contextRef="#ctx0" brushRef="#br0">71 38 11991,'0'-1'0,"0"1"0,0-1 0,0 0 0,0 0 0,0 0 0,0 0 0,-1 0 0,1-1 0,-1 1 0,0 0 0,0-1 0,1 0 0,-1 1 0,-1-1 0,1 0 0,0 0 0,-1 0 0,0 1 0,0-1 0,1 0 0,-2 1 0,1-1 0,0 1 0,0 0 0,-1 0 0,1 0 0,-1 0 0,0 1 0,1 0 0,-1-1 0,1 1 0,-1 1 0,1-1 0,-1 1 0,1 0 0,0 0 0,0 0 0,0 0 0,0 1 0,0 0 0,0 0 0,1 0 0,0 1 0,0-1 0,0 1 0,0 0 0,0 0 0,1 1 0,0-1 0,0 0 0,0 1 0,1-1 0,-1 1 0,1 0 0,0-1 0,0 1 0,0 0 0,1 0 0,0-1 0,-1 1 0,1 0 0,0-1 0,0 1 0,0-1 0,0 1 0,0-1 0,0 0 0,1 0 0,-1 0 0,0 0 0,0-1 0,0 1 0,0-1 0,0 1 0,0-1 0,0 0 0,0 0 0,-1-1 0,1 1 0,-1-1 0,1 1 0,-1-1 0,0 0 0,-1 0 0,1 0 0,0 0 0,0 0 0,-1-1 0,0 1 0,1-1 0,-1 0 0,0 1 0,0-1 0,0 0 0,0 0 0,1 0 0,-1-1 0,0 1 0,1 0 0,0-1 0,0 1 0,-1-1 0,1 0 0,0 0 0,1 1 0,-1-1 0,1 0 0,0 0 0,-1 0 0,2 0 0,-1-1 0,0 1 0,0-1 0,1 1 0,-1-1 0,1 0 0,0 0 0,0 0 0,0 0 0,0-1 0,0 1 0,-1-1 0,2 1 0,-1-1 0,-1 0 0,1 0 0,0 0 0,0 0 0,-1 0 0,1 0 0,-1 0 0,0-1 0,0 1 0,0 0 0,-1 0 0,1-1 0,-1 1 0,0 0 0,0-1 0,-1 1 0,0 0 0,1 0 0,-2 0 0,1 0 0,0 0 0,-1 1 0,0-1 0,0 1 0,-1 0 0,1 0 0,-1 0 0,0 0 0,0 1 0,0 0 0,0 0 0,-1 0 0,1 0 0,-1 1 0,1-1 0,-1 1 0,0 0 0,1 0 0,-1 1 0,1-1 0,-1 1 0,1-1 0,-1 1 0,1 0 0,0 0 0,0 0 0,0 1 0,0-1 0,0 0 0,0 1 0,1-1 0,0 1 0,-1-1 0,1 0 0,0 0 0,0 1 0,1-1 0,-1 0 0,0 0 0,1-1 0,0 1 0,0 0 0,-1 0 0,1-1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20.974"/>
    </inkml:context>
    <inkml:brush xml:id="br0">
      <inkml:brushProperty name="width" value="0.1" units="cm"/>
      <inkml:brushProperty name="height" value="0.1" units="cm"/>
      <inkml:brushProperty name="color" value="#333333"/>
    </inkml:brush>
  </inkml:definitions>
  <inkml:trace contextRef="#ctx0" brushRef="#br0">0 0 8192,'0'0'0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21.902"/>
    </inkml:context>
    <inkml:brush xml:id="br0">
      <inkml:brushProperty name="width" value="0.1" units="cm"/>
      <inkml:brushProperty name="height" value="0.1" units="cm"/>
      <inkml:brushProperty name="color" value="#333333"/>
    </inkml:brush>
  </inkml:definitions>
  <inkml:trace contextRef="#ctx0" brushRef="#br0">0 0 8192,'0'0'0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22.324"/>
    </inkml:context>
    <inkml:brush xml:id="br0">
      <inkml:brushProperty name="width" value="0.1" units="cm"/>
      <inkml:brushProperty name="height" value="0.1" units="cm"/>
      <inkml:brushProperty name="color" value="#333333"/>
    </inkml:brush>
  </inkml:definitions>
  <inkml:trace contextRef="#ctx0" brushRef="#br0">1 0 8192,'0'0'0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26.939"/>
    </inkml:context>
    <inkml:brush xml:id="br0">
      <inkml:brushProperty name="width" value="0.1" units="cm"/>
      <inkml:brushProperty name="height" value="0.1" units="cm"/>
      <inkml:brushProperty name="color" value="#333333"/>
    </inkml:brush>
  </inkml:definitions>
  <inkml:trace contextRef="#ctx0" brushRef="#br0">0 0 12740,'80'286'0,"284"-286"0,-443-286 0,-286 286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3:31.053"/>
    </inkml:context>
    <inkml:brush xml:id="br0">
      <inkml:brushProperty name="width" value="0.35" units="cm"/>
      <inkml:brushProperty name="height" value="0.35" units="cm"/>
      <inkml:brushProperty name="color" value="#EAEAEA"/>
    </inkml:brush>
  </inkml:definitions>
  <inkml:trace contextRef="#ctx0" brushRef="#br0">0 1 4915,'0'0'0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0.888"/>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1.737"/>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2.689"/>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1,'0'6,"0"2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3.371"/>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14 0,'-6'6,"-1"2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4.058"/>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10.722"/>
    </inkml:context>
    <inkml:brush xml:id="br0">
      <inkml:brushProperty name="width" value="0.1" units="cm"/>
      <inkml:brushProperty name="height" value="0.1" units="cm"/>
      <inkml:brushProperty name="color" value="#333333"/>
    </inkml:brush>
  </inkml:definitions>
  <inkml:trace contextRef="#ctx0" brushRef="#br0">0 1 8192,'0'0'0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4.612"/>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14 0,'-6'0,"-2"0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5.280"/>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5.961"/>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6.738"/>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7.865"/>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8.755"/>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09.496"/>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0.013"/>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0.618"/>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15 1,'-6'0,"-2"0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2.217"/>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11.497"/>
    </inkml:context>
    <inkml:brush xml:id="br0">
      <inkml:brushProperty name="width" value="0.1" units="cm"/>
      <inkml:brushProperty name="height" value="0.1" units="cm"/>
      <inkml:brushProperty name="color" value="#333333"/>
    </inkml:brush>
  </inkml:definitions>
  <inkml:trace contextRef="#ctx0" brushRef="#br0">0 0 8192,'0'0'0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5.232"/>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5.876"/>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7.019"/>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8.146"/>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8.704"/>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19.385"/>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22.226"/>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0 22,'6'0,"14"0,9 0,6 0,3 0,6 0,3 0,-2-6,4-2,-7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24.068"/>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286 0,'-6'6,"-8"8,-6 1,-8-2,-3-2,-3-4,-8-3,-2-2,6 4,10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30.906"/>
    </inkml:context>
    <inkml:brush xml:id="br0">
      <inkml:brushProperty name="width" value="0.2" units="cm"/>
      <inkml:brushProperty name="height" value="1.2" units="cm"/>
      <inkml:brushProperty name="color" value="#849398"/>
      <inkml:brushProperty name="ignorePressure" value="1"/>
      <inkml:brushProperty name="inkEffects" value="pencil"/>
    </inkml:brush>
  </inkml:definitions>
  <inkml:trace contextRef="#ctx0" brushRef="#br0">1 282,'6'-6,"2"-13,-1-11,5-5,6-3,6 6,5 7,3 9,3 0,0-2,1 2,6 3,2 4,-2 4,6 3,-1 1,-2 1,-3 1,10-1,-5 7,-10 7,-12 7,-9 7,-8 3,-6 10,-2 2,-2 1,0-2,0-1,-5-3,-8-7,-7-15,-5-10,-5-12,-2-5,-2-7,0 0,-6-3,-2-4,0 3,9-2,4-2,1-2,-6 3,-3 6,-1 6,-5 5,11 5,17 2,17 1,15 7,5 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5.027"/>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90 235,'6'0,"14"0,9 0,5 0,10 0,2 0,0 0,-2 0,3 0,0-6,-9-8,-16-2,-12-3,-13-11,-19-12,-11 1,-6 7,-2 10,0 15,0 15,8 18,10 11,2 11,-19-2,-8-8,-2-17,2-11,8-7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13.525"/>
    </inkml:context>
    <inkml:brush xml:id="br0">
      <inkml:brushProperty name="width" value="0.1" units="cm"/>
      <inkml:brushProperty name="height" value="0.1" units="cm"/>
      <inkml:brushProperty name="color" value="#333333"/>
    </inkml:brush>
  </inkml:definitions>
  <inkml:trace contextRef="#ctx0" brushRef="#br0">116 1 8192,'-6'0'11468,"-8"0"-11468,-13 12 0,-8 9 0,2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6.539"/>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1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6.993"/>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0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7.305"/>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1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7.828"/>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14 1,'-6'0,"-1"0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8.225"/>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0 1,'0'0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8.690"/>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1 1,'0'0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9.325"/>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1 1,'0'0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6:49.562"/>
    </inkml:context>
    <inkml:brush xml:id="br0">
      <inkml:brushProperty name="width" value="0.2" units="cm"/>
      <inkml:brushProperty name="height" value="1.2" units="cm"/>
      <inkml:brushProperty name="color" value="#929FA4"/>
      <inkml:brushProperty name="ignorePressure" value="1"/>
      <inkml:brushProperty name="inkEffects" value="pencil"/>
    </inkml:brush>
  </inkml:definitions>
  <inkml:trace contextRef="#ctx0" brushRef="#br0">1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14.715"/>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455 43,'0'6,"0"8,0 13,0 8,0 4,0 2,0 4,0 2,0-2,0 4,0-1,0-3,0-20,-5-21,-3-17,1-12,-5-2,-6 4,-6-1,-5 5,-9 5,2-1,-5-4,4-4,4-5,6 9,8 13,7 20,6 13,4 8,2 10,2 3,-1 0,7-9,1-5,5-8,6-3,6 1,4-4,3-5,2-6,1 3,0-2,-1-2,1-2,-12-3,-17-1,-14-2,-13 0,-9 0,-4 0,-4-1,-1 6,0 9,7 7,8 6,8 5,13 2,18-4,13-7,7-8,9-6,9-5,1-15,-2-11,-12-9,-11-4,-12-2,-14 5,-14 8,-11 8,-8 1,-5 3,-3 3,0-2,-7 1,-1 1,1 3,2 3,15-5,16-1,18 1,18 3,11 1,6 1,7 2,1 1,-1 0,-4 0,-4 1,-2-1,-2 0,-2 1,6-1,1 0,-1 6,-7 8,-15 1,-17-2,-20-3,-14-3,-6-3,-3-7,-1-5,1-5,2-8,1-11,1-12,8-5,8 0,8 3,5-3,6 1,1 3,3 3,-1 3,1 1,-1 3,0 0,-6 7,-9 7,-7 8,-7 6,-3 4,-4 3,-1 1,0 1,6 5,2 8,-1 1,0 4,-2 11,5 5,0 3,11 1,14-7,19-9,12-8,13-7,6-11,-1-11,-2-4,-3 2,-3-3,-2 2,-8 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4.179"/>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164 297,'0'-6,"0"-8,0-7,6-13,8-5,7-3,1 1,2 0,-3 2,1 19,-4 25,-4 18,-4 10,-5 6,-3 8,-7-4,-10-10,-7-9,-7-10,-9-7,-10-5,-4-2,2-2,3-6,10-1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14.962"/>
    </inkml:context>
    <inkml:brush xml:id="br0">
      <inkml:brushProperty name="width" value="0.1" units="cm"/>
      <inkml:brushProperty name="height" value="0.1" units="cm"/>
      <inkml:brushProperty name="color" value="#333333"/>
    </inkml:brush>
  </inkml:definitions>
  <inkml:trace contextRef="#ctx0" brushRef="#br0">1 0 8192,'0'0'0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4.434"/>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4.848"/>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14,'6'0,"8"-6,1-2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5.114"/>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45 1,'-5'6,"-3"8,1 7,-5 6,0-1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5.324"/>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5.624"/>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14 0,'-6'0,"-2"0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5.834"/>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6.074"/>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1 15,'0'-6,"0"-2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6.273"/>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6.458"/>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6.668"/>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1 0,'6'0,"2"12,-1 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16.516"/>
    </inkml:context>
    <inkml:brush xml:id="br0">
      <inkml:brushProperty name="width" value="0.1" units="cm"/>
      <inkml:brushProperty name="height" value="0.1" units="cm"/>
      <inkml:brushProperty name="color" value="#333333"/>
    </inkml:brush>
  </inkml:definitions>
  <inkml:trace contextRef="#ctx0" brushRef="#br0">0 0 8192,'0'0'0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6.838"/>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0,'12'12,"4"3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6.994"/>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7.352"/>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0 1,'0'0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7.520"/>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1 35,'0'-5,"0"-9,0-1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7.722"/>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1 1,'0'0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7.872"/>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1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08.417"/>
    </inkml:context>
    <inkml:brush xml:id="br0">
      <inkml:brushProperty name="width" value="0.2" units="cm"/>
      <inkml:brushProperty name="height" value="1.2" units="cm"/>
      <inkml:brushProperty name="color" value="#C2C9CC"/>
      <inkml:brushProperty name="ignorePressure" value="1"/>
      <inkml:brushProperty name="inkEffects" value="pencil"/>
    </inkml:brush>
  </inkml:definitions>
  <inkml:trace contextRef="#ctx0" brushRef="#br0">95 35,'0'-6,"-6"-2,-8 1,-7 1,-7 1,3 2</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25.728"/>
    </inkml:context>
    <inkml:brush xml:id="br0">
      <inkml:brushProperty name="width" value="0.35" units="cm"/>
      <inkml:brushProperty name="height" value="2.1" units="cm"/>
      <inkml:brushProperty name="color" value="#C2C9CC"/>
      <inkml:brushProperty name="ignorePressure" value="1"/>
      <inkml:brushProperty name="inkEffects" value="pencil"/>
    </inkml:brush>
  </inkml:definitions>
  <inkml:trace contextRef="#ctx0" brushRef="#br0">598 1,'0'6,"0"7,0 14,0 8,0 4,-5-5,-3 5,1 0,1 0,2 0,1 4,2 1,0-1,1 10,-11 8,-5-1,-11 2,-7-5,-3-5,-1-12,-1-13,1-10,7-15,8-13,9-11,6-13,5-7,3-2,1-5,0-1,1 3,-1 3,0 3,0 3,-1 2,1 1,-1-6,0-1,-7 6,-6 4,-9 7,-5 8,-5 6,-2 6,-2 9,5 10,9 14,7 9,6 4,5 0,10 6,14 0,11-1,6 2,2 0,0-2,0-4,-1-9,-1-3,-6-2,-4 1,7 1,2-5,2 0,-6-11,-8-13,-9-13,-6-16,-5-10,-3-3,-2-2,11-4,4-1,6 2,-1-3,-4 1,-4 3,-4 3,-3 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7:51.592"/>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659 424,'6'0,"25"0,32 0,23 0,14 0,2 0,-11 0,-3 0,-10 0,-25 0,-32 0,-27 0,-18 0,-10 0,-6 0,-1 0,-7 6,-6 2,0-1,9 5,7 0,3 4,2 6,1-2,-1 2,1 3,-8-2,-1-5,-1-6,1-5,2-10,1-10,2-8,6-8,3-9,0 0,-2 2,5-5,6-2,12 1,13 7,17 10,11 8,10 9,5 4,-1 3,9 3,0-1,-3 1,1 0,-4-1,-4 0,-5-1,-4 0,-2 0,-1 0,-2 0,-6 6,-7 8,-15 2,-13 3,-17-1,-11-3,-12 1,-8 4,-2-1,3-4,5-5,5-3,4-4,3-2,1-1,-4 0,-2-1,1 0,-5 0,23 1,39-7,29-1,25-5,6-2,2 3,-1 3,-7 4,-9 1,-10 3,-7 1,-6 0,-2 1,-3-1,6 7,2 1,0 6,-8 6,-8 6,-28 10,-17-1,-19-7,-19-7,-6-2,1-4,6-5,1-4,4-2,5-3,-2-1,2-1,4 0,2 0,8-5,10-14,27-16,19-1,16 0,15 6,8 8,1 8,1 1,2 2,1 4,-5 3,-1 2,-5 2,-6 1,6 0,0 1,-4-1,1-5,-3-2,-3 0,1 1,-1 2,-2 1,-22 2,-37 1,-47-1,-24 2,-16-1,-2 0,4 1,8-1,13 0,13 0,13 0,9 0,5 0,-2 0,0 0,1 0,-6 0,0 0,2 0,1 0,-3-12,0-4,1-5,-3 1,0 4,2-2,21 3,32-2,39 2,28 4,20-9,6-1,14 3,-6 5,9 5,7 3,-6 3,-10 1,-14 2,-15-1,-34 1,-61 0,-50 0,-45-1,-21 0,-23 0,-22 0,-10 0,3 0,3-5,20-3,32-5,31-1,44 2,49 9,55 11,36 4,21 6,16 0,-1 3,-16-2,-14-5,-17-4,-10 8,-4 1,-6-3,-2-5,-3-3,-11 2,-18 6,-24 0,-37-3,-28 2,-8-1,1-2,8-5,10-2,7-3,8-1,3 4,27 9,51 0,59 11,49 0,34-3,17-6,-3-6,-22-4,-35-4,-59-1,-67-2,-53 0,-26 0,-7 0,2 1,2-1,6 1,20-6,42-2,43-11,34-3,32-3,16 3,5 4,10-5,-1-1,-1 6,-4 4,-15 0,-14 2,-20 3,-18-3,-8 0,-9-3,-6 1,-4 3,-10-3,-3-5,6 1,3 3,7 4,3 5,0-4,-15 1,-17 2,-23 8,7 3,53 1,123 18,152 34,144 38,75 31,-14 1,-84-15,-160-28,-176-27,-130-23,-92-18,-38-12,-6 6,13 1,12-2,5-1,-6-4,-4-1,-9-2,3 0,-4-1,11-1,23 1,18-1,13 1,9 0,11 0,-3 0,-1 0,-2 0,4 0,7 0,2 0,-2 0,-10 0,1 0,0 0,-8 0,4 0,7 0,2 0,6 0,-6 0,-4 0,2 0,0 0,22 0,67 0,86-12,90-4,28 1,39 3,22 4,-4 3,-32 2,-55 2,-55-5,-64-14,-100-2,-99 1,-67 5,-36 6,-16 3,20 4,28 2,35 1,26 1,22 0,11 0,17-1,2 1,9-1,10 0,19 0,53 0,70 0,56 0,40 0,18 0,-48 0,-92 0,-109 0,-70 0,-45 0,-5 6,7 2,26 0,30-2,74-8,85-9,115-20,77-6,51-13,-3-5,-44 7,-95 12,-120 12,-120 10,-68 7,-38 5,7 3,30 1,30 1,65-1,78-12,84-5,77-5,33 0,3-8,-29 1,-105 5,-137 6,-154 6,-65 4,-21 4,34 8,49 8,73 2,96-1,91-4,96-3,66-3,32-3,-7-1,-36-2,-48 7,-48 7,-42 7,-48 7,-63-1,-51 0,-33-4,-22 7,3-3,23 1,20 2,30-11,47-13,81-8,70-10,43-8,7-1,-14 4,-61 4,-89 5,-80 4,-44 3,-14 2,10 0,14 1,45-18,50-11,59-8,38 3,18 1,-2 6,-35 7,-64 7,-67 5,-69 5,-46 1,-46 2,-1 1,27-1,42 0,78 0,78 0,74-1,62 0,44 0,4 0,-4 0,-26 0,-32 0,-42 0,-39 0,3 0,32 0,51 0,34 0,8-12,-11-3,-26-6,-40 1,-88 5,-90 3,-78 5,-63 4,-27 1,7 2,40 1,51-6,53-14,62-10,63 1,47 4,30 7,11 6,6 5,-4 3,-8 3,-15 0,-16 2,-7-1,-8 0,-49 0,-83-1,-88 0,-62 0,-28 0,7 0,27 6,71 2,84 0,66-2,51-1,24-3,17 0,-1 4,-51 14,-67 3,-64-3,-51-3,-31-6,9-5,9 3,25 0,47 4,86 0,114-2,120-3,91-3,74 27,-2 9,-45-4,-76-1,-91-7,-118-9,-130-7,-101-6,-77-4,-20-3,16 4,38 8,48 2,58-2,86-2,118-4,111-2,91-2,41-2,3 0,-40-1,-103 1,-156-1,-123 1,-61 0,-13-1,7 13,38 4,48-1,52-3,38-4,18-2,-6-4,-46-1,-59 0,-26-2,-16 0,2 7,42 1,65 1,61-3,30 0,4-3,-22 0,-78 10,-94 22,-66 4,-31 2,-8-5,18-4,44-7,75-7,70-7,69-4,55-5,29-1,3-1,-20-1,-31 1,-28 0,-36 0,-40 1,-32 5,-33 3,-30 0,-13 10,-15 2,-18-2,-6-5,3-4,11 3,62-2,99-1,96-3,107-3,95-1,37-1,-22-1,-66-1,-75 1,-80 6,-99 7,-120 20,-141 15,-114 1,-82-3,-5 2,29 18,75-3,100-12,99-21,58-9,65-9,86-6,98-4,67-2,31-2,4 0,-28 1,-112-1,-128 2,-120-1,-60 1,-14 5,29 3,45-1,58-1,61-2,39-1,22-2,27-6,9-2,-10-7,-46 0,-74 2,-46 3,-18 3,17 3,54 1,88 2,79 0,59-11,23-4,-6 0,-36-2,-70 1,-127 3,-135 4,-103 3,-41 3,21 3,49 0,53-6,48 0,60-13,85-14,66-13,39-6,8 7,-16 6,-49 8,-104 10,-131 9,-123 6,-62 4,19 3,58-5,72-14,81-10,63 1,45 3,22 2,6-3,23-8,49-5,18 4,-5 9,-16 1,-26 0,-25-2,-21-3,-21 3,-11 7</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8:14.905"/>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1571 546,'0'6,"6"2,14 0,15-8,7-10,3-9,6-13,5-1,0-1,-4 6,-5 1,-4 5,2 7,-1 5,-2 5,4 3,6-9,0-4,3 1,-2 3,-4-2,1 0,-1 3,-4 3,-3 3,3 1,-1 3,-1-6,4-1,-1 0,-1 2,-4 1,-2 2,-2 1,-1 0,-1 1,6 1,1-1,-1 0,6 0,-1 1,-13-1,-24 0,-20 0,-13 0,-21 0,-9 0,-13 0,-6 0,2 0,3 0,6 0,-10 0,1 0,8 0,1 0,-11 5,-6 9,-1 7,-4 1,-7-4,-5-5,-15 1,-8-2,-12 4,10-2,14-3,19-3,12 3,14 5,12 0,7-3,0 3,1 4,2 5,8 4,9 3,9 13,7 6,9 12,18 0,16 2,9-4,14-7,9 0,-2-4,0-4,-5-11,-13-4,-9-8,1-8,0-7,-2-4,0-3,-2-2,0 0,-1-1,-1 1,7 0,1 0,-11-11,-30-4,-56-5,-54 1,-20-2,-6 3,13 5,23 4,15 5,46 2,65 2,64 2,27 0,7 0,-14-7,-42-1,-68 0,-71 1,-76 2,-49 1,-38 1,2 2,29 0,37 6,58 8,83 2,99-14,60-8,37-8,12-7,-12-7,-31-4,-32-3,-24-1,-43 5,-65 9,-57 7,-28 6,-1 6,12 2,34 2,63 0,50-11,46-10,30-2,0 3,-4 5,-35 4,-49 4,-62 4,-43 7,-23 4,-2 5,50 1,74-2,37-3,31-4,4 3,-16 7,-22 5,-23 12,-37 23,-36 15,-25 0,-4-5,9-8,12-9,13-5,23-12,41-10,32-9,9-7,-2-4,-10-3,-15 4,-23 9,-16 7,6 1,18-9,15-12,9-7,1-6,-22 3,-19 11,-30 5,-25 7,-14 2,-5 5,1-2,4-3,2-4,-1-4,0-3,2-2,3-1,-3 0,-6-1,-7 0,1 1,3-1,6 1,-2 0,2 0,3-6,-2-8,-7-1,2 2,-10 2,0 5,5 1,-1 3,5 2,4 0,-1 1,2-1,2 1,4-1,3 1,1-1,2 0,0 0,1-6,0-2,0 0,-1 2,13 2,38 1,53 1,43 2,52 12,8 4,-7 0,-25-3,-31-4,-22-4,-14 4,-8 0,-8-2,-3-2,2 5,-3 0,-5-2,-4-1,-4-3,-3-2,-1-1,-2-1,6 0,2 0,-1-1,-1 1,-1 0,-2-1,-1 1,-12 0,-47-17,-24-7,-22 1,-12 5,-9 5,4 5,0 4,7 2,13 2,11 1,2 0,6 0,3 0,-7-7,-1-1,-11-1,1 2,5 2,-1 1,5 2,5 0,4 1,-1 0,0 0,3 1,-4-1,0 0,14 0,47 0,40 0,39 0,23 0,13 0,10 0,-8 0,-8 0,-14 0,-8 0,-14 0,-18 0,-8 0,-9 0,-7-5,-6-3,-22 1,-37 1,-27 2,-41 7,-30 9,-7 9,0 0,10 3,12 3,29-8,33-21,35-15,31-16,27-15,18-5,8 1,21-8,10-1,11-1,-4 4,-16 5,-19 1,-17 2,-14 11,-10 0,-12 0,-10 1,-15 7,-26-3,-33 5,-24 6,-11 8,-8 6,0 5,12 3,3 1,9 2,-7 5,6 19,8 12,11 11,14 3,15-1,11 2,15-2,13-9,23-1,17-6,5-10,17-8,2-8,5-6,-4-2,1-2,-6-1,-3 0,-8 1,-2 0,-6 0,-5 1,-12-7,-11-12,-10-11,-8-11,-10 2,-12 7,-8 9,-24 8,-22 7,-17 23,0 14,3 2,4 14,9-1,11-2,15 10,4 8,8 5,9-2,27-6,25-13,25-13,14-13,15-9,4-5,-6-5,0-7,-7-9,-11-1,-15-4,-17-3,-13-4,-9-3,-7-8,-4-2,-1-1,-12 1,-27 8,-13 10,-20 9,-9 7,-9 5,1 2,-9 20,8 13,13 23,14 16,19 6,18 15,12 2,11-7,5-2,4-9,0-12,1-10,10-15,16-14,25-11,28-8,11-5,14-2,6-20,1-17,-1-21,-14-23,-12-16,-9-21,-19-13,-18 3,-18 6,-12 18,-8 21,-5 19,-2 9,-1 7,-5 13,-14 12,-13 10,-20 8,-17 4,-9 3,-19 8,-11 1,3 6,-5 6,-6 22,11 10,6 14,22 1,17 12,20-2,24-7,21-17,34-18,23-14,31-12,35-8,22-4,-4-2,5 0,-6-18,-14-34,-23-21,-30-26,-27-20,-21-18,-16 2,-9 7,-10 14,-16 21,-22 21,-14 24,-21 19,-25 17,-7 9,-8 7,-12 3,4 6,7 14,1 32,9 19,18 7,25 3,24 10,21-5,14-12,9-14,10-5,28-13,44-15,37-6,46-1,7-5,11-6,3-4,-17-11,-19-11,-30-8,-28-13,-29-7,-26-2,-18-5,-12-1,-8 2,-2-3,-19 7,-10 11,-31 11,-67-9,-60-5,-39 4,-38 6,2 9,17 6,27 5,41 9,38 10,38 2,32 5,28 5,21 3,16 3,9 2,5 2,1-1,5 7,26 1,58-6,85 8,71 9,34-6,27-10,-27-11,-38-24,-38-23,-36-19,-42-17,-38-14,-22-21,-23-6,-20 8,-15 0,-9 11,-24 17,-55 21,-38 15,-49 14,-42 7,-24 5,-1 2,14 1,31 5,24 8,33 6,39 5,27 4,31 2,61 2,68 0,51-5,37-9,15-8,-20-6,-35-4,-25-3,-51-2,-62-1,-61 1,-58-1,-33 1,1 1,2-1,18 1,6 12,17 10,14 6,15 6,8 2,26 1,42-6,39-8,35-20,10-10,-5-16,-10-4,-12-4,-24 5,-40 5,-51 13,-46 14,-42 17,-20 23,4 9,30 1,53-8,57-13,85-12,107-34,60-21,18-11,-3-21,-34-7,-47 4,-47 12,-55 17,-82 19,-73 26,-34 18,-15 9,-7 18,39-1,66-14,57-14,37-10,16-14,-11-7,-45-1,-61 11,-70 13,-28 8,-18 8,11 3,26 2,40-4,69-9,85-8,66-6,51-5,18-3,-14-8,-16-2,-56 1,-66 0,-77 9,-76 9,-38 15,-3 4,12 8,39-2,82-6,85-27,46-13,26-17,0-10,-50 3,-82 6,-98 8,-53 20,-9 10,31 3,58 0,63-8,29-11,2-4,-64 0,-64 8,-59 15,-45 25,-2 17,44 0,76-10,64-12,50-12,25-8,-22-8,-37 15,-60 15,-33 8,-14 2,-6-6,8-3,9-2,14-1,26-6,69-12,84-22,60-26,44-14,5-11,-29 6,-39 10,-49 20,-48 13,-43 15,-28 6,-16 7,-7 6,10 0,11 1,17 2,15 3,13-4,9-6,5-7,3 1,-4 3,-8 5,-8 5,-6 3,-12 3,-10-4,-16-7,-14-8,-7-5,0-5,2-3,3-2,3 0,-3 0,-7-7,1-7,-4-1,2-4,-3-4,3 1,4 6,4 4,4 6,-4 3,1 3,1 1,-4 1,0 0,2 0,-4 0,1-1,2 0,15 1,54-1,64 11,82 11,48 13,5 0,-7-6,-27-7,-35-8,-37-6,-27-5,-23-2,-22-8,-26-14,-33-9,-26 0,-24 5,-25 1,-15-1,-19-8,-13 1,0 6,4 8,7 0,8 5,17 3,14 4,10-15,18-21,18-11,29-6,27 5,53 7,32-7,34-6,19 1,6 11,-18 8,-45 4,-63 9,-78 27,-86 30,-43 17,-23 6,5 0,5 9,16-1,26-4,73-13,101-12,81-7,57-7,18-7,-10-5,-25-4,-31-2,-24-1,-35 0,-62-1,-56 1,-41 0,-22 1,57 0,110 0,89-18,73-24,38-4,-5 0,-39 7,-47 10,-45 10,-47 9,-46 6,-44 3,-23 2,-16 1,-8 12,14 4,35-8,51-10,32-19,13-10,12-8,-9-8,-11-3,-10 7,-9 4,-12 15,-11 34,-10 22,-7 10,-4 10,-2 2,5-9,7-12,9-12,6-11,10-18,0-15,-7-9,-14 0,-27 6,-24 6,-17 6,-12 12,0 6,4 7,13 13,3 15,3 5,9 2,3-2,20-15,23-30,33-45,20-38,5-42,-9-10,-16 11,-15 20,-13 34,-10 47,-23 38,-22 41,-28 27,-15 31,-11 35,-3 6,10 4,1-6,8-18,23-32,51-57,42-54,32-57,10-45,2-35,-12-10,-20-3,-18 2,-21 9,-14 24,-17 32,-25 32,-28 26,-21 17,-17 13,-9 23,9 27,6 34,20 15,24 9,22 4,17-5,11-14,8-17,4-15,6-17,14-17,9-11,23-9,13-6,7-25,-4-26,-8-17,-9-7,-14-4,-13 6,-13 4,-8 9,-34 13,-43 34,-51 36,-17 27,-20 28,-1 13,15 3,14 10,29 4,31-9,35-10,40-8,49-18,51-19,54-17,37-13,25-21,6-31,-1-64,-33-31,-37-11,-45-17,-42-3,-32 19,-23 24,-14 25,-6 25,-14 23,-22 21,-16 14,-9 17,-11 13,1 33,9 33,15 13,17 9,14-1,12 4,12-9,13-21,9-24,12-21,7-16,1-11,-1-6,-7-9,-10-8,-10-19,-7-10,-5-2,-10 8,-15 10,-16 10,-13 10,-5 11,2 12,3 11,5 6,16-1,42-12,49-26,25-28,22-33,-8-15,-21-6,-23 8,-23 6,-16 10,-30 17,-35 17,-29 26,-18 38,-11 56,12 30,16 2,21-8,20-16,17-18,10-17,8-11,10-15,8-13,26-9,12-7,19-22,4-31,-6-26,2-29,-11-21,-16-18,-16 2,-14 20,-15 25,-20 28,-36 27,-27 37,-12 43,-13 50,5 28,20 24,24 0,21-19,17-24,12-22,7-19,4-13,24-13,13-13,18-27,17-41,-5-30,-14-14,-18 4,-14-1,-18 16,-28 19,-34 21,-20 27,-8 32,9 37,18 14,18-1,16 0,11-8,14-14,18-22,11-35,1-45,-6-26,-7-6,-7 5,-6 9,-22 17,-26 17,-17 14,-18 17,-7 20,10 19,12 21,17 8,15-3,13-5,9-6,11-1,29-8,27-11,21-29,19-33,6-34,-10-42,-15-21,-21-11,-21-7,-18 10,-11 23,-14 30,-30 29,-15 24,-11 17,-13 28,6 48,14 30,17 11,13 6,12-3,7-16,10-16,28-9,37-22,19-36,18-37,2-43,-17-34,-26-27,-22-4,-21 4,-13 19,-9 23,-16 26,-30 24,-43 20,-30 13,-18 26,-17 39,12 40,18 27,29 4,31 4,26-14,25-16,26-25,41-26,27-21,19-28,2-25,-15-22,-5-14,-17-4,-20-8,-18-5,-14 6,-9 8,-6 9,-9 8,-33 11,-32 12,-16 9,-22 19,8 20,16 17,22 14,23 8,19 0,13 0,15-10,12-16,3-25,-1-21,-4-16,-16-4,-19 3,-13 17,1 34,4 30,9 22,6 11,7-5,10 1,16-13,11-21,6-17,27-16,8-11,11-13,-10-28,-17-34,-17-16,-15 0,-13 8,-12 17,-31 18,-32 16,-30 12,-22 20,3 20,4 24,13 13,25 3,23 8,21-4,14-2,17-13,19-5,11-10,7-13,8-11,1-9,-1-6,-3-3,-9-8,-17-3,-41 1,-52 2,-49 2,-21 3,1 1,14 7,23 9,23 8,26 12,22 6,24 8,37 2,20-2,13-9,4-10,-3-12,-12-13,-27-26,-21-9,-18 1,-17-1,-9 6,-3 1,1 4,3-1,2-1,20 2,37 4,34 6,32 4,19 3,0 2,-13 1,-15 1,-19-6,-20-26,-32-19,-30-8,-39-5,-14 3,1 10,14 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17.423"/>
    </inkml:context>
    <inkml:brush xml:id="br0">
      <inkml:brushProperty name="width" value="0.1" units="cm"/>
      <inkml:brushProperty name="height" value="0.1" units="cm"/>
      <inkml:brushProperty name="color" value="#333333"/>
    </inkml:brush>
  </inkml:definitions>
  <inkml:trace contextRef="#ctx0" brushRef="#br0">0 1 8192,'0'0'0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8:26.513"/>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1455 601,'18'-24,"11"-7,19-5,7 4,6-4,-1-3,-6 0,-5 6,-5 10,-17 7,-30 7,-44 12,-32 4,-26 14,-25 8,4 0,11 1,14-5,12 5,33-2,61-6,78-7,59-6,54-4,23-4,9-1,-10-1,-37 0,-36 0,-62 0,-68 0,-71 1,-57-1,-33 1,-20 6,-13 8,20 1,12-1,25-4,28 3,29-13,33-6,32-8,41-2,37 2,22 4,19 2,18 4,10 2,-15 1,-23 2,-13-7,-11-1,-25-6,-47 0,-50-16,-35-3,-30 4,-9 6,-4 8,7 6,3 4,8 3,14 1,4 1,9-5,23-3,42 0,29 2,34 1,-6 1,-34-4,-39-2,-38 1,-23 2,-13 2,-4 2,-2 1,4 0,7 1,7 1,11-1,0 0,7 1,9-7,7-7,24-14,53-2,43 3,53 1,46 5,53 5,24 5,6 5,-5 3,-15 1,-23 2,-36 0,-29 0,-34 0,-29 0,-18-1,-13 0,-39 0,-51 0,-37 0,-29 0,-26 0,-15 0,0 0,-5 0,-12 0,-2 0,-3 0,-8 0,8 0,15 0,22 0,15 0,22 0,20 0,11 0,11 0,8 0,11-5,18-9,34-1,39 1,56 4,56 3,46 3,46 2,32 1,1 1,-14 1,-31 0,-35-1,-35 1,-38-1,-30 0,-28 0,-30 6,-46 2,-60 6,-58-1,-44-1,-44-3,-36-4,-31-2,-6-1,-5-2,-13 0,5-1,5 1,20-1,30 1,42 11,66 5,81 0,73-4,77 8,79 7,61 5,47 8,14 4,-22 0,-30-8,-54-9,-67-9,-87-9,-64-4,-47-5,-32-1,-17-1,-9 0,5 1,15-1,13 2,14-1,14 1,28 0,37 0,53 0,57 0,68 0,73 0,40 0,40 0,-20 0,-52 0,-95 0,-107 0,-105 0,-70 0,-34 0,-16 0,13 0,20 0,25 0,19 0,5 0,10 0,-6 0,2 0,9 0,2 0,30 0,32 0,33 0,41 0,13 0,-32 0,-72 0,-88 0,-61 0,-38 0,-20 0,-2 0,20 0,39 0,42 0,41-6,35-13,38-22,45-4,44 6,28 3,13 9,-8 8,-17 7,-30 6,-39 4,-41 3,-24 0,42 1,92-1,100 0,76 0,52 0,12-1,-40 6,-69 8,-91 1,-98-2,-67-2,-52-5,-30-2,-14-2,-21-1,-15-1,-15-1,-2 0,1 1,13-1,16 1,27 0,30 0,17 0,28 0,52 0,60 0,43 0,32 0,17 0,-2 0,-14 0,-67 0,-106 0,-100 0,-63 0,-22 0,7 0,17 0,29 0,30 0,68 0,93 0,124 0,131 0,112 0,84 12,50 10,-6 13,-57 6,-95 3,-104-7,-104-9,-103-10,-91-8,-64-5,-50-4,-49-2,-26-1,-5 1,0-1,27 1,35 0,40 0,35 7,50 8,73 1,79-1,78-4,49-3,7-3,-33 4,-64 1,-105-2,-131-1,-134-3,-89-1,-50-1,-24 0,5-1,51-1,67 1,74 0,85-1,95 1,97-6,97-2,76 0,53 2,-11 2,-21-11,-47-2,-53 2,-51 3,-38 3,-28 4,-50 3,-57 1,-40 1,-30 1,-20 0,5-1,37 1,74-1,98 0,70 1,62-1,18 0,-1 0,-35 0,-45 0,-37 0,-51-1,-53 1,-59 0,-40-6,-17-2,-8 1,9 1,15-5,29-11,29-8,45 0,42 7,24 0,21 4,-1 6,-12-2,-15 3,-32-4,-71-15,-79-10,-85-3,-69 6,-26-2,23 5,47 8,52 10,73 7,70 5,68 4,44 1,24 2,17 0,15-1,19 1,5-2,-16 1,-8-1,-25 0,-56 0,-57 0,-53 0,-25 0,-7 0,34 0,83 0,76 17,66 7,44 5,6 3,-12-3,-8-2,-29-4,-39-1,-44 1,-63-2,-73-5,-42-6,-38-4,-22-3,6-2,20-2,16 0,37 0,35 0,-9 1,-81-7,-69 0,-68-13,-27-13,28-2,62 5,87 8,90-5,83 4,64 4,56 6,31 5,8 4,-30 3,-38 1,-39 1,-42 6,-59 8,-67 1,-75 10,-46 13,-31-1,-6-1,14-1,28-6,22-3,12 13,21-2,22 0,26-2,45 6,97-5,116-9,118-8,89 3,21 5,-38 2,-79 3,-93 2,-84 0,-106 0,-118 1,-102-7,-72 11,-62-3,-12-7,22-2,53-7,53 6,57-3,47 2,83 12,105 2,121-8,97-8,44-9,-6-6,-56-5,-105 2,-130 1,-121 11,-100 14,-52 2,-5-5,32-2,54-5,58-6,55-13,40-5,23-4,-35 1,-40 5,-25 4,-19 7,-6 1,1-1,27-2,73-3,82-9,97-9,63-3,38 2,10 2,-39 4,-58 2,-81 3,-96 1,-93 1,-83 6,-74 14,-29 4,6-3,21 1,38-2,86-6,103-4,87-5,58-2,16-9,-18-8,-35-2</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8:32.802"/>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882 246,'6'0,"8"0,19 0,10 0,16 0,3 0,-3 0,1 0,-5 0,1 0,3 0,-4 0,-4 0,-5 0,-5 0,-3 0,-3 0,12 0,8 0,2 0,2 0,3 0,4 0,-28 0,-44 0,-27 0,-25 0,-10 0,-4 0,-1 0,4 0,9 0,3 0,-1 0,-2 0,-3 0,3 0,-5 0,-5-12,5-4,7 2,8 2,6 3,5 4,-3 2,29 2,23 1,34 0,20 1,6 0,15-1,4 0,-1 1,-3-1,-11 0,-11 0,-12 0,-1 0,-28 0,-29 0,-25 0,-14 0,-4-6,0-2,-3 0,-4-4,1 0,5 2,4 3,5 2,4 3,-4 1,-1 0,7-4,28-3,21 1,13 1,10 2,15 2,18 0,19 2,2 0,-8 0,-14 0,-11 1,-4-1,-28 0,-31 0,-32 0,-21 0,-19 0,-7 0,-1 0,1 0,10 0,6 0,9 0,-4 0,-2-6,4-8,1-1,4 2,7 3,-1 3,3 3,4 2,3 1,-3 1,0 1,1 0,-4-1,1 1,2-1,14 0,18 0,29 0,24 0,22 0,6 0,16 0,-2 0,4 0,-7 0,6 0,0 6,4 1,-8 1,-6 4,-4 0,-9-2,4-2,-5-4,6 11,-4 2,0-2,1 3,1-2,1 2,1-1,0 1,-4 5,-14 3,-15 3,-14 4,-10 13,-19 5,-32-1,-32-2,-35 2,-22-1,-30 2,-24-1,-11 3,-1 4,15-2,7-10,23-7,17-4,27-1,7-2,15-5,22-1,62 13,67-1,58-5,37-9,14-9,-4-6,-15-4,-27-4,-30-1,-68 0,-74-1,-54 6,-29 3,-5 0,44-8,60-2,58-8,47-1,28-6,2 2,-12 2,-28 4,-50 4,-33 3,-27 2,-12 0,-3 2,2 0,40-1,70 1,90-1,91 1,77-1,43 0,-14 0,-61 0,-71 0,-79 12,-72 10,-95 24,-82 17,-57 4,-46-10,-39-9,-11-13,5-11,18-11,33-7,48-5,45-3,38 0,33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8:36.770"/>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1212 107,'-12'0,"-9"0,-8 0,-5 0,-2 0,-1 0,0 0,0 0,-5 0,-2 0,1 0,2 0,2 0,2 0,1 0,0 0,-5 0,-7-6,-2-7,2-3,3 3,4 3,2 3,3-4,0 1,2 2,-1 2,-4 2,-4 2,1 1,2 1,7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8:39.011"/>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1 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8:39.504"/>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1 1,'6'0,"1"0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6T14:08:39.806"/>
    </inkml:context>
    <inkml:brush xml:id="br0">
      <inkml:brushProperty name="width" value="0.35" units="cm"/>
      <inkml:brushProperty name="height" value="2.1" units="cm"/>
      <inkml:brushProperty name="color" value="#DFE3E5"/>
      <inkml:brushProperty name="ignorePressure" value="1"/>
      <inkml:brushProperty name="inkEffects" value="pencil"/>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9T11:08:53.309"/>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0 1,'0'0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08:57.166"/>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0 1 0,'0'32'0,"221"-32"0,-221-32 0,-221 32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9T11:09:00.821"/>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0 1,'0'0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9T11:09:01.046"/>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0 1,'7'0,"2"0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18.665"/>
    </inkml:context>
    <inkml:brush xml:id="br0">
      <inkml:brushProperty name="width" value="0.1" units="cm"/>
      <inkml:brushProperty name="height" value="0.1" units="cm"/>
      <inkml:brushProperty name="color" value="#333333"/>
    </inkml:brush>
  </inkml:definitions>
  <inkml:trace contextRef="#ctx0" brushRef="#br0">1 14 8192,'0'-6'11468,"0"-1"-11468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09:04.489"/>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42 0 0,'-42'71'0,"368"118"0,-285-260 0,-366-118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04.645"/>
    </inkml:context>
    <inkml:brush xml:id="br0">
      <inkml:brushProperty name="width" value="0.35" units="cm"/>
      <inkml:brushProperty name="height" value="0.35" units="cm"/>
      <inkml:brushProperty name="color" value="#485256"/>
    </inkml:brush>
  </inkml:definitions>
  <inkml:trace contextRef="#ctx0" brushRef="#br0">1 0 4915,'0'0'0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05.948"/>
    </inkml:context>
    <inkml:brush xml:id="br0">
      <inkml:brushProperty name="width" value="0.35" units="cm"/>
      <inkml:brushProperty name="height" value="0.35" units="cm"/>
      <inkml:brushProperty name="color" value="#485256"/>
    </inkml:brush>
  </inkml:definitions>
  <inkml:trace contextRef="#ctx0" brushRef="#br0">1 1 4915,'0'0'0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07.115"/>
    </inkml:context>
    <inkml:brush xml:id="br0">
      <inkml:brushProperty name="width" value="0.35" units="cm"/>
      <inkml:brushProperty name="height" value="0.35" units="cm"/>
      <inkml:brushProperty name="color" value="#485256"/>
    </inkml:brush>
  </inkml:definitions>
  <inkml:trace contextRef="#ctx0" brushRef="#br0">0 0 4915,'0'0'0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08.659"/>
    </inkml:context>
    <inkml:brush xml:id="br0">
      <inkml:brushProperty name="width" value="0.35" units="cm"/>
      <inkml:brushProperty name="height" value="0.35" units="cm"/>
      <inkml:brushProperty name="color" value="#485256"/>
    </inkml:brush>
  </inkml:definitions>
  <inkml:trace contextRef="#ctx0" brushRef="#br0">1 0 4915,'0'0'0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09.564"/>
    </inkml:context>
    <inkml:brush xml:id="br0">
      <inkml:brushProperty name="width" value="0.35" units="cm"/>
      <inkml:brushProperty name="height" value="0.35" units="cm"/>
      <inkml:brushProperty name="color" value="#485256"/>
    </inkml:brush>
  </inkml:definitions>
  <inkml:trace contextRef="#ctx0" brushRef="#br0">0 0 4915,'0'0'0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11.107"/>
    </inkml:context>
    <inkml:brush xml:id="br0">
      <inkml:brushProperty name="width" value="0.35" units="cm"/>
      <inkml:brushProperty name="height" value="0.35" units="cm"/>
      <inkml:brushProperty name="color" value="#485256"/>
    </inkml:brush>
  </inkml:definitions>
  <inkml:trace contextRef="#ctx0" brushRef="#br0">1 0 4915,'0'0'0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12.600"/>
    </inkml:context>
    <inkml:brush xml:id="br0">
      <inkml:brushProperty name="width" value="0.35" units="cm"/>
      <inkml:brushProperty name="height" value="0.35" units="cm"/>
      <inkml:brushProperty name="color" value="#485256"/>
    </inkml:brush>
  </inkml:definitions>
  <inkml:trace contextRef="#ctx0" brushRef="#br0">1 0 4915,'0'0'0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13.887"/>
    </inkml:context>
    <inkml:brush xml:id="br0">
      <inkml:brushProperty name="width" value="0.35" units="cm"/>
      <inkml:brushProperty name="height" value="0.35" units="cm"/>
      <inkml:brushProperty name="color" value="#485256"/>
    </inkml:brush>
  </inkml:definitions>
  <inkml:trace contextRef="#ctx0" brushRef="#br0">1 1 4915,'3'0'240,"2"0"-240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14.929"/>
    </inkml:context>
    <inkml:brush xml:id="br0">
      <inkml:brushProperty name="width" value="0.35" units="cm"/>
      <inkml:brushProperty name="height" value="0.35" units="cm"/>
      <inkml:brushProperty name="color" value="#485256"/>
    </inkml:brush>
  </inkml:definitions>
  <inkml:trace contextRef="#ctx0" brushRef="#br0">0 0 4915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6T14:00:20.009"/>
    </inkml:context>
    <inkml:brush xml:id="br0">
      <inkml:brushProperty name="width" value="0.1" units="cm"/>
      <inkml:brushProperty name="height" value="0.1" units="cm"/>
      <inkml:brushProperty name="color" value="#333333"/>
    </inkml:brush>
  </inkml:definitions>
  <inkml:trace contextRef="#ctx0" brushRef="#br0">1 0 8192,'0'0'0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16.103"/>
    </inkml:context>
    <inkml:brush xml:id="br0">
      <inkml:brushProperty name="width" value="0.35" units="cm"/>
      <inkml:brushProperty name="height" value="0.35" units="cm"/>
      <inkml:brushProperty name="color" value="#485256"/>
    </inkml:brush>
  </inkml:definitions>
  <inkml:trace contextRef="#ctx0" brushRef="#br0">1 0 4915,'0'0'0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18.236"/>
    </inkml:context>
    <inkml:brush xml:id="br0">
      <inkml:brushProperty name="width" value="0.35" units="cm"/>
      <inkml:brushProperty name="height" value="0.35" units="cm"/>
      <inkml:brushProperty name="color" value="#485256"/>
    </inkml:brush>
  </inkml:definitions>
  <inkml:trace contextRef="#ctx0" brushRef="#br0">0 1 4915,'0'0'0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9T11:14:50.514"/>
    </inkml:context>
    <inkml:brush xml:id="br0">
      <inkml:brushProperty name="width" value="0.35" units="cm"/>
      <inkml:brushProperty name="height" value="0.35" units="cm"/>
      <inkml:brushProperty name="color" value="#485256"/>
    </inkml:brush>
  </inkml:definitions>
  <inkml:trace contextRef="#ctx0" brushRef="#br0">0 0 14789,'0'222'0,"302"-222"0,-302-222 0,-302 222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EB2D6-476B-4262-A1A4-B362DCC0353E}"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A15EB-0B6C-4449-B823-9FBB706AD3BA}" type="slidenum">
              <a:rPr lang="en-US" smtClean="0"/>
              <a:t>‹#›</a:t>
            </a:fld>
            <a:endParaRPr lang="en-US"/>
          </a:p>
        </p:txBody>
      </p:sp>
    </p:spTree>
    <p:extLst>
      <p:ext uri="{BB962C8B-B14F-4D97-AF65-F5344CB8AC3E}">
        <p14:creationId xmlns:p14="http://schemas.microsoft.com/office/powerpoint/2010/main" val="539794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We do not need to get to a “yes” or “no” decision. We want to validate and improve our products!</a:t>
            </a:r>
          </a:p>
        </p:txBody>
      </p:sp>
      <p:sp>
        <p:nvSpPr>
          <p:cNvPr id="4" name="Slide Number Placeholder 3"/>
          <p:cNvSpPr>
            <a:spLocks noGrp="1"/>
          </p:cNvSpPr>
          <p:nvPr>
            <p:ph type="sldNum" sz="quarter" idx="5"/>
          </p:nvPr>
        </p:nvSpPr>
        <p:spPr/>
        <p:txBody>
          <a:bodyPr/>
          <a:lstStyle/>
          <a:p>
            <a:fld id="{131A15EB-0B6C-4449-B823-9FBB706AD3BA}" type="slidenum">
              <a:rPr lang="en-US" smtClean="0"/>
              <a:t>2</a:t>
            </a:fld>
            <a:endParaRPr lang="en-US"/>
          </a:p>
        </p:txBody>
      </p:sp>
    </p:spTree>
    <p:extLst>
      <p:ext uri="{BB962C8B-B14F-4D97-AF65-F5344CB8AC3E}">
        <p14:creationId xmlns:p14="http://schemas.microsoft.com/office/powerpoint/2010/main" val="30701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Coating the Canal Sides: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Once inside the narrower, more confined environment of the C&amp;D Canal, the oil's movement is now primarily driven by the canal's own currents and the wakes of passing vessels. As water levels fluctuate with the tide and passing ships create small waves, the sticky, viscous crude oil adheres to the canal's riprap and vegetated banks. This process is repeated with each tidal cycle, leaving a thick, black "bathtub ring" of oil coating the sides of the canal for several miles. The oil smothers intertidal plants and invertebrates, and the sheen on the water's surface prevents oxygen from reaching the aquatic life below.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Ecological and Economic Impact: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spill has devastating effects on the local ecosystem and economy.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oil is toxic to fish, crabs, and other marine life in both the river and the canal.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coating of the canal banks destroys critical habitat for birds and other wildlife.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C&amp;D Canal is forced to close to recreational boating, and shipping traffic is severely restricted, causing significant economic disruption.</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cleanup process is long and arduous, involving extensive manual and mechanical removal of the oil from the canal's banks, and long-term monitoring is required to assess the full extent of the environmental damage. </a:t>
            </a:r>
          </a:p>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18</a:t>
            </a:fld>
            <a:endParaRPr lang="en-US"/>
          </a:p>
        </p:txBody>
      </p:sp>
    </p:spTree>
    <p:extLst>
      <p:ext uri="{BB962C8B-B14F-4D97-AF65-F5344CB8AC3E}">
        <p14:creationId xmlns:p14="http://schemas.microsoft.com/office/powerpoint/2010/main" val="40947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consultation. No BE so will fall under the Countermeasures Protocol</a:t>
            </a:r>
          </a:p>
          <a:p>
            <a:endParaRPr lang="en-US" dirty="0"/>
          </a:p>
          <a:p>
            <a:r>
              <a:rPr lang="en-US" dirty="0"/>
              <a:t>- Good discussion for RRT and potential tasker for Spill Countermeasures Workgroup</a:t>
            </a:r>
          </a:p>
        </p:txBody>
      </p:sp>
      <p:sp>
        <p:nvSpPr>
          <p:cNvPr id="4" name="Slide Number Placeholder 3"/>
          <p:cNvSpPr>
            <a:spLocks noGrp="1"/>
          </p:cNvSpPr>
          <p:nvPr>
            <p:ph type="sldNum" sz="quarter" idx="5"/>
          </p:nvPr>
        </p:nvSpPr>
        <p:spPr/>
        <p:txBody>
          <a:bodyPr/>
          <a:lstStyle/>
          <a:p>
            <a:fld id="{131A15EB-0B6C-4449-B823-9FBB706AD3BA}" type="slidenum">
              <a:rPr lang="en-US" smtClean="0"/>
              <a:t>19</a:t>
            </a:fld>
            <a:endParaRPr lang="en-US"/>
          </a:p>
        </p:txBody>
      </p:sp>
    </p:spTree>
    <p:extLst>
      <p:ext uri="{BB962C8B-B14F-4D97-AF65-F5344CB8AC3E}">
        <p14:creationId xmlns:p14="http://schemas.microsoft.com/office/powerpoint/2010/main" val="306223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Case for use of Alternative Response Techniques.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Relying on mechanical recovery alone in a marsh is a losing battle against time and terrain. It's a slow, physically destructive process that allows the oil to inflict maximum long-term damage by becoming part of the sediment, while the cleanup effort itself causes significant secondary harm.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contrast, using in-situ burning as a primary tool offers a rapid, highly efficient, and minimally intrusive method to remove the vast majority of the oil </a:t>
            </a:r>
            <a:r>
              <a:rPr lang="en-US" sz="1200" b="0" i="1" kern="1200" dirty="0">
                <a:solidFill>
                  <a:schemeClr val="tx1"/>
                </a:solidFill>
                <a:effectLst/>
                <a:latin typeface="+mn-lt"/>
                <a:ea typeface="+mn-ea"/>
                <a:cs typeface="+mn-cs"/>
              </a:rPr>
              <a:t>before</a:t>
            </a:r>
            <a:r>
              <a:rPr lang="en-US" sz="1200" b="0" i="0" kern="1200" dirty="0">
                <a:solidFill>
                  <a:schemeClr val="tx1"/>
                </a:solidFill>
                <a:effectLst/>
                <a:latin typeface="+mn-lt"/>
                <a:ea typeface="+mn-ea"/>
                <a:cs typeface="+mn-cs"/>
              </a:rPr>
              <a:t> it can cause irreversible harm. Supplementing this with targeted vegetation cutting allows responders to surgically remove heavily concentrated oil that may not be suitable for burning.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combined, alternative approach prioritizes the long-term health of the marsh by minimizing physical disruption and removing the pollutant quickly, giving the ecosystem the best possible chance to recover.</a:t>
            </a:r>
          </a:p>
          <a:p>
            <a:endParaRPr lang="en-US" dirty="0">
              <a:effectLst/>
            </a:endParaRPr>
          </a:p>
          <a:p>
            <a:endParaRPr lang="en-US" dirty="0">
              <a:effectLst/>
            </a:endParaRPr>
          </a:p>
          <a:p>
            <a:r>
              <a:rPr lang="en-US" dirty="0">
                <a:effectLst/>
              </a:rPr>
              <a:t>More Detailed Argument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Skimmers are ineffective in shallow, debris-filled water. The dense vegetation prevents booms from working and acts like a sponge, holding the oil. Most of the oil is trapped where machinery cannot go. </a:t>
            </a:r>
            <a:r>
              <a:rPr lang="en-US" sz="1200" b="0" kern="1200" dirty="0">
                <a:solidFill>
                  <a:schemeClr val="tx1"/>
                </a:solidFill>
                <a:effectLst/>
                <a:latin typeface="+mn-lt"/>
                <a:ea typeface="+mn-ea"/>
                <a:cs typeface="+mn-cs"/>
              </a:rPr>
              <a:t>Vegetation cutting</a:t>
            </a:r>
            <a:r>
              <a:rPr lang="en-US" sz="1200" kern="1200" dirty="0">
                <a:solidFill>
                  <a:schemeClr val="tx1"/>
                </a:solidFill>
                <a:effectLst/>
                <a:latin typeface="+mn-lt"/>
                <a:ea typeface="+mn-ea"/>
                <a:cs typeface="+mn-cs"/>
              </a:rPr>
              <a:t> allows responders to physically remove the heavily oiled plants, which are the primary "source" of contamination in the marsh.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a:t>
            </a:r>
            <a:r>
              <a:rPr lang="en-US" sz="1200" b="0" kern="1200" dirty="0">
                <a:solidFill>
                  <a:schemeClr val="tx1"/>
                </a:solidFill>
                <a:effectLst/>
                <a:latin typeface="+mn-lt"/>
                <a:ea typeface="+mn-ea"/>
                <a:cs typeface="+mn-cs"/>
              </a:rPr>
              <a:t>in-situ burn</a:t>
            </a:r>
            <a:r>
              <a:rPr lang="en-US" sz="1200" kern="1200" dirty="0">
                <a:solidFill>
                  <a:schemeClr val="tx1"/>
                </a:solidFill>
                <a:effectLst/>
                <a:latin typeface="+mn-lt"/>
                <a:ea typeface="+mn-ea"/>
                <a:cs typeface="+mn-cs"/>
              </a:rPr>
              <a:t> can be initiated remotely, reaching deep into the marsh where no boat or person could ever go, removing up to 95% of the oil in that area. </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Mechanical recovery is a painstaking, laborious process of collecting small amounts of oil over a long period. This slow pace gives the oil maximum time to seep into the sediment, where it becomes a source of chronic, long-term pollution. An </a:t>
            </a:r>
            <a:r>
              <a:rPr lang="en-US" sz="1200" b="0" kern="1200" dirty="0">
                <a:solidFill>
                  <a:schemeClr val="tx1"/>
                </a:solidFill>
                <a:effectLst/>
                <a:latin typeface="+mn-lt"/>
                <a:ea typeface="+mn-ea"/>
                <a:cs typeface="+mn-cs"/>
              </a:rPr>
              <a:t>in-situ burn</a:t>
            </a:r>
            <a:r>
              <a:rPr lang="en-US" sz="1200" kern="1200" dirty="0">
                <a:solidFill>
                  <a:schemeClr val="tx1"/>
                </a:solidFill>
                <a:effectLst/>
                <a:latin typeface="+mn-lt"/>
                <a:ea typeface="+mn-ea"/>
                <a:cs typeface="+mn-cs"/>
              </a:rPr>
              <a:t> is the single fastest method for removing large quantities of oil. It can eliminate in hours what would take mechanical methods weeks or months to collect. This speed is critical to preventing the oil from penetrating the marsh soil.</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Responders using heavy equipment, boats, and extensive foot traffic will trample vegetation, compact the delicate soil, and churn oiled sediment, mixing the pollution deeper into the ecosystem. This "intrusive cleanup" can sterilize the marsh and severely delay natural recovery. An </a:t>
            </a:r>
            <a:r>
              <a:rPr lang="en-US" sz="1200" b="0" kern="1200" dirty="0">
                <a:solidFill>
                  <a:schemeClr val="tx1"/>
                </a:solidFill>
                <a:effectLst/>
                <a:latin typeface="+mn-lt"/>
                <a:ea typeface="+mn-ea"/>
                <a:cs typeface="+mn-cs"/>
              </a:rPr>
              <a:t>in-situ burn</a:t>
            </a:r>
            <a:r>
              <a:rPr lang="en-US" sz="1200" kern="1200" dirty="0">
                <a:solidFill>
                  <a:schemeClr val="tx1"/>
                </a:solidFill>
                <a:effectLst/>
                <a:latin typeface="+mn-lt"/>
                <a:ea typeface="+mn-ea"/>
                <a:cs typeface="+mn-cs"/>
              </a:rPr>
              <a:t> requires minimal personnel and equipment on the ground, preserving the physical structure and root systems of the marsh. While </a:t>
            </a:r>
            <a:r>
              <a:rPr lang="en-US" sz="1200" b="0" kern="1200" dirty="0">
                <a:solidFill>
                  <a:schemeClr val="tx1"/>
                </a:solidFill>
                <a:effectLst/>
                <a:latin typeface="+mn-lt"/>
                <a:ea typeface="+mn-ea"/>
                <a:cs typeface="+mn-cs"/>
              </a:rPr>
              <a:t>cutting</a:t>
            </a:r>
            <a:r>
              <a:rPr lang="en-US" sz="1200" kern="1200" dirty="0">
                <a:solidFill>
                  <a:schemeClr val="tx1"/>
                </a:solidFill>
                <a:effectLst/>
                <a:latin typeface="+mn-lt"/>
                <a:ea typeface="+mn-ea"/>
                <a:cs typeface="+mn-cs"/>
              </a:rPr>
              <a:t> is intrusive, it can be done surgically, targeting only the most heavily oiled areas and creating pathways, which is far less damaging than widespread trampling.</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Mechanical recovery creates enormous volumes of oily water and solid waste (sorbents, contaminated debris). This waste must be collected, stored, transported, and disposed of, creating a massive and expensive logistical challenge. An </a:t>
            </a:r>
            <a:r>
              <a:rPr lang="en-US" sz="1200" b="0" kern="1200" dirty="0">
                <a:solidFill>
                  <a:schemeClr val="tx1"/>
                </a:solidFill>
                <a:effectLst/>
                <a:latin typeface="+mn-lt"/>
                <a:ea typeface="+mn-ea"/>
                <a:cs typeface="+mn-cs"/>
              </a:rPr>
              <a:t>in-situ burn</a:t>
            </a:r>
            <a:r>
              <a:rPr lang="en-US" sz="1200" kern="1200" dirty="0">
                <a:solidFill>
                  <a:schemeClr val="tx1"/>
                </a:solidFill>
                <a:effectLst/>
                <a:latin typeface="+mn-lt"/>
                <a:ea typeface="+mn-ea"/>
                <a:cs typeface="+mn-cs"/>
              </a:rPr>
              <a:t> converts the oil primarily to its gaseous components, leaving very little residue. This virtually eliminates the logistical burden of waste handling, allowing resources to be focused on other critical response activities.</a:t>
            </a:r>
            <a:endParaRPr lang="en-US" dirty="0">
              <a:effectLst/>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21</a:t>
            </a:fld>
            <a:endParaRPr lang="en-US"/>
          </a:p>
        </p:txBody>
      </p:sp>
    </p:spTree>
    <p:extLst>
      <p:ext uri="{BB962C8B-B14F-4D97-AF65-F5344CB8AC3E}">
        <p14:creationId xmlns:p14="http://schemas.microsoft.com/office/powerpoint/2010/main" val="173002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with the oiled corn?</a:t>
            </a:r>
          </a:p>
        </p:txBody>
      </p:sp>
      <p:sp>
        <p:nvSpPr>
          <p:cNvPr id="4" name="Slide Number Placeholder 3"/>
          <p:cNvSpPr>
            <a:spLocks noGrp="1"/>
          </p:cNvSpPr>
          <p:nvPr>
            <p:ph type="sldNum" sz="quarter" idx="5"/>
          </p:nvPr>
        </p:nvSpPr>
        <p:spPr/>
        <p:txBody>
          <a:bodyPr/>
          <a:lstStyle/>
          <a:p>
            <a:fld id="{131A15EB-0B6C-4449-B823-9FBB706AD3BA}" type="slidenum">
              <a:rPr lang="en-US" smtClean="0"/>
              <a:t>24</a:t>
            </a:fld>
            <a:endParaRPr lang="en-US"/>
          </a:p>
        </p:txBody>
      </p:sp>
    </p:spTree>
    <p:extLst>
      <p:ext uri="{BB962C8B-B14F-4D97-AF65-F5344CB8AC3E}">
        <p14:creationId xmlns:p14="http://schemas.microsoft.com/office/powerpoint/2010/main" val="2273690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https://experience.arcgis.com/experience/8e5e4f2887334225a1d88ffd5d73123b/</a:t>
            </a:r>
          </a:p>
        </p:txBody>
      </p:sp>
      <p:sp>
        <p:nvSpPr>
          <p:cNvPr id="4" name="Slide Number Placeholder 3"/>
          <p:cNvSpPr>
            <a:spLocks noGrp="1"/>
          </p:cNvSpPr>
          <p:nvPr>
            <p:ph type="sldNum" sz="quarter" idx="5"/>
          </p:nvPr>
        </p:nvSpPr>
        <p:spPr/>
        <p:txBody>
          <a:bodyPr/>
          <a:lstStyle/>
          <a:p>
            <a:fld id="{131A15EB-0B6C-4449-B823-9FBB706AD3BA}" type="slidenum">
              <a:rPr lang="en-US" smtClean="0"/>
              <a:t>26</a:t>
            </a:fld>
            <a:endParaRPr lang="en-US"/>
          </a:p>
        </p:txBody>
      </p:sp>
    </p:spTree>
    <p:extLst>
      <p:ext uri="{BB962C8B-B14F-4D97-AF65-F5344CB8AC3E}">
        <p14:creationId xmlns:p14="http://schemas.microsoft.com/office/powerpoint/2010/main" val="1486295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29</a:t>
            </a:fld>
            <a:endParaRPr lang="en-US"/>
          </a:p>
        </p:txBody>
      </p:sp>
    </p:spTree>
    <p:extLst>
      <p:ext uri="{BB962C8B-B14F-4D97-AF65-F5344CB8AC3E}">
        <p14:creationId xmlns:p14="http://schemas.microsoft.com/office/powerpoint/2010/main" val="4244902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Support Infrastructure &amp; Logistics: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Tank Farm / Storage: Extensive network of storage tanks holding crude oil and various refined products. Total storage capacity is over 15 million barrels.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Marine Terminal: Deep-water port on the Delaware River capable of docking Very Large Crude Carriers (VLCCs) for efficient offloading of crude oil.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Rail &amp; Pipeline Access: Integrated logistics for receiving raw materials and distributing finished products via an extensive network of pipelines and a railcar loading facility.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Power &amp; Utilities: Includes a cogeneration facility that produces both electricity and steam for refinery operations, improving energy efficiency.</a:t>
            </a:r>
          </a:p>
          <a:p>
            <a:endParaRPr lang="en-US" dirty="0"/>
          </a:p>
          <a:p>
            <a:r>
              <a:rPr lang="en-US" sz="1200" b="0" i="0" kern="1200" dirty="0">
                <a:solidFill>
                  <a:schemeClr val="tx1"/>
                </a:solidFill>
                <a:effectLst/>
                <a:latin typeface="+mn-lt"/>
                <a:ea typeface="+mn-ea"/>
                <a:cs typeface="+mn-cs"/>
              </a:rPr>
              <a:t>Wastewater Treatment Plant: An advanced, multi-stage facility designed to treat all process water before it is discharged. This is critical for protecting the Delaware River.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Retention &amp; Collection Ponds: A series of engineered ponds used to:</a:t>
            </a:r>
          </a:p>
          <a:p>
            <a:pPr lvl="1"/>
            <a:r>
              <a:rPr lang="en-US" sz="1200" b="0" i="0" kern="1200" dirty="0">
                <a:solidFill>
                  <a:schemeClr val="tx1"/>
                </a:solidFill>
                <a:effectLst/>
                <a:latin typeface="+mn-lt"/>
                <a:ea typeface="+mn-ea"/>
                <a:cs typeface="+mn-cs"/>
              </a:rPr>
              <a:t>Manage stormwater runoff from the site.</a:t>
            </a:r>
          </a:p>
          <a:p>
            <a:pPr lvl="1"/>
            <a:r>
              <a:rPr lang="en-US" sz="1200" b="0" i="0" kern="1200" dirty="0">
                <a:solidFill>
                  <a:schemeClr val="tx1"/>
                </a:solidFill>
                <a:effectLst/>
                <a:latin typeface="+mn-lt"/>
                <a:ea typeface="+mn-ea"/>
                <a:cs typeface="+mn-cs"/>
              </a:rPr>
              <a:t>Serve as an emergency containment system for spills.</a:t>
            </a:r>
          </a:p>
          <a:p>
            <a:pPr lvl="1"/>
            <a:r>
              <a:rPr lang="en-US" sz="1200" b="0" i="0" kern="1200" dirty="0">
                <a:solidFill>
                  <a:schemeClr val="tx1"/>
                </a:solidFill>
                <a:effectLst/>
                <a:latin typeface="+mn-lt"/>
                <a:ea typeface="+mn-ea"/>
                <a:cs typeface="+mn-cs"/>
              </a:rPr>
              <a:t>Allow for the settling and initial treatment of oily water before it enters the main treatment plant.</a:t>
            </a:r>
          </a:p>
          <a:p>
            <a:br>
              <a:rPr lang="en-US" dirty="0"/>
            </a:br>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5</a:t>
            </a:fld>
            <a:endParaRPr lang="en-US"/>
          </a:p>
        </p:txBody>
      </p:sp>
    </p:spTree>
    <p:extLst>
      <p:ext uri="{BB962C8B-B14F-4D97-AF65-F5344CB8AC3E}">
        <p14:creationId xmlns:p14="http://schemas.microsoft.com/office/powerpoint/2010/main" val="112765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ERMA Overview to Display/Discuss</a:t>
            </a:r>
          </a:p>
          <a:p>
            <a:r>
              <a:rPr lang="en-US" dirty="0"/>
              <a:t>Inland versus Coastal Zone</a:t>
            </a:r>
          </a:p>
          <a:p>
            <a:r>
              <a:rPr lang="en-US" sz="1100" dirty="0"/>
              <a:t>Cultural &amp; Historical Significance</a:t>
            </a:r>
          </a:p>
          <a:p>
            <a:r>
              <a:rPr lang="en-US" sz="1100" dirty="0"/>
              <a:t>Route 9 Coastal Heritage Scenic Byway connects key historical sites.</a:t>
            </a:r>
          </a:p>
          <a:p>
            <a:r>
              <a:rPr lang="en-US" sz="1100" dirty="0"/>
              <a:t>Historic Towns:</a:t>
            </a:r>
          </a:p>
          <a:p>
            <a:pPr lvl="1"/>
            <a:r>
              <a:rPr lang="en-US" sz="1100" dirty="0"/>
              <a:t>New Castle: Delaware's colonial capital with 18th-century architecture.</a:t>
            </a:r>
          </a:p>
          <a:p>
            <a:pPr lvl="1"/>
            <a:r>
              <a:rPr lang="en-US" sz="1100" dirty="0"/>
              <a:t>Delaware City: Tied to the historic C&amp;D Canal.</a:t>
            </a:r>
          </a:p>
          <a:p>
            <a:pPr lvl="1"/>
            <a:r>
              <a:rPr lang="en-US" sz="1100" dirty="0"/>
              <a:t>Odessa &amp; Port Penn: Preserved 18th &amp; 19th-century port towns.</a:t>
            </a:r>
          </a:p>
          <a:p>
            <a:r>
              <a:rPr lang="en-US" sz="1100" dirty="0"/>
              <a:t>Military Landmarks: Fort Delaware (Civil War) and Fort DuPont.</a:t>
            </a:r>
          </a:p>
          <a:p>
            <a:r>
              <a:rPr lang="en-US" sz="1100" dirty="0"/>
              <a:t>Rich Heritage: Home to the John Dickinson Plantation and originally inhabited by Lenni Lenape tribes.</a:t>
            </a:r>
          </a:p>
          <a:p>
            <a:r>
              <a:rPr lang="en-US" sz="1100" dirty="0"/>
              <a:t>Environmental Landscape</a:t>
            </a:r>
          </a:p>
          <a:p>
            <a:r>
              <a:rPr lang="en-US" sz="1100" dirty="0"/>
              <a:t>Delaware Bay Estuary: A globally important wetland, crucial for shorebirds and the world's largest horseshoe crab population.</a:t>
            </a:r>
          </a:p>
          <a:p>
            <a:r>
              <a:rPr lang="en-US" sz="1100" dirty="0"/>
              <a:t>Major Wildlife Areas:</a:t>
            </a:r>
          </a:p>
          <a:p>
            <a:pPr lvl="1"/>
            <a:r>
              <a:rPr lang="en-US" sz="1100" dirty="0"/>
              <a:t>Bombay Hook National Wildlife Refuge</a:t>
            </a:r>
          </a:p>
          <a:p>
            <a:pPr lvl="1"/>
            <a:r>
              <a:rPr lang="en-US" sz="1100" dirty="0"/>
              <a:t>Pea Patch Island Nature Preserve (largest heronry in the northeast)</a:t>
            </a:r>
          </a:p>
          <a:p>
            <a:pPr lvl="1"/>
            <a:r>
              <a:rPr lang="en-US" sz="1100" dirty="0"/>
              <a:t>Thousand Acre Marsh</a:t>
            </a:r>
          </a:p>
          <a:p>
            <a:r>
              <a:rPr lang="en-US" sz="1100" dirty="0"/>
              <a:t>Conservation: Protected by the Delaware Coastal Zone Act (1971), though the refinery remains a significant industrial and environmental presence.</a:t>
            </a:r>
          </a:p>
          <a:p>
            <a:r>
              <a:rPr lang="en-US" sz="1100" dirty="0"/>
              <a:t>Public Use &amp; Recreation</a:t>
            </a:r>
          </a:p>
          <a:p>
            <a:r>
              <a:rPr lang="en-US" sz="1100" dirty="0"/>
              <a:t>Outdoor Activities: Abundant opportunities for bird watching, hiking, fishing, and hunting.</a:t>
            </a:r>
          </a:p>
          <a:p>
            <a:r>
              <a:rPr lang="en-US" sz="1100" dirty="0"/>
              <a:t>Water Recreation: Popular area for boating on the Delaware River, Bay, and C&amp;D Canal.</a:t>
            </a:r>
          </a:p>
          <a:p>
            <a:r>
              <a:rPr lang="en-US" sz="1100" dirty="0"/>
              <a:t>Ecotourism: A growing destination for nature-focused tourism and education.</a:t>
            </a:r>
          </a:p>
          <a:p>
            <a:r>
              <a:rPr lang="en-US" sz="1100" dirty="0"/>
              <a:t>Parks &amp; Beaches: Home to popular destinations like Cape Henlopen and Delaware Seashore State Parks.</a:t>
            </a:r>
          </a:p>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6</a:t>
            </a:fld>
            <a:endParaRPr lang="en-US"/>
          </a:p>
        </p:txBody>
      </p:sp>
    </p:spTree>
    <p:extLst>
      <p:ext uri="{BB962C8B-B14F-4D97-AF65-F5344CB8AC3E}">
        <p14:creationId xmlns:p14="http://schemas.microsoft.com/office/powerpoint/2010/main" val="903375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https://erma.noaa.gov/atlantic#layers=1&amp;x=-75.66363&amp;y=39.60212&amp;z=11.2&amp;panel=layer</a:t>
            </a:r>
          </a:p>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7</a:t>
            </a:fld>
            <a:endParaRPr lang="en-US"/>
          </a:p>
        </p:txBody>
      </p:sp>
    </p:spTree>
    <p:extLst>
      <p:ext uri="{BB962C8B-B14F-4D97-AF65-F5344CB8AC3E}">
        <p14:creationId xmlns:p14="http://schemas.microsoft.com/office/powerpoint/2010/main" val="85744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overview of the facility</a:t>
            </a:r>
          </a:p>
        </p:txBody>
      </p:sp>
      <p:sp>
        <p:nvSpPr>
          <p:cNvPr id="4" name="Slide Number Placeholder 3"/>
          <p:cNvSpPr>
            <a:spLocks noGrp="1"/>
          </p:cNvSpPr>
          <p:nvPr>
            <p:ph type="sldNum" sz="quarter" idx="5"/>
          </p:nvPr>
        </p:nvSpPr>
        <p:spPr/>
        <p:txBody>
          <a:bodyPr/>
          <a:lstStyle/>
          <a:p>
            <a:fld id="{131A15EB-0B6C-4449-B823-9FBB706AD3BA}" type="slidenum">
              <a:rPr lang="en-US" smtClean="0"/>
              <a:t>9</a:t>
            </a:fld>
            <a:endParaRPr lang="en-US"/>
          </a:p>
        </p:txBody>
      </p:sp>
    </p:spTree>
    <p:extLst>
      <p:ext uri="{BB962C8B-B14F-4D97-AF65-F5344CB8AC3E}">
        <p14:creationId xmlns:p14="http://schemas.microsoft.com/office/powerpoint/2010/main" val="140903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10</a:t>
            </a:fld>
            <a:endParaRPr lang="en-US"/>
          </a:p>
        </p:txBody>
      </p:sp>
    </p:spTree>
    <p:extLst>
      <p:ext uri="{BB962C8B-B14F-4D97-AF65-F5344CB8AC3E}">
        <p14:creationId xmlns:p14="http://schemas.microsoft.com/office/powerpoint/2010/main" val="237691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May, the stretch of the Delaware River from Delaware City to the Cedar Swamp area, along with the C&amp;D Canal, experiences a dynamic interplay of environmental factors. This period marks a significant transition from spring to summer conditions, influencing water characteristics and weather patterns.</a:t>
            </a:r>
          </a:p>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Water Conditions</a:t>
            </a:r>
          </a:p>
          <a:p>
            <a:r>
              <a:rPr lang="en-US" sz="1200" b="0" i="0" kern="1200" dirty="0">
                <a:solidFill>
                  <a:schemeClr val="tx1"/>
                </a:solidFill>
                <a:effectLst/>
                <a:latin typeface="+mn-lt"/>
                <a:ea typeface="+mn-ea"/>
                <a:cs typeface="+mn-cs"/>
              </a:rPr>
              <a:t>A key driver of the environmental conditions in this region is the freshwater inflow from the Delaware River and its tributaries. This freshwater mixes with the saltwater from the Atlantic Ocean, creating a salinity gradient that fluctuates based on river flow and tides.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Typical water conditions in May:</a:t>
            </a:r>
          </a:p>
          <a:p>
            <a:pPr fontAlgn="t"/>
            <a:r>
              <a:rPr lang="en-US" sz="1200" kern="1200" dirty="0">
                <a:solidFill>
                  <a:schemeClr val="tx1"/>
                </a:solidFill>
                <a:effectLst/>
                <a:latin typeface="+mn-lt"/>
                <a:ea typeface="+mn-ea"/>
                <a:cs typeface="+mn-cs"/>
              </a:rPr>
              <a:t>Water temperatures in the Delaware River rise during May. While specific historical data for May in this exact location is limited, data from nearby locations shows a warming trend. For instance, at the mouth of the Delaware Bay in Lewes, water temperatures are around 52°F in early April and can be expected to be significantly warmer by May. At a station further upriver in Philadelphia, water temperatures are around 59°F in early April, indicating a general warming trend moving up the river. Data from Trenton shows a temperature of 52°F in early April, suggesting a complex temperature profile along the river. The C&amp;D Canal's temperature is influenced by both the Delaware River and the Chesapeake Bay. The general warming trend of the region in May will also apply to the canal. </a:t>
            </a:r>
            <a:endParaRPr lang="en-US" sz="1200" b="0" kern="1200" dirty="0">
              <a:solidFill>
                <a:schemeClr val="tx1"/>
              </a:solidFill>
              <a:effectLst/>
              <a:latin typeface="+mn-lt"/>
              <a:ea typeface="+mn-ea"/>
              <a:cs typeface="+mn-cs"/>
            </a:endParaRPr>
          </a:p>
          <a:p>
            <a:pPr fontAlgn="t"/>
            <a:endParaRPr lang="en-US" sz="1200" b="0" kern="1200" dirty="0">
              <a:solidFill>
                <a:schemeClr val="tx1"/>
              </a:solidFill>
              <a:effectLst/>
              <a:latin typeface="+mn-lt"/>
              <a:ea typeface="+mn-ea"/>
              <a:cs typeface="+mn-cs"/>
            </a:endParaRPr>
          </a:p>
          <a:p>
            <a:pPr fontAlgn="t"/>
            <a:r>
              <a:rPr lang="en-US" sz="1200" kern="1200" dirty="0">
                <a:solidFill>
                  <a:schemeClr val="tx1"/>
                </a:solidFill>
                <a:effectLst/>
                <a:latin typeface="+mn-lt"/>
                <a:ea typeface="+mn-ea"/>
                <a:cs typeface="+mn-cs"/>
              </a:rPr>
              <a:t>The salinity in this part of the Delaware River is highly variable. During periods of high freshwater inflow, typically in the spring, the "salt front" (the leading edge of seawater with a chloride concentration of 250 mg/L) is pushed further downriver. </a:t>
            </a:r>
          </a:p>
          <a:p>
            <a:pPr fontAlgn="t"/>
            <a:endParaRPr lang="en-US" sz="1200" kern="1200" dirty="0">
              <a:solidFill>
                <a:schemeClr val="tx1"/>
              </a:solidFill>
              <a:effectLst/>
              <a:latin typeface="+mn-lt"/>
              <a:ea typeface="+mn-ea"/>
              <a:cs typeface="+mn-cs"/>
            </a:endParaRPr>
          </a:p>
          <a:p>
            <a:pPr fontAlgn="t"/>
            <a:r>
              <a:rPr lang="en-US" sz="1200" kern="1200" dirty="0">
                <a:solidFill>
                  <a:schemeClr val="tx1"/>
                </a:solidFill>
                <a:effectLst/>
                <a:latin typeface="+mn-lt"/>
                <a:ea typeface="+mn-ea"/>
                <a:cs typeface="+mn-cs"/>
              </a:rPr>
              <a:t>In May, as freshwater flows from spring rains and snowmelt decrease, the salt front begins to move upstream. The area between Delaware City and Cedar Swamp is in the oligohaline to mesohaline zones, meaning salinity generally ranges from 0.5 to 18 parts per thousand (ppt). </a:t>
            </a:r>
          </a:p>
          <a:p>
            <a:pPr fontAlgn="t"/>
            <a:endParaRPr lang="en-US" sz="1200" kern="1200" dirty="0">
              <a:solidFill>
                <a:schemeClr val="tx1"/>
              </a:solidFill>
              <a:effectLst/>
              <a:latin typeface="+mn-lt"/>
              <a:ea typeface="+mn-ea"/>
              <a:cs typeface="+mn-cs"/>
            </a:endParaRPr>
          </a:p>
          <a:p>
            <a:pPr fontAlgn="t"/>
            <a:r>
              <a:rPr lang="en-US" sz="1200" kern="1200" dirty="0">
                <a:solidFill>
                  <a:schemeClr val="tx1"/>
                </a:solidFill>
                <a:effectLst/>
                <a:latin typeface="+mn-lt"/>
                <a:ea typeface="+mn-ea"/>
                <a:cs typeface="+mn-cs"/>
              </a:rPr>
              <a:t>However, during drier conditions, higher salinities can be expected. Salinity in the C&amp;D Canal is also variable, influenced by the exchange of water between the Delaware and Chesapeake Bays. </a:t>
            </a:r>
          </a:p>
          <a:p>
            <a:pPr fontAlgn="t"/>
            <a:endParaRPr lang="en-US" sz="1200" kern="1200" dirty="0">
              <a:solidFill>
                <a:schemeClr val="tx1"/>
              </a:solidFill>
              <a:effectLst/>
              <a:latin typeface="+mn-lt"/>
              <a:ea typeface="+mn-ea"/>
              <a:cs typeface="+mn-cs"/>
            </a:endParaRPr>
          </a:p>
          <a:p>
            <a:pPr fontAlgn="t"/>
            <a:r>
              <a:rPr lang="en-US" sz="1200" kern="1200" dirty="0">
                <a:solidFill>
                  <a:schemeClr val="tx1"/>
                </a:solidFill>
                <a:effectLst/>
                <a:latin typeface="+mn-lt"/>
                <a:ea typeface="+mn-ea"/>
                <a:cs typeface="+mn-cs"/>
              </a:rPr>
              <a:t>Currents in the canal can be strong and change direction with the tides. Delaware River is tidal in this region, with a significant tidal range.  This tidal influence creates strong currents that vary in speed and direction throughout the day. The tidal cycle is semidiurnal, meaning there are two high tides and two low tides each day. </a:t>
            </a:r>
          </a:p>
          <a:p>
            <a:pPr fontAlgn="t"/>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C&amp;D Canal experiences strong tidal currents, which can reach up to 3 knots. The direction of the current reverses with the tide.</a:t>
            </a:r>
          </a:p>
          <a:p>
            <a:endParaRPr lang="en-US" sz="1200" kern="1200" dirty="0">
              <a:solidFill>
                <a:schemeClr val="tx1"/>
              </a:solidFill>
              <a:effectLst/>
              <a:latin typeface="+mn-lt"/>
              <a:ea typeface="+mn-ea"/>
              <a:cs typeface="+mn-cs"/>
            </a:endParaRPr>
          </a:p>
          <a:p>
            <a:pPr algn="l">
              <a:buNone/>
            </a:pPr>
            <a:r>
              <a:rPr lang="en-US" b="1" i="0" dirty="0">
                <a:solidFill>
                  <a:srgbClr val="1F1F1F"/>
                </a:solidFill>
                <a:effectLst/>
                <a:latin typeface="Google Sans Text"/>
              </a:rPr>
              <a:t>Environmentally Sensitive Areas and Wildlife</a:t>
            </a:r>
          </a:p>
          <a:p>
            <a:pPr algn="l" fontAlgn="t">
              <a:buNone/>
            </a:pPr>
            <a:r>
              <a:rPr lang="en-US" dirty="0">
                <a:effectLst/>
              </a:rPr>
              <a:t>Priority - Resource Name – Description – Location. Protective Measures&amp;/ Special Instructions</a:t>
            </a:r>
          </a:p>
          <a:p>
            <a:pPr algn="l" fontAlgn="t">
              <a:buNone/>
            </a:pPr>
            <a:endParaRPr lang="en-US" b="0" dirty="0">
              <a:solidFill>
                <a:srgbClr val="1F1F1F"/>
              </a:solidFill>
              <a:effectLst/>
              <a:latin typeface="Google Sans Text"/>
            </a:endParaRPr>
          </a:p>
          <a:p>
            <a:pPr algn="l" fontAlgn="t">
              <a:buNone/>
            </a:pPr>
            <a:r>
              <a:rPr lang="en-US" b="0" dirty="0">
                <a:solidFill>
                  <a:srgbClr val="1F1F1F"/>
                </a:solidFill>
                <a:effectLst/>
                <a:latin typeface="Google Sans Text"/>
              </a:rPr>
              <a:t>High - Red Knot</a:t>
            </a:r>
            <a:r>
              <a:rPr lang="en-US" dirty="0">
                <a:solidFill>
                  <a:srgbClr val="1F1F1F"/>
                </a:solidFill>
                <a:effectLst/>
              </a:rPr>
              <a:t> (Federally Threatened) - Delaware Bay shoreline, beaches, and mudflats. Crucial feeding on horseshoe crab eggs for migration. Avoid all human disturbance on beaches. Area is a critical stopover point.</a:t>
            </a:r>
            <a:endParaRPr lang="en-US" b="0" dirty="0">
              <a:solidFill>
                <a:srgbClr val="1F1F1F"/>
              </a:solidFill>
              <a:effectLst/>
              <a:latin typeface="Google Sans Text"/>
            </a:endParaRPr>
          </a:p>
          <a:p>
            <a:pPr algn="l" fontAlgn="t">
              <a:buNone/>
            </a:pPr>
            <a:endParaRPr lang="en-US" b="0" dirty="0">
              <a:solidFill>
                <a:srgbClr val="1F1F1F"/>
              </a:solidFill>
              <a:effectLst/>
              <a:latin typeface="Google Sans Text"/>
            </a:endParaRPr>
          </a:p>
          <a:p>
            <a:pPr algn="l" fontAlgn="t">
              <a:buNone/>
            </a:pPr>
            <a:r>
              <a:rPr lang="en-US" b="0" dirty="0">
                <a:solidFill>
                  <a:srgbClr val="1F1F1F"/>
                </a:solidFill>
                <a:effectLst/>
                <a:latin typeface="Google Sans Text"/>
              </a:rPr>
              <a:t>High - Horseshoe Crab Spawning Beaches </a:t>
            </a:r>
            <a:r>
              <a:rPr lang="en-US" dirty="0">
                <a:solidFill>
                  <a:srgbClr val="1F1F1F"/>
                </a:solidFill>
                <a:effectLst/>
              </a:rPr>
              <a:t>Delaware Bay shoreline, especially sandy beaches from Delaware City to Cedar Swamp area. Largest spawning population in the world. Eggs are a vital food source for migratory birds. Prohibit access to documented spawning beaches.</a:t>
            </a:r>
            <a:endParaRPr lang="en-US" b="0" dirty="0">
              <a:solidFill>
                <a:srgbClr val="1F1F1F"/>
              </a:solidFill>
              <a:effectLst/>
              <a:latin typeface="Google Sans Text"/>
            </a:endParaRPr>
          </a:p>
          <a:p>
            <a:pPr algn="l" fontAlgn="t">
              <a:buNone/>
            </a:pPr>
            <a:endParaRPr lang="en-US" b="0" dirty="0">
              <a:solidFill>
                <a:srgbClr val="1F1F1F"/>
              </a:solidFill>
              <a:effectLst/>
              <a:latin typeface="Google Sans Text"/>
            </a:endParaRPr>
          </a:p>
          <a:p>
            <a:pPr algn="l" fontAlgn="t">
              <a:buNone/>
            </a:pPr>
            <a:r>
              <a:rPr lang="en-US" b="0" dirty="0">
                <a:solidFill>
                  <a:srgbClr val="1F1F1F"/>
                </a:solidFill>
                <a:effectLst/>
                <a:latin typeface="Google Sans Text"/>
              </a:rPr>
              <a:t>High - Striped Bass Spawning Area </a:t>
            </a:r>
            <a:r>
              <a:rPr lang="en-US" dirty="0">
                <a:solidFill>
                  <a:srgbClr val="1F1F1F"/>
                </a:solidFill>
                <a:effectLst/>
              </a:rPr>
              <a:t>C&amp;D Canal and Delaware River. Spawning occurs from April 1 to May 31. </a:t>
            </a:r>
            <a:r>
              <a:rPr lang="en-US" b="0" dirty="0">
                <a:solidFill>
                  <a:srgbClr val="1F1F1F"/>
                </a:solidFill>
                <a:effectLst/>
                <a:latin typeface="Google Sans Text"/>
              </a:rPr>
              <a:t>ZERO HARVEST</a:t>
            </a:r>
            <a:r>
              <a:rPr lang="en-US" dirty="0">
                <a:solidFill>
                  <a:srgbClr val="1F1F1F"/>
                </a:solidFill>
                <a:effectLst/>
              </a:rPr>
              <a:t> of striped bass is permitted during this period.</a:t>
            </a:r>
            <a:r>
              <a:rPr lang="en-US" b="0" dirty="0">
                <a:solidFill>
                  <a:srgbClr val="1F1F1F"/>
                </a:solidFill>
                <a:effectLst/>
                <a:latin typeface="Google Sans Text"/>
              </a:rPr>
              <a:t> </a:t>
            </a:r>
          </a:p>
          <a:p>
            <a:pPr algn="l" fontAlgn="t">
              <a:buNone/>
            </a:pPr>
            <a:endParaRPr lang="en-US" b="0" dirty="0">
              <a:solidFill>
                <a:srgbClr val="1F1F1F"/>
              </a:solidFill>
              <a:effectLst/>
              <a:latin typeface="Google Sans Text"/>
            </a:endParaRPr>
          </a:p>
          <a:p>
            <a:pPr algn="l" fontAlgn="t">
              <a:buNone/>
            </a:pPr>
            <a:r>
              <a:rPr lang="en-US" b="0" dirty="0">
                <a:solidFill>
                  <a:srgbClr val="1F1F1F"/>
                </a:solidFill>
                <a:effectLst/>
                <a:latin typeface="Google Sans Text"/>
              </a:rPr>
              <a:t>Medium - Migratory Shorebirds</a:t>
            </a:r>
            <a:r>
              <a:rPr lang="en-US" dirty="0">
                <a:solidFill>
                  <a:srgbClr val="1F1F1F"/>
                </a:solidFill>
                <a:effectLst/>
              </a:rPr>
              <a:t> (Ruddy Turnstone, Sanderling, Semipalmated Sandpiper) - Delaware Bay shoreline, beaches, and mudflats. These species rely heavily on horseshoe crab eggs for food. Minimize human activity and vehicle traffic on beaches to prevent disturbance.</a:t>
            </a:r>
            <a:endParaRPr lang="en-US" b="0" dirty="0">
              <a:solidFill>
                <a:srgbClr val="1F1F1F"/>
              </a:solidFill>
              <a:effectLst/>
              <a:latin typeface="Google Sans Text"/>
            </a:endParaRPr>
          </a:p>
          <a:p>
            <a:pPr algn="l" fontAlgn="t">
              <a:buNone/>
            </a:pPr>
            <a:endParaRPr lang="en-US" b="0" dirty="0">
              <a:solidFill>
                <a:srgbClr val="1F1F1F"/>
              </a:solidFill>
              <a:effectLst/>
              <a:latin typeface="Google Sans Text"/>
            </a:endParaRPr>
          </a:p>
          <a:p>
            <a:pPr algn="l" fontAlgn="t">
              <a:buNone/>
            </a:pPr>
            <a:r>
              <a:rPr lang="en-US" b="0" dirty="0">
                <a:solidFill>
                  <a:srgbClr val="1F1F1F"/>
                </a:solidFill>
                <a:effectLst/>
                <a:latin typeface="Google Sans Text"/>
              </a:rPr>
              <a:t>Medium - Tidal Salt Marshes &amp; Forested Wetlands</a:t>
            </a:r>
            <a:r>
              <a:rPr lang="en-US" dirty="0">
                <a:solidFill>
                  <a:srgbClr val="1F1F1F"/>
                </a:solidFill>
                <a:effectLst/>
              </a:rPr>
              <a:t> (Cedar Swamp)Shoreline from Delaware City south to the Cedar Swamp Wildlife Area. These areas provide critical nesting and breeding habitat for numerous bird species, including threatened and rare species. Avoid any activities that would alter hydrology or vegetation.</a:t>
            </a:r>
            <a:endParaRPr lang="en-US" b="0" dirty="0">
              <a:solidFill>
                <a:srgbClr val="1F1F1F"/>
              </a:solidFill>
              <a:effectLst/>
              <a:latin typeface="Google Sans Text"/>
            </a:endParaRPr>
          </a:p>
          <a:p>
            <a:pPr>
              <a:buNone/>
            </a:pPr>
            <a:endParaRPr lang="en-US" b="0" dirty="0">
              <a:solidFill>
                <a:srgbClr val="1F1F1F"/>
              </a:solidFill>
              <a:effectLst/>
              <a:latin typeface="Google Sans Text"/>
            </a:endParaRPr>
          </a:p>
          <a:p>
            <a:pPr>
              <a:buNone/>
            </a:pPr>
            <a:r>
              <a:rPr lang="en-US" b="0" dirty="0">
                <a:solidFill>
                  <a:srgbClr val="1F1F1F"/>
                </a:solidFill>
                <a:effectLst/>
                <a:latin typeface="Google Sans Text"/>
              </a:rPr>
              <a:t>Low - Invasive Blue Catfish - </a:t>
            </a:r>
            <a:r>
              <a:rPr lang="en-US" dirty="0">
                <a:solidFill>
                  <a:srgbClr val="1F1F1F"/>
                </a:solidFill>
                <a:effectLst/>
              </a:rPr>
              <a:t>C&amp;D Canal and associated tributaries. Predatory and competes with native fish. Monitor population and report any large concentrations.</a:t>
            </a:r>
          </a:p>
          <a:p>
            <a:pPr>
              <a:buNone/>
            </a:pPr>
            <a:endParaRPr lang="en-US" dirty="0">
              <a:solidFill>
                <a:srgbClr val="1F1F1F"/>
              </a:solidFill>
              <a:effectLst/>
            </a:endParaRPr>
          </a:p>
          <a:p>
            <a:pPr algn="l">
              <a:lnSpc>
                <a:spcPts val="1800"/>
              </a:lnSpc>
              <a:buNone/>
            </a:pPr>
            <a:r>
              <a:rPr lang="en-US" b="1" dirty="0">
                <a:solidFill>
                  <a:srgbClr val="1F1F1F"/>
                </a:solidFill>
                <a:effectLst/>
                <a:latin typeface="Google Sans Text"/>
              </a:rPr>
              <a:t>Historic Towns and Settlements</a:t>
            </a:r>
          </a:p>
          <a:p>
            <a:pPr algn="l">
              <a:lnSpc>
                <a:spcPts val="1800"/>
              </a:lnSpc>
              <a:buNone/>
            </a:pPr>
            <a:endParaRPr lang="en-US" b="1" dirty="0">
              <a:solidFill>
                <a:srgbClr val="1F1F1F"/>
              </a:solidFill>
              <a:effectLst/>
              <a:latin typeface="Google Sans Text"/>
            </a:endParaRPr>
          </a:p>
          <a:p>
            <a:pPr algn="l">
              <a:spcAft>
                <a:spcPts val="900"/>
              </a:spcAft>
              <a:buFont typeface="Arial" panose="020B0604020202020204" pitchFamily="34" charset="0"/>
              <a:buNone/>
            </a:pPr>
            <a:r>
              <a:rPr lang="en-US" b="0" i="0" dirty="0">
                <a:solidFill>
                  <a:srgbClr val="1F1F1F"/>
                </a:solidFill>
                <a:effectLst/>
                <a:latin typeface="Google Sans Text"/>
              </a:rPr>
              <a:t>Delaware City: This quiet riverfront town boasts historic architecture and a "small town America" culture. In early May, beginning of the season for ferry tours to nearby historic sites.</a:t>
            </a:r>
          </a:p>
          <a:p>
            <a:pPr algn="l">
              <a:spcAft>
                <a:spcPts val="900"/>
              </a:spcAft>
              <a:buFont typeface="Arial" panose="020B0604020202020204" pitchFamily="34" charset="0"/>
              <a:buChar char="•"/>
            </a:pPr>
            <a:endParaRPr lang="en-US" b="0" i="0" dirty="0">
              <a:solidFill>
                <a:srgbClr val="1F1F1F"/>
              </a:solidFill>
              <a:effectLst/>
              <a:latin typeface="Google Sans Text"/>
            </a:endParaRPr>
          </a:p>
          <a:p>
            <a:pPr algn="l">
              <a:buFont typeface="Arial" panose="020B0604020202020204" pitchFamily="34" charset="0"/>
              <a:buNone/>
            </a:pPr>
            <a:r>
              <a:rPr lang="en-US" b="0" i="0" dirty="0">
                <a:solidFill>
                  <a:srgbClr val="1F1F1F"/>
                </a:solidFill>
                <a:effectLst/>
                <a:latin typeface="Google Sans Text"/>
              </a:rPr>
              <a:t>Chesapeake City: This picturesque Victorian town was quite literally built by the C&amp;D Canal. Many of its homes and gardens date back to the 1800s and are on the National Historic Register. </a:t>
            </a:r>
          </a:p>
          <a:p>
            <a:pPr algn="l">
              <a:buFont typeface="Arial" panose="020B0604020202020204" pitchFamily="34" charset="0"/>
              <a:buChar char="•"/>
            </a:pPr>
            <a:endParaRPr lang="en-US" b="0" i="0" dirty="0">
              <a:solidFill>
                <a:srgbClr val="1F1F1F"/>
              </a:solidFill>
              <a:effectLst/>
              <a:latin typeface="Google Sans Text"/>
            </a:endParaRPr>
          </a:p>
          <a:p>
            <a:pPr algn="l">
              <a:lnSpc>
                <a:spcPts val="1800"/>
              </a:lnSpc>
              <a:buNone/>
            </a:pPr>
            <a:r>
              <a:rPr lang="en-US" b="1" dirty="0">
                <a:solidFill>
                  <a:srgbClr val="1F1F1F"/>
                </a:solidFill>
                <a:effectLst/>
                <a:latin typeface="Google Sans Text"/>
              </a:rPr>
              <a:t>Military and Maritime History</a:t>
            </a:r>
          </a:p>
          <a:p>
            <a:pPr algn="l">
              <a:lnSpc>
                <a:spcPts val="1800"/>
              </a:lnSpc>
              <a:buNone/>
            </a:pPr>
            <a:endParaRPr lang="en-US" b="1" dirty="0">
              <a:solidFill>
                <a:srgbClr val="1F1F1F"/>
              </a:solidFill>
              <a:effectLst/>
              <a:latin typeface="Google Sans Text"/>
            </a:endParaRPr>
          </a:p>
          <a:p>
            <a:pPr algn="l">
              <a:spcAft>
                <a:spcPts val="900"/>
              </a:spcAft>
              <a:buFont typeface="Arial" panose="020B0604020202020204" pitchFamily="34" charset="0"/>
              <a:buNone/>
            </a:pPr>
            <a:r>
              <a:rPr lang="en-US" b="0" i="0" dirty="0">
                <a:solidFill>
                  <a:srgbClr val="1F1F1F"/>
                </a:solidFill>
                <a:effectLst/>
                <a:latin typeface="Google Sans Text"/>
              </a:rPr>
              <a:t>Fort Delaware State Park: Located on Pea Patch Island, this Civil War-era fortress is a major historical landmark. Originally built to protect the ports of Wilmington and Philadelphia, it later served as a prison for Confederate soldiers. The fort is accessible by ferry from Delaware City from late April through October. </a:t>
            </a:r>
          </a:p>
          <a:p>
            <a:pPr algn="l">
              <a:spcAft>
                <a:spcPts val="900"/>
              </a:spcAft>
              <a:buFont typeface="Arial" panose="020B0604020202020204" pitchFamily="34" charset="0"/>
              <a:buChar char="•"/>
            </a:pPr>
            <a:endParaRPr lang="en-US" b="0" i="0" dirty="0">
              <a:solidFill>
                <a:srgbClr val="1F1F1F"/>
              </a:solidFill>
              <a:effectLst/>
              <a:latin typeface="Google Sans Text"/>
            </a:endParaRPr>
          </a:p>
          <a:p>
            <a:pPr algn="l">
              <a:spcAft>
                <a:spcPts val="900"/>
              </a:spcAft>
              <a:buFont typeface="Arial" panose="020B0604020202020204" pitchFamily="34" charset="0"/>
              <a:buNone/>
            </a:pPr>
            <a:r>
              <a:rPr lang="en-US" b="0" i="0" dirty="0">
                <a:solidFill>
                  <a:srgbClr val="1F1F1F"/>
                </a:solidFill>
                <a:effectLst/>
                <a:latin typeface="Google Sans Text"/>
              </a:rPr>
              <a:t>C&amp;D Canal Museum: Housed in the original 1830s pump house in Chesapeake City, this museum details the fascinating history of the Chesapeake and Delaware Canal. Visitors can see the original steam-powered pumps and waterwheel that operated the canal's locks, as well as artifacts from its construction.</a:t>
            </a:r>
          </a:p>
          <a:p>
            <a:pPr algn="l">
              <a:spcAft>
                <a:spcPts val="900"/>
              </a:spcAft>
              <a:buFont typeface="Arial" panose="020B0604020202020204" pitchFamily="34" charset="0"/>
              <a:buNone/>
            </a:pPr>
            <a:endParaRPr lang="en-US" b="0" i="0" dirty="0">
              <a:solidFill>
                <a:srgbClr val="1F1F1F"/>
              </a:solidFill>
              <a:effectLst/>
              <a:latin typeface="Google Sans Text"/>
            </a:endParaRPr>
          </a:p>
          <a:p>
            <a:pPr algn="l">
              <a:spcAft>
                <a:spcPts val="900"/>
              </a:spcAft>
              <a:buFont typeface="Arial" panose="020B0604020202020204" pitchFamily="34" charset="0"/>
              <a:buNone/>
            </a:pPr>
            <a:r>
              <a:rPr lang="en-US" b="0" i="0" dirty="0">
                <a:solidFill>
                  <a:srgbClr val="1F1F1F"/>
                </a:solidFill>
                <a:effectLst/>
                <a:latin typeface="Google Sans Text"/>
              </a:rPr>
              <a:t>The canal itself is one of the busiest in the world, with over 25,000 vessels transiting it annually. </a:t>
            </a:r>
          </a:p>
          <a:p>
            <a:pPr algn="l">
              <a:spcAft>
                <a:spcPts val="900"/>
              </a:spcAft>
              <a:buFont typeface="Arial" panose="020B0604020202020204" pitchFamily="34" charset="0"/>
              <a:buNone/>
            </a:pPr>
            <a:endParaRPr lang="en-US" b="0" i="0" dirty="0">
              <a:solidFill>
                <a:srgbClr val="1F1F1F"/>
              </a:solidFill>
              <a:effectLst/>
              <a:latin typeface="Google Sans Text"/>
            </a:endParaRPr>
          </a:p>
          <a:p>
            <a:pPr algn="l">
              <a:buFont typeface="Arial" panose="020B0604020202020204" pitchFamily="34" charset="0"/>
              <a:buNone/>
            </a:pPr>
            <a:endParaRPr lang="en-US" b="0" i="0" dirty="0">
              <a:solidFill>
                <a:srgbClr val="1F1F1F"/>
              </a:solidFill>
              <a:effectLst/>
              <a:latin typeface="Google Sans Text"/>
            </a:endParaRPr>
          </a:p>
          <a:p>
            <a:pPr algn="l">
              <a:lnSpc>
                <a:spcPts val="1800"/>
              </a:lnSpc>
              <a:buNone/>
            </a:pPr>
            <a:r>
              <a:rPr lang="en-US" b="1" dirty="0">
                <a:solidFill>
                  <a:srgbClr val="1F1F1F"/>
                </a:solidFill>
                <a:effectLst/>
                <a:latin typeface="Google Sans Text"/>
              </a:rPr>
              <a:t>Natural and Cultural Landscapes</a:t>
            </a:r>
          </a:p>
          <a:p>
            <a:pPr algn="l">
              <a:lnSpc>
                <a:spcPts val="1800"/>
              </a:lnSpc>
              <a:buNone/>
            </a:pPr>
            <a:endParaRPr lang="en-US" b="1" dirty="0">
              <a:solidFill>
                <a:srgbClr val="1F1F1F"/>
              </a:solidFill>
              <a:effectLst/>
              <a:latin typeface="Google Sans Text"/>
            </a:endParaRPr>
          </a:p>
          <a:p>
            <a:pPr algn="l">
              <a:spcAft>
                <a:spcPts val="900"/>
              </a:spcAft>
              <a:buFont typeface="Arial" panose="020B0604020202020204" pitchFamily="34" charset="0"/>
              <a:buNone/>
            </a:pPr>
            <a:r>
              <a:rPr lang="en-US" b="0" i="0" dirty="0">
                <a:solidFill>
                  <a:srgbClr val="1F1F1F"/>
                </a:solidFill>
                <a:effectLst/>
                <a:latin typeface="Google Sans Text"/>
              </a:rPr>
              <a:t>Cedar Swamp: Historically, this area was the hunting grounds of the Pokagon Band of the Potawatomi People. The landscape, once a mix of prairie, wetlands, and forests, was significantly altered by early settlers and agricultural practices. Today, efforts are underway to restore the native landscapes. </a:t>
            </a:r>
          </a:p>
          <a:p>
            <a:pPr algn="l">
              <a:spcAft>
                <a:spcPts val="900"/>
              </a:spcAft>
              <a:buFont typeface="Arial" panose="020B0604020202020204" pitchFamily="34" charset="0"/>
              <a:buChar char="•"/>
            </a:pPr>
            <a:endParaRPr lang="en-US" b="0" i="0" dirty="0">
              <a:solidFill>
                <a:srgbClr val="1F1F1F"/>
              </a:solidFill>
              <a:effectLst/>
              <a:latin typeface="Google Sans Text"/>
            </a:endParaRPr>
          </a:p>
          <a:p>
            <a:pPr algn="l">
              <a:buFont typeface="Arial" panose="020B0604020202020204" pitchFamily="34" charset="0"/>
              <a:buNone/>
            </a:pPr>
            <a:r>
              <a:rPr lang="en-US" b="0" i="0" dirty="0">
                <a:solidFill>
                  <a:srgbClr val="1F1F1F"/>
                </a:solidFill>
                <a:effectLst/>
                <a:latin typeface="Google Sans Text"/>
              </a:rPr>
              <a:t>Historic Events in May: While specific dates vary, May often marks the beginning of the tourist season. In nearby New Castle, the </a:t>
            </a:r>
            <a:r>
              <a:rPr lang="en-US" b="0" i="0" dirty="0" err="1">
                <a:solidFill>
                  <a:srgbClr val="1F1F1F"/>
                </a:solidFill>
                <a:effectLst/>
                <a:latin typeface="Google Sans Text"/>
              </a:rPr>
              <a:t>Arasapha</a:t>
            </a:r>
            <a:r>
              <a:rPr lang="en-US" b="0" i="0" dirty="0">
                <a:solidFill>
                  <a:srgbClr val="1F1F1F"/>
                </a:solidFill>
                <a:effectLst/>
                <a:latin typeface="Google Sans Text"/>
              </a:rPr>
              <a:t> May Market is a long-standing tradition, and "A Day in Old New Castle" is held on the third Saturday of the month, featuring historical reenactments and tours. </a:t>
            </a:r>
          </a:p>
          <a:p>
            <a:pPr algn="l">
              <a:buFont typeface="Arial" panose="020B0604020202020204" pitchFamily="34" charset="0"/>
              <a:buNone/>
            </a:pPr>
            <a:endParaRPr lang="en-US" b="0" i="0" dirty="0">
              <a:solidFill>
                <a:srgbClr val="1F1F1F"/>
              </a:solidFill>
              <a:effectLst/>
              <a:latin typeface="Google Sans Text"/>
            </a:endParaRPr>
          </a:p>
          <a:p>
            <a:r>
              <a:rPr lang="en-US" sz="1200" b="1" kern="1200" dirty="0">
                <a:solidFill>
                  <a:schemeClr val="tx1"/>
                </a:solidFill>
                <a:effectLst/>
                <a:latin typeface="+mn-lt"/>
                <a:ea typeface="+mn-ea"/>
                <a:cs typeface="+mn-cs"/>
              </a:rPr>
              <a:t>Commercial and Recreational Fishing: A Seasonal Harvest</a:t>
            </a:r>
          </a:p>
          <a:p>
            <a:r>
              <a:rPr lang="en-US" sz="1200" b="0" i="0" kern="1200" dirty="0">
                <a:solidFill>
                  <a:schemeClr val="tx1"/>
                </a:solidFill>
                <a:effectLst/>
                <a:latin typeface="+mn-lt"/>
                <a:ea typeface="+mn-ea"/>
                <a:cs typeface="+mn-cs"/>
              </a:rPr>
              <a:t>May is a key month for both commercial and recreational fishing in the Delaware River and Bay, though it is subject to strict regulations to protect spawning fish populations.</a:t>
            </a:r>
          </a:p>
          <a:p>
            <a:r>
              <a:rPr lang="en-US" sz="1200" b="0" i="0" kern="1200" dirty="0">
                <a:solidFill>
                  <a:schemeClr val="tx1"/>
                </a:solidFill>
                <a:effectLst/>
                <a:latin typeface="+mn-lt"/>
                <a:ea typeface="+mn-ea"/>
                <a:cs typeface="+mn-cs"/>
              </a:rPr>
              <a:t>Commercial Fishing:</a:t>
            </a:r>
          </a:p>
          <a:p>
            <a:pPr lvl="1"/>
            <a:r>
              <a:rPr lang="en-US" sz="1200" b="0" i="0" kern="1200" dirty="0">
                <a:solidFill>
                  <a:schemeClr val="tx1"/>
                </a:solidFill>
                <a:effectLst/>
                <a:latin typeface="+mn-lt"/>
                <a:ea typeface="+mn-ea"/>
                <a:cs typeface="+mn-cs"/>
              </a:rPr>
              <a:t>Striped Bass: The commercial striped bass season is open in May for gill net fishermen in the Delaware River and Bay. </a:t>
            </a:r>
          </a:p>
          <a:p>
            <a:pPr lvl="1"/>
            <a:r>
              <a:rPr lang="en-US" sz="1200" b="0" i="0" kern="1200" dirty="0">
                <a:solidFill>
                  <a:schemeClr val="tx1"/>
                </a:solidFill>
                <a:effectLst/>
                <a:latin typeface="+mn-lt"/>
                <a:ea typeface="+mn-ea"/>
                <a:cs typeface="+mn-cs"/>
              </a:rPr>
              <a:t>American Shad: This species is also commercially fished in the Delaware River. </a:t>
            </a:r>
          </a:p>
          <a:p>
            <a:pPr lvl="1"/>
            <a:r>
              <a:rPr lang="en-US" sz="1200" b="0" i="0" kern="1200" dirty="0">
                <a:solidFill>
                  <a:schemeClr val="tx1"/>
                </a:solidFill>
                <a:effectLst/>
                <a:latin typeface="+mn-lt"/>
                <a:ea typeface="+mn-ea"/>
                <a:cs typeface="+mn-cs"/>
              </a:rPr>
              <a:t>Eel: The commercial eel fishery is open year-round. </a:t>
            </a:r>
          </a:p>
          <a:p>
            <a:pPr lvl="1"/>
            <a:r>
              <a:rPr lang="en-US" sz="1200" b="0" i="0" kern="1200" dirty="0">
                <a:solidFill>
                  <a:schemeClr val="tx1"/>
                </a:solidFill>
                <a:effectLst/>
                <a:latin typeface="+mn-lt"/>
                <a:ea typeface="+mn-ea"/>
                <a:cs typeface="+mn-cs"/>
              </a:rPr>
              <a:t>Other Species: A variety of other species are commercially harvested in the bay, including bluefish, croaker, and summer flounder, though some fisheries, like weakfish, have closures in May. </a:t>
            </a:r>
          </a:p>
          <a:p>
            <a:pPr lvl="1"/>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Recreational Fishing:</a:t>
            </a:r>
          </a:p>
          <a:p>
            <a:pPr lvl="1"/>
            <a:r>
              <a:rPr lang="en-US" sz="1200" b="0" i="0" kern="1200" dirty="0">
                <a:solidFill>
                  <a:schemeClr val="tx1"/>
                </a:solidFill>
                <a:effectLst/>
                <a:latin typeface="+mn-lt"/>
                <a:ea typeface="+mn-ea"/>
                <a:cs typeface="+mn-cs"/>
              </a:rPr>
              <a:t>Striped Bass: While recreational striped bass fishing is popular, there are specific size and possession limits in effect. </a:t>
            </a:r>
          </a:p>
          <a:p>
            <a:pPr lvl="1"/>
            <a:r>
              <a:rPr lang="en-US" sz="1200" b="0" i="0" kern="1200" dirty="0">
                <a:solidFill>
                  <a:schemeClr val="tx1"/>
                </a:solidFill>
                <a:effectLst/>
                <a:latin typeface="+mn-lt"/>
                <a:ea typeface="+mn-ea"/>
                <a:cs typeface="+mn-cs"/>
              </a:rPr>
              <a:t>Black Sea Bass: The recreational season for black sea bass opens in mid-May. </a:t>
            </a:r>
          </a:p>
          <a:p>
            <a:pPr lvl="1"/>
            <a:r>
              <a:rPr lang="en-US" sz="1200" b="0" i="0" kern="1200" dirty="0">
                <a:solidFill>
                  <a:schemeClr val="tx1"/>
                </a:solidFill>
                <a:effectLst/>
                <a:latin typeface="+mn-lt"/>
                <a:ea typeface="+mn-ea"/>
                <a:cs typeface="+mn-cs"/>
              </a:rPr>
              <a:t>Other Species: Anglers also target species like summer flounder and tautog, though seasons and limits vary. </a:t>
            </a:r>
          </a:p>
          <a:p>
            <a:br>
              <a:rPr lang="en-US" dirty="0"/>
            </a:br>
            <a:r>
              <a:rPr lang="en-US" sz="1200" b="1" kern="1200" dirty="0">
                <a:solidFill>
                  <a:schemeClr val="tx1"/>
                </a:solidFill>
                <a:effectLst/>
                <a:latin typeface="+mn-lt"/>
                <a:ea typeface="+mn-ea"/>
                <a:cs typeface="+mn-cs"/>
              </a:rPr>
              <a:t>Tourism and Recreation: A Growing Sector</a:t>
            </a:r>
          </a:p>
          <a:p>
            <a:r>
              <a:rPr lang="en-US" sz="1200" b="0" i="0" kern="1200" dirty="0">
                <a:solidFill>
                  <a:schemeClr val="tx1"/>
                </a:solidFill>
                <a:effectLst/>
                <a:latin typeface="+mn-lt"/>
                <a:ea typeface="+mn-ea"/>
                <a:cs typeface="+mn-cs"/>
              </a:rPr>
              <a:t>The scenic beauty and historical significance of the area attract a growing number of tourists, supporting a variety of maritime-related recreational activities, especially as the weather improves in May.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Boating: The C&amp;D Canal and Delaware River are popular with recreational boaters. Towns like Chesapeake City and Delaware City offer marinas and docking facilities for transient boaters.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Ferry Services: The Cape May-Lewes Ferry transports over 750,000 passengers and 250,000 vehicles annually, supporting tourism on both sides of the bay.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Cruises and Tours: Various companies offer cruises and tours on the Delaware River and Bay, including tours of historic sites like Fort Delaware.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Events like the opening day of the Kalmar </a:t>
            </a:r>
            <a:r>
              <a:rPr lang="en-US" sz="1200" b="0" i="0" kern="1200" dirty="0" err="1">
                <a:solidFill>
                  <a:schemeClr val="tx1"/>
                </a:solidFill>
                <a:effectLst/>
                <a:latin typeface="+mn-lt"/>
                <a:ea typeface="+mn-ea"/>
                <a:cs typeface="+mn-cs"/>
              </a:rPr>
              <a:t>Nyckel</a:t>
            </a:r>
            <a:r>
              <a:rPr lang="en-US" sz="1200" b="0" i="0" kern="1200" dirty="0">
                <a:solidFill>
                  <a:schemeClr val="tx1"/>
                </a:solidFill>
                <a:effectLst/>
                <a:latin typeface="+mn-lt"/>
                <a:ea typeface="+mn-ea"/>
                <a:cs typeface="+mn-cs"/>
              </a:rPr>
              <a:t> sailing season in May draw visitors to the area.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Waterfront Businesses: Restaurants, shops, and bed and breakfasts in towns like Delaware City and Chesapeake City cater to boaters and tourists, contributing to the local economy. </a:t>
            </a:r>
          </a:p>
          <a:p>
            <a:br>
              <a:rPr lang="en-US" dirty="0"/>
            </a:b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11</a:t>
            </a:fld>
            <a:endParaRPr lang="en-US"/>
          </a:p>
        </p:txBody>
      </p:sp>
    </p:spTree>
    <p:extLst>
      <p:ext uri="{BB962C8B-B14F-4D97-AF65-F5344CB8AC3E}">
        <p14:creationId xmlns:p14="http://schemas.microsoft.com/office/powerpoint/2010/main" val="116911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Scenario Update: Over the next 3 days, crude oil has moved 4.5 miles up the river to the St. Georg’s bridge coating the canal sides. Once inside the narrower, more confined environment of the C&amp;D Canal, the oil's movement is now primarily driven by the canal's own currents and the wakes of passing vessels. As water levels fluctuate with the tide and passing ships create small waves, the sticky, viscous crude oil adheres to the canal's riprap and vegetated banks. This process is repeated with each tidal cycle, leaving a thick, black "bathtub ring" of oil coating the sides of the canal for several miles. </a:t>
            </a:r>
          </a:p>
          <a:p>
            <a:r>
              <a:rPr lang="en-US" sz="1200" b="0" i="0" kern="1200" dirty="0">
                <a:solidFill>
                  <a:schemeClr val="tx1"/>
                </a:solidFill>
                <a:effectLst/>
                <a:latin typeface="+mn-lt"/>
                <a:ea typeface="+mn-ea"/>
                <a:cs typeface="+mn-cs"/>
              </a:rPr>
              <a:t>The oil smothers intertidal plants and invertebrates, and the sheen on the water's surface prevents oxygen from reaching the aquatic life below.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Dual FOSC issue with Sector MD-NCR. 2 Sector MTSRU due to commercial vessel traffic.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16</a:t>
            </a:fld>
            <a:endParaRPr lang="en-US"/>
          </a:p>
        </p:txBody>
      </p:sp>
    </p:spTree>
    <p:extLst>
      <p:ext uri="{BB962C8B-B14F-4D97-AF65-F5344CB8AC3E}">
        <p14:creationId xmlns:p14="http://schemas.microsoft.com/office/powerpoint/2010/main" val="40225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Environmental Impacts: </a:t>
            </a:r>
            <a:r>
              <a:rPr lang="en-US" sz="1200" b="0" i="0" kern="1200" dirty="0">
                <a:solidFill>
                  <a:schemeClr val="tx1"/>
                </a:solidFill>
                <a:effectLst/>
                <a:latin typeface="+mn-lt"/>
                <a:ea typeface="+mn-ea"/>
                <a:cs typeface="+mn-cs"/>
              </a:rPr>
              <a:t>The C&amp;D Canal and surrounding Delaware Bay estuary are ecologically rich and sensitive.</a:t>
            </a:r>
          </a:p>
          <a:p>
            <a:endParaRPr lang="en-US" sz="1200" b="0"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Habitat Destruction: </a:t>
            </a:r>
            <a:r>
              <a:rPr lang="en-US" sz="1200" kern="1200" dirty="0">
                <a:solidFill>
                  <a:schemeClr val="tx1"/>
                </a:solidFill>
                <a:effectLst/>
                <a:latin typeface="+mn-lt"/>
                <a:ea typeface="+mn-ea"/>
                <a:cs typeface="+mn-cs"/>
              </a:rPr>
              <a:t>Extensive oiling and contamination of the tidal marshes and wetlands flanking the canal, particularly around Augustine Wildlife Area and the Reedy Point Preserve.</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Wildlife Casualties: </a:t>
            </a:r>
            <a:r>
              <a:rPr lang="en-US" sz="1200" kern="1200" dirty="0">
                <a:solidFill>
                  <a:schemeClr val="tx1"/>
                </a:solidFill>
                <a:effectLst/>
                <a:latin typeface="+mn-lt"/>
                <a:ea typeface="+mn-ea"/>
                <a:cs typeface="+mn-cs"/>
              </a:rPr>
              <a:t>Immediate impact on shorebirds, waterfowl, and wading birds (e.g., herons, egrets) that use the canal as a feeding and nesting ground. Widespread fish kills due to toxicity and asphyxiation are likely.</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Fisheries Collapse: </a:t>
            </a:r>
            <a:r>
              <a:rPr lang="en-US" sz="1200" kern="1200" dirty="0">
                <a:solidFill>
                  <a:schemeClr val="tx1"/>
                </a:solidFill>
                <a:effectLst/>
                <a:latin typeface="+mn-lt"/>
                <a:ea typeface="+mn-ea"/>
                <a:cs typeface="+mn-cs"/>
              </a:rPr>
              <a:t>The canal is a vital nursery and migratory path for blue crabs, striped bass, and other commercially important species. The spill would contaminate larvae and adult populations, leading to immediate and long-term stock depletion.</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Water Column Contamination: </a:t>
            </a:r>
            <a:r>
              <a:rPr lang="en-US" sz="1200" kern="1200" dirty="0">
                <a:solidFill>
                  <a:schemeClr val="tx1"/>
                </a:solidFill>
                <a:effectLst/>
                <a:latin typeface="+mn-lt"/>
                <a:ea typeface="+mn-ea"/>
                <a:cs typeface="+mn-cs"/>
              </a:rPr>
              <a:t>Dissolved and dispersed oil will create a toxic environment throughout the water column, impacting phytoplankton and zooplankton, the base of the local food web.</a:t>
            </a:r>
            <a:endParaRPr lang="en-US" dirty="0">
              <a:effectLst/>
            </a:endParaRPr>
          </a:p>
          <a:p>
            <a:r>
              <a:rPr lang="en-US" dirty="0">
                <a:effectLst/>
              </a:rPr>
              <a:t> </a:t>
            </a:r>
          </a:p>
          <a:p>
            <a:r>
              <a:rPr lang="en-US" sz="1200" b="0" kern="1200" dirty="0">
                <a:solidFill>
                  <a:schemeClr val="tx1"/>
                </a:solidFill>
                <a:effectLst/>
                <a:latin typeface="+mn-lt"/>
                <a:ea typeface="+mn-ea"/>
                <a:cs typeface="+mn-cs"/>
              </a:rPr>
              <a:t>Public Health Impacts: </a:t>
            </a:r>
            <a:r>
              <a:rPr lang="en-US" sz="1200" b="0" i="0" kern="1200" dirty="0">
                <a:solidFill>
                  <a:schemeClr val="tx1"/>
                </a:solidFill>
                <a:effectLst/>
                <a:latin typeface="+mn-lt"/>
                <a:ea typeface="+mn-ea"/>
                <a:cs typeface="+mn-cs"/>
              </a:rPr>
              <a:t>Communities like Delaware City and Chesapeake City are in close proximity to the canal.</a:t>
            </a:r>
          </a:p>
          <a:p>
            <a:endParaRPr lang="en-US" sz="1200" b="0"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Air Quality Advisories: </a:t>
            </a:r>
            <a:r>
              <a:rPr lang="en-US" sz="1200" kern="1200" dirty="0">
                <a:solidFill>
                  <a:schemeClr val="tx1"/>
                </a:solidFill>
                <a:effectLst/>
                <a:latin typeface="+mn-lt"/>
                <a:ea typeface="+mn-ea"/>
                <a:cs typeface="+mn-cs"/>
              </a:rPr>
              <a:t>The release of Volatile Organic Compounds (VOCs) from the crude oil would necessitate air quality monitoring and "shelter-in-place" advisories for residents, especially those with respiratory conditions.</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Recreational Closures: </a:t>
            </a:r>
            <a:r>
              <a:rPr lang="en-US" sz="1200" kern="1200" dirty="0">
                <a:solidFill>
                  <a:schemeClr val="tx1"/>
                </a:solidFill>
                <a:effectLst/>
                <a:latin typeface="+mn-lt"/>
                <a:ea typeface="+mn-ea"/>
                <a:cs typeface="+mn-cs"/>
              </a:rPr>
              <a:t>Immediate closure of all public access points, parks (e.g., </a:t>
            </a:r>
            <a:r>
              <a:rPr lang="en-US" sz="1200" kern="1200" dirty="0" err="1">
                <a:solidFill>
                  <a:schemeClr val="tx1"/>
                </a:solidFill>
                <a:effectLst/>
                <a:latin typeface="+mn-lt"/>
                <a:ea typeface="+mn-ea"/>
                <a:cs typeface="+mn-cs"/>
              </a:rPr>
              <a:t>Lums</a:t>
            </a:r>
            <a:r>
              <a:rPr lang="en-US" sz="1200" kern="1200" dirty="0">
                <a:solidFill>
                  <a:schemeClr val="tx1"/>
                </a:solidFill>
                <a:effectLst/>
                <a:latin typeface="+mn-lt"/>
                <a:ea typeface="+mn-ea"/>
                <a:cs typeface="+mn-cs"/>
              </a:rPr>
              <a:t> Pond State Park access), and boat ramps along the canal. Warnings against swimming, kayaking, and fishing would be issued.</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Drinking Water Threat: </a:t>
            </a:r>
            <a:r>
              <a:rPr lang="en-US" sz="1200" kern="1200" dirty="0">
                <a:solidFill>
                  <a:schemeClr val="tx1"/>
                </a:solidFill>
                <a:effectLst/>
                <a:latin typeface="+mn-lt"/>
                <a:ea typeface="+mn-ea"/>
                <a:cs typeface="+mn-cs"/>
              </a:rPr>
              <a:t>Potential (though indirect) threat to local aquifers and water intakes, requiring immediate testing and contingency planning by local water authorities.</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Mental and Community Stress: </a:t>
            </a:r>
            <a:r>
              <a:rPr lang="en-US" sz="1200" kern="1200" dirty="0">
                <a:solidFill>
                  <a:schemeClr val="tx1"/>
                </a:solidFill>
                <a:effectLst/>
                <a:latin typeface="+mn-lt"/>
                <a:ea typeface="+mn-ea"/>
                <a:cs typeface="+mn-cs"/>
              </a:rPr>
              <a:t>Anxiety and stress among residents due to health concerns, economic uncertainty, and the visual impact of the environmental damage.</a:t>
            </a:r>
            <a:endParaRPr lang="en-US" dirty="0">
              <a:effectLst/>
            </a:endParaRPr>
          </a:p>
          <a:p>
            <a:r>
              <a:rPr lang="en-US" dirty="0">
                <a:effectLst/>
              </a:rPr>
              <a:t> </a:t>
            </a:r>
          </a:p>
          <a:p>
            <a:r>
              <a:rPr lang="en-US" sz="1200" b="0" kern="1200" dirty="0">
                <a:solidFill>
                  <a:schemeClr val="tx1"/>
                </a:solidFill>
                <a:effectLst/>
                <a:latin typeface="+mn-lt"/>
                <a:ea typeface="+mn-ea"/>
                <a:cs typeface="+mn-cs"/>
              </a:rPr>
              <a:t>Economic Impacts: </a:t>
            </a:r>
            <a:r>
              <a:rPr lang="en-US" sz="1200" b="0" i="0" kern="1200" dirty="0">
                <a:solidFill>
                  <a:schemeClr val="tx1"/>
                </a:solidFill>
                <a:effectLst/>
                <a:latin typeface="+mn-lt"/>
                <a:ea typeface="+mn-ea"/>
                <a:cs typeface="+mn-cs"/>
              </a:rPr>
              <a:t>The C&amp;D Canal is a critical commercial artery, and the region relies heavily on its maritime and recreational economy.</a:t>
            </a:r>
          </a:p>
          <a:p>
            <a:endParaRPr lang="en-US" sz="1200" b="0"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Shipping &amp; Commerce: Full closure of the C&amp;D Canal</a:t>
            </a:r>
            <a:r>
              <a:rPr lang="en-US" sz="1200" kern="1200" dirty="0">
                <a:solidFill>
                  <a:schemeClr val="tx1"/>
                </a:solidFill>
                <a:effectLst/>
                <a:latin typeface="+mn-lt"/>
                <a:ea typeface="+mn-ea"/>
                <a:cs typeface="+mn-cs"/>
              </a:rPr>
              <a:t> to all commercial traffic. This severs the primary inland waterway route between the Port of Baltimore and the Port of Philadelphia, forcing vessels to make a much longer, costlier journey around the Delmarva Peninsula. Daily economic losses are estimated in the tens of millions.</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Commercial Fishing: </a:t>
            </a:r>
            <a:r>
              <a:rPr lang="en-US" sz="1200" kern="1200" dirty="0">
                <a:solidFill>
                  <a:schemeClr val="tx1"/>
                </a:solidFill>
                <a:effectLst/>
                <a:latin typeface="+mn-lt"/>
                <a:ea typeface="+mn-ea"/>
                <a:cs typeface="+mn-cs"/>
              </a:rPr>
              <a:t>Immediate shutdown of all commercial crabbing and fishing operations in the western Delaware Bay and the C&amp;D Canal. This results in total income loss for watermen and impacts seafood processors and distributors.</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Tourism &amp; Recreation: </a:t>
            </a:r>
            <a:r>
              <a:rPr lang="en-US" sz="1200" kern="1200" dirty="0">
                <a:solidFill>
                  <a:schemeClr val="tx1"/>
                </a:solidFill>
                <a:effectLst/>
                <a:latin typeface="+mn-lt"/>
                <a:ea typeface="+mn-ea"/>
                <a:cs typeface="+mn-cs"/>
              </a:rPr>
              <a:t>The spill would devastate the local tourism season. Charter boat operators, marinas, waterfront restaurants, and bait-and-tackle shops would see a complete collapse in business.</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Property Devaluation: </a:t>
            </a:r>
            <a:r>
              <a:rPr lang="en-US" sz="1200" kern="1200" dirty="0">
                <a:solidFill>
                  <a:schemeClr val="tx1"/>
                </a:solidFill>
                <a:effectLst/>
                <a:latin typeface="+mn-lt"/>
                <a:ea typeface="+mn-ea"/>
                <a:cs typeface="+mn-cs"/>
              </a:rPr>
              <a:t>Waterfront properties along the canal would face significant, potentially long-term, devaluation due to shoreline contamination and aesthetic damage.</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Cleanup Costs: </a:t>
            </a:r>
            <a:r>
              <a:rPr lang="en-US" sz="1200" kern="1200" dirty="0">
                <a:solidFill>
                  <a:schemeClr val="tx1"/>
                </a:solidFill>
                <a:effectLst/>
                <a:latin typeface="+mn-lt"/>
                <a:ea typeface="+mn-ea"/>
                <a:cs typeface="+mn-cs"/>
              </a:rPr>
              <a:t>The response and cleanup operation would be a massive, multi-year effort costing hundreds of millions to billions of dollars, involving federal, state, and private resources.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31A15EB-0B6C-4449-B823-9FBB706AD3BA}" type="slidenum">
              <a:rPr lang="en-US" smtClean="0"/>
              <a:t>17</a:t>
            </a:fld>
            <a:endParaRPr lang="en-US"/>
          </a:p>
        </p:txBody>
      </p:sp>
    </p:spTree>
    <p:extLst>
      <p:ext uri="{BB962C8B-B14F-4D97-AF65-F5344CB8AC3E}">
        <p14:creationId xmlns:p14="http://schemas.microsoft.com/office/powerpoint/2010/main" val="244145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8C5310-2A34-44D7-805E-1D16F3150359}"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979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38C5310-2A34-44D7-805E-1D16F3150359}" type="datetimeFigureOut">
              <a:rPr lang="en-US" smtClean="0"/>
              <a:t>5/5/2026</a:t>
            </a:fld>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297930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38C5310-2A34-44D7-805E-1D16F3150359}" type="datetimeFigureOut">
              <a:rPr lang="en-US" smtClean="0"/>
              <a:t>5/5/2026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Tree>
    <p:extLst>
      <p:ext uri="{BB962C8B-B14F-4D97-AF65-F5344CB8AC3E}">
        <p14:creationId xmlns:p14="http://schemas.microsoft.com/office/powerpoint/2010/main" val="249276530"/>
      </p:ext>
    </p:extLst>
  </p:cSld>
  <p:clrMap bg1="dk1" tx1="lt1" bg2="dk2" tx2="lt2" accent1="accent1" accent2="accent2" accent3="accent3" accent4="accent4" accent5="accent5" accent6="accent6" hlink="hlink" folHlink="folHlink"/>
  <p:sldLayoutIdLst>
    <p:sldLayoutId id="2147483661" r:id="rId1"/>
    <p:sldLayoutId id="2147483662" r:id="rId2"/>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7" Type="http://schemas.openxmlformats.org/officeDocument/2006/relationships/image" Target="../media/image52.png"/><Relationship Id="rId21" Type="http://schemas.openxmlformats.org/officeDocument/2006/relationships/image" Target="../media/image130.png"/><Relationship Id="rId42" Type="http://schemas.openxmlformats.org/officeDocument/2006/relationships/customXml" Target="../ink/ink25.xml"/><Relationship Id="rId63" Type="http://schemas.openxmlformats.org/officeDocument/2006/relationships/image" Target="../media/image29.png"/><Relationship Id="rId84" Type="http://schemas.openxmlformats.org/officeDocument/2006/relationships/image" Target="../media/image38.png"/><Relationship Id="rId138" Type="http://schemas.openxmlformats.org/officeDocument/2006/relationships/image" Target="../media/image58.png"/><Relationship Id="rId107" Type="http://schemas.openxmlformats.org/officeDocument/2006/relationships/customXml" Target="../ink/ink65.xml"/><Relationship Id="rId11" Type="http://schemas.openxmlformats.org/officeDocument/2006/relationships/customXml" Target="../ink/ink5.xml"/><Relationship Id="rId32" Type="http://schemas.openxmlformats.org/officeDocument/2006/relationships/customXml" Target="../ink/ink19.xml"/><Relationship Id="rId53" Type="http://schemas.openxmlformats.org/officeDocument/2006/relationships/customXml" Target="../ink/ink33.xml"/><Relationship Id="rId74" Type="http://schemas.openxmlformats.org/officeDocument/2006/relationships/customXml" Target="../ink/ink45.xml"/><Relationship Id="rId128" Type="http://schemas.openxmlformats.org/officeDocument/2006/relationships/customXml" Target="../ink/ink76.xml"/><Relationship Id="rId149" Type="http://schemas.openxmlformats.org/officeDocument/2006/relationships/customXml" Target="../ink/ink91.xml"/><Relationship Id="rId5" Type="http://schemas.openxmlformats.org/officeDocument/2006/relationships/image" Target="../media/image90.png"/><Relationship Id="rId95" Type="http://schemas.openxmlformats.org/officeDocument/2006/relationships/customXml" Target="../ink/ink57.xml"/><Relationship Id="rId22" Type="http://schemas.openxmlformats.org/officeDocument/2006/relationships/customXml" Target="../ink/ink14.xml"/><Relationship Id="rId27" Type="http://schemas.openxmlformats.org/officeDocument/2006/relationships/image" Target="../media/image16.png"/><Relationship Id="rId43" Type="http://schemas.openxmlformats.org/officeDocument/2006/relationships/image" Target="../media/image23.png"/><Relationship Id="rId48" Type="http://schemas.openxmlformats.org/officeDocument/2006/relationships/customXml" Target="../ink/ink29.xml"/><Relationship Id="rId64" Type="http://schemas.openxmlformats.org/officeDocument/2006/relationships/customXml" Target="../ink/ink40.xml"/><Relationship Id="rId69" Type="http://schemas.openxmlformats.org/officeDocument/2006/relationships/image" Target="../media/image32.png"/><Relationship Id="rId113" Type="http://schemas.openxmlformats.org/officeDocument/2006/relationships/image" Target="../media/image50.png"/><Relationship Id="rId118" Type="http://schemas.openxmlformats.org/officeDocument/2006/relationships/customXml" Target="../ink/ink71.xml"/><Relationship Id="rId134" Type="http://schemas.openxmlformats.org/officeDocument/2006/relationships/image" Target="../media/image121.png"/><Relationship Id="rId139" Type="http://schemas.openxmlformats.org/officeDocument/2006/relationships/customXml" Target="../ink/ink82.xml"/><Relationship Id="rId80" Type="http://schemas.openxmlformats.org/officeDocument/2006/relationships/image" Target="../media/image36.png"/><Relationship Id="rId85" Type="http://schemas.openxmlformats.org/officeDocument/2006/relationships/customXml" Target="../ink/ink52.xml"/><Relationship Id="rId150" Type="http://schemas.openxmlformats.org/officeDocument/2006/relationships/customXml" Target="../ink/ink92.xml"/><Relationship Id="rId12" Type="http://schemas.openxmlformats.org/officeDocument/2006/relationships/customXml" Target="../ink/ink6.xml"/><Relationship Id="rId17" Type="http://schemas.openxmlformats.org/officeDocument/2006/relationships/customXml" Target="../ink/ink10.xml"/><Relationship Id="rId33" Type="http://schemas.openxmlformats.org/officeDocument/2006/relationships/image" Target="../media/image19.png"/><Relationship Id="rId38" Type="http://schemas.openxmlformats.org/officeDocument/2006/relationships/customXml" Target="../ink/ink22.xml"/><Relationship Id="rId59" Type="http://schemas.openxmlformats.org/officeDocument/2006/relationships/image" Target="../media/image27.png"/><Relationship Id="rId103" Type="http://schemas.openxmlformats.org/officeDocument/2006/relationships/customXml" Target="../ink/ink63.xml"/><Relationship Id="rId108" Type="http://schemas.openxmlformats.org/officeDocument/2006/relationships/customXml" Target="../ink/ink66.xml"/><Relationship Id="rId124" Type="http://schemas.openxmlformats.org/officeDocument/2006/relationships/customXml" Target="../ink/ink74.xml"/><Relationship Id="rId129" Type="http://schemas.openxmlformats.org/officeDocument/2006/relationships/image" Target="../media/image101.png"/><Relationship Id="rId54" Type="http://schemas.openxmlformats.org/officeDocument/2006/relationships/customXml" Target="../ink/ink34.xml"/><Relationship Id="rId70" Type="http://schemas.openxmlformats.org/officeDocument/2006/relationships/customXml" Target="../ink/ink43.xml"/><Relationship Id="rId75" Type="http://schemas.openxmlformats.org/officeDocument/2006/relationships/customXml" Target="../ink/ink46.xml"/><Relationship Id="rId91" Type="http://schemas.openxmlformats.org/officeDocument/2006/relationships/customXml" Target="../ink/ink55.xml"/><Relationship Id="rId96" Type="http://schemas.openxmlformats.org/officeDocument/2006/relationships/customXml" Target="../ink/ink58.xml"/><Relationship Id="rId140" Type="http://schemas.openxmlformats.org/officeDocument/2006/relationships/customXml" Target="../ink/ink83.xml"/><Relationship Id="rId145" Type="http://schemas.openxmlformats.org/officeDocument/2006/relationships/customXml" Target="../ink/ink88.xml"/><Relationship Id="rId1" Type="http://schemas.openxmlformats.org/officeDocument/2006/relationships/slideLayout" Target="../slideLayouts/slideLayout2.xml"/><Relationship Id="rId6" Type="http://schemas.openxmlformats.org/officeDocument/2006/relationships/customXml" Target="../ink/ink2.xml"/><Relationship Id="rId23" Type="http://schemas.openxmlformats.org/officeDocument/2006/relationships/image" Target="../media/image140.png"/><Relationship Id="rId28" Type="http://schemas.openxmlformats.org/officeDocument/2006/relationships/customXml" Target="../ink/ink17.xml"/><Relationship Id="rId49" Type="http://schemas.openxmlformats.org/officeDocument/2006/relationships/customXml" Target="../ink/ink30.xml"/><Relationship Id="rId114" Type="http://schemas.openxmlformats.org/officeDocument/2006/relationships/customXml" Target="../ink/ink69.xml"/><Relationship Id="rId119" Type="http://schemas.openxmlformats.org/officeDocument/2006/relationships/image" Target="../media/image53.png"/><Relationship Id="rId44" Type="http://schemas.openxmlformats.org/officeDocument/2006/relationships/customXml" Target="../ink/ink26.xml"/><Relationship Id="rId60" Type="http://schemas.openxmlformats.org/officeDocument/2006/relationships/customXml" Target="../ink/ink38.xml"/><Relationship Id="rId65" Type="http://schemas.openxmlformats.org/officeDocument/2006/relationships/image" Target="../media/image30.png"/><Relationship Id="rId81" Type="http://schemas.openxmlformats.org/officeDocument/2006/relationships/customXml" Target="../ink/ink50.xml"/><Relationship Id="rId86" Type="http://schemas.openxmlformats.org/officeDocument/2006/relationships/image" Target="../media/image39.png"/><Relationship Id="rId130" Type="http://schemas.openxmlformats.org/officeDocument/2006/relationships/customXml" Target="../ink/ink77.xml"/><Relationship Id="rId135" Type="http://schemas.openxmlformats.org/officeDocument/2006/relationships/customXml" Target="../ink/ink80.xml"/><Relationship Id="rId151" Type="http://schemas.openxmlformats.org/officeDocument/2006/relationships/image" Target="../media/image60.png"/><Relationship Id="rId13" Type="http://schemas.openxmlformats.org/officeDocument/2006/relationships/customXml" Target="../ink/ink7.xml"/><Relationship Id="rId18" Type="http://schemas.openxmlformats.org/officeDocument/2006/relationships/customXml" Target="../ink/ink11.xml"/><Relationship Id="rId39" Type="http://schemas.openxmlformats.org/officeDocument/2006/relationships/image" Target="../media/image22.png"/><Relationship Id="rId109" Type="http://schemas.openxmlformats.org/officeDocument/2006/relationships/image" Target="../media/image48.png"/><Relationship Id="rId34" Type="http://schemas.openxmlformats.org/officeDocument/2006/relationships/customXml" Target="../ink/ink20.xml"/><Relationship Id="rId50" Type="http://schemas.openxmlformats.org/officeDocument/2006/relationships/image" Target="../media/image25.png"/><Relationship Id="rId55" Type="http://schemas.openxmlformats.org/officeDocument/2006/relationships/customXml" Target="../ink/ink35.xml"/><Relationship Id="rId76" Type="http://schemas.openxmlformats.org/officeDocument/2006/relationships/customXml" Target="../ink/ink47.xml"/><Relationship Id="rId97" Type="http://schemas.openxmlformats.org/officeDocument/2006/relationships/customXml" Target="../ink/ink59.xml"/><Relationship Id="rId104" Type="http://schemas.openxmlformats.org/officeDocument/2006/relationships/image" Target="../media/image46.png"/><Relationship Id="rId120" Type="http://schemas.openxmlformats.org/officeDocument/2006/relationships/customXml" Target="../ink/ink72.xml"/><Relationship Id="rId125" Type="http://schemas.openxmlformats.org/officeDocument/2006/relationships/image" Target="../media/image56.png"/><Relationship Id="rId141" Type="http://schemas.openxmlformats.org/officeDocument/2006/relationships/customXml" Target="../ink/ink84.xml"/><Relationship Id="rId146" Type="http://schemas.openxmlformats.org/officeDocument/2006/relationships/image" Target="../media/image59.png"/><Relationship Id="rId7" Type="http://schemas.openxmlformats.org/officeDocument/2006/relationships/image" Target="../media/image100.png"/><Relationship Id="rId71" Type="http://schemas.openxmlformats.org/officeDocument/2006/relationships/image" Target="../media/image33.png"/><Relationship Id="rId92" Type="http://schemas.openxmlformats.org/officeDocument/2006/relationships/image" Target="../media/image42.png"/><Relationship Id="rId2" Type="http://schemas.openxmlformats.org/officeDocument/2006/relationships/notesSlide" Target="../notesSlides/notesSlide6.xml"/><Relationship Id="rId29" Type="http://schemas.openxmlformats.org/officeDocument/2006/relationships/image" Target="../media/image17.png"/><Relationship Id="rId24" Type="http://schemas.openxmlformats.org/officeDocument/2006/relationships/customXml" Target="../ink/ink15.xml"/><Relationship Id="rId40" Type="http://schemas.openxmlformats.org/officeDocument/2006/relationships/customXml" Target="../ink/ink23.xml"/><Relationship Id="rId45" Type="http://schemas.openxmlformats.org/officeDocument/2006/relationships/customXml" Target="../ink/ink27.xml"/><Relationship Id="rId66" Type="http://schemas.openxmlformats.org/officeDocument/2006/relationships/customXml" Target="../ink/ink41.xml"/><Relationship Id="rId87" Type="http://schemas.openxmlformats.org/officeDocument/2006/relationships/customXml" Target="../ink/ink53.xml"/><Relationship Id="rId110" Type="http://schemas.openxmlformats.org/officeDocument/2006/relationships/customXml" Target="../ink/ink67.xml"/><Relationship Id="rId115" Type="http://schemas.openxmlformats.org/officeDocument/2006/relationships/image" Target="../media/image51.png"/><Relationship Id="rId131" Type="http://schemas.openxmlformats.org/officeDocument/2006/relationships/image" Target="../media/image111.png"/><Relationship Id="rId136" Type="http://schemas.openxmlformats.org/officeDocument/2006/relationships/image" Target="../media/image131.png"/><Relationship Id="rId61" Type="http://schemas.openxmlformats.org/officeDocument/2006/relationships/image" Target="../media/image28.png"/><Relationship Id="rId82" Type="http://schemas.openxmlformats.org/officeDocument/2006/relationships/image" Target="../media/image37.png"/><Relationship Id="rId19" Type="http://schemas.openxmlformats.org/officeDocument/2006/relationships/customXml" Target="../ink/ink12.xml"/><Relationship Id="rId14" Type="http://schemas.openxmlformats.org/officeDocument/2006/relationships/customXml" Target="../ink/ink8.xml"/><Relationship Id="rId30" Type="http://schemas.openxmlformats.org/officeDocument/2006/relationships/customXml" Target="../ink/ink18.xml"/><Relationship Id="rId35" Type="http://schemas.openxmlformats.org/officeDocument/2006/relationships/image" Target="../media/image20.png"/><Relationship Id="rId56" Type="http://schemas.openxmlformats.org/officeDocument/2006/relationships/customXml" Target="../ink/ink36.xml"/><Relationship Id="rId77" Type="http://schemas.openxmlformats.org/officeDocument/2006/relationships/customXml" Target="../ink/ink48.xml"/><Relationship Id="rId100" Type="http://schemas.openxmlformats.org/officeDocument/2006/relationships/image" Target="../media/image44.png"/><Relationship Id="rId105" Type="http://schemas.openxmlformats.org/officeDocument/2006/relationships/customXml" Target="../ink/ink64.xml"/><Relationship Id="rId126" Type="http://schemas.openxmlformats.org/officeDocument/2006/relationships/customXml" Target="../ink/ink75.xml"/><Relationship Id="rId147" Type="http://schemas.openxmlformats.org/officeDocument/2006/relationships/customXml" Target="../ink/ink89.xml"/><Relationship Id="rId8" Type="http://schemas.openxmlformats.org/officeDocument/2006/relationships/customXml" Target="../ink/ink3.xml"/><Relationship Id="rId51" Type="http://schemas.openxmlformats.org/officeDocument/2006/relationships/customXml" Target="../ink/ink31.xml"/><Relationship Id="rId72" Type="http://schemas.openxmlformats.org/officeDocument/2006/relationships/customXml" Target="../ink/ink44.xml"/><Relationship Id="rId93" Type="http://schemas.openxmlformats.org/officeDocument/2006/relationships/customXml" Target="../ink/ink56.xml"/><Relationship Id="rId98" Type="http://schemas.openxmlformats.org/officeDocument/2006/relationships/customXml" Target="../ink/ink60.xml"/><Relationship Id="rId121" Type="http://schemas.openxmlformats.org/officeDocument/2006/relationships/image" Target="../media/image54.png"/><Relationship Id="rId142" Type="http://schemas.openxmlformats.org/officeDocument/2006/relationships/customXml" Target="../ink/ink85.xml"/><Relationship Id="rId3" Type="http://schemas.openxmlformats.org/officeDocument/2006/relationships/image" Target="../media/image15.png"/><Relationship Id="rId25" Type="http://schemas.openxmlformats.org/officeDocument/2006/relationships/image" Target="../media/image150.png"/><Relationship Id="rId46" Type="http://schemas.openxmlformats.org/officeDocument/2006/relationships/customXml" Target="../ink/ink28.xml"/><Relationship Id="rId67" Type="http://schemas.openxmlformats.org/officeDocument/2006/relationships/image" Target="../media/image31.png"/><Relationship Id="rId116" Type="http://schemas.openxmlformats.org/officeDocument/2006/relationships/customXml" Target="../ink/ink70.xml"/><Relationship Id="rId137" Type="http://schemas.openxmlformats.org/officeDocument/2006/relationships/customXml" Target="../ink/ink81.xml"/><Relationship Id="rId20" Type="http://schemas.openxmlformats.org/officeDocument/2006/relationships/customXml" Target="../ink/ink13.xml"/><Relationship Id="rId41" Type="http://schemas.openxmlformats.org/officeDocument/2006/relationships/customXml" Target="../ink/ink24.xml"/><Relationship Id="rId62" Type="http://schemas.openxmlformats.org/officeDocument/2006/relationships/customXml" Target="../ink/ink39.xml"/><Relationship Id="rId83" Type="http://schemas.openxmlformats.org/officeDocument/2006/relationships/customXml" Target="../ink/ink51.xml"/><Relationship Id="rId88" Type="http://schemas.openxmlformats.org/officeDocument/2006/relationships/image" Target="../media/image40.png"/><Relationship Id="rId111" Type="http://schemas.openxmlformats.org/officeDocument/2006/relationships/image" Target="../media/image49.png"/><Relationship Id="rId132" Type="http://schemas.openxmlformats.org/officeDocument/2006/relationships/customXml" Target="../ink/ink78.xml"/><Relationship Id="rId15" Type="http://schemas.openxmlformats.org/officeDocument/2006/relationships/image" Target="../media/image120.png"/><Relationship Id="rId36" Type="http://schemas.openxmlformats.org/officeDocument/2006/relationships/customXml" Target="../ink/ink21.xml"/><Relationship Id="rId57" Type="http://schemas.openxmlformats.org/officeDocument/2006/relationships/image" Target="../media/image26.png"/><Relationship Id="rId106" Type="http://schemas.openxmlformats.org/officeDocument/2006/relationships/image" Target="../media/image47.png"/><Relationship Id="rId127" Type="http://schemas.openxmlformats.org/officeDocument/2006/relationships/image" Target="../media/image57.png"/><Relationship Id="rId10" Type="http://schemas.openxmlformats.org/officeDocument/2006/relationships/image" Target="../media/image110.png"/><Relationship Id="rId31" Type="http://schemas.openxmlformats.org/officeDocument/2006/relationships/image" Target="../media/image18.png"/><Relationship Id="rId52" Type="http://schemas.openxmlformats.org/officeDocument/2006/relationships/customXml" Target="../ink/ink32.xml"/><Relationship Id="rId73" Type="http://schemas.openxmlformats.org/officeDocument/2006/relationships/image" Target="../media/image34.png"/><Relationship Id="rId78" Type="http://schemas.openxmlformats.org/officeDocument/2006/relationships/image" Target="../media/image35.png"/><Relationship Id="rId94" Type="http://schemas.openxmlformats.org/officeDocument/2006/relationships/image" Target="../media/image43.png"/><Relationship Id="rId99" Type="http://schemas.openxmlformats.org/officeDocument/2006/relationships/customXml" Target="../ink/ink61.xml"/><Relationship Id="rId101" Type="http://schemas.openxmlformats.org/officeDocument/2006/relationships/customXml" Target="../ink/ink62.xml"/><Relationship Id="rId122" Type="http://schemas.openxmlformats.org/officeDocument/2006/relationships/customXml" Target="../ink/ink73.xml"/><Relationship Id="rId143" Type="http://schemas.openxmlformats.org/officeDocument/2006/relationships/customXml" Target="../ink/ink86.xml"/><Relationship Id="rId148" Type="http://schemas.openxmlformats.org/officeDocument/2006/relationships/customXml" Target="../ink/ink90.xml"/><Relationship Id="rId4" Type="http://schemas.openxmlformats.org/officeDocument/2006/relationships/customXml" Target="../ink/ink1.xml"/><Relationship Id="rId9" Type="http://schemas.openxmlformats.org/officeDocument/2006/relationships/customXml" Target="../ink/ink4.xml"/><Relationship Id="rId26" Type="http://schemas.openxmlformats.org/officeDocument/2006/relationships/customXml" Target="../ink/ink16.xml"/><Relationship Id="rId47" Type="http://schemas.openxmlformats.org/officeDocument/2006/relationships/image" Target="../media/image24.png"/><Relationship Id="rId68" Type="http://schemas.openxmlformats.org/officeDocument/2006/relationships/customXml" Target="../ink/ink42.xml"/><Relationship Id="rId89" Type="http://schemas.openxmlformats.org/officeDocument/2006/relationships/customXml" Target="../ink/ink54.xml"/><Relationship Id="rId112" Type="http://schemas.openxmlformats.org/officeDocument/2006/relationships/customXml" Target="../ink/ink68.xml"/><Relationship Id="rId133" Type="http://schemas.openxmlformats.org/officeDocument/2006/relationships/customXml" Target="../ink/ink79.xml"/><Relationship Id="rId16" Type="http://schemas.openxmlformats.org/officeDocument/2006/relationships/customXml" Target="../ink/ink9.xml"/><Relationship Id="rId37" Type="http://schemas.openxmlformats.org/officeDocument/2006/relationships/image" Target="../media/image21.png"/><Relationship Id="rId58" Type="http://schemas.openxmlformats.org/officeDocument/2006/relationships/customXml" Target="../ink/ink37.xml"/><Relationship Id="rId79" Type="http://schemas.openxmlformats.org/officeDocument/2006/relationships/customXml" Target="../ink/ink49.xml"/><Relationship Id="rId102" Type="http://schemas.openxmlformats.org/officeDocument/2006/relationships/image" Target="../media/image45.png"/><Relationship Id="rId123" Type="http://schemas.openxmlformats.org/officeDocument/2006/relationships/image" Target="../media/image55.png"/><Relationship Id="rId144" Type="http://schemas.openxmlformats.org/officeDocument/2006/relationships/customXml" Target="../ink/ink87.xml"/><Relationship Id="rId90"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1">
          <a:gsLst>
            <a:gs pos="5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2" name="Freeform: Shape 11">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DF0F05D-761C-EB36-B950-1661B1F96D8C}"/>
              </a:ext>
            </a:extLst>
          </p:cNvPr>
          <p:cNvSpPr>
            <a:spLocks noGrp="1"/>
          </p:cNvSpPr>
          <p:nvPr>
            <p:ph type="ctrTitle"/>
          </p:nvPr>
        </p:nvSpPr>
        <p:spPr>
          <a:xfrm>
            <a:off x="1154955" y="1447800"/>
            <a:ext cx="6974915" cy="3329581"/>
          </a:xfrm>
        </p:spPr>
        <p:txBody>
          <a:bodyPr>
            <a:normAutofit/>
          </a:bodyPr>
          <a:lstStyle/>
          <a:p>
            <a:pPr>
              <a:lnSpc>
                <a:spcPct val="90000"/>
              </a:lnSpc>
            </a:pPr>
            <a:r>
              <a:rPr lang="en-US" dirty="0"/>
              <a:t>RRT3 Spring Tabletop Exercise</a:t>
            </a:r>
          </a:p>
        </p:txBody>
      </p:sp>
      <p:sp>
        <p:nvSpPr>
          <p:cNvPr id="14" name="Rectangle 13">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Subtitle 4">
            <a:extLst>
              <a:ext uri="{FF2B5EF4-FFF2-40B4-BE49-F238E27FC236}">
                <a16:creationId xmlns:a16="http://schemas.microsoft.com/office/drawing/2014/main" id="{F542F8F0-51E2-4761-827C-57483FBD968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0587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2635-7392-C407-2246-E8A8B6A91AA3}"/>
              </a:ext>
            </a:extLst>
          </p:cNvPr>
          <p:cNvSpPr>
            <a:spLocks noGrp="1"/>
          </p:cNvSpPr>
          <p:nvPr>
            <p:ph type="title"/>
          </p:nvPr>
        </p:nvSpPr>
        <p:spPr>
          <a:xfrm>
            <a:off x="661784" y="221321"/>
            <a:ext cx="9404723" cy="907996"/>
          </a:xfrm>
        </p:spPr>
        <p:txBody>
          <a:bodyPr/>
          <a:lstStyle/>
          <a:p>
            <a:r>
              <a:rPr lang="en-US" sz="4000" dirty="0"/>
              <a:t>Scenario</a:t>
            </a:r>
            <a:endParaRPr lang="en-US" dirty="0"/>
          </a:p>
        </p:txBody>
      </p:sp>
      <p:sp>
        <p:nvSpPr>
          <p:cNvPr id="3" name="Content Placeholder 2">
            <a:extLst>
              <a:ext uri="{FF2B5EF4-FFF2-40B4-BE49-F238E27FC236}">
                <a16:creationId xmlns:a16="http://schemas.microsoft.com/office/drawing/2014/main" id="{704496DE-E882-01D0-43DF-E3F5B9C7092E}"/>
              </a:ext>
            </a:extLst>
          </p:cNvPr>
          <p:cNvSpPr>
            <a:spLocks noGrp="1"/>
          </p:cNvSpPr>
          <p:nvPr>
            <p:ph idx="1"/>
          </p:nvPr>
        </p:nvSpPr>
        <p:spPr>
          <a:xfrm>
            <a:off x="149287" y="953812"/>
            <a:ext cx="4441880" cy="5458402"/>
          </a:xfrm>
        </p:spPr>
        <p:txBody>
          <a:bodyPr>
            <a:normAutofit fontScale="92500" lnSpcReduction="10000"/>
          </a:bodyPr>
          <a:lstStyle/>
          <a:p>
            <a:r>
              <a:rPr lang="en-US" dirty="0"/>
              <a:t>On 5 May 2026, the Delaware City Refinery, a major refining and storage hub, was inundated by storm surge. The storm surge physically lifted an above ground Storage Tank from its concrete foundation. The tank, holding approximately 90,000 barrels of heavy crude oil at the time, was battered by debris in the turbulent water, causing a catastrophic structural failure near its base</a:t>
            </a:r>
          </a:p>
          <a:p>
            <a:r>
              <a:rPr lang="en-US" dirty="0"/>
              <a:t>An estimated 1.2 million gallons (approx. 28,500 barrels) of crude oil escaped from the tank. </a:t>
            </a:r>
          </a:p>
          <a:p>
            <a:r>
              <a:rPr lang="en-US" dirty="0"/>
              <a:t>The facility is on the border of the inland/coastal zone. </a:t>
            </a:r>
          </a:p>
          <a:p>
            <a:endParaRPr lang="en-US" dirty="0"/>
          </a:p>
        </p:txBody>
      </p:sp>
      <p:pic>
        <p:nvPicPr>
          <p:cNvPr id="5" name="Picture 4" descr="A picture containing sky, outdoor&#10;&#10;AI-generated content may be incorrect.">
            <a:extLst>
              <a:ext uri="{FF2B5EF4-FFF2-40B4-BE49-F238E27FC236}">
                <a16:creationId xmlns:a16="http://schemas.microsoft.com/office/drawing/2014/main" id="{5381158B-73B0-DAA5-1086-DD15635FC26D}"/>
              </a:ext>
            </a:extLst>
          </p:cNvPr>
          <p:cNvPicPr>
            <a:picLocks noChangeAspect="1"/>
          </p:cNvPicPr>
          <p:nvPr/>
        </p:nvPicPr>
        <p:blipFill>
          <a:blip r:embed="rId3"/>
          <a:stretch>
            <a:fillRect/>
          </a:stretch>
        </p:blipFill>
        <p:spPr>
          <a:xfrm>
            <a:off x="4528414" y="1377457"/>
            <a:ext cx="7391444" cy="4103085"/>
          </a:xfrm>
          <a:prstGeom prst="rect">
            <a:avLst/>
          </a:prstGeom>
          <a:ln>
            <a:solidFill>
              <a:srgbClr val="444D53"/>
            </a:solidFill>
          </a:ln>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D002131-E995-631A-592A-7DB048E7F26D}"/>
                  </a:ext>
                </a:extLst>
              </p14:cNvPr>
              <p14:cNvContentPartPr/>
              <p14:nvPr/>
            </p14:nvContentPartPr>
            <p14:xfrm rot="4524600">
              <a:off x="7322394" y="2712703"/>
              <a:ext cx="51506" cy="49958"/>
            </p14:xfrm>
          </p:contentPart>
        </mc:Choice>
        <mc:Fallback xmlns="">
          <p:pic>
            <p:nvPicPr>
              <p:cNvPr id="8" name="Ink 7">
                <a:extLst>
                  <a:ext uri="{FF2B5EF4-FFF2-40B4-BE49-F238E27FC236}">
                    <a16:creationId xmlns:a16="http://schemas.microsoft.com/office/drawing/2014/main" id="{CD002131-E995-631A-592A-7DB048E7F26D}"/>
                  </a:ext>
                </a:extLst>
              </p:cNvPr>
              <p:cNvPicPr/>
              <p:nvPr/>
            </p:nvPicPr>
            <p:blipFill>
              <a:blip r:embed="rId5"/>
              <a:stretch>
                <a:fillRect/>
              </a:stretch>
            </p:blipFill>
            <p:spPr>
              <a:xfrm rot="4524600">
                <a:off x="7304510" y="2694732"/>
                <a:ext cx="86916" cy="85540"/>
              </a:xfrm>
              <a:prstGeom prst="rect">
                <a:avLst/>
              </a:prstGeom>
            </p:spPr>
          </p:pic>
        </mc:Fallback>
      </mc:AlternateContent>
      <p:grpSp>
        <p:nvGrpSpPr>
          <p:cNvPr id="26" name="Group 25">
            <a:extLst>
              <a:ext uri="{FF2B5EF4-FFF2-40B4-BE49-F238E27FC236}">
                <a16:creationId xmlns:a16="http://schemas.microsoft.com/office/drawing/2014/main" id="{3BDC1045-8BC9-7FF4-C366-D914CE77E1E4}"/>
              </a:ext>
            </a:extLst>
          </p:cNvPr>
          <p:cNvGrpSpPr/>
          <p:nvPr/>
        </p:nvGrpSpPr>
        <p:grpSpPr>
          <a:xfrm>
            <a:off x="7285867" y="2655602"/>
            <a:ext cx="142200" cy="87840"/>
            <a:chOff x="7285867" y="2655602"/>
            <a:chExt cx="142200" cy="87840"/>
          </a:xfrm>
        </p:grpSpPr>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2F5F144-7FC3-6827-6237-379C6AC40497}"/>
                    </a:ext>
                  </a:extLst>
                </p14:cNvPr>
                <p14:cNvContentPartPr/>
                <p14:nvPr/>
              </p14:nvContentPartPr>
              <p14:xfrm>
                <a:off x="7427707" y="2717882"/>
                <a:ext cx="360" cy="360"/>
              </p14:xfrm>
            </p:contentPart>
          </mc:Choice>
          <mc:Fallback xmlns="">
            <p:pic>
              <p:nvPicPr>
                <p:cNvPr id="9" name="Ink 8">
                  <a:extLst>
                    <a:ext uri="{FF2B5EF4-FFF2-40B4-BE49-F238E27FC236}">
                      <a16:creationId xmlns:a16="http://schemas.microsoft.com/office/drawing/2014/main" id="{72F5F144-7FC3-6827-6237-379C6AC40497}"/>
                    </a:ext>
                  </a:extLst>
                </p:cNvPr>
                <p:cNvPicPr/>
                <p:nvPr/>
              </p:nvPicPr>
              <p:blipFill>
                <a:blip r:embed="rId7"/>
                <a:stretch>
                  <a:fillRect/>
                </a:stretch>
              </p:blipFill>
              <p:spPr>
                <a:xfrm>
                  <a:off x="7409707" y="26998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59DF49F1-5CCB-C1DE-EDCD-18B33C766B63}"/>
                    </a:ext>
                  </a:extLst>
                </p14:cNvPr>
                <p14:cNvContentPartPr/>
                <p14:nvPr/>
              </p14:nvContentPartPr>
              <p14:xfrm>
                <a:off x="7402867" y="2655602"/>
                <a:ext cx="360" cy="360"/>
              </p14:xfrm>
            </p:contentPart>
          </mc:Choice>
          <mc:Fallback xmlns="">
            <p:pic>
              <p:nvPicPr>
                <p:cNvPr id="10" name="Ink 9">
                  <a:extLst>
                    <a:ext uri="{FF2B5EF4-FFF2-40B4-BE49-F238E27FC236}">
                      <a16:creationId xmlns:a16="http://schemas.microsoft.com/office/drawing/2014/main" id="{59DF49F1-5CCB-C1DE-EDCD-18B33C766B63}"/>
                    </a:ext>
                  </a:extLst>
                </p:cNvPr>
                <p:cNvPicPr/>
                <p:nvPr/>
              </p:nvPicPr>
              <p:blipFill>
                <a:blip r:embed="rId7"/>
                <a:stretch>
                  <a:fillRect/>
                </a:stretch>
              </p:blipFill>
              <p:spPr>
                <a:xfrm>
                  <a:off x="7384867" y="263760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1F4A2A97-5578-6628-812A-7C91F05859B8}"/>
                    </a:ext>
                  </a:extLst>
                </p14:cNvPr>
                <p14:cNvContentPartPr/>
                <p14:nvPr/>
              </p14:nvContentPartPr>
              <p14:xfrm>
                <a:off x="7285867" y="2693042"/>
                <a:ext cx="41760" cy="20520"/>
              </p14:xfrm>
            </p:contentPart>
          </mc:Choice>
          <mc:Fallback xmlns="">
            <p:pic>
              <p:nvPicPr>
                <p:cNvPr id="11" name="Ink 10">
                  <a:extLst>
                    <a:ext uri="{FF2B5EF4-FFF2-40B4-BE49-F238E27FC236}">
                      <a16:creationId xmlns:a16="http://schemas.microsoft.com/office/drawing/2014/main" id="{1F4A2A97-5578-6628-812A-7C91F05859B8}"/>
                    </a:ext>
                  </a:extLst>
                </p:cNvPr>
                <p:cNvPicPr/>
                <p:nvPr/>
              </p:nvPicPr>
              <p:blipFill>
                <a:blip r:embed="rId10"/>
                <a:stretch>
                  <a:fillRect/>
                </a:stretch>
              </p:blipFill>
              <p:spPr>
                <a:xfrm>
                  <a:off x="7267867" y="2675042"/>
                  <a:ext cx="7740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02D4DD20-D01B-EC48-71EA-4D6509A1732B}"/>
                    </a:ext>
                  </a:extLst>
                </p14:cNvPr>
                <p14:cNvContentPartPr/>
                <p14:nvPr/>
              </p14:nvContentPartPr>
              <p14:xfrm>
                <a:off x="7314667" y="2743082"/>
                <a:ext cx="360" cy="360"/>
              </p14:xfrm>
            </p:contentPart>
          </mc:Choice>
          <mc:Fallback xmlns="">
            <p:pic>
              <p:nvPicPr>
                <p:cNvPr id="13" name="Ink 12">
                  <a:extLst>
                    <a:ext uri="{FF2B5EF4-FFF2-40B4-BE49-F238E27FC236}">
                      <a16:creationId xmlns:a16="http://schemas.microsoft.com/office/drawing/2014/main" id="{02D4DD20-D01B-EC48-71EA-4D6509A1732B}"/>
                    </a:ext>
                  </a:extLst>
                </p:cNvPr>
                <p:cNvPicPr/>
                <p:nvPr/>
              </p:nvPicPr>
              <p:blipFill>
                <a:blip r:embed="rId7"/>
                <a:stretch>
                  <a:fillRect/>
                </a:stretch>
              </p:blipFill>
              <p:spPr>
                <a:xfrm>
                  <a:off x="7296667" y="27250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4803572C-59D3-E8E0-9CF3-99605F99270A}"/>
                    </a:ext>
                  </a:extLst>
                </p14:cNvPr>
                <p14:cNvContentPartPr/>
                <p14:nvPr/>
              </p14:nvContentPartPr>
              <p14:xfrm>
                <a:off x="7352467" y="2655602"/>
                <a:ext cx="360" cy="360"/>
              </p14:xfrm>
            </p:contentPart>
          </mc:Choice>
          <mc:Fallback xmlns="">
            <p:pic>
              <p:nvPicPr>
                <p:cNvPr id="15" name="Ink 14">
                  <a:extLst>
                    <a:ext uri="{FF2B5EF4-FFF2-40B4-BE49-F238E27FC236}">
                      <a16:creationId xmlns:a16="http://schemas.microsoft.com/office/drawing/2014/main" id="{4803572C-59D3-E8E0-9CF3-99605F99270A}"/>
                    </a:ext>
                  </a:extLst>
                </p:cNvPr>
                <p:cNvPicPr/>
                <p:nvPr/>
              </p:nvPicPr>
              <p:blipFill>
                <a:blip r:embed="rId7"/>
                <a:stretch>
                  <a:fillRect/>
                </a:stretch>
              </p:blipFill>
              <p:spPr>
                <a:xfrm>
                  <a:off x="7334467" y="263760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6E4905D0-5C8E-0B61-9FC1-9C888C88FE2C}"/>
                    </a:ext>
                  </a:extLst>
                </p14:cNvPr>
                <p14:cNvContentPartPr/>
                <p14:nvPr/>
              </p14:nvContentPartPr>
              <p14:xfrm>
                <a:off x="7302787" y="2693042"/>
                <a:ext cx="360" cy="360"/>
              </p14:xfrm>
            </p:contentPart>
          </mc:Choice>
          <mc:Fallback xmlns="">
            <p:pic>
              <p:nvPicPr>
                <p:cNvPr id="16" name="Ink 15">
                  <a:extLst>
                    <a:ext uri="{FF2B5EF4-FFF2-40B4-BE49-F238E27FC236}">
                      <a16:creationId xmlns:a16="http://schemas.microsoft.com/office/drawing/2014/main" id="{6E4905D0-5C8E-0B61-9FC1-9C888C88FE2C}"/>
                    </a:ext>
                  </a:extLst>
                </p:cNvPr>
                <p:cNvPicPr/>
                <p:nvPr/>
              </p:nvPicPr>
              <p:blipFill>
                <a:blip r:embed="rId7"/>
                <a:stretch>
                  <a:fillRect/>
                </a:stretch>
              </p:blipFill>
              <p:spPr>
                <a:xfrm>
                  <a:off x="7284787" y="267504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3EB65F42-2322-2BED-509C-DB1FBE8D109C}"/>
                    </a:ext>
                  </a:extLst>
                </p14:cNvPr>
                <p14:cNvContentPartPr/>
                <p14:nvPr/>
              </p14:nvContentPartPr>
              <p14:xfrm>
                <a:off x="7289827" y="2738042"/>
                <a:ext cx="360" cy="5040"/>
              </p14:xfrm>
            </p:contentPart>
          </mc:Choice>
          <mc:Fallback xmlns="">
            <p:pic>
              <p:nvPicPr>
                <p:cNvPr id="18" name="Ink 17">
                  <a:extLst>
                    <a:ext uri="{FF2B5EF4-FFF2-40B4-BE49-F238E27FC236}">
                      <a16:creationId xmlns:a16="http://schemas.microsoft.com/office/drawing/2014/main" id="{3EB65F42-2322-2BED-509C-DB1FBE8D109C}"/>
                    </a:ext>
                  </a:extLst>
                </p:cNvPr>
                <p:cNvPicPr/>
                <p:nvPr/>
              </p:nvPicPr>
              <p:blipFill>
                <a:blip r:embed="rId15"/>
                <a:stretch>
                  <a:fillRect/>
                </a:stretch>
              </p:blipFill>
              <p:spPr>
                <a:xfrm>
                  <a:off x="7271827" y="2720042"/>
                  <a:ext cx="36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555FAC5E-ABE6-831F-9DA2-47820003DEE7}"/>
                    </a:ext>
                  </a:extLst>
                </p14:cNvPr>
                <p14:cNvContentPartPr/>
                <p14:nvPr/>
              </p14:nvContentPartPr>
              <p14:xfrm>
                <a:off x="7289827" y="2655602"/>
                <a:ext cx="360" cy="360"/>
              </p14:xfrm>
            </p:contentPart>
          </mc:Choice>
          <mc:Fallback xmlns="">
            <p:pic>
              <p:nvPicPr>
                <p:cNvPr id="20" name="Ink 19">
                  <a:extLst>
                    <a:ext uri="{FF2B5EF4-FFF2-40B4-BE49-F238E27FC236}">
                      <a16:creationId xmlns:a16="http://schemas.microsoft.com/office/drawing/2014/main" id="{555FAC5E-ABE6-831F-9DA2-47820003DEE7}"/>
                    </a:ext>
                  </a:extLst>
                </p:cNvPr>
                <p:cNvPicPr/>
                <p:nvPr/>
              </p:nvPicPr>
              <p:blipFill>
                <a:blip r:embed="rId7"/>
                <a:stretch>
                  <a:fillRect/>
                </a:stretch>
              </p:blipFill>
              <p:spPr>
                <a:xfrm>
                  <a:off x="7271827" y="263760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5E1A1E9B-8243-8610-C97C-F9AB7A069676}"/>
                    </a:ext>
                  </a:extLst>
                </p14:cNvPr>
                <p14:cNvContentPartPr/>
                <p14:nvPr/>
              </p14:nvContentPartPr>
              <p14:xfrm>
                <a:off x="7402867" y="2680442"/>
                <a:ext cx="360" cy="360"/>
              </p14:xfrm>
            </p:contentPart>
          </mc:Choice>
          <mc:Fallback xmlns="">
            <p:pic>
              <p:nvPicPr>
                <p:cNvPr id="22" name="Ink 21">
                  <a:extLst>
                    <a:ext uri="{FF2B5EF4-FFF2-40B4-BE49-F238E27FC236}">
                      <a16:creationId xmlns:a16="http://schemas.microsoft.com/office/drawing/2014/main" id="{5E1A1E9B-8243-8610-C97C-F9AB7A069676}"/>
                    </a:ext>
                  </a:extLst>
                </p:cNvPr>
                <p:cNvPicPr/>
                <p:nvPr/>
              </p:nvPicPr>
              <p:blipFill>
                <a:blip r:embed="rId7"/>
                <a:stretch>
                  <a:fillRect/>
                </a:stretch>
              </p:blipFill>
              <p:spPr>
                <a:xfrm>
                  <a:off x="7384867" y="266244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1CF34C2D-944F-7982-0B6D-109D9D0A110A}"/>
                    </a:ext>
                  </a:extLst>
                </p14:cNvPr>
                <p14:cNvContentPartPr/>
                <p14:nvPr/>
              </p14:nvContentPartPr>
              <p14:xfrm>
                <a:off x="7327627" y="2680442"/>
                <a:ext cx="360" cy="360"/>
              </p14:xfrm>
            </p:contentPart>
          </mc:Choice>
          <mc:Fallback xmlns="">
            <p:pic>
              <p:nvPicPr>
                <p:cNvPr id="24" name="Ink 23">
                  <a:extLst>
                    <a:ext uri="{FF2B5EF4-FFF2-40B4-BE49-F238E27FC236}">
                      <a16:creationId xmlns:a16="http://schemas.microsoft.com/office/drawing/2014/main" id="{1CF34C2D-944F-7982-0B6D-109D9D0A110A}"/>
                    </a:ext>
                  </a:extLst>
                </p:cNvPr>
                <p:cNvPicPr/>
                <p:nvPr/>
              </p:nvPicPr>
              <p:blipFill>
                <a:blip r:embed="rId7"/>
                <a:stretch>
                  <a:fillRect/>
                </a:stretch>
              </p:blipFill>
              <p:spPr>
                <a:xfrm>
                  <a:off x="7309627" y="266244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0691333D-72C5-8CBA-F23F-F6AE2D3D3108}"/>
                    </a:ext>
                  </a:extLst>
                </p14:cNvPr>
                <p14:cNvContentPartPr/>
                <p14:nvPr/>
              </p14:nvContentPartPr>
              <p14:xfrm>
                <a:off x="7314667" y="2743082"/>
                <a:ext cx="360" cy="360"/>
              </p14:xfrm>
            </p:contentPart>
          </mc:Choice>
          <mc:Fallback xmlns="">
            <p:pic>
              <p:nvPicPr>
                <p:cNvPr id="25" name="Ink 24">
                  <a:extLst>
                    <a:ext uri="{FF2B5EF4-FFF2-40B4-BE49-F238E27FC236}">
                      <a16:creationId xmlns:a16="http://schemas.microsoft.com/office/drawing/2014/main" id="{0691333D-72C5-8CBA-F23F-F6AE2D3D3108}"/>
                    </a:ext>
                  </a:extLst>
                </p:cNvPr>
                <p:cNvPicPr/>
                <p:nvPr/>
              </p:nvPicPr>
              <p:blipFill>
                <a:blip r:embed="rId7"/>
                <a:stretch>
                  <a:fillRect/>
                </a:stretch>
              </p:blipFill>
              <p:spPr>
                <a:xfrm>
                  <a:off x="7296667" y="2725082"/>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8" name="Ink 27">
                <a:extLst>
                  <a:ext uri="{FF2B5EF4-FFF2-40B4-BE49-F238E27FC236}">
                    <a16:creationId xmlns:a16="http://schemas.microsoft.com/office/drawing/2014/main" id="{2FE4B6E9-84C1-2427-068C-25C8750E264C}"/>
                  </a:ext>
                </a:extLst>
              </p14:cNvPr>
              <p14:cNvContentPartPr/>
              <p14:nvPr/>
            </p14:nvContentPartPr>
            <p14:xfrm>
              <a:off x="7284067" y="2665322"/>
              <a:ext cx="160200" cy="103320"/>
            </p14:xfrm>
          </p:contentPart>
        </mc:Choice>
        <mc:Fallback xmlns="">
          <p:pic>
            <p:nvPicPr>
              <p:cNvPr id="28" name="Ink 27">
                <a:extLst>
                  <a:ext uri="{FF2B5EF4-FFF2-40B4-BE49-F238E27FC236}">
                    <a16:creationId xmlns:a16="http://schemas.microsoft.com/office/drawing/2014/main" id="{2FE4B6E9-84C1-2427-068C-25C8750E264C}"/>
                  </a:ext>
                </a:extLst>
              </p:cNvPr>
              <p:cNvPicPr/>
              <p:nvPr/>
            </p:nvPicPr>
            <p:blipFill>
              <a:blip r:embed="rId21"/>
              <a:stretch>
                <a:fillRect/>
              </a:stretch>
            </p:blipFill>
            <p:spPr>
              <a:xfrm>
                <a:off x="7266067" y="2647322"/>
                <a:ext cx="195840" cy="138960"/>
              </a:xfrm>
              <a:prstGeom prst="rect">
                <a:avLst/>
              </a:prstGeom>
            </p:spPr>
          </p:pic>
        </mc:Fallback>
      </mc:AlternateContent>
      <p:sp>
        <p:nvSpPr>
          <p:cNvPr id="29" name="TextBox 28">
            <a:extLst>
              <a:ext uri="{FF2B5EF4-FFF2-40B4-BE49-F238E27FC236}">
                <a16:creationId xmlns:a16="http://schemas.microsoft.com/office/drawing/2014/main" id="{694655B7-1CEE-80BF-28FD-FDFA80A396B9}"/>
              </a:ext>
            </a:extLst>
          </p:cNvPr>
          <p:cNvSpPr txBox="1"/>
          <p:nvPr/>
        </p:nvSpPr>
        <p:spPr>
          <a:xfrm>
            <a:off x="7196385" y="2615218"/>
            <a:ext cx="669960" cy="215444"/>
          </a:xfrm>
          <a:prstGeom prst="rect">
            <a:avLst/>
          </a:prstGeom>
          <a:noFill/>
        </p:spPr>
        <p:txBody>
          <a:bodyPr wrap="square" rtlCol="0">
            <a:spAutoFit/>
          </a:bodyPr>
          <a:lstStyle/>
          <a:p>
            <a:r>
              <a:rPr lang="en-US" sz="800" b="1" dirty="0">
                <a:solidFill>
                  <a:schemeClr val="tx1">
                    <a:lumMod val="85000"/>
                  </a:schemeClr>
                </a:solidFill>
                <a:latin typeface="Abadi" panose="020F0502020204030204" pitchFamily="34" charset="0"/>
              </a:rPr>
              <a:t>BBL</a:t>
            </a:r>
          </a:p>
        </p:txBody>
      </p:sp>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89E57779-F9C5-2DCF-ECAB-3FE967104A5D}"/>
                  </a:ext>
                </a:extLst>
              </p14:cNvPr>
              <p14:cNvContentPartPr/>
              <p14:nvPr/>
            </p14:nvContentPartPr>
            <p14:xfrm>
              <a:off x="5874667" y="2179470"/>
              <a:ext cx="360" cy="360"/>
            </p14:xfrm>
          </p:contentPart>
        </mc:Choice>
        <mc:Fallback xmlns="">
          <p:pic>
            <p:nvPicPr>
              <p:cNvPr id="31" name="Ink 30">
                <a:extLst>
                  <a:ext uri="{FF2B5EF4-FFF2-40B4-BE49-F238E27FC236}">
                    <a16:creationId xmlns:a16="http://schemas.microsoft.com/office/drawing/2014/main" id="{89E57779-F9C5-2DCF-ECAB-3FE967104A5D}"/>
                  </a:ext>
                </a:extLst>
              </p:cNvPr>
              <p:cNvPicPr/>
              <p:nvPr/>
            </p:nvPicPr>
            <p:blipFill>
              <a:blip r:embed="rId23"/>
              <a:stretch>
                <a:fillRect/>
              </a:stretch>
            </p:blipFill>
            <p:spPr>
              <a:xfrm>
                <a:off x="5811667" y="2116470"/>
                <a:ext cx="126000" cy="126000"/>
              </a:xfrm>
              <a:prstGeom prst="rect">
                <a:avLst/>
              </a:prstGeom>
            </p:spPr>
          </p:pic>
        </mc:Fallback>
      </mc:AlternateContent>
      <p:grpSp>
        <p:nvGrpSpPr>
          <p:cNvPr id="72" name="Group 71">
            <a:extLst>
              <a:ext uri="{FF2B5EF4-FFF2-40B4-BE49-F238E27FC236}">
                <a16:creationId xmlns:a16="http://schemas.microsoft.com/office/drawing/2014/main" id="{982B4856-DE00-A891-1547-CF07EBF498AE}"/>
              </a:ext>
            </a:extLst>
          </p:cNvPr>
          <p:cNvGrpSpPr/>
          <p:nvPr/>
        </p:nvGrpSpPr>
        <p:grpSpPr>
          <a:xfrm>
            <a:off x="5824267" y="2492670"/>
            <a:ext cx="279360" cy="182160"/>
            <a:chOff x="5824267" y="2492670"/>
            <a:chExt cx="279360" cy="182160"/>
          </a:xfrm>
        </p:grpSpPr>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35" name="Ink 34">
                  <a:extLst>
                    <a:ext uri="{FF2B5EF4-FFF2-40B4-BE49-F238E27FC236}">
                      <a16:creationId xmlns:a16="http://schemas.microsoft.com/office/drawing/2014/main" id="{899EA99F-8296-E7BC-A4F7-4968B5AEF101}"/>
                    </a:ext>
                  </a:extLst>
                </p14:cNvPr>
                <p14:cNvContentPartPr/>
                <p14:nvPr/>
              </p14:nvContentPartPr>
              <p14:xfrm>
                <a:off x="5861707" y="2592750"/>
                <a:ext cx="360" cy="360"/>
              </p14:xfrm>
            </p:contentPart>
          </mc:Choice>
          <mc:Fallback xmlns="">
            <p:pic>
              <p:nvPicPr>
                <p:cNvPr id="35" name="Ink 34">
                  <a:extLst>
                    <a:ext uri="{FF2B5EF4-FFF2-40B4-BE49-F238E27FC236}">
                      <a16:creationId xmlns:a16="http://schemas.microsoft.com/office/drawing/2014/main" id="{899EA99F-8296-E7BC-A4F7-4968B5AEF101}"/>
                    </a:ext>
                  </a:extLst>
                </p:cNvPr>
                <p:cNvPicPr/>
                <p:nvPr/>
              </p:nvPicPr>
              <p:blipFill>
                <a:blip r:embed="rId25"/>
                <a:stretch>
                  <a:fillRect/>
                </a:stretch>
              </p:blipFill>
              <p:spPr>
                <a:xfrm>
                  <a:off x="5825707" y="23767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36" name="Ink 35">
                  <a:extLst>
                    <a:ext uri="{FF2B5EF4-FFF2-40B4-BE49-F238E27FC236}">
                      <a16:creationId xmlns:a16="http://schemas.microsoft.com/office/drawing/2014/main" id="{7F171AE8-B175-3268-282B-A2E0776CCFBD}"/>
                    </a:ext>
                  </a:extLst>
                </p14:cNvPr>
                <p14:cNvContentPartPr/>
                <p14:nvPr/>
              </p14:nvContentPartPr>
              <p14:xfrm>
                <a:off x="5987347" y="2567190"/>
                <a:ext cx="360" cy="360"/>
              </p14:xfrm>
            </p:contentPart>
          </mc:Choice>
          <mc:Fallback xmlns="">
            <p:pic>
              <p:nvPicPr>
                <p:cNvPr id="36" name="Ink 35">
                  <a:extLst>
                    <a:ext uri="{FF2B5EF4-FFF2-40B4-BE49-F238E27FC236}">
                      <a16:creationId xmlns:a16="http://schemas.microsoft.com/office/drawing/2014/main" id="{7F171AE8-B175-3268-282B-A2E0776CCFBD}"/>
                    </a:ext>
                  </a:extLst>
                </p:cNvPr>
                <p:cNvPicPr/>
                <p:nvPr/>
              </p:nvPicPr>
              <p:blipFill>
                <a:blip r:embed="rId27"/>
                <a:stretch>
                  <a:fillRect/>
                </a:stretch>
              </p:blipFill>
              <p:spPr>
                <a:xfrm>
                  <a:off x="5951347" y="23511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38" name="Ink 37">
                  <a:extLst>
                    <a:ext uri="{FF2B5EF4-FFF2-40B4-BE49-F238E27FC236}">
                      <a16:creationId xmlns:a16="http://schemas.microsoft.com/office/drawing/2014/main" id="{C2D94A32-C64D-99EC-845B-F32AC0F290AD}"/>
                    </a:ext>
                  </a:extLst>
                </p14:cNvPr>
                <p14:cNvContentPartPr/>
                <p14:nvPr/>
              </p14:nvContentPartPr>
              <p14:xfrm>
                <a:off x="5974747" y="2517510"/>
                <a:ext cx="360" cy="5400"/>
              </p14:xfrm>
            </p:contentPart>
          </mc:Choice>
          <mc:Fallback xmlns="">
            <p:pic>
              <p:nvPicPr>
                <p:cNvPr id="38" name="Ink 37">
                  <a:extLst>
                    <a:ext uri="{FF2B5EF4-FFF2-40B4-BE49-F238E27FC236}">
                      <a16:creationId xmlns:a16="http://schemas.microsoft.com/office/drawing/2014/main" id="{C2D94A32-C64D-99EC-845B-F32AC0F290AD}"/>
                    </a:ext>
                  </a:extLst>
                </p:cNvPr>
                <p:cNvPicPr/>
                <p:nvPr/>
              </p:nvPicPr>
              <p:blipFill>
                <a:blip r:embed="rId29"/>
                <a:stretch>
                  <a:fillRect/>
                </a:stretch>
              </p:blipFill>
              <p:spPr>
                <a:xfrm>
                  <a:off x="5938747" y="2301510"/>
                  <a:ext cx="7200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40" name="Ink 39">
                  <a:extLst>
                    <a:ext uri="{FF2B5EF4-FFF2-40B4-BE49-F238E27FC236}">
                      <a16:creationId xmlns:a16="http://schemas.microsoft.com/office/drawing/2014/main" id="{F0B2A017-D7EB-26DC-22BC-8363D3B6043F}"/>
                    </a:ext>
                  </a:extLst>
                </p14:cNvPr>
                <p14:cNvContentPartPr/>
                <p14:nvPr/>
              </p14:nvContentPartPr>
              <p14:xfrm>
                <a:off x="5957107" y="2580150"/>
                <a:ext cx="5040" cy="5400"/>
              </p14:xfrm>
            </p:contentPart>
          </mc:Choice>
          <mc:Fallback xmlns="">
            <p:pic>
              <p:nvPicPr>
                <p:cNvPr id="40" name="Ink 39">
                  <a:extLst>
                    <a:ext uri="{FF2B5EF4-FFF2-40B4-BE49-F238E27FC236}">
                      <a16:creationId xmlns:a16="http://schemas.microsoft.com/office/drawing/2014/main" id="{F0B2A017-D7EB-26DC-22BC-8363D3B6043F}"/>
                    </a:ext>
                  </a:extLst>
                </p:cNvPr>
                <p:cNvPicPr/>
                <p:nvPr/>
              </p:nvPicPr>
              <p:blipFill>
                <a:blip r:embed="rId31"/>
                <a:stretch>
                  <a:fillRect/>
                </a:stretch>
              </p:blipFill>
              <p:spPr>
                <a:xfrm>
                  <a:off x="5921107" y="2364150"/>
                  <a:ext cx="766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42" name="Ink 41">
                  <a:extLst>
                    <a:ext uri="{FF2B5EF4-FFF2-40B4-BE49-F238E27FC236}">
                      <a16:creationId xmlns:a16="http://schemas.microsoft.com/office/drawing/2014/main" id="{A4A54387-A5CC-B966-F7E3-53B09A76C4F2}"/>
                    </a:ext>
                  </a:extLst>
                </p14:cNvPr>
                <p14:cNvContentPartPr/>
                <p14:nvPr/>
              </p14:nvContentPartPr>
              <p14:xfrm>
                <a:off x="6062587" y="2617590"/>
                <a:ext cx="360" cy="360"/>
              </p14:xfrm>
            </p:contentPart>
          </mc:Choice>
          <mc:Fallback xmlns="">
            <p:pic>
              <p:nvPicPr>
                <p:cNvPr id="42" name="Ink 41">
                  <a:extLst>
                    <a:ext uri="{FF2B5EF4-FFF2-40B4-BE49-F238E27FC236}">
                      <a16:creationId xmlns:a16="http://schemas.microsoft.com/office/drawing/2014/main" id="{A4A54387-A5CC-B966-F7E3-53B09A76C4F2}"/>
                    </a:ext>
                  </a:extLst>
                </p:cNvPr>
                <p:cNvPicPr/>
                <p:nvPr/>
              </p:nvPicPr>
              <p:blipFill>
                <a:blip r:embed="rId33"/>
                <a:stretch>
                  <a:fillRect/>
                </a:stretch>
              </p:blipFill>
              <p:spPr>
                <a:xfrm>
                  <a:off x="6026587" y="24015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43" name="Ink 42">
                  <a:extLst>
                    <a:ext uri="{FF2B5EF4-FFF2-40B4-BE49-F238E27FC236}">
                      <a16:creationId xmlns:a16="http://schemas.microsoft.com/office/drawing/2014/main" id="{9A0F3CA6-C966-F678-6B91-D292AECD8EDE}"/>
                    </a:ext>
                  </a:extLst>
                </p14:cNvPr>
                <p14:cNvContentPartPr/>
                <p14:nvPr/>
              </p14:nvContentPartPr>
              <p14:xfrm>
                <a:off x="5944867" y="2530470"/>
                <a:ext cx="5400" cy="360"/>
              </p14:xfrm>
            </p:contentPart>
          </mc:Choice>
          <mc:Fallback xmlns="">
            <p:pic>
              <p:nvPicPr>
                <p:cNvPr id="43" name="Ink 42">
                  <a:extLst>
                    <a:ext uri="{FF2B5EF4-FFF2-40B4-BE49-F238E27FC236}">
                      <a16:creationId xmlns:a16="http://schemas.microsoft.com/office/drawing/2014/main" id="{9A0F3CA6-C966-F678-6B91-D292AECD8EDE}"/>
                    </a:ext>
                  </a:extLst>
                </p:cNvPr>
                <p:cNvPicPr/>
                <p:nvPr/>
              </p:nvPicPr>
              <p:blipFill>
                <a:blip r:embed="rId35"/>
                <a:stretch>
                  <a:fillRect/>
                </a:stretch>
              </p:blipFill>
              <p:spPr>
                <a:xfrm>
                  <a:off x="5908867" y="2314470"/>
                  <a:ext cx="7704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45" name="Ink 44">
                  <a:extLst>
                    <a:ext uri="{FF2B5EF4-FFF2-40B4-BE49-F238E27FC236}">
                      <a16:creationId xmlns:a16="http://schemas.microsoft.com/office/drawing/2014/main" id="{1D35FC6E-F118-7D5D-CADE-0DB52D2C033D}"/>
                    </a:ext>
                  </a:extLst>
                </p14:cNvPr>
                <p14:cNvContentPartPr/>
                <p14:nvPr/>
              </p14:nvContentPartPr>
              <p14:xfrm>
                <a:off x="5824267" y="2630550"/>
                <a:ext cx="360" cy="360"/>
              </p14:xfrm>
            </p:contentPart>
          </mc:Choice>
          <mc:Fallback xmlns="">
            <p:pic>
              <p:nvPicPr>
                <p:cNvPr id="45" name="Ink 44">
                  <a:extLst>
                    <a:ext uri="{FF2B5EF4-FFF2-40B4-BE49-F238E27FC236}">
                      <a16:creationId xmlns:a16="http://schemas.microsoft.com/office/drawing/2014/main" id="{1D35FC6E-F118-7D5D-CADE-0DB52D2C033D}"/>
                    </a:ext>
                  </a:extLst>
                </p:cNvPr>
                <p:cNvPicPr/>
                <p:nvPr/>
              </p:nvPicPr>
              <p:blipFill>
                <a:blip r:embed="rId37"/>
                <a:stretch>
                  <a:fillRect/>
                </a:stretch>
              </p:blipFill>
              <p:spPr>
                <a:xfrm>
                  <a:off x="5788267" y="24145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47" name="Ink 46">
                  <a:extLst>
                    <a:ext uri="{FF2B5EF4-FFF2-40B4-BE49-F238E27FC236}">
                      <a16:creationId xmlns:a16="http://schemas.microsoft.com/office/drawing/2014/main" id="{541E2982-0967-EBAF-A1EE-EA537786BBFC}"/>
                    </a:ext>
                  </a:extLst>
                </p14:cNvPr>
                <p14:cNvContentPartPr/>
                <p14:nvPr/>
              </p14:nvContentPartPr>
              <p14:xfrm>
                <a:off x="5899507" y="2567190"/>
                <a:ext cx="360" cy="360"/>
              </p14:xfrm>
            </p:contentPart>
          </mc:Choice>
          <mc:Fallback xmlns="">
            <p:pic>
              <p:nvPicPr>
                <p:cNvPr id="47" name="Ink 46">
                  <a:extLst>
                    <a:ext uri="{FF2B5EF4-FFF2-40B4-BE49-F238E27FC236}">
                      <a16:creationId xmlns:a16="http://schemas.microsoft.com/office/drawing/2014/main" id="{541E2982-0967-EBAF-A1EE-EA537786BBFC}"/>
                    </a:ext>
                  </a:extLst>
                </p:cNvPr>
                <p:cNvPicPr/>
                <p:nvPr/>
              </p:nvPicPr>
              <p:blipFill>
                <a:blip r:embed="rId39"/>
                <a:stretch>
                  <a:fillRect/>
                </a:stretch>
              </p:blipFill>
              <p:spPr>
                <a:xfrm>
                  <a:off x="5863507" y="23511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48" name="Ink 47">
                  <a:extLst>
                    <a:ext uri="{FF2B5EF4-FFF2-40B4-BE49-F238E27FC236}">
                      <a16:creationId xmlns:a16="http://schemas.microsoft.com/office/drawing/2014/main" id="{D4F4CB60-C960-949D-CCED-135F6FF3CBD3}"/>
                    </a:ext>
                  </a:extLst>
                </p14:cNvPr>
                <p14:cNvContentPartPr/>
                <p14:nvPr/>
              </p14:nvContentPartPr>
              <p14:xfrm>
                <a:off x="5999587" y="2567190"/>
                <a:ext cx="360" cy="360"/>
              </p14:xfrm>
            </p:contentPart>
          </mc:Choice>
          <mc:Fallback xmlns="">
            <p:pic>
              <p:nvPicPr>
                <p:cNvPr id="48" name="Ink 47">
                  <a:extLst>
                    <a:ext uri="{FF2B5EF4-FFF2-40B4-BE49-F238E27FC236}">
                      <a16:creationId xmlns:a16="http://schemas.microsoft.com/office/drawing/2014/main" id="{D4F4CB60-C960-949D-CCED-135F6FF3CBD3}"/>
                    </a:ext>
                  </a:extLst>
                </p:cNvPr>
                <p:cNvPicPr/>
                <p:nvPr/>
              </p:nvPicPr>
              <p:blipFill>
                <a:blip r:embed="rId27"/>
                <a:stretch>
                  <a:fillRect/>
                </a:stretch>
              </p:blipFill>
              <p:spPr>
                <a:xfrm>
                  <a:off x="5963587" y="23511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50" name="Ink 49">
                  <a:extLst>
                    <a:ext uri="{FF2B5EF4-FFF2-40B4-BE49-F238E27FC236}">
                      <a16:creationId xmlns:a16="http://schemas.microsoft.com/office/drawing/2014/main" id="{68197DA8-DEF9-768E-78A0-0EBC53CB72F5}"/>
                    </a:ext>
                  </a:extLst>
                </p14:cNvPr>
                <p14:cNvContentPartPr/>
                <p14:nvPr/>
              </p14:nvContentPartPr>
              <p14:xfrm>
                <a:off x="5874667" y="2592750"/>
                <a:ext cx="360" cy="360"/>
              </p14:xfrm>
            </p:contentPart>
          </mc:Choice>
          <mc:Fallback xmlns="">
            <p:pic>
              <p:nvPicPr>
                <p:cNvPr id="50" name="Ink 49">
                  <a:extLst>
                    <a:ext uri="{FF2B5EF4-FFF2-40B4-BE49-F238E27FC236}">
                      <a16:creationId xmlns:a16="http://schemas.microsoft.com/office/drawing/2014/main" id="{68197DA8-DEF9-768E-78A0-0EBC53CB72F5}"/>
                    </a:ext>
                  </a:extLst>
                </p:cNvPr>
                <p:cNvPicPr/>
                <p:nvPr/>
              </p:nvPicPr>
              <p:blipFill>
                <a:blip r:embed="rId25"/>
                <a:stretch>
                  <a:fillRect/>
                </a:stretch>
              </p:blipFill>
              <p:spPr>
                <a:xfrm>
                  <a:off x="5838667" y="23767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51" name="Ink 50">
                  <a:extLst>
                    <a:ext uri="{FF2B5EF4-FFF2-40B4-BE49-F238E27FC236}">
                      <a16:creationId xmlns:a16="http://schemas.microsoft.com/office/drawing/2014/main" id="{4C90F4B4-BE2B-A8DC-0DFC-0BFEBBD58234}"/>
                    </a:ext>
                  </a:extLst>
                </p14:cNvPr>
                <p14:cNvContentPartPr/>
                <p14:nvPr/>
              </p14:nvContentPartPr>
              <p14:xfrm>
                <a:off x="6062587" y="2580150"/>
                <a:ext cx="360" cy="360"/>
              </p14:xfrm>
            </p:contentPart>
          </mc:Choice>
          <mc:Fallback xmlns="">
            <p:pic>
              <p:nvPicPr>
                <p:cNvPr id="51" name="Ink 50">
                  <a:extLst>
                    <a:ext uri="{FF2B5EF4-FFF2-40B4-BE49-F238E27FC236}">
                      <a16:creationId xmlns:a16="http://schemas.microsoft.com/office/drawing/2014/main" id="{4C90F4B4-BE2B-A8DC-0DFC-0BFEBBD58234}"/>
                    </a:ext>
                  </a:extLst>
                </p:cNvPr>
                <p:cNvPicPr/>
                <p:nvPr/>
              </p:nvPicPr>
              <p:blipFill>
                <a:blip r:embed="rId43"/>
                <a:stretch>
                  <a:fillRect/>
                </a:stretch>
              </p:blipFill>
              <p:spPr>
                <a:xfrm>
                  <a:off x="6026587" y="23641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53" name="Ink 52">
                  <a:extLst>
                    <a:ext uri="{FF2B5EF4-FFF2-40B4-BE49-F238E27FC236}">
                      <a16:creationId xmlns:a16="http://schemas.microsoft.com/office/drawing/2014/main" id="{6E8E671C-C849-B95D-BEC1-5A40F190A009}"/>
                    </a:ext>
                  </a:extLst>
                </p14:cNvPr>
                <p14:cNvContentPartPr/>
                <p14:nvPr/>
              </p14:nvContentPartPr>
              <p14:xfrm>
                <a:off x="5987347" y="2555310"/>
                <a:ext cx="360" cy="360"/>
              </p14:xfrm>
            </p:contentPart>
          </mc:Choice>
          <mc:Fallback xmlns="">
            <p:pic>
              <p:nvPicPr>
                <p:cNvPr id="53" name="Ink 52">
                  <a:extLst>
                    <a:ext uri="{FF2B5EF4-FFF2-40B4-BE49-F238E27FC236}">
                      <a16:creationId xmlns:a16="http://schemas.microsoft.com/office/drawing/2014/main" id="{6E8E671C-C849-B95D-BEC1-5A40F190A009}"/>
                    </a:ext>
                  </a:extLst>
                </p:cNvPr>
                <p:cNvPicPr/>
                <p:nvPr/>
              </p:nvPicPr>
              <p:blipFill>
                <a:blip r:embed="rId43"/>
                <a:stretch>
                  <a:fillRect/>
                </a:stretch>
              </p:blipFill>
              <p:spPr>
                <a:xfrm>
                  <a:off x="5951347" y="233931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54" name="Ink 53">
                  <a:extLst>
                    <a:ext uri="{FF2B5EF4-FFF2-40B4-BE49-F238E27FC236}">
                      <a16:creationId xmlns:a16="http://schemas.microsoft.com/office/drawing/2014/main" id="{E308E7D5-C37A-CB83-53B2-5FEA3131BB3B}"/>
                    </a:ext>
                  </a:extLst>
                </p14:cNvPr>
                <p14:cNvContentPartPr/>
                <p14:nvPr/>
              </p14:nvContentPartPr>
              <p14:xfrm>
                <a:off x="5936947" y="2492670"/>
                <a:ext cx="360" cy="360"/>
              </p14:xfrm>
            </p:contentPart>
          </mc:Choice>
          <mc:Fallback xmlns="">
            <p:pic>
              <p:nvPicPr>
                <p:cNvPr id="54" name="Ink 53">
                  <a:extLst>
                    <a:ext uri="{FF2B5EF4-FFF2-40B4-BE49-F238E27FC236}">
                      <a16:creationId xmlns:a16="http://schemas.microsoft.com/office/drawing/2014/main" id="{E308E7D5-C37A-CB83-53B2-5FEA3131BB3B}"/>
                    </a:ext>
                  </a:extLst>
                </p:cNvPr>
                <p:cNvPicPr/>
                <p:nvPr/>
              </p:nvPicPr>
              <p:blipFill>
                <a:blip r:embed="rId29"/>
                <a:stretch>
                  <a:fillRect/>
                </a:stretch>
              </p:blipFill>
              <p:spPr>
                <a:xfrm>
                  <a:off x="5900947" y="227667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55" name="Ink 54">
                  <a:extLst>
                    <a:ext uri="{FF2B5EF4-FFF2-40B4-BE49-F238E27FC236}">
                      <a16:creationId xmlns:a16="http://schemas.microsoft.com/office/drawing/2014/main" id="{1AD28A1B-8AA4-7D1B-3685-701254A26935}"/>
                    </a:ext>
                  </a:extLst>
                </p14:cNvPr>
                <p14:cNvContentPartPr/>
                <p14:nvPr/>
              </p14:nvContentPartPr>
              <p14:xfrm>
                <a:off x="5882227" y="2492670"/>
                <a:ext cx="5400" cy="360"/>
              </p14:xfrm>
            </p:contentPart>
          </mc:Choice>
          <mc:Fallback xmlns="">
            <p:pic>
              <p:nvPicPr>
                <p:cNvPr id="55" name="Ink 54">
                  <a:extLst>
                    <a:ext uri="{FF2B5EF4-FFF2-40B4-BE49-F238E27FC236}">
                      <a16:creationId xmlns:a16="http://schemas.microsoft.com/office/drawing/2014/main" id="{1AD28A1B-8AA4-7D1B-3685-701254A26935}"/>
                    </a:ext>
                  </a:extLst>
                </p:cNvPr>
                <p:cNvPicPr/>
                <p:nvPr/>
              </p:nvPicPr>
              <p:blipFill>
                <a:blip r:embed="rId47"/>
                <a:stretch>
                  <a:fillRect/>
                </a:stretch>
              </p:blipFill>
              <p:spPr>
                <a:xfrm>
                  <a:off x="5846227" y="2276670"/>
                  <a:ext cx="7704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57" name="Ink 56">
                  <a:extLst>
                    <a:ext uri="{FF2B5EF4-FFF2-40B4-BE49-F238E27FC236}">
                      <a16:creationId xmlns:a16="http://schemas.microsoft.com/office/drawing/2014/main" id="{35647FC5-E9C4-25D1-959F-1B4949152E86}"/>
                    </a:ext>
                  </a:extLst>
                </p14:cNvPr>
                <p14:cNvContentPartPr/>
                <p14:nvPr/>
              </p14:nvContentPartPr>
              <p14:xfrm>
                <a:off x="5836867" y="2630550"/>
                <a:ext cx="360" cy="360"/>
              </p14:xfrm>
            </p:contentPart>
          </mc:Choice>
          <mc:Fallback xmlns="">
            <p:pic>
              <p:nvPicPr>
                <p:cNvPr id="57" name="Ink 56">
                  <a:extLst>
                    <a:ext uri="{FF2B5EF4-FFF2-40B4-BE49-F238E27FC236}">
                      <a16:creationId xmlns:a16="http://schemas.microsoft.com/office/drawing/2014/main" id="{35647FC5-E9C4-25D1-959F-1B4949152E86}"/>
                    </a:ext>
                  </a:extLst>
                </p:cNvPr>
                <p:cNvPicPr/>
                <p:nvPr/>
              </p:nvPicPr>
              <p:blipFill>
                <a:blip r:embed="rId37"/>
                <a:stretch>
                  <a:fillRect/>
                </a:stretch>
              </p:blipFill>
              <p:spPr>
                <a:xfrm>
                  <a:off x="5800867" y="24145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59" name="Ink 58">
                  <a:extLst>
                    <a:ext uri="{FF2B5EF4-FFF2-40B4-BE49-F238E27FC236}">
                      <a16:creationId xmlns:a16="http://schemas.microsoft.com/office/drawing/2014/main" id="{49139188-4B35-4DFC-AFE0-08E0EC975369}"/>
                    </a:ext>
                  </a:extLst>
                </p14:cNvPr>
                <p14:cNvContentPartPr/>
                <p14:nvPr/>
              </p14:nvContentPartPr>
              <p14:xfrm>
                <a:off x="5836867" y="2604990"/>
                <a:ext cx="360" cy="360"/>
              </p14:xfrm>
            </p:contentPart>
          </mc:Choice>
          <mc:Fallback xmlns="">
            <p:pic>
              <p:nvPicPr>
                <p:cNvPr id="59" name="Ink 58">
                  <a:extLst>
                    <a:ext uri="{FF2B5EF4-FFF2-40B4-BE49-F238E27FC236}">
                      <a16:creationId xmlns:a16="http://schemas.microsoft.com/office/drawing/2014/main" id="{49139188-4B35-4DFC-AFE0-08E0EC975369}"/>
                    </a:ext>
                  </a:extLst>
                </p:cNvPr>
                <p:cNvPicPr/>
                <p:nvPr/>
              </p:nvPicPr>
              <p:blipFill>
                <a:blip r:embed="rId50"/>
                <a:stretch>
                  <a:fillRect/>
                </a:stretch>
              </p:blipFill>
              <p:spPr>
                <a:xfrm>
                  <a:off x="5800867" y="23889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60" name="Ink 59">
                  <a:extLst>
                    <a:ext uri="{FF2B5EF4-FFF2-40B4-BE49-F238E27FC236}">
                      <a16:creationId xmlns:a16="http://schemas.microsoft.com/office/drawing/2014/main" id="{787D7BDF-E06F-EBE8-81E9-F5C5158095F6}"/>
                    </a:ext>
                  </a:extLst>
                </p14:cNvPr>
                <p14:cNvContentPartPr/>
                <p14:nvPr/>
              </p14:nvContentPartPr>
              <p14:xfrm>
                <a:off x="5999587" y="2592750"/>
                <a:ext cx="360" cy="360"/>
              </p14:xfrm>
            </p:contentPart>
          </mc:Choice>
          <mc:Fallback xmlns="">
            <p:pic>
              <p:nvPicPr>
                <p:cNvPr id="60" name="Ink 59">
                  <a:extLst>
                    <a:ext uri="{FF2B5EF4-FFF2-40B4-BE49-F238E27FC236}">
                      <a16:creationId xmlns:a16="http://schemas.microsoft.com/office/drawing/2014/main" id="{787D7BDF-E06F-EBE8-81E9-F5C5158095F6}"/>
                    </a:ext>
                  </a:extLst>
                </p:cNvPr>
                <p:cNvPicPr/>
                <p:nvPr/>
              </p:nvPicPr>
              <p:blipFill>
                <a:blip r:embed="rId43"/>
                <a:stretch>
                  <a:fillRect/>
                </a:stretch>
              </p:blipFill>
              <p:spPr>
                <a:xfrm>
                  <a:off x="5963587" y="23767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62" name="Ink 61">
                  <a:extLst>
                    <a:ext uri="{FF2B5EF4-FFF2-40B4-BE49-F238E27FC236}">
                      <a16:creationId xmlns:a16="http://schemas.microsoft.com/office/drawing/2014/main" id="{9AF86E15-386A-1AF5-236C-52BC570E4289}"/>
                    </a:ext>
                  </a:extLst>
                </p14:cNvPr>
                <p14:cNvContentPartPr/>
                <p14:nvPr/>
              </p14:nvContentPartPr>
              <p14:xfrm>
                <a:off x="5936947" y="2580150"/>
                <a:ext cx="360" cy="360"/>
              </p14:xfrm>
            </p:contentPart>
          </mc:Choice>
          <mc:Fallback xmlns="">
            <p:pic>
              <p:nvPicPr>
                <p:cNvPr id="62" name="Ink 61">
                  <a:extLst>
                    <a:ext uri="{FF2B5EF4-FFF2-40B4-BE49-F238E27FC236}">
                      <a16:creationId xmlns:a16="http://schemas.microsoft.com/office/drawing/2014/main" id="{9AF86E15-386A-1AF5-236C-52BC570E4289}"/>
                    </a:ext>
                  </a:extLst>
                </p:cNvPr>
                <p:cNvPicPr/>
                <p:nvPr/>
              </p:nvPicPr>
              <p:blipFill>
                <a:blip r:embed="rId43"/>
                <a:stretch>
                  <a:fillRect/>
                </a:stretch>
              </p:blipFill>
              <p:spPr>
                <a:xfrm>
                  <a:off x="5900947" y="23641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64" name="Ink 63">
                  <a:extLst>
                    <a:ext uri="{FF2B5EF4-FFF2-40B4-BE49-F238E27FC236}">
                      <a16:creationId xmlns:a16="http://schemas.microsoft.com/office/drawing/2014/main" id="{8EE84C4B-F593-ACA1-EEE6-E28D8CD03BFA}"/>
                    </a:ext>
                  </a:extLst>
                </p14:cNvPr>
                <p14:cNvContentPartPr/>
                <p14:nvPr/>
              </p14:nvContentPartPr>
              <p14:xfrm>
                <a:off x="5861707" y="2592750"/>
                <a:ext cx="360" cy="360"/>
              </p14:xfrm>
            </p:contentPart>
          </mc:Choice>
          <mc:Fallback xmlns="">
            <p:pic>
              <p:nvPicPr>
                <p:cNvPr id="64" name="Ink 63">
                  <a:extLst>
                    <a:ext uri="{FF2B5EF4-FFF2-40B4-BE49-F238E27FC236}">
                      <a16:creationId xmlns:a16="http://schemas.microsoft.com/office/drawing/2014/main" id="{8EE84C4B-F593-ACA1-EEE6-E28D8CD03BFA}"/>
                    </a:ext>
                  </a:extLst>
                </p:cNvPr>
                <p:cNvPicPr/>
                <p:nvPr/>
              </p:nvPicPr>
              <p:blipFill>
                <a:blip r:embed="rId25"/>
                <a:stretch>
                  <a:fillRect/>
                </a:stretch>
              </p:blipFill>
              <p:spPr>
                <a:xfrm>
                  <a:off x="5825707" y="23767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65" name="Ink 64">
                  <a:extLst>
                    <a:ext uri="{FF2B5EF4-FFF2-40B4-BE49-F238E27FC236}">
                      <a16:creationId xmlns:a16="http://schemas.microsoft.com/office/drawing/2014/main" id="{44B455F6-B353-6B14-1E16-D40C6914866A}"/>
                    </a:ext>
                  </a:extLst>
                </p14:cNvPr>
                <p14:cNvContentPartPr/>
                <p14:nvPr/>
              </p14:nvContentPartPr>
              <p14:xfrm>
                <a:off x="5949907" y="2542350"/>
                <a:ext cx="360" cy="360"/>
              </p14:xfrm>
            </p:contentPart>
          </mc:Choice>
          <mc:Fallback xmlns="">
            <p:pic>
              <p:nvPicPr>
                <p:cNvPr id="65" name="Ink 64">
                  <a:extLst>
                    <a:ext uri="{FF2B5EF4-FFF2-40B4-BE49-F238E27FC236}">
                      <a16:creationId xmlns:a16="http://schemas.microsoft.com/office/drawing/2014/main" id="{44B455F6-B353-6B14-1E16-D40C6914866A}"/>
                    </a:ext>
                  </a:extLst>
                </p:cNvPr>
                <p:cNvPicPr/>
                <p:nvPr/>
              </p:nvPicPr>
              <p:blipFill>
                <a:blip r:embed="rId43"/>
                <a:stretch>
                  <a:fillRect/>
                </a:stretch>
              </p:blipFill>
              <p:spPr>
                <a:xfrm>
                  <a:off x="5913907" y="23263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66" name="Ink 65">
                  <a:extLst>
                    <a:ext uri="{FF2B5EF4-FFF2-40B4-BE49-F238E27FC236}">
                      <a16:creationId xmlns:a16="http://schemas.microsoft.com/office/drawing/2014/main" id="{08C1222D-980D-9033-99E1-0E0E77DFACAF}"/>
                    </a:ext>
                  </a:extLst>
                </p14:cNvPr>
                <p14:cNvContentPartPr/>
                <p14:nvPr/>
              </p14:nvContentPartPr>
              <p14:xfrm>
                <a:off x="5999587" y="2604990"/>
                <a:ext cx="360" cy="360"/>
              </p14:xfrm>
            </p:contentPart>
          </mc:Choice>
          <mc:Fallback xmlns="">
            <p:pic>
              <p:nvPicPr>
                <p:cNvPr id="66" name="Ink 65">
                  <a:extLst>
                    <a:ext uri="{FF2B5EF4-FFF2-40B4-BE49-F238E27FC236}">
                      <a16:creationId xmlns:a16="http://schemas.microsoft.com/office/drawing/2014/main" id="{08C1222D-980D-9033-99E1-0E0E77DFACAF}"/>
                    </a:ext>
                  </a:extLst>
                </p:cNvPr>
                <p:cNvPicPr/>
                <p:nvPr/>
              </p:nvPicPr>
              <p:blipFill>
                <a:blip r:embed="rId33"/>
                <a:stretch>
                  <a:fillRect/>
                </a:stretch>
              </p:blipFill>
              <p:spPr>
                <a:xfrm>
                  <a:off x="5963587" y="23889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68" name="Ink 67">
                  <a:extLst>
                    <a:ext uri="{FF2B5EF4-FFF2-40B4-BE49-F238E27FC236}">
                      <a16:creationId xmlns:a16="http://schemas.microsoft.com/office/drawing/2014/main" id="{E9F023C5-6DB3-B90B-A8A7-2F0E8672D0A9}"/>
                    </a:ext>
                  </a:extLst>
                </p14:cNvPr>
                <p14:cNvContentPartPr/>
                <p14:nvPr/>
              </p14:nvContentPartPr>
              <p14:xfrm>
                <a:off x="5899507" y="2585190"/>
                <a:ext cx="128160" cy="8280"/>
              </p14:xfrm>
            </p:contentPart>
          </mc:Choice>
          <mc:Fallback xmlns="">
            <p:pic>
              <p:nvPicPr>
                <p:cNvPr id="68" name="Ink 67">
                  <a:extLst>
                    <a:ext uri="{FF2B5EF4-FFF2-40B4-BE49-F238E27FC236}">
                      <a16:creationId xmlns:a16="http://schemas.microsoft.com/office/drawing/2014/main" id="{E9F023C5-6DB3-B90B-A8A7-2F0E8672D0A9}"/>
                    </a:ext>
                  </a:extLst>
                </p:cNvPr>
                <p:cNvPicPr/>
                <p:nvPr/>
              </p:nvPicPr>
              <p:blipFill>
                <a:blip r:embed="rId57"/>
                <a:stretch>
                  <a:fillRect/>
                </a:stretch>
              </p:blipFill>
              <p:spPr>
                <a:xfrm>
                  <a:off x="5863507" y="2369190"/>
                  <a:ext cx="199800" cy="439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69" name="Ink 68">
                  <a:extLst>
                    <a:ext uri="{FF2B5EF4-FFF2-40B4-BE49-F238E27FC236}">
                      <a16:creationId xmlns:a16="http://schemas.microsoft.com/office/drawing/2014/main" id="{E08767B0-41A0-6F66-ED5D-8D685FA5B6EC}"/>
                    </a:ext>
                  </a:extLst>
                </p14:cNvPr>
                <p14:cNvContentPartPr/>
                <p14:nvPr/>
              </p14:nvContentPartPr>
              <p14:xfrm>
                <a:off x="5859187" y="2530470"/>
                <a:ext cx="102960" cy="30960"/>
              </p14:xfrm>
            </p:contentPart>
          </mc:Choice>
          <mc:Fallback xmlns="">
            <p:pic>
              <p:nvPicPr>
                <p:cNvPr id="69" name="Ink 68">
                  <a:extLst>
                    <a:ext uri="{FF2B5EF4-FFF2-40B4-BE49-F238E27FC236}">
                      <a16:creationId xmlns:a16="http://schemas.microsoft.com/office/drawing/2014/main" id="{E08767B0-41A0-6F66-ED5D-8D685FA5B6EC}"/>
                    </a:ext>
                  </a:extLst>
                </p:cNvPr>
                <p:cNvPicPr/>
                <p:nvPr/>
              </p:nvPicPr>
              <p:blipFill>
                <a:blip r:embed="rId59"/>
                <a:stretch>
                  <a:fillRect/>
                </a:stretch>
              </p:blipFill>
              <p:spPr>
                <a:xfrm>
                  <a:off x="5823187" y="2314470"/>
                  <a:ext cx="174600" cy="46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71" name="Ink 70">
                  <a:extLst>
                    <a:ext uri="{FF2B5EF4-FFF2-40B4-BE49-F238E27FC236}">
                      <a16:creationId xmlns:a16="http://schemas.microsoft.com/office/drawing/2014/main" id="{3E15FD82-BCDB-3AA2-73CB-83D9938E47BA}"/>
                    </a:ext>
                  </a:extLst>
                </p14:cNvPr>
                <p14:cNvContentPartPr/>
                <p14:nvPr/>
              </p14:nvContentPartPr>
              <p14:xfrm>
                <a:off x="5836867" y="2529030"/>
                <a:ext cx="266760" cy="145800"/>
              </p14:xfrm>
            </p:contentPart>
          </mc:Choice>
          <mc:Fallback xmlns="">
            <p:pic>
              <p:nvPicPr>
                <p:cNvPr id="71" name="Ink 70">
                  <a:extLst>
                    <a:ext uri="{FF2B5EF4-FFF2-40B4-BE49-F238E27FC236}">
                      <a16:creationId xmlns:a16="http://schemas.microsoft.com/office/drawing/2014/main" id="{3E15FD82-BCDB-3AA2-73CB-83D9938E47BA}"/>
                    </a:ext>
                  </a:extLst>
                </p:cNvPr>
                <p:cNvPicPr/>
                <p:nvPr/>
              </p:nvPicPr>
              <p:blipFill>
                <a:blip r:embed="rId61"/>
                <a:stretch>
                  <a:fillRect/>
                </a:stretch>
              </p:blipFill>
              <p:spPr>
                <a:xfrm>
                  <a:off x="5800818" y="2313030"/>
                  <a:ext cx="338497" cy="577440"/>
                </a:xfrm>
                <a:prstGeom prst="rect">
                  <a:avLst/>
                </a:prstGeom>
              </p:spPr>
            </p:pic>
          </mc:Fallback>
        </mc:AlternateContent>
      </p:grpSp>
      <p:grpSp>
        <p:nvGrpSpPr>
          <p:cNvPr id="82" name="Group 81">
            <a:extLst>
              <a:ext uri="{FF2B5EF4-FFF2-40B4-BE49-F238E27FC236}">
                <a16:creationId xmlns:a16="http://schemas.microsoft.com/office/drawing/2014/main" id="{CE74151E-C834-247C-C773-586FFEF33FC5}"/>
              </a:ext>
            </a:extLst>
          </p:cNvPr>
          <p:cNvGrpSpPr/>
          <p:nvPr/>
        </p:nvGrpSpPr>
        <p:grpSpPr>
          <a:xfrm>
            <a:off x="5824267" y="2442270"/>
            <a:ext cx="244440" cy="163080"/>
            <a:chOff x="5824267" y="2442270"/>
            <a:chExt cx="244440" cy="163080"/>
          </a:xfrm>
        </p:grpSpPr>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73" name="Ink 72">
                  <a:extLst>
                    <a:ext uri="{FF2B5EF4-FFF2-40B4-BE49-F238E27FC236}">
                      <a16:creationId xmlns:a16="http://schemas.microsoft.com/office/drawing/2014/main" id="{B592BB86-3FA9-C7E9-E635-606F58AD87B7}"/>
                    </a:ext>
                  </a:extLst>
                </p14:cNvPr>
                <p14:cNvContentPartPr/>
                <p14:nvPr/>
              </p14:nvContentPartPr>
              <p14:xfrm>
                <a:off x="5880067" y="2445870"/>
                <a:ext cx="188640" cy="84960"/>
              </p14:xfrm>
            </p:contentPart>
          </mc:Choice>
          <mc:Fallback xmlns="">
            <p:pic>
              <p:nvPicPr>
                <p:cNvPr id="73" name="Ink 72">
                  <a:extLst>
                    <a:ext uri="{FF2B5EF4-FFF2-40B4-BE49-F238E27FC236}">
                      <a16:creationId xmlns:a16="http://schemas.microsoft.com/office/drawing/2014/main" id="{B592BB86-3FA9-C7E9-E635-606F58AD87B7}"/>
                    </a:ext>
                  </a:extLst>
                </p:cNvPr>
                <p:cNvPicPr/>
                <p:nvPr/>
              </p:nvPicPr>
              <p:blipFill>
                <a:blip r:embed="rId63"/>
                <a:stretch>
                  <a:fillRect/>
                </a:stretch>
              </p:blipFill>
              <p:spPr>
                <a:xfrm>
                  <a:off x="5844067" y="2229870"/>
                  <a:ext cx="260280" cy="51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74" name="Ink 73">
                  <a:extLst>
                    <a:ext uri="{FF2B5EF4-FFF2-40B4-BE49-F238E27FC236}">
                      <a16:creationId xmlns:a16="http://schemas.microsoft.com/office/drawing/2014/main" id="{736BED8F-4E6D-CED2-3FFE-34B5E269775E}"/>
                    </a:ext>
                  </a:extLst>
                </p14:cNvPr>
                <p14:cNvContentPartPr/>
                <p14:nvPr/>
              </p14:nvContentPartPr>
              <p14:xfrm>
                <a:off x="5961787" y="2604990"/>
                <a:ext cx="360" cy="360"/>
              </p14:xfrm>
            </p:contentPart>
          </mc:Choice>
          <mc:Fallback xmlns="">
            <p:pic>
              <p:nvPicPr>
                <p:cNvPr id="74" name="Ink 73">
                  <a:extLst>
                    <a:ext uri="{FF2B5EF4-FFF2-40B4-BE49-F238E27FC236}">
                      <a16:creationId xmlns:a16="http://schemas.microsoft.com/office/drawing/2014/main" id="{736BED8F-4E6D-CED2-3FFE-34B5E269775E}"/>
                    </a:ext>
                  </a:extLst>
                </p:cNvPr>
                <p:cNvPicPr/>
                <p:nvPr/>
              </p:nvPicPr>
              <p:blipFill>
                <a:blip r:embed="rId65"/>
                <a:stretch>
                  <a:fillRect/>
                </a:stretch>
              </p:blipFill>
              <p:spPr>
                <a:xfrm>
                  <a:off x="5925787" y="23889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75" name="Ink 74">
                  <a:extLst>
                    <a:ext uri="{FF2B5EF4-FFF2-40B4-BE49-F238E27FC236}">
                      <a16:creationId xmlns:a16="http://schemas.microsoft.com/office/drawing/2014/main" id="{2C559A51-B1D9-C219-515C-415FDC2FCFE1}"/>
                    </a:ext>
                  </a:extLst>
                </p14:cNvPr>
                <p14:cNvContentPartPr/>
                <p14:nvPr/>
              </p14:nvContentPartPr>
              <p14:xfrm>
                <a:off x="6049987" y="2580150"/>
                <a:ext cx="360" cy="360"/>
              </p14:xfrm>
            </p:contentPart>
          </mc:Choice>
          <mc:Fallback xmlns="">
            <p:pic>
              <p:nvPicPr>
                <p:cNvPr id="75" name="Ink 74">
                  <a:extLst>
                    <a:ext uri="{FF2B5EF4-FFF2-40B4-BE49-F238E27FC236}">
                      <a16:creationId xmlns:a16="http://schemas.microsoft.com/office/drawing/2014/main" id="{2C559A51-B1D9-C219-515C-415FDC2FCFE1}"/>
                    </a:ext>
                  </a:extLst>
                </p:cNvPr>
                <p:cNvPicPr/>
                <p:nvPr/>
              </p:nvPicPr>
              <p:blipFill>
                <a:blip r:embed="rId67"/>
                <a:stretch>
                  <a:fillRect/>
                </a:stretch>
              </p:blipFill>
              <p:spPr>
                <a:xfrm>
                  <a:off x="6013987" y="23641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76" name="Ink 75">
                  <a:extLst>
                    <a:ext uri="{FF2B5EF4-FFF2-40B4-BE49-F238E27FC236}">
                      <a16:creationId xmlns:a16="http://schemas.microsoft.com/office/drawing/2014/main" id="{0DE56519-D901-F318-E1FE-DC7A5A9D2B51}"/>
                    </a:ext>
                  </a:extLst>
                </p14:cNvPr>
                <p14:cNvContentPartPr/>
                <p14:nvPr/>
              </p14:nvContentPartPr>
              <p14:xfrm>
                <a:off x="6062587" y="2480070"/>
                <a:ext cx="360" cy="360"/>
              </p14:xfrm>
            </p:contentPart>
          </mc:Choice>
          <mc:Fallback xmlns="">
            <p:pic>
              <p:nvPicPr>
                <p:cNvPr id="76" name="Ink 75">
                  <a:extLst>
                    <a:ext uri="{FF2B5EF4-FFF2-40B4-BE49-F238E27FC236}">
                      <a16:creationId xmlns:a16="http://schemas.microsoft.com/office/drawing/2014/main" id="{0DE56519-D901-F318-E1FE-DC7A5A9D2B51}"/>
                    </a:ext>
                  </a:extLst>
                </p:cNvPr>
                <p:cNvPicPr/>
                <p:nvPr/>
              </p:nvPicPr>
              <p:blipFill>
                <a:blip r:embed="rId69"/>
                <a:stretch>
                  <a:fillRect/>
                </a:stretch>
              </p:blipFill>
              <p:spPr>
                <a:xfrm>
                  <a:off x="6026587" y="226407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77" name="Ink 76">
                  <a:extLst>
                    <a:ext uri="{FF2B5EF4-FFF2-40B4-BE49-F238E27FC236}">
                      <a16:creationId xmlns:a16="http://schemas.microsoft.com/office/drawing/2014/main" id="{8675D2CF-7A73-7613-AAF4-CE7A7B303680}"/>
                    </a:ext>
                  </a:extLst>
                </p14:cNvPr>
                <p14:cNvContentPartPr/>
                <p14:nvPr/>
              </p14:nvContentPartPr>
              <p14:xfrm>
                <a:off x="5957107" y="2442270"/>
                <a:ext cx="5040" cy="360"/>
              </p14:xfrm>
            </p:contentPart>
          </mc:Choice>
          <mc:Fallback xmlns="">
            <p:pic>
              <p:nvPicPr>
                <p:cNvPr id="77" name="Ink 76">
                  <a:extLst>
                    <a:ext uri="{FF2B5EF4-FFF2-40B4-BE49-F238E27FC236}">
                      <a16:creationId xmlns:a16="http://schemas.microsoft.com/office/drawing/2014/main" id="{8675D2CF-7A73-7613-AAF4-CE7A7B303680}"/>
                    </a:ext>
                  </a:extLst>
                </p:cNvPr>
                <p:cNvPicPr/>
                <p:nvPr/>
              </p:nvPicPr>
              <p:blipFill>
                <a:blip r:embed="rId71"/>
                <a:stretch>
                  <a:fillRect/>
                </a:stretch>
              </p:blipFill>
              <p:spPr>
                <a:xfrm>
                  <a:off x="5921107" y="2226270"/>
                  <a:ext cx="7668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78" name="Ink 77">
                  <a:extLst>
                    <a:ext uri="{FF2B5EF4-FFF2-40B4-BE49-F238E27FC236}">
                      <a16:creationId xmlns:a16="http://schemas.microsoft.com/office/drawing/2014/main" id="{166168C5-BEB2-1980-268C-7EA5C17F8FC3}"/>
                    </a:ext>
                  </a:extLst>
                </p14:cNvPr>
                <p14:cNvContentPartPr/>
                <p14:nvPr/>
              </p14:nvContentPartPr>
              <p14:xfrm>
                <a:off x="5824267" y="2517510"/>
                <a:ext cx="360" cy="360"/>
              </p14:xfrm>
            </p:contentPart>
          </mc:Choice>
          <mc:Fallback xmlns="">
            <p:pic>
              <p:nvPicPr>
                <p:cNvPr id="78" name="Ink 77">
                  <a:extLst>
                    <a:ext uri="{FF2B5EF4-FFF2-40B4-BE49-F238E27FC236}">
                      <a16:creationId xmlns:a16="http://schemas.microsoft.com/office/drawing/2014/main" id="{166168C5-BEB2-1980-268C-7EA5C17F8FC3}"/>
                    </a:ext>
                  </a:extLst>
                </p:cNvPr>
                <p:cNvPicPr/>
                <p:nvPr/>
              </p:nvPicPr>
              <p:blipFill>
                <a:blip r:embed="rId73"/>
                <a:stretch>
                  <a:fillRect/>
                </a:stretch>
              </p:blipFill>
              <p:spPr>
                <a:xfrm>
                  <a:off x="5788267" y="230151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79" name="Ink 78">
                  <a:extLst>
                    <a:ext uri="{FF2B5EF4-FFF2-40B4-BE49-F238E27FC236}">
                      <a16:creationId xmlns:a16="http://schemas.microsoft.com/office/drawing/2014/main" id="{D626027B-73FE-9FE7-9FC4-7D344191F32E}"/>
                    </a:ext>
                  </a:extLst>
                </p14:cNvPr>
                <p14:cNvContentPartPr/>
                <p14:nvPr/>
              </p14:nvContentPartPr>
              <p14:xfrm>
                <a:off x="5961787" y="2517510"/>
                <a:ext cx="360" cy="360"/>
              </p14:xfrm>
            </p:contentPart>
          </mc:Choice>
          <mc:Fallback xmlns="">
            <p:pic>
              <p:nvPicPr>
                <p:cNvPr id="79" name="Ink 78">
                  <a:extLst>
                    <a:ext uri="{FF2B5EF4-FFF2-40B4-BE49-F238E27FC236}">
                      <a16:creationId xmlns:a16="http://schemas.microsoft.com/office/drawing/2014/main" id="{D626027B-73FE-9FE7-9FC4-7D344191F32E}"/>
                    </a:ext>
                  </a:extLst>
                </p:cNvPr>
                <p:cNvPicPr/>
                <p:nvPr/>
              </p:nvPicPr>
              <p:blipFill>
                <a:blip r:embed="rId67"/>
                <a:stretch>
                  <a:fillRect/>
                </a:stretch>
              </p:blipFill>
              <p:spPr>
                <a:xfrm>
                  <a:off x="5925787" y="230151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
              <p14:nvContentPartPr>
                <p14:cNvPr id="80" name="Ink 79">
                  <a:extLst>
                    <a:ext uri="{FF2B5EF4-FFF2-40B4-BE49-F238E27FC236}">
                      <a16:creationId xmlns:a16="http://schemas.microsoft.com/office/drawing/2014/main" id="{28FE137A-AA00-B2CA-163F-C4163A79A98F}"/>
                    </a:ext>
                  </a:extLst>
                </p14:cNvPr>
                <p14:cNvContentPartPr/>
                <p14:nvPr/>
              </p14:nvContentPartPr>
              <p14:xfrm>
                <a:off x="5961787" y="2517510"/>
                <a:ext cx="360" cy="360"/>
              </p14:xfrm>
            </p:contentPart>
          </mc:Choice>
          <mc:Fallback xmlns="">
            <p:pic>
              <p:nvPicPr>
                <p:cNvPr id="80" name="Ink 79">
                  <a:extLst>
                    <a:ext uri="{FF2B5EF4-FFF2-40B4-BE49-F238E27FC236}">
                      <a16:creationId xmlns:a16="http://schemas.microsoft.com/office/drawing/2014/main" id="{28FE137A-AA00-B2CA-163F-C4163A79A98F}"/>
                    </a:ext>
                  </a:extLst>
                </p:cNvPr>
                <p:cNvPicPr/>
                <p:nvPr/>
              </p:nvPicPr>
              <p:blipFill>
                <a:blip r:embed="rId67"/>
                <a:stretch>
                  <a:fillRect/>
                </a:stretch>
              </p:blipFill>
              <p:spPr>
                <a:xfrm>
                  <a:off x="5925787" y="230151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81" name="Ink 80">
                  <a:extLst>
                    <a:ext uri="{FF2B5EF4-FFF2-40B4-BE49-F238E27FC236}">
                      <a16:creationId xmlns:a16="http://schemas.microsoft.com/office/drawing/2014/main" id="{8DB99AD4-AC7B-32FB-4141-187645B40552}"/>
                    </a:ext>
                  </a:extLst>
                </p14:cNvPr>
                <p14:cNvContentPartPr/>
                <p14:nvPr/>
              </p14:nvContentPartPr>
              <p14:xfrm>
                <a:off x="5961787" y="2517510"/>
                <a:ext cx="360" cy="360"/>
              </p14:xfrm>
            </p:contentPart>
          </mc:Choice>
          <mc:Fallback xmlns="">
            <p:pic>
              <p:nvPicPr>
                <p:cNvPr id="81" name="Ink 80">
                  <a:extLst>
                    <a:ext uri="{FF2B5EF4-FFF2-40B4-BE49-F238E27FC236}">
                      <a16:creationId xmlns:a16="http://schemas.microsoft.com/office/drawing/2014/main" id="{8DB99AD4-AC7B-32FB-4141-187645B40552}"/>
                    </a:ext>
                  </a:extLst>
                </p:cNvPr>
                <p:cNvPicPr/>
                <p:nvPr/>
              </p:nvPicPr>
              <p:blipFill>
                <a:blip r:embed="rId67"/>
                <a:stretch>
                  <a:fillRect/>
                </a:stretch>
              </p:blipFill>
              <p:spPr>
                <a:xfrm>
                  <a:off x="5925787" y="2301510"/>
                  <a:ext cx="72000" cy="432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7">
            <p14:nvContentPartPr>
              <p14:cNvPr id="101" name="Ink 100">
                <a:extLst>
                  <a:ext uri="{FF2B5EF4-FFF2-40B4-BE49-F238E27FC236}">
                    <a16:creationId xmlns:a16="http://schemas.microsoft.com/office/drawing/2014/main" id="{FE5A5B11-E60C-8404-3A6F-8953EA2B1E48}"/>
                  </a:ext>
                </a:extLst>
              </p14:cNvPr>
              <p14:cNvContentPartPr/>
              <p14:nvPr/>
            </p14:nvContentPartPr>
            <p14:xfrm>
              <a:off x="5835787" y="2301870"/>
              <a:ext cx="293400" cy="330840"/>
            </p14:xfrm>
          </p:contentPart>
        </mc:Choice>
        <mc:Fallback xmlns="">
          <p:pic>
            <p:nvPicPr>
              <p:cNvPr id="101" name="Ink 100">
                <a:extLst>
                  <a:ext uri="{FF2B5EF4-FFF2-40B4-BE49-F238E27FC236}">
                    <a16:creationId xmlns:a16="http://schemas.microsoft.com/office/drawing/2014/main" id="{FE5A5B11-E60C-8404-3A6F-8953EA2B1E48}"/>
                  </a:ext>
                </a:extLst>
              </p:cNvPr>
              <p:cNvPicPr/>
              <p:nvPr/>
            </p:nvPicPr>
            <p:blipFill>
              <a:blip r:embed="rId78"/>
              <a:stretch>
                <a:fillRect/>
              </a:stretch>
            </p:blipFill>
            <p:spPr>
              <a:xfrm>
                <a:off x="5799787" y="2085870"/>
                <a:ext cx="365040" cy="762480"/>
              </a:xfrm>
              <a:prstGeom prst="rect">
                <a:avLst/>
              </a:prstGeom>
            </p:spPr>
          </p:pic>
        </mc:Fallback>
      </mc:AlternateContent>
      <p:grpSp>
        <p:nvGrpSpPr>
          <p:cNvPr id="104" name="Group 103">
            <a:extLst>
              <a:ext uri="{FF2B5EF4-FFF2-40B4-BE49-F238E27FC236}">
                <a16:creationId xmlns:a16="http://schemas.microsoft.com/office/drawing/2014/main" id="{5F868E90-7437-94BA-899E-CF8EDE5C41AD}"/>
              </a:ext>
            </a:extLst>
          </p:cNvPr>
          <p:cNvGrpSpPr/>
          <p:nvPr/>
        </p:nvGrpSpPr>
        <p:grpSpPr>
          <a:xfrm>
            <a:off x="5859547" y="2254710"/>
            <a:ext cx="229320" cy="314280"/>
            <a:chOff x="5859547" y="2254710"/>
            <a:chExt cx="229320" cy="314280"/>
          </a:xfrm>
        </p:grpSpPr>
        <mc:AlternateContent xmlns:mc="http://schemas.openxmlformats.org/markup-compatibility/2006" xmlns:p14="http://schemas.microsoft.com/office/powerpoint/2010/main" xmlns:aink="http://schemas.microsoft.com/office/drawing/2016/ink">
          <mc:Choice Requires="p14 aink">
            <p:contentPart p14:bwMode="auto" r:id="rId79">
              <p14:nvContentPartPr>
                <p14:cNvPr id="83" name="Ink 82">
                  <a:extLst>
                    <a:ext uri="{FF2B5EF4-FFF2-40B4-BE49-F238E27FC236}">
                      <a16:creationId xmlns:a16="http://schemas.microsoft.com/office/drawing/2014/main" id="{D1BD9EC6-026A-72D4-D946-3115EF790101}"/>
                    </a:ext>
                  </a:extLst>
                </p14:cNvPr>
                <p14:cNvContentPartPr/>
                <p14:nvPr/>
              </p14:nvContentPartPr>
              <p14:xfrm>
                <a:off x="5903107" y="2335710"/>
                <a:ext cx="123840" cy="106920"/>
              </p14:xfrm>
            </p:contentPart>
          </mc:Choice>
          <mc:Fallback xmlns="">
            <p:pic>
              <p:nvPicPr>
                <p:cNvPr id="83" name="Ink 82">
                  <a:extLst>
                    <a:ext uri="{FF2B5EF4-FFF2-40B4-BE49-F238E27FC236}">
                      <a16:creationId xmlns:a16="http://schemas.microsoft.com/office/drawing/2014/main" id="{D1BD9EC6-026A-72D4-D946-3115EF790101}"/>
                    </a:ext>
                  </a:extLst>
                </p:cNvPr>
                <p:cNvPicPr/>
                <p:nvPr/>
              </p:nvPicPr>
              <p:blipFill>
                <a:blip r:embed="rId80"/>
                <a:stretch>
                  <a:fillRect/>
                </a:stretch>
              </p:blipFill>
              <p:spPr>
                <a:xfrm>
                  <a:off x="5867107" y="2120435"/>
                  <a:ext cx="195480" cy="53711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84" name="Ink 83">
                  <a:extLst>
                    <a:ext uri="{FF2B5EF4-FFF2-40B4-BE49-F238E27FC236}">
                      <a16:creationId xmlns:a16="http://schemas.microsoft.com/office/drawing/2014/main" id="{B9552142-41E3-B4B8-F729-3F0E3BA439BB}"/>
                    </a:ext>
                  </a:extLst>
                </p14:cNvPr>
                <p14:cNvContentPartPr/>
                <p14:nvPr/>
              </p14:nvContentPartPr>
              <p14:xfrm>
                <a:off x="5899507" y="2392590"/>
                <a:ext cx="360" cy="360"/>
              </p14:xfrm>
            </p:contentPart>
          </mc:Choice>
          <mc:Fallback xmlns="">
            <p:pic>
              <p:nvPicPr>
                <p:cNvPr id="84" name="Ink 83">
                  <a:extLst>
                    <a:ext uri="{FF2B5EF4-FFF2-40B4-BE49-F238E27FC236}">
                      <a16:creationId xmlns:a16="http://schemas.microsoft.com/office/drawing/2014/main" id="{B9552142-41E3-B4B8-F729-3F0E3BA439BB}"/>
                    </a:ext>
                  </a:extLst>
                </p:cNvPr>
                <p:cNvPicPr/>
                <p:nvPr/>
              </p:nvPicPr>
              <p:blipFill>
                <a:blip r:embed="rId82"/>
                <a:stretch>
                  <a:fillRect/>
                </a:stretch>
              </p:blipFill>
              <p:spPr>
                <a:xfrm>
                  <a:off x="5863507" y="21765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85" name="Ink 84">
                  <a:extLst>
                    <a:ext uri="{FF2B5EF4-FFF2-40B4-BE49-F238E27FC236}">
                      <a16:creationId xmlns:a16="http://schemas.microsoft.com/office/drawing/2014/main" id="{74D0EA1E-F2AC-CE2D-7DE9-445B34F3493D}"/>
                    </a:ext>
                  </a:extLst>
                </p14:cNvPr>
                <p14:cNvContentPartPr/>
                <p14:nvPr/>
              </p14:nvContentPartPr>
              <p14:xfrm>
                <a:off x="5974747" y="2362350"/>
                <a:ext cx="12960" cy="5040"/>
              </p14:xfrm>
            </p:contentPart>
          </mc:Choice>
          <mc:Fallback xmlns="">
            <p:pic>
              <p:nvPicPr>
                <p:cNvPr id="85" name="Ink 84">
                  <a:extLst>
                    <a:ext uri="{FF2B5EF4-FFF2-40B4-BE49-F238E27FC236}">
                      <a16:creationId xmlns:a16="http://schemas.microsoft.com/office/drawing/2014/main" id="{74D0EA1E-F2AC-CE2D-7DE9-445B34F3493D}"/>
                    </a:ext>
                  </a:extLst>
                </p:cNvPr>
                <p:cNvPicPr/>
                <p:nvPr/>
              </p:nvPicPr>
              <p:blipFill>
                <a:blip r:embed="rId84"/>
                <a:stretch>
                  <a:fillRect/>
                </a:stretch>
              </p:blipFill>
              <p:spPr>
                <a:xfrm>
                  <a:off x="5938747" y="2160750"/>
                  <a:ext cx="84600" cy="40790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86" name="Ink 85">
                  <a:extLst>
                    <a:ext uri="{FF2B5EF4-FFF2-40B4-BE49-F238E27FC236}">
                      <a16:creationId xmlns:a16="http://schemas.microsoft.com/office/drawing/2014/main" id="{932CD074-0FD3-3116-1EC6-86A21EFE195C}"/>
                    </a:ext>
                  </a:extLst>
                </p14:cNvPr>
                <p14:cNvContentPartPr/>
                <p14:nvPr/>
              </p14:nvContentPartPr>
              <p14:xfrm>
                <a:off x="5983387" y="2367030"/>
                <a:ext cx="16560" cy="34560"/>
              </p14:xfrm>
            </p:contentPart>
          </mc:Choice>
          <mc:Fallback xmlns="">
            <p:pic>
              <p:nvPicPr>
                <p:cNvPr id="86" name="Ink 85">
                  <a:extLst>
                    <a:ext uri="{FF2B5EF4-FFF2-40B4-BE49-F238E27FC236}">
                      <a16:creationId xmlns:a16="http://schemas.microsoft.com/office/drawing/2014/main" id="{932CD074-0FD3-3116-1EC6-86A21EFE195C}"/>
                    </a:ext>
                  </a:extLst>
                </p:cNvPr>
                <p:cNvPicPr/>
                <p:nvPr/>
              </p:nvPicPr>
              <p:blipFill>
                <a:blip r:embed="rId86"/>
                <a:stretch>
                  <a:fillRect/>
                </a:stretch>
              </p:blipFill>
              <p:spPr>
                <a:xfrm>
                  <a:off x="5946587" y="2148756"/>
                  <a:ext cx="89792" cy="47074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
              <p14:nvContentPartPr>
                <p14:cNvPr id="87" name="Ink 86">
                  <a:extLst>
                    <a:ext uri="{FF2B5EF4-FFF2-40B4-BE49-F238E27FC236}">
                      <a16:creationId xmlns:a16="http://schemas.microsoft.com/office/drawing/2014/main" id="{3C7FE796-C779-077E-B230-4116348E77EB}"/>
                    </a:ext>
                  </a:extLst>
                </p14:cNvPr>
                <p14:cNvContentPartPr/>
                <p14:nvPr/>
              </p14:nvContentPartPr>
              <p14:xfrm>
                <a:off x="5974747" y="2442270"/>
                <a:ext cx="360" cy="360"/>
              </p14:xfrm>
            </p:contentPart>
          </mc:Choice>
          <mc:Fallback xmlns="">
            <p:pic>
              <p:nvPicPr>
                <p:cNvPr id="87" name="Ink 86">
                  <a:extLst>
                    <a:ext uri="{FF2B5EF4-FFF2-40B4-BE49-F238E27FC236}">
                      <a16:creationId xmlns:a16="http://schemas.microsoft.com/office/drawing/2014/main" id="{3C7FE796-C779-077E-B230-4116348E77EB}"/>
                    </a:ext>
                  </a:extLst>
                </p:cNvPr>
                <p:cNvPicPr/>
                <p:nvPr/>
              </p:nvPicPr>
              <p:blipFill>
                <a:blip r:embed="rId88"/>
                <a:stretch>
                  <a:fillRect/>
                </a:stretch>
              </p:blipFill>
              <p:spPr>
                <a:xfrm>
                  <a:off x="5938747" y="222627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
              <p14:nvContentPartPr>
                <p14:cNvPr id="88" name="Ink 87">
                  <a:extLst>
                    <a:ext uri="{FF2B5EF4-FFF2-40B4-BE49-F238E27FC236}">
                      <a16:creationId xmlns:a16="http://schemas.microsoft.com/office/drawing/2014/main" id="{61EB2C4C-A159-399E-E6AA-D61F36CA6AA9}"/>
                    </a:ext>
                  </a:extLst>
                </p14:cNvPr>
                <p14:cNvContentPartPr/>
                <p14:nvPr/>
              </p14:nvContentPartPr>
              <p14:xfrm>
                <a:off x="5944867" y="2455230"/>
                <a:ext cx="5400" cy="360"/>
              </p14:xfrm>
            </p:contentPart>
          </mc:Choice>
          <mc:Fallback xmlns="">
            <p:pic>
              <p:nvPicPr>
                <p:cNvPr id="88" name="Ink 87">
                  <a:extLst>
                    <a:ext uri="{FF2B5EF4-FFF2-40B4-BE49-F238E27FC236}">
                      <a16:creationId xmlns:a16="http://schemas.microsoft.com/office/drawing/2014/main" id="{61EB2C4C-A159-399E-E6AA-D61F36CA6AA9}"/>
                    </a:ext>
                  </a:extLst>
                </p:cNvPr>
                <p:cNvPicPr/>
                <p:nvPr/>
              </p:nvPicPr>
              <p:blipFill>
                <a:blip r:embed="rId90"/>
                <a:stretch>
                  <a:fillRect/>
                </a:stretch>
              </p:blipFill>
              <p:spPr>
                <a:xfrm>
                  <a:off x="5908867" y="2239230"/>
                  <a:ext cx="7704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
              <p14:nvContentPartPr>
                <p14:cNvPr id="89" name="Ink 88">
                  <a:extLst>
                    <a:ext uri="{FF2B5EF4-FFF2-40B4-BE49-F238E27FC236}">
                      <a16:creationId xmlns:a16="http://schemas.microsoft.com/office/drawing/2014/main" id="{E49595F8-6DDE-9DA6-38E0-749CAFACF1E0}"/>
                    </a:ext>
                  </a:extLst>
                </p14:cNvPr>
                <p14:cNvContentPartPr/>
                <p14:nvPr/>
              </p14:nvContentPartPr>
              <p14:xfrm>
                <a:off x="5899507" y="2455230"/>
                <a:ext cx="360" cy="360"/>
              </p14:xfrm>
            </p:contentPart>
          </mc:Choice>
          <mc:Fallback xmlns="">
            <p:pic>
              <p:nvPicPr>
                <p:cNvPr id="89" name="Ink 88">
                  <a:extLst>
                    <a:ext uri="{FF2B5EF4-FFF2-40B4-BE49-F238E27FC236}">
                      <a16:creationId xmlns:a16="http://schemas.microsoft.com/office/drawing/2014/main" id="{E49595F8-6DDE-9DA6-38E0-749CAFACF1E0}"/>
                    </a:ext>
                  </a:extLst>
                </p:cNvPr>
                <p:cNvPicPr/>
                <p:nvPr/>
              </p:nvPicPr>
              <p:blipFill>
                <a:blip r:embed="rId92"/>
                <a:stretch>
                  <a:fillRect/>
                </a:stretch>
              </p:blipFill>
              <p:spPr>
                <a:xfrm>
                  <a:off x="5863507" y="223923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
              <p14:nvContentPartPr>
                <p14:cNvPr id="90" name="Ink 89">
                  <a:extLst>
                    <a:ext uri="{FF2B5EF4-FFF2-40B4-BE49-F238E27FC236}">
                      <a16:creationId xmlns:a16="http://schemas.microsoft.com/office/drawing/2014/main" id="{25FD30CC-7188-8BB9-5724-F59F0D874161}"/>
                    </a:ext>
                  </a:extLst>
                </p14:cNvPr>
                <p14:cNvContentPartPr/>
                <p14:nvPr/>
              </p14:nvContentPartPr>
              <p14:xfrm>
                <a:off x="5887267" y="2437230"/>
                <a:ext cx="360" cy="5400"/>
              </p14:xfrm>
            </p:contentPart>
          </mc:Choice>
          <mc:Fallback xmlns="">
            <p:pic>
              <p:nvPicPr>
                <p:cNvPr id="90" name="Ink 89">
                  <a:extLst>
                    <a:ext uri="{FF2B5EF4-FFF2-40B4-BE49-F238E27FC236}">
                      <a16:creationId xmlns:a16="http://schemas.microsoft.com/office/drawing/2014/main" id="{25FD30CC-7188-8BB9-5724-F59F0D874161}"/>
                    </a:ext>
                  </a:extLst>
                </p:cNvPr>
                <p:cNvPicPr/>
                <p:nvPr/>
              </p:nvPicPr>
              <p:blipFill>
                <a:blip r:embed="rId94"/>
                <a:stretch>
                  <a:fillRect/>
                </a:stretch>
              </p:blipFill>
              <p:spPr>
                <a:xfrm>
                  <a:off x="5851267" y="2221230"/>
                  <a:ext cx="7200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
              <p14:nvContentPartPr>
                <p14:cNvPr id="91" name="Ink 90">
                  <a:extLst>
                    <a:ext uri="{FF2B5EF4-FFF2-40B4-BE49-F238E27FC236}">
                      <a16:creationId xmlns:a16="http://schemas.microsoft.com/office/drawing/2014/main" id="{ED1A27DA-FD02-9CA1-1756-79CF69AA899E}"/>
                    </a:ext>
                  </a:extLst>
                </p14:cNvPr>
                <p14:cNvContentPartPr/>
                <p14:nvPr/>
              </p14:nvContentPartPr>
              <p14:xfrm>
                <a:off x="5899507" y="2367030"/>
                <a:ext cx="360" cy="360"/>
              </p14:xfrm>
            </p:contentPart>
          </mc:Choice>
          <mc:Fallback xmlns="">
            <p:pic>
              <p:nvPicPr>
                <p:cNvPr id="91" name="Ink 90">
                  <a:extLst>
                    <a:ext uri="{FF2B5EF4-FFF2-40B4-BE49-F238E27FC236}">
                      <a16:creationId xmlns:a16="http://schemas.microsoft.com/office/drawing/2014/main" id="{ED1A27DA-FD02-9CA1-1756-79CF69AA899E}"/>
                    </a:ext>
                  </a:extLst>
                </p:cNvPr>
                <p:cNvPicPr/>
                <p:nvPr/>
              </p:nvPicPr>
              <p:blipFill>
                <a:blip r:embed="rId82"/>
                <a:stretch>
                  <a:fillRect/>
                </a:stretch>
              </p:blipFill>
              <p:spPr>
                <a:xfrm>
                  <a:off x="5863507" y="215103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92" name="Ink 91">
                  <a:extLst>
                    <a:ext uri="{FF2B5EF4-FFF2-40B4-BE49-F238E27FC236}">
                      <a16:creationId xmlns:a16="http://schemas.microsoft.com/office/drawing/2014/main" id="{70343757-D3AE-C148-1721-4F2FC445E1B3}"/>
                    </a:ext>
                  </a:extLst>
                </p14:cNvPr>
                <p14:cNvContentPartPr/>
                <p14:nvPr/>
              </p14:nvContentPartPr>
              <p14:xfrm>
                <a:off x="5899507" y="2342190"/>
                <a:ext cx="360" cy="360"/>
              </p14:xfrm>
            </p:contentPart>
          </mc:Choice>
          <mc:Fallback xmlns="">
            <p:pic>
              <p:nvPicPr>
                <p:cNvPr id="92" name="Ink 91">
                  <a:extLst>
                    <a:ext uri="{FF2B5EF4-FFF2-40B4-BE49-F238E27FC236}">
                      <a16:creationId xmlns:a16="http://schemas.microsoft.com/office/drawing/2014/main" id="{70343757-D3AE-C148-1721-4F2FC445E1B3}"/>
                    </a:ext>
                  </a:extLst>
                </p:cNvPr>
                <p:cNvPicPr/>
                <p:nvPr/>
              </p:nvPicPr>
              <p:blipFill>
                <a:blip r:embed="rId82"/>
                <a:stretch>
                  <a:fillRect/>
                </a:stretch>
              </p:blipFill>
              <p:spPr>
                <a:xfrm>
                  <a:off x="5863507" y="21261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
              <p14:nvContentPartPr>
                <p14:cNvPr id="93" name="Ink 92">
                  <a:extLst>
                    <a:ext uri="{FF2B5EF4-FFF2-40B4-BE49-F238E27FC236}">
                      <a16:creationId xmlns:a16="http://schemas.microsoft.com/office/drawing/2014/main" id="{79B38435-1346-E001-5EAA-E57989A5B2F9}"/>
                    </a:ext>
                  </a:extLst>
                </p14:cNvPr>
                <p14:cNvContentPartPr/>
                <p14:nvPr/>
              </p14:nvContentPartPr>
              <p14:xfrm>
                <a:off x="5936947" y="2342190"/>
                <a:ext cx="8280" cy="10080"/>
              </p14:xfrm>
            </p:contentPart>
          </mc:Choice>
          <mc:Fallback xmlns="">
            <p:pic>
              <p:nvPicPr>
                <p:cNvPr id="93" name="Ink 92">
                  <a:extLst>
                    <a:ext uri="{FF2B5EF4-FFF2-40B4-BE49-F238E27FC236}">
                      <a16:creationId xmlns:a16="http://schemas.microsoft.com/office/drawing/2014/main" id="{79B38435-1346-E001-5EAA-E57989A5B2F9}"/>
                    </a:ext>
                  </a:extLst>
                </p:cNvPr>
                <p:cNvPicPr/>
                <p:nvPr/>
              </p:nvPicPr>
              <p:blipFill>
                <a:blip r:embed="rId84"/>
                <a:stretch>
                  <a:fillRect/>
                </a:stretch>
              </p:blipFill>
              <p:spPr>
                <a:xfrm>
                  <a:off x="5899311" y="2133638"/>
                  <a:ext cx="83176" cy="4268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94" name="Ink 93">
                  <a:extLst>
                    <a:ext uri="{FF2B5EF4-FFF2-40B4-BE49-F238E27FC236}">
                      <a16:creationId xmlns:a16="http://schemas.microsoft.com/office/drawing/2014/main" id="{42034A94-A042-561C-13D6-48AFD95FE2C9}"/>
                    </a:ext>
                  </a:extLst>
                </p14:cNvPr>
                <p14:cNvContentPartPr/>
                <p14:nvPr/>
              </p14:nvContentPartPr>
              <p14:xfrm>
                <a:off x="5974747" y="2404830"/>
                <a:ext cx="10080" cy="10080"/>
              </p14:xfrm>
            </p:contentPart>
          </mc:Choice>
          <mc:Fallback xmlns="">
            <p:pic>
              <p:nvPicPr>
                <p:cNvPr id="94" name="Ink 93">
                  <a:extLst>
                    <a:ext uri="{FF2B5EF4-FFF2-40B4-BE49-F238E27FC236}">
                      <a16:creationId xmlns:a16="http://schemas.microsoft.com/office/drawing/2014/main" id="{42034A94-A042-561C-13D6-48AFD95FE2C9}"/>
                    </a:ext>
                  </a:extLst>
                </p:cNvPr>
                <p:cNvPicPr/>
                <p:nvPr/>
              </p:nvPicPr>
              <p:blipFill>
                <a:blip r:embed="rId84"/>
                <a:stretch>
                  <a:fillRect/>
                </a:stretch>
              </p:blipFill>
              <p:spPr>
                <a:xfrm>
                  <a:off x="5939988" y="2188830"/>
                  <a:ext cx="79250" cy="441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
              <p14:nvContentPartPr>
                <p14:cNvPr id="95" name="Ink 94">
                  <a:extLst>
                    <a:ext uri="{FF2B5EF4-FFF2-40B4-BE49-F238E27FC236}">
                      <a16:creationId xmlns:a16="http://schemas.microsoft.com/office/drawing/2014/main" id="{9DE0BA09-107C-4227-0558-E8698FEF9D75}"/>
                    </a:ext>
                  </a:extLst>
                </p14:cNvPr>
                <p14:cNvContentPartPr/>
                <p14:nvPr/>
              </p14:nvContentPartPr>
              <p14:xfrm>
                <a:off x="6025147" y="2555310"/>
                <a:ext cx="360" cy="360"/>
              </p14:xfrm>
            </p:contentPart>
          </mc:Choice>
          <mc:Fallback xmlns="">
            <p:pic>
              <p:nvPicPr>
                <p:cNvPr id="95" name="Ink 94">
                  <a:extLst>
                    <a:ext uri="{FF2B5EF4-FFF2-40B4-BE49-F238E27FC236}">
                      <a16:creationId xmlns:a16="http://schemas.microsoft.com/office/drawing/2014/main" id="{9DE0BA09-107C-4227-0558-E8698FEF9D75}"/>
                    </a:ext>
                  </a:extLst>
                </p:cNvPr>
                <p:cNvPicPr/>
                <p:nvPr/>
              </p:nvPicPr>
              <p:blipFill>
                <a:blip r:embed="rId100"/>
                <a:stretch>
                  <a:fillRect/>
                </a:stretch>
              </p:blipFill>
              <p:spPr>
                <a:xfrm>
                  <a:off x="5989147" y="233931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
              <p14:nvContentPartPr>
                <p14:cNvPr id="96" name="Ink 95">
                  <a:extLst>
                    <a:ext uri="{FF2B5EF4-FFF2-40B4-BE49-F238E27FC236}">
                      <a16:creationId xmlns:a16="http://schemas.microsoft.com/office/drawing/2014/main" id="{D9C66EB6-177E-7513-743B-AC7BAA6486F0}"/>
                    </a:ext>
                  </a:extLst>
                </p14:cNvPr>
                <p14:cNvContentPartPr/>
                <p14:nvPr/>
              </p14:nvContentPartPr>
              <p14:xfrm>
                <a:off x="6074827" y="2542350"/>
                <a:ext cx="360" cy="360"/>
              </p14:xfrm>
            </p:contentPart>
          </mc:Choice>
          <mc:Fallback xmlns="">
            <p:pic>
              <p:nvPicPr>
                <p:cNvPr id="96" name="Ink 95">
                  <a:extLst>
                    <a:ext uri="{FF2B5EF4-FFF2-40B4-BE49-F238E27FC236}">
                      <a16:creationId xmlns:a16="http://schemas.microsoft.com/office/drawing/2014/main" id="{D9C66EB6-177E-7513-743B-AC7BAA6486F0}"/>
                    </a:ext>
                  </a:extLst>
                </p:cNvPr>
                <p:cNvPicPr/>
                <p:nvPr/>
              </p:nvPicPr>
              <p:blipFill>
                <a:blip r:embed="rId102"/>
                <a:stretch>
                  <a:fillRect/>
                </a:stretch>
              </p:blipFill>
              <p:spPr>
                <a:xfrm>
                  <a:off x="6038827" y="232635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
              <p14:nvContentPartPr>
                <p14:cNvPr id="97" name="Ink 96">
                  <a:extLst>
                    <a:ext uri="{FF2B5EF4-FFF2-40B4-BE49-F238E27FC236}">
                      <a16:creationId xmlns:a16="http://schemas.microsoft.com/office/drawing/2014/main" id="{28A663E6-BCE7-2758-E5A0-AC750D9EDC9D}"/>
                    </a:ext>
                  </a:extLst>
                </p14:cNvPr>
                <p14:cNvContentPartPr/>
                <p14:nvPr/>
              </p14:nvContentPartPr>
              <p14:xfrm>
                <a:off x="6087427" y="2492310"/>
                <a:ext cx="360" cy="12960"/>
              </p14:xfrm>
            </p:contentPart>
          </mc:Choice>
          <mc:Fallback xmlns="">
            <p:pic>
              <p:nvPicPr>
                <p:cNvPr id="97" name="Ink 96">
                  <a:extLst>
                    <a:ext uri="{FF2B5EF4-FFF2-40B4-BE49-F238E27FC236}">
                      <a16:creationId xmlns:a16="http://schemas.microsoft.com/office/drawing/2014/main" id="{28A663E6-BCE7-2758-E5A0-AC750D9EDC9D}"/>
                    </a:ext>
                  </a:extLst>
                </p:cNvPr>
                <p:cNvPicPr/>
                <p:nvPr/>
              </p:nvPicPr>
              <p:blipFill>
                <a:blip r:embed="rId104"/>
                <a:stretch>
                  <a:fillRect/>
                </a:stretch>
              </p:blipFill>
              <p:spPr>
                <a:xfrm>
                  <a:off x="6051427" y="2270139"/>
                  <a:ext cx="72000" cy="45693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
              <p14:nvContentPartPr>
                <p14:cNvPr id="98" name="Ink 97">
                  <a:extLst>
                    <a:ext uri="{FF2B5EF4-FFF2-40B4-BE49-F238E27FC236}">
                      <a16:creationId xmlns:a16="http://schemas.microsoft.com/office/drawing/2014/main" id="{CAFBCFCD-3474-9B57-5AA7-0C717B21C69B}"/>
                    </a:ext>
                  </a:extLst>
                </p14:cNvPr>
                <p14:cNvContentPartPr/>
                <p14:nvPr/>
              </p14:nvContentPartPr>
              <p14:xfrm>
                <a:off x="6087427" y="2367030"/>
                <a:ext cx="360" cy="360"/>
              </p14:xfrm>
            </p:contentPart>
          </mc:Choice>
          <mc:Fallback xmlns="">
            <p:pic>
              <p:nvPicPr>
                <p:cNvPr id="98" name="Ink 97">
                  <a:extLst>
                    <a:ext uri="{FF2B5EF4-FFF2-40B4-BE49-F238E27FC236}">
                      <a16:creationId xmlns:a16="http://schemas.microsoft.com/office/drawing/2014/main" id="{CAFBCFCD-3474-9B57-5AA7-0C717B21C69B}"/>
                    </a:ext>
                  </a:extLst>
                </p:cNvPr>
                <p:cNvPicPr/>
                <p:nvPr/>
              </p:nvPicPr>
              <p:blipFill>
                <a:blip r:embed="rId106"/>
                <a:stretch>
                  <a:fillRect/>
                </a:stretch>
              </p:blipFill>
              <p:spPr>
                <a:xfrm>
                  <a:off x="6051427" y="215103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
              <p14:nvContentPartPr>
                <p14:cNvPr id="99" name="Ink 98">
                  <a:extLst>
                    <a:ext uri="{FF2B5EF4-FFF2-40B4-BE49-F238E27FC236}">
                      <a16:creationId xmlns:a16="http://schemas.microsoft.com/office/drawing/2014/main" id="{42760058-470C-2460-96E8-98DCDFE84633}"/>
                    </a:ext>
                  </a:extLst>
                </p14:cNvPr>
                <p14:cNvContentPartPr/>
                <p14:nvPr/>
              </p14:nvContentPartPr>
              <p14:xfrm>
                <a:off x="6087427" y="2342190"/>
                <a:ext cx="360" cy="360"/>
              </p14:xfrm>
            </p:contentPart>
          </mc:Choice>
          <mc:Fallback xmlns="">
            <p:pic>
              <p:nvPicPr>
                <p:cNvPr id="99" name="Ink 98">
                  <a:extLst>
                    <a:ext uri="{FF2B5EF4-FFF2-40B4-BE49-F238E27FC236}">
                      <a16:creationId xmlns:a16="http://schemas.microsoft.com/office/drawing/2014/main" id="{42760058-470C-2460-96E8-98DCDFE84633}"/>
                    </a:ext>
                  </a:extLst>
                </p:cNvPr>
                <p:cNvPicPr/>
                <p:nvPr/>
              </p:nvPicPr>
              <p:blipFill>
                <a:blip r:embed="rId106"/>
                <a:stretch>
                  <a:fillRect/>
                </a:stretch>
              </p:blipFill>
              <p:spPr>
                <a:xfrm>
                  <a:off x="6051427" y="2126190"/>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100" name="Ink 99">
                  <a:extLst>
                    <a:ext uri="{FF2B5EF4-FFF2-40B4-BE49-F238E27FC236}">
                      <a16:creationId xmlns:a16="http://schemas.microsoft.com/office/drawing/2014/main" id="{6D0F400D-B3D6-9F2A-7B10-6DEA2E465D48}"/>
                    </a:ext>
                  </a:extLst>
                </p14:cNvPr>
                <p14:cNvContentPartPr/>
                <p14:nvPr/>
              </p14:nvContentPartPr>
              <p14:xfrm>
                <a:off x="6053587" y="2304750"/>
                <a:ext cx="34200" cy="12960"/>
              </p14:xfrm>
            </p:contentPart>
          </mc:Choice>
          <mc:Fallback xmlns="">
            <p:pic>
              <p:nvPicPr>
                <p:cNvPr id="100" name="Ink 99">
                  <a:extLst>
                    <a:ext uri="{FF2B5EF4-FFF2-40B4-BE49-F238E27FC236}">
                      <a16:creationId xmlns:a16="http://schemas.microsoft.com/office/drawing/2014/main" id="{6D0F400D-B3D6-9F2A-7B10-6DEA2E465D48}"/>
                    </a:ext>
                  </a:extLst>
                </p:cNvPr>
                <p:cNvPicPr/>
                <p:nvPr/>
              </p:nvPicPr>
              <p:blipFill>
                <a:blip r:embed="rId109"/>
                <a:stretch>
                  <a:fillRect/>
                </a:stretch>
              </p:blipFill>
              <p:spPr>
                <a:xfrm>
                  <a:off x="6017587" y="2088750"/>
                  <a:ext cx="105840" cy="444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103" name="Ink 102">
                  <a:extLst>
                    <a:ext uri="{FF2B5EF4-FFF2-40B4-BE49-F238E27FC236}">
                      <a16:creationId xmlns:a16="http://schemas.microsoft.com/office/drawing/2014/main" id="{1CBC0370-0B76-2E13-B957-96378B28411C}"/>
                    </a:ext>
                  </a:extLst>
                </p14:cNvPr>
                <p14:cNvContentPartPr/>
                <p14:nvPr/>
              </p14:nvContentPartPr>
              <p14:xfrm>
                <a:off x="5859547" y="2254710"/>
                <a:ext cx="229320" cy="314280"/>
              </p14:xfrm>
            </p:contentPart>
          </mc:Choice>
          <mc:Fallback xmlns="">
            <p:pic>
              <p:nvPicPr>
                <p:cNvPr id="103" name="Ink 102">
                  <a:extLst>
                    <a:ext uri="{FF2B5EF4-FFF2-40B4-BE49-F238E27FC236}">
                      <a16:creationId xmlns:a16="http://schemas.microsoft.com/office/drawing/2014/main" id="{1CBC0370-0B76-2E13-B957-96378B28411C}"/>
                    </a:ext>
                  </a:extLst>
                </p:cNvPr>
                <p:cNvPicPr/>
                <p:nvPr/>
              </p:nvPicPr>
              <p:blipFill>
                <a:blip r:embed="rId111"/>
                <a:stretch>
                  <a:fillRect/>
                </a:stretch>
              </p:blipFill>
              <p:spPr>
                <a:xfrm>
                  <a:off x="5796547" y="1876710"/>
                  <a:ext cx="354960" cy="1069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105" name="Ink 104">
                <a:extLst>
                  <a:ext uri="{FF2B5EF4-FFF2-40B4-BE49-F238E27FC236}">
                    <a16:creationId xmlns:a16="http://schemas.microsoft.com/office/drawing/2014/main" id="{CB41B032-9C37-0969-0763-90451D11031E}"/>
                  </a:ext>
                </a:extLst>
              </p14:cNvPr>
              <p14:cNvContentPartPr/>
              <p14:nvPr/>
            </p14:nvContentPartPr>
            <p14:xfrm>
              <a:off x="9069667" y="1438230"/>
              <a:ext cx="2250360" cy="541080"/>
            </p14:xfrm>
          </p:contentPart>
        </mc:Choice>
        <mc:Fallback xmlns="">
          <p:pic>
            <p:nvPicPr>
              <p:cNvPr id="105" name="Ink 104">
                <a:extLst>
                  <a:ext uri="{FF2B5EF4-FFF2-40B4-BE49-F238E27FC236}">
                    <a16:creationId xmlns:a16="http://schemas.microsoft.com/office/drawing/2014/main" id="{CB41B032-9C37-0969-0763-90451D11031E}"/>
                  </a:ext>
                </a:extLst>
              </p:cNvPr>
              <p:cNvPicPr/>
              <p:nvPr/>
            </p:nvPicPr>
            <p:blipFill>
              <a:blip r:embed="rId113"/>
              <a:stretch>
                <a:fillRect/>
              </a:stretch>
            </p:blipFill>
            <p:spPr>
              <a:xfrm>
                <a:off x="9006667" y="1059978"/>
                <a:ext cx="2376000" cy="129722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107" name="Ink 106">
                <a:extLst>
                  <a:ext uri="{FF2B5EF4-FFF2-40B4-BE49-F238E27FC236}">
                    <a16:creationId xmlns:a16="http://schemas.microsoft.com/office/drawing/2014/main" id="{2A26A9A5-4CA5-1C95-EE36-CA2D870558C8}"/>
                  </a:ext>
                </a:extLst>
              </p14:cNvPr>
              <p14:cNvContentPartPr/>
              <p14:nvPr/>
            </p14:nvContentPartPr>
            <p14:xfrm>
              <a:off x="5446987" y="1381710"/>
              <a:ext cx="1211760" cy="702720"/>
            </p14:xfrm>
          </p:contentPart>
        </mc:Choice>
        <mc:Fallback xmlns="">
          <p:pic>
            <p:nvPicPr>
              <p:cNvPr id="107" name="Ink 106">
                <a:extLst>
                  <a:ext uri="{FF2B5EF4-FFF2-40B4-BE49-F238E27FC236}">
                    <a16:creationId xmlns:a16="http://schemas.microsoft.com/office/drawing/2014/main" id="{2A26A9A5-4CA5-1C95-EE36-CA2D870558C8}"/>
                  </a:ext>
                </a:extLst>
              </p:cNvPr>
              <p:cNvPicPr/>
              <p:nvPr/>
            </p:nvPicPr>
            <p:blipFill>
              <a:blip r:embed="rId115"/>
              <a:stretch>
                <a:fillRect/>
              </a:stretch>
            </p:blipFill>
            <p:spPr>
              <a:xfrm>
                <a:off x="5383968" y="1003710"/>
                <a:ext cx="1337437" cy="1458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108" name="Ink 107">
                <a:extLst>
                  <a:ext uri="{FF2B5EF4-FFF2-40B4-BE49-F238E27FC236}">
                    <a16:creationId xmlns:a16="http://schemas.microsoft.com/office/drawing/2014/main" id="{28EA01BC-D50B-270F-5C19-11E75E4D5FC1}"/>
                  </a:ext>
                </a:extLst>
              </p14:cNvPr>
              <p14:cNvContentPartPr/>
              <p14:nvPr/>
            </p14:nvContentPartPr>
            <p14:xfrm>
              <a:off x="8758267" y="1424550"/>
              <a:ext cx="2094120" cy="568440"/>
            </p14:xfrm>
          </p:contentPart>
        </mc:Choice>
        <mc:Fallback xmlns="">
          <p:pic>
            <p:nvPicPr>
              <p:cNvPr id="108" name="Ink 107">
                <a:extLst>
                  <a:ext uri="{FF2B5EF4-FFF2-40B4-BE49-F238E27FC236}">
                    <a16:creationId xmlns:a16="http://schemas.microsoft.com/office/drawing/2014/main" id="{28EA01BC-D50B-270F-5C19-11E75E4D5FC1}"/>
                  </a:ext>
                </a:extLst>
              </p:cNvPr>
              <p:cNvPicPr/>
              <p:nvPr/>
            </p:nvPicPr>
            <p:blipFill>
              <a:blip r:embed="rId117"/>
              <a:stretch>
                <a:fillRect/>
              </a:stretch>
            </p:blipFill>
            <p:spPr>
              <a:xfrm>
                <a:off x="8695278" y="1046550"/>
                <a:ext cx="2219738" cy="132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109" name="Ink 108">
                <a:extLst>
                  <a:ext uri="{FF2B5EF4-FFF2-40B4-BE49-F238E27FC236}">
                    <a16:creationId xmlns:a16="http://schemas.microsoft.com/office/drawing/2014/main" id="{95349320-FB3C-B52C-F4C0-5C3E5D0ED988}"/>
                  </a:ext>
                </a:extLst>
              </p14:cNvPr>
              <p14:cNvContentPartPr/>
              <p14:nvPr/>
            </p14:nvContentPartPr>
            <p14:xfrm>
              <a:off x="10066507" y="1414470"/>
              <a:ext cx="1092600" cy="568800"/>
            </p14:xfrm>
          </p:contentPart>
        </mc:Choice>
        <mc:Fallback xmlns="">
          <p:pic>
            <p:nvPicPr>
              <p:cNvPr id="109" name="Ink 108">
                <a:extLst>
                  <a:ext uri="{FF2B5EF4-FFF2-40B4-BE49-F238E27FC236}">
                    <a16:creationId xmlns:a16="http://schemas.microsoft.com/office/drawing/2014/main" id="{95349320-FB3C-B52C-F4C0-5C3E5D0ED988}"/>
                  </a:ext>
                </a:extLst>
              </p:cNvPr>
              <p:cNvPicPr/>
              <p:nvPr/>
            </p:nvPicPr>
            <p:blipFill>
              <a:blip r:embed="rId119"/>
              <a:stretch>
                <a:fillRect/>
              </a:stretch>
            </p:blipFill>
            <p:spPr>
              <a:xfrm>
                <a:off x="10003507" y="1036470"/>
                <a:ext cx="1218240" cy="132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110" name="Ink 109">
                <a:extLst>
                  <a:ext uri="{FF2B5EF4-FFF2-40B4-BE49-F238E27FC236}">
                    <a16:creationId xmlns:a16="http://schemas.microsoft.com/office/drawing/2014/main" id="{09BBA772-2993-0F9D-2101-D3DF97833C8A}"/>
                  </a:ext>
                </a:extLst>
              </p14:cNvPr>
              <p14:cNvContentPartPr/>
              <p14:nvPr/>
            </p14:nvContentPartPr>
            <p14:xfrm>
              <a:off x="5651467" y="1877790"/>
              <a:ext cx="436320" cy="38880"/>
            </p14:xfrm>
          </p:contentPart>
        </mc:Choice>
        <mc:Fallback xmlns="">
          <p:pic>
            <p:nvPicPr>
              <p:cNvPr id="110" name="Ink 109">
                <a:extLst>
                  <a:ext uri="{FF2B5EF4-FFF2-40B4-BE49-F238E27FC236}">
                    <a16:creationId xmlns:a16="http://schemas.microsoft.com/office/drawing/2014/main" id="{09BBA772-2993-0F9D-2101-D3DF97833C8A}"/>
                  </a:ext>
                </a:extLst>
              </p:cNvPr>
              <p:cNvPicPr/>
              <p:nvPr/>
            </p:nvPicPr>
            <p:blipFill>
              <a:blip r:embed="rId121"/>
              <a:stretch>
                <a:fillRect/>
              </a:stretch>
            </p:blipFill>
            <p:spPr>
              <a:xfrm>
                <a:off x="5588467" y="1499790"/>
                <a:ext cx="561960" cy="794520"/>
              </a:xfrm>
              <a:prstGeom prst="rect">
                <a:avLst/>
              </a:prstGeom>
            </p:spPr>
          </p:pic>
        </mc:Fallback>
      </mc:AlternateContent>
      <p:grpSp>
        <p:nvGrpSpPr>
          <p:cNvPr id="114" name="Group 113">
            <a:extLst>
              <a:ext uri="{FF2B5EF4-FFF2-40B4-BE49-F238E27FC236}">
                <a16:creationId xmlns:a16="http://schemas.microsoft.com/office/drawing/2014/main" id="{7DA2BC44-8502-BBED-1636-761548656458}"/>
              </a:ext>
            </a:extLst>
          </p:cNvPr>
          <p:cNvGrpSpPr/>
          <p:nvPr/>
        </p:nvGrpSpPr>
        <p:grpSpPr>
          <a:xfrm>
            <a:off x="5887267" y="2455230"/>
            <a:ext cx="125280" cy="187560"/>
            <a:chOff x="5887267" y="2455230"/>
            <a:chExt cx="125280" cy="187560"/>
          </a:xfrm>
        </p:grpSpPr>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111" name="Ink 110">
                  <a:extLst>
                    <a:ext uri="{FF2B5EF4-FFF2-40B4-BE49-F238E27FC236}">
                      <a16:creationId xmlns:a16="http://schemas.microsoft.com/office/drawing/2014/main" id="{841E3AC8-ECCC-09DA-63D6-3CFAB01B83F1}"/>
                    </a:ext>
                  </a:extLst>
                </p14:cNvPr>
                <p14:cNvContentPartPr/>
                <p14:nvPr/>
              </p14:nvContentPartPr>
              <p14:xfrm>
                <a:off x="5887267" y="2455230"/>
                <a:ext cx="360" cy="360"/>
              </p14:xfrm>
            </p:contentPart>
          </mc:Choice>
          <mc:Fallback xmlns="">
            <p:pic>
              <p:nvPicPr>
                <p:cNvPr id="111" name="Ink 110">
                  <a:extLst>
                    <a:ext uri="{FF2B5EF4-FFF2-40B4-BE49-F238E27FC236}">
                      <a16:creationId xmlns:a16="http://schemas.microsoft.com/office/drawing/2014/main" id="{841E3AC8-ECCC-09DA-63D6-3CFAB01B83F1}"/>
                    </a:ext>
                  </a:extLst>
                </p:cNvPr>
                <p:cNvPicPr/>
                <p:nvPr/>
              </p:nvPicPr>
              <p:blipFill>
                <a:blip r:embed="rId123"/>
                <a:stretch>
                  <a:fillRect/>
                </a:stretch>
              </p:blipFill>
              <p:spPr>
                <a:xfrm>
                  <a:off x="5824267" y="207723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112" name="Ink 111">
                  <a:extLst>
                    <a:ext uri="{FF2B5EF4-FFF2-40B4-BE49-F238E27FC236}">
                      <a16:creationId xmlns:a16="http://schemas.microsoft.com/office/drawing/2014/main" id="{16E4AA45-FB1E-840D-F13D-F16693A64EB4}"/>
                    </a:ext>
                  </a:extLst>
                </p14:cNvPr>
                <p14:cNvContentPartPr/>
                <p14:nvPr/>
              </p14:nvContentPartPr>
              <p14:xfrm>
                <a:off x="5987347" y="2642430"/>
                <a:ext cx="5040" cy="360"/>
              </p14:xfrm>
            </p:contentPart>
          </mc:Choice>
          <mc:Fallback xmlns="">
            <p:pic>
              <p:nvPicPr>
                <p:cNvPr id="112" name="Ink 111">
                  <a:extLst>
                    <a:ext uri="{FF2B5EF4-FFF2-40B4-BE49-F238E27FC236}">
                      <a16:creationId xmlns:a16="http://schemas.microsoft.com/office/drawing/2014/main" id="{16E4AA45-FB1E-840D-F13D-F16693A64EB4}"/>
                    </a:ext>
                  </a:extLst>
                </p:cNvPr>
                <p:cNvPicPr/>
                <p:nvPr/>
              </p:nvPicPr>
              <p:blipFill>
                <a:blip r:embed="rId125"/>
                <a:stretch>
                  <a:fillRect/>
                </a:stretch>
              </p:blipFill>
              <p:spPr>
                <a:xfrm>
                  <a:off x="5924347" y="2264430"/>
                  <a:ext cx="13068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113" name="Ink 112">
                  <a:extLst>
                    <a:ext uri="{FF2B5EF4-FFF2-40B4-BE49-F238E27FC236}">
                      <a16:creationId xmlns:a16="http://schemas.microsoft.com/office/drawing/2014/main" id="{5D85F658-2BF0-4BFA-1AB9-F7BD8046D21A}"/>
                    </a:ext>
                  </a:extLst>
                </p14:cNvPr>
                <p14:cNvContentPartPr/>
                <p14:nvPr/>
              </p14:nvContentPartPr>
              <p14:xfrm>
                <a:off x="6012187" y="2617590"/>
                <a:ext cx="360" cy="360"/>
              </p14:xfrm>
            </p:contentPart>
          </mc:Choice>
          <mc:Fallback xmlns="">
            <p:pic>
              <p:nvPicPr>
                <p:cNvPr id="113" name="Ink 112">
                  <a:extLst>
                    <a:ext uri="{FF2B5EF4-FFF2-40B4-BE49-F238E27FC236}">
                      <a16:creationId xmlns:a16="http://schemas.microsoft.com/office/drawing/2014/main" id="{5D85F658-2BF0-4BFA-1AB9-F7BD8046D21A}"/>
                    </a:ext>
                  </a:extLst>
                </p:cNvPr>
                <p:cNvPicPr/>
                <p:nvPr/>
              </p:nvPicPr>
              <p:blipFill>
                <a:blip r:embed="rId127"/>
                <a:stretch>
                  <a:fillRect/>
                </a:stretch>
              </p:blipFill>
              <p:spPr>
                <a:xfrm>
                  <a:off x="5949187" y="2239590"/>
                  <a:ext cx="126000" cy="75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8">
            <p14:nvContentPartPr>
              <p14:cNvPr id="4" name="Ink 3">
                <a:extLst>
                  <a:ext uri="{FF2B5EF4-FFF2-40B4-BE49-F238E27FC236}">
                    <a16:creationId xmlns:a16="http://schemas.microsoft.com/office/drawing/2014/main" id="{8025B10E-7375-1F07-C79A-BA135CCB85B5}"/>
                  </a:ext>
                </a:extLst>
              </p14:cNvPr>
              <p14:cNvContentPartPr/>
              <p14:nvPr/>
            </p14:nvContentPartPr>
            <p14:xfrm>
              <a:off x="7342651" y="2538258"/>
              <a:ext cx="360" cy="360"/>
            </p14:xfrm>
          </p:contentPart>
        </mc:Choice>
        <mc:Fallback xmlns="">
          <p:pic>
            <p:nvPicPr>
              <p:cNvPr id="4" name="Ink 3">
                <a:extLst>
                  <a:ext uri="{FF2B5EF4-FFF2-40B4-BE49-F238E27FC236}">
                    <a16:creationId xmlns:a16="http://schemas.microsoft.com/office/drawing/2014/main" id="{8025B10E-7375-1F07-C79A-BA135CCB85B5}"/>
                  </a:ext>
                </a:extLst>
              </p:cNvPr>
              <p:cNvPicPr/>
              <p:nvPr/>
            </p:nvPicPr>
            <p:blipFill>
              <a:blip r:embed="rId129"/>
              <a:stretch>
                <a:fillRect/>
              </a:stretch>
            </p:blipFill>
            <p:spPr>
              <a:xfrm>
                <a:off x="7288651" y="243061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7" name="Ink 6">
                <a:extLst>
                  <a:ext uri="{FF2B5EF4-FFF2-40B4-BE49-F238E27FC236}">
                    <a16:creationId xmlns:a16="http://schemas.microsoft.com/office/drawing/2014/main" id="{2E92AD8E-E713-B5CD-207E-E624C01F7F3A}"/>
                  </a:ext>
                </a:extLst>
              </p14:cNvPr>
              <p14:cNvContentPartPr/>
              <p14:nvPr/>
            </p14:nvContentPartPr>
            <p14:xfrm rot="5832966">
              <a:off x="7312742" y="2525419"/>
              <a:ext cx="79978" cy="11998"/>
            </p14:xfrm>
          </p:contentPart>
        </mc:Choice>
        <mc:Fallback xmlns="">
          <p:pic>
            <p:nvPicPr>
              <p:cNvPr id="7" name="Ink 6">
                <a:extLst>
                  <a:ext uri="{FF2B5EF4-FFF2-40B4-BE49-F238E27FC236}">
                    <a16:creationId xmlns:a16="http://schemas.microsoft.com/office/drawing/2014/main" id="{2E92AD8E-E713-B5CD-207E-E624C01F7F3A}"/>
                  </a:ext>
                </a:extLst>
              </p:cNvPr>
              <p:cNvPicPr/>
              <p:nvPr/>
            </p:nvPicPr>
            <p:blipFill>
              <a:blip r:embed="rId131"/>
              <a:stretch>
                <a:fillRect/>
              </a:stretch>
            </p:blipFill>
            <p:spPr>
              <a:xfrm rot="5832966">
                <a:off x="7258703" y="2419907"/>
                <a:ext cx="187696" cy="223375"/>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2" name="Ink 11">
                <a:extLst>
                  <a:ext uri="{FF2B5EF4-FFF2-40B4-BE49-F238E27FC236}">
                    <a16:creationId xmlns:a16="http://schemas.microsoft.com/office/drawing/2014/main" id="{32D5CB0F-A7E5-C3DA-9923-0D8FF7BCFEB1}"/>
                  </a:ext>
                </a:extLst>
              </p14:cNvPr>
              <p14:cNvContentPartPr/>
              <p14:nvPr/>
            </p14:nvContentPartPr>
            <p14:xfrm>
              <a:off x="7287571" y="2511258"/>
              <a:ext cx="360" cy="360"/>
            </p14:xfrm>
          </p:contentPart>
        </mc:Choice>
        <mc:Fallback xmlns="">
          <p:pic>
            <p:nvPicPr>
              <p:cNvPr id="12" name="Ink 11">
                <a:extLst>
                  <a:ext uri="{FF2B5EF4-FFF2-40B4-BE49-F238E27FC236}">
                    <a16:creationId xmlns:a16="http://schemas.microsoft.com/office/drawing/2014/main" id="{32D5CB0F-A7E5-C3DA-9923-0D8FF7BCFEB1}"/>
                  </a:ext>
                </a:extLst>
              </p:cNvPr>
              <p:cNvPicPr/>
              <p:nvPr/>
            </p:nvPicPr>
            <p:blipFill>
              <a:blip r:embed="rId129"/>
              <a:stretch>
                <a:fillRect/>
              </a:stretch>
            </p:blipFill>
            <p:spPr>
              <a:xfrm>
                <a:off x="7233571" y="240361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4" name="Ink 13">
                <a:extLst>
                  <a:ext uri="{FF2B5EF4-FFF2-40B4-BE49-F238E27FC236}">
                    <a16:creationId xmlns:a16="http://schemas.microsoft.com/office/drawing/2014/main" id="{6B1C8561-62EF-719F-B7AC-088271900237}"/>
                  </a:ext>
                </a:extLst>
              </p14:cNvPr>
              <p14:cNvContentPartPr/>
              <p14:nvPr/>
            </p14:nvContentPartPr>
            <p14:xfrm>
              <a:off x="7287571" y="2511258"/>
              <a:ext cx="5760" cy="360"/>
            </p14:xfrm>
          </p:contentPart>
        </mc:Choice>
        <mc:Fallback xmlns="">
          <p:pic>
            <p:nvPicPr>
              <p:cNvPr id="14" name="Ink 13">
                <a:extLst>
                  <a:ext uri="{FF2B5EF4-FFF2-40B4-BE49-F238E27FC236}">
                    <a16:creationId xmlns:a16="http://schemas.microsoft.com/office/drawing/2014/main" id="{6B1C8561-62EF-719F-B7AC-088271900237}"/>
                  </a:ext>
                </a:extLst>
              </p:cNvPr>
              <p:cNvPicPr/>
              <p:nvPr/>
            </p:nvPicPr>
            <p:blipFill>
              <a:blip r:embed="rId134"/>
              <a:stretch>
                <a:fillRect/>
              </a:stretch>
            </p:blipFill>
            <p:spPr>
              <a:xfrm>
                <a:off x="7233571" y="2403618"/>
                <a:ext cx="113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9" name="Ink 18">
                <a:extLst>
                  <a:ext uri="{FF2B5EF4-FFF2-40B4-BE49-F238E27FC236}">
                    <a16:creationId xmlns:a16="http://schemas.microsoft.com/office/drawing/2014/main" id="{CBF6A8BB-0442-ED60-F24C-C7DAB88DF1E8}"/>
                  </a:ext>
                </a:extLst>
              </p14:cNvPr>
              <p14:cNvContentPartPr/>
              <p14:nvPr/>
            </p14:nvContentPartPr>
            <p14:xfrm>
              <a:off x="7259131" y="2457618"/>
              <a:ext cx="132480" cy="93960"/>
            </p14:xfrm>
          </p:contentPart>
        </mc:Choice>
        <mc:Fallback xmlns="">
          <p:pic>
            <p:nvPicPr>
              <p:cNvPr id="19" name="Ink 18">
                <a:extLst>
                  <a:ext uri="{FF2B5EF4-FFF2-40B4-BE49-F238E27FC236}">
                    <a16:creationId xmlns:a16="http://schemas.microsoft.com/office/drawing/2014/main" id="{CBF6A8BB-0442-ED60-F24C-C7DAB88DF1E8}"/>
                  </a:ext>
                </a:extLst>
              </p:cNvPr>
              <p:cNvPicPr/>
              <p:nvPr/>
            </p:nvPicPr>
            <p:blipFill>
              <a:blip r:embed="rId136"/>
              <a:stretch>
                <a:fillRect/>
              </a:stretch>
            </p:blipFill>
            <p:spPr>
              <a:xfrm>
                <a:off x="7205131" y="2349618"/>
                <a:ext cx="240120" cy="309600"/>
              </a:xfrm>
              <a:prstGeom prst="rect">
                <a:avLst/>
              </a:prstGeom>
            </p:spPr>
          </p:pic>
        </mc:Fallback>
      </mc:AlternateContent>
      <p:grpSp>
        <p:nvGrpSpPr>
          <p:cNvPr id="132" name="Group 131">
            <a:extLst>
              <a:ext uri="{FF2B5EF4-FFF2-40B4-BE49-F238E27FC236}">
                <a16:creationId xmlns:a16="http://schemas.microsoft.com/office/drawing/2014/main" id="{22E1905C-9AFD-B08B-5AA9-7B12BCED1985}"/>
              </a:ext>
            </a:extLst>
          </p:cNvPr>
          <p:cNvGrpSpPr/>
          <p:nvPr/>
        </p:nvGrpSpPr>
        <p:grpSpPr>
          <a:xfrm>
            <a:off x="7292324" y="2538094"/>
            <a:ext cx="102600" cy="87840"/>
            <a:chOff x="7292324" y="2538094"/>
            <a:chExt cx="102600" cy="87840"/>
          </a:xfrm>
        </p:grpSpPr>
        <mc:AlternateContent xmlns:mc="http://schemas.openxmlformats.org/markup-compatibility/2006" xmlns:p14="http://schemas.microsoft.com/office/powerpoint/2010/main">
          <mc:Choice Requires="p14">
            <p:contentPart p14:bwMode="auto" r:id="rId137">
              <p14:nvContentPartPr>
                <p14:cNvPr id="102" name="Ink 101">
                  <a:extLst>
                    <a:ext uri="{FF2B5EF4-FFF2-40B4-BE49-F238E27FC236}">
                      <a16:creationId xmlns:a16="http://schemas.microsoft.com/office/drawing/2014/main" id="{2180BEFF-BA47-775B-5F79-7C6C42969457}"/>
                    </a:ext>
                  </a:extLst>
                </p14:cNvPr>
                <p14:cNvContentPartPr/>
                <p14:nvPr/>
              </p14:nvContentPartPr>
              <p14:xfrm>
                <a:off x="7307444" y="2564734"/>
                <a:ext cx="360" cy="360"/>
              </p14:xfrm>
            </p:contentPart>
          </mc:Choice>
          <mc:Fallback xmlns="">
            <p:pic>
              <p:nvPicPr>
                <p:cNvPr id="102" name="Ink 101">
                  <a:extLst>
                    <a:ext uri="{FF2B5EF4-FFF2-40B4-BE49-F238E27FC236}">
                      <a16:creationId xmlns:a16="http://schemas.microsoft.com/office/drawing/2014/main" id="{2180BEFF-BA47-775B-5F79-7C6C42969457}"/>
                    </a:ext>
                  </a:extLst>
                </p:cNvPr>
                <p:cNvPicPr/>
                <p:nvPr/>
              </p:nvPicPr>
              <p:blipFill>
                <a:blip r:embed="rId138"/>
                <a:stretch>
                  <a:fillRect/>
                </a:stretch>
              </p:blipFill>
              <p:spPr>
                <a:xfrm>
                  <a:off x="7244804" y="250173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6" name="Ink 105">
                  <a:extLst>
                    <a:ext uri="{FF2B5EF4-FFF2-40B4-BE49-F238E27FC236}">
                      <a16:creationId xmlns:a16="http://schemas.microsoft.com/office/drawing/2014/main" id="{96344672-96EA-3E38-C3D6-237395C75222}"/>
                    </a:ext>
                  </a:extLst>
                </p14:cNvPr>
                <p14:cNvContentPartPr/>
                <p14:nvPr/>
              </p14:nvContentPartPr>
              <p14:xfrm>
                <a:off x="7295924" y="2538094"/>
                <a:ext cx="360" cy="360"/>
              </p14:xfrm>
            </p:contentPart>
          </mc:Choice>
          <mc:Fallback xmlns="">
            <p:pic>
              <p:nvPicPr>
                <p:cNvPr id="106" name="Ink 105">
                  <a:extLst>
                    <a:ext uri="{FF2B5EF4-FFF2-40B4-BE49-F238E27FC236}">
                      <a16:creationId xmlns:a16="http://schemas.microsoft.com/office/drawing/2014/main" id="{96344672-96EA-3E38-C3D6-237395C75222}"/>
                    </a:ext>
                  </a:extLst>
                </p:cNvPr>
                <p:cNvPicPr/>
                <p:nvPr/>
              </p:nvPicPr>
              <p:blipFill>
                <a:blip r:embed="rId138"/>
                <a:stretch>
                  <a:fillRect/>
                </a:stretch>
              </p:blipFill>
              <p:spPr>
                <a:xfrm>
                  <a:off x="7233284" y="247545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6" name="Ink 115">
                  <a:extLst>
                    <a:ext uri="{FF2B5EF4-FFF2-40B4-BE49-F238E27FC236}">
                      <a16:creationId xmlns:a16="http://schemas.microsoft.com/office/drawing/2014/main" id="{AB6FC39A-581A-E884-3C62-7FFA2688E290}"/>
                    </a:ext>
                  </a:extLst>
                </p14:cNvPr>
                <p14:cNvContentPartPr/>
                <p14:nvPr/>
              </p14:nvContentPartPr>
              <p14:xfrm>
                <a:off x="7356764" y="2583814"/>
                <a:ext cx="360" cy="360"/>
              </p14:xfrm>
            </p:contentPart>
          </mc:Choice>
          <mc:Fallback xmlns="">
            <p:pic>
              <p:nvPicPr>
                <p:cNvPr id="116" name="Ink 115">
                  <a:extLst>
                    <a:ext uri="{FF2B5EF4-FFF2-40B4-BE49-F238E27FC236}">
                      <a16:creationId xmlns:a16="http://schemas.microsoft.com/office/drawing/2014/main" id="{AB6FC39A-581A-E884-3C62-7FFA2688E290}"/>
                    </a:ext>
                  </a:extLst>
                </p:cNvPr>
                <p:cNvPicPr/>
                <p:nvPr/>
              </p:nvPicPr>
              <p:blipFill>
                <a:blip r:embed="rId138"/>
                <a:stretch>
                  <a:fillRect/>
                </a:stretch>
              </p:blipFill>
              <p:spPr>
                <a:xfrm>
                  <a:off x="7293764" y="252081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8" name="Ink 117">
                  <a:extLst>
                    <a:ext uri="{FF2B5EF4-FFF2-40B4-BE49-F238E27FC236}">
                      <a16:creationId xmlns:a16="http://schemas.microsoft.com/office/drawing/2014/main" id="{EB0C61C8-181B-666C-CE38-23B516C7299F}"/>
                    </a:ext>
                  </a:extLst>
                </p14:cNvPr>
                <p14:cNvContentPartPr/>
                <p14:nvPr/>
              </p14:nvContentPartPr>
              <p14:xfrm>
                <a:off x="7379444" y="2583814"/>
                <a:ext cx="360" cy="360"/>
              </p14:xfrm>
            </p:contentPart>
          </mc:Choice>
          <mc:Fallback xmlns="">
            <p:pic>
              <p:nvPicPr>
                <p:cNvPr id="118" name="Ink 117">
                  <a:extLst>
                    <a:ext uri="{FF2B5EF4-FFF2-40B4-BE49-F238E27FC236}">
                      <a16:creationId xmlns:a16="http://schemas.microsoft.com/office/drawing/2014/main" id="{EB0C61C8-181B-666C-CE38-23B516C7299F}"/>
                    </a:ext>
                  </a:extLst>
                </p:cNvPr>
                <p:cNvPicPr/>
                <p:nvPr/>
              </p:nvPicPr>
              <p:blipFill>
                <a:blip r:embed="rId138"/>
                <a:stretch>
                  <a:fillRect/>
                </a:stretch>
              </p:blipFill>
              <p:spPr>
                <a:xfrm>
                  <a:off x="7316804" y="252081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9" name="Ink 118">
                  <a:extLst>
                    <a:ext uri="{FF2B5EF4-FFF2-40B4-BE49-F238E27FC236}">
                      <a16:creationId xmlns:a16="http://schemas.microsoft.com/office/drawing/2014/main" id="{3C8F4A93-AA5C-E6E2-3AA3-7EEF8D48575B}"/>
                    </a:ext>
                  </a:extLst>
                </p14:cNvPr>
                <p14:cNvContentPartPr/>
                <p14:nvPr/>
              </p14:nvContentPartPr>
              <p14:xfrm>
                <a:off x="7292324" y="2621614"/>
                <a:ext cx="360" cy="360"/>
              </p14:xfrm>
            </p:contentPart>
          </mc:Choice>
          <mc:Fallback xmlns="">
            <p:pic>
              <p:nvPicPr>
                <p:cNvPr id="119" name="Ink 118">
                  <a:extLst>
                    <a:ext uri="{FF2B5EF4-FFF2-40B4-BE49-F238E27FC236}">
                      <a16:creationId xmlns:a16="http://schemas.microsoft.com/office/drawing/2014/main" id="{3C8F4A93-AA5C-E6E2-3AA3-7EEF8D48575B}"/>
                    </a:ext>
                  </a:extLst>
                </p:cNvPr>
                <p:cNvPicPr/>
                <p:nvPr/>
              </p:nvPicPr>
              <p:blipFill>
                <a:blip r:embed="rId138"/>
                <a:stretch>
                  <a:fillRect/>
                </a:stretch>
              </p:blipFill>
              <p:spPr>
                <a:xfrm>
                  <a:off x="7229324" y="255861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21" name="Ink 120">
                  <a:extLst>
                    <a:ext uri="{FF2B5EF4-FFF2-40B4-BE49-F238E27FC236}">
                      <a16:creationId xmlns:a16="http://schemas.microsoft.com/office/drawing/2014/main" id="{58C33ACD-C917-5A1C-FC27-0B6C96DF7F0A}"/>
                    </a:ext>
                  </a:extLst>
                </p14:cNvPr>
                <p14:cNvContentPartPr/>
                <p14:nvPr/>
              </p14:nvContentPartPr>
              <p14:xfrm>
                <a:off x="7295924" y="2583814"/>
                <a:ext cx="360" cy="360"/>
              </p14:xfrm>
            </p:contentPart>
          </mc:Choice>
          <mc:Fallback xmlns="">
            <p:pic>
              <p:nvPicPr>
                <p:cNvPr id="121" name="Ink 120">
                  <a:extLst>
                    <a:ext uri="{FF2B5EF4-FFF2-40B4-BE49-F238E27FC236}">
                      <a16:creationId xmlns:a16="http://schemas.microsoft.com/office/drawing/2014/main" id="{58C33ACD-C917-5A1C-FC27-0B6C96DF7F0A}"/>
                    </a:ext>
                  </a:extLst>
                </p:cNvPr>
                <p:cNvPicPr/>
                <p:nvPr/>
              </p:nvPicPr>
              <p:blipFill>
                <a:blip r:embed="rId138"/>
                <a:stretch>
                  <a:fillRect/>
                </a:stretch>
              </p:blipFill>
              <p:spPr>
                <a:xfrm>
                  <a:off x="7233284" y="252081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3" name="Ink 122">
                  <a:extLst>
                    <a:ext uri="{FF2B5EF4-FFF2-40B4-BE49-F238E27FC236}">
                      <a16:creationId xmlns:a16="http://schemas.microsoft.com/office/drawing/2014/main" id="{AD1BB061-FDD8-FA1A-BC72-31BAF79DF714}"/>
                    </a:ext>
                  </a:extLst>
                </p14:cNvPr>
                <p14:cNvContentPartPr/>
                <p14:nvPr/>
              </p14:nvContentPartPr>
              <p14:xfrm>
                <a:off x="7303484" y="2564734"/>
                <a:ext cx="360" cy="360"/>
              </p14:xfrm>
            </p:contentPart>
          </mc:Choice>
          <mc:Fallback xmlns="">
            <p:pic>
              <p:nvPicPr>
                <p:cNvPr id="123" name="Ink 122">
                  <a:extLst>
                    <a:ext uri="{FF2B5EF4-FFF2-40B4-BE49-F238E27FC236}">
                      <a16:creationId xmlns:a16="http://schemas.microsoft.com/office/drawing/2014/main" id="{AD1BB061-FDD8-FA1A-BC72-31BAF79DF714}"/>
                    </a:ext>
                  </a:extLst>
                </p:cNvPr>
                <p:cNvPicPr/>
                <p:nvPr/>
              </p:nvPicPr>
              <p:blipFill>
                <a:blip r:embed="rId138"/>
                <a:stretch>
                  <a:fillRect/>
                </a:stretch>
              </p:blipFill>
              <p:spPr>
                <a:xfrm>
                  <a:off x="7240844" y="250173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25" name="Ink 124">
                  <a:extLst>
                    <a:ext uri="{FF2B5EF4-FFF2-40B4-BE49-F238E27FC236}">
                      <a16:creationId xmlns:a16="http://schemas.microsoft.com/office/drawing/2014/main" id="{9637F477-9F80-E6B8-08C9-7A5866E88FFF}"/>
                    </a:ext>
                  </a:extLst>
                </p14:cNvPr>
                <p14:cNvContentPartPr/>
                <p14:nvPr/>
              </p14:nvContentPartPr>
              <p14:xfrm>
                <a:off x="7337684" y="2602534"/>
                <a:ext cx="3240" cy="360"/>
              </p14:xfrm>
            </p:contentPart>
          </mc:Choice>
          <mc:Fallback xmlns="">
            <p:pic>
              <p:nvPicPr>
                <p:cNvPr id="125" name="Ink 124">
                  <a:extLst>
                    <a:ext uri="{FF2B5EF4-FFF2-40B4-BE49-F238E27FC236}">
                      <a16:creationId xmlns:a16="http://schemas.microsoft.com/office/drawing/2014/main" id="{9637F477-9F80-E6B8-08C9-7A5866E88FFF}"/>
                    </a:ext>
                  </a:extLst>
                </p:cNvPr>
                <p:cNvPicPr/>
                <p:nvPr/>
              </p:nvPicPr>
              <p:blipFill>
                <a:blip r:embed="rId146"/>
                <a:stretch>
                  <a:fillRect/>
                </a:stretch>
              </p:blipFill>
              <p:spPr>
                <a:xfrm>
                  <a:off x="7275044" y="2539894"/>
                  <a:ext cx="1288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27" name="Ink 126">
                  <a:extLst>
                    <a:ext uri="{FF2B5EF4-FFF2-40B4-BE49-F238E27FC236}">
                      <a16:creationId xmlns:a16="http://schemas.microsoft.com/office/drawing/2014/main" id="{52ED12D0-7DAB-D78E-3DA0-1BE01AA4BBA4}"/>
                    </a:ext>
                  </a:extLst>
                </p14:cNvPr>
                <p14:cNvContentPartPr/>
                <p14:nvPr/>
              </p14:nvContentPartPr>
              <p14:xfrm>
                <a:off x="7341644" y="2542054"/>
                <a:ext cx="360" cy="360"/>
              </p14:xfrm>
            </p:contentPart>
          </mc:Choice>
          <mc:Fallback xmlns="">
            <p:pic>
              <p:nvPicPr>
                <p:cNvPr id="127" name="Ink 126">
                  <a:extLst>
                    <a:ext uri="{FF2B5EF4-FFF2-40B4-BE49-F238E27FC236}">
                      <a16:creationId xmlns:a16="http://schemas.microsoft.com/office/drawing/2014/main" id="{52ED12D0-7DAB-D78E-3DA0-1BE01AA4BBA4}"/>
                    </a:ext>
                  </a:extLst>
                </p:cNvPr>
                <p:cNvPicPr/>
                <p:nvPr/>
              </p:nvPicPr>
              <p:blipFill>
                <a:blip r:embed="rId138"/>
                <a:stretch>
                  <a:fillRect/>
                </a:stretch>
              </p:blipFill>
              <p:spPr>
                <a:xfrm>
                  <a:off x="7278644" y="247905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29" name="Ink 128">
                  <a:extLst>
                    <a:ext uri="{FF2B5EF4-FFF2-40B4-BE49-F238E27FC236}">
                      <a16:creationId xmlns:a16="http://schemas.microsoft.com/office/drawing/2014/main" id="{875C9A6B-49FE-57AA-DDEE-EA40FECCEEFA}"/>
                    </a:ext>
                  </a:extLst>
                </p14:cNvPr>
                <p14:cNvContentPartPr/>
                <p14:nvPr/>
              </p14:nvContentPartPr>
              <p14:xfrm>
                <a:off x="7394564" y="2625574"/>
                <a:ext cx="360" cy="360"/>
              </p14:xfrm>
            </p:contentPart>
          </mc:Choice>
          <mc:Fallback xmlns="">
            <p:pic>
              <p:nvPicPr>
                <p:cNvPr id="129" name="Ink 128">
                  <a:extLst>
                    <a:ext uri="{FF2B5EF4-FFF2-40B4-BE49-F238E27FC236}">
                      <a16:creationId xmlns:a16="http://schemas.microsoft.com/office/drawing/2014/main" id="{875C9A6B-49FE-57AA-DDEE-EA40FECCEEFA}"/>
                    </a:ext>
                  </a:extLst>
                </p:cNvPr>
                <p:cNvPicPr/>
                <p:nvPr/>
              </p:nvPicPr>
              <p:blipFill>
                <a:blip r:embed="rId138"/>
                <a:stretch>
                  <a:fillRect/>
                </a:stretch>
              </p:blipFill>
              <p:spPr>
                <a:xfrm>
                  <a:off x="7331924" y="256257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31" name="Ink 130">
                  <a:extLst>
                    <a:ext uri="{FF2B5EF4-FFF2-40B4-BE49-F238E27FC236}">
                      <a16:creationId xmlns:a16="http://schemas.microsoft.com/office/drawing/2014/main" id="{0F1FCBCA-B428-F7F0-FA67-89EC41388F4C}"/>
                    </a:ext>
                  </a:extLst>
                </p14:cNvPr>
                <p14:cNvContentPartPr/>
                <p14:nvPr/>
              </p14:nvContentPartPr>
              <p14:xfrm>
                <a:off x="7318964" y="2568334"/>
                <a:ext cx="360" cy="360"/>
              </p14:xfrm>
            </p:contentPart>
          </mc:Choice>
          <mc:Fallback xmlns="">
            <p:pic>
              <p:nvPicPr>
                <p:cNvPr id="131" name="Ink 130">
                  <a:extLst>
                    <a:ext uri="{FF2B5EF4-FFF2-40B4-BE49-F238E27FC236}">
                      <a16:creationId xmlns:a16="http://schemas.microsoft.com/office/drawing/2014/main" id="{0F1FCBCA-B428-F7F0-FA67-89EC41388F4C}"/>
                    </a:ext>
                  </a:extLst>
                </p:cNvPr>
                <p:cNvPicPr/>
                <p:nvPr/>
              </p:nvPicPr>
              <p:blipFill>
                <a:blip r:embed="rId138"/>
                <a:stretch>
                  <a:fillRect/>
                </a:stretch>
              </p:blipFill>
              <p:spPr>
                <a:xfrm>
                  <a:off x="7255964" y="2505694"/>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0">
            <p14:nvContentPartPr>
              <p14:cNvPr id="136" name="Ink 135">
                <a:extLst>
                  <a:ext uri="{FF2B5EF4-FFF2-40B4-BE49-F238E27FC236}">
                    <a16:creationId xmlns:a16="http://schemas.microsoft.com/office/drawing/2014/main" id="{2553A03C-6863-FA34-C35F-94C088E1E9D5}"/>
                  </a:ext>
                </a:extLst>
              </p14:cNvPr>
              <p14:cNvContentPartPr/>
              <p14:nvPr/>
            </p14:nvContentPartPr>
            <p14:xfrm>
              <a:off x="7315179" y="2536667"/>
              <a:ext cx="108720" cy="80280"/>
            </p14:xfrm>
          </p:contentPart>
        </mc:Choice>
        <mc:Fallback xmlns="">
          <p:pic>
            <p:nvPicPr>
              <p:cNvPr id="136" name="Ink 135">
                <a:extLst>
                  <a:ext uri="{FF2B5EF4-FFF2-40B4-BE49-F238E27FC236}">
                    <a16:creationId xmlns:a16="http://schemas.microsoft.com/office/drawing/2014/main" id="{2553A03C-6863-FA34-C35F-94C088E1E9D5}"/>
                  </a:ext>
                </a:extLst>
              </p:cNvPr>
              <p:cNvPicPr/>
              <p:nvPr/>
            </p:nvPicPr>
            <p:blipFill>
              <a:blip r:embed="rId151"/>
              <a:stretch>
                <a:fillRect/>
              </a:stretch>
            </p:blipFill>
            <p:spPr>
              <a:xfrm>
                <a:off x="7252179" y="2473667"/>
                <a:ext cx="234360" cy="205920"/>
              </a:xfrm>
              <a:prstGeom prst="rect">
                <a:avLst/>
              </a:prstGeom>
            </p:spPr>
          </p:pic>
        </mc:Fallback>
      </mc:AlternateContent>
    </p:spTree>
    <p:extLst>
      <p:ext uri="{BB962C8B-B14F-4D97-AF65-F5344CB8AC3E}">
        <p14:creationId xmlns:p14="http://schemas.microsoft.com/office/powerpoint/2010/main" val="1775861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9F61-FB87-2313-56A1-D6F443BF2C19}"/>
              </a:ext>
            </a:extLst>
          </p:cNvPr>
          <p:cNvSpPr>
            <a:spLocks noGrp="1"/>
          </p:cNvSpPr>
          <p:nvPr>
            <p:ph type="title"/>
          </p:nvPr>
        </p:nvSpPr>
        <p:spPr>
          <a:xfrm>
            <a:off x="646111" y="452718"/>
            <a:ext cx="9404723" cy="787146"/>
          </a:xfrm>
        </p:spPr>
        <p:txBody>
          <a:bodyPr/>
          <a:lstStyle/>
          <a:p>
            <a:r>
              <a:rPr lang="en-US" sz="4000" dirty="0"/>
              <a:t>Resources at Risk</a:t>
            </a:r>
          </a:p>
        </p:txBody>
      </p:sp>
      <p:sp>
        <p:nvSpPr>
          <p:cNvPr id="3" name="Content Placeholder 2">
            <a:extLst>
              <a:ext uri="{FF2B5EF4-FFF2-40B4-BE49-F238E27FC236}">
                <a16:creationId xmlns:a16="http://schemas.microsoft.com/office/drawing/2014/main" id="{EA87AB9D-B48B-38C3-81ED-A9C65B91DF3F}"/>
              </a:ext>
            </a:extLst>
          </p:cNvPr>
          <p:cNvSpPr>
            <a:spLocks noGrp="1"/>
          </p:cNvSpPr>
          <p:nvPr>
            <p:ph idx="1"/>
          </p:nvPr>
        </p:nvSpPr>
        <p:spPr>
          <a:xfrm>
            <a:off x="304800" y="1409700"/>
            <a:ext cx="6400799" cy="5300382"/>
          </a:xfrm>
        </p:spPr>
        <p:txBody>
          <a:bodyPr>
            <a:normAutofit fontScale="92500" lnSpcReduction="20000"/>
          </a:bodyPr>
          <a:lstStyle/>
          <a:p>
            <a:r>
              <a:rPr lang="en-US" sz="1900" dirty="0"/>
              <a:t>Environmental Conditions: </a:t>
            </a:r>
          </a:p>
          <a:p>
            <a:pPr lvl="1"/>
            <a:r>
              <a:rPr lang="en-US" sz="1700" dirty="0"/>
              <a:t>Water temps steadily rising through May. Highly variable; the "salt front" pushes upriver as freshwater flow decreases, increasing salinity in the area. Strong, tidally-driven currents are a dominant factor in both the river and the canal. Warming air temperatures with increasing chances of thunderstorms.</a:t>
            </a:r>
          </a:p>
          <a:p>
            <a:r>
              <a:rPr lang="en-US" sz="1900" dirty="0"/>
              <a:t>Economic Impact: </a:t>
            </a:r>
          </a:p>
          <a:p>
            <a:pPr lvl="1"/>
            <a:r>
              <a:rPr lang="en-US" sz="1700" dirty="0"/>
              <a:t>C&amp;D Canal: One of busiest canals in the world with 25,000 vessels transiting annually.</a:t>
            </a:r>
          </a:p>
          <a:p>
            <a:pPr lvl="1"/>
            <a:r>
              <a:rPr lang="en-US" sz="1700" dirty="0"/>
              <a:t>Port of Wilmington:  Handles over 400 ships and 6 million tons of cargo annually, generating an estimated $436 million in business revenue and $41 million in annual state and regional taxes. More in 2027.</a:t>
            </a:r>
          </a:p>
          <a:p>
            <a:pPr lvl="1"/>
            <a:r>
              <a:rPr lang="en-US" sz="1700" dirty="0"/>
              <a:t>Port of Wilmington is responsible for approximately 5,900 direct, indirect, and induced jobs.</a:t>
            </a:r>
          </a:p>
          <a:p>
            <a:pPr lvl="1"/>
            <a:r>
              <a:rPr lang="en-US" sz="1700" dirty="0"/>
              <a:t>Commercial &amp; Recreational Fishing: May is a key month for both commercial and recreational fishing in the Delaware River and Bay.</a:t>
            </a:r>
          </a:p>
          <a:p>
            <a:pPr lvl="1"/>
            <a:r>
              <a:rPr lang="en-US" sz="1700" dirty="0"/>
              <a:t>Tourism: Recreational Boaters, Ferry Services, Cruise Tours, Special Events, Waterfront Businesses</a:t>
            </a:r>
          </a:p>
          <a:p>
            <a:pPr marL="0" indent="0">
              <a:buNone/>
            </a:pPr>
            <a:endParaRPr lang="en-US" sz="1800" dirty="0"/>
          </a:p>
        </p:txBody>
      </p:sp>
      <p:sp>
        <p:nvSpPr>
          <p:cNvPr id="4" name="Content Placeholder 2">
            <a:extLst>
              <a:ext uri="{FF2B5EF4-FFF2-40B4-BE49-F238E27FC236}">
                <a16:creationId xmlns:a16="http://schemas.microsoft.com/office/drawing/2014/main" id="{2DD6EC58-F967-CC13-84F5-2D9415CE8C77}"/>
              </a:ext>
            </a:extLst>
          </p:cNvPr>
          <p:cNvSpPr txBox="1">
            <a:spLocks/>
          </p:cNvSpPr>
          <p:nvPr/>
        </p:nvSpPr>
        <p:spPr>
          <a:xfrm>
            <a:off x="6705599" y="1409700"/>
            <a:ext cx="5181601" cy="516541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Environmentally Sensitive Areas and Wildlife:</a:t>
            </a:r>
          </a:p>
          <a:p>
            <a:pPr lvl="1"/>
            <a:r>
              <a:rPr lang="en-US" dirty="0"/>
              <a:t>Tidal Salt Marshes and Forested Wetlands</a:t>
            </a:r>
          </a:p>
          <a:p>
            <a:pPr lvl="1"/>
            <a:r>
              <a:rPr lang="en-US" dirty="0"/>
              <a:t>Horseshoe Crab Spawning Beaches</a:t>
            </a:r>
          </a:p>
          <a:p>
            <a:pPr lvl="1"/>
            <a:r>
              <a:rPr lang="en-US" dirty="0"/>
              <a:t>Striped Bass Spawning Area</a:t>
            </a:r>
          </a:p>
          <a:p>
            <a:pPr lvl="1"/>
            <a:r>
              <a:rPr lang="en-US" dirty="0"/>
              <a:t>Federally Endangered/Threatened)</a:t>
            </a:r>
          </a:p>
          <a:p>
            <a:pPr lvl="2"/>
            <a:r>
              <a:rPr lang="en-US" dirty="0"/>
              <a:t>Red Knot </a:t>
            </a:r>
          </a:p>
          <a:p>
            <a:pPr lvl="2"/>
            <a:r>
              <a:rPr lang="en-US" dirty="0"/>
              <a:t>Atlantic Sturgeon </a:t>
            </a:r>
          </a:p>
          <a:p>
            <a:pPr lvl="1"/>
            <a:r>
              <a:rPr lang="en-US" dirty="0"/>
              <a:t>Migratory Shorebirds </a:t>
            </a:r>
          </a:p>
          <a:p>
            <a:pPr lvl="1"/>
            <a:r>
              <a:rPr lang="en-US" dirty="0"/>
              <a:t>Invasive Blue Catfish</a:t>
            </a:r>
          </a:p>
          <a:p>
            <a:r>
              <a:rPr lang="en-US" dirty="0"/>
              <a:t>Cultural/Historic Resources :</a:t>
            </a:r>
          </a:p>
          <a:p>
            <a:pPr lvl="1"/>
            <a:r>
              <a:rPr lang="en-US" dirty="0"/>
              <a:t>Fort Delaware State Park</a:t>
            </a:r>
          </a:p>
          <a:p>
            <a:pPr lvl="1"/>
            <a:r>
              <a:rPr lang="en-US" dirty="0"/>
              <a:t>Shipwrecks</a:t>
            </a:r>
          </a:p>
          <a:p>
            <a:pPr lvl="1"/>
            <a:r>
              <a:rPr lang="en-US" dirty="0"/>
              <a:t>Tribal</a:t>
            </a:r>
          </a:p>
          <a:p>
            <a:pPr marL="0" indent="0">
              <a:buFont typeface="Wingdings 3" charset="2"/>
              <a:buNone/>
            </a:pPr>
            <a:endParaRPr lang="en-US" dirty="0"/>
          </a:p>
        </p:txBody>
      </p:sp>
    </p:spTree>
    <p:extLst>
      <p:ext uri="{BB962C8B-B14F-4D97-AF65-F5344CB8AC3E}">
        <p14:creationId xmlns:p14="http://schemas.microsoft.com/office/powerpoint/2010/main" val="160042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9FA78CEB">
            <a:hlinkClick r:id="" action="ppaction://media"/>
            <a:extLst>
              <a:ext uri="{FF2B5EF4-FFF2-40B4-BE49-F238E27FC236}">
                <a16:creationId xmlns:a16="http://schemas.microsoft.com/office/drawing/2014/main" id="{BC4D06DC-B020-45F9-26F0-9F3F8813C9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9003" y="0"/>
            <a:ext cx="11333994" cy="6858000"/>
          </a:xfrm>
        </p:spPr>
      </p:pic>
      <p:sp>
        <p:nvSpPr>
          <p:cNvPr id="2" name="Title 1">
            <a:extLst>
              <a:ext uri="{FF2B5EF4-FFF2-40B4-BE49-F238E27FC236}">
                <a16:creationId xmlns:a16="http://schemas.microsoft.com/office/drawing/2014/main" id="{B5A89C8B-1AB0-127F-ED13-A6808D00D77F}"/>
              </a:ext>
            </a:extLst>
          </p:cNvPr>
          <p:cNvSpPr>
            <a:spLocks noGrp="1"/>
          </p:cNvSpPr>
          <p:nvPr>
            <p:ph type="title"/>
          </p:nvPr>
        </p:nvSpPr>
        <p:spPr>
          <a:xfrm>
            <a:off x="452829" y="937628"/>
            <a:ext cx="2859089" cy="1400530"/>
          </a:xfrm>
        </p:spPr>
        <p:txBody>
          <a:bodyPr/>
          <a:lstStyle/>
          <a:p>
            <a:r>
              <a:rPr lang="en-US">
                <a:solidFill>
                  <a:schemeClr val="bg1"/>
                </a:solidFill>
              </a:rPr>
              <a:t>Trajectory</a:t>
            </a:r>
            <a:endParaRPr lang="en-US" dirty="0">
              <a:solidFill>
                <a:schemeClr val="bg1"/>
              </a:solidFill>
            </a:endParaRPr>
          </a:p>
        </p:txBody>
      </p:sp>
    </p:spTree>
    <p:extLst>
      <p:ext uri="{BB962C8B-B14F-4D97-AF65-F5344CB8AC3E}">
        <p14:creationId xmlns:p14="http://schemas.microsoft.com/office/powerpoint/2010/main" val="25643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7FADC-7AE0-DCAA-2DDC-AB20B1163F22}"/>
              </a:ext>
            </a:extLst>
          </p:cNvPr>
          <p:cNvSpPr>
            <a:spLocks noGrp="1"/>
          </p:cNvSpPr>
          <p:nvPr>
            <p:ph type="title"/>
          </p:nvPr>
        </p:nvSpPr>
        <p:spPr>
          <a:xfrm>
            <a:off x="648509" y="281633"/>
            <a:ext cx="9454495" cy="1123421"/>
          </a:xfrm>
        </p:spPr>
        <p:txBody>
          <a:bodyPr>
            <a:normAutofit fontScale="90000"/>
          </a:bodyPr>
          <a:lstStyle/>
          <a:p>
            <a:r>
              <a:rPr lang="en-US" dirty="0">
                <a:solidFill>
                  <a:srgbClr val="EBEBEB"/>
                </a:solidFill>
              </a:rPr>
              <a:t>Scenario Problem Set #1 </a:t>
            </a:r>
            <a:br>
              <a:rPr lang="en-US" dirty="0">
                <a:solidFill>
                  <a:srgbClr val="EBEBEB"/>
                </a:solidFill>
              </a:rPr>
            </a:br>
            <a:r>
              <a:rPr lang="en-US" dirty="0">
                <a:solidFill>
                  <a:srgbClr val="EBEBEB"/>
                </a:solidFill>
              </a:rPr>
              <a:t>- Decanting</a:t>
            </a:r>
          </a:p>
        </p:txBody>
      </p:sp>
      <p:sp>
        <p:nvSpPr>
          <p:cNvPr id="3" name="Content Placeholder 2">
            <a:extLst>
              <a:ext uri="{FF2B5EF4-FFF2-40B4-BE49-F238E27FC236}">
                <a16:creationId xmlns:a16="http://schemas.microsoft.com/office/drawing/2014/main" id="{6934B80B-A100-7572-3B7A-F1125AB0B7EB}"/>
              </a:ext>
            </a:extLst>
          </p:cNvPr>
          <p:cNvSpPr>
            <a:spLocks noGrp="1"/>
          </p:cNvSpPr>
          <p:nvPr>
            <p:ph idx="1"/>
          </p:nvPr>
        </p:nvSpPr>
        <p:spPr>
          <a:xfrm>
            <a:off x="55666" y="1572322"/>
            <a:ext cx="7519780" cy="4505145"/>
          </a:xfrm>
        </p:spPr>
        <p:txBody>
          <a:bodyPr>
            <a:normAutofit lnSpcReduction="10000"/>
          </a:bodyPr>
          <a:lstStyle/>
          <a:p>
            <a:pPr>
              <a:lnSpc>
                <a:spcPct val="90000"/>
              </a:lnSpc>
            </a:pPr>
            <a:r>
              <a:rPr lang="en-US" sz="1600" dirty="0">
                <a:solidFill>
                  <a:srgbClr val="FFFFFF"/>
                </a:solidFill>
              </a:rPr>
              <a:t>The primary containment berm, designed to hold the tank's contents, was compromised when the release caused a section of the earthen wall to collapse and crude oil poured into the refinery's internal stormwater drainage system. The system directed the massive flow into the East Holding Pond, the final checkpoint before the water treatment plant.</a:t>
            </a:r>
          </a:p>
          <a:p>
            <a:pPr>
              <a:lnSpc>
                <a:spcPct val="90000"/>
              </a:lnSpc>
            </a:pPr>
            <a:r>
              <a:rPr lang="en-US" sz="1600" dirty="0">
                <a:solidFill>
                  <a:srgbClr val="FFFFFF"/>
                </a:solidFill>
              </a:rPr>
              <a:t>The East Holding Pond, which was already near 80% capacity following a wet fall, is covered with a thick, dark layer of crude oil. The outfall structure has been immediately boomed off by emergency crews to prevent a direct release. Skimming barges have been deployed onto the pond, but their progress is slow against the immense volume of oil. </a:t>
            </a:r>
          </a:p>
          <a:p>
            <a:pPr>
              <a:lnSpc>
                <a:spcPct val="90000"/>
              </a:lnSpc>
            </a:pPr>
            <a:r>
              <a:rPr lang="en-US" sz="1600" dirty="0">
                <a:solidFill>
                  <a:srgbClr val="FFFFFF"/>
                </a:solidFill>
              </a:rPr>
              <a:t>The National Weather Service has issued a Coastal Flood Warning and Flash Flood Watch for the entire region. A powerful, slow-moving Nor'easter is churning up the Atlantic coast, forecasted to bring sustained gale-force winds and 6-10 inches of rain to the Delaware City area over the next 36 hours.</a:t>
            </a:r>
          </a:p>
          <a:p>
            <a:pPr>
              <a:lnSpc>
                <a:spcPct val="90000"/>
              </a:lnSpc>
            </a:pPr>
            <a:r>
              <a:rPr lang="en-US" sz="1600" dirty="0">
                <a:solidFill>
                  <a:srgbClr val="FFFFFF"/>
                </a:solidFill>
              </a:rPr>
              <a:t>The FOSC is requesting a ISRRT consultation to address proposed decanting of the retention pond due to potential overflow from additional rainfall/flooding.  </a:t>
            </a: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Diagram&#10;&#10;AI-generated content may be incorrect.">
            <a:extLst>
              <a:ext uri="{FF2B5EF4-FFF2-40B4-BE49-F238E27FC236}">
                <a16:creationId xmlns:a16="http://schemas.microsoft.com/office/drawing/2014/main" id="{B94DF903-B5EF-A56A-F5EB-E3F7F2A06E34}"/>
              </a:ext>
            </a:extLst>
          </p:cNvPr>
          <p:cNvPicPr>
            <a:picLocks noChangeAspect="1"/>
          </p:cNvPicPr>
          <p:nvPr/>
        </p:nvPicPr>
        <p:blipFill>
          <a:blip r:embed="rId3">
            <a:extLst>
              <a:ext uri="{28A0092B-C50C-407E-A947-70E740481C1C}">
                <a14:useLocalDpi xmlns:a14="http://schemas.microsoft.com/office/drawing/2010/main" val="0"/>
              </a:ext>
            </a:extLst>
          </a:blip>
          <a:srcRect l="16510" r="29212"/>
          <a:stretch>
            <a:fillRect/>
          </a:stretch>
        </p:blipFill>
        <p:spPr>
          <a:xfrm>
            <a:off x="7228755" y="0"/>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01710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9C60A-15CB-8056-A1C4-60DAFD5B231A}"/>
              </a:ext>
            </a:extLst>
          </p:cNvPr>
          <p:cNvSpPr>
            <a:spLocks noGrp="1"/>
          </p:cNvSpPr>
          <p:nvPr>
            <p:ph type="title"/>
          </p:nvPr>
        </p:nvSpPr>
        <p:spPr>
          <a:xfrm>
            <a:off x="646111" y="452718"/>
            <a:ext cx="11256587" cy="1400530"/>
          </a:xfrm>
        </p:spPr>
        <p:txBody>
          <a:bodyPr/>
          <a:lstStyle/>
          <a:p>
            <a:r>
              <a:rPr lang="en-US" sz="3600" dirty="0"/>
              <a:t>Decanting Checklist &amp; Guidance Document Highlights</a:t>
            </a:r>
          </a:p>
        </p:txBody>
      </p:sp>
      <p:sp>
        <p:nvSpPr>
          <p:cNvPr id="3" name="Content Placeholder 2">
            <a:extLst>
              <a:ext uri="{FF2B5EF4-FFF2-40B4-BE49-F238E27FC236}">
                <a16:creationId xmlns:a16="http://schemas.microsoft.com/office/drawing/2014/main" id="{25B64C9A-7D04-46DA-E66B-1E1A922D05A7}"/>
              </a:ext>
            </a:extLst>
          </p:cNvPr>
          <p:cNvSpPr>
            <a:spLocks noGrp="1"/>
          </p:cNvSpPr>
          <p:nvPr>
            <p:ph idx="1"/>
          </p:nvPr>
        </p:nvSpPr>
        <p:spPr>
          <a:xfrm>
            <a:off x="646111" y="2162025"/>
            <a:ext cx="8885816" cy="2533949"/>
          </a:xfrm>
        </p:spPr>
        <p:txBody>
          <a:bodyPr/>
          <a:lstStyle/>
          <a:p>
            <a:r>
              <a:rPr lang="en-US" dirty="0"/>
              <a:t>Appendix I</a:t>
            </a:r>
          </a:p>
          <a:p>
            <a:r>
              <a:rPr lang="en-US" dirty="0"/>
              <a:t>Appendix II</a:t>
            </a:r>
          </a:p>
          <a:p>
            <a:r>
              <a:rPr lang="en-US" dirty="0"/>
              <a:t>Appendix V</a:t>
            </a:r>
          </a:p>
          <a:p>
            <a:pPr lvl="1"/>
            <a:r>
              <a:rPr lang="en-US" dirty="0"/>
              <a:t>Decanting of Contact Water Operational Checklist</a:t>
            </a:r>
          </a:p>
        </p:txBody>
      </p:sp>
      <p:sp>
        <p:nvSpPr>
          <p:cNvPr id="4" name="Content Placeholder 2">
            <a:extLst>
              <a:ext uri="{FF2B5EF4-FFF2-40B4-BE49-F238E27FC236}">
                <a16:creationId xmlns:a16="http://schemas.microsoft.com/office/drawing/2014/main" id="{7C05C000-A818-3C15-6876-9C6A6027C943}"/>
              </a:ext>
            </a:extLst>
          </p:cNvPr>
          <p:cNvSpPr txBox="1">
            <a:spLocks/>
          </p:cNvSpPr>
          <p:nvPr/>
        </p:nvSpPr>
        <p:spPr>
          <a:xfrm>
            <a:off x="5880581" y="2079615"/>
            <a:ext cx="4992688" cy="480821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endParaRPr lang="en-US" b="1" dirty="0"/>
          </a:p>
        </p:txBody>
      </p:sp>
    </p:spTree>
    <p:extLst>
      <p:ext uri="{BB962C8B-B14F-4D97-AF65-F5344CB8AC3E}">
        <p14:creationId xmlns:p14="http://schemas.microsoft.com/office/powerpoint/2010/main" val="2498187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D31E-5B08-E5E0-E406-DF93E8B3218E}"/>
              </a:ext>
            </a:extLst>
          </p:cNvPr>
          <p:cNvSpPr>
            <a:spLocks noGrp="1"/>
          </p:cNvSpPr>
          <p:nvPr>
            <p:ph type="title"/>
          </p:nvPr>
        </p:nvSpPr>
        <p:spPr>
          <a:xfrm>
            <a:off x="646111" y="452718"/>
            <a:ext cx="9404723" cy="985163"/>
          </a:xfrm>
        </p:spPr>
        <p:txBody>
          <a:bodyPr/>
          <a:lstStyle/>
          <a:p>
            <a:r>
              <a:rPr lang="en-US" sz="4000" dirty="0"/>
              <a:t>ISRRT Activation Questions</a:t>
            </a:r>
          </a:p>
        </p:txBody>
      </p:sp>
      <p:sp>
        <p:nvSpPr>
          <p:cNvPr id="3" name="Content Placeholder 2">
            <a:extLst>
              <a:ext uri="{FF2B5EF4-FFF2-40B4-BE49-F238E27FC236}">
                <a16:creationId xmlns:a16="http://schemas.microsoft.com/office/drawing/2014/main" id="{22CF05D8-0F5E-72A7-5D01-900CF02C1C94}"/>
              </a:ext>
            </a:extLst>
          </p:cNvPr>
          <p:cNvSpPr>
            <a:spLocks noGrp="1"/>
          </p:cNvSpPr>
          <p:nvPr>
            <p:ph idx="1"/>
          </p:nvPr>
        </p:nvSpPr>
        <p:spPr>
          <a:xfrm>
            <a:off x="417549" y="1437881"/>
            <a:ext cx="11128340" cy="4967401"/>
          </a:xfrm>
        </p:spPr>
        <p:txBody>
          <a:bodyPr>
            <a:normAutofit/>
          </a:bodyPr>
          <a:lstStyle/>
          <a:p>
            <a:pPr algn="l"/>
            <a:endParaRPr lang="en-US" sz="1800" b="0" i="0" u="none" strike="noStrike" baseline="0" dirty="0">
              <a:solidFill>
                <a:srgbClr val="000000"/>
              </a:solidFill>
              <a:latin typeface="Calibri" panose="020F0502020204030204" pitchFamily="34" charset="0"/>
            </a:endParaRPr>
          </a:p>
          <a:p>
            <a:pPr marR="13390"/>
            <a:r>
              <a:rPr lang="en-US" sz="2400" dirty="0"/>
              <a:t>Which agencies should be on the ISRRT activation?</a:t>
            </a:r>
          </a:p>
          <a:p>
            <a:pPr marL="0" marR="13390" indent="0">
              <a:buNone/>
            </a:pPr>
            <a:endParaRPr lang="en-US" sz="2400" dirty="0"/>
          </a:p>
          <a:p>
            <a:pPr marR="13390"/>
            <a:r>
              <a:rPr lang="en-US" sz="2400" dirty="0"/>
              <a:t>Does the guide/tool provide the necessary info?</a:t>
            </a:r>
          </a:p>
          <a:p>
            <a:pPr marL="0" marR="13390" indent="0">
              <a:buNone/>
            </a:pPr>
            <a:endParaRPr lang="en-US" sz="2400" dirty="0"/>
          </a:p>
          <a:p>
            <a:r>
              <a:rPr lang="en-US" sz="2400" dirty="0"/>
              <a:t>What information or resources does each agency have to assist the Unified Command through this ISRRT consultation?</a:t>
            </a:r>
          </a:p>
          <a:p>
            <a:pPr marL="0" indent="0">
              <a:buNone/>
            </a:pPr>
            <a:endParaRPr lang="en-US" sz="2400" dirty="0"/>
          </a:p>
          <a:p>
            <a:r>
              <a:rPr lang="en-US" sz="2400" dirty="0"/>
              <a:t>How would the ISRRT recommendations be documented?</a:t>
            </a:r>
          </a:p>
          <a:p>
            <a:pPr marR="13390"/>
            <a:endParaRPr lang="en-US" sz="1800" dirty="0"/>
          </a:p>
        </p:txBody>
      </p:sp>
    </p:spTree>
    <p:extLst>
      <p:ext uri="{BB962C8B-B14F-4D97-AF65-F5344CB8AC3E}">
        <p14:creationId xmlns:p14="http://schemas.microsoft.com/office/powerpoint/2010/main" val="2212906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043A21A1-B091-9E7A-2B35-2C68D6B95626}"/>
              </a:ext>
            </a:extLst>
          </p:cNvPr>
          <p:cNvPicPr>
            <a:picLocks noChangeAspect="1"/>
          </p:cNvPicPr>
          <p:nvPr/>
        </p:nvPicPr>
        <p:blipFill>
          <a:blip r:embed="rId8"/>
          <a:srcRect t="14551" r="-1" b="20087"/>
          <a:stretch>
            <a:fillRect/>
          </a:stretch>
        </p:blipFill>
        <p:spPr>
          <a:xfrm>
            <a:off x="0" y="-277226"/>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2"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4" name="Freeform: Shape 23">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6CA92-AB61-DBE8-7251-E1CA97A99EA9}"/>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b="0">
                <a:solidFill>
                  <a:srgbClr val="EBEBEB"/>
                </a:solidFill>
              </a:rPr>
              <a:t>Scenario Update</a:t>
            </a:r>
            <a:endParaRPr lang="en-US" sz="4800" b="0" dirty="0">
              <a:solidFill>
                <a:srgbClr val="EBEBEB"/>
              </a:solidFill>
            </a:endParaRPr>
          </a:p>
        </p:txBody>
      </p:sp>
    </p:spTree>
    <p:extLst>
      <p:ext uri="{BB962C8B-B14F-4D97-AF65-F5344CB8AC3E}">
        <p14:creationId xmlns:p14="http://schemas.microsoft.com/office/powerpoint/2010/main" val="42429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33" name="Picture 1032">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35" name="Oval 1034">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7" name="Picture 1036">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39" name="Picture 1038">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41" name="Rectangle 1040">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a:extLst>
              <a:ext uri="{FF2B5EF4-FFF2-40B4-BE49-F238E27FC236}">
                <a16:creationId xmlns:a16="http://schemas.microsoft.com/office/drawing/2014/main" id="{6DA8C250-13A5-79BC-48A2-7EF60EB908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3112" b="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2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E0210-7389-C9C5-33BB-5DD294966F50}"/>
              </a:ext>
            </a:extLst>
          </p:cNvPr>
          <p:cNvSpPr>
            <a:spLocks noGrp="1"/>
          </p:cNvSpPr>
          <p:nvPr>
            <p:ph type="title"/>
          </p:nvPr>
        </p:nvSpPr>
        <p:spPr>
          <a:xfrm>
            <a:off x="648930" y="319211"/>
            <a:ext cx="6188190" cy="1622321"/>
          </a:xfrm>
        </p:spPr>
        <p:txBody>
          <a:bodyPr vert="horz" lIns="91440" tIns="45720" rIns="91440" bIns="45720" rtlCol="0" anchor="t">
            <a:normAutofit/>
          </a:bodyPr>
          <a:lstStyle/>
          <a:p>
            <a:pPr>
              <a:lnSpc>
                <a:spcPct val="90000"/>
              </a:lnSpc>
            </a:pPr>
            <a:r>
              <a:rPr lang="en-US" sz="3600" b="0">
                <a:solidFill>
                  <a:srgbClr val="EBEBEB"/>
                </a:solidFill>
              </a:rPr>
              <a:t>Scenario Problem Set #2 – Surface Washing Agents</a:t>
            </a:r>
          </a:p>
        </p:txBody>
      </p:sp>
      <p:sp>
        <p:nvSpPr>
          <p:cNvPr id="7" name="Content Placeholder 2">
            <a:extLst>
              <a:ext uri="{FF2B5EF4-FFF2-40B4-BE49-F238E27FC236}">
                <a16:creationId xmlns:a16="http://schemas.microsoft.com/office/drawing/2014/main" id="{685F28B1-4D39-CF1E-7633-CB2C8E80375E}"/>
              </a:ext>
            </a:extLst>
          </p:cNvPr>
          <p:cNvSpPr txBox="1">
            <a:spLocks/>
          </p:cNvSpPr>
          <p:nvPr/>
        </p:nvSpPr>
        <p:spPr>
          <a:xfrm>
            <a:off x="175365" y="1941534"/>
            <a:ext cx="7053390" cy="42964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US" sz="1800" dirty="0">
                <a:solidFill>
                  <a:srgbClr val="FFFFFF"/>
                </a:solidFill>
              </a:rPr>
              <a:t>Due to a combination of a strong tides and prevailing winds, the spilled crude oil has reached the Chesapeake and Delaware (C&amp;D) Canal. Despite the deployment of containment booms, the strong currents at the canal's entrance have overwhelmed initial response efforts. A significant portion of the oil has entrained into the canal system and has adhered to the canal's riprap and vegetated banks. </a:t>
            </a:r>
          </a:p>
          <a:p>
            <a:pPr>
              <a:lnSpc>
                <a:spcPct val="90000"/>
              </a:lnSpc>
            </a:pPr>
            <a:r>
              <a:rPr lang="en-US" sz="1800" dirty="0">
                <a:solidFill>
                  <a:srgbClr val="FFFFFF"/>
                </a:solidFill>
              </a:rPr>
              <a:t>SCAT has recommended using alternative response techniques</a:t>
            </a:r>
          </a:p>
          <a:p>
            <a:pPr>
              <a:lnSpc>
                <a:spcPct val="90000"/>
              </a:lnSpc>
            </a:pPr>
            <a:r>
              <a:rPr lang="en-US" sz="1800" dirty="0">
                <a:solidFill>
                  <a:srgbClr val="FFFFFF"/>
                </a:solidFill>
              </a:rPr>
              <a:t>The FOSC is requesting a ISRRT consultation to address proposed use of surface washing agents to deter the contaminated water from going into the surrounding </a:t>
            </a:r>
            <a:r>
              <a:rPr lang="en-US" sz="1800" dirty="0" err="1">
                <a:solidFill>
                  <a:srgbClr val="FFFFFF"/>
                </a:solidFill>
              </a:rPr>
              <a:t>aquaphor</a:t>
            </a:r>
            <a:r>
              <a:rPr lang="en-US" sz="1800" dirty="0">
                <a:solidFill>
                  <a:srgbClr val="FFFFFF"/>
                </a:solidFill>
              </a:rPr>
              <a:t>.</a:t>
            </a:r>
            <a:endParaRPr lang="en-US" dirty="0">
              <a:solidFill>
                <a:srgbClr val="FFFFFF"/>
              </a:solidFill>
            </a:endParaRPr>
          </a:p>
        </p:txBody>
      </p:sp>
      <p:sp>
        <p:nvSpPr>
          <p:cNvPr id="1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FCF57B2E-FC30-2949-0033-E4BFCE1F4E6D}"/>
              </a:ext>
            </a:extLst>
          </p:cNvPr>
          <p:cNvPicPr>
            <a:picLocks noChangeAspect="1"/>
          </p:cNvPicPr>
          <p:nvPr/>
        </p:nvPicPr>
        <p:blipFill>
          <a:blip r:embed="rId4"/>
          <a:srcRect l="13287" r="47089"/>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51905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5BC3-956F-F26A-0E61-3B4D21530E52}"/>
              </a:ext>
            </a:extLst>
          </p:cNvPr>
          <p:cNvSpPr>
            <a:spLocks noGrp="1"/>
          </p:cNvSpPr>
          <p:nvPr>
            <p:ph type="title"/>
          </p:nvPr>
        </p:nvSpPr>
        <p:spPr>
          <a:xfrm>
            <a:off x="646111" y="406223"/>
            <a:ext cx="11411570" cy="725153"/>
          </a:xfrm>
        </p:spPr>
        <p:txBody>
          <a:bodyPr/>
          <a:lstStyle/>
          <a:p>
            <a:r>
              <a:rPr lang="en-US" sz="3600" dirty="0"/>
              <a:t>SWA Protocol &amp; Guidance Documents Highlights</a:t>
            </a:r>
          </a:p>
        </p:txBody>
      </p:sp>
      <p:sp>
        <p:nvSpPr>
          <p:cNvPr id="3" name="Content Placeholder 2">
            <a:extLst>
              <a:ext uri="{FF2B5EF4-FFF2-40B4-BE49-F238E27FC236}">
                <a16:creationId xmlns:a16="http://schemas.microsoft.com/office/drawing/2014/main" id="{5ED4E5CF-B37B-6E7E-BBBC-279833CB3855}"/>
              </a:ext>
            </a:extLst>
          </p:cNvPr>
          <p:cNvSpPr>
            <a:spLocks noGrp="1"/>
          </p:cNvSpPr>
          <p:nvPr>
            <p:ph idx="1"/>
          </p:nvPr>
        </p:nvSpPr>
        <p:spPr>
          <a:xfrm>
            <a:off x="847158" y="1365704"/>
            <a:ext cx="10097933" cy="4844142"/>
          </a:xfrm>
        </p:spPr>
        <p:txBody>
          <a:bodyPr>
            <a:normAutofit/>
          </a:bodyPr>
          <a:lstStyle/>
          <a:p>
            <a:r>
              <a:rPr lang="en-US" dirty="0"/>
              <a:t>SWA Washing Agents Preauthorization Test and Evaluation Protocol </a:t>
            </a:r>
          </a:p>
          <a:p>
            <a:pPr lvl="1"/>
            <a:r>
              <a:rPr lang="en-US" dirty="0"/>
              <a:t>Introduction</a:t>
            </a:r>
          </a:p>
          <a:p>
            <a:pPr lvl="1"/>
            <a:r>
              <a:rPr lang="en-US" dirty="0"/>
              <a:t>Surface Washing Agent Defined</a:t>
            </a:r>
          </a:p>
          <a:p>
            <a:pPr lvl="2"/>
            <a:r>
              <a:rPr lang="en-US" dirty="0"/>
              <a:t>What to Consider</a:t>
            </a:r>
          </a:p>
          <a:p>
            <a:pPr lvl="2"/>
            <a:r>
              <a:rPr lang="en-US" dirty="0"/>
              <a:t>Target Areas</a:t>
            </a:r>
          </a:p>
          <a:p>
            <a:pPr lvl="1"/>
            <a:r>
              <a:rPr lang="en-US" dirty="0"/>
              <a:t>Criteria for Considering the Use of Surface Washing Agents</a:t>
            </a:r>
          </a:p>
          <a:p>
            <a:pPr lvl="1"/>
            <a:r>
              <a:rPr lang="en-US" dirty="0"/>
              <a:t>Constraints Governing Test Use of Surface Washing Agents</a:t>
            </a:r>
          </a:p>
          <a:p>
            <a:pPr lvl="1"/>
            <a:r>
              <a:rPr lang="en-US" dirty="0"/>
              <a:t>Appendix: State Regulatory Requirements</a:t>
            </a:r>
          </a:p>
          <a:p>
            <a:endParaRPr lang="en-US" dirty="0"/>
          </a:p>
        </p:txBody>
      </p:sp>
    </p:spTree>
    <p:extLst>
      <p:ext uri="{BB962C8B-B14F-4D97-AF65-F5344CB8AC3E}">
        <p14:creationId xmlns:p14="http://schemas.microsoft.com/office/powerpoint/2010/main" val="313511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45F9-2477-88F4-3860-1D3505D533FF}"/>
              </a:ext>
            </a:extLst>
          </p:cNvPr>
          <p:cNvSpPr>
            <a:spLocks noGrp="1"/>
          </p:cNvSpPr>
          <p:nvPr>
            <p:ph type="title"/>
          </p:nvPr>
        </p:nvSpPr>
        <p:spPr/>
        <p:txBody>
          <a:bodyPr/>
          <a:lstStyle/>
          <a:p>
            <a:r>
              <a:rPr lang="en-US" sz="4000" dirty="0"/>
              <a:t>Ground Rules</a:t>
            </a:r>
          </a:p>
        </p:txBody>
      </p:sp>
      <p:sp>
        <p:nvSpPr>
          <p:cNvPr id="3" name="Content Placeholder 2">
            <a:extLst>
              <a:ext uri="{FF2B5EF4-FFF2-40B4-BE49-F238E27FC236}">
                <a16:creationId xmlns:a16="http://schemas.microsoft.com/office/drawing/2014/main" id="{D8F93E04-5E5C-605D-237E-03C30AEB1074}"/>
              </a:ext>
            </a:extLst>
          </p:cNvPr>
          <p:cNvSpPr>
            <a:spLocks noGrp="1"/>
          </p:cNvSpPr>
          <p:nvPr>
            <p:ph idx="1"/>
          </p:nvPr>
        </p:nvSpPr>
        <p:spPr>
          <a:xfrm>
            <a:off x="677333" y="1562100"/>
            <a:ext cx="9069339" cy="5057775"/>
          </a:xfrm>
        </p:spPr>
        <p:txBody>
          <a:bodyPr>
            <a:normAutofit fontScale="92500" lnSpcReduction="20000"/>
          </a:bodyPr>
          <a:lstStyle/>
          <a:p>
            <a:r>
              <a:rPr lang="en-US" sz="2400" dirty="0"/>
              <a:t>All Ideas Are Valid</a:t>
            </a:r>
          </a:p>
          <a:p>
            <a:r>
              <a:rPr lang="en-US" sz="2400" dirty="0"/>
              <a:t>Do Not Fight The Scenario</a:t>
            </a:r>
          </a:p>
          <a:p>
            <a:r>
              <a:rPr lang="en-US" sz="2400" b="1" i="1" dirty="0"/>
              <a:t>Validate the RCP and RRT Processes/Procedures…NOT Response Actions</a:t>
            </a:r>
          </a:p>
          <a:p>
            <a:r>
              <a:rPr lang="en-US" sz="2400" dirty="0"/>
              <a:t>State your name and agency before you speak</a:t>
            </a:r>
          </a:p>
          <a:p>
            <a:r>
              <a:rPr lang="en-US" sz="2400" dirty="0"/>
              <a:t>Silence Devices</a:t>
            </a:r>
          </a:p>
          <a:p>
            <a:r>
              <a:rPr lang="en-US" sz="2400" dirty="0"/>
              <a:t>Minimize Acronyms</a:t>
            </a:r>
          </a:p>
          <a:p>
            <a:r>
              <a:rPr lang="en-US" sz="2400" dirty="0"/>
              <a:t>Ask Questions</a:t>
            </a:r>
          </a:p>
          <a:p>
            <a:endParaRPr lang="en-US" sz="2400" dirty="0"/>
          </a:p>
          <a:p>
            <a:pPr marL="176213" indent="-176213">
              <a:buNone/>
            </a:pPr>
            <a:r>
              <a:rPr lang="en-US" sz="2400" i="1" dirty="0"/>
              <a:t>* </a:t>
            </a:r>
            <a:r>
              <a:rPr lang="en-US" sz="2400" dirty="0"/>
              <a:t>We are validating the RCP and RRT Processes and Procedures. </a:t>
            </a:r>
            <a:endParaRPr lang="en-US" sz="2400" i="1" dirty="0"/>
          </a:p>
          <a:p>
            <a:pPr marL="176213" indent="-176213">
              <a:buNone/>
            </a:pPr>
            <a:r>
              <a:rPr lang="en-US" sz="2400" i="1" dirty="0"/>
              <a:t>* Due to time constraints, we may not be able to solve all issues at this TTX. Open items will be documented for the After-Action Report. </a:t>
            </a:r>
          </a:p>
        </p:txBody>
      </p:sp>
    </p:spTree>
    <p:extLst>
      <p:ext uri="{BB962C8B-B14F-4D97-AF65-F5344CB8AC3E}">
        <p14:creationId xmlns:p14="http://schemas.microsoft.com/office/powerpoint/2010/main" val="886116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C070-51E7-58B9-1AD1-A7E30F772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464DA-CD00-7023-5888-5D59A2FD4FC7}"/>
              </a:ext>
            </a:extLst>
          </p:cNvPr>
          <p:cNvSpPr>
            <a:spLocks noGrp="1"/>
          </p:cNvSpPr>
          <p:nvPr>
            <p:ph type="title"/>
          </p:nvPr>
        </p:nvSpPr>
        <p:spPr>
          <a:xfrm>
            <a:off x="646111" y="452718"/>
            <a:ext cx="9404723" cy="985163"/>
          </a:xfrm>
        </p:spPr>
        <p:txBody>
          <a:bodyPr/>
          <a:lstStyle/>
          <a:p>
            <a:r>
              <a:rPr lang="en-US" sz="4000" dirty="0"/>
              <a:t>ISRRT Activation Questions</a:t>
            </a:r>
          </a:p>
        </p:txBody>
      </p:sp>
      <p:sp>
        <p:nvSpPr>
          <p:cNvPr id="3" name="Content Placeholder 2">
            <a:extLst>
              <a:ext uri="{FF2B5EF4-FFF2-40B4-BE49-F238E27FC236}">
                <a16:creationId xmlns:a16="http://schemas.microsoft.com/office/drawing/2014/main" id="{3FD72C33-8C67-6D55-3FB3-27D02A236C93}"/>
              </a:ext>
            </a:extLst>
          </p:cNvPr>
          <p:cNvSpPr>
            <a:spLocks noGrp="1"/>
          </p:cNvSpPr>
          <p:nvPr>
            <p:ph idx="1"/>
          </p:nvPr>
        </p:nvSpPr>
        <p:spPr>
          <a:xfrm>
            <a:off x="417549" y="1437881"/>
            <a:ext cx="11128340" cy="4967401"/>
          </a:xfrm>
        </p:spPr>
        <p:txBody>
          <a:bodyPr>
            <a:normAutofit/>
          </a:bodyPr>
          <a:lstStyle/>
          <a:p>
            <a:pPr algn="l"/>
            <a:endParaRPr lang="en-US" sz="1800" b="0" i="0" u="none" strike="noStrike" baseline="0" dirty="0">
              <a:solidFill>
                <a:srgbClr val="000000"/>
              </a:solidFill>
              <a:latin typeface="Calibri" panose="020F0502020204030204" pitchFamily="34" charset="0"/>
            </a:endParaRPr>
          </a:p>
          <a:p>
            <a:pPr marR="13390"/>
            <a:r>
              <a:rPr lang="en-US" sz="2400" dirty="0"/>
              <a:t>Which agencies should be on the ISRRT activation?</a:t>
            </a:r>
          </a:p>
          <a:p>
            <a:pPr marL="0" marR="13390" indent="0">
              <a:buNone/>
            </a:pPr>
            <a:endParaRPr lang="en-US" sz="2400" dirty="0"/>
          </a:p>
          <a:p>
            <a:pPr marR="13390"/>
            <a:r>
              <a:rPr lang="en-US" sz="2400" dirty="0"/>
              <a:t>Does the guide/tool provide the necessary info?</a:t>
            </a:r>
          </a:p>
          <a:p>
            <a:pPr marL="0" marR="13390" indent="0">
              <a:buNone/>
            </a:pPr>
            <a:endParaRPr lang="en-US" sz="2400" dirty="0"/>
          </a:p>
          <a:p>
            <a:r>
              <a:rPr lang="en-US" sz="2400" dirty="0"/>
              <a:t>What information or resources does each agency have to assist the Unified Command through this ISRRT consultation?</a:t>
            </a:r>
          </a:p>
          <a:p>
            <a:pPr marL="0" indent="0">
              <a:buNone/>
            </a:pPr>
            <a:endParaRPr lang="en-US" sz="2400" dirty="0"/>
          </a:p>
          <a:p>
            <a:r>
              <a:rPr lang="en-US" sz="2400" dirty="0"/>
              <a:t>How would the ISRRT recommendations be documented?</a:t>
            </a:r>
          </a:p>
          <a:p>
            <a:pPr marR="13390"/>
            <a:endParaRPr lang="en-US" sz="1800" dirty="0"/>
          </a:p>
        </p:txBody>
      </p:sp>
    </p:spTree>
    <p:extLst>
      <p:ext uri="{BB962C8B-B14F-4D97-AF65-F5344CB8AC3E}">
        <p14:creationId xmlns:p14="http://schemas.microsoft.com/office/powerpoint/2010/main" val="1972228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B22BDF-0A61-CF60-170F-07FAE0F8B689}"/>
              </a:ext>
            </a:extLst>
          </p:cNvPr>
          <p:cNvSpPr>
            <a:spLocks noGrp="1"/>
          </p:cNvSpPr>
          <p:nvPr>
            <p:ph type="title"/>
          </p:nvPr>
        </p:nvSpPr>
        <p:spPr>
          <a:xfrm>
            <a:off x="405882" y="232499"/>
            <a:ext cx="6609671" cy="1622321"/>
          </a:xfrm>
        </p:spPr>
        <p:txBody>
          <a:bodyPr>
            <a:normAutofit/>
          </a:bodyPr>
          <a:lstStyle/>
          <a:p>
            <a:pPr>
              <a:lnSpc>
                <a:spcPct val="90000"/>
              </a:lnSpc>
            </a:pPr>
            <a:r>
              <a:rPr lang="en-US" sz="4000" dirty="0">
                <a:solidFill>
                  <a:srgbClr val="EBEBEB"/>
                </a:solidFill>
              </a:rPr>
              <a:t>Scenario Problem Set #3 – Surface Removal Options</a:t>
            </a:r>
          </a:p>
        </p:txBody>
      </p:sp>
      <p:sp>
        <p:nvSpPr>
          <p:cNvPr id="3" name="Content Placeholder 2">
            <a:extLst>
              <a:ext uri="{FF2B5EF4-FFF2-40B4-BE49-F238E27FC236}">
                <a16:creationId xmlns:a16="http://schemas.microsoft.com/office/drawing/2014/main" id="{A240550A-F48A-4F2E-E22D-BE24F210EEDE}"/>
              </a:ext>
            </a:extLst>
          </p:cNvPr>
          <p:cNvSpPr>
            <a:spLocks noGrp="1"/>
          </p:cNvSpPr>
          <p:nvPr>
            <p:ph idx="1"/>
          </p:nvPr>
        </p:nvSpPr>
        <p:spPr>
          <a:xfrm>
            <a:off x="162839" y="1657349"/>
            <a:ext cx="7277622" cy="4968151"/>
          </a:xfrm>
        </p:spPr>
        <p:txBody>
          <a:bodyPr>
            <a:normAutofit fontScale="92500" lnSpcReduction="10000"/>
          </a:bodyPr>
          <a:lstStyle/>
          <a:p>
            <a:pPr>
              <a:lnSpc>
                <a:spcPct val="90000"/>
              </a:lnSpc>
            </a:pPr>
            <a:r>
              <a:rPr lang="en-US" dirty="0">
                <a:solidFill>
                  <a:srgbClr val="FFFFFF"/>
                </a:solidFill>
              </a:rPr>
              <a:t>The spilled crude oil has continued to impact the Chesapeake and Delaware (C&amp;D) Canal which includes wetlands, marinas, waterfront properties and is increasingly disrupting the Marine Transportation System (MTS). </a:t>
            </a:r>
          </a:p>
          <a:p>
            <a:pPr>
              <a:lnSpc>
                <a:spcPct val="90000"/>
              </a:lnSpc>
            </a:pPr>
            <a:r>
              <a:rPr lang="en-US" dirty="0">
                <a:solidFill>
                  <a:srgbClr val="FFFFFF"/>
                </a:solidFill>
              </a:rPr>
              <a:t>There is significant impact of the crude oil spill to the shoreline marsh areas along 4.5 miles of the C&amp;D canal. Relying on mechanical recovery alone in a marsh is a losing battle against time, terrain, and cost of the response. </a:t>
            </a:r>
          </a:p>
          <a:p>
            <a:pPr>
              <a:lnSpc>
                <a:spcPct val="90000"/>
              </a:lnSpc>
            </a:pPr>
            <a:r>
              <a:rPr lang="en-US" dirty="0">
                <a:solidFill>
                  <a:srgbClr val="FFFFFF"/>
                </a:solidFill>
              </a:rPr>
              <a:t>SCAT has recommended using alternative response techniques</a:t>
            </a:r>
          </a:p>
          <a:p>
            <a:pPr marL="0" indent="0">
              <a:lnSpc>
                <a:spcPct val="90000"/>
              </a:lnSpc>
              <a:buNone/>
            </a:pPr>
            <a:endParaRPr lang="en-US" dirty="0">
              <a:solidFill>
                <a:srgbClr val="FFFFFF"/>
              </a:solidFill>
            </a:endParaRPr>
          </a:p>
          <a:p>
            <a:pPr>
              <a:lnSpc>
                <a:spcPct val="90000"/>
              </a:lnSpc>
            </a:pPr>
            <a:r>
              <a:rPr lang="en-US" dirty="0">
                <a:solidFill>
                  <a:srgbClr val="FFFFFF"/>
                </a:solidFill>
              </a:rPr>
              <a:t>Due to the spill trajectory/impacts the FOSC is requesting an ISRRT consultation for the use of  cut/burn/flush options due to limited ability of responders to get into the marshes and potential additional environmental/wildlife/economic impacts.</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A3E2ADF3-6C69-F1B1-F378-12FF0025CB4C}"/>
              </a:ext>
            </a:extLst>
          </p:cNvPr>
          <p:cNvPicPr>
            <a:picLocks noChangeAspect="1"/>
          </p:cNvPicPr>
          <p:nvPr/>
        </p:nvPicPr>
        <p:blipFill>
          <a:blip r:embed="rId4"/>
          <a:srcRect l="35652" r="26352"/>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526488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A20FE-4836-4157-E058-EA70896E5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1D48C-5B47-25F6-8098-1AEB3A036E17}"/>
              </a:ext>
            </a:extLst>
          </p:cNvPr>
          <p:cNvSpPr>
            <a:spLocks noGrp="1"/>
          </p:cNvSpPr>
          <p:nvPr>
            <p:ph type="title"/>
          </p:nvPr>
        </p:nvSpPr>
        <p:spPr>
          <a:xfrm>
            <a:off x="646111" y="452718"/>
            <a:ext cx="10716982" cy="1400530"/>
          </a:xfrm>
        </p:spPr>
        <p:txBody>
          <a:bodyPr/>
          <a:lstStyle/>
          <a:p>
            <a:r>
              <a:rPr lang="en-US" sz="4000" dirty="0"/>
              <a:t>Oil Spill Response Application Checklist &amp; Guidance Highlights</a:t>
            </a:r>
          </a:p>
        </p:txBody>
      </p:sp>
      <p:sp>
        <p:nvSpPr>
          <p:cNvPr id="4" name="Content Placeholder 2">
            <a:extLst>
              <a:ext uri="{FF2B5EF4-FFF2-40B4-BE49-F238E27FC236}">
                <a16:creationId xmlns:a16="http://schemas.microsoft.com/office/drawing/2014/main" id="{A064D548-68E8-464C-C8E2-EB554D219EA8}"/>
              </a:ext>
            </a:extLst>
          </p:cNvPr>
          <p:cNvSpPr>
            <a:spLocks noGrp="1"/>
          </p:cNvSpPr>
          <p:nvPr>
            <p:ph idx="1"/>
          </p:nvPr>
        </p:nvSpPr>
        <p:spPr>
          <a:xfrm>
            <a:off x="646110" y="1831201"/>
            <a:ext cx="8802689" cy="4844142"/>
          </a:xfrm>
        </p:spPr>
        <p:txBody>
          <a:bodyPr>
            <a:normAutofit/>
          </a:bodyPr>
          <a:lstStyle/>
          <a:p>
            <a:r>
              <a:rPr lang="en-US" dirty="0"/>
              <a:t>Region III Area Zone Map</a:t>
            </a:r>
          </a:p>
          <a:p>
            <a:r>
              <a:rPr lang="en-US" dirty="0"/>
              <a:t>Letters of Agreement</a:t>
            </a:r>
          </a:p>
          <a:p>
            <a:r>
              <a:rPr lang="en-US" dirty="0"/>
              <a:t>Decision Tree</a:t>
            </a:r>
          </a:p>
          <a:p>
            <a:r>
              <a:rPr lang="en-US" dirty="0"/>
              <a:t>Oil Spill Response Application/Checklist</a:t>
            </a:r>
          </a:p>
          <a:p>
            <a:r>
              <a:rPr lang="en-US" dirty="0"/>
              <a:t>Region III Regional Response Team Guidelines for In-Situ Burning of Oil Impacted Herbaceous Wetlands</a:t>
            </a:r>
          </a:p>
          <a:p>
            <a:r>
              <a:rPr lang="en-US" dirty="0"/>
              <a:t>Wetland In-Situ Burn Evaluation Checklist</a:t>
            </a:r>
          </a:p>
          <a:p>
            <a:endParaRPr lang="en-US" dirty="0"/>
          </a:p>
          <a:p>
            <a:endParaRPr lang="en-US" dirty="0"/>
          </a:p>
        </p:txBody>
      </p:sp>
    </p:spTree>
    <p:extLst>
      <p:ext uri="{BB962C8B-B14F-4D97-AF65-F5344CB8AC3E}">
        <p14:creationId xmlns:p14="http://schemas.microsoft.com/office/powerpoint/2010/main" val="695149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478B-6029-32DD-0351-6340F2345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09D52-8693-8AF1-CA49-DB15C8935F4F}"/>
              </a:ext>
            </a:extLst>
          </p:cNvPr>
          <p:cNvSpPr>
            <a:spLocks noGrp="1"/>
          </p:cNvSpPr>
          <p:nvPr>
            <p:ph type="title"/>
          </p:nvPr>
        </p:nvSpPr>
        <p:spPr>
          <a:xfrm>
            <a:off x="646111" y="452718"/>
            <a:ext cx="9404723" cy="985163"/>
          </a:xfrm>
        </p:spPr>
        <p:txBody>
          <a:bodyPr/>
          <a:lstStyle/>
          <a:p>
            <a:r>
              <a:rPr lang="en-US" sz="4000" dirty="0"/>
              <a:t>ISRRT Activation Questions</a:t>
            </a:r>
          </a:p>
        </p:txBody>
      </p:sp>
      <p:sp>
        <p:nvSpPr>
          <p:cNvPr id="3" name="Content Placeholder 2">
            <a:extLst>
              <a:ext uri="{FF2B5EF4-FFF2-40B4-BE49-F238E27FC236}">
                <a16:creationId xmlns:a16="http://schemas.microsoft.com/office/drawing/2014/main" id="{312D9AB1-3FAF-9929-D6BC-6F7DC9B81606}"/>
              </a:ext>
            </a:extLst>
          </p:cNvPr>
          <p:cNvSpPr>
            <a:spLocks noGrp="1"/>
          </p:cNvSpPr>
          <p:nvPr>
            <p:ph idx="1"/>
          </p:nvPr>
        </p:nvSpPr>
        <p:spPr>
          <a:xfrm>
            <a:off x="417549" y="1437881"/>
            <a:ext cx="11128340" cy="4967401"/>
          </a:xfrm>
        </p:spPr>
        <p:txBody>
          <a:bodyPr>
            <a:normAutofit/>
          </a:bodyPr>
          <a:lstStyle/>
          <a:p>
            <a:pPr algn="l"/>
            <a:endParaRPr lang="en-US" sz="1800" b="0" i="0" u="none" strike="noStrike" baseline="0" dirty="0">
              <a:solidFill>
                <a:srgbClr val="000000"/>
              </a:solidFill>
              <a:latin typeface="Calibri" panose="020F0502020204030204" pitchFamily="34" charset="0"/>
            </a:endParaRPr>
          </a:p>
          <a:p>
            <a:pPr marR="13390"/>
            <a:r>
              <a:rPr lang="en-US" sz="2400" dirty="0"/>
              <a:t>Which agencies should be on the ISRRT activation?</a:t>
            </a:r>
          </a:p>
          <a:p>
            <a:pPr marL="0" marR="13390" indent="0">
              <a:buNone/>
            </a:pPr>
            <a:endParaRPr lang="en-US" sz="2400" dirty="0"/>
          </a:p>
          <a:p>
            <a:pPr marR="13390"/>
            <a:r>
              <a:rPr lang="en-US" sz="2400" dirty="0"/>
              <a:t>Does the guide/tool provide the necessary info?</a:t>
            </a:r>
          </a:p>
          <a:p>
            <a:pPr marL="0" marR="13390" indent="0">
              <a:buNone/>
            </a:pPr>
            <a:endParaRPr lang="en-US" sz="2400" dirty="0"/>
          </a:p>
          <a:p>
            <a:r>
              <a:rPr lang="en-US" sz="2400" dirty="0"/>
              <a:t>What information or resources does each agency have to assist the Unified Command through this ISRRT consultation?</a:t>
            </a:r>
          </a:p>
          <a:p>
            <a:pPr marL="0" indent="0">
              <a:buNone/>
            </a:pPr>
            <a:endParaRPr lang="en-US" sz="2400" dirty="0"/>
          </a:p>
          <a:p>
            <a:r>
              <a:rPr lang="en-US" sz="2400" dirty="0"/>
              <a:t>How would the ISRRT recommendations be documented?</a:t>
            </a:r>
          </a:p>
          <a:p>
            <a:pPr marR="13390"/>
            <a:endParaRPr lang="en-US" sz="1800" dirty="0"/>
          </a:p>
        </p:txBody>
      </p:sp>
    </p:spTree>
    <p:extLst>
      <p:ext uri="{BB962C8B-B14F-4D97-AF65-F5344CB8AC3E}">
        <p14:creationId xmlns:p14="http://schemas.microsoft.com/office/powerpoint/2010/main" val="233944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A9A962-1C0E-9340-4EBF-E01D91548AC9}"/>
              </a:ext>
            </a:extLst>
          </p:cNvPr>
          <p:cNvSpPr>
            <a:spLocks noGrp="1"/>
          </p:cNvSpPr>
          <p:nvPr>
            <p:ph type="title"/>
          </p:nvPr>
        </p:nvSpPr>
        <p:spPr>
          <a:xfrm>
            <a:off x="-7737" y="232499"/>
            <a:ext cx="6721688" cy="1622321"/>
          </a:xfrm>
        </p:spPr>
        <p:txBody>
          <a:bodyPr>
            <a:normAutofit/>
          </a:bodyPr>
          <a:lstStyle/>
          <a:p>
            <a:pPr>
              <a:lnSpc>
                <a:spcPct val="90000"/>
              </a:lnSpc>
            </a:pPr>
            <a:r>
              <a:rPr lang="en-US" sz="2900" dirty="0">
                <a:solidFill>
                  <a:srgbClr val="EBEBEB"/>
                </a:solidFill>
              </a:rPr>
              <a:t>Scenario 4 – Agricultural Response Discussion/Recommendations</a:t>
            </a:r>
          </a:p>
        </p:txBody>
      </p:sp>
      <p:sp>
        <p:nvSpPr>
          <p:cNvPr id="3" name="Content Placeholder 2">
            <a:extLst>
              <a:ext uri="{FF2B5EF4-FFF2-40B4-BE49-F238E27FC236}">
                <a16:creationId xmlns:a16="http://schemas.microsoft.com/office/drawing/2014/main" id="{73BE3992-8784-2234-F404-B6215FA7A8A0}"/>
              </a:ext>
            </a:extLst>
          </p:cNvPr>
          <p:cNvSpPr>
            <a:spLocks noGrp="1"/>
          </p:cNvSpPr>
          <p:nvPr>
            <p:ph idx="1"/>
          </p:nvPr>
        </p:nvSpPr>
        <p:spPr>
          <a:xfrm>
            <a:off x="224584" y="1274618"/>
            <a:ext cx="6338355" cy="5583382"/>
          </a:xfrm>
        </p:spPr>
        <p:txBody>
          <a:bodyPr>
            <a:normAutofit fontScale="92500" lnSpcReduction="20000"/>
          </a:bodyPr>
          <a:lstStyle/>
          <a:p>
            <a:r>
              <a:rPr lang="en-US" dirty="0">
                <a:solidFill>
                  <a:srgbClr val="FFFFFF"/>
                </a:solidFill>
              </a:rPr>
              <a:t>Oil entrainment from the spill has impacted the neighboring cornfields. </a:t>
            </a:r>
          </a:p>
          <a:p>
            <a:r>
              <a:rPr lang="en-US" dirty="0">
                <a:solidFill>
                  <a:srgbClr val="FFFFFF"/>
                </a:solidFill>
              </a:rPr>
              <a:t>Due to the shallow water table, The oil has saturated the topsoil and reached the underlying aquifer. </a:t>
            </a:r>
            <a:r>
              <a:rPr lang="en-US" dirty="0"/>
              <a:t> It then "floated" on the water table and spread horizontally, creating a large, mobile underground "plume" of contamination that moved with the groundwater flow. The area of contaminated groundwater has become many times larger than the surface spill itself.</a:t>
            </a:r>
            <a:endParaRPr lang="en-US" dirty="0">
              <a:solidFill>
                <a:srgbClr val="FFFFFF"/>
              </a:solidFill>
            </a:endParaRPr>
          </a:p>
          <a:p>
            <a:r>
              <a:rPr lang="en-US" dirty="0"/>
              <a:t>40 acres of mature corn are a complete financial loss for the farmer. The land cannot be replanted until extensive and costly soil remediation is completed, which could take years. The impacted farm is unable to fulfill its contracts with local grain elevators or ethanol plants, causing a minor but concentrated disruption in the local supply chain.</a:t>
            </a:r>
          </a:p>
          <a:p>
            <a:r>
              <a:rPr lang="en-US" dirty="0">
                <a:solidFill>
                  <a:srgbClr val="FFFFFF"/>
                </a:solidFill>
              </a:rPr>
              <a:t>The FOSC is requesting an ISRRT consultation for In-Situ Burn</a:t>
            </a:r>
          </a:p>
        </p:txBody>
      </p:sp>
      <p:sp>
        <p:nvSpPr>
          <p:cNvPr id="103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6" name="Picture 2">
            <a:extLst>
              <a:ext uri="{FF2B5EF4-FFF2-40B4-BE49-F238E27FC236}">
                <a16:creationId xmlns:a16="http://schemas.microsoft.com/office/drawing/2014/main" id="{6368DB47-BEF6-E3D0-16DC-2C72780E5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188" r="34370" b="1"/>
          <a:stretch>
            <a:fillRect/>
          </a:stretch>
        </p:blipFill>
        <p:spPr bwMode="auto">
          <a:xfrm>
            <a:off x="6713531" y="0"/>
            <a:ext cx="5478469"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479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E12-446F-67D1-0586-E9317FBE3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7E4C2-A4B8-21FB-7507-302E8AE3C826}"/>
              </a:ext>
            </a:extLst>
          </p:cNvPr>
          <p:cNvSpPr>
            <a:spLocks noGrp="1"/>
          </p:cNvSpPr>
          <p:nvPr>
            <p:ph type="title"/>
          </p:nvPr>
        </p:nvSpPr>
        <p:spPr>
          <a:xfrm>
            <a:off x="646111" y="452718"/>
            <a:ext cx="10716982" cy="1400530"/>
          </a:xfrm>
        </p:spPr>
        <p:txBody>
          <a:bodyPr/>
          <a:lstStyle/>
          <a:p>
            <a:r>
              <a:rPr lang="en-US" sz="4000" dirty="0"/>
              <a:t>Oil Spill Response Application Checklist &amp; Guidance Highlights</a:t>
            </a:r>
          </a:p>
        </p:txBody>
      </p:sp>
      <p:sp>
        <p:nvSpPr>
          <p:cNvPr id="4" name="Content Placeholder 2">
            <a:extLst>
              <a:ext uri="{FF2B5EF4-FFF2-40B4-BE49-F238E27FC236}">
                <a16:creationId xmlns:a16="http://schemas.microsoft.com/office/drawing/2014/main" id="{ED6134DA-883C-ADE5-F049-ED336AC79A92}"/>
              </a:ext>
            </a:extLst>
          </p:cNvPr>
          <p:cNvSpPr>
            <a:spLocks noGrp="1"/>
          </p:cNvSpPr>
          <p:nvPr>
            <p:ph idx="1"/>
          </p:nvPr>
        </p:nvSpPr>
        <p:spPr>
          <a:xfrm>
            <a:off x="646110" y="2355273"/>
            <a:ext cx="10465235" cy="4320070"/>
          </a:xfrm>
        </p:spPr>
        <p:txBody>
          <a:bodyPr>
            <a:normAutofit/>
          </a:bodyPr>
          <a:lstStyle/>
          <a:p>
            <a:r>
              <a:rPr lang="en-US" dirty="0"/>
              <a:t>Authority</a:t>
            </a:r>
          </a:p>
          <a:p>
            <a:r>
              <a:rPr lang="en-US" dirty="0"/>
              <a:t>USCG/EPA Boundary Map</a:t>
            </a:r>
          </a:p>
          <a:p>
            <a:r>
              <a:rPr lang="en-US" dirty="0"/>
              <a:t>Region III Inland In-Situ Burn Evaluation and Response Checklist</a:t>
            </a:r>
          </a:p>
          <a:p>
            <a:endParaRPr lang="en-US" dirty="0"/>
          </a:p>
          <a:p>
            <a:endParaRPr lang="en-US" dirty="0"/>
          </a:p>
        </p:txBody>
      </p:sp>
    </p:spTree>
    <p:extLst>
      <p:ext uri="{BB962C8B-B14F-4D97-AF65-F5344CB8AC3E}">
        <p14:creationId xmlns:p14="http://schemas.microsoft.com/office/powerpoint/2010/main" val="2831910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7" name="Picture 26">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9" name="Oval 28">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5" name="Rectangle 34">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Content Placeholder 8">
            <a:extLst>
              <a:ext uri="{FF2B5EF4-FFF2-40B4-BE49-F238E27FC236}">
                <a16:creationId xmlns:a16="http://schemas.microsoft.com/office/drawing/2014/main" id="{2B64A76F-E662-A548-E445-F0BEB4B4F58A}"/>
              </a:ext>
            </a:extLst>
          </p:cNvPr>
          <p:cNvPicPr>
            <a:picLocks noGrp="1" noChangeAspect="1"/>
          </p:cNvPicPr>
          <p:nvPr>
            <p:ph idx="1"/>
          </p:nvPr>
        </p:nvPicPr>
        <p:blipFill>
          <a:blip r:embed="rId8"/>
          <a:srcRect b="8163"/>
          <a:stretch>
            <a:fillRect/>
          </a:stretch>
        </p:blipFill>
        <p:spPr>
          <a:xfrm>
            <a:off x="20" y="10"/>
            <a:ext cx="12191980" cy="6857990"/>
          </a:xfrm>
          <a:prstGeom prst="rect">
            <a:avLst/>
          </a:prstGeom>
        </p:spPr>
      </p:pic>
    </p:spTree>
    <p:extLst>
      <p:ext uri="{BB962C8B-B14F-4D97-AF65-F5344CB8AC3E}">
        <p14:creationId xmlns:p14="http://schemas.microsoft.com/office/powerpoint/2010/main" val="98771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DFE9-6636-E64A-945E-E2C9323B4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3190F-BD54-81CF-5AFD-F1CF7CAEF484}"/>
              </a:ext>
            </a:extLst>
          </p:cNvPr>
          <p:cNvSpPr>
            <a:spLocks noGrp="1"/>
          </p:cNvSpPr>
          <p:nvPr>
            <p:ph type="title"/>
          </p:nvPr>
        </p:nvSpPr>
        <p:spPr>
          <a:xfrm>
            <a:off x="646111" y="452718"/>
            <a:ext cx="9404723" cy="985163"/>
          </a:xfrm>
        </p:spPr>
        <p:txBody>
          <a:bodyPr/>
          <a:lstStyle/>
          <a:p>
            <a:r>
              <a:rPr lang="en-US" sz="4000" dirty="0"/>
              <a:t>ISRRT Activation Questions</a:t>
            </a:r>
          </a:p>
        </p:txBody>
      </p:sp>
      <p:sp>
        <p:nvSpPr>
          <p:cNvPr id="3" name="Content Placeholder 2">
            <a:extLst>
              <a:ext uri="{FF2B5EF4-FFF2-40B4-BE49-F238E27FC236}">
                <a16:creationId xmlns:a16="http://schemas.microsoft.com/office/drawing/2014/main" id="{844D5804-7A27-6CEA-5508-3945F6FA7686}"/>
              </a:ext>
            </a:extLst>
          </p:cNvPr>
          <p:cNvSpPr>
            <a:spLocks noGrp="1"/>
          </p:cNvSpPr>
          <p:nvPr>
            <p:ph idx="1"/>
          </p:nvPr>
        </p:nvSpPr>
        <p:spPr>
          <a:xfrm>
            <a:off x="417549" y="1437881"/>
            <a:ext cx="11128340" cy="4967401"/>
          </a:xfrm>
        </p:spPr>
        <p:txBody>
          <a:bodyPr>
            <a:normAutofit/>
          </a:bodyPr>
          <a:lstStyle/>
          <a:p>
            <a:pPr algn="l"/>
            <a:endParaRPr lang="en-US" sz="1800" b="0" i="0" u="none" strike="noStrike" baseline="0" dirty="0">
              <a:solidFill>
                <a:srgbClr val="000000"/>
              </a:solidFill>
              <a:latin typeface="Calibri" panose="020F0502020204030204" pitchFamily="34" charset="0"/>
            </a:endParaRPr>
          </a:p>
          <a:p>
            <a:pPr marR="13390"/>
            <a:r>
              <a:rPr lang="en-US" sz="2400" dirty="0"/>
              <a:t>Which agencies should be on the ISRRT activation?</a:t>
            </a:r>
          </a:p>
          <a:p>
            <a:pPr marL="0" marR="13390" indent="0">
              <a:buNone/>
            </a:pPr>
            <a:endParaRPr lang="en-US" sz="2400" dirty="0"/>
          </a:p>
          <a:p>
            <a:pPr marR="13390"/>
            <a:r>
              <a:rPr lang="en-US" sz="2400" dirty="0"/>
              <a:t>Does the guide/tool provide the necessary info?</a:t>
            </a:r>
          </a:p>
          <a:p>
            <a:pPr marL="0" marR="13390" indent="0">
              <a:buNone/>
            </a:pPr>
            <a:endParaRPr lang="en-US" sz="2400" dirty="0"/>
          </a:p>
          <a:p>
            <a:r>
              <a:rPr lang="en-US" sz="2400" dirty="0"/>
              <a:t>What information or resources does each agency have to assist the Unified Command through this ISRRT consultation?</a:t>
            </a:r>
          </a:p>
          <a:p>
            <a:pPr marL="0" indent="0">
              <a:buNone/>
            </a:pPr>
            <a:endParaRPr lang="en-US" sz="2400" dirty="0"/>
          </a:p>
          <a:p>
            <a:r>
              <a:rPr lang="en-US" sz="2400" dirty="0"/>
              <a:t>How would the ISRRT recommendations be documented?</a:t>
            </a:r>
          </a:p>
          <a:p>
            <a:pPr marR="13390"/>
            <a:endParaRPr lang="en-US" sz="1800" dirty="0"/>
          </a:p>
        </p:txBody>
      </p:sp>
    </p:spTree>
    <p:extLst>
      <p:ext uri="{BB962C8B-B14F-4D97-AF65-F5344CB8AC3E}">
        <p14:creationId xmlns:p14="http://schemas.microsoft.com/office/powerpoint/2010/main" val="72753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7B05E0-A8FB-82FA-FA08-61526B1D63C5}"/>
              </a:ext>
            </a:extLst>
          </p:cNvPr>
          <p:cNvSpPr>
            <a:spLocks noGrp="1"/>
          </p:cNvSpPr>
          <p:nvPr>
            <p:ph type="title"/>
          </p:nvPr>
        </p:nvSpPr>
        <p:spPr>
          <a:xfrm>
            <a:off x="653143" y="1645920"/>
            <a:ext cx="3522879" cy="4470821"/>
          </a:xfrm>
        </p:spPr>
        <p:txBody>
          <a:bodyPr>
            <a:normAutofit/>
          </a:bodyPr>
          <a:lstStyle/>
          <a:p>
            <a:pPr algn="r"/>
            <a:r>
              <a:rPr lang="en-US">
                <a:solidFill>
                  <a:schemeClr val="bg2"/>
                </a:solidFill>
              </a:rPr>
              <a:t>ENDEX</a:t>
            </a:r>
          </a:p>
        </p:txBody>
      </p:sp>
      <p:sp>
        <p:nvSpPr>
          <p:cNvPr id="3" name="Content Placeholder 2">
            <a:extLst>
              <a:ext uri="{FF2B5EF4-FFF2-40B4-BE49-F238E27FC236}">
                <a16:creationId xmlns:a16="http://schemas.microsoft.com/office/drawing/2014/main" id="{8404FA02-F7EF-7E79-E0B4-7D344F686436}"/>
              </a:ext>
            </a:extLst>
          </p:cNvPr>
          <p:cNvSpPr>
            <a:spLocks noGrp="1"/>
          </p:cNvSpPr>
          <p:nvPr>
            <p:ph idx="1"/>
          </p:nvPr>
        </p:nvSpPr>
        <p:spPr>
          <a:xfrm>
            <a:off x="5350141" y="1854821"/>
            <a:ext cx="6269434" cy="3392591"/>
          </a:xfrm>
        </p:spPr>
        <p:txBody>
          <a:bodyPr>
            <a:normAutofit/>
          </a:bodyPr>
          <a:lstStyle/>
          <a:p>
            <a:r>
              <a:rPr lang="en-US" sz="2800" dirty="0"/>
              <a:t>Feedback and Lessons Learned</a:t>
            </a:r>
          </a:p>
          <a:p>
            <a:pPr lvl="1"/>
            <a:r>
              <a:rPr lang="en-US" sz="2600" dirty="0"/>
              <a:t>Follow-up Plan/Product Update(s)</a:t>
            </a:r>
          </a:p>
          <a:p>
            <a:pPr lvl="1"/>
            <a:r>
              <a:rPr lang="en-US" sz="2600" dirty="0"/>
              <a:t>Workgroup Tasking</a:t>
            </a:r>
          </a:p>
          <a:p>
            <a:pPr lvl="1"/>
            <a:r>
              <a:rPr lang="en-US" sz="2600" dirty="0"/>
              <a:t>Other concerns </a:t>
            </a:r>
            <a:r>
              <a:rPr lang="en-US" sz="2600"/>
              <a:t>for future TTX</a:t>
            </a:r>
            <a:endParaRPr lang="en-US" sz="2600" dirty="0"/>
          </a:p>
        </p:txBody>
      </p:sp>
    </p:spTree>
    <p:extLst>
      <p:ext uri="{BB962C8B-B14F-4D97-AF65-F5344CB8AC3E}">
        <p14:creationId xmlns:p14="http://schemas.microsoft.com/office/powerpoint/2010/main" val="1981887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F38989-A89E-7612-D9A8-3CC1D0AB80DF}"/>
              </a:ext>
            </a:extLst>
          </p:cNvPr>
          <p:cNvPicPr>
            <a:picLocks noGrp="1" noChangeAspect="1"/>
          </p:cNvPicPr>
          <p:nvPr>
            <p:ph idx="1"/>
          </p:nvPr>
        </p:nvPicPr>
        <p:blipFill>
          <a:blip r:embed="rId3"/>
          <a:stretch>
            <a:fillRect/>
          </a:stretch>
        </p:blipFill>
        <p:spPr>
          <a:xfrm>
            <a:off x="929513" y="250372"/>
            <a:ext cx="5620838" cy="3703362"/>
          </a:xfrm>
          <a:prstGeom prst="rect">
            <a:avLst/>
          </a:prstGeom>
        </p:spPr>
      </p:pic>
      <p:pic>
        <p:nvPicPr>
          <p:cNvPr id="7" name="Picture 6">
            <a:extLst>
              <a:ext uri="{FF2B5EF4-FFF2-40B4-BE49-F238E27FC236}">
                <a16:creationId xmlns:a16="http://schemas.microsoft.com/office/drawing/2014/main" id="{FC9D6036-87B6-12F6-2A81-A8838EF875F7}"/>
              </a:ext>
            </a:extLst>
          </p:cNvPr>
          <p:cNvPicPr>
            <a:picLocks noChangeAspect="1"/>
          </p:cNvPicPr>
          <p:nvPr/>
        </p:nvPicPr>
        <p:blipFill>
          <a:blip r:embed="rId4"/>
          <a:stretch>
            <a:fillRect/>
          </a:stretch>
        </p:blipFill>
        <p:spPr>
          <a:xfrm>
            <a:off x="2654123" y="1381019"/>
            <a:ext cx="6883754" cy="4095961"/>
          </a:xfrm>
          <a:prstGeom prst="rect">
            <a:avLst/>
          </a:prstGeom>
        </p:spPr>
      </p:pic>
      <p:pic>
        <p:nvPicPr>
          <p:cNvPr id="9" name="Picture 8">
            <a:extLst>
              <a:ext uri="{FF2B5EF4-FFF2-40B4-BE49-F238E27FC236}">
                <a16:creationId xmlns:a16="http://schemas.microsoft.com/office/drawing/2014/main" id="{574E8725-94B2-9C21-3BA7-4A92A462890D}"/>
              </a:ext>
            </a:extLst>
          </p:cNvPr>
          <p:cNvPicPr>
            <a:picLocks noChangeAspect="1"/>
          </p:cNvPicPr>
          <p:nvPr/>
        </p:nvPicPr>
        <p:blipFill>
          <a:blip r:embed="rId5"/>
          <a:stretch>
            <a:fillRect/>
          </a:stretch>
        </p:blipFill>
        <p:spPr>
          <a:xfrm>
            <a:off x="3244704" y="1269998"/>
            <a:ext cx="6293173" cy="3683189"/>
          </a:xfrm>
          <a:prstGeom prst="rect">
            <a:avLst/>
          </a:prstGeom>
        </p:spPr>
      </p:pic>
      <p:pic>
        <p:nvPicPr>
          <p:cNvPr id="6" name="Content Placeholder 5">
            <a:extLst>
              <a:ext uri="{FF2B5EF4-FFF2-40B4-BE49-F238E27FC236}">
                <a16:creationId xmlns:a16="http://schemas.microsoft.com/office/drawing/2014/main" id="{F735A44C-B199-E616-F0FD-05E7060AD55D}"/>
              </a:ext>
            </a:extLst>
          </p:cNvPr>
          <p:cNvPicPr>
            <a:picLocks noChangeAspect="1"/>
          </p:cNvPicPr>
          <p:nvPr/>
        </p:nvPicPr>
        <p:blipFill>
          <a:blip r:embed="rId6"/>
          <a:srcRect r="15999"/>
          <a:stretch>
            <a:fillRect/>
          </a:stretch>
        </p:blipFill>
        <p:spPr>
          <a:xfrm>
            <a:off x="6059496" y="1253517"/>
            <a:ext cx="5893017" cy="4659332"/>
          </a:xfrm>
          <a:prstGeom prst="rect">
            <a:avLst/>
          </a:prstGeom>
        </p:spPr>
      </p:pic>
      <p:pic>
        <p:nvPicPr>
          <p:cNvPr id="4" name="Picture 3" descr="A picture containing ground, outdoor&#10;&#10;AI-generated content may be incorrect.">
            <a:extLst>
              <a:ext uri="{FF2B5EF4-FFF2-40B4-BE49-F238E27FC236}">
                <a16:creationId xmlns:a16="http://schemas.microsoft.com/office/drawing/2014/main" id="{819945BC-C26A-66BB-0CC7-A087E28CC147}"/>
              </a:ext>
            </a:extLst>
          </p:cNvPr>
          <p:cNvPicPr>
            <a:picLocks noChangeAspect="1"/>
          </p:cNvPicPr>
          <p:nvPr/>
        </p:nvPicPr>
        <p:blipFill>
          <a:blip r:embed="rId7"/>
          <a:stretch>
            <a:fillRect/>
          </a:stretch>
        </p:blipFill>
        <p:spPr>
          <a:xfrm>
            <a:off x="4636699" y="295074"/>
            <a:ext cx="4637598" cy="3658660"/>
          </a:xfrm>
          <a:prstGeom prst="rect">
            <a:avLst/>
          </a:prstGeom>
        </p:spPr>
      </p:pic>
      <p:pic>
        <p:nvPicPr>
          <p:cNvPr id="8" name="Picture 7" descr="An aerial view of a city&#10;&#10;AI-generated content may be incorrect.">
            <a:extLst>
              <a:ext uri="{FF2B5EF4-FFF2-40B4-BE49-F238E27FC236}">
                <a16:creationId xmlns:a16="http://schemas.microsoft.com/office/drawing/2014/main" id="{20B9D864-92F3-D9A7-22B2-8A765F864FB3}"/>
              </a:ext>
            </a:extLst>
          </p:cNvPr>
          <p:cNvPicPr>
            <a:picLocks noChangeAspect="1"/>
          </p:cNvPicPr>
          <p:nvPr/>
        </p:nvPicPr>
        <p:blipFill>
          <a:blip r:embed="rId8"/>
          <a:stretch>
            <a:fillRect/>
          </a:stretch>
        </p:blipFill>
        <p:spPr>
          <a:xfrm>
            <a:off x="2443610" y="2942586"/>
            <a:ext cx="6293173" cy="3010055"/>
          </a:xfrm>
          <a:prstGeom prst="rect">
            <a:avLst/>
          </a:prstGeom>
        </p:spPr>
      </p:pic>
      <p:pic>
        <p:nvPicPr>
          <p:cNvPr id="1026" name="Picture 2">
            <a:extLst>
              <a:ext uri="{FF2B5EF4-FFF2-40B4-BE49-F238E27FC236}">
                <a16:creationId xmlns:a16="http://schemas.microsoft.com/office/drawing/2014/main" id="{5C3B8507-3460-427B-9501-8463DD3F49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068" y="1974103"/>
            <a:ext cx="5620838" cy="3720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CD0786-1F14-F7C0-920E-01C31AA0A794}"/>
              </a:ext>
            </a:extLst>
          </p:cNvPr>
          <p:cNvPicPr>
            <a:picLocks noChangeAspect="1"/>
          </p:cNvPicPr>
          <p:nvPr/>
        </p:nvPicPr>
        <p:blipFill>
          <a:blip r:embed="rId10"/>
          <a:stretch>
            <a:fillRect/>
          </a:stretch>
        </p:blipFill>
        <p:spPr>
          <a:xfrm>
            <a:off x="3285581" y="1437495"/>
            <a:ext cx="5620838" cy="2645102"/>
          </a:xfrm>
          <a:prstGeom prst="rect">
            <a:avLst/>
          </a:prstGeom>
        </p:spPr>
      </p:pic>
    </p:spTree>
    <p:extLst>
      <p:ext uri="{BB962C8B-B14F-4D97-AF65-F5344CB8AC3E}">
        <p14:creationId xmlns:p14="http://schemas.microsoft.com/office/powerpoint/2010/main" val="428527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56B5-D4DB-500D-009B-2D399A082ED1}"/>
              </a:ext>
            </a:extLst>
          </p:cNvPr>
          <p:cNvSpPr>
            <a:spLocks noGrp="1"/>
          </p:cNvSpPr>
          <p:nvPr>
            <p:ph type="title"/>
          </p:nvPr>
        </p:nvSpPr>
        <p:spPr/>
        <p:txBody>
          <a:bodyPr/>
          <a:lstStyle/>
          <a:p>
            <a:r>
              <a:rPr lang="en-US" sz="4000" dirty="0"/>
              <a:t>Objectives</a:t>
            </a:r>
          </a:p>
        </p:txBody>
      </p:sp>
      <p:sp>
        <p:nvSpPr>
          <p:cNvPr id="3" name="Content Placeholder 2">
            <a:extLst>
              <a:ext uri="{FF2B5EF4-FFF2-40B4-BE49-F238E27FC236}">
                <a16:creationId xmlns:a16="http://schemas.microsoft.com/office/drawing/2014/main" id="{595BBC1B-A2AC-CE9B-D69A-594CC66FF8DE}"/>
              </a:ext>
            </a:extLst>
          </p:cNvPr>
          <p:cNvSpPr>
            <a:spLocks noGrp="1"/>
          </p:cNvSpPr>
          <p:nvPr>
            <p:ph idx="1"/>
          </p:nvPr>
        </p:nvSpPr>
        <p:spPr>
          <a:xfrm>
            <a:off x="1104293" y="1567544"/>
            <a:ext cx="8946541" cy="4680856"/>
          </a:xfrm>
        </p:spPr>
        <p:txBody>
          <a:bodyPr>
            <a:normAutofit/>
          </a:bodyPr>
          <a:lstStyle/>
          <a:p>
            <a:r>
              <a:rPr lang="en-US" sz="2400" dirty="0"/>
              <a:t>Exercise the Incident Specific RRT Activation Process</a:t>
            </a:r>
          </a:p>
          <a:p>
            <a:r>
              <a:rPr lang="en-US" sz="2400" dirty="0"/>
              <a:t>Validate RRT3 guidance/tools for the Incident Specific RRT (ISRRT) Consultation and Recommendations</a:t>
            </a:r>
          </a:p>
          <a:p>
            <a:pPr lvl="1"/>
            <a:r>
              <a:rPr lang="en-US" sz="2000" dirty="0"/>
              <a:t>RRT3 Guidance for Decanting of Contact Water</a:t>
            </a:r>
          </a:p>
          <a:p>
            <a:pPr lvl="1"/>
            <a:r>
              <a:rPr lang="en-US" sz="2000" dirty="0"/>
              <a:t>Surface Washing Agent (SWA) Preauthorization Test and Evaluation Protocol</a:t>
            </a:r>
          </a:p>
          <a:p>
            <a:pPr lvl="1"/>
            <a:r>
              <a:rPr lang="en-US" sz="2000" dirty="0"/>
              <a:t>Chemical and Biological Countermeasures Protocol</a:t>
            </a:r>
          </a:p>
          <a:p>
            <a:pPr lvl="1"/>
            <a:r>
              <a:rPr lang="en-US" sz="2000" dirty="0"/>
              <a:t>Environmental Consultation Guidance and Form</a:t>
            </a:r>
          </a:p>
          <a:p>
            <a:r>
              <a:rPr lang="en-US" sz="2400" dirty="0"/>
              <a:t>Discuss agency considerations for RRT3 Environmental Products </a:t>
            </a:r>
          </a:p>
          <a:p>
            <a:endParaRPr lang="en-US" sz="2800" dirty="0"/>
          </a:p>
        </p:txBody>
      </p:sp>
    </p:spTree>
    <p:extLst>
      <p:ext uri="{BB962C8B-B14F-4D97-AF65-F5344CB8AC3E}">
        <p14:creationId xmlns:p14="http://schemas.microsoft.com/office/powerpoint/2010/main" val="282115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58D7-588A-6979-BE83-FD4A4C595B0D}"/>
              </a:ext>
            </a:extLst>
          </p:cNvPr>
          <p:cNvSpPr>
            <a:spLocks noGrp="1"/>
          </p:cNvSpPr>
          <p:nvPr>
            <p:ph type="title"/>
          </p:nvPr>
        </p:nvSpPr>
        <p:spPr/>
        <p:txBody>
          <a:bodyPr/>
          <a:lstStyle/>
          <a:p>
            <a:r>
              <a:rPr lang="en-US" dirty="0"/>
              <a:t>Artificialities</a:t>
            </a:r>
          </a:p>
        </p:txBody>
      </p:sp>
      <p:sp>
        <p:nvSpPr>
          <p:cNvPr id="3" name="Content Placeholder 2">
            <a:extLst>
              <a:ext uri="{FF2B5EF4-FFF2-40B4-BE49-F238E27FC236}">
                <a16:creationId xmlns:a16="http://schemas.microsoft.com/office/drawing/2014/main" id="{3A705F96-DC04-C230-9BE0-F603B007CE3F}"/>
              </a:ext>
            </a:extLst>
          </p:cNvPr>
          <p:cNvSpPr>
            <a:spLocks noGrp="1"/>
          </p:cNvSpPr>
          <p:nvPr>
            <p:ph idx="1"/>
          </p:nvPr>
        </p:nvSpPr>
        <p:spPr>
          <a:xfrm>
            <a:off x="875201" y="1725296"/>
            <a:ext cx="9735649" cy="4195481"/>
          </a:xfrm>
        </p:spPr>
        <p:txBody>
          <a:bodyPr>
            <a:normAutofit/>
          </a:bodyPr>
          <a:lstStyle/>
          <a:p>
            <a:r>
              <a:rPr lang="en-US" sz="2400" dirty="0"/>
              <a:t>Simulated Spill Event </a:t>
            </a:r>
          </a:p>
          <a:p>
            <a:pPr lvl="1"/>
            <a:r>
              <a:rPr lang="en-US" sz="2000" dirty="0"/>
              <a:t>Again, don’t fight the scenario</a:t>
            </a:r>
          </a:p>
          <a:p>
            <a:r>
              <a:rPr lang="en-US" sz="2400" dirty="0"/>
              <a:t>Scripted Event Updates – The set of injects are specifically designed to make standard mechanical recovery insufficient, forcing a discussion about Alternative Response Techniques as a primary strategy.</a:t>
            </a:r>
          </a:p>
          <a:p>
            <a:r>
              <a:rPr lang="en-US" sz="2400" dirty="0"/>
              <a:t>Simulated Environmental, Public Health, and Economic Impacts are based on general information during May timeframe</a:t>
            </a:r>
          </a:p>
        </p:txBody>
      </p:sp>
    </p:spTree>
    <p:extLst>
      <p:ext uri="{BB962C8B-B14F-4D97-AF65-F5344CB8AC3E}">
        <p14:creationId xmlns:p14="http://schemas.microsoft.com/office/powerpoint/2010/main" val="206906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EE803-313F-CE5A-82F8-9AE3857DB363}"/>
              </a:ext>
            </a:extLst>
          </p:cNvPr>
          <p:cNvSpPr>
            <a:spLocks noGrp="1"/>
          </p:cNvSpPr>
          <p:nvPr>
            <p:ph type="title"/>
          </p:nvPr>
        </p:nvSpPr>
        <p:spPr/>
        <p:txBody>
          <a:bodyPr/>
          <a:lstStyle/>
          <a:p>
            <a:r>
              <a:rPr lang="en-US" sz="4000" dirty="0"/>
              <a:t>Delaware Bay Refinery Overview</a:t>
            </a:r>
          </a:p>
        </p:txBody>
      </p:sp>
      <p:sp>
        <p:nvSpPr>
          <p:cNvPr id="3" name="Content Placeholder 2">
            <a:extLst>
              <a:ext uri="{FF2B5EF4-FFF2-40B4-BE49-F238E27FC236}">
                <a16:creationId xmlns:a16="http://schemas.microsoft.com/office/drawing/2014/main" id="{C32B9D93-427B-4ABE-D2D6-703D6FA687B2}"/>
              </a:ext>
            </a:extLst>
          </p:cNvPr>
          <p:cNvSpPr>
            <a:spLocks noGrp="1"/>
          </p:cNvSpPr>
          <p:nvPr>
            <p:ph idx="1"/>
          </p:nvPr>
        </p:nvSpPr>
        <p:spPr>
          <a:xfrm>
            <a:off x="187271" y="1370856"/>
            <a:ext cx="4697667" cy="5129939"/>
          </a:xfrm>
        </p:spPr>
        <p:txBody>
          <a:bodyPr>
            <a:normAutofit fontScale="92500" lnSpcReduction="20000"/>
          </a:bodyPr>
          <a:lstStyle/>
          <a:p>
            <a:r>
              <a:rPr lang="en-US" sz="1800" dirty="0"/>
              <a:t>Location: Delaware City, 5,000-acre site along the Delaware River</a:t>
            </a:r>
          </a:p>
          <a:p>
            <a:r>
              <a:rPr lang="en-US" sz="1800" dirty="0"/>
              <a:t>Throughput Capacity: 180,000 barrels per day</a:t>
            </a:r>
          </a:p>
          <a:p>
            <a:r>
              <a:rPr lang="en-US" sz="1800" dirty="0"/>
              <a:t>Storage Capacity: 15 million barrels</a:t>
            </a:r>
          </a:p>
          <a:p>
            <a:r>
              <a:rPr lang="en-US" sz="1800" dirty="0"/>
              <a:t>Complexity: One of the largest and most complex refineries on the East Coast, capable of processing diverse heavy and high-sulfur crude oils</a:t>
            </a:r>
          </a:p>
          <a:p>
            <a:r>
              <a:rPr lang="en-US" sz="1800" dirty="0"/>
              <a:t>Products: Variety of products, including conventional and reformulated gasoline, diesel, low-sulfur diesel, and home-heating oils</a:t>
            </a:r>
          </a:p>
          <a:p>
            <a:r>
              <a:rPr lang="en-US" sz="1800" dirty="0"/>
              <a:t>Support Infrastructure &amp; Logistics: Storage tanks (crude oil and various refined products), Marine Terminal, Rail &amp; Pipeline access</a:t>
            </a:r>
          </a:p>
          <a:p>
            <a:r>
              <a:rPr lang="en-US" sz="1800" dirty="0"/>
              <a:t>Environmental Management Systems: Wastewater Treatment Plant, Retention &amp; Collection Ponds</a:t>
            </a:r>
          </a:p>
        </p:txBody>
      </p:sp>
      <p:pic>
        <p:nvPicPr>
          <p:cNvPr id="7" name="Picture 6" descr="An aerial view of a city">
            <a:extLst>
              <a:ext uri="{FF2B5EF4-FFF2-40B4-BE49-F238E27FC236}">
                <a16:creationId xmlns:a16="http://schemas.microsoft.com/office/drawing/2014/main" id="{F283368B-900B-A45D-578C-7E9C3CB3027E}"/>
              </a:ext>
            </a:extLst>
          </p:cNvPr>
          <p:cNvPicPr>
            <a:picLocks noChangeAspect="1"/>
          </p:cNvPicPr>
          <p:nvPr/>
        </p:nvPicPr>
        <p:blipFill>
          <a:blip r:embed="rId3"/>
          <a:stretch>
            <a:fillRect/>
          </a:stretch>
        </p:blipFill>
        <p:spPr>
          <a:xfrm>
            <a:off x="5009697" y="2030279"/>
            <a:ext cx="6774582" cy="3086644"/>
          </a:xfrm>
          <a:prstGeom prst="rect">
            <a:avLst/>
          </a:prstGeom>
        </p:spPr>
      </p:pic>
    </p:spTree>
    <p:extLst>
      <p:ext uri="{BB962C8B-B14F-4D97-AF65-F5344CB8AC3E}">
        <p14:creationId xmlns:p14="http://schemas.microsoft.com/office/powerpoint/2010/main" val="409977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Map&#10;&#10;AI-generated content may be incorrect.">
            <a:extLst>
              <a:ext uri="{FF2B5EF4-FFF2-40B4-BE49-F238E27FC236}">
                <a16:creationId xmlns:a16="http://schemas.microsoft.com/office/drawing/2014/main" id="{7D6E2636-C3B2-9EA2-5394-783DBD67F226}"/>
              </a:ext>
            </a:extLst>
          </p:cNvPr>
          <p:cNvPicPr>
            <a:picLocks noChangeAspect="1"/>
          </p:cNvPicPr>
          <p:nvPr/>
        </p:nvPicPr>
        <p:blipFill>
          <a:blip r:embed="rId8">
            <a:duotone>
              <a:prstClr val="black"/>
              <a:schemeClr val="accent5">
                <a:tint val="45000"/>
                <a:satMod val="400000"/>
              </a:schemeClr>
            </a:duotone>
            <a:alphaModFix amt="25000"/>
          </a:blip>
          <a:srcRect t="27627" r="9091" b="3503"/>
          <a:stretch>
            <a:fillRect/>
          </a:stretch>
        </p:blipFill>
        <p:spPr>
          <a:xfrm>
            <a:off x="0" y="0"/>
            <a:ext cx="12191980" cy="6857990"/>
          </a:xfrm>
          <a:prstGeom prst="rect">
            <a:avLst/>
          </a:prstGeom>
        </p:spPr>
      </p:pic>
      <p:sp>
        <p:nvSpPr>
          <p:cNvPr id="2" name="Title 1">
            <a:extLst>
              <a:ext uri="{FF2B5EF4-FFF2-40B4-BE49-F238E27FC236}">
                <a16:creationId xmlns:a16="http://schemas.microsoft.com/office/drawing/2014/main" id="{F8432E5D-2AED-D258-D331-601CB58AEA2A}"/>
              </a:ext>
            </a:extLst>
          </p:cNvPr>
          <p:cNvSpPr>
            <a:spLocks noGrp="1"/>
          </p:cNvSpPr>
          <p:nvPr>
            <p:ph type="title"/>
          </p:nvPr>
        </p:nvSpPr>
        <p:spPr>
          <a:xfrm>
            <a:off x="526942" y="1447800"/>
            <a:ext cx="11406753" cy="3329581"/>
          </a:xfrm>
        </p:spPr>
        <p:txBody>
          <a:bodyPr vert="horz" lIns="91440" tIns="45720" rIns="91440" bIns="45720" rtlCol="0" anchor="b">
            <a:normAutofit/>
          </a:bodyPr>
          <a:lstStyle/>
          <a:p>
            <a:pPr algn="ctr">
              <a:lnSpc>
                <a:spcPct val="90000"/>
              </a:lnSpc>
            </a:pPr>
            <a:r>
              <a:rPr lang="en-US" sz="4800" b="0" dirty="0"/>
              <a:t>Delaware Bay Refinery: Surrounding Area - ERMA Overview</a:t>
            </a:r>
            <a:br>
              <a:rPr lang="en-US" sz="4800" b="0" dirty="0"/>
            </a:br>
            <a:endParaRPr lang="en-US" sz="4800" b="0" dirty="0"/>
          </a:p>
        </p:txBody>
      </p:sp>
      <p:sp>
        <p:nvSpPr>
          <p:cNvPr id="22" name="Rectangle 21">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424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496BD3FD-22C0-B53A-6A3E-DC1811C44AA7}"/>
              </a:ext>
            </a:extLst>
          </p:cNvPr>
          <p:cNvPicPr>
            <a:picLocks noGrp="1" noChangeAspect="1"/>
          </p:cNvPicPr>
          <p:nvPr>
            <p:ph idx="1"/>
          </p:nvPr>
        </p:nvPicPr>
        <p:blipFill>
          <a:blip r:embed="rId8"/>
          <a:srcRect t="16853" b="1919"/>
          <a:stretch>
            <a:fillRect/>
          </a:stretch>
        </p:blipFill>
        <p:spPr>
          <a:xfrm>
            <a:off x="20" y="10"/>
            <a:ext cx="12191980" cy="6857990"/>
          </a:xfrm>
          <a:prstGeom prst="rect">
            <a:avLst/>
          </a:prstGeom>
        </p:spPr>
      </p:pic>
    </p:spTree>
    <p:extLst>
      <p:ext uri="{BB962C8B-B14F-4D97-AF65-F5344CB8AC3E}">
        <p14:creationId xmlns:p14="http://schemas.microsoft.com/office/powerpoint/2010/main" val="181697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01438830-F6BF-AC3F-4237-D422526852CF}"/>
              </a:ext>
            </a:extLst>
          </p:cNvPr>
          <p:cNvPicPr>
            <a:picLocks noGrp="1" noChangeAspect="1"/>
          </p:cNvPicPr>
          <p:nvPr>
            <p:ph idx="1"/>
          </p:nvPr>
        </p:nvPicPr>
        <p:blipFill>
          <a:blip r:embed="rId7"/>
          <a:srcRect l="9596" r="12627" b="1"/>
          <a:stretch>
            <a:fillRect/>
          </a:stretch>
        </p:blipFill>
        <p:spPr>
          <a:xfrm>
            <a:off x="20" y="10"/>
            <a:ext cx="12191980" cy="6857990"/>
          </a:xfrm>
          <a:prstGeom prst="rect">
            <a:avLst/>
          </a:prstGeom>
        </p:spPr>
      </p:pic>
    </p:spTree>
    <p:extLst>
      <p:ext uri="{BB962C8B-B14F-4D97-AF65-F5344CB8AC3E}">
        <p14:creationId xmlns:p14="http://schemas.microsoft.com/office/powerpoint/2010/main" val="302271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2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7" name="Oval 2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9" name="Picture 2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0" name="Rectangle 2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n aerial view of a city&#10;&#10;AI-generated content may be incorrect.">
            <a:extLst>
              <a:ext uri="{FF2B5EF4-FFF2-40B4-BE49-F238E27FC236}">
                <a16:creationId xmlns:a16="http://schemas.microsoft.com/office/drawing/2014/main" id="{1660E2A9-146E-D6DB-B9C8-E0423732EBDE}"/>
              </a:ext>
            </a:extLst>
          </p:cNvPr>
          <p:cNvPicPr>
            <a:picLocks noChangeAspect="1"/>
          </p:cNvPicPr>
          <p:nvPr/>
        </p:nvPicPr>
        <p:blipFill>
          <a:blip r:embed="rId8">
            <a:duotone>
              <a:prstClr val="black"/>
              <a:schemeClr val="accent5">
                <a:tint val="45000"/>
                <a:satMod val="400000"/>
              </a:schemeClr>
            </a:duotone>
            <a:alphaModFix amt="25000"/>
          </a:blip>
          <a:srcRect l="934" t="9091" r="21894"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4EA8DA8-37C8-BBCC-53D9-E7915699D993}"/>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b="0"/>
              <a:t>STARTEX</a:t>
            </a:r>
          </a:p>
        </p:txBody>
      </p:sp>
      <p:sp>
        <p:nvSpPr>
          <p:cNvPr id="31" name="Rectangle 3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204394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69ba0d5-02cb-4d2f-94fd-9212cc24b78c}" enabled="0" method="" siteId="{369ba0d5-02cb-4d2f-94fd-9212cc24b78c}" removed="1"/>
</clbl:labelList>
</file>

<file path=docProps/app.xml><?xml version="1.0" encoding="utf-8"?>
<Properties xmlns="http://schemas.openxmlformats.org/officeDocument/2006/extended-properties" xmlns:vt="http://schemas.openxmlformats.org/officeDocument/2006/docPropsVTypes">
  <Template>TM10001115[[fn=Parcel]]</Template>
  <TotalTime>1138</TotalTime>
  <Words>5044</Words>
  <Application>Microsoft Office PowerPoint</Application>
  <PresentationFormat>Widescreen</PresentationFormat>
  <Paragraphs>359</Paragraphs>
  <Slides>29</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Abadi</vt:lpstr>
      <vt:lpstr>Aptos</vt:lpstr>
      <vt:lpstr>Arial</vt:lpstr>
      <vt:lpstr>Calibri</vt:lpstr>
      <vt:lpstr>Century Gothic</vt:lpstr>
      <vt:lpstr>Google Sans Text</vt:lpstr>
      <vt:lpstr>Wingdings 3</vt:lpstr>
      <vt:lpstr>Ion</vt:lpstr>
      <vt:lpstr>RRT3 Spring Tabletop Exercise</vt:lpstr>
      <vt:lpstr>Ground Rules</vt:lpstr>
      <vt:lpstr>Objectives</vt:lpstr>
      <vt:lpstr>Artificialities</vt:lpstr>
      <vt:lpstr>Delaware Bay Refinery Overview</vt:lpstr>
      <vt:lpstr>Delaware Bay Refinery: Surrounding Area - ERMA Overview </vt:lpstr>
      <vt:lpstr>PowerPoint Presentation</vt:lpstr>
      <vt:lpstr>PowerPoint Presentation</vt:lpstr>
      <vt:lpstr>STARTEX</vt:lpstr>
      <vt:lpstr>Scenario</vt:lpstr>
      <vt:lpstr>Resources at Risk</vt:lpstr>
      <vt:lpstr>Trajectory</vt:lpstr>
      <vt:lpstr>Scenario Problem Set #1  - Decanting</vt:lpstr>
      <vt:lpstr>Decanting Checklist &amp; Guidance Document Highlights</vt:lpstr>
      <vt:lpstr>ISRRT Activation Questions</vt:lpstr>
      <vt:lpstr>Scenario Update</vt:lpstr>
      <vt:lpstr>PowerPoint Presentation</vt:lpstr>
      <vt:lpstr>Scenario Problem Set #2 – Surface Washing Agents</vt:lpstr>
      <vt:lpstr>SWA Protocol &amp; Guidance Documents Highlights</vt:lpstr>
      <vt:lpstr>ISRRT Activation Questions</vt:lpstr>
      <vt:lpstr>Scenario Problem Set #3 – Surface Removal Options</vt:lpstr>
      <vt:lpstr>Oil Spill Response Application Checklist &amp; Guidance Highlights</vt:lpstr>
      <vt:lpstr>ISRRT Activation Questions</vt:lpstr>
      <vt:lpstr>Scenario 4 – Agricultural Response Discussion/Recommendations</vt:lpstr>
      <vt:lpstr>Oil Spill Response Application Checklist &amp; Guidance Highlights</vt:lpstr>
      <vt:lpstr>PowerPoint Presentation</vt:lpstr>
      <vt:lpstr>ISRRT Activation Questions</vt:lpstr>
      <vt:lpstr>ENDEX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RRT3 Spring Tabletop Exercise</dc:title>
  <dc:creator>Thorkilson, Kelly A CIV USCG D5 (USA)</dc:creator>
  <cp:lastModifiedBy>Sabina Bastias</cp:lastModifiedBy>
  <cp:revision>8</cp:revision>
  <dcterms:created xsi:type="dcterms:W3CDTF">2026-03-05T15:04:16Z</dcterms:created>
  <dcterms:modified xsi:type="dcterms:W3CDTF">2026-05-05T16:16:16Z</dcterms:modified>
</cp:coreProperties>
</file>