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1"/>
  </p:sldMasterIdLst>
  <p:notesMasterIdLst>
    <p:notesMasterId r:id="rId20"/>
  </p:notesMasterIdLst>
  <p:sldIdLst>
    <p:sldId id="256" r:id="rId2"/>
    <p:sldId id="294" r:id="rId3"/>
    <p:sldId id="359" r:id="rId4"/>
    <p:sldId id="360" r:id="rId5"/>
    <p:sldId id="361" r:id="rId6"/>
    <p:sldId id="363" r:id="rId7"/>
    <p:sldId id="358" r:id="rId8"/>
    <p:sldId id="367" r:id="rId9"/>
    <p:sldId id="369" r:id="rId10"/>
    <p:sldId id="366" r:id="rId11"/>
    <p:sldId id="371" r:id="rId12"/>
    <p:sldId id="372" r:id="rId13"/>
    <p:sldId id="365" r:id="rId14"/>
    <p:sldId id="268" r:id="rId15"/>
    <p:sldId id="275" r:id="rId16"/>
    <p:sldId id="269" r:id="rId17"/>
    <p:sldId id="295" r:id="rId18"/>
    <p:sldId id="31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1E8F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53" autoAdjust="0"/>
    <p:restoredTop sz="82759" autoAdjust="0"/>
  </p:normalViewPr>
  <p:slideViewPr>
    <p:cSldViewPr snapToGrid="0" snapToObjects="1">
      <p:cViewPr>
        <p:scale>
          <a:sx n="80" d="100"/>
          <a:sy n="80" d="100"/>
        </p:scale>
        <p:origin x="394"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tias, Sabina" userId="6dadf6ca-9f07-41d4-9c02-c487786bbc3a" providerId="ADAL" clId="{7A832CE9-27DF-4B19-888A-571C8A750C2B}"/>
    <pc:docChg chg="undo redo custSel addSld delSld modSld sldOrd">
      <pc:chgData name="Bastias, Sabina" userId="6dadf6ca-9f07-41d4-9c02-c487786bbc3a" providerId="ADAL" clId="{7A832CE9-27DF-4B19-888A-571C8A750C2B}" dt="2026-05-06T03:02:01.331" v="1421" actId="1076"/>
      <pc:docMkLst>
        <pc:docMk/>
      </pc:docMkLst>
      <pc:sldChg chg="modSp mod">
        <pc:chgData name="Bastias, Sabina" userId="6dadf6ca-9f07-41d4-9c02-c487786bbc3a" providerId="ADAL" clId="{7A832CE9-27DF-4B19-888A-571C8A750C2B}" dt="2026-04-28T12:08:38.682" v="3" actId="20577"/>
        <pc:sldMkLst>
          <pc:docMk/>
          <pc:sldMk cId="2639755156" sldId="256"/>
        </pc:sldMkLst>
        <pc:spChg chg="mod">
          <ac:chgData name="Bastias, Sabina" userId="6dadf6ca-9f07-41d4-9c02-c487786bbc3a" providerId="ADAL" clId="{7A832CE9-27DF-4B19-888A-571C8A750C2B}" dt="2026-04-28T12:08:38.682" v="3" actId="20577"/>
          <ac:spMkLst>
            <pc:docMk/>
            <pc:sldMk cId="2639755156" sldId="256"/>
            <ac:spMk id="12" creationId="{A212A6FE-56BA-4F4E-7954-14EA4F34CF63}"/>
          </ac:spMkLst>
        </pc:spChg>
      </pc:sldChg>
      <pc:sldChg chg="addSp delSp modSp mod">
        <pc:chgData name="Bastias, Sabina" userId="6dadf6ca-9f07-41d4-9c02-c487786bbc3a" providerId="ADAL" clId="{7A832CE9-27DF-4B19-888A-571C8A750C2B}" dt="2026-04-28T12:40:37.502" v="471" actId="1076"/>
        <pc:sldMkLst>
          <pc:docMk/>
          <pc:sldMk cId="1300826747" sldId="268"/>
        </pc:sldMkLst>
        <pc:spChg chg="mod ord">
          <ac:chgData name="Bastias, Sabina" userId="6dadf6ca-9f07-41d4-9c02-c487786bbc3a" providerId="ADAL" clId="{7A832CE9-27DF-4B19-888A-571C8A750C2B}" dt="2026-04-28T12:40:37.502" v="471" actId="1076"/>
          <ac:spMkLst>
            <pc:docMk/>
            <pc:sldMk cId="1300826747" sldId="268"/>
            <ac:spMk id="9" creationId="{EA7825DF-1066-5B6B-F7F2-E1920DB73F9C}"/>
          </ac:spMkLst>
        </pc:spChg>
        <pc:picChg chg="add mod">
          <ac:chgData name="Bastias, Sabina" userId="6dadf6ca-9f07-41d4-9c02-c487786bbc3a" providerId="ADAL" clId="{7A832CE9-27DF-4B19-888A-571C8A750C2B}" dt="2026-04-28T12:40:31.924" v="470" actId="1076"/>
          <ac:picMkLst>
            <pc:docMk/>
            <pc:sldMk cId="1300826747" sldId="268"/>
            <ac:picMk id="3" creationId="{B188D59C-60B3-C3D1-0D72-3C31572033AC}"/>
          </ac:picMkLst>
        </pc:picChg>
      </pc:sldChg>
      <pc:sldChg chg="addSp delSp modSp mod setBg setFolMasterObjs modAnim">
        <pc:chgData name="Bastias, Sabina" userId="6dadf6ca-9f07-41d4-9c02-c487786bbc3a" providerId="ADAL" clId="{7A832CE9-27DF-4B19-888A-571C8A750C2B}" dt="2026-04-28T13:19:24.225" v="489"/>
        <pc:sldMkLst>
          <pc:docMk/>
          <pc:sldMk cId="1272889066" sldId="269"/>
        </pc:sldMkLst>
        <pc:spChg chg="add mod">
          <ac:chgData name="Bastias, Sabina" userId="6dadf6ca-9f07-41d4-9c02-c487786bbc3a" providerId="ADAL" clId="{7A832CE9-27DF-4B19-888A-571C8A750C2B}" dt="2026-04-28T13:19:11.181" v="487" actId="13822"/>
          <ac:spMkLst>
            <pc:docMk/>
            <pc:sldMk cId="1272889066" sldId="269"/>
            <ac:spMk id="8" creationId="{CB373736-68F9-90BE-FB11-44015F2CF7A5}"/>
          </ac:spMkLst>
        </pc:spChg>
        <pc:picChg chg="add mod">
          <ac:chgData name="Bastias, Sabina" userId="6dadf6ca-9f07-41d4-9c02-c487786bbc3a" providerId="ADAL" clId="{7A832CE9-27DF-4B19-888A-571C8A750C2B}" dt="2026-04-28T12:39:40.447" v="463" actId="1076"/>
          <ac:picMkLst>
            <pc:docMk/>
            <pc:sldMk cId="1272889066" sldId="269"/>
            <ac:picMk id="3" creationId="{D15D43A2-98A9-9731-09A5-505F2706C225}"/>
          </ac:picMkLst>
        </pc:picChg>
        <pc:picChg chg="add mod">
          <ac:chgData name="Bastias, Sabina" userId="6dadf6ca-9f07-41d4-9c02-c487786bbc3a" providerId="ADAL" clId="{7A832CE9-27DF-4B19-888A-571C8A750C2B}" dt="2026-04-28T13:19:16.610" v="488" actId="1440"/>
          <ac:picMkLst>
            <pc:docMk/>
            <pc:sldMk cId="1272889066" sldId="269"/>
            <ac:picMk id="5" creationId="{A90CD08E-185B-ED67-1A24-52E6EC1474B6}"/>
          </ac:picMkLst>
        </pc:picChg>
      </pc:sldChg>
      <pc:sldChg chg="modSp mod">
        <pc:chgData name="Bastias, Sabina" userId="6dadf6ca-9f07-41d4-9c02-c487786bbc3a" providerId="ADAL" clId="{7A832CE9-27DF-4B19-888A-571C8A750C2B}" dt="2026-05-06T02:41:02.016" v="1249" actId="1076"/>
        <pc:sldMkLst>
          <pc:docMk/>
          <pc:sldMk cId="1344121333" sldId="294"/>
        </pc:sldMkLst>
        <pc:spChg chg="mod">
          <ac:chgData name="Bastias, Sabina" userId="6dadf6ca-9f07-41d4-9c02-c487786bbc3a" providerId="ADAL" clId="{7A832CE9-27DF-4B19-888A-571C8A750C2B}" dt="2026-05-06T02:40:55.030" v="1248" actId="1076"/>
          <ac:spMkLst>
            <pc:docMk/>
            <pc:sldMk cId="1344121333" sldId="294"/>
            <ac:spMk id="3" creationId="{5523343A-C432-79FF-F280-8BFF8C457161}"/>
          </ac:spMkLst>
        </pc:spChg>
        <pc:spChg chg="mod">
          <ac:chgData name="Bastias, Sabina" userId="6dadf6ca-9f07-41d4-9c02-c487786bbc3a" providerId="ADAL" clId="{7A832CE9-27DF-4B19-888A-571C8A750C2B}" dt="2026-04-28T12:08:49.709" v="5" actId="20577"/>
          <ac:spMkLst>
            <pc:docMk/>
            <pc:sldMk cId="1344121333" sldId="294"/>
            <ac:spMk id="5" creationId="{E05D99FC-64A7-019F-28C8-6989619E81A5}"/>
          </ac:spMkLst>
        </pc:spChg>
        <pc:spChg chg="mod">
          <ac:chgData name="Bastias, Sabina" userId="6dadf6ca-9f07-41d4-9c02-c487786bbc3a" providerId="ADAL" clId="{7A832CE9-27DF-4B19-888A-571C8A750C2B}" dt="2026-05-06T02:41:02.016" v="1249" actId="1076"/>
          <ac:spMkLst>
            <pc:docMk/>
            <pc:sldMk cId="1344121333" sldId="294"/>
            <ac:spMk id="17" creationId="{CF5EA72C-28E0-9783-841C-F3E70FCC1439}"/>
          </ac:spMkLst>
        </pc:spChg>
        <pc:graphicFrameChg chg="mod modGraphic">
          <ac:chgData name="Bastias, Sabina" userId="6dadf6ca-9f07-41d4-9c02-c487786bbc3a" providerId="ADAL" clId="{7A832CE9-27DF-4B19-888A-571C8A750C2B}" dt="2026-05-06T02:40:33.647" v="1247" actId="1076"/>
          <ac:graphicFrameMkLst>
            <pc:docMk/>
            <pc:sldMk cId="1344121333" sldId="294"/>
            <ac:graphicFrameMk id="2" creationId="{226308BE-AD18-6E24-5A16-81A9C6BDCB81}"/>
          </ac:graphicFrameMkLst>
        </pc:graphicFrameChg>
        <pc:graphicFrameChg chg="modGraphic">
          <ac:chgData name="Bastias, Sabina" userId="6dadf6ca-9f07-41d4-9c02-c487786bbc3a" providerId="ADAL" clId="{7A832CE9-27DF-4B19-888A-571C8A750C2B}" dt="2026-05-05T20:23:48.623" v="1151" actId="114"/>
          <ac:graphicFrameMkLst>
            <pc:docMk/>
            <pc:sldMk cId="1344121333" sldId="294"/>
            <ac:graphicFrameMk id="4" creationId="{E9D628DA-0320-ED47-9B57-D2CF3809A5FA}"/>
          </ac:graphicFrameMkLst>
        </pc:graphicFrameChg>
      </pc:sldChg>
      <pc:sldChg chg="addSp delSp modSp mod">
        <pc:chgData name="Bastias, Sabina" userId="6dadf6ca-9f07-41d4-9c02-c487786bbc3a" providerId="ADAL" clId="{7A832CE9-27DF-4B19-888A-571C8A750C2B}" dt="2026-04-28T12:43:50.795" v="476" actId="1076"/>
        <pc:sldMkLst>
          <pc:docMk/>
          <pc:sldMk cId="2106033772" sldId="295"/>
        </pc:sldMkLst>
        <pc:picChg chg="add mod">
          <ac:chgData name="Bastias, Sabina" userId="6dadf6ca-9f07-41d4-9c02-c487786bbc3a" providerId="ADAL" clId="{7A832CE9-27DF-4B19-888A-571C8A750C2B}" dt="2026-04-28T12:43:50.795" v="476" actId="1076"/>
          <ac:picMkLst>
            <pc:docMk/>
            <pc:sldMk cId="2106033772" sldId="295"/>
            <ac:picMk id="3" creationId="{74A59E03-77B0-2630-4776-8B2D95901CDA}"/>
          </ac:picMkLst>
        </pc:picChg>
      </pc:sldChg>
      <pc:sldChg chg="modSp mod">
        <pc:chgData name="Bastias, Sabina" userId="6dadf6ca-9f07-41d4-9c02-c487786bbc3a" providerId="ADAL" clId="{7A832CE9-27DF-4B19-888A-571C8A750C2B}" dt="2026-04-28T13:43:46.125" v="543" actId="404"/>
        <pc:sldMkLst>
          <pc:docMk/>
          <pc:sldMk cId="1233157237" sldId="317"/>
        </pc:sldMkLst>
        <pc:spChg chg="mod">
          <ac:chgData name="Bastias, Sabina" userId="6dadf6ca-9f07-41d4-9c02-c487786bbc3a" providerId="ADAL" clId="{7A832CE9-27DF-4B19-888A-571C8A750C2B}" dt="2026-04-28T13:43:46.125" v="543" actId="404"/>
          <ac:spMkLst>
            <pc:docMk/>
            <pc:sldMk cId="1233157237" sldId="317"/>
            <ac:spMk id="8" creationId="{E608C036-A330-A8FA-16D8-7A2B1C1A9E5F}"/>
          </ac:spMkLst>
        </pc:spChg>
      </pc:sldChg>
      <pc:sldChg chg="modSp mod">
        <pc:chgData name="Bastias, Sabina" userId="6dadf6ca-9f07-41d4-9c02-c487786bbc3a" providerId="ADAL" clId="{7A832CE9-27DF-4B19-888A-571C8A750C2B}" dt="2026-05-06T02:10:44.487" v="1194" actId="20577"/>
        <pc:sldMkLst>
          <pc:docMk/>
          <pc:sldMk cId="3736171703" sldId="358"/>
        </pc:sldMkLst>
        <pc:spChg chg="mod">
          <ac:chgData name="Bastias, Sabina" userId="6dadf6ca-9f07-41d4-9c02-c487786bbc3a" providerId="ADAL" clId="{7A832CE9-27DF-4B19-888A-571C8A750C2B}" dt="2026-05-06T02:10:44.487" v="1194" actId="20577"/>
          <ac:spMkLst>
            <pc:docMk/>
            <pc:sldMk cId="3736171703" sldId="358"/>
            <ac:spMk id="5" creationId="{7A744FC1-E25B-07C6-475E-3E8FA5528521}"/>
          </ac:spMkLst>
        </pc:spChg>
      </pc:sldChg>
      <pc:sldChg chg="modSp new mod">
        <pc:chgData name="Bastias, Sabina" userId="6dadf6ca-9f07-41d4-9c02-c487786bbc3a" providerId="ADAL" clId="{7A832CE9-27DF-4B19-888A-571C8A750C2B}" dt="2026-05-01T14:47:11.234" v="608" actId="20577"/>
        <pc:sldMkLst>
          <pc:docMk/>
          <pc:sldMk cId="3988506079" sldId="359"/>
        </pc:sldMkLst>
        <pc:spChg chg="mod">
          <ac:chgData name="Bastias, Sabina" userId="6dadf6ca-9f07-41d4-9c02-c487786bbc3a" providerId="ADAL" clId="{7A832CE9-27DF-4B19-888A-571C8A750C2B}" dt="2026-05-01T14:47:11.234" v="608" actId="20577"/>
          <ac:spMkLst>
            <pc:docMk/>
            <pc:sldMk cId="3988506079" sldId="359"/>
            <ac:spMk id="2" creationId="{0093FAF2-0D59-623E-0405-92C7C13343C1}"/>
          </ac:spMkLst>
        </pc:spChg>
      </pc:sldChg>
      <pc:sldChg chg="delSp modSp new mod modShow">
        <pc:chgData name="Bastias, Sabina" userId="6dadf6ca-9f07-41d4-9c02-c487786bbc3a" providerId="ADAL" clId="{7A832CE9-27DF-4B19-888A-571C8A750C2B}" dt="2026-05-06T02:41:24.701" v="1250" actId="729"/>
        <pc:sldMkLst>
          <pc:docMk/>
          <pc:sldMk cId="2531758078" sldId="360"/>
        </pc:sldMkLst>
        <pc:spChg chg="mod">
          <ac:chgData name="Bastias, Sabina" userId="6dadf6ca-9f07-41d4-9c02-c487786bbc3a" providerId="ADAL" clId="{7A832CE9-27DF-4B19-888A-571C8A750C2B}" dt="2026-05-01T19:34:00.518" v="756" actId="403"/>
          <ac:spMkLst>
            <pc:docMk/>
            <pc:sldMk cId="2531758078" sldId="360"/>
            <ac:spMk id="3" creationId="{BB0DA454-F045-D96A-593B-1183F651472A}"/>
          </ac:spMkLst>
        </pc:spChg>
      </pc:sldChg>
      <pc:sldChg chg="addSp delSp modSp new mod modNotesTx">
        <pc:chgData name="Bastias, Sabina" userId="6dadf6ca-9f07-41d4-9c02-c487786bbc3a" providerId="ADAL" clId="{7A832CE9-27DF-4B19-888A-571C8A750C2B}" dt="2026-05-06T02:45:25.090" v="1278" actId="20577"/>
        <pc:sldMkLst>
          <pc:docMk/>
          <pc:sldMk cId="4147427594" sldId="361"/>
        </pc:sldMkLst>
        <pc:spChg chg="mod">
          <ac:chgData name="Bastias, Sabina" userId="6dadf6ca-9f07-41d4-9c02-c487786bbc3a" providerId="ADAL" clId="{7A832CE9-27DF-4B19-888A-571C8A750C2B}" dt="2026-05-01T14:52:03.665" v="714" actId="20577"/>
          <ac:spMkLst>
            <pc:docMk/>
            <pc:sldMk cId="4147427594" sldId="361"/>
            <ac:spMk id="2" creationId="{928FC3BC-FD9A-BFF4-4FA0-91661DC7BA43}"/>
          </ac:spMkLst>
        </pc:spChg>
        <pc:spChg chg="add mod">
          <ac:chgData name="Bastias, Sabina" userId="6dadf6ca-9f07-41d4-9c02-c487786bbc3a" providerId="ADAL" clId="{7A832CE9-27DF-4B19-888A-571C8A750C2B}" dt="2026-05-06T02:43:17.958" v="1252" actId="20577"/>
          <ac:spMkLst>
            <pc:docMk/>
            <pc:sldMk cId="4147427594" sldId="361"/>
            <ac:spMk id="4" creationId="{199EEA5E-9BF2-9103-8E6A-CD70EC1BA529}"/>
          </ac:spMkLst>
        </pc:spChg>
        <pc:spChg chg="add mod">
          <ac:chgData name="Bastias, Sabina" userId="6dadf6ca-9f07-41d4-9c02-c487786bbc3a" providerId="ADAL" clId="{7A832CE9-27DF-4B19-888A-571C8A750C2B}" dt="2026-05-01T19:50:34.061" v="828" actId="12"/>
          <ac:spMkLst>
            <pc:docMk/>
            <pc:sldMk cId="4147427594" sldId="361"/>
            <ac:spMk id="6" creationId="{CB01F586-4D23-0C8A-2FA8-ED5CE66E5C10}"/>
          </ac:spMkLst>
        </pc:spChg>
      </pc:sldChg>
      <pc:sldChg chg="addSp delSp modSp new mod">
        <pc:chgData name="Bastias, Sabina" userId="6dadf6ca-9f07-41d4-9c02-c487786bbc3a" providerId="ADAL" clId="{7A832CE9-27DF-4B19-888A-571C8A750C2B}" dt="2026-05-05T20:26:23.447" v="1159" actId="20577"/>
        <pc:sldMkLst>
          <pc:docMk/>
          <pc:sldMk cId="3761098645" sldId="363"/>
        </pc:sldMkLst>
        <pc:graphicFrameChg chg="add mod modGraphic">
          <ac:chgData name="Bastias, Sabina" userId="6dadf6ca-9f07-41d4-9c02-c487786bbc3a" providerId="ADAL" clId="{7A832CE9-27DF-4B19-888A-571C8A750C2B}" dt="2026-05-05T20:26:23.447" v="1159" actId="20577"/>
          <ac:graphicFrameMkLst>
            <pc:docMk/>
            <pc:sldMk cId="3761098645" sldId="363"/>
            <ac:graphicFrameMk id="4" creationId="{C85588E1-3F00-CE7E-FC20-A2CB11090BEC}"/>
          </ac:graphicFrameMkLst>
        </pc:graphicFrameChg>
      </pc:sldChg>
      <pc:sldChg chg="modSp new del mod ord">
        <pc:chgData name="Bastias, Sabina" userId="6dadf6ca-9f07-41d4-9c02-c487786bbc3a" providerId="ADAL" clId="{7A832CE9-27DF-4B19-888A-571C8A750C2B}" dt="2026-05-06T02:10:34.548" v="1179" actId="47"/>
        <pc:sldMkLst>
          <pc:docMk/>
          <pc:sldMk cId="3510533065" sldId="364"/>
        </pc:sldMkLst>
        <pc:spChg chg="mod">
          <ac:chgData name="Bastias, Sabina" userId="6dadf6ca-9f07-41d4-9c02-c487786bbc3a" providerId="ADAL" clId="{7A832CE9-27DF-4B19-888A-571C8A750C2B}" dt="2026-05-06T02:09:59.681" v="1175" actId="20577"/>
          <ac:spMkLst>
            <pc:docMk/>
            <pc:sldMk cId="3510533065" sldId="364"/>
            <ac:spMk id="2" creationId="{BBDA3D9B-96A1-013D-DEEC-E3537EE35290}"/>
          </ac:spMkLst>
        </pc:spChg>
      </pc:sldChg>
      <pc:sldChg chg="add">
        <pc:chgData name="Bastias, Sabina" userId="6dadf6ca-9f07-41d4-9c02-c487786bbc3a" providerId="ADAL" clId="{7A832CE9-27DF-4B19-888A-571C8A750C2B}" dt="2026-05-06T02:10:28.513" v="1178" actId="2890"/>
        <pc:sldMkLst>
          <pc:docMk/>
          <pc:sldMk cId="2172756540" sldId="365"/>
        </pc:sldMkLst>
      </pc:sldChg>
      <pc:sldChg chg="addSp delSp modSp add mod ord">
        <pc:chgData name="Bastias, Sabina" userId="6dadf6ca-9f07-41d4-9c02-c487786bbc3a" providerId="ADAL" clId="{7A832CE9-27DF-4B19-888A-571C8A750C2B}" dt="2026-05-06T02:13:32.125" v="1206" actId="1076"/>
        <pc:sldMkLst>
          <pc:docMk/>
          <pc:sldMk cId="429803596" sldId="366"/>
        </pc:sldMkLst>
        <pc:spChg chg="del">
          <ac:chgData name="Bastias, Sabina" userId="6dadf6ca-9f07-41d4-9c02-c487786bbc3a" providerId="ADAL" clId="{7A832CE9-27DF-4B19-888A-571C8A750C2B}" dt="2026-05-06T02:11:15.774" v="1200" actId="478"/>
          <ac:spMkLst>
            <pc:docMk/>
            <pc:sldMk cId="429803596" sldId="366"/>
            <ac:spMk id="9" creationId="{7FBF3E37-A7EB-F43C-AAB3-BE46F1725408}"/>
          </ac:spMkLst>
        </pc:spChg>
        <pc:picChg chg="del">
          <ac:chgData name="Bastias, Sabina" userId="6dadf6ca-9f07-41d4-9c02-c487786bbc3a" providerId="ADAL" clId="{7A832CE9-27DF-4B19-888A-571C8A750C2B}" dt="2026-05-06T02:11:15.774" v="1200" actId="478"/>
          <ac:picMkLst>
            <pc:docMk/>
            <pc:sldMk cId="429803596" sldId="366"/>
            <ac:picMk id="3" creationId="{00EC86FE-458B-2946-897D-14C6DB14C2B7}"/>
          </ac:picMkLst>
        </pc:picChg>
        <pc:picChg chg="add mod">
          <ac:chgData name="Bastias, Sabina" userId="6dadf6ca-9f07-41d4-9c02-c487786bbc3a" providerId="ADAL" clId="{7A832CE9-27DF-4B19-888A-571C8A750C2B}" dt="2026-05-06T02:12:15.639" v="1203" actId="1076"/>
          <ac:picMkLst>
            <pc:docMk/>
            <pc:sldMk cId="429803596" sldId="366"/>
            <ac:picMk id="4" creationId="{AD38572D-7710-82D7-DC95-C1005D80263E}"/>
          </ac:picMkLst>
        </pc:picChg>
        <pc:picChg chg="add mod">
          <ac:chgData name="Bastias, Sabina" userId="6dadf6ca-9f07-41d4-9c02-c487786bbc3a" providerId="ADAL" clId="{7A832CE9-27DF-4B19-888A-571C8A750C2B}" dt="2026-05-06T02:13:32.125" v="1206" actId="1076"/>
          <ac:picMkLst>
            <pc:docMk/>
            <pc:sldMk cId="429803596" sldId="366"/>
            <ac:picMk id="6" creationId="{85240868-6F5F-097D-70CA-8F21665F6F62}"/>
          </ac:picMkLst>
        </pc:picChg>
      </pc:sldChg>
      <pc:sldChg chg="new del">
        <pc:chgData name="Bastias, Sabina" userId="6dadf6ca-9f07-41d4-9c02-c487786bbc3a" providerId="ADAL" clId="{7A832CE9-27DF-4B19-888A-571C8A750C2B}" dt="2026-05-06T02:10:54.107" v="1196" actId="47"/>
        <pc:sldMkLst>
          <pc:docMk/>
          <pc:sldMk cId="3102183067" sldId="366"/>
        </pc:sldMkLst>
      </pc:sldChg>
      <pc:sldChg chg="addSp delSp modSp add mod ord">
        <pc:chgData name="Bastias, Sabina" userId="6dadf6ca-9f07-41d4-9c02-c487786bbc3a" providerId="ADAL" clId="{7A832CE9-27DF-4B19-888A-571C8A750C2B}" dt="2026-05-06T02:18:19.118" v="1221" actId="1076"/>
        <pc:sldMkLst>
          <pc:docMk/>
          <pc:sldMk cId="1461482904" sldId="367"/>
        </pc:sldMkLst>
        <pc:picChg chg="add mod">
          <ac:chgData name="Bastias, Sabina" userId="6dadf6ca-9f07-41d4-9c02-c487786bbc3a" providerId="ADAL" clId="{7A832CE9-27DF-4B19-888A-571C8A750C2B}" dt="2026-05-06T02:18:10.029" v="1220" actId="1076"/>
          <ac:picMkLst>
            <pc:docMk/>
            <pc:sldMk cId="1461482904" sldId="367"/>
            <ac:picMk id="3" creationId="{A5565D70-77B2-4073-A268-DE469BAA6A2C}"/>
          </ac:picMkLst>
        </pc:picChg>
        <pc:picChg chg="del">
          <ac:chgData name="Bastias, Sabina" userId="6dadf6ca-9f07-41d4-9c02-c487786bbc3a" providerId="ADAL" clId="{7A832CE9-27DF-4B19-888A-571C8A750C2B}" dt="2026-05-06T02:14:27.148" v="1208" actId="478"/>
          <ac:picMkLst>
            <pc:docMk/>
            <pc:sldMk cId="1461482904" sldId="367"/>
            <ac:picMk id="4" creationId="{B0EFD0B3-B679-7C16-6277-C50E23288F36}"/>
          </ac:picMkLst>
        </pc:picChg>
        <pc:picChg chg="del">
          <ac:chgData name="Bastias, Sabina" userId="6dadf6ca-9f07-41d4-9c02-c487786bbc3a" providerId="ADAL" clId="{7A832CE9-27DF-4B19-888A-571C8A750C2B}" dt="2026-05-06T02:14:29.083" v="1209" actId="478"/>
          <ac:picMkLst>
            <pc:docMk/>
            <pc:sldMk cId="1461482904" sldId="367"/>
            <ac:picMk id="6" creationId="{2B92DAD3-91D0-6975-C1B8-E81CD93F6A46}"/>
          </ac:picMkLst>
        </pc:picChg>
        <pc:picChg chg="add mod">
          <ac:chgData name="Bastias, Sabina" userId="6dadf6ca-9f07-41d4-9c02-c487786bbc3a" providerId="ADAL" clId="{7A832CE9-27DF-4B19-888A-571C8A750C2B}" dt="2026-05-06T02:18:19.118" v="1221" actId="1076"/>
          <ac:picMkLst>
            <pc:docMk/>
            <pc:sldMk cId="1461482904" sldId="367"/>
            <ac:picMk id="7" creationId="{F3076FBD-B2D7-118C-D84E-55AA92432B1D}"/>
          </ac:picMkLst>
        </pc:picChg>
      </pc:sldChg>
      <pc:sldChg chg="new del">
        <pc:chgData name="Bastias, Sabina" userId="6dadf6ca-9f07-41d4-9c02-c487786bbc3a" providerId="ADAL" clId="{7A832CE9-27DF-4B19-888A-571C8A750C2B}" dt="2026-05-06T02:22:04.192" v="1224" actId="47"/>
        <pc:sldMkLst>
          <pc:docMk/>
          <pc:sldMk cId="2683864396" sldId="368"/>
        </pc:sldMkLst>
      </pc:sldChg>
      <pc:sldChg chg="addSp delSp modSp add mod">
        <pc:chgData name="Bastias, Sabina" userId="6dadf6ca-9f07-41d4-9c02-c487786bbc3a" providerId="ADAL" clId="{7A832CE9-27DF-4B19-888A-571C8A750C2B}" dt="2026-05-06T02:25:47.455" v="1239" actId="1076"/>
        <pc:sldMkLst>
          <pc:docMk/>
          <pc:sldMk cId="2675862371" sldId="369"/>
        </pc:sldMkLst>
        <pc:picChg chg="del">
          <ac:chgData name="Bastias, Sabina" userId="6dadf6ca-9f07-41d4-9c02-c487786bbc3a" providerId="ADAL" clId="{7A832CE9-27DF-4B19-888A-571C8A750C2B}" dt="2026-05-06T02:22:11.271" v="1226" actId="478"/>
          <ac:picMkLst>
            <pc:docMk/>
            <pc:sldMk cId="2675862371" sldId="369"/>
            <ac:picMk id="3" creationId="{BB736B85-F617-06DC-9E04-9300E5B86AB2}"/>
          </ac:picMkLst>
        </pc:picChg>
        <pc:picChg chg="add mod">
          <ac:chgData name="Bastias, Sabina" userId="6dadf6ca-9f07-41d4-9c02-c487786bbc3a" providerId="ADAL" clId="{7A832CE9-27DF-4B19-888A-571C8A750C2B}" dt="2026-05-06T02:24:35.371" v="1234" actId="1076"/>
          <ac:picMkLst>
            <pc:docMk/>
            <pc:sldMk cId="2675862371" sldId="369"/>
            <ac:picMk id="4" creationId="{0288E228-E176-3D70-ECF9-1A702AC32DAE}"/>
          </ac:picMkLst>
        </pc:picChg>
        <pc:picChg chg="add del">
          <ac:chgData name="Bastias, Sabina" userId="6dadf6ca-9f07-41d4-9c02-c487786bbc3a" providerId="ADAL" clId="{7A832CE9-27DF-4B19-888A-571C8A750C2B}" dt="2026-05-06T02:23:06.175" v="1230" actId="478"/>
          <ac:picMkLst>
            <pc:docMk/>
            <pc:sldMk cId="2675862371" sldId="369"/>
            <ac:picMk id="6" creationId="{E225C611-58D3-E14D-B1AB-0379EDC4890B}"/>
          </ac:picMkLst>
        </pc:picChg>
        <pc:picChg chg="del">
          <ac:chgData name="Bastias, Sabina" userId="6dadf6ca-9f07-41d4-9c02-c487786bbc3a" providerId="ADAL" clId="{7A832CE9-27DF-4B19-888A-571C8A750C2B}" dt="2026-05-06T02:22:08.788" v="1225" actId="478"/>
          <ac:picMkLst>
            <pc:docMk/>
            <pc:sldMk cId="2675862371" sldId="369"/>
            <ac:picMk id="7" creationId="{C4C063CF-897C-CC0C-5669-B98D7DD0961E}"/>
          </ac:picMkLst>
        </pc:picChg>
        <pc:picChg chg="add mod">
          <ac:chgData name="Bastias, Sabina" userId="6dadf6ca-9f07-41d4-9c02-c487786bbc3a" providerId="ADAL" clId="{7A832CE9-27DF-4B19-888A-571C8A750C2B}" dt="2026-05-06T02:24:30.041" v="1233" actId="1076"/>
          <ac:picMkLst>
            <pc:docMk/>
            <pc:sldMk cId="2675862371" sldId="369"/>
            <ac:picMk id="9" creationId="{21CAF7E9-5BF8-8B8E-FD7B-FC90A0274BE1}"/>
          </ac:picMkLst>
        </pc:picChg>
        <pc:picChg chg="add mod">
          <ac:chgData name="Bastias, Sabina" userId="6dadf6ca-9f07-41d4-9c02-c487786bbc3a" providerId="ADAL" clId="{7A832CE9-27DF-4B19-888A-571C8A750C2B}" dt="2026-05-06T02:25:47.455" v="1239" actId="1076"/>
          <ac:picMkLst>
            <pc:docMk/>
            <pc:sldMk cId="2675862371" sldId="369"/>
            <ac:picMk id="11" creationId="{5977077C-0F6C-AC52-8FFF-A3C2146E59EC}"/>
          </ac:picMkLst>
        </pc:picChg>
      </pc:sldChg>
      <pc:sldChg chg="new del">
        <pc:chgData name="Bastias, Sabina" userId="6dadf6ca-9f07-41d4-9c02-c487786bbc3a" providerId="ADAL" clId="{7A832CE9-27DF-4B19-888A-571C8A750C2B}" dt="2026-05-06T02:36:44.270" v="1242" actId="47"/>
        <pc:sldMkLst>
          <pc:docMk/>
          <pc:sldMk cId="1854701400" sldId="370"/>
        </pc:sldMkLst>
      </pc:sldChg>
      <pc:sldChg chg="addSp delSp add mod">
        <pc:chgData name="Bastias, Sabina" userId="6dadf6ca-9f07-41d4-9c02-c487786bbc3a" providerId="ADAL" clId="{7A832CE9-27DF-4B19-888A-571C8A750C2B}" dt="2026-05-06T02:37:00.804" v="1245" actId="22"/>
        <pc:sldMkLst>
          <pc:docMk/>
          <pc:sldMk cId="1166479908" sldId="371"/>
        </pc:sldMkLst>
        <pc:picChg chg="add">
          <ac:chgData name="Bastias, Sabina" userId="6dadf6ca-9f07-41d4-9c02-c487786bbc3a" providerId="ADAL" clId="{7A832CE9-27DF-4B19-888A-571C8A750C2B}" dt="2026-05-06T02:37:00.804" v="1245" actId="22"/>
          <ac:picMkLst>
            <pc:docMk/>
            <pc:sldMk cId="1166479908" sldId="371"/>
            <ac:picMk id="3" creationId="{A13CA8DC-6325-EAE9-25A3-3351B58B8011}"/>
          </ac:picMkLst>
        </pc:picChg>
        <pc:picChg chg="del">
          <ac:chgData name="Bastias, Sabina" userId="6dadf6ca-9f07-41d4-9c02-c487786bbc3a" providerId="ADAL" clId="{7A832CE9-27DF-4B19-888A-571C8A750C2B}" dt="2026-05-06T02:36:56.924" v="1243" actId="478"/>
          <ac:picMkLst>
            <pc:docMk/>
            <pc:sldMk cId="1166479908" sldId="371"/>
            <ac:picMk id="4" creationId="{3148595B-9993-3EA4-CD06-365770B42AF6}"/>
          </ac:picMkLst>
        </pc:picChg>
        <pc:picChg chg="del">
          <ac:chgData name="Bastias, Sabina" userId="6dadf6ca-9f07-41d4-9c02-c487786bbc3a" providerId="ADAL" clId="{7A832CE9-27DF-4B19-888A-571C8A750C2B}" dt="2026-05-06T02:36:59.074" v="1244" actId="478"/>
          <ac:picMkLst>
            <pc:docMk/>
            <pc:sldMk cId="1166479908" sldId="371"/>
            <ac:picMk id="6" creationId="{6BD8263B-3C4C-49AC-3C9F-BFF659AE364A}"/>
          </ac:picMkLst>
        </pc:picChg>
      </pc:sldChg>
      <pc:sldChg chg="modSp new mod">
        <pc:chgData name="Bastias, Sabina" userId="6dadf6ca-9f07-41d4-9c02-c487786bbc3a" providerId="ADAL" clId="{7A832CE9-27DF-4B19-888A-571C8A750C2B}" dt="2026-05-06T03:02:01.331" v="1421" actId="1076"/>
        <pc:sldMkLst>
          <pc:docMk/>
          <pc:sldMk cId="2719695466" sldId="372"/>
        </pc:sldMkLst>
        <pc:spChg chg="mod">
          <ac:chgData name="Bastias, Sabina" userId="6dadf6ca-9f07-41d4-9c02-c487786bbc3a" providerId="ADAL" clId="{7A832CE9-27DF-4B19-888A-571C8A750C2B}" dt="2026-05-06T03:00:53.819" v="1381" actId="20577"/>
          <ac:spMkLst>
            <pc:docMk/>
            <pc:sldMk cId="2719695466" sldId="372"/>
            <ac:spMk id="2" creationId="{95AD9767-477A-D63C-D35F-A635472FE736}"/>
          </ac:spMkLst>
        </pc:spChg>
        <pc:spChg chg="mod">
          <ac:chgData name="Bastias, Sabina" userId="6dadf6ca-9f07-41d4-9c02-c487786bbc3a" providerId="ADAL" clId="{7A832CE9-27DF-4B19-888A-571C8A750C2B}" dt="2026-05-06T03:02:01.331" v="1421" actId="1076"/>
          <ac:spMkLst>
            <pc:docMk/>
            <pc:sldMk cId="2719695466" sldId="372"/>
            <ac:spMk id="3" creationId="{0612134E-B0F7-3B3E-1B15-A6B24D75B2D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42A4A1-0C7F-4354-A7D9-C97722B3D383}"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83E24-7765-4B5B-A764-3CAF15A32B4C}" type="slidenum">
              <a:rPr lang="en-US" smtClean="0"/>
              <a:t>‹#›</a:t>
            </a:fld>
            <a:endParaRPr lang="en-US"/>
          </a:p>
        </p:txBody>
      </p:sp>
    </p:spTree>
    <p:extLst>
      <p:ext uri="{BB962C8B-B14F-4D97-AF65-F5344CB8AC3E}">
        <p14:creationId xmlns:p14="http://schemas.microsoft.com/office/powerpoint/2010/main" val="278947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B83E24-7765-4B5B-A764-3CAF15A32B4C}" type="slidenum">
              <a:rPr lang="en-US" smtClean="0"/>
              <a:t>2</a:t>
            </a:fld>
            <a:endParaRPr lang="en-US"/>
          </a:p>
        </p:txBody>
      </p:sp>
    </p:spTree>
    <p:extLst>
      <p:ext uri="{BB962C8B-B14F-4D97-AF65-F5344CB8AC3E}">
        <p14:creationId xmlns:p14="http://schemas.microsoft.com/office/powerpoint/2010/main" val="2331099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3E24-7765-4B5B-A764-3CAF15A32B4C}" type="slidenum">
              <a:rPr lang="en-US" smtClean="0"/>
              <a:t>17</a:t>
            </a:fld>
            <a:endParaRPr lang="en-US"/>
          </a:p>
        </p:txBody>
      </p:sp>
    </p:spTree>
    <p:extLst>
      <p:ext uri="{BB962C8B-B14F-4D97-AF65-F5344CB8AC3E}">
        <p14:creationId xmlns:p14="http://schemas.microsoft.com/office/powerpoint/2010/main" val="378272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18</a:t>
            </a:fld>
            <a:endParaRPr lang="en-US" altLang="zh-CN" noProof="0"/>
          </a:p>
        </p:txBody>
      </p:sp>
    </p:spTree>
    <p:extLst>
      <p:ext uri="{BB962C8B-B14F-4D97-AF65-F5344CB8AC3E}">
        <p14:creationId xmlns:p14="http://schemas.microsoft.com/office/powerpoint/2010/main" val="14392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cases. RRT3 Activation 2026 – mention that it occurred. RRT3 convened an ISRRT for determination to use decanting procedures to reduce the threat of sheen overflow from the Calpine Power Plant retention pond located in Edgemoor, DE (Calpine LLC).</a:t>
            </a:r>
          </a:p>
        </p:txBody>
      </p:sp>
      <p:sp>
        <p:nvSpPr>
          <p:cNvPr id="4" name="Slide Number Placeholder 3"/>
          <p:cNvSpPr>
            <a:spLocks noGrp="1"/>
          </p:cNvSpPr>
          <p:nvPr>
            <p:ph type="sldNum" sz="quarter" idx="5"/>
          </p:nvPr>
        </p:nvSpPr>
        <p:spPr/>
        <p:txBody>
          <a:bodyPr/>
          <a:lstStyle/>
          <a:p>
            <a:fld id="{ACB83E24-7765-4B5B-A764-3CAF15A32B4C}" type="slidenum">
              <a:rPr lang="en-US" smtClean="0"/>
              <a:t>5</a:t>
            </a:fld>
            <a:endParaRPr lang="en-US"/>
          </a:p>
        </p:txBody>
      </p:sp>
    </p:spTree>
    <p:extLst>
      <p:ext uri="{BB962C8B-B14F-4D97-AF65-F5344CB8AC3E}">
        <p14:creationId xmlns:p14="http://schemas.microsoft.com/office/powerpoint/2010/main" val="276954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3E24-7765-4B5B-A764-3CAF15A32B4C}" type="slidenum">
              <a:rPr lang="en-US" smtClean="0"/>
              <a:t>6</a:t>
            </a:fld>
            <a:endParaRPr lang="en-US"/>
          </a:p>
        </p:txBody>
      </p:sp>
    </p:spTree>
    <p:extLst>
      <p:ext uri="{BB962C8B-B14F-4D97-AF65-F5344CB8AC3E}">
        <p14:creationId xmlns:p14="http://schemas.microsoft.com/office/powerpoint/2010/main" val="205404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0E36D-B6AB-8A3C-2157-C596179E2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870F2-D6E5-3E61-4270-FCDE5986F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75076-9BA2-8296-9F2C-B8C16F49AE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0BD4F9-3579-BB3A-218E-4D68607530E4}"/>
              </a:ext>
            </a:extLst>
          </p:cNvPr>
          <p:cNvSpPr>
            <a:spLocks noGrp="1"/>
          </p:cNvSpPr>
          <p:nvPr>
            <p:ph type="sldNum" sz="quarter" idx="5"/>
          </p:nvPr>
        </p:nvSpPr>
        <p:spPr/>
        <p:txBody>
          <a:bodyPr/>
          <a:lstStyle/>
          <a:p>
            <a:fld id="{ACB83E24-7765-4B5B-A764-3CAF15A32B4C}" type="slidenum">
              <a:rPr lang="en-US" smtClean="0"/>
              <a:t>8</a:t>
            </a:fld>
            <a:endParaRPr lang="en-US"/>
          </a:p>
        </p:txBody>
      </p:sp>
    </p:spTree>
    <p:extLst>
      <p:ext uri="{BB962C8B-B14F-4D97-AF65-F5344CB8AC3E}">
        <p14:creationId xmlns:p14="http://schemas.microsoft.com/office/powerpoint/2010/main" val="3330271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4038A-05AE-DB18-F4D9-B7C573A82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79858-9898-6892-980D-BB1E65699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A5D4F-29E6-DDF9-C556-E00D05AA7F6E}"/>
              </a:ext>
            </a:extLst>
          </p:cNvPr>
          <p:cNvSpPr>
            <a:spLocks noGrp="1"/>
          </p:cNvSpPr>
          <p:nvPr>
            <p:ph type="body" idx="1"/>
          </p:nvPr>
        </p:nvSpPr>
        <p:spPr/>
        <p:txBody>
          <a:bodyPr/>
          <a:lstStyle/>
          <a:p>
            <a:r>
              <a:rPr lang="en-US" dirty="0"/>
              <a:t>https://hazmat2026.eventscribe.net/index.asp</a:t>
            </a:r>
          </a:p>
        </p:txBody>
      </p:sp>
      <p:sp>
        <p:nvSpPr>
          <p:cNvPr id="4" name="Slide Number Placeholder 3">
            <a:extLst>
              <a:ext uri="{FF2B5EF4-FFF2-40B4-BE49-F238E27FC236}">
                <a16:creationId xmlns:a16="http://schemas.microsoft.com/office/drawing/2014/main" id="{34C136C7-DB27-4079-3876-59873A915375}"/>
              </a:ext>
            </a:extLst>
          </p:cNvPr>
          <p:cNvSpPr>
            <a:spLocks noGrp="1"/>
          </p:cNvSpPr>
          <p:nvPr>
            <p:ph type="sldNum" sz="quarter" idx="5"/>
          </p:nvPr>
        </p:nvSpPr>
        <p:spPr/>
        <p:txBody>
          <a:bodyPr/>
          <a:lstStyle/>
          <a:p>
            <a:fld id="{ACB83E24-7765-4B5B-A764-3CAF15A32B4C}" type="slidenum">
              <a:rPr lang="en-US" smtClean="0"/>
              <a:t>9</a:t>
            </a:fld>
            <a:endParaRPr lang="en-US"/>
          </a:p>
        </p:txBody>
      </p:sp>
    </p:spTree>
    <p:extLst>
      <p:ext uri="{BB962C8B-B14F-4D97-AF65-F5344CB8AC3E}">
        <p14:creationId xmlns:p14="http://schemas.microsoft.com/office/powerpoint/2010/main" val="221474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3E24-7765-4B5B-A764-3CAF15A32B4C}" type="slidenum">
              <a:rPr lang="en-US" smtClean="0"/>
              <a:t>10</a:t>
            </a:fld>
            <a:endParaRPr lang="en-US"/>
          </a:p>
        </p:txBody>
      </p:sp>
    </p:spTree>
    <p:extLst>
      <p:ext uri="{BB962C8B-B14F-4D97-AF65-F5344CB8AC3E}">
        <p14:creationId xmlns:p14="http://schemas.microsoft.com/office/powerpoint/2010/main" val="4063596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73DEF-6A8A-23A5-BE71-B2E4C5323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44EB0-B205-F8A8-6C80-A06264AB7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F147F-0146-0EE2-1593-7138D16ADB8B}"/>
              </a:ext>
            </a:extLst>
          </p:cNvPr>
          <p:cNvSpPr>
            <a:spLocks noGrp="1"/>
          </p:cNvSpPr>
          <p:nvPr>
            <p:ph type="body" idx="1"/>
          </p:nvPr>
        </p:nvSpPr>
        <p:spPr/>
        <p:txBody>
          <a:bodyPr/>
          <a:lstStyle/>
          <a:p>
            <a:r>
              <a:rPr lang="en-US" dirty="0"/>
              <a:t>https://www.cleanamericas.com/</a:t>
            </a:r>
          </a:p>
        </p:txBody>
      </p:sp>
      <p:sp>
        <p:nvSpPr>
          <p:cNvPr id="4" name="Slide Number Placeholder 3">
            <a:extLst>
              <a:ext uri="{FF2B5EF4-FFF2-40B4-BE49-F238E27FC236}">
                <a16:creationId xmlns:a16="http://schemas.microsoft.com/office/drawing/2014/main" id="{D332CD0E-6D5F-B436-B0B3-F348AAD39C73}"/>
              </a:ext>
            </a:extLst>
          </p:cNvPr>
          <p:cNvSpPr>
            <a:spLocks noGrp="1"/>
          </p:cNvSpPr>
          <p:nvPr>
            <p:ph type="sldNum" sz="quarter" idx="5"/>
          </p:nvPr>
        </p:nvSpPr>
        <p:spPr/>
        <p:txBody>
          <a:bodyPr/>
          <a:lstStyle/>
          <a:p>
            <a:fld id="{ACB83E24-7765-4B5B-A764-3CAF15A32B4C}" type="slidenum">
              <a:rPr lang="en-US" smtClean="0"/>
              <a:t>11</a:t>
            </a:fld>
            <a:endParaRPr lang="en-US"/>
          </a:p>
        </p:txBody>
      </p:sp>
    </p:spTree>
    <p:extLst>
      <p:ext uri="{BB962C8B-B14F-4D97-AF65-F5344CB8AC3E}">
        <p14:creationId xmlns:p14="http://schemas.microsoft.com/office/powerpoint/2010/main" val="653610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3E24-7765-4B5B-A764-3CAF15A32B4C}" type="slidenum">
              <a:rPr lang="en-US" smtClean="0"/>
              <a:t>15</a:t>
            </a:fld>
            <a:endParaRPr lang="en-US"/>
          </a:p>
        </p:txBody>
      </p:sp>
    </p:spTree>
    <p:extLst>
      <p:ext uri="{BB962C8B-B14F-4D97-AF65-F5344CB8AC3E}">
        <p14:creationId xmlns:p14="http://schemas.microsoft.com/office/powerpoint/2010/main" val="1339388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3E24-7765-4B5B-A764-3CAF15A32B4C}" type="slidenum">
              <a:rPr lang="en-US" smtClean="0"/>
              <a:t>16</a:t>
            </a:fld>
            <a:endParaRPr lang="en-US"/>
          </a:p>
        </p:txBody>
      </p:sp>
    </p:spTree>
    <p:extLst>
      <p:ext uri="{BB962C8B-B14F-4D97-AF65-F5344CB8AC3E}">
        <p14:creationId xmlns:p14="http://schemas.microsoft.com/office/powerpoint/2010/main" val="1364170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02817B-0FCD-7542-93CA-5C6FEF32C0FA}"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4BBF-8D6D-0741-9479-13FB170F036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7491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A02817B-0FCD-7542-93CA-5C6FEF32C0FA}"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647036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2817B-0FCD-7542-93CA-5C6FEF32C0FA}"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382261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2817B-0FCD-7542-93CA-5C6FEF32C0FA}"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4BBF-8D6D-0741-9479-13FB170F036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1033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2817B-0FCD-7542-93CA-5C6FEF32C0FA}"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2372970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2817B-0FCD-7542-93CA-5C6FEF32C0FA}"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4BBF-8D6D-0741-9479-13FB170F036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93763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2817B-0FCD-7542-93CA-5C6FEF32C0FA}"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654084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02817B-0FCD-7542-93CA-5C6FEF32C0FA}"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1389129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02817B-0FCD-7542-93CA-5C6FEF32C0FA}"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3594403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8" name="Content Placeholder 47">
            <a:extLst>
              <a:ext uri="{FF2B5EF4-FFF2-40B4-BE49-F238E27FC236}">
                <a16:creationId xmlns:a16="http://schemas.microsoft.com/office/drawing/2014/main" id="{073CD90F-1E45-47EC-B558-D5F638F5FE6F}"/>
              </a:ext>
            </a:extLst>
          </p:cNvPr>
          <p:cNvSpPr>
            <a:spLocks noGrp="1"/>
          </p:cNvSpPr>
          <p:nvPr>
            <p:ph type="pic" sz="quarter" idx="48"/>
          </p:nvPr>
        </p:nvSpPr>
        <p:spPr>
          <a:xfrm>
            <a:off x="2754948" y="250209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29" name="Content Placeholder 47">
            <a:extLst>
              <a:ext uri="{FF2B5EF4-FFF2-40B4-BE49-F238E27FC236}">
                <a16:creationId xmlns:a16="http://schemas.microsoft.com/office/drawing/2014/main" id="{9A501203-35D0-41A5-A2A4-9F05FAB495C4}"/>
              </a:ext>
            </a:extLst>
          </p:cNvPr>
          <p:cNvSpPr>
            <a:spLocks noGrp="1"/>
          </p:cNvSpPr>
          <p:nvPr>
            <p:ph type="pic" sz="quarter" idx="49"/>
          </p:nvPr>
        </p:nvSpPr>
        <p:spPr>
          <a:xfrm>
            <a:off x="391110" y="2493385"/>
            <a:ext cx="1465840" cy="1289394"/>
          </a:xfrm>
          <a:prstGeom prst="hexagon">
            <a:avLst>
              <a:gd name="adj" fmla="val 28349"/>
              <a:gd name="vf" fmla="val 115470"/>
            </a:avLst>
          </a:prstGeom>
          <a:ln>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30" name="Content Placeholder 47">
            <a:extLst>
              <a:ext uri="{FF2B5EF4-FFF2-40B4-BE49-F238E27FC236}">
                <a16:creationId xmlns:a16="http://schemas.microsoft.com/office/drawing/2014/main" id="{1FA62038-8BB7-45FD-896E-34738A5578BD}"/>
              </a:ext>
            </a:extLst>
          </p:cNvPr>
          <p:cNvSpPr>
            <a:spLocks noGrp="1"/>
          </p:cNvSpPr>
          <p:nvPr>
            <p:ph type="pic" sz="quarter" idx="50"/>
          </p:nvPr>
        </p:nvSpPr>
        <p:spPr>
          <a:xfrm>
            <a:off x="5151412" y="5238680"/>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31" name="Content Placeholder 47">
            <a:extLst>
              <a:ext uri="{FF2B5EF4-FFF2-40B4-BE49-F238E27FC236}">
                <a16:creationId xmlns:a16="http://schemas.microsoft.com/office/drawing/2014/main" id="{9A7E0EE6-5885-489B-81A9-65DBC0016938}"/>
              </a:ext>
            </a:extLst>
          </p:cNvPr>
          <p:cNvSpPr>
            <a:spLocks noGrp="1"/>
          </p:cNvSpPr>
          <p:nvPr>
            <p:ph type="pic" sz="quarter" idx="51"/>
          </p:nvPr>
        </p:nvSpPr>
        <p:spPr>
          <a:xfrm>
            <a:off x="3948599" y="319492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6096000" y="3093990"/>
            <a:ext cx="3034145" cy="1879791"/>
          </a:xfrm>
          <a:prstGeom prst="rect">
            <a:avLst/>
          </a:prstGeom>
        </p:spPr>
        <p:txBody>
          <a:bodyPr anchor="t">
            <a:noAutofit/>
          </a:bodyPr>
          <a:lstStyle>
            <a:lvl1pPr marL="0" indent="0" algn="l">
              <a:lnSpc>
                <a:spcPct val="100000"/>
              </a:lnSpc>
              <a:buNone/>
              <a:defRPr sz="1800" b="0">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96000" y="1703538"/>
            <a:ext cx="5055698" cy="1325563"/>
          </a:xfrm>
        </p:spPr>
        <p:txBody>
          <a:bodyPr anchor="b">
            <a:noAutofit/>
          </a:bodyPr>
          <a:lstStyle>
            <a:lvl1pPr>
              <a:defRPr>
                <a:solidFill>
                  <a:schemeClr val="accent6"/>
                </a:solidFill>
              </a:defRPr>
            </a:lvl1pPr>
          </a:lstStyle>
          <a:p>
            <a:r>
              <a:rPr lang="en-US"/>
              <a:t>Click to edit Master title style</a:t>
            </a:r>
            <a:endParaRPr lang="en-US" dirty="0"/>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Tree>
    <p:extLst>
      <p:ext uri="{BB962C8B-B14F-4D97-AF65-F5344CB8AC3E}">
        <p14:creationId xmlns:p14="http://schemas.microsoft.com/office/powerpoint/2010/main" val="3782716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7" name="Freeform: Shape 19">
            <a:extLst>
              <a:ext uri="{FF2B5EF4-FFF2-40B4-BE49-F238E27FC236}">
                <a16:creationId xmlns:a16="http://schemas.microsoft.com/office/drawing/2014/main" id="{F38B75F8-75D4-4B41-B7C7-433032DD0A6F}"/>
              </a:ext>
            </a:extLst>
          </p:cNvPr>
          <p:cNvSpPr/>
          <p:nvPr userDrawn="1"/>
        </p:nvSpPr>
        <p:spPr>
          <a:xfrm flipH="1">
            <a:off x="769290" y="491100"/>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8" name="Freeform: Shape 24">
            <a:extLst>
              <a:ext uri="{FF2B5EF4-FFF2-40B4-BE49-F238E27FC236}">
                <a16:creationId xmlns:a16="http://schemas.microsoft.com/office/drawing/2014/main" id="{671D1224-EDDC-4900-92DC-13608D44C524}"/>
              </a:ext>
            </a:extLst>
          </p:cNvPr>
          <p:cNvSpPr/>
          <p:nvPr userDrawn="1"/>
        </p:nvSpPr>
        <p:spPr>
          <a:xfrm flipH="1">
            <a:off x="783145"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5" name="Freeform 14">
            <a:extLst>
              <a:ext uri="{FF2B5EF4-FFF2-40B4-BE49-F238E27FC236}">
                <a16:creationId xmlns:a16="http://schemas.microsoft.com/office/drawing/2014/main" id="{635A9E44-4E60-1AD1-0B85-72422683B48A}"/>
              </a:ext>
            </a:extLst>
          </p:cNvPr>
          <p:cNvSpPr/>
          <p:nvPr userDrawn="1"/>
        </p:nvSpPr>
        <p:spPr>
          <a:xfrm flipH="1">
            <a:off x="0" y="3709992"/>
            <a:ext cx="115794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1" name="Subtitle 47" descr="Click icon to add picture">
            <a:extLst>
              <a:ext uri="{FF2B5EF4-FFF2-40B4-BE49-F238E27FC236}">
                <a16:creationId xmlns:a16="http://schemas.microsoft.com/office/drawing/2014/main" id="{0C7786BA-5E56-47AA-AE47-4EC07A0D4FA1}"/>
              </a:ext>
            </a:extLst>
          </p:cNvPr>
          <p:cNvSpPr>
            <a:spLocks noGrp="1"/>
          </p:cNvSpPr>
          <p:nvPr>
            <p:ph type="body" sz="quarter" idx="27" hasCustomPrompt="1"/>
          </p:nvPr>
        </p:nvSpPr>
        <p:spPr>
          <a:xfrm>
            <a:off x="4550705" y="3625598"/>
            <a:ext cx="2653545" cy="587964"/>
          </a:xfrm>
          <a:prstGeom prst="rect">
            <a:avLst/>
          </a:prstGeom>
        </p:spPr>
        <p:txBody>
          <a:bodyPr anchor="b">
            <a:noAutofit/>
          </a:bodyPr>
          <a:lstStyle>
            <a:lvl1pPr marL="0" indent="0" algn="l">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3" name="Content placeholder 47">
            <a:extLst>
              <a:ext uri="{FF2B5EF4-FFF2-40B4-BE49-F238E27FC236}">
                <a16:creationId xmlns:a16="http://schemas.microsoft.com/office/drawing/2014/main" id="{880214CF-87DD-476A-9B2E-A58DB313A61A}"/>
              </a:ext>
            </a:extLst>
          </p:cNvPr>
          <p:cNvSpPr>
            <a:spLocks noGrp="1"/>
          </p:cNvSpPr>
          <p:nvPr>
            <p:ph type="body" sz="quarter" idx="28" hasCustomPrompt="1"/>
          </p:nvPr>
        </p:nvSpPr>
        <p:spPr>
          <a:xfrm>
            <a:off x="4550705" y="4246516"/>
            <a:ext cx="2653545" cy="1727103"/>
          </a:xfrm>
          <a:prstGeom prst="rect">
            <a:avLst/>
          </a:prstGeom>
        </p:spPr>
        <p:txBody>
          <a:bodyPr>
            <a:noAutofit/>
          </a:bodyPr>
          <a:lstStyle>
            <a:lvl1pPr marL="0" indent="0" algn="l">
              <a:lnSpc>
                <a:spcPct val="100000"/>
              </a:lnSpc>
              <a:spcBef>
                <a:spcPts val="0"/>
              </a:spcBef>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7" name="Picture placeholder">
            <a:extLst>
              <a:ext uri="{FF2B5EF4-FFF2-40B4-BE49-F238E27FC236}">
                <a16:creationId xmlns:a16="http://schemas.microsoft.com/office/drawing/2014/main" id="{264CF63C-079E-41AA-AA9A-762A765E699F}"/>
              </a:ext>
            </a:extLst>
          </p:cNvPr>
          <p:cNvSpPr>
            <a:spLocks noGrp="1"/>
          </p:cNvSpPr>
          <p:nvPr>
            <p:ph type="pic" sz="quarter" idx="51"/>
          </p:nvPr>
        </p:nvSpPr>
        <p:spPr>
          <a:xfrm>
            <a:off x="1788170" y="2296125"/>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4550704" y="1690878"/>
            <a:ext cx="6599429" cy="1325563"/>
          </a:xfrm>
        </p:spPr>
        <p:txBody>
          <a:bodyPr anchor="b">
            <a:noAutofit/>
          </a:bodyPr>
          <a:lstStyle>
            <a:lvl1pPr>
              <a:defRPr>
                <a:solidFill>
                  <a:schemeClr val="accent6"/>
                </a:solidFill>
              </a:defRPr>
            </a:lvl1pPr>
          </a:lstStyle>
          <a:p>
            <a:r>
              <a:rPr lang="en-US"/>
              <a:t>Click to edit Master title style</a:t>
            </a:r>
            <a:endParaRPr lang="en-US" dirty="0"/>
          </a:p>
        </p:txBody>
      </p:sp>
      <p:sp>
        <p:nvSpPr>
          <p:cNvPr id="18" name="Subtitle 47" descr="Click icon to add picture">
            <a:extLst>
              <a:ext uri="{FF2B5EF4-FFF2-40B4-BE49-F238E27FC236}">
                <a16:creationId xmlns:a16="http://schemas.microsoft.com/office/drawing/2014/main" id="{3C2C4001-E56F-4174-01AA-4630360BFF48}"/>
              </a:ext>
            </a:extLst>
          </p:cNvPr>
          <p:cNvSpPr>
            <a:spLocks noGrp="1"/>
          </p:cNvSpPr>
          <p:nvPr>
            <p:ph type="body" sz="quarter" idx="52" hasCustomPrompt="1"/>
          </p:nvPr>
        </p:nvSpPr>
        <p:spPr>
          <a:xfrm>
            <a:off x="7811506" y="3625598"/>
            <a:ext cx="2653545" cy="587964"/>
          </a:xfrm>
          <a:prstGeom prst="rect">
            <a:avLst/>
          </a:prstGeom>
        </p:spPr>
        <p:txBody>
          <a:bodyPr anchor="b">
            <a:noAutofit/>
          </a:bodyPr>
          <a:lstStyle>
            <a:lvl1pPr marL="0" indent="0" algn="l">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02DFC856-C546-62E9-220F-7A668D349056}"/>
              </a:ext>
            </a:extLst>
          </p:cNvPr>
          <p:cNvSpPr>
            <a:spLocks noGrp="1"/>
          </p:cNvSpPr>
          <p:nvPr>
            <p:ph type="body" sz="quarter" idx="53" hasCustomPrompt="1"/>
          </p:nvPr>
        </p:nvSpPr>
        <p:spPr>
          <a:xfrm>
            <a:off x="7811506" y="4246516"/>
            <a:ext cx="2653545" cy="1727103"/>
          </a:xfrm>
          <a:prstGeom prst="rect">
            <a:avLst/>
          </a:prstGeom>
        </p:spPr>
        <p:txBody>
          <a:bodyPr>
            <a:noAutofit/>
          </a:bodyPr>
          <a:lstStyle>
            <a:lvl1pPr marL="0" indent="0" algn="l">
              <a:lnSpc>
                <a:spcPct val="100000"/>
              </a:lnSpc>
              <a:spcBef>
                <a:spcPts val="0"/>
              </a:spcBef>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43769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02817B-0FCD-7542-93CA-5C6FEF32C0FA}"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394853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2817B-0FCD-7542-93CA-5C6FEF32C0FA}" type="datetimeFigureOut">
              <a:rPr lang="en-US" smtClean="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2483101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02817B-0FCD-7542-93CA-5C6FEF32C0FA}"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36351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02817B-0FCD-7542-93CA-5C6FEF32C0FA}" type="datetimeFigureOut">
              <a:rPr lang="en-US" smtClean="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157628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02817B-0FCD-7542-93CA-5C6FEF32C0FA}" type="datetimeFigureOut">
              <a:rPr lang="en-US" smtClean="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383365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2817B-0FCD-7542-93CA-5C6FEF32C0FA}"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4230841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2817B-0FCD-7542-93CA-5C6FEF32C0FA}"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21780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2817B-0FCD-7542-93CA-5C6FEF32C0FA}" type="datetimeFigureOut">
              <a:rPr lang="en-US" smtClean="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94BBF-8D6D-0741-9479-13FB170F0369}" type="slidenum">
              <a:rPr lang="en-US" smtClean="0"/>
              <a:t>‹#›</a:t>
            </a:fld>
            <a:endParaRPr lang="en-US"/>
          </a:p>
        </p:txBody>
      </p:sp>
    </p:spTree>
    <p:extLst>
      <p:ext uri="{BB962C8B-B14F-4D97-AF65-F5344CB8AC3E}">
        <p14:creationId xmlns:p14="http://schemas.microsoft.com/office/powerpoint/2010/main" val="769576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A02817B-0FCD-7542-93CA-5C6FEF32C0FA}" type="datetimeFigureOut">
              <a:rPr lang="en-US" smtClean="0"/>
              <a:t>5/4/2026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8294BBF-8D6D-0741-9479-13FB170F0369}" type="slidenum">
              <a:rPr lang="en-US" smtClean="0"/>
              <a:t>‹#›</a:t>
            </a:fld>
            <a:endParaRPr lang="en-US"/>
          </a:p>
        </p:txBody>
      </p:sp>
    </p:spTree>
    <p:extLst>
      <p:ext uri="{BB962C8B-B14F-4D97-AF65-F5344CB8AC3E}">
        <p14:creationId xmlns:p14="http://schemas.microsoft.com/office/powerpoint/2010/main" val="569736498"/>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4" r:id="rId18"/>
    <p:sldLayoutId id="2147483735" r:id="rId19"/>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hanible.mishari@dol.gov" TargetMode="External"/><Relationship Id="rId2" Type="http://schemas.openxmlformats.org/officeDocument/2006/relationships/hyperlink" Target="mailto:wheeler.young@dol.gov"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11">
            <a:extLst>
              <a:ext uri="{FF2B5EF4-FFF2-40B4-BE49-F238E27FC236}">
                <a16:creationId xmlns:a16="http://schemas.microsoft.com/office/drawing/2014/main" id="{4C116D87-25A5-8CB9-5A59-28C368E87ADC}"/>
              </a:ext>
              <a:ext uri="{C183D7F6-B498-43B3-948B-1728B52AA6E4}">
                <adec:decorative xmlns:adec="http://schemas.microsoft.com/office/drawing/2017/decorative" val="1"/>
              </a:ext>
            </a:extLst>
          </p:cNvPr>
          <p:cNvSpPr/>
          <p:nvPr/>
        </p:nvSpPr>
        <p:spPr>
          <a:xfrm>
            <a:off x="6007100" y="4075921"/>
            <a:ext cx="1637958" cy="187385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002060">
              <a:alpha val="50196"/>
            </a:srgb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pic>
        <p:nvPicPr>
          <p:cNvPr id="10" name="Picture Placeholder 13" descr="Firemen putting out a fire&#10;&#10;Description automatically generated with medium confidence">
            <a:extLst>
              <a:ext uri="{FF2B5EF4-FFF2-40B4-BE49-F238E27FC236}">
                <a16:creationId xmlns:a16="http://schemas.microsoft.com/office/drawing/2014/main" id="{625BF789-96A1-FCA1-A3E6-D0B682030EC7}"/>
              </a:ext>
            </a:extLst>
          </p:cNvPr>
          <p:cNvPicPr>
            <a:picLocks noChangeAspect="1"/>
          </p:cNvPicPr>
          <p:nvPr/>
        </p:nvPicPr>
        <p:blipFill>
          <a:blip r:embed="rId2"/>
          <a:srcRect l="18665" r="18665"/>
          <a:stretch>
            <a:fillRect/>
          </a:stretch>
        </p:blipFill>
        <p:spPr>
          <a:xfrm>
            <a:off x="7031051" y="1408350"/>
            <a:ext cx="4061718" cy="40413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effectLst>
            <a:outerShdw blurRad="63500" sx="102000" sy="102000" algn="ctr" rotWithShape="0">
              <a:prstClr val="black">
                <a:alpha val="40000"/>
              </a:prstClr>
            </a:outerShdw>
          </a:effectLst>
        </p:spPr>
      </p:pic>
      <p:sp>
        <p:nvSpPr>
          <p:cNvPr id="11" name="Freeform: Shape 11">
            <a:extLst>
              <a:ext uri="{FF2B5EF4-FFF2-40B4-BE49-F238E27FC236}">
                <a16:creationId xmlns:a16="http://schemas.microsoft.com/office/drawing/2014/main" id="{9BAB0980-6F38-3022-DCEE-C848E1F520FF}"/>
              </a:ext>
              <a:ext uri="{C183D7F6-B498-43B3-948B-1728B52AA6E4}">
                <adec:decorative xmlns:adec="http://schemas.microsoft.com/office/drawing/2017/decorative" val="1"/>
              </a:ext>
            </a:extLst>
          </p:cNvPr>
          <p:cNvSpPr/>
          <p:nvPr/>
        </p:nvSpPr>
        <p:spPr>
          <a:xfrm>
            <a:off x="10405995" y="838987"/>
            <a:ext cx="1637958" cy="187385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FF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12" name="Text Placeholder 8">
            <a:extLst>
              <a:ext uri="{FF2B5EF4-FFF2-40B4-BE49-F238E27FC236}">
                <a16:creationId xmlns:a16="http://schemas.microsoft.com/office/drawing/2014/main" id="{A212A6FE-56BA-4F4E-7954-14EA4F34CF63}"/>
              </a:ext>
            </a:extLst>
          </p:cNvPr>
          <p:cNvSpPr txBox="1">
            <a:spLocks/>
          </p:cNvSpPr>
          <p:nvPr/>
        </p:nvSpPr>
        <p:spPr>
          <a:xfrm>
            <a:off x="1459253" y="3766784"/>
            <a:ext cx="3482045" cy="2182996"/>
          </a:xfrm>
          <a:prstGeom prst="rect">
            <a:avLst/>
          </a:prstGeom>
        </p:spPr>
        <p:txBody>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spcBef>
                <a:spcPts val="0"/>
              </a:spcBef>
              <a:buNone/>
            </a:pPr>
            <a:r>
              <a:rPr lang="en-US" sz="2400" b="1" dirty="0">
                <a:solidFill>
                  <a:schemeClr val="tx1"/>
                </a:solidFill>
                <a:latin typeface="Abadi Extra Light" panose="020B0204020104020204" pitchFamily="34" charset="0"/>
              </a:rPr>
              <a:t>Sabina Bastias</a:t>
            </a:r>
          </a:p>
          <a:p>
            <a:pPr marL="0" indent="0" algn="ctr">
              <a:spcBef>
                <a:spcPts val="0"/>
              </a:spcBef>
              <a:buNone/>
            </a:pPr>
            <a:r>
              <a:rPr lang="en-US" sz="2400" b="1" dirty="0">
                <a:solidFill>
                  <a:schemeClr val="tx1"/>
                </a:solidFill>
                <a:latin typeface="Abadi Extra Light" panose="020B0204020104020204" pitchFamily="34" charset="0"/>
              </a:rPr>
              <a:t>RRT3 Coordinator</a:t>
            </a:r>
          </a:p>
          <a:p>
            <a:pPr algn="ctr">
              <a:spcBef>
                <a:spcPts val="0"/>
              </a:spcBef>
            </a:pPr>
            <a:endParaRPr lang="en-US" sz="2400" b="1" dirty="0">
              <a:solidFill>
                <a:schemeClr val="tx1"/>
              </a:solidFill>
              <a:latin typeface="Abadi Extra Light" panose="020B0204020104020204" pitchFamily="34" charset="0"/>
            </a:endParaRPr>
          </a:p>
          <a:p>
            <a:pPr marL="0" indent="0" algn="ctr">
              <a:spcBef>
                <a:spcPts val="0"/>
              </a:spcBef>
              <a:buNone/>
            </a:pPr>
            <a:r>
              <a:rPr lang="en-US" sz="2400" b="1" dirty="0">
                <a:solidFill>
                  <a:schemeClr val="tx1"/>
                </a:solidFill>
                <a:latin typeface="Abadi Extra Light" panose="020B0204020104020204" pitchFamily="34" charset="0"/>
              </a:rPr>
              <a:t>May 6, 2026</a:t>
            </a:r>
            <a:endParaRPr lang="en-US" sz="2400" b="1" dirty="0">
              <a:solidFill>
                <a:schemeClr val="tx1"/>
              </a:solidFill>
            </a:endParaRPr>
          </a:p>
        </p:txBody>
      </p:sp>
      <p:sp>
        <p:nvSpPr>
          <p:cNvPr id="13" name="Title 1">
            <a:extLst>
              <a:ext uri="{FF2B5EF4-FFF2-40B4-BE49-F238E27FC236}">
                <a16:creationId xmlns:a16="http://schemas.microsoft.com/office/drawing/2014/main" id="{30516ED7-62F6-D89B-5D5E-46D7B9ECA224}"/>
              </a:ext>
            </a:extLst>
          </p:cNvPr>
          <p:cNvSpPr txBox="1">
            <a:spLocks/>
          </p:cNvSpPr>
          <p:nvPr/>
        </p:nvSpPr>
        <p:spPr>
          <a:xfrm>
            <a:off x="638979" y="908220"/>
            <a:ext cx="5567190" cy="165576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RRT III</a:t>
            </a:r>
            <a:br>
              <a:rPr lang="en-US" b="1" dirty="0">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br>
            <a:r>
              <a:rPr lang="en-US" b="1" dirty="0">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Coordinator’s Report</a:t>
            </a:r>
          </a:p>
        </p:txBody>
      </p:sp>
    </p:spTree>
    <p:extLst>
      <p:ext uri="{BB962C8B-B14F-4D97-AF65-F5344CB8AC3E}">
        <p14:creationId xmlns:p14="http://schemas.microsoft.com/office/powerpoint/2010/main" val="2639755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C10A9A3-4957-7DDE-F8DF-EA85F4F5E4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D38572D-7710-82D7-DC95-C1005D80263E}"/>
              </a:ext>
            </a:extLst>
          </p:cNvPr>
          <p:cNvPicPr>
            <a:picLocks noChangeAspect="1"/>
          </p:cNvPicPr>
          <p:nvPr/>
        </p:nvPicPr>
        <p:blipFill>
          <a:blip r:embed="rId3"/>
          <a:stretch>
            <a:fillRect/>
          </a:stretch>
        </p:blipFill>
        <p:spPr>
          <a:xfrm>
            <a:off x="742950" y="586747"/>
            <a:ext cx="10805884" cy="5561642"/>
          </a:xfrm>
          <a:prstGeom prst="rect">
            <a:avLst/>
          </a:prstGeom>
        </p:spPr>
      </p:pic>
      <p:pic>
        <p:nvPicPr>
          <p:cNvPr id="6" name="Picture 5">
            <a:extLst>
              <a:ext uri="{FF2B5EF4-FFF2-40B4-BE49-F238E27FC236}">
                <a16:creationId xmlns:a16="http://schemas.microsoft.com/office/drawing/2014/main" id="{85240868-6F5F-097D-70CA-8F21665F6F62}"/>
              </a:ext>
            </a:extLst>
          </p:cNvPr>
          <p:cNvPicPr>
            <a:picLocks noChangeAspect="1"/>
          </p:cNvPicPr>
          <p:nvPr/>
        </p:nvPicPr>
        <p:blipFill>
          <a:blip r:embed="rId4"/>
          <a:stretch>
            <a:fillRect/>
          </a:stretch>
        </p:blipFill>
        <p:spPr>
          <a:xfrm>
            <a:off x="5202772" y="6191157"/>
            <a:ext cx="1886240" cy="605673"/>
          </a:xfrm>
          <a:prstGeom prst="rect">
            <a:avLst/>
          </a:prstGeom>
        </p:spPr>
      </p:pic>
    </p:spTree>
    <p:extLst>
      <p:ext uri="{BB962C8B-B14F-4D97-AF65-F5344CB8AC3E}">
        <p14:creationId xmlns:p14="http://schemas.microsoft.com/office/powerpoint/2010/main" val="429803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EB0439-A9A6-0A76-2E77-E3E877DFDB3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3CA8DC-6325-EAE9-25A3-3351B58B8011}"/>
              </a:ext>
            </a:extLst>
          </p:cNvPr>
          <p:cNvPicPr>
            <a:picLocks noChangeAspect="1"/>
          </p:cNvPicPr>
          <p:nvPr/>
        </p:nvPicPr>
        <p:blipFill>
          <a:blip r:embed="rId3"/>
          <a:stretch>
            <a:fillRect/>
          </a:stretch>
        </p:blipFill>
        <p:spPr>
          <a:xfrm>
            <a:off x="1416223" y="0"/>
            <a:ext cx="9359553" cy="6858000"/>
          </a:xfrm>
          <a:prstGeom prst="rect">
            <a:avLst/>
          </a:prstGeom>
        </p:spPr>
      </p:pic>
    </p:spTree>
    <p:extLst>
      <p:ext uri="{BB962C8B-B14F-4D97-AF65-F5344CB8AC3E}">
        <p14:creationId xmlns:p14="http://schemas.microsoft.com/office/powerpoint/2010/main" val="1166479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9767-477A-D63C-D35F-A635472FE736}"/>
              </a:ext>
            </a:extLst>
          </p:cNvPr>
          <p:cNvSpPr>
            <a:spLocks noGrp="1"/>
          </p:cNvSpPr>
          <p:nvPr>
            <p:ph type="title"/>
          </p:nvPr>
        </p:nvSpPr>
        <p:spPr>
          <a:xfrm>
            <a:off x="774699" y="820207"/>
            <a:ext cx="8534400" cy="1507067"/>
          </a:xfrm>
        </p:spPr>
        <p:txBody>
          <a:bodyPr/>
          <a:lstStyle/>
          <a:p>
            <a:r>
              <a:rPr lang="en-US" dirty="0"/>
              <a:t>NRT Worker Safety and Health technical conference</a:t>
            </a:r>
          </a:p>
        </p:txBody>
      </p:sp>
      <p:sp>
        <p:nvSpPr>
          <p:cNvPr id="3" name="Content Placeholder 2">
            <a:extLst>
              <a:ext uri="{FF2B5EF4-FFF2-40B4-BE49-F238E27FC236}">
                <a16:creationId xmlns:a16="http://schemas.microsoft.com/office/drawing/2014/main" id="{0612134E-B0F7-3B3E-1B15-A6B24D75B2D8}"/>
              </a:ext>
            </a:extLst>
          </p:cNvPr>
          <p:cNvSpPr>
            <a:spLocks noGrp="1"/>
          </p:cNvSpPr>
          <p:nvPr>
            <p:ph idx="1"/>
          </p:nvPr>
        </p:nvSpPr>
        <p:spPr>
          <a:xfrm>
            <a:off x="766761" y="1681162"/>
            <a:ext cx="8534400" cy="3615267"/>
          </a:xfrm>
        </p:spPr>
        <p:txBody>
          <a:bodyPr>
            <a:normAutofit/>
          </a:bodyPr>
          <a:lstStyle/>
          <a:p>
            <a:r>
              <a:rPr lang="en-US" sz="2400" dirty="0"/>
              <a:t>June 24-26, 2026 (tentative dates)</a:t>
            </a:r>
          </a:p>
          <a:p>
            <a:r>
              <a:rPr lang="en-US" sz="2400" dirty="0"/>
              <a:t>More details coming soon</a:t>
            </a:r>
          </a:p>
          <a:p>
            <a:r>
              <a:rPr lang="en-US" sz="2400" dirty="0"/>
              <a:t>Interested? Contact Young Wheeler </a:t>
            </a:r>
            <a:r>
              <a:rPr lang="en-US" sz="2400" u="sng" dirty="0">
                <a:hlinkClick r:id="rId2"/>
              </a:rPr>
              <a:t>wheeler.young@dol.gov</a:t>
            </a:r>
            <a:r>
              <a:rPr lang="en-US" sz="2400" u="sng" dirty="0"/>
              <a:t> </a:t>
            </a:r>
            <a:r>
              <a:rPr lang="en-US" sz="2400" dirty="0"/>
              <a:t> or Mishari Hanible &lt;</a:t>
            </a:r>
            <a:r>
              <a:rPr lang="en-US" sz="2400" u="sng" dirty="0">
                <a:hlinkClick r:id="rId3"/>
              </a:rPr>
              <a:t>hanible.mishari@dol.gov</a:t>
            </a:r>
            <a:r>
              <a:rPr lang="en-US" sz="2400" dirty="0"/>
              <a:t>&gt;</a:t>
            </a:r>
          </a:p>
        </p:txBody>
      </p:sp>
    </p:spTree>
    <p:extLst>
      <p:ext uri="{BB962C8B-B14F-4D97-AF65-F5344CB8AC3E}">
        <p14:creationId xmlns:p14="http://schemas.microsoft.com/office/powerpoint/2010/main" val="2719695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C86FF-E74E-98F8-6CE0-7E29D606B5A5}"/>
            </a:ext>
          </a:extLst>
        </p:cNvPr>
        <p:cNvGrpSpPr/>
        <p:nvPr/>
      </p:nvGrpSpPr>
      <p:grpSpPr>
        <a:xfrm>
          <a:off x="0" y="0"/>
          <a:ext cx="0" cy="0"/>
          <a:chOff x="0" y="0"/>
          <a:chExt cx="0" cy="0"/>
        </a:xfrm>
      </p:grpSpPr>
      <p:sp>
        <p:nvSpPr>
          <p:cNvPr id="14" name="Hexagon 13">
            <a:extLst>
              <a:ext uri="{FF2B5EF4-FFF2-40B4-BE49-F238E27FC236}">
                <a16:creationId xmlns:a16="http://schemas.microsoft.com/office/drawing/2014/main" id="{19A4A1D3-DC7E-4E81-250B-F0F03562B90C}"/>
              </a:ext>
            </a:extLst>
          </p:cNvPr>
          <p:cNvSpPr/>
          <p:nvPr/>
        </p:nvSpPr>
        <p:spPr>
          <a:xfrm rot="16200000">
            <a:off x="1841564" y="2408887"/>
            <a:ext cx="2076347" cy="1878585"/>
          </a:xfrm>
          <a:prstGeom prst="hexagon">
            <a:avLst/>
          </a:prstGeom>
          <a:solidFill>
            <a:srgbClr val="00206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1">
            <a:extLst>
              <a:ext uri="{FF2B5EF4-FFF2-40B4-BE49-F238E27FC236}">
                <a16:creationId xmlns:a16="http://schemas.microsoft.com/office/drawing/2014/main" id="{A5B6ACB1-1F7D-168F-F72A-9F8AE078586E}"/>
              </a:ext>
              <a:ext uri="{C183D7F6-B498-43B3-948B-1728B52AA6E4}">
                <adec:decorative xmlns:adec="http://schemas.microsoft.com/office/drawing/2017/decorative" val="1"/>
              </a:ext>
            </a:extLst>
          </p:cNvPr>
          <p:cNvSpPr/>
          <p:nvPr/>
        </p:nvSpPr>
        <p:spPr>
          <a:xfrm>
            <a:off x="752355" y="4051142"/>
            <a:ext cx="1933490" cy="222393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bg2"/>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4" name="Freeform: Shape 11">
            <a:extLst>
              <a:ext uri="{FF2B5EF4-FFF2-40B4-BE49-F238E27FC236}">
                <a16:creationId xmlns:a16="http://schemas.microsoft.com/office/drawing/2014/main" id="{FDFF284D-1CCC-518E-F602-17B933B0CF9A}"/>
              </a:ext>
              <a:ext uri="{C183D7F6-B498-43B3-948B-1728B52AA6E4}">
                <adec:decorative xmlns:adec="http://schemas.microsoft.com/office/drawing/2017/decorative" val="1"/>
              </a:ext>
            </a:extLst>
          </p:cNvPr>
          <p:cNvSpPr/>
          <p:nvPr/>
        </p:nvSpPr>
        <p:spPr>
          <a:xfrm>
            <a:off x="772532" y="490733"/>
            <a:ext cx="1878587" cy="2252467"/>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20000"/>
              <a:lumOff val="80000"/>
            </a:schemeClr>
          </a:solidFill>
          <a:ln w="1905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5" name="Title 1">
            <a:extLst>
              <a:ext uri="{FF2B5EF4-FFF2-40B4-BE49-F238E27FC236}">
                <a16:creationId xmlns:a16="http://schemas.microsoft.com/office/drawing/2014/main" id="{8F66A458-1205-8EB4-C53F-C3123B2DD2F2}"/>
              </a:ext>
            </a:extLst>
          </p:cNvPr>
          <p:cNvSpPr>
            <a:spLocks noGrp="1"/>
          </p:cNvSpPr>
          <p:nvPr>
            <p:ph type="title"/>
          </p:nvPr>
        </p:nvSpPr>
        <p:spPr>
          <a:xfrm>
            <a:off x="4045906" y="1979262"/>
            <a:ext cx="6989524" cy="2399781"/>
          </a:xfrm>
          <a:effectLst>
            <a:outerShdw blurRad="63500" sx="102000" sy="102000" algn="ctr" rotWithShape="0">
              <a:prstClr val="black">
                <a:alpha val="40000"/>
              </a:prstClr>
            </a:outerShdw>
          </a:effectLst>
        </p:spPr>
        <p:txBody>
          <a:bodyPr>
            <a:normAutofit/>
          </a:bodyPr>
          <a:lstStyle/>
          <a:p>
            <a:pPr algn="ctr"/>
            <a:r>
              <a:rPr lang="en-US" sz="6000" b="1" dirty="0">
                <a:solidFill>
                  <a:schemeClr val="tx1"/>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Exercises and Trainings</a:t>
            </a:r>
          </a:p>
        </p:txBody>
      </p:sp>
    </p:spTree>
    <p:extLst>
      <p:ext uri="{BB962C8B-B14F-4D97-AF65-F5344CB8AC3E}">
        <p14:creationId xmlns:p14="http://schemas.microsoft.com/office/powerpoint/2010/main" val="2172756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88D59C-60B3-C3D1-0D72-3C31572033AC}"/>
              </a:ext>
            </a:extLst>
          </p:cNvPr>
          <p:cNvPicPr>
            <a:picLocks noChangeAspect="1"/>
          </p:cNvPicPr>
          <p:nvPr/>
        </p:nvPicPr>
        <p:blipFill>
          <a:blip r:embed="rId2"/>
          <a:stretch>
            <a:fillRect/>
          </a:stretch>
        </p:blipFill>
        <p:spPr>
          <a:xfrm>
            <a:off x="2080652" y="599680"/>
            <a:ext cx="8030696" cy="5658640"/>
          </a:xfrm>
          <a:prstGeom prst="rect">
            <a:avLst/>
          </a:prstGeom>
        </p:spPr>
      </p:pic>
      <p:sp>
        <p:nvSpPr>
          <p:cNvPr id="9" name="Rectangle 8">
            <a:extLst>
              <a:ext uri="{FF2B5EF4-FFF2-40B4-BE49-F238E27FC236}">
                <a16:creationId xmlns:a16="http://schemas.microsoft.com/office/drawing/2014/main" id="{EA7825DF-1066-5B6B-F7F2-E1920DB73F9C}"/>
              </a:ext>
            </a:extLst>
          </p:cNvPr>
          <p:cNvSpPr/>
          <p:nvPr/>
        </p:nvSpPr>
        <p:spPr>
          <a:xfrm>
            <a:off x="2080652" y="992225"/>
            <a:ext cx="4542020" cy="29980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1300826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1BAFA0-D63A-276C-83B9-472A300E729F}"/>
              </a:ext>
            </a:extLst>
          </p:cNvPr>
          <p:cNvPicPr>
            <a:picLocks noChangeAspect="1"/>
          </p:cNvPicPr>
          <p:nvPr/>
        </p:nvPicPr>
        <p:blipFill>
          <a:blip r:embed="rId3"/>
          <a:stretch>
            <a:fillRect/>
          </a:stretch>
        </p:blipFill>
        <p:spPr>
          <a:xfrm>
            <a:off x="2488816" y="849944"/>
            <a:ext cx="7214367" cy="5158112"/>
          </a:xfrm>
          <a:prstGeom prst="rect">
            <a:avLst/>
          </a:prstGeom>
        </p:spPr>
      </p:pic>
      <p:pic>
        <p:nvPicPr>
          <p:cNvPr id="6" name="Picture 5">
            <a:extLst>
              <a:ext uri="{FF2B5EF4-FFF2-40B4-BE49-F238E27FC236}">
                <a16:creationId xmlns:a16="http://schemas.microsoft.com/office/drawing/2014/main" id="{05554543-CFDB-85BF-59EF-C17193A94297}"/>
              </a:ext>
            </a:extLst>
          </p:cNvPr>
          <p:cNvPicPr>
            <a:picLocks noChangeAspect="1"/>
          </p:cNvPicPr>
          <p:nvPr/>
        </p:nvPicPr>
        <p:blipFill>
          <a:blip r:embed="rId4"/>
          <a:stretch>
            <a:fillRect/>
          </a:stretch>
        </p:blipFill>
        <p:spPr>
          <a:xfrm>
            <a:off x="2820872" y="3429000"/>
            <a:ext cx="6550254" cy="2328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963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D43A2-98A9-9731-09A5-505F2706C225}"/>
              </a:ext>
            </a:extLst>
          </p:cNvPr>
          <p:cNvPicPr>
            <a:picLocks noChangeAspect="1"/>
          </p:cNvPicPr>
          <p:nvPr/>
        </p:nvPicPr>
        <p:blipFill>
          <a:blip r:embed="rId3"/>
          <a:stretch>
            <a:fillRect/>
          </a:stretch>
        </p:blipFill>
        <p:spPr>
          <a:xfrm>
            <a:off x="1006777" y="561333"/>
            <a:ext cx="10178446" cy="5735333"/>
          </a:xfrm>
          <a:prstGeom prst="rect">
            <a:avLst/>
          </a:prstGeom>
        </p:spPr>
      </p:pic>
      <p:pic>
        <p:nvPicPr>
          <p:cNvPr id="5" name="Picture 4">
            <a:extLst>
              <a:ext uri="{FF2B5EF4-FFF2-40B4-BE49-F238E27FC236}">
                <a16:creationId xmlns:a16="http://schemas.microsoft.com/office/drawing/2014/main" id="{A90CD08E-185B-ED67-1A24-52E6EC1474B6}"/>
              </a:ext>
            </a:extLst>
          </p:cNvPr>
          <p:cNvPicPr>
            <a:picLocks noChangeAspect="1"/>
          </p:cNvPicPr>
          <p:nvPr/>
        </p:nvPicPr>
        <p:blipFill>
          <a:blip r:embed="rId4"/>
          <a:stretch>
            <a:fillRect/>
          </a:stretch>
        </p:blipFill>
        <p:spPr>
          <a:xfrm>
            <a:off x="4777980" y="2366790"/>
            <a:ext cx="7110017" cy="3729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Arrow: Bent-Up 7">
            <a:extLst>
              <a:ext uri="{FF2B5EF4-FFF2-40B4-BE49-F238E27FC236}">
                <a16:creationId xmlns:a16="http://schemas.microsoft.com/office/drawing/2014/main" id="{CB373736-68F9-90BE-FB11-44015F2CF7A5}"/>
              </a:ext>
            </a:extLst>
          </p:cNvPr>
          <p:cNvSpPr/>
          <p:nvPr/>
        </p:nvSpPr>
        <p:spPr>
          <a:xfrm rot="5400000">
            <a:off x="3883727" y="4178126"/>
            <a:ext cx="901874" cy="1596373"/>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88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59E03-77B0-2630-4776-8B2D95901CDA}"/>
              </a:ext>
            </a:extLst>
          </p:cNvPr>
          <p:cNvPicPr>
            <a:picLocks noChangeAspect="1"/>
          </p:cNvPicPr>
          <p:nvPr/>
        </p:nvPicPr>
        <p:blipFill>
          <a:blip r:embed="rId3"/>
          <a:stretch>
            <a:fillRect/>
          </a:stretch>
        </p:blipFill>
        <p:spPr>
          <a:xfrm>
            <a:off x="1300346" y="376122"/>
            <a:ext cx="9591307" cy="6110018"/>
          </a:xfrm>
          <a:prstGeom prst="rect">
            <a:avLst/>
          </a:prstGeom>
        </p:spPr>
      </p:pic>
    </p:spTree>
    <p:extLst>
      <p:ext uri="{BB962C8B-B14F-4D97-AF65-F5344CB8AC3E}">
        <p14:creationId xmlns:p14="http://schemas.microsoft.com/office/powerpoint/2010/main" val="2106033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62C4382-FABD-3FD4-5A0E-1FE17D3763FA}"/>
              </a:ext>
            </a:extLst>
          </p:cNvPr>
          <p:cNvPicPr>
            <a:picLocks noGrp="1" noChangeAspect="1"/>
          </p:cNvPicPr>
          <p:nvPr>
            <p:ph type="pic" sz="quarter" idx="49"/>
          </p:nvPr>
        </p:nvPicPr>
        <p:blipFill>
          <a:blip r:embed="rId3"/>
          <a:srcRect l="14305" r="14305"/>
          <a:stretch/>
        </p:blipFill>
        <p:spPr>
          <a:effectLst>
            <a:outerShdw blurRad="63500" sx="102000" sy="102000" algn="ctr" rotWithShape="0">
              <a:prstClr val="black">
                <a:alpha val="40000"/>
              </a:prstClr>
            </a:outerShdw>
          </a:effectLst>
        </p:spPr>
      </p:pic>
      <p:pic>
        <p:nvPicPr>
          <p:cNvPr id="7" name="Picture Placeholder 6">
            <a:extLst>
              <a:ext uri="{FF2B5EF4-FFF2-40B4-BE49-F238E27FC236}">
                <a16:creationId xmlns:a16="http://schemas.microsoft.com/office/drawing/2014/main" id="{6DFF94BD-EEB0-A98E-DFD9-CB8A3A4C08FC}"/>
              </a:ext>
            </a:extLst>
          </p:cNvPr>
          <p:cNvPicPr>
            <a:picLocks noGrp="1" noChangeAspect="1"/>
          </p:cNvPicPr>
          <p:nvPr>
            <p:ph type="pic" sz="quarter" idx="48"/>
          </p:nvPr>
        </p:nvPicPr>
        <p:blipFill>
          <a:blip r:embed="rId4"/>
          <a:srcRect t="11333" b="11333"/>
          <a:stretch/>
        </p:blipFill>
        <p:spPr>
          <a:xfrm>
            <a:off x="1583673" y="4573390"/>
            <a:ext cx="1465840" cy="1289394"/>
          </a:xfrm>
          <a:effectLst>
            <a:outerShdw blurRad="63500" sx="102000" sy="102000" algn="ctr" rotWithShape="0">
              <a:prstClr val="black">
                <a:alpha val="40000"/>
              </a:prstClr>
            </a:outerShdw>
          </a:effectLst>
        </p:spPr>
      </p:pic>
      <p:pic>
        <p:nvPicPr>
          <p:cNvPr id="11" name="Picture Placeholder 10">
            <a:extLst>
              <a:ext uri="{FF2B5EF4-FFF2-40B4-BE49-F238E27FC236}">
                <a16:creationId xmlns:a16="http://schemas.microsoft.com/office/drawing/2014/main" id="{4A37B1A0-1C10-259E-6877-F34377393D63}"/>
              </a:ext>
            </a:extLst>
          </p:cNvPr>
          <p:cNvPicPr>
            <a:picLocks noGrp="1" noChangeAspect="1"/>
          </p:cNvPicPr>
          <p:nvPr>
            <p:ph type="pic" sz="quarter" idx="51"/>
          </p:nvPr>
        </p:nvPicPr>
        <p:blipFill>
          <a:blip r:embed="rId5"/>
          <a:srcRect l="18188" r="18188"/>
          <a:stretch/>
        </p:blipFill>
        <p:spPr>
          <a:xfrm>
            <a:off x="391110" y="-231317"/>
            <a:ext cx="1465840" cy="1289394"/>
          </a:xfrm>
          <a:effectLst>
            <a:outerShdw blurRad="63500" sx="102000" sy="102000" algn="ctr" rotWithShape="0">
              <a:prstClr val="black">
                <a:alpha val="40000"/>
              </a:prstClr>
            </a:outerShdw>
          </a:effectLst>
        </p:spPr>
      </p:pic>
      <p:pic>
        <p:nvPicPr>
          <p:cNvPr id="15" name="Picture Placeholder 14">
            <a:extLst>
              <a:ext uri="{FF2B5EF4-FFF2-40B4-BE49-F238E27FC236}">
                <a16:creationId xmlns:a16="http://schemas.microsoft.com/office/drawing/2014/main" id="{D44A50B3-EEC9-F2FF-34C4-B1126F72AEA0}"/>
              </a:ext>
            </a:extLst>
          </p:cNvPr>
          <p:cNvPicPr>
            <a:picLocks noGrp="1" noChangeAspect="1"/>
          </p:cNvPicPr>
          <p:nvPr>
            <p:ph type="pic" sz="quarter" idx="50"/>
          </p:nvPr>
        </p:nvPicPr>
        <p:blipFill>
          <a:blip r:embed="rId6"/>
          <a:srcRect l="7374" r="7374"/>
          <a:stretch/>
        </p:blipFill>
        <p:spPr>
          <a:effectLst>
            <a:outerShdw blurRad="63500" sx="102000" sy="102000" algn="ctr" rotWithShape="0">
              <a:prstClr val="black">
                <a:alpha val="40000"/>
              </a:prstClr>
            </a:outerShdw>
          </a:effectLst>
        </p:spPr>
      </p:pic>
      <p:sp>
        <p:nvSpPr>
          <p:cNvPr id="8" name="Content Placeholder 2">
            <a:extLst>
              <a:ext uri="{FF2B5EF4-FFF2-40B4-BE49-F238E27FC236}">
                <a16:creationId xmlns:a16="http://schemas.microsoft.com/office/drawing/2014/main" id="{E608C036-A330-A8FA-16D8-7A2B1C1A9E5F}"/>
              </a:ext>
            </a:extLst>
          </p:cNvPr>
          <p:cNvSpPr txBox="1">
            <a:spLocks/>
          </p:cNvSpPr>
          <p:nvPr/>
        </p:nvSpPr>
        <p:spPr>
          <a:xfrm>
            <a:off x="3487569" y="329926"/>
            <a:ext cx="7802557" cy="4471985"/>
          </a:xfrm>
          <a:prstGeom prst="rect">
            <a:avLst/>
          </a:prstGeom>
        </p:spPr>
        <p:txBody>
          <a:bodyP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457200" lvl="1" indent="0">
              <a:buNone/>
            </a:pPr>
            <a:r>
              <a:rPr lang="en-US" sz="2400" dirty="0">
                <a:solidFill>
                  <a:schemeClr val="tx1"/>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Use the entry forms to highlight your events:</a:t>
            </a:r>
          </a:p>
          <a:p>
            <a:pPr lvl="2">
              <a:buClr>
                <a:schemeClr val="accent5"/>
              </a:buClr>
              <a:buFont typeface="Wingdings" panose="05000000000000000000" pitchFamily="2" charset="2"/>
              <a:buChar char="v"/>
            </a:pPr>
            <a:r>
              <a:rPr lang="en-US" sz="2400" dirty="0">
                <a:solidFill>
                  <a:schemeClr val="tx1"/>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Conferences</a:t>
            </a:r>
          </a:p>
          <a:p>
            <a:pPr lvl="2">
              <a:buClr>
                <a:schemeClr val="accent5"/>
              </a:buClr>
              <a:buFont typeface="Wingdings" panose="05000000000000000000" pitchFamily="2" charset="2"/>
              <a:buChar char="v"/>
            </a:pPr>
            <a:r>
              <a:rPr lang="en-US" sz="2400" dirty="0">
                <a:solidFill>
                  <a:schemeClr val="tx1"/>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Meetings</a:t>
            </a:r>
          </a:p>
          <a:p>
            <a:pPr lvl="2">
              <a:buClr>
                <a:schemeClr val="accent5"/>
              </a:buClr>
              <a:buFont typeface="Wingdings" panose="05000000000000000000" pitchFamily="2" charset="2"/>
              <a:buChar char="v"/>
            </a:pPr>
            <a:r>
              <a:rPr lang="en-US" sz="2400" dirty="0">
                <a:solidFill>
                  <a:schemeClr val="tx1"/>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Workshops</a:t>
            </a:r>
          </a:p>
          <a:p>
            <a:pPr lvl="2">
              <a:buClr>
                <a:schemeClr val="accent5"/>
              </a:buClr>
              <a:buFont typeface="Wingdings" panose="05000000000000000000" pitchFamily="2" charset="2"/>
              <a:buChar char="v"/>
            </a:pPr>
            <a:r>
              <a:rPr lang="en-US" sz="2400" dirty="0">
                <a:solidFill>
                  <a:schemeClr val="tx1"/>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Exercises</a:t>
            </a:r>
          </a:p>
          <a:p>
            <a:pPr lvl="2">
              <a:buClr>
                <a:schemeClr val="accent5"/>
              </a:buClr>
              <a:buFont typeface="Wingdings" panose="05000000000000000000" pitchFamily="2" charset="2"/>
              <a:buChar char="v"/>
            </a:pPr>
            <a:r>
              <a:rPr lang="en-US" sz="2400" dirty="0">
                <a:solidFill>
                  <a:schemeClr val="tx1"/>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Training</a:t>
            </a:r>
          </a:p>
          <a:p>
            <a:pPr lvl="2">
              <a:buClr>
                <a:schemeClr val="accent5"/>
              </a:buClr>
              <a:buFont typeface="Wingdings" panose="05000000000000000000" pitchFamily="2" charset="2"/>
              <a:buChar char="v"/>
            </a:pPr>
            <a:r>
              <a:rPr lang="en-US" sz="2400" dirty="0">
                <a:solidFill>
                  <a:schemeClr val="tx1"/>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Other Events that we can share in your area,</a:t>
            </a:r>
          </a:p>
          <a:p>
            <a:pPr marL="914400" lvl="2" indent="0">
              <a:buClr>
                <a:schemeClr val="accent5"/>
              </a:buClr>
              <a:buNone/>
            </a:pPr>
            <a:r>
              <a:rPr lang="en-US" sz="2400" dirty="0">
                <a:solidFill>
                  <a:schemeClr val="tx1"/>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     region, nationally and internationally</a:t>
            </a:r>
          </a:p>
        </p:txBody>
      </p:sp>
    </p:spTree>
    <p:extLst>
      <p:ext uri="{BB962C8B-B14F-4D97-AF65-F5344CB8AC3E}">
        <p14:creationId xmlns:p14="http://schemas.microsoft.com/office/powerpoint/2010/main" val="1233157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9D628DA-0320-ED47-9B57-D2CF3809A5FA}"/>
              </a:ext>
            </a:extLst>
          </p:cNvPr>
          <p:cNvGraphicFramePr>
            <a:graphicFrameLocks noGrp="1"/>
          </p:cNvGraphicFramePr>
          <p:nvPr>
            <p:extLst>
              <p:ext uri="{D42A27DB-BD31-4B8C-83A1-F6EECF244321}">
                <p14:modId xmlns:p14="http://schemas.microsoft.com/office/powerpoint/2010/main" val="464608892"/>
              </p:ext>
            </p:extLst>
          </p:nvPr>
        </p:nvGraphicFramePr>
        <p:xfrm>
          <a:off x="1792673" y="3040040"/>
          <a:ext cx="3958134" cy="2767142"/>
        </p:xfrm>
        <a:graphic>
          <a:graphicData uri="http://schemas.openxmlformats.org/drawingml/2006/table">
            <a:tbl>
              <a:tblPr firstRow="1" bandRow="1">
                <a:effectLst/>
                <a:tableStyleId>{5C22544A-7EE6-4342-B048-85BDC9FD1C3A}</a:tableStyleId>
              </a:tblPr>
              <a:tblGrid>
                <a:gridCol w="1705896">
                  <a:extLst>
                    <a:ext uri="{9D8B030D-6E8A-4147-A177-3AD203B41FA5}">
                      <a16:colId xmlns:a16="http://schemas.microsoft.com/office/drawing/2014/main" val="179197290"/>
                    </a:ext>
                  </a:extLst>
                </a:gridCol>
                <a:gridCol w="2252238">
                  <a:extLst>
                    <a:ext uri="{9D8B030D-6E8A-4147-A177-3AD203B41FA5}">
                      <a16:colId xmlns:a16="http://schemas.microsoft.com/office/drawing/2014/main" val="2648464145"/>
                    </a:ext>
                  </a:extLst>
                </a:gridCol>
              </a:tblGrid>
              <a:tr h="395306">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May 5</a:t>
                      </a:r>
                    </a:p>
                  </a:txBody>
                  <a:tcPr marL="47092" marR="47092"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Boston, MA</a:t>
                      </a:r>
                    </a:p>
                  </a:txBody>
                  <a:tcPr marL="6541" marR="6541"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1114436"/>
                  </a:ext>
                </a:extLst>
              </a:tr>
              <a:tr h="395306">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June 3-4</a:t>
                      </a:r>
                    </a:p>
                  </a:txBody>
                  <a:tcPr marL="47092" marR="47092"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Hudson Valley</a:t>
                      </a:r>
                      <a:endParaRPr lang="en-US" sz="1800" b="0" dirty="0">
                        <a:solidFill>
                          <a:schemeClr val="bg1"/>
                        </a:solidFill>
                        <a:effectLst/>
                        <a:highlight>
                          <a:srgbClr val="FFFF00"/>
                        </a:highlight>
                        <a:latin typeface="+mn-lt"/>
                        <a:ea typeface="Calibri" panose="020F0502020204030204" pitchFamily="34" charset="0"/>
                      </a:endParaRPr>
                    </a:p>
                  </a:txBody>
                  <a:tcPr marL="6541" marR="6541"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8596103"/>
                  </a:ext>
                </a:extLst>
              </a:tr>
              <a:tr h="395306">
                <a:tc>
                  <a:txBody>
                    <a:bodyPr/>
                    <a:lstStyle/>
                    <a:p>
                      <a:pPr marL="0" marR="0" algn="ctr">
                        <a:spcBef>
                          <a:spcPts val="0"/>
                        </a:spcBef>
                        <a:spcAft>
                          <a:spcPts val="0"/>
                        </a:spcAft>
                      </a:pPr>
                      <a:r>
                        <a:rPr lang="en-US" sz="1800" b="0" dirty="0">
                          <a:solidFill>
                            <a:schemeClr val="bg1"/>
                          </a:solidFill>
                          <a:effectLst/>
                          <a:latin typeface="+mn-lt"/>
                        </a:rPr>
                        <a:t>May 19-20</a:t>
                      </a:r>
                      <a:endParaRPr lang="en-US" sz="1800" b="0" dirty="0">
                        <a:solidFill>
                          <a:schemeClr val="bg1"/>
                        </a:solidFill>
                        <a:effectLst/>
                        <a:latin typeface="+mn-lt"/>
                        <a:ea typeface="Calibri" panose="020F0502020204030204" pitchFamily="34" charset="0"/>
                      </a:endParaRPr>
                    </a:p>
                  </a:txBody>
                  <a:tcPr marL="47092" marR="47092"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0" dirty="0">
                          <a:solidFill>
                            <a:schemeClr val="bg1"/>
                          </a:solidFill>
                          <a:effectLst/>
                          <a:latin typeface="+mn-lt"/>
                        </a:rPr>
                        <a:t>St. Thomas</a:t>
                      </a:r>
                      <a:endParaRPr lang="en-US" sz="1800" b="0" dirty="0">
                        <a:solidFill>
                          <a:schemeClr val="bg1"/>
                        </a:solidFill>
                        <a:effectLst/>
                        <a:latin typeface="+mn-lt"/>
                        <a:ea typeface="Calibri" panose="020F0502020204030204" pitchFamily="34" charset="0"/>
                      </a:endParaRPr>
                    </a:p>
                  </a:txBody>
                  <a:tcPr marL="6541" marR="6541"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1463326"/>
                  </a:ext>
                </a:extLst>
              </a:tr>
              <a:tr h="395306">
                <a:tc>
                  <a:txBody>
                    <a:bodyPr/>
                    <a:lstStyle/>
                    <a:p>
                      <a:pPr marL="0" marR="0" algn="ctr">
                        <a:spcBef>
                          <a:spcPts val="0"/>
                        </a:spcBef>
                        <a:spcAft>
                          <a:spcPts val="0"/>
                        </a:spcAft>
                        <a:tabLst>
                          <a:tab pos="457200" algn="l"/>
                        </a:tabLst>
                      </a:pPr>
                      <a:r>
                        <a:rPr lang="en-US" sz="1800" b="0" dirty="0">
                          <a:solidFill>
                            <a:schemeClr val="bg1"/>
                          </a:solidFill>
                          <a:effectLst/>
                          <a:highlight>
                            <a:srgbClr val="FFFF00"/>
                          </a:highlight>
                          <a:latin typeface="+mn-lt"/>
                        </a:rPr>
                        <a:t>Dec 8-10</a:t>
                      </a:r>
                      <a:endParaRPr lang="en-US" sz="1800" b="0" dirty="0">
                        <a:solidFill>
                          <a:schemeClr val="bg1"/>
                        </a:solidFill>
                        <a:effectLst/>
                        <a:highlight>
                          <a:srgbClr val="FFFF00"/>
                        </a:highlight>
                        <a:latin typeface="+mn-lt"/>
                        <a:ea typeface="Calibri" panose="020F0502020204030204" pitchFamily="34" charset="0"/>
                      </a:endParaRPr>
                    </a:p>
                  </a:txBody>
                  <a:tcPr marL="47092" marR="47092"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tabLst>
                          <a:tab pos="457200" algn="l"/>
                        </a:tabLst>
                      </a:pPr>
                      <a:r>
                        <a:rPr lang="en-US" sz="1800" b="0" dirty="0">
                          <a:solidFill>
                            <a:schemeClr val="bg1"/>
                          </a:solidFill>
                          <a:effectLst/>
                          <a:highlight>
                            <a:srgbClr val="FFFF00"/>
                          </a:highlight>
                          <a:latin typeface="+mn-lt"/>
                          <a:ea typeface="Calibri" panose="020F0502020204030204" pitchFamily="34" charset="0"/>
                        </a:rPr>
                        <a:t>TBD: PA</a:t>
                      </a:r>
                    </a:p>
                  </a:txBody>
                  <a:tcPr marL="6541" marR="6541"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5790560"/>
                  </a:ext>
                </a:extLst>
              </a:tr>
              <a:tr h="395306">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May 12-14</a:t>
                      </a:r>
                    </a:p>
                  </a:txBody>
                  <a:tcPr marL="47092" marR="47092"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Atlanta, GA</a:t>
                      </a:r>
                    </a:p>
                  </a:txBody>
                  <a:tcPr marL="6541" marR="6541"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1408523"/>
                  </a:ext>
                </a:extLst>
              </a:tr>
              <a:tr h="395306">
                <a:tc>
                  <a:txBody>
                    <a:bodyPr/>
                    <a:lstStyle/>
                    <a:p>
                      <a:pPr marL="0" marR="0" algn="ctr">
                        <a:spcBef>
                          <a:spcPts val="0"/>
                        </a:spcBef>
                        <a:spcAft>
                          <a:spcPts val="0"/>
                        </a:spcAft>
                        <a:tabLst>
                          <a:tab pos="457200" algn="l"/>
                        </a:tabLst>
                      </a:pPr>
                      <a:r>
                        <a:rPr lang="en-US" sz="1800" b="0" i="0" dirty="0">
                          <a:solidFill>
                            <a:schemeClr val="bg1"/>
                          </a:solidFill>
                          <a:effectLst/>
                          <a:latin typeface="+mn-lt"/>
                          <a:ea typeface="Calibri" panose="020F0502020204030204" pitchFamily="34" charset="0"/>
                        </a:rPr>
                        <a:t>TBD</a:t>
                      </a:r>
                    </a:p>
                  </a:txBody>
                  <a:tcPr marL="47092" marR="47092"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tabLst>
                          <a:tab pos="457200" algn="l"/>
                        </a:tabLst>
                      </a:pPr>
                      <a:r>
                        <a:rPr lang="en-US" sz="1800" b="0" i="0" dirty="0">
                          <a:solidFill>
                            <a:schemeClr val="bg1"/>
                          </a:solidFill>
                          <a:effectLst/>
                          <a:latin typeface="+mn-lt"/>
                        </a:rPr>
                        <a:t>TBD</a:t>
                      </a:r>
                      <a:endParaRPr lang="en-US" sz="1800" b="0" i="0" dirty="0">
                        <a:solidFill>
                          <a:schemeClr val="bg1"/>
                        </a:solidFill>
                        <a:effectLst/>
                        <a:latin typeface="+mn-lt"/>
                        <a:ea typeface="Calibri" panose="020F0502020204030204" pitchFamily="34" charset="0"/>
                      </a:endParaRPr>
                    </a:p>
                  </a:txBody>
                  <a:tcPr marL="6541" marR="6541"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2356045"/>
                  </a:ext>
                </a:extLst>
              </a:tr>
              <a:tr h="395306">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May 6-7</a:t>
                      </a:r>
                    </a:p>
                  </a:txBody>
                  <a:tcPr marL="47092" marR="47092"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0" dirty="0">
                          <a:solidFill>
                            <a:schemeClr val="bg1"/>
                          </a:solidFill>
                          <a:effectLst/>
                          <a:latin typeface="+mn-lt"/>
                        </a:rPr>
                        <a:t>Dallas, TX</a:t>
                      </a:r>
                      <a:endParaRPr lang="en-US" sz="1800" b="0" dirty="0">
                        <a:solidFill>
                          <a:schemeClr val="bg1"/>
                        </a:solidFill>
                        <a:effectLst/>
                        <a:latin typeface="+mn-lt"/>
                        <a:ea typeface="Calibri" panose="020F0502020204030204" pitchFamily="34" charset="0"/>
                      </a:endParaRPr>
                    </a:p>
                  </a:txBody>
                  <a:tcPr marL="6541" marR="6541"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1903792"/>
                  </a:ext>
                </a:extLst>
              </a:tr>
            </a:tbl>
          </a:graphicData>
        </a:graphic>
      </p:graphicFrame>
      <p:sp>
        <p:nvSpPr>
          <p:cNvPr id="5" name="Title 1">
            <a:extLst>
              <a:ext uri="{FF2B5EF4-FFF2-40B4-BE49-F238E27FC236}">
                <a16:creationId xmlns:a16="http://schemas.microsoft.com/office/drawing/2014/main" id="{E05D99FC-64A7-019F-28C8-6989619E81A5}"/>
              </a:ext>
            </a:extLst>
          </p:cNvPr>
          <p:cNvSpPr>
            <a:spLocks noGrp="1"/>
          </p:cNvSpPr>
          <p:nvPr>
            <p:ph type="title"/>
          </p:nvPr>
        </p:nvSpPr>
        <p:spPr>
          <a:xfrm>
            <a:off x="0" y="0"/>
            <a:ext cx="12192000" cy="1240121"/>
          </a:xfrm>
          <a:gradFill>
            <a:gsLst>
              <a:gs pos="10000">
                <a:schemeClr val="bg2">
                  <a:tint val="97000"/>
                  <a:hueMod val="92000"/>
                  <a:satMod val="169000"/>
                  <a:lumMod val="164000"/>
                </a:schemeClr>
              </a:gs>
              <a:gs pos="73000">
                <a:schemeClr val="bg2">
                  <a:shade val="96000"/>
                  <a:satMod val="120000"/>
                  <a:lumMod val="90000"/>
                </a:schemeClr>
              </a:gs>
            </a:gsLst>
            <a:lin ang="6120000" scaled="1"/>
          </a:gradFill>
        </p:spPr>
        <p:txBody>
          <a:bodyPr>
            <a:noAutofit/>
          </a:bodyPr>
          <a:lstStyle/>
          <a:p>
            <a:pPr algn="ctr"/>
            <a:r>
              <a:rPr lang="en-US" b="1" dirty="0">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Upcoming 2026 RRT Meetings</a:t>
            </a:r>
          </a:p>
        </p:txBody>
      </p:sp>
      <p:sp>
        <p:nvSpPr>
          <p:cNvPr id="32" name="Arrow: Pentagon 31">
            <a:extLst>
              <a:ext uri="{FF2B5EF4-FFF2-40B4-BE49-F238E27FC236}">
                <a16:creationId xmlns:a16="http://schemas.microsoft.com/office/drawing/2014/main" id="{1EEEB614-223C-13AA-294C-DB3E995E9025}"/>
              </a:ext>
            </a:extLst>
          </p:cNvPr>
          <p:cNvSpPr/>
          <p:nvPr/>
        </p:nvSpPr>
        <p:spPr>
          <a:xfrm>
            <a:off x="417803" y="3113146"/>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RRT 1</a:t>
            </a:r>
          </a:p>
        </p:txBody>
      </p:sp>
      <p:sp>
        <p:nvSpPr>
          <p:cNvPr id="33" name="Arrow: Pentagon 32">
            <a:extLst>
              <a:ext uri="{FF2B5EF4-FFF2-40B4-BE49-F238E27FC236}">
                <a16:creationId xmlns:a16="http://schemas.microsoft.com/office/drawing/2014/main" id="{F37C4AC9-5956-6271-36D2-25E6AFE535DE}"/>
              </a:ext>
            </a:extLst>
          </p:cNvPr>
          <p:cNvSpPr/>
          <p:nvPr/>
        </p:nvSpPr>
        <p:spPr>
          <a:xfrm>
            <a:off x="417803" y="3534485"/>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RRT 2</a:t>
            </a:r>
          </a:p>
        </p:txBody>
      </p:sp>
      <p:sp>
        <p:nvSpPr>
          <p:cNvPr id="34" name="Arrow: Pentagon 33">
            <a:extLst>
              <a:ext uri="{FF2B5EF4-FFF2-40B4-BE49-F238E27FC236}">
                <a16:creationId xmlns:a16="http://schemas.microsoft.com/office/drawing/2014/main" id="{3BC9625C-37D8-16EF-DFE4-111927D70BA2}"/>
              </a:ext>
            </a:extLst>
          </p:cNvPr>
          <p:cNvSpPr/>
          <p:nvPr/>
        </p:nvSpPr>
        <p:spPr>
          <a:xfrm>
            <a:off x="417803" y="3927422"/>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CRRT</a:t>
            </a:r>
          </a:p>
        </p:txBody>
      </p:sp>
      <p:sp>
        <p:nvSpPr>
          <p:cNvPr id="35" name="Arrow: Pentagon 34">
            <a:extLst>
              <a:ext uri="{FF2B5EF4-FFF2-40B4-BE49-F238E27FC236}">
                <a16:creationId xmlns:a16="http://schemas.microsoft.com/office/drawing/2014/main" id="{CBE2DAA4-73C6-0405-4523-6C2A64BC5472}"/>
              </a:ext>
            </a:extLst>
          </p:cNvPr>
          <p:cNvSpPr/>
          <p:nvPr/>
        </p:nvSpPr>
        <p:spPr>
          <a:xfrm>
            <a:off x="417803" y="4339437"/>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RRT 3</a:t>
            </a:r>
          </a:p>
        </p:txBody>
      </p:sp>
      <p:sp>
        <p:nvSpPr>
          <p:cNvPr id="36" name="Arrow: Pentagon 35">
            <a:extLst>
              <a:ext uri="{FF2B5EF4-FFF2-40B4-BE49-F238E27FC236}">
                <a16:creationId xmlns:a16="http://schemas.microsoft.com/office/drawing/2014/main" id="{C178B034-23F0-53C6-92CA-D661E0B66342}"/>
              </a:ext>
            </a:extLst>
          </p:cNvPr>
          <p:cNvSpPr/>
          <p:nvPr/>
        </p:nvSpPr>
        <p:spPr>
          <a:xfrm>
            <a:off x="417803" y="4762381"/>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RRT 4</a:t>
            </a:r>
          </a:p>
        </p:txBody>
      </p:sp>
      <p:sp>
        <p:nvSpPr>
          <p:cNvPr id="37" name="Arrow: Pentagon 36">
            <a:extLst>
              <a:ext uri="{FF2B5EF4-FFF2-40B4-BE49-F238E27FC236}">
                <a16:creationId xmlns:a16="http://schemas.microsoft.com/office/drawing/2014/main" id="{BDD34320-362A-52FF-CCBD-941D07BE44D3}"/>
              </a:ext>
            </a:extLst>
          </p:cNvPr>
          <p:cNvSpPr/>
          <p:nvPr/>
        </p:nvSpPr>
        <p:spPr>
          <a:xfrm>
            <a:off x="417803" y="5164911"/>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RRT 5</a:t>
            </a:r>
          </a:p>
        </p:txBody>
      </p:sp>
      <p:sp>
        <p:nvSpPr>
          <p:cNvPr id="38" name="Arrow: Pentagon 37">
            <a:extLst>
              <a:ext uri="{FF2B5EF4-FFF2-40B4-BE49-F238E27FC236}">
                <a16:creationId xmlns:a16="http://schemas.microsoft.com/office/drawing/2014/main" id="{6258A486-1C9C-63B0-DDBC-94213576738B}"/>
              </a:ext>
            </a:extLst>
          </p:cNvPr>
          <p:cNvSpPr/>
          <p:nvPr/>
        </p:nvSpPr>
        <p:spPr>
          <a:xfrm>
            <a:off x="417803" y="5577898"/>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RRT 6</a:t>
            </a:r>
          </a:p>
        </p:txBody>
      </p:sp>
      <p:sp>
        <p:nvSpPr>
          <p:cNvPr id="44" name="Arrow: Pentagon 43">
            <a:extLst>
              <a:ext uri="{FF2B5EF4-FFF2-40B4-BE49-F238E27FC236}">
                <a16:creationId xmlns:a16="http://schemas.microsoft.com/office/drawing/2014/main" id="{046F9535-E29C-D106-CB56-4CE9AC48CB07}"/>
              </a:ext>
            </a:extLst>
          </p:cNvPr>
          <p:cNvSpPr/>
          <p:nvPr/>
        </p:nvSpPr>
        <p:spPr>
          <a:xfrm rot="5400000">
            <a:off x="2399348" y="1832034"/>
            <a:ext cx="631049" cy="1617129"/>
          </a:xfrm>
          <a:prstGeom prst="homePlate">
            <a:avLst/>
          </a:prstGeom>
          <a:ln/>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n-US" sz="1600" b="1" dirty="0"/>
              <a:t>RRT Meeting</a:t>
            </a:r>
          </a:p>
          <a:p>
            <a:pPr algn="ctr"/>
            <a:r>
              <a:rPr lang="en-US" sz="1600" b="1" dirty="0"/>
              <a:t>Dates</a:t>
            </a:r>
          </a:p>
        </p:txBody>
      </p:sp>
      <p:sp>
        <p:nvSpPr>
          <p:cNvPr id="45" name="Arrow: Pentagon 44">
            <a:extLst>
              <a:ext uri="{FF2B5EF4-FFF2-40B4-BE49-F238E27FC236}">
                <a16:creationId xmlns:a16="http://schemas.microsoft.com/office/drawing/2014/main" id="{1603CEC9-05AB-E700-B937-1A0F95DEB9E9}"/>
              </a:ext>
            </a:extLst>
          </p:cNvPr>
          <p:cNvSpPr/>
          <p:nvPr/>
        </p:nvSpPr>
        <p:spPr>
          <a:xfrm rot="5400000">
            <a:off x="4343041" y="1591434"/>
            <a:ext cx="580737" cy="2048018"/>
          </a:xfrm>
          <a:prstGeom prst="homePlate">
            <a:avLst/>
          </a:prstGeom>
          <a:ln/>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n-US" sz="1600" b="1" dirty="0"/>
              <a:t>RRT Meeting</a:t>
            </a:r>
          </a:p>
          <a:p>
            <a:pPr algn="ctr"/>
            <a:r>
              <a:rPr lang="en-US" sz="1600" b="1" dirty="0"/>
              <a:t>Locations</a:t>
            </a:r>
          </a:p>
        </p:txBody>
      </p:sp>
      <p:graphicFrame>
        <p:nvGraphicFramePr>
          <p:cNvPr id="2" name="Table 1">
            <a:extLst>
              <a:ext uri="{FF2B5EF4-FFF2-40B4-BE49-F238E27FC236}">
                <a16:creationId xmlns:a16="http://schemas.microsoft.com/office/drawing/2014/main" id="{226308BE-AD18-6E24-5A16-81A9C6BDCB81}"/>
              </a:ext>
            </a:extLst>
          </p:cNvPr>
          <p:cNvGraphicFramePr>
            <a:graphicFrameLocks noGrp="1"/>
          </p:cNvGraphicFramePr>
          <p:nvPr>
            <p:extLst>
              <p:ext uri="{D42A27DB-BD31-4B8C-83A1-F6EECF244321}">
                <p14:modId xmlns:p14="http://schemas.microsoft.com/office/powerpoint/2010/main" val="2433791762"/>
              </p:ext>
            </p:extLst>
          </p:nvPr>
        </p:nvGraphicFramePr>
        <p:xfrm>
          <a:off x="7623397" y="3055440"/>
          <a:ext cx="4150800" cy="2471792"/>
        </p:xfrm>
        <a:graphic>
          <a:graphicData uri="http://schemas.openxmlformats.org/drawingml/2006/table">
            <a:tbl>
              <a:tblPr firstRow="1" bandRow="1">
                <a:effectLst/>
                <a:tableStyleId>{5C22544A-7EE6-4342-B048-85BDC9FD1C3A}</a:tableStyleId>
              </a:tblPr>
              <a:tblGrid>
                <a:gridCol w="1718642">
                  <a:extLst>
                    <a:ext uri="{9D8B030D-6E8A-4147-A177-3AD203B41FA5}">
                      <a16:colId xmlns:a16="http://schemas.microsoft.com/office/drawing/2014/main" val="179197290"/>
                    </a:ext>
                  </a:extLst>
                </a:gridCol>
                <a:gridCol w="2432158">
                  <a:extLst>
                    <a:ext uri="{9D8B030D-6E8A-4147-A177-3AD203B41FA5}">
                      <a16:colId xmlns:a16="http://schemas.microsoft.com/office/drawing/2014/main" val="2648464145"/>
                    </a:ext>
                  </a:extLst>
                </a:gridCol>
              </a:tblGrid>
              <a:tr h="395306">
                <a:tc>
                  <a:txBody>
                    <a:bodyPr/>
                    <a:lstStyle/>
                    <a:p>
                      <a:pPr marL="0" marR="0" algn="ctr">
                        <a:spcBef>
                          <a:spcPts val="0"/>
                        </a:spcBef>
                        <a:spcAft>
                          <a:spcPts val="0"/>
                        </a:spcAft>
                        <a:tabLst>
                          <a:tab pos="457200" algn="l"/>
                        </a:tabLst>
                      </a:pPr>
                      <a:r>
                        <a:rPr lang="en-US" sz="1800" b="0" dirty="0">
                          <a:solidFill>
                            <a:schemeClr val="bg1"/>
                          </a:solidFill>
                          <a:effectLst/>
                          <a:latin typeface="+mn-lt"/>
                          <a:ea typeface="Calibri" panose="020F0502020204030204" pitchFamily="34" charset="0"/>
                        </a:rPr>
                        <a:t>Aug 26</a:t>
                      </a:r>
                    </a:p>
                  </a:txBody>
                  <a:tcPr marL="47092" marR="47092"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algn="ctr">
                        <a:spcBef>
                          <a:spcPts val="0"/>
                        </a:spcBef>
                        <a:spcAft>
                          <a:spcPts val="0"/>
                        </a:spcAft>
                        <a:tabLst>
                          <a:tab pos="457200" algn="l"/>
                        </a:tabLst>
                      </a:pPr>
                      <a:r>
                        <a:rPr lang="en-US" sz="1800" b="0" dirty="0">
                          <a:solidFill>
                            <a:schemeClr val="bg1"/>
                          </a:solidFill>
                          <a:effectLst/>
                          <a:latin typeface="+mn-lt"/>
                          <a:ea typeface="Calibri" panose="020F0502020204030204" pitchFamily="34" charset="0"/>
                        </a:rPr>
                        <a:t>Virtual</a:t>
                      </a:r>
                    </a:p>
                  </a:txBody>
                  <a:tcPr marL="6541" marR="6541" marT="65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762185"/>
                  </a:ext>
                </a:extLst>
              </a:tr>
              <a:tr h="395306">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Oct 21-22</a:t>
                      </a:r>
                    </a:p>
                  </a:txBody>
                  <a:tcPr marL="62789" marR="62789" marT="31395" marB="31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0" dirty="0">
                          <a:solidFill>
                            <a:schemeClr val="bg1"/>
                          </a:solidFill>
                          <a:effectLst/>
                          <a:latin typeface="+mn-lt"/>
                        </a:rPr>
                        <a:t>Denver, CO</a:t>
                      </a:r>
                    </a:p>
                  </a:txBody>
                  <a:tcPr marL="62789" marR="62789" marT="31395" marB="31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837602"/>
                  </a:ext>
                </a:extLst>
              </a:tr>
              <a:tr h="474382">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July 22-23</a:t>
                      </a:r>
                    </a:p>
                  </a:txBody>
                  <a:tcPr marL="62789" marR="62789" marT="31395" marB="31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TBD</a:t>
                      </a:r>
                    </a:p>
                  </a:txBody>
                  <a:tcPr marL="62789" marR="62789" marT="31395" marB="31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115401"/>
                  </a:ext>
                </a:extLst>
              </a:tr>
              <a:tr h="324637">
                <a:tc>
                  <a:txBody>
                    <a:bodyPr/>
                    <a:lstStyle/>
                    <a:p>
                      <a:pPr marL="0" marR="0" algn="ctr">
                        <a:spcBef>
                          <a:spcPts val="0"/>
                        </a:spcBef>
                        <a:spcAft>
                          <a:spcPts val="0"/>
                        </a:spcAft>
                      </a:pPr>
                      <a:r>
                        <a:rPr lang="en-US" sz="1800" b="0" dirty="0">
                          <a:solidFill>
                            <a:schemeClr val="bg1"/>
                          </a:solidFill>
                          <a:effectLst/>
                          <a:latin typeface="+mn-lt"/>
                        </a:rPr>
                        <a:t>Sept 23</a:t>
                      </a:r>
                      <a:endParaRPr lang="en-US" sz="1800" b="0" dirty="0">
                        <a:solidFill>
                          <a:schemeClr val="bg1"/>
                        </a:solidFill>
                        <a:effectLst/>
                        <a:latin typeface="+mn-lt"/>
                        <a:ea typeface="Calibri" panose="020F0502020204030204" pitchFamily="34" charset="0"/>
                      </a:endParaRPr>
                    </a:p>
                  </a:txBody>
                  <a:tcPr marL="62789" marR="62789" marT="31395" marB="31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Boise, ID</a:t>
                      </a:r>
                    </a:p>
                  </a:txBody>
                  <a:tcPr marL="62789" marR="62789" marT="31395" marB="31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175153"/>
                  </a:ext>
                </a:extLst>
              </a:tr>
              <a:tr h="395306">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Sept 10</a:t>
                      </a:r>
                    </a:p>
                  </a:txBody>
                  <a:tcPr marL="62789" marR="62789" marT="31395" marB="31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0" dirty="0">
                          <a:solidFill>
                            <a:schemeClr val="bg1"/>
                          </a:solidFill>
                          <a:effectLst/>
                          <a:latin typeface="+mn-lt"/>
                        </a:rPr>
                        <a:t>TBD</a:t>
                      </a:r>
                      <a:endParaRPr lang="en-US" sz="1800" b="0" dirty="0">
                        <a:solidFill>
                          <a:schemeClr val="bg1"/>
                        </a:solidFill>
                        <a:effectLst/>
                        <a:latin typeface="+mn-lt"/>
                        <a:ea typeface="Calibri" panose="020F0502020204030204" pitchFamily="34" charset="0"/>
                      </a:endParaRPr>
                    </a:p>
                  </a:txBody>
                  <a:tcPr marL="62789" marR="62789" marT="31395" marB="31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5070105"/>
                  </a:ext>
                </a:extLst>
              </a:tr>
              <a:tr h="474382">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Summer</a:t>
                      </a:r>
                    </a:p>
                  </a:txBody>
                  <a:tcPr marL="62789" marR="62789" marT="31395" marB="31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b="0" dirty="0">
                          <a:solidFill>
                            <a:schemeClr val="bg1"/>
                          </a:solidFill>
                          <a:effectLst/>
                          <a:latin typeface="+mn-lt"/>
                          <a:ea typeface="Calibri" panose="020F0502020204030204" pitchFamily="34" charset="0"/>
                        </a:rPr>
                        <a:t>Virtual</a:t>
                      </a:r>
                    </a:p>
                  </a:txBody>
                  <a:tcPr marL="62789" marR="62789" marT="31395" marB="313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0693300"/>
                  </a:ext>
                </a:extLst>
              </a:tr>
            </a:tbl>
          </a:graphicData>
        </a:graphic>
      </p:graphicFrame>
      <p:sp>
        <p:nvSpPr>
          <p:cNvPr id="3" name="Arrow: Pentagon 2">
            <a:extLst>
              <a:ext uri="{FF2B5EF4-FFF2-40B4-BE49-F238E27FC236}">
                <a16:creationId xmlns:a16="http://schemas.microsoft.com/office/drawing/2014/main" id="{5523343A-C432-79FF-F280-8BFF8C457161}"/>
              </a:ext>
            </a:extLst>
          </p:cNvPr>
          <p:cNvSpPr/>
          <p:nvPr/>
        </p:nvSpPr>
        <p:spPr>
          <a:xfrm>
            <a:off x="6261225" y="5207745"/>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Oceania</a:t>
            </a:r>
          </a:p>
        </p:txBody>
      </p:sp>
      <p:sp>
        <p:nvSpPr>
          <p:cNvPr id="13" name="Arrow: Pentagon 12">
            <a:extLst>
              <a:ext uri="{FF2B5EF4-FFF2-40B4-BE49-F238E27FC236}">
                <a16:creationId xmlns:a16="http://schemas.microsoft.com/office/drawing/2014/main" id="{1D9D2B81-4942-1323-21E5-64F47572B3C6}"/>
              </a:ext>
            </a:extLst>
          </p:cNvPr>
          <p:cNvSpPr/>
          <p:nvPr/>
        </p:nvSpPr>
        <p:spPr>
          <a:xfrm>
            <a:off x="6261226" y="3056043"/>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RRT 7</a:t>
            </a:r>
          </a:p>
        </p:txBody>
      </p:sp>
      <p:sp>
        <p:nvSpPr>
          <p:cNvPr id="14" name="Arrow: Pentagon 13">
            <a:extLst>
              <a:ext uri="{FF2B5EF4-FFF2-40B4-BE49-F238E27FC236}">
                <a16:creationId xmlns:a16="http://schemas.microsoft.com/office/drawing/2014/main" id="{41B3503F-1945-0EB7-9480-2B9C488B5565}"/>
              </a:ext>
            </a:extLst>
          </p:cNvPr>
          <p:cNvSpPr/>
          <p:nvPr/>
        </p:nvSpPr>
        <p:spPr>
          <a:xfrm>
            <a:off x="6261226" y="3454739"/>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RRT 8</a:t>
            </a:r>
          </a:p>
        </p:txBody>
      </p:sp>
      <p:sp>
        <p:nvSpPr>
          <p:cNvPr id="15" name="Arrow: Pentagon 14">
            <a:extLst>
              <a:ext uri="{FF2B5EF4-FFF2-40B4-BE49-F238E27FC236}">
                <a16:creationId xmlns:a16="http://schemas.microsoft.com/office/drawing/2014/main" id="{1933D7D1-E0D5-EA87-8235-7B4B943CF527}"/>
              </a:ext>
            </a:extLst>
          </p:cNvPr>
          <p:cNvSpPr/>
          <p:nvPr/>
        </p:nvSpPr>
        <p:spPr>
          <a:xfrm>
            <a:off x="6261226" y="3881986"/>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RRT 9</a:t>
            </a:r>
          </a:p>
        </p:txBody>
      </p:sp>
      <p:sp>
        <p:nvSpPr>
          <p:cNvPr id="16" name="Arrow: Pentagon 15">
            <a:extLst>
              <a:ext uri="{FF2B5EF4-FFF2-40B4-BE49-F238E27FC236}">
                <a16:creationId xmlns:a16="http://schemas.microsoft.com/office/drawing/2014/main" id="{86550E1B-91C2-2C11-1511-2BC804A74CFA}"/>
              </a:ext>
            </a:extLst>
          </p:cNvPr>
          <p:cNvSpPr/>
          <p:nvPr/>
        </p:nvSpPr>
        <p:spPr>
          <a:xfrm>
            <a:off x="6261226" y="4347342"/>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RRT 10</a:t>
            </a:r>
          </a:p>
        </p:txBody>
      </p:sp>
      <p:sp>
        <p:nvSpPr>
          <p:cNvPr id="17" name="Arrow: Pentagon 16">
            <a:extLst>
              <a:ext uri="{FF2B5EF4-FFF2-40B4-BE49-F238E27FC236}">
                <a16:creationId xmlns:a16="http://schemas.microsoft.com/office/drawing/2014/main" id="{CF5EA72C-28E0-9783-841C-F3E70FCC1439}"/>
              </a:ext>
            </a:extLst>
          </p:cNvPr>
          <p:cNvSpPr/>
          <p:nvPr/>
        </p:nvSpPr>
        <p:spPr>
          <a:xfrm>
            <a:off x="6261224" y="4777543"/>
            <a:ext cx="1264699" cy="319487"/>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a:t>Alaska</a:t>
            </a:r>
          </a:p>
        </p:txBody>
      </p:sp>
      <p:sp>
        <p:nvSpPr>
          <p:cNvPr id="18" name="Arrow: Pentagon 17">
            <a:extLst>
              <a:ext uri="{FF2B5EF4-FFF2-40B4-BE49-F238E27FC236}">
                <a16:creationId xmlns:a16="http://schemas.microsoft.com/office/drawing/2014/main" id="{01ED9B96-B3F6-8C9A-1EDA-CC3930A1F85C}"/>
              </a:ext>
            </a:extLst>
          </p:cNvPr>
          <p:cNvSpPr/>
          <p:nvPr/>
        </p:nvSpPr>
        <p:spPr>
          <a:xfrm rot="5400000">
            <a:off x="8163335" y="1832737"/>
            <a:ext cx="631048" cy="1615725"/>
          </a:xfrm>
          <a:prstGeom prst="homePlate">
            <a:avLst/>
          </a:prstGeom>
          <a:ln/>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n-US" sz="1600" b="1" dirty="0"/>
              <a:t>RRT Meeting</a:t>
            </a:r>
          </a:p>
          <a:p>
            <a:pPr algn="ctr"/>
            <a:r>
              <a:rPr lang="en-US" sz="1600" b="1" dirty="0"/>
              <a:t>Dates</a:t>
            </a:r>
          </a:p>
        </p:txBody>
      </p:sp>
      <p:sp>
        <p:nvSpPr>
          <p:cNvPr id="19" name="Arrow: Pentagon 18">
            <a:extLst>
              <a:ext uri="{FF2B5EF4-FFF2-40B4-BE49-F238E27FC236}">
                <a16:creationId xmlns:a16="http://schemas.microsoft.com/office/drawing/2014/main" id="{0715C311-A6E9-E556-47DB-22A5A1F52227}"/>
              </a:ext>
            </a:extLst>
          </p:cNvPr>
          <p:cNvSpPr/>
          <p:nvPr/>
        </p:nvSpPr>
        <p:spPr>
          <a:xfrm rot="5400000">
            <a:off x="10285228" y="1591435"/>
            <a:ext cx="580737" cy="2048018"/>
          </a:xfrm>
          <a:prstGeom prst="homePlate">
            <a:avLst/>
          </a:prstGeom>
          <a:ln/>
        </p:spPr>
        <p:style>
          <a:lnRef idx="0">
            <a:schemeClr val="accent1"/>
          </a:lnRef>
          <a:fillRef idx="3">
            <a:schemeClr val="accent1"/>
          </a:fillRef>
          <a:effectRef idx="3">
            <a:schemeClr val="accent1"/>
          </a:effectRef>
          <a:fontRef idx="minor">
            <a:schemeClr val="lt1"/>
          </a:fontRef>
        </p:style>
        <p:txBody>
          <a:bodyPr vert="vert270" rtlCol="0" anchor="ctr"/>
          <a:lstStyle/>
          <a:p>
            <a:pPr algn="ctr"/>
            <a:r>
              <a:rPr lang="en-US" sz="1600" b="1" dirty="0"/>
              <a:t>RRT Meeting</a:t>
            </a:r>
          </a:p>
          <a:p>
            <a:pPr algn="ctr"/>
            <a:r>
              <a:rPr lang="en-US" sz="1600" b="1" dirty="0"/>
              <a:t>Locations</a:t>
            </a:r>
          </a:p>
        </p:txBody>
      </p:sp>
    </p:spTree>
    <p:extLst>
      <p:ext uri="{BB962C8B-B14F-4D97-AF65-F5344CB8AC3E}">
        <p14:creationId xmlns:p14="http://schemas.microsoft.com/office/powerpoint/2010/main" val="134412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3FAF2-0D59-623E-0405-92C7C13343C1}"/>
              </a:ext>
            </a:extLst>
          </p:cNvPr>
          <p:cNvSpPr>
            <a:spLocks noGrp="1"/>
          </p:cNvSpPr>
          <p:nvPr>
            <p:ph type="title"/>
          </p:nvPr>
        </p:nvSpPr>
        <p:spPr/>
        <p:txBody>
          <a:bodyPr/>
          <a:lstStyle/>
          <a:p>
            <a:r>
              <a:rPr lang="en-US" dirty="0"/>
              <a:t>2025 Annual Report Highlights</a:t>
            </a:r>
          </a:p>
        </p:txBody>
      </p:sp>
      <p:sp>
        <p:nvSpPr>
          <p:cNvPr id="3" name="Content Placeholder 2">
            <a:extLst>
              <a:ext uri="{FF2B5EF4-FFF2-40B4-BE49-F238E27FC236}">
                <a16:creationId xmlns:a16="http://schemas.microsoft.com/office/drawing/2014/main" id="{B71FD603-7F64-73F8-30EA-443D4526098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988506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0DA454-F045-D96A-593B-1183F651472A}"/>
              </a:ext>
            </a:extLst>
          </p:cNvPr>
          <p:cNvSpPr>
            <a:spLocks noGrp="1"/>
          </p:cNvSpPr>
          <p:nvPr>
            <p:ph idx="1"/>
          </p:nvPr>
        </p:nvSpPr>
        <p:spPr/>
        <p:txBody>
          <a:bodyPr>
            <a:normAutofit/>
          </a:bodyPr>
          <a:lstStyle/>
          <a:p>
            <a:r>
              <a:rPr lang="en-US" sz="3200" dirty="0"/>
              <a:t>Number of Pollution Reports: 10, 796</a:t>
            </a:r>
          </a:p>
          <a:p>
            <a:r>
              <a:rPr lang="en-US" sz="3200" dirty="0"/>
              <a:t>Number of Federalized Cases: 25</a:t>
            </a:r>
          </a:p>
          <a:p>
            <a:r>
              <a:rPr lang="en-US" sz="3200" dirty="0"/>
              <a:t>Number of Criminal Cases: 1</a:t>
            </a:r>
          </a:p>
        </p:txBody>
      </p:sp>
    </p:spTree>
    <p:extLst>
      <p:ext uri="{BB962C8B-B14F-4D97-AF65-F5344CB8AC3E}">
        <p14:creationId xmlns:p14="http://schemas.microsoft.com/office/powerpoint/2010/main" val="2531758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C3BC-FD9A-BFF4-4FA0-91661DC7BA43}"/>
              </a:ext>
            </a:extLst>
          </p:cNvPr>
          <p:cNvSpPr>
            <a:spLocks noGrp="1"/>
          </p:cNvSpPr>
          <p:nvPr>
            <p:ph type="title"/>
          </p:nvPr>
        </p:nvSpPr>
        <p:spPr>
          <a:xfrm>
            <a:off x="832129" y="574239"/>
            <a:ext cx="8534400" cy="1052856"/>
          </a:xfrm>
        </p:spPr>
        <p:txBody>
          <a:bodyPr/>
          <a:lstStyle/>
          <a:p>
            <a:r>
              <a:rPr lang="en-US" dirty="0"/>
              <a:t>Notable Cases</a:t>
            </a:r>
          </a:p>
        </p:txBody>
      </p:sp>
      <p:sp>
        <p:nvSpPr>
          <p:cNvPr id="4" name="TextBox 3">
            <a:extLst>
              <a:ext uri="{FF2B5EF4-FFF2-40B4-BE49-F238E27FC236}">
                <a16:creationId xmlns:a16="http://schemas.microsoft.com/office/drawing/2014/main" id="{199EEA5E-9BF2-9103-8E6A-CD70EC1BA529}"/>
              </a:ext>
            </a:extLst>
          </p:cNvPr>
          <p:cNvSpPr txBox="1"/>
          <p:nvPr/>
        </p:nvSpPr>
        <p:spPr>
          <a:xfrm>
            <a:off x="927847" y="1721224"/>
            <a:ext cx="4303059" cy="4801314"/>
          </a:xfrm>
          <a:prstGeom prst="rect">
            <a:avLst/>
          </a:prstGeom>
          <a:noFill/>
        </p:spPr>
        <p:txBody>
          <a:bodyPr wrap="square" rtlCol="0">
            <a:spAutoFit/>
          </a:bodyPr>
          <a:lstStyle/>
          <a:p>
            <a:pPr marL="285750" indent="-285750">
              <a:buFont typeface="Arial" panose="020B0604020202020204" pitchFamily="34" charset="0"/>
              <a:buChar char="•"/>
            </a:pPr>
            <a:r>
              <a:rPr lang="en-US" dirty="0"/>
              <a:t>US Navy - DDG Gravely</a:t>
            </a:r>
          </a:p>
          <a:p>
            <a:pPr marL="285750" indent="-285750">
              <a:buFont typeface="Arial" panose="020B0604020202020204" pitchFamily="34" charset="0"/>
              <a:buChar char="•"/>
            </a:pPr>
            <a:r>
              <a:rPr lang="en-US" dirty="0"/>
              <a:t>Reagan National Airport Incident</a:t>
            </a:r>
          </a:p>
          <a:p>
            <a:pPr marL="285750" indent="-285750">
              <a:buFont typeface="Arial" panose="020B0604020202020204" pitchFamily="34" charset="0"/>
              <a:buChar char="•"/>
            </a:pPr>
            <a:r>
              <a:rPr lang="en-US" dirty="0"/>
              <a:t>Lord Industrial Fire</a:t>
            </a:r>
          </a:p>
          <a:p>
            <a:pPr marL="285750" indent="-285750">
              <a:buFont typeface="Arial" panose="020B0604020202020204" pitchFamily="34" charset="0"/>
              <a:buChar char="•"/>
            </a:pPr>
            <a:r>
              <a:rPr lang="en-US" dirty="0"/>
              <a:t>IMTT Chesapeake </a:t>
            </a:r>
          </a:p>
          <a:p>
            <a:pPr marL="285750" indent="-285750">
              <a:buFont typeface="Arial" panose="020B0604020202020204" pitchFamily="34" charset="0"/>
              <a:buChar char="•"/>
            </a:pPr>
            <a:r>
              <a:rPr lang="en-US" dirty="0"/>
              <a:t>Severe WV Flooding Event</a:t>
            </a:r>
          </a:p>
          <a:p>
            <a:pPr marL="285750" indent="-285750">
              <a:buFont typeface="Arial" panose="020B0604020202020204" pitchFamily="34" charset="0"/>
              <a:buChar char="•"/>
            </a:pPr>
            <a:r>
              <a:rPr lang="en-US" dirty="0"/>
              <a:t>SPS Technologies Fire</a:t>
            </a:r>
          </a:p>
          <a:p>
            <a:pPr marL="285750" indent="-285750">
              <a:buFont typeface="Arial" panose="020B0604020202020204" pitchFamily="34" charset="0"/>
              <a:buChar char="•"/>
            </a:pPr>
            <a:r>
              <a:rPr lang="en-US" dirty="0"/>
              <a:t>Colonna's Shipyard</a:t>
            </a:r>
          </a:p>
          <a:p>
            <a:pPr marL="285750" indent="-285750">
              <a:buFont typeface="Arial" panose="020B0604020202020204" pitchFamily="34" charset="0"/>
              <a:buChar char="•"/>
            </a:pPr>
            <a:r>
              <a:rPr lang="en-US" dirty="0"/>
              <a:t>Oil Release in Norfolk, Virginia</a:t>
            </a:r>
          </a:p>
          <a:p>
            <a:pPr marL="285750" indent="-285750">
              <a:buFont typeface="Arial" panose="020B0604020202020204" pitchFamily="34" charset="0"/>
              <a:buChar char="•"/>
            </a:pPr>
            <a:r>
              <a:rPr lang="en-US" dirty="0"/>
              <a:t>Post Helene - New River Clean-Up Sandbridge Nimmo Parkway Bentonite Clay Spill</a:t>
            </a:r>
          </a:p>
          <a:p>
            <a:pPr marL="285750" indent="-285750">
              <a:buFont typeface="Arial" panose="020B0604020202020204" pitchFamily="34" charset="0"/>
              <a:buChar char="•"/>
            </a:pPr>
            <a:r>
              <a:rPr lang="en-US" dirty="0"/>
              <a:t>Mystery Sheen Jones Falls Outfall</a:t>
            </a:r>
          </a:p>
          <a:p>
            <a:pPr marL="285750" indent="-285750">
              <a:buFont typeface="Arial" panose="020B0604020202020204" pitchFamily="34" charset="0"/>
              <a:buChar char="•"/>
            </a:pPr>
            <a:r>
              <a:rPr lang="en-US" dirty="0"/>
              <a:t>Johns Hopkins Diesel Spill - Inner Harbor</a:t>
            </a:r>
          </a:p>
          <a:p>
            <a:pPr marL="285750" indent="-285750">
              <a:buFont typeface="Arial" panose="020B0604020202020204" pitchFamily="34" charset="0"/>
              <a:buChar char="•"/>
            </a:pPr>
            <a:r>
              <a:rPr lang="en-US" dirty="0"/>
              <a:t>Riggins Run Crude Oil Spill</a:t>
            </a:r>
          </a:p>
          <a:p>
            <a:pPr marL="285750" indent="-285750">
              <a:buFont typeface="Arial" panose="020B0604020202020204" pitchFamily="34" charset="0"/>
              <a:buChar char="•"/>
            </a:pPr>
            <a:r>
              <a:rPr lang="en-US" dirty="0"/>
              <a:t>NRG Power Plant Discharge</a:t>
            </a:r>
          </a:p>
          <a:p>
            <a:endParaRPr lang="en-US" dirty="0"/>
          </a:p>
        </p:txBody>
      </p:sp>
      <p:sp>
        <p:nvSpPr>
          <p:cNvPr id="6" name="TextBox 5">
            <a:extLst>
              <a:ext uri="{FF2B5EF4-FFF2-40B4-BE49-F238E27FC236}">
                <a16:creationId xmlns:a16="http://schemas.microsoft.com/office/drawing/2014/main" id="{CB01F586-4D23-0C8A-2FA8-ED5CE66E5C10}"/>
              </a:ext>
            </a:extLst>
          </p:cNvPr>
          <p:cNvSpPr txBox="1"/>
          <p:nvPr/>
        </p:nvSpPr>
        <p:spPr>
          <a:xfrm>
            <a:off x="5888143" y="1627095"/>
            <a:ext cx="5471728" cy="5078313"/>
          </a:xfrm>
          <a:prstGeom prst="rect">
            <a:avLst/>
          </a:prstGeom>
          <a:noFill/>
        </p:spPr>
        <p:txBody>
          <a:bodyPr wrap="square" rtlCol="0">
            <a:spAutoFit/>
          </a:bodyPr>
          <a:lstStyle/>
          <a:p>
            <a:pPr marL="285750" indent="-285750">
              <a:buFont typeface="Arial" panose="020B0604020202020204" pitchFamily="34" charset="0"/>
              <a:buChar char="•"/>
            </a:pPr>
            <a:r>
              <a:rPr lang="en-US" dirty="0"/>
              <a:t>WAWA Wildwood NJ</a:t>
            </a:r>
          </a:p>
          <a:p>
            <a:pPr marL="285750" indent="-285750">
              <a:buFont typeface="Arial" panose="020B0604020202020204" pitchFamily="34" charset="0"/>
              <a:buChar char="•"/>
            </a:pPr>
            <a:r>
              <a:rPr lang="en-US" dirty="0"/>
              <a:t>US Steel Clairton Coke Works</a:t>
            </a:r>
          </a:p>
          <a:p>
            <a:pPr marL="285750" indent="-285750">
              <a:buFont typeface="Arial" panose="020B0604020202020204" pitchFamily="34" charset="0"/>
              <a:buChar char="•"/>
            </a:pPr>
            <a:r>
              <a:rPr lang="en-US" dirty="0"/>
              <a:t>M/V W-Sapphire Explosion</a:t>
            </a:r>
          </a:p>
          <a:p>
            <a:pPr marL="285750" indent="-285750">
              <a:buFont typeface="Arial" panose="020B0604020202020204" pitchFamily="34" charset="0"/>
              <a:buChar char="•"/>
            </a:pPr>
            <a:r>
              <a:rPr lang="en-US" dirty="0"/>
              <a:t>F/V Mary Grace - Sunken Vessel</a:t>
            </a:r>
          </a:p>
          <a:p>
            <a:pPr marL="285750" indent="-285750">
              <a:buFont typeface="Arial" panose="020B0604020202020204" pitchFamily="34" charset="0"/>
              <a:buChar char="•"/>
            </a:pPr>
            <a:r>
              <a:rPr lang="en-US" dirty="0"/>
              <a:t>M/V W SAPPHIRE Explosion</a:t>
            </a:r>
          </a:p>
          <a:p>
            <a:pPr marL="285750" indent="-285750">
              <a:buFont typeface="Arial" panose="020B0604020202020204" pitchFamily="34" charset="0"/>
              <a:buChar char="•"/>
            </a:pPr>
            <a:r>
              <a:rPr lang="en-US" dirty="0"/>
              <a:t>PEPCO Spill in Washington DC</a:t>
            </a:r>
          </a:p>
          <a:p>
            <a:pPr marL="285750" indent="-285750">
              <a:buFont typeface="Arial" panose="020B0604020202020204" pitchFamily="34" charset="0"/>
              <a:buChar char="•"/>
            </a:pPr>
            <a:r>
              <a:rPr lang="en-US" dirty="0"/>
              <a:t>Dredge Barge William L. Price</a:t>
            </a:r>
          </a:p>
          <a:p>
            <a:pPr marL="285750" indent="-285750">
              <a:buFont typeface="Arial" panose="020B0604020202020204" pitchFamily="34" charset="0"/>
              <a:buChar char="•"/>
            </a:pPr>
            <a:r>
              <a:rPr lang="en-US" dirty="0"/>
              <a:t>P/C Fire Farley State Marina</a:t>
            </a:r>
          </a:p>
          <a:p>
            <a:pPr marL="285750" indent="-285750">
              <a:buFont typeface="Arial" panose="020B0604020202020204" pitchFamily="34" charset="0"/>
              <a:buChar char="•"/>
            </a:pPr>
            <a:r>
              <a:rPr lang="en-US" dirty="0"/>
              <a:t>BAE Systems</a:t>
            </a:r>
          </a:p>
          <a:p>
            <a:pPr marL="285750" indent="-285750">
              <a:buFont typeface="Arial" panose="020B0604020202020204" pitchFamily="34" charset="0"/>
              <a:buChar char="•"/>
            </a:pPr>
            <a:r>
              <a:rPr lang="en-US" dirty="0"/>
              <a:t>Capsized vessel, Egg Island Point</a:t>
            </a:r>
          </a:p>
          <a:p>
            <a:pPr marL="285750" indent="-285750">
              <a:buFont typeface="Arial" panose="020B0604020202020204" pitchFamily="34" charset="0"/>
              <a:buChar char="•"/>
            </a:pPr>
            <a:r>
              <a:rPr lang="en-US" dirty="0"/>
              <a:t>DC Diesel Release</a:t>
            </a:r>
          </a:p>
          <a:p>
            <a:pPr marL="285750" indent="-285750">
              <a:buFont typeface="Arial" panose="020B0604020202020204" pitchFamily="34" charset="0"/>
              <a:buChar char="•"/>
            </a:pPr>
            <a:r>
              <a:rPr lang="en-US" dirty="0"/>
              <a:t>CSX Train Derailment</a:t>
            </a:r>
          </a:p>
          <a:p>
            <a:pPr marL="285750" indent="-285750">
              <a:buFont typeface="Arial" panose="020B0604020202020204" pitchFamily="34" charset="0"/>
              <a:buChar char="•"/>
            </a:pPr>
            <a:r>
              <a:rPr lang="en-US" dirty="0"/>
              <a:t>M/V ASIAN CAPTAIN</a:t>
            </a:r>
          </a:p>
          <a:p>
            <a:pPr marL="285750" indent="-285750">
              <a:buFont typeface="Arial" panose="020B0604020202020204" pitchFamily="34" charset="0"/>
              <a:buChar char="•"/>
            </a:pPr>
            <a:r>
              <a:rPr lang="en-US" dirty="0"/>
              <a:t>CHIQUITA VOYAGER Fire</a:t>
            </a:r>
          </a:p>
          <a:p>
            <a:pPr marL="285750" indent="-285750">
              <a:buFont typeface="Arial" panose="020B0604020202020204" pitchFamily="34" charset="0"/>
              <a:buChar char="•"/>
            </a:pPr>
            <a:r>
              <a:rPr lang="en-US" dirty="0"/>
              <a:t>Bristol Health and Rehab</a:t>
            </a:r>
          </a:p>
          <a:p>
            <a:pPr marL="285750" indent="-285750">
              <a:buFont typeface="Arial" panose="020B0604020202020204" pitchFamily="34" charset="0"/>
              <a:buChar char="•"/>
            </a:pPr>
            <a:r>
              <a:rPr lang="en-US" dirty="0"/>
              <a:t>Lumen Tech</a:t>
            </a:r>
          </a:p>
          <a:p>
            <a:pPr marL="285750" indent="-285750">
              <a:buFont typeface="Arial" panose="020B0604020202020204" pitchFamily="34" charset="0"/>
              <a:buChar char="•"/>
            </a:pPr>
            <a:r>
              <a:rPr lang="en-US" dirty="0"/>
              <a:t>TUG HAWAII</a:t>
            </a:r>
          </a:p>
          <a:p>
            <a:endParaRPr lang="en-US" dirty="0"/>
          </a:p>
        </p:txBody>
      </p:sp>
    </p:spTree>
    <p:extLst>
      <p:ext uri="{BB962C8B-B14F-4D97-AF65-F5344CB8AC3E}">
        <p14:creationId xmlns:p14="http://schemas.microsoft.com/office/powerpoint/2010/main" val="4147427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85588E1-3F00-CE7E-FC20-A2CB11090BEC}"/>
              </a:ext>
            </a:extLst>
          </p:cNvPr>
          <p:cNvGraphicFramePr>
            <a:graphicFrameLocks noGrp="1"/>
          </p:cNvGraphicFramePr>
          <p:nvPr>
            <p:ph idx="1"/>
            <p:extLst>
              <p:ext uri="{D42A27DB-BD31-4B8C-83A1-F6EECF244321}">
                <p14:modId xmlns:p14="http://schemas.microsoft.com/office/powerpoint/2010/main" val="2042734156"/>
              </p:ext>
            </p:extLst>
          </p:nvPr>
        </p:nvGraphicFramePr>
        <p:xfrm>
          <a:off x="615375" y="275896"/>
          <a:ext cx="10961250" cy="6286263"/>
        </p:xfrm>
        <a:graphic>
          <a:graphicData uri="http://schemas.openxmlformats.org/drawingml/2006/table">
            <a:tbl>
              <a:tblPr firstRow="1" firstCol="1" bandRow="1"/>
              <a:tblGrid>
                <a:gridCol w="3063246">
                  <a:extLst>
                    <a:ext uri="{9D8B030D-6E8A-4147-A177-3AD203B41FA5}">
                      <a16:colId xmlns:a16="http://schemas.microsoft.com/office/drawing/2014/main" val="769639529"/>
                    </a:ext>
                  </a:extLst>
                </a:gridCol>
                <a:gridCol w="4092403">
                  <a:extLst>
                    <a:ext uri="{9D8B030D-6E8A-4147-A177-3AD203B41FA5}">
                      <a16:colId xmlns:a16="http://schemas.microsoft.com/office/drawing/2014/main" val="1367107069"/>
                    </a:ext>
                  </a:extLst>
                </a:gridCol>
                <a:gridCol w="3805601">
                  <a:extLst>
                    <a:ext uri="{9D8B030D-6E8A-4147-A177-3AD203B41FA5}">
                      <a16:colId xmlns:a16="http://schemas.microsoft.com/office/drawing/2014/main" val="1046870476"/>
                    </a:ext>
                  </a:extLst>
                </a:gridCol>
              </a:tblGrid>
              <a:tr h="196137">
                <a:tc>
                  <a:txBody>
                    <a:bodyPr/>
                    <a:lstStyle/>
                    <a:p>
                      <a:pPr marL="0" marR="0">
                        <a:lnSpc>
                          <a:spcPct val="107000"/>
                        </a:lnSpc>
                        <a:buNone/>
                      </a:pPr>
                      <a:r>
                        <a:rPr lang="en-US" sz="1400" b="1">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Agency</a:t>
                      </a:r>
                      <a:endParaRPr lang="en-US" sz="1400">
                        <a:effectLst/>
                        <a:latin typeface="Calibri" panose="020F0502020204030204" pitchFamily="34" charset="0"/>
                        <a:ea typeface="MS PGothic" panose="020B0600070205080204" pitchFamily="34" charset="-128"/>
                        <a:cs typeface="MS PGothic" panose="020B0600070205080204" pitchFamily="34" charset="-128"/>
                      </a:endParaRP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buNone/>
                      </a:pPr>
                      <a:r>
                        <a:rPr lang="en-US" sz="1400" b="1">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Outgoing Personnel</a:t>
                      </a:r>
                      <a:endParaRPr lang="en-US" sz="1400">
                        <a:effectLst/>
                        <a:latin typeface="Calibri" panose="020F0502020204030204" pitchFamily="34" charset="0"/>
                        <a:ea typeface="MS PGothic" panose="020B0600070205080204" pitchFamily="34" charset="-128"/>
                        <a:cs typeface="MS PGothic" panose="020B0600070205080204" pitchFamily="34" charset="-128"/>
                      </a:endParaRP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buNone/>
                      </a:pPr>
                      <a:r>
                        <a:rPr lang="en-US" sz="1400" b="1"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 Incoming personnel</a:t>
                      </a:r>
                      <a:endParaRPr lang="en-US" sz="1400" dirty="0">
                        <a:effectLst/>
                        <a:latin typeface="Calibri" panose="020F0502020204030204" pitchFamily="34" charset="0"/>
                        <a:ea typeface="MS PGothic" panose="020B0600070205080204" pitchFamily="34" charset="-128"/>
                        <a:cs typeface="MS PGothic" panose="020B0600070205080204" pitchFamily="34" charset="-128"/>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695355599"/>
                  </a:ext>
                </a:extLst>
              </a:tr>
              <a:tr h="196137">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DHHS/CDC –ATSDR</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Emily Adler</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342900" marR="0" lvl="0" indent="-342900">
                        <a:lnSpc>
                          <a:spcPct val="107000"/>
                        </a:lnSpc>
                        <a:buFont typeface="Calibri" panose="020F0502020204030204" pitchFamily="34" charset="0"/>
                        <a:buChar char="-"/>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503466593"/>
                  </a:ext>
                </a:extLst>
              </a:tr>
              <a:tr h="196137">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District of Columbia, DC DOEE</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 </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Eric Humes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770066739"/>
                  </a:ext>
                </a:extLst>
              </a:tr>
              <a:tr h="196137">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DOD – USACE</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BG John Lloyd, Division Commander - NAD</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COL Jesse Curry, Division Commander - NAD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556614329"/>
                  </a:ext>
                </a:extLst>
              </a:tr>
              <a:tr h="196137">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DOD – USACE</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COL Robert McTighe, Division Deputy - NAD</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COL Eric Swenson, Division Deputy - NAD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109715667"/>
                  </a:ext>
                </a:extLst>
              </a:tr>
              <a:tr h="196137">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DOD – USACE</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Michael Ganley, RCO Chief - NAD</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Michael Crosby, Acting RCO Chief - NAD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880520475"/>
                  </a:ext>
                </a:extLst>
              </a:tr>
              <a:tr h="196137">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DOL – OSHA</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Jacob Ladd</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Theresa Downs, ARA EP OSHA</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520628053"/>
                  </a:ext>
                </a:extLst>
              </a:tr>
              <a:tr h="401356">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USCG - Sector Buffalo (D9)</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Possibly LT Jacqueline Attanasio (IMD Chief), LTJG Emily Hughlett (IMD Assistant Chief)</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LTJG Reshmi Joseph (IMD)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803540757"/>
                  </a:ext>
                </a:extLst>
              </a:tr>
              <a:tr h="196137">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USCG - Sector Delaware Bay (D5)</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CAPT Kate Higgins-Bloom - Summer 2026</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Currently Unknown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307414123"/>
                  </a:ext>
                </a:extLst>
              </a:tr>
              <a:tr h="1017009">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USCG - Sector Maryland-National Capitol Region (D5)</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CDR Caren Damon – Deputy Sector Commander; LCDR Christopher Bodner – EMFR Chief; LT Monet Welsh – IMD Chief / FOSCR; LTJG Aidan Simmons – ERI / SUAS Coordinator; MSTC Joshua Campbell - FOSCR</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CDR Patrick McMahon – Response Department Head; LT Alexander Feltman – EMFR Deputy Chief</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467406586"/>
                  </a:ext>
                </a:extLst>
              </a:tr>
              <a:tr h="401356">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USCG - Sector Ohio Valley (D8) MSU Huntington</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LCDR Maxwell Walker (XO)</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TBD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455994463"/>
                  </a:ext>
                </a:extLst>
              </a:tr>
              <a:tr h="401356">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USCG - Sector Ohio Valley (D8) MSU Pittsburgh</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CDR Justin Jolley</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CDR Michael Metz</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865603485"/>
                  </a:ext>
                </a:extLst>
              </a:tr>
              <a:tr h="606574">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USCG - Sector Virginia (D5)</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tabLst>
                          <a:tab pos="1527810" algn="ctr"/>
                        </a:tabLst>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CAPT Peggy Britton, LT Michael Long, LT Heather Lukasik, LT Christopher Johnson, LTJG Erika Sawicki	</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2 LT, 1 LTJG, Currently Undesignated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127323975"/>
                  </a:ext>
                </a:extLst>
              </a:tr>
              <a:tr h="1017009">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Virginia, VDEM</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Shawn Talmadge, State Coordinator (VDEM)</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John Scrivani, State Coordinator (acting), VDEM agency leadership changes: John Scrivani has been appointed the State Coordinator of Emergency Management by the current administration. Chery Adkins has been appointed the Chief Deputy State Coordinator.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680556615"/>
                  </a:ext>
                </a:extLst>
              </a:tr>
              <a:tr h="196137">
                <a:tc>
                  <a:txBody>
                    <a:bodyPr/>
                    <a:lstStyle/>
                    <a:p>
                      <a:pPr marL="0" marR="0" lvl="0" indent="0">
                        <a:lnSpc>
                          <a:spcPct val="107000"/>
                        </a:lnSpc>
                        <a:buFont typeface="+mj-lt"/>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West Virginia, WVDEP</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Temporary April-Nov - Nate Meadows</a:t>
                      </a:r>
                    </a:p>
                  </a:txBody>
                  <a:tcPr marL="50552" marR="505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a:lnSpc>
                          <a:spcPct val="107000"/>
                        </a:lnSpc>
                        <a:buNone/>
                      </a:pPr>
                      <a:r>
                        <a:rPr lang="en-US" sz="1400" dirty="0">
                          <a:solidFill>
                            <a:sysClr val="windowText" lastClr="000000"/>
                          </a:solidFill>
                          <a:effectLst/>
                          <a:latin typeface="Calibri" panose="020F0502020204030204" pitchFamily="34" charset="0"/>
                          <a:ea typeface="MS PGothic" panose="020B0600070205080204" pitchFamily="34" charset="-128"/>
                          <a:cs typeface="MS PGothic" panose="020B0600070205080204" pitchFamily="34" charset="-128"/>
                        </a:rPr>
                        <a:t>Temporary April-Nov - Brad Wright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527162029"/>
                  </a:ext>
                </a:extLst>
              </a:tr>
            </a:tbl>
          </a:graphicData>
        </a:graphic>
      </p:graphicFrame>
    </p:spTree>
    <p:extLst>
      <p:ext uri="{BB962C8B-B14F-4D97-AF65-F5344CB8AC3E}">
        <p14:creationId xmlns:p14="http://schemas.microsoft.com/office/powerpoint/2010/main" val="3761098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DC76D535-A810-93AC-386D-E269057B3C7F}"/>
              </a:ext>
            </a:extLst>
          </p:cNvPr>
          <p:cNvSpPr/>
          <p:nvPr/>
        </p:nvSpPr>
        <p:spPr>
          <a:xfrm rot="16200000">
            <a:off x="1841564" y="2408887"/>
            <a:ext cx="2076347" cy="1878585"/>
          </a:xfrm>
          <a:prstGeom prst="hexagon">
            <a:avLst/>
          </a:prstGeom>
          <a:solidFill>
            <a:srgbClr val="00206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1">
            <a:extLst>
              <a:ext uri="{FF2B5EF4-FFF2-40B4-BE49-F238E27FC236}">
                <a16:creationId xmlns:a16="http://schemas.microsoft.com/office/drawing/2014/main" id="{535B7B6E-B3BD-C591-23D2-3DC415176CC3}"/>
              </a:ext>
              <a:ext uri="{C183D7F6-B498-43B3-948B-1728B52AA6E4}">
                <adec:decorative xmlns:adec="http://schemas.microsoft.com/office/drawing/2017/decorative" val="1"/>
              </a:ext>
            </a:extLst>
          </p:cNvPr>
          <p:cNvSpPr/>
          <p:nvPr/>
        </p:nvSpPr>
        <p:spPr>
          <a:xfrm>
            <a:off x="752355" y="4051142"/>
            <a:ext cx="1933490" cy="222393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bg2"/>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4" name="Freeform: Shape 11">
            <a:extLst>
              <a:ext uri="{FF2B5EF4-FFF2-40B4-BE49-F238E27FC236}">
                <a16:creationId xmlns:a16="http://schemas.microsoft.com/office/drawing/2014/main" id="{A8EC5A59-A8D0-0BDB-6812-026B0D5A9336}"/>
              </a:ext>
              <a:ext uri="{C183D7F6-B498-43B3-948B-1728B52AA6E4}">
                <adec:decorative xmlns:adec="http://schemas.microsoft.com/office/drawing/2017/decorative" val="1"/>
              </a:ext>
            </a:extLst>
          </p:cNvPr>
          <p:cNvSpPr/>
          <p:nvPr/>
        </p:nvSpPr>
        <p:spPr>
          <a:xfrm>
            <a:off x="772532" y="490733"/>
            <a:ext cx="1878587" cy="2252467"/>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20000"/>
              <a:lumOff val="80000"/>
            </a:schemeClr>
          </a:solidFill>
          <a:ln w="1905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5" name="Title 1">
            <a:extLst>
              <a:ext uri="{FF2B5EF4-FFF2-40B4-BE49-F238E27FC236}">
                <a16:creationId xmlns:a16="http://schemas.microsoft.com/office/drawing/2014/main" id="{7A744FC1-E25B-07C6-475E-3E8FA5528521}"/>
              </a:ext>
            </a:extLst>
          </p:cNvPr>
          <p:cNvSpPr>
            <a:spLocks noGrp="1"/>
          </p:cNvSpPr>
          <p:nvPr>
            <p:ph type="title"/>
          </p:nvPr>
        </p:nvSpPr>
        <p:spPr>
          <a:xfrm>
            <a:off x="4045906" y="1979262"/>
            <a:ext cx="6989524" cy="2399781"/>
          </a:xfrm>
          <a:effectLst>
            <a:outerShdw blurRad="63500" sx="102000" sy="102000" algn="ctr" rotWithShape="0">
              <a:prstClr val="black">
                <a:alpha val="40000"/>
              </a:prstClr>
            </a:outerShdw>
          </a:effectLst>
        </p:spPr>
        <p:txBody>
          <a:bodyPr>
            <a:normAutofit/>
          </a:bodyPr>
          <a:lstStyle/>
          <a:p>
            <a:pPr algn="ctr"/>
            <a:r>
              <a:rPr lang="en-US" sz="6000" b="1" dirty="0">
                <a:solidFill>
                  <a:schemeClr val="tx1"/>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Upcoming Events</a:t>
            </a:r>
          </a:p>
        </p:txBody>
      </p:sp>
    </p:spTree>
    <p:extLst>
      <p:ext uri="{BB962C8B-B14F-4D97-AF65-F5344CB8AC3E}">
        <p14:creationId xmlns:p14="http://schemas.microsoft.com/office/powerpoint/2010/main" val="3736171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D162B4A-78B2-5E75-E705-9A319EA81D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565D70-77B2-4073-A268-DE469BAA6A2C}"/>
              </a:ext>
            </a:extLst>
          </p:cNvPr>
          <p:cNvPicPr>
            <a:picLocks noChangeAspect="1"/>
          </p:cNvPicPr>
          <p:nvPr/>
        </p:nvPicPr>
        <p:blipFill>
          <a:blip r:embed="rId3"/>
          <a:stretch>
            <a:fillRect/>
          </a:stretch>
        </p:blipFill>
        <p:spPr>
          <a:xfrm>
            <a:off x="1740692" y="541186"/>
            <a:ext cx="8710613" cy="4732076"/>
          </a:xfrm>
          <a:prstGeom prst="rect">
            <a:avLst/>
          </a:prstGeom>
        </p:spPr>
      </p:pic>
      <p:pic>
        <p:nvPicPr>
          <p:cNvPr id="7" name="Picture 6">
            <a:extLst>
              <a:ext uri="{FF2B5EF4-FFF2-40B4-BE49-F238E27FC236}">
                <a16:creationId xmlns:a16="http://schemas.microsoft.com/office/drawing/2014/main" id="{F3076FBD-B2D7-118C-D84E-55AA92432B1D}"/>
              </a:ext>
            </a:extLst>
          </p:cNvPr>
          <p:cNvPicPr>
            <a:picLocks noChangeAspect="1"/>
          </p:cNvPicPr>
          <p:nvPr/>
        </p:nvPicPr>
        <p:blipFill>
          <a:blip r:embed="rId4"/>
          <a:stretch>
            <a:fillRect/>
          </a:stretch>
        </p:blipFill>
        <p:spPr>
          <a:xfrm>
            <a:off x="2195510" y="2907224"/>
            <a:ext cx="7800975" cy="3660117"/>
          </a:xfrm>
          <a:prstGeom prst="rect">
            <a:avLst/>
          </a:prstGeom>
        </p:spPr>
      </p:pic>
    </p:spTree>
    <p:extLst>
      <p:ext uri="{BB962C8B-B14F-4D97-AF65-F5344CB8AC3E}">
        <p14:creationId xmlns:p14="http://schemas.microsoft.com/office/powerpoint/2010/main" val="1461482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0B8A20B-CDFD-A5DF-9F25-0370A683DB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288E228-E176-3D70-ECF9-1A702AC32DAE}"/>
              </a:ext>
            </a:extLst>
          </p:cNvPr>
          <p:cNvPicPr>
            <a:picLocks noChangeAspect="1"/>
          </p:cNvPicPr>
          <p:nvPr/>
        </p:nvPicPr>
        <p:blipFill>
          <a:blip r:embed="rId3"/>
          <a:stretch>
            <a:fillRect/>
          </a:stretch>
        </p:blipFill>
        <p:spPr>
          <a:xfrm>
            <a:off x="0" y="450761"/>
            <a:ext cx="12192000" cy="4480101"/>
          </a:xfrm>
          <a:prstGeom prst="rect">
            <a:avLst/>
          </a:prstGeom>
        </p:spPr>
      </p:pic>
      <p:pic>
        <p:nvPicPr>
          <p:cNvPr id="9" name="Picture 8">
            <a:extLst>
              <a:ext uri="{FF2B5EF4-FFF2-40B4-BE49-F238E27FC236}">
                <a16:creationId xmlns:a16="http://schemas.microsoft.com/office/drawing/2014/main" id="{21CAF7E9-5BF8-8B8E-FD7B-FC90A0274BE1}"/>
              </a:ext>
            </a:extLst>
          </p:cNvPr>
          <p:cNvPicPr>
            <a:picLocks noChangeAspect="1"/>
          </p:cNvPicPr>
          <p:nvPr/>
        </p:nvPicPr>
        <p:blipFill>
          <a:blip r:embed="rId4"/>
          <a:stretch>
            <a:fillRect/>
          </a:stretch>
        </p:blipFill>
        <p:spPr>
          <a:xfrm>
            <a:off x="747713" y="5291737"/>
            <a:ext cx="10882313" cy="823606"/>
          </a:xfrm>
          <a:prstGeom prst="rect">
            <a:avLst/>
          </a:prstGeom>
        </p:spPr>
      </p:pic>
      <p:pic>
        <p:nvPicPr>
          <p:cNvPr id="11" name="Picture 10">
            <a:extLst>
              <a:ext uri="{FF2B5EF4-FFF2-40B4-BE49-F238E27FC236}">
                <a16:creationId xmlns:a16="http://schemas.microsoft.com/office/drawing/2014/main" id="{5977077C-0F6C-AC52-8FFF-A3C2146E59EC}"/>
              </a:ext>
            </a:extLst>
          </p:cNvPr>
          <p:cNvPicPr>
            <a:picLocks noChangeAspect="1"/>
          </p:cNvPicPr>
          <p:nvPr/>
        </p:nvPicPr>
        <p:blipFill>
          <a:blip r:embed="rId5"/>
          <a:stretch>
            <a:fillRect/>
          </a:stretch>
        </p:blipFill>
        <p:spPr>
          <a:xfrm>
            <a:off x="0" y="2000135"/>
            <a:ext cx="3534224" cy="900573"/>
          </a:xfrm>
          <a:prstGeom prst="rect">
            <a:avLst/>
          </a:prstGeom>
        </p:spPr>
      </p:pic>
    </p:spTree>
    <p:extLst>
      <p:ext uri="{BB962C8B-B14F-4D97-AF65-F5344CB8AC3E}">
        <p14:creationId xmlns:p14="http://schemas.microsoft.com/office/powerpoint/2010/main" val="267586237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98548</TotalTime>
  <Words>750</Words>
  <Application>Microsoft Office PowerPoint</Application>
  <PresentationFormat>Widescreen</PresentationFormat>
  <Paragraphs>161</Paragraphs>
  <Slides>18</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Abadi Extra Light</vt:lpstr>
      <vt:lpstr>Adobe Devanagari</vt:lpstr>
      <vt:lpstr>Arial</vt:lpstr>
      <vt:lpstr>Calibri</vt:lpstr>
      <vt:lpstr>Century Gothic</vt:lpstr>
      <vt:lpstr>Posterama Text SemiBold</vt:lpstr>
      <vt:lpstr>Wingdings</vt:lpstr>
      <vt:lpstr>Wingdings 3</vt:lpstr>
      <vt:lpstr>Slice</vt:lpstr>
      <vt:lpstr>PowerPoint Presentation</vt:lpstr>
      <vt:lpstr>Upcoming 2026 RRT Meetings</vt:lpstr>
      <vt:lpstr>2025 Annual Report Highlights</vt:lpstr>
      <vt:lpstr>PowerPoint Presentation</vt:lpstr>
      <vt:lpstr>Notable Cases</vt:lpstr>
      <vt:lpstr>PowerPoint Presentation</vt:lpstr>
      <vt:lpstr>Upcoming Events</vt:lpstr>
      <vt:lpstr>PowerPoint Presentation</vt:lpstr>
      <vt:lpstr>PowerPoint Presentation</vt:lpstr>
      <vt:lpstr>PowerPoint Presentation</vt:lpstr>
      <vt:lpstr>PowerPoint Presentation</vt:lpstr>
      <vt:lpstr>NRT Worker Safety and Health technical conference</vt:lpstr>
      <vt:lpstr>Exercises and Trainings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RRT III – Coordinator’s Report</dc:title>
  <dc:creator>Cindy Santiago</dc:creator>
  <cp:lastModifiedBy>Sabina Bastias</cp:lastModifiedBy>
  <cp:revision>93</cp:revision>
  <dcterms:created xsi:type="dcterms:W3CDTF">2018-11-27T13:13:56Z</dcterms:created>
  <dcterms:modified xsi:type="dcterms:W3CDTF">2026-05-06T03:02:11Z</dcterms:modified>
</cp:coreProperties>
</file>