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63" r:id="rId6"/>
    <p:sldId id="261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385520-CA41-4A51-81AB-9359F1BAD24C}" v="3" dt="2026-05-05T17:30:45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rkilson, Kelly A CIV USCG D5 (USA)" userId="3db2f863-8a22-4f80-94c4-bcf99586c778" providerId="ADAL" clId="{10F7A554-97EF-4C77-A3C3-F7CE5D183839}"/>
    <pc:docChg chg="undo custSel addSld delSld modSld sldOrd">
      <pc:chgData name="Thorkilson, Kelly A CIV USCG D5 (USA)" userId="3db2f863-8a22-4f80-94c4-bcf99586c778" providerId="ADAL" clId="{10F7A554-97EF-4C77-A3C3-F7CE5D183839}" dt="2026-05-05T18:14:07.203" v="3602" actId="20577"/>
      <pc:docMkLst>
        <pc:docMk/>
      </pc:docMkLst>
      <pc:sldChg chg="modSp mod">
        <pc:chgData name="Thorkilson, Kelly A CIV USCG D5 (USA)" userId="3db2f863-8a22-4f80-94c4-bcf99586c778" providerId="ADAL" clId="{10F7A554-97EF-4C77-A3C3-F7CE5D183839}" dt="2026-05-04T12:56:02.766" v="365" actId="20577"/>
        <pc:sldMkLst>
          <pc:docMk/>
          <pc:sldMk cId="4027892031" sldId="256"/>
        </pc:sldMkLst>
        <pc:spChg chg="mod">
          <ac:chgData name="Thorkilson, Kelly A CIV USCG D5 (USA)" userId="3db2f863-8a22-4f80-94c4-bcf99586c778" providerId="ADAL" clId="{10F7A554-97EF-4C77-A3C3-F7CE5D183839}" dt="2026-05-04T12:55:47.845" v="330" actId="1076"/>
          <ac:spMkLst>
            <pc:docMk/>
            <pc:sldMk cId="4027892031" sldId="256"/>
            <ac:spMk id="2" creationId="{53AFCB6A-93F3-E440-9BEC-E14DD57F3ECB}"/>
          </ac:spMkLst>
        </pc:spChg>
        <pc:spChg chg="mod">
          <ac:chgData name="Thorkilson, Kelly A CIV USCG D5 (USA)" userId="3db2f863-8a22-4f80-94c4-bcf99586c778" providerId="ADAL" clId="{10F7A554-97EF-4C77-A3C3-F7CE5D183839}" dt="2026-05-04T12:56:02.766" v="365" actId="20577"/>
          <ac:spMkLst>
            <pc:docMk/>
            <pc:sldMk cId="4027892031" sldId="256"/>
            <ac:spMk id="3" creationId="{148254B5-CE0F-65FD-221A-BC42595EA9D1}"/>
          </ac:spMkLst>
        </pc:spChg>
      </pc:sldChg>
      <pc:sldChg chg="addSp delSp modSp mod setClrOvrMap delDesignElem">
        <pc:chgData name="Thorkilson, Kelly A CIV USCG D5 (USA)" userId="3db2f863-8a22-4f80-94c4-bcf99586c778" providerId="ADAL" clId="{10F7A554-97EF-4C77-A3C3-F7CE5D183839}" dt="2026-05-05T13:35:52.367" v="1828" actId="20577"/>
        <pc:sldMkLst>
          <pc:docMk/>
          <pc:sldMk cId="508624643" sldId="257"/>
        </pc:sldMkLst>
        <pc:spChg chg="mod">
          <ac:chgData name="Thorkilson, Kelly A CIV USCG D5 (USA)" userId="3db2f863-8a22-4f80-94c4-bcf99586c778" providerId="ADAL" clId="{10F7A554-97EF-4C77-A3C3-F7CE5D183839}" dt="2026-05-04T12:56:12.447" v="366" actId="26606"/>
          <ac:spMkLst>
            <pc:docMk/>
            <pc:sldMk cId="508624643" sldId="257"/>
            <ac:spMk id="2" creationId="{ABB14D6C-7706-AF8B-03D8-0063C4B82E1D}"/>
          </ac:spMkLst>
        </pc:spChg>
        <pc:spChg chg="mod ord">
          <ac:chgData name="Thorkilson, Kelly A CIV USCG D5 (USA)" userId="3db2f863-8a22-4f80-94c4-bcf99586c778" providerId="ADAL" clId="{10F7A554-97EF-4C77-A3C3-F7CE5D183839}" dt="2026-05-05T13:35:52.367" v="1828" actId="20577"/>
          <ac:spMkLst>
            <pc:docMk/>
            <pc:sldMk cId="508624643" sldId="257"/>
            <ac:spMk id="3" creationId="{9929DD5F-413B-BFD7-6B70-1467FC58F1F7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7" creationId="{DF6CFF07-D953-4F9C-9A0E-E0A6AACB6158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10" creationId="{EE4E366E-272A-409E-840F-9A6A64A9E3FF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12" creationId="{A721560C-E4AB-4287-A29C-3F6916794CB9}"/>
          </ac:spMkLst>
        </pc:spChg>
        <pc:spChg chg="del">
          <ac:chgData name="Thorkilson, Kelly A CIV USCG D5 (USA)" userId="3db2f863-8a22-4f80-94c4-bcf99586c778" providerId="ADAL" clId="{10F7A554-97EF-4C77-A3C3-F7CE5D183839}" dt="2026-05-04T12:55:40.198" v="327"/>
          <ac:spMkLst>
            <pc:docMk/>
            <pc:sldMk cId="508624643" sldId="257"/>
            <ac:spMk id="14" creationId="{7E0162AD-C6E5-4BF8-A453-76ADB36877D3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16" creationId="{DAA4FEEE-0B5F-41BF-825D-60F9FB089568}"/>
          </ac:spMkLst>
        </pc:spChg>
        <pc:spChg chg="del">
          <ac:chgData name="Thorkilson, Kelly A CIV USCG D5 (USA)" userId="3db2f863-8a22-4f80-94c4-bcf99586c778" providerId="ADAL" clId="{10F7A554-97EF-4C77-A3C3-F7CE5D183839}" dt="2026-05-04T12:55:40.198" v="327"/>
          <ac:spMkLst>
            <pc:docMk/>
            <pc:sldMk cId="508624643" sldId="257"/>
            <ac:spMk id="19" creationId="{2596F992-698C-48C0-9D89-70DA4CE927EF}"/>
          </ac:spMkLst>
        </pc:spChg>
        <pc:spChg chg="del">
          <ac:chgData name="Thorkilson, Kelly A CIV USCG D5 (USA)" userId="3db2f863-8a22-4f80-94c4-bcf99586c778" providerId="ADAL" clId="{10F7A554-97EF-4C77-A3C3-F7CE5D183839}" dt="2026-05-04T12:55:40.198" v="327"/>
          <ac:spMkLst>
            <pc:docMk/>
            <pc:sldMk cId="508624643" sldId="257"/>
            <ac:spMk id="20" creationId="{E7BFF8DC-0AE7-4AD2-9B28-2E5F26D62C30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3" v="370" actId="26606"/>
          <ac:spMkLst>
            <pc:docMk/>
            <pc:sldMk cId="508624643" sldId="257"/>
            <ac:spMk id="21" creationId="{9362849A-570D-49DB-954C-63F144E88A4A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3" v="370" actId="26606"/>
          <ac:spMkLst>
            <pc:docMk/>
            <pc:sldMk cId="508624643" sldId="257"/>
            <ac:spMk id="23" creationId="{1CA42011-E478-428B-9D15-A98E338BF8C1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3" v="370" actId="26606"/>
          <ac:spMkLst>
            <pc:docMk/>
            <pc:sldMk cId="508624643" sldId="257"/>
            <ac:spMk id="25" creationId="{9ED2773C-FE51-4632-BA46-036BDCDA6E5C}"/>
          </ac:spMkLst>
        </pc:spChg>
        <pc:spChg chg="add del">
          <ac:chgData name="Thorkilson, Kelly A CIV USCG D5 (USA)" userId="3db2f863-8a22-4f80-94c4-bcf99586c778" providerId="ADAL" clId="{10F7A554-97EF-4C77-A3C3-F7CE5D183839}" dt="2026-05-04T12:56:40.213" v="370" actId="26606"/>
          <ac:spMkLst>
            <pc:docMk/>
            <pc:sldMk cId="508624643" sldId="257"/>
            <ac:spMk id="27" creationId="{E02F9158-C4C2-46A8-BE73-A4F77E139FB6}"/>
          </ac:spMkLst>
        </pc:spChg>
        <pc:spChg chg="add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29" creationId="{EE4E366E-272A-409E-840F-9A6A64A9E3FF}"/>
          </ac:spMkLst>
        </pc:spChg>
        <pc:spChg chg="add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30" creationId="{A721560C-E4AB-4287-A29C-3F6916794CB9}"/>
          </ac:spMkLst>
        </pc:spChg>
        <pc:spChg chg="add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31" creationId="{DF6CFF07-D953-4F9C-9A0E-E0A6AACB6158}"/>
          </ac:spMkLst>
        </pc:spChg>
        <pc:spChg chg="add">
          <ac:chgData name="Thorkilson, Kelly A CIV USCG D5 (USA)" userId="3db2f863-8a22-4f80-94c4-bcf99586c778" providerId="ADAL" clId="{10F7A554-97EF-4C77-A3C3-F7CE5D183839}" dt="2026-05-04T12:56:40.219" v="371" actId="26606"/>
          <ac:spMkLst>
            <pc:docMk/>
            <pc:sldMk cId="508624643" sldId="257"/>
            <ac:spMk id="32" creationId="{DAA4FEEE-0B5F-41BF-825D-60F9FB089568}"/>
          </ac:spMkLst>
        </pc:spChg>
        <pc:picChg chg="mod">
          <ac:chgData name="Thorkilson, Kelly A CIV USCG D5 (USA)" userId="3db2f863-8a22-4f80-94c4-bcf99586c778" providerId="ADAL" clId="{10F7A554-97EF-4C77-A3C3-F7CE5D183839}" dt="2026-05-04T12:56:43.574" v="372" actId="1076"/>
          <ac:picMkLst>
            <pc:docMk/>
            <pc:sldMk cId="508624643" sldId="257"/>
            <ac:picMk id="5" creationId="{1BDECFA8-184E-422F-B58D-B60A2FE84DE3}"/>
          </ac:picMkLst>
        </pc:picChg>
      </pc:sldChg>
      <pc:sldChg chg="addSp delSp modSp new mod">
        <pc:chgData name="Thorkilson, Kelly A CIV USCG D5 (USA)" userId="3db2f863-8a22-4f80-94c4-bcf99586c778" providerId="ADAL" clId="{10F7A554-97EF-4C77-A3C3-F7CE5D183839}" dt="2026-05-05T17:43:59.298" v="3455" actId="20577"/>
        <pc:sldMkLst>
          <pc:docMk/>
          <pc:sldMk cId="3475080442" sldId="258"/>
        </pc:sldMkLst>
        <pc:spChg chg="mod">
          <ac:chgData name="Thorkilson, Kelly A CIV USCG D5 (USA)" userId="3db2f863-8a22-4f80-94c4-bcf99586c778" providerId="ADAL" clId="{10F7A554-97EF-4C77-A3C3-F7CE5D183839}" dt="2026-05-04T12:58:39.449" v="419" actId="108"/>
          <ac:spMkLst>
            <pc:docMk/>
            <pc:sldMk cId="3475080442" sldId="258"/>
            <ac:spMk id="2" creationId="{07087377-6107-E1C8-A405-9EAAFAB728B1}"/>
          </ac:spMkLst>
        </pc:spChg>
        <pc:spChg chg="mod">
          <ac:chgData name="Thorkilson, Kelly A CIV USCG D5 (USA)" userId="3db2f863-8a22-4f80-94c4-bcf99586c778" providerId="ADAL" clId="{10F7A554-97EF-4C77-A3C3-F7CE5D183839}" dt="2026-05-05T13:36:55.453" v="1840" actId="6549"/>
          <ac:spMkLst>
            <pc:docMk/>
            <pc:sldMk cId="3475080442" sldId="258"/>
            <ac:spMk id="3" creationId="{EFAF93D1-9759-9C73-A643-B9A72A87EF7A}"/>
          </ac:spMkLst>
        </pc:spChg>
        <pc:spChg chg="add mod">
          <ac:chgData name="Thorkilson, Kelly A CIV USCG D5 (USA)" userId="3db2f863-8a22-4f80-94c4-bcf99586c778" providerId="ADAL" clId="{10F7A554-97EF-4C77-A3C3-F7CE5D183839}" dt="2026-05-05T17:43:59.298" v="3455" actId="20577"/>
          <ac:spMkLst>
            <pc:docMk/>
            <pc:sldMk cId="3475080442" sldId="258"/>
            <ac:spMk id="4" creationId="{04B896E6-DDDA-B3C9-4DCC-FC81A9AA7660}"/>
          </ac:spMkLst>
        </pc:spChg>
        <pc:spChg chg="add del mod">
          <ac:chgData name="Thorkilson, Kelly A CIV USCG D5 (USA)" userId="3db2f863-8a22-4f80-94c4-bcf99586c778" providerId="ADAL" clId="{10F7A554-97EF-4C77-A3C3-F7CE5D183839}" dt="2026-05-05T13:13:01.128" v="1661" actId="478"/>
          <ac:spMkLst>
            <pc:docMk/>
            <pc:sldMk cId="3475080442" sldId="258"/>
            <ac:spMk id="5" creationId="{B5D9E7B7-0402-D871-C06D-BE29A7B094B3}"/>
          </ac:spMkLst>
        </pc:spChg>
      </pc:sldChg>
      <pc:sldChg chg="addSp delSp modSp add del mod">
        <pc:chgData name="Thorkilson, Kelly A CIV USCG D5 (USA)" userId="3db2f863-8a22-4f80-94c4-bcf99586c778" providerId="ADAL" clId="{10F7A554-97EF-4C77-A3C3-F7CE5D183839}" dt="2026-05-05T14:33:20.439" v="1862" actId="47"/>
        <pc:sldMkLst>
          <pc:docMk/>
          <pc:sldMk cId="1432072794" sldId="259"/>
        </pc:sldMkLst>
        <pc:spChg chg="mod">
          <ac:chgData name="Thorkilson, Kelly A CIV USCG D5 (USA)" userId="3db2f863-8a22-4f80-94c4-bcf99586c778" providerId="ADAL" clId="{10F7A554-97EF-4C77-A3C3-F7CE5D183839}" dt="2026-05-04T12:55:40.198" v="327"/>
          <ac:spMkLst>
            <pc:docMk/>
            <pc:sldMk cId="1432072794" sldId="259"/>
            <ac:spMk id="2" creationId="{91D42B90-4B89-FE67-535B-C401619A937B}"/>
          </ac:spMkLst>
        </pc:spChg>
        <pc:spChg chg="mod">
          <ac:chgData name="Thorkilson, Kelly A CIV USCG D5 (USA)" userId="3db2f863-8a22-4f80-94c4-bcf99586c778" providerId="ADAL" clId="{10F7A554-97EF-4C77-A3C3-F7CE5D183839}" dt="2026-05-05T13:36:35.242" v="1831" actId="5793"/>
          <ac:spMkLst>
            <pc:docMk/>
            <pc:sldMk cId="1432072794" sldId="259"/>
            <ac:spMk id="3" creationId="{DB91889F-846B-DE24-5D10-6C167B266DFB}"/>
          </ac:spMkLst>
        </pc:spChg>
        <pc:spChg chg="mod">
          <ac:chgData name="Thorkilson, Kelly A CIV USCG D5 (USA)" userId="3db2f863-8a22-4f80-94c4-bcf99586c778" providerId="ADAL" clId="{10F7A554-97EF-4C77-A3C3-F7CE5D183839}" dt="2026-05-05T13:37:04.360" v="1844" actId="5793"/>
          <ac:spMkLst>
            <pc:docMk/>
            <pc:sldMk cId="1432072794" sldId="259"/>
            <ac:spMk id="4" creationId="{A688CE34-8758-F2E6-E8A7-FFF93302FBAF}"/>
          </ac:spMkLst>
        </pc:spChg>
        <pc:spChg chg="add del mod">
          <ac:chgData name="Thorkilson, Kelly A CIV USCG D5 (USA)" userId="3db2f863-8a22-4f80-94c4-bcf99586c778" providerId="ADAL" clId="{10F7A554-97EF-4C77-A3C3-F7CE5D183839}" dt="2026-05-05T13:13:13.647" v="1665" actId="478"/>
          <ac:spMkLst>
            <pc:docMk/>
            <pc:sldMk cId="1432072794" sldId="259"/>
            <ac:spMk id="5" creationId="{A705A6FE-305F-4984-1760-C7E71283E9C4}"/>
          </ac:spMkLst>
        </pc:spChg>
      </pc:sldChg>
      <pc:sldChg chg="addSp delSp modSp add mod ord">
        <pc:chgData name="Thorkilson, Kelly A CIV USCG D5 (USA)" userId="3db2f863-8a22-4f80-94c4-bcf99586c778" providerId="ADAL" clId="{10F7A554-97EF-4C77-A3C3-F7CE5D183839}" dt="2026-05-05T16:00:24.416" v="3187"/>
        <pc:sldMkLst>
          <pc:docMk/>
          <pc:sldMk cId="4146030644" sldId="260"/>
        </pc:sldMkLst>
        <pc:spChg chg="mod">
          <ac:chgData name="Thorkilson, Kelly A CIV USCG D5 (USA)" userId="3db2f863-8a22-4f80-94c4-bcf99586c778" providerId="ADAL" clId="{10F7A554-97EF-4C77-A3C3-F7CE5D183839}" dt="2026-05-05T15:27:43.252" v="2815" actId="14100"/>
          <ac:spMkLst>
            <pc:docMk/>
            <pc:sldMk cId="4146030644" sldId="260"/>
            <ac:spMk id="2" creationId="{3E626E23-FF95-E179-77D5-E422C506F7E3}"/>
          </ac:spMkLst>
        </pc:spChg>
        <pc:spChg chg="mod">
          <ac:chgData name="Thorkilson, Kelly A CIV USCG D5 (USA)" userId="3db2f863-8a22-4f80-94c4-bcf99586c778" providerId="ADAL" clId="{10F7A554-97EF-4C77-A3C3-F7CE5D183839}" dt="2026-05-05T13:38:15.411" v="1861" actId="108"/>
          <ac:spMkLst>
            <pc:docMk/>
            <pc:sldMk cId="4146030644" sldId="260"/>
            <ac:spMk id="3" creationId="{D2C91B9D-C66F-EB62-A907-DAEF1B5C3769}"/>
          </ac:spMkLst>
        </pc:spChg>
        <pc:spChg chg="mod">
          <ac:chgData name="Thorkilson, Kelly A CIV USCG D5 (USA)" userId="3db2f863-8a22-4f80-94c4-bcf99586c778" providerId="ADAL" clId="{10F7A554-97EF-4C77-A3C3-F7CE5D183839}" dt="2026-05-05T14:38:44.894" v="2334" actId="20577"/>
          <ac:spMkLst>
            <pc:docMk/>
            <pc:sldMk cId="4146030644" sldId="260"/>
            <ac:spMk id="4" creationId="{6DA11FCA-4DD8-10A7-1310-DB5DBD910033}"/>
          </ac:spMkLst>
        </pc:spChg>
        <pc:spChg chg="add del mod">
          <ac:chgData name="Thorkilson, Kelly A CIV USCG D5 (USA)" userId="3db2f863-8a22-4f80-94c4-bcf99586c778" providerId="ADAL" clId="{10F7A554-97EF-4C77-A3C3-F7CE5D183839}" dt="2026-05-05T13:14:03.293" v="1766" actId="478"/>
          <ac:spMkLst>
            <pc:docMk/>
            <pc:sldMk cId="4146030644" sldId="260"/>
            <ac:spMk id="5" creationId="{B5DE529D-9CCA-1415-394E-77F4435486A3}"/>
          </ac:spMkLst>
        </pc:spChg>
      </pc:sldChg>
      <pc:sldChg chg="addSp delSp modSp add mod ord">
        <pc:chgData name="Thorkilson, Kelly A CIV USCG D5 (USA)" userId="3db2f863-8a22-4f80-94c4-bcf99586c778" providerId="ADAL" clId="{10F7A554-97EF-4C77-A3C3-F7CE5D183839}" dt="2026-05-05T18:14:07.203" v="3602" actId="20577"/>
        <pc:sldMkLst>
          <pc:docMk/>
          <pc:sldMk cId="2909847731" sldId="261"/>
        </pc:sldMkLst>
        <pc:spChg chg="mod">
          <ac:chgData name="Thorkilson, Kelly A CIV USCG D5 (USA)" userId="3db2f863-8a22-4f80-94c4-bcf99586c778" providerId="ADAL" clId="{10F7A554-97EF-4C77-A3C3-F7CE5D183839}" dt="2026-05-05T18:13:36.900" v="3510" actId="20577"/>
          <ac:spMkLst>
            <pc:docMk/>
            <pc:sldMk cId="2909847731" sldId="261"/>
            <ac:spMk id="2" creationId="{6BA9E863-A367-DF2E-4E7B-597F69D7DAEA}"/>
          </ac:spMkLst>
        </pc:spChg>
        <pc:spChg chg="mod">
          <ac:chgData name="Thorkilson, Kelly A CIV USCG D5 (USA)" userId="3db2f863-8a22-4f80-94c4-bcf99586c778" providerId="ADAL" clId="{10F7A554-97EF-4C77-A3C3-F7CE5D183839}" dt="2026-05-05T13:37:16.703" v="1848" actId="5793"/>
          <ac:spMkLst>
            <pc:docMk/>
            <pc:sldMk cId="2909847731" sldId="261"/>
            <ac:spMk id="3" creationId="{4D99705F-9B42-5637-B6BD-B40EF75BF044}"/>
          </ac:spMkLst>
        </pc:spChg>
        <pc:spChg chg="mod">
          <ac:chgData name="Thorkilson, Kelly A CIV USCG D5 (USA)" userId="3db2f863-8a22-4f80-94c4-bcf99586c778" providerId="ADAL" clId="{10F7A554-97EF-4C77-A3C3-F7CE5D183839}" dt="2026-05-05T18:14:07.203" v="3602" actId="20577"/>
          <ac:spMkLst>
            <pc:docMk/>
            <pc:sldMk cId="2909847731" sldId="261"/>
            <ac:spMk id="4" creationId="{B7D50673-D6D0-E14E-E413-A797B02E7176}"/>
          </ac:spMkLst>
        </pc:spChg>
        <pc:spChg chg="add del mod">
          <ac:chgData name="Thorkilson, Kelly A CIV USCG D5 (USA)" userId="3db2f863-8a22-4f80-94c4-bcf99586c778" providerId="ADAL" clId="{10F7A554-97EF-4C77-A3C3-F7CE5D183839}" dt="2026-05-05T13:15:10.242" v="1802" actId="478"/>
          <ac:spMkLst>
            <pc:docMk/>
            <pc:sldMk cId="2909847731" sldId="261"/>
            <ac:spMk id="5" creationId="{6712C68A-0C26-B7F9-81CE-D9E2B9214C51}"/>
          </ac:spMkLst>
        </pc:spChg>
      </pc:sldChg>
      <pc:sldChg chg="addSp delSp modSp add mod ord">
        <pc:chgData name="Thorkilson, Kelly A CIV USCG D5 (USA)" userId="3db2f863-8a22-4f80-94c4-bcf99586c778" providerId="ADAL" clId="{10F7A554-97EF-4C77-A3C3-F7CE5D183839}" dt="2026-05-05T16:00:28.071" v="3189"/>
        <pc:sldMkLst>
          <pc:docMk/>
          <pc:sldMk cId="1574290425" sldId="262"/>
        </pc:sldMkLst>
        <pc:spChg chg="mod">
          <ac:chgData name="Thorkilson, Kelly A CIV USCG D5 (USA)" userId="3db2f863-8a22-4f80-94c4-bcf99586c778" providerId="ADAL" clId="{10F7A554-97EF-4C77-A3C3-F7CE5D183839}" dt="2026-05-04T12:55:40.198" v="327"/>
          <ac:spMkLst>
            <pc:docMk/>
            <pc:sldMk cId="1574290425" sldId="262"/>
            <ac:spMk id="2" creationId="{DAE3F502-206D-596F-737C-1E9B1266426B}"/>
          </ac:spMkLst>
        </pc:spChg>
        <pc:spChg chg="mod">
          <ac:chgData name="Thorkilson, Kelly A CIV USCG D5 (USA)" userId="3db2f863-8a22-4f80-94c4-bcf99586c778" providerId="ADAL" clId="{10F7A554-97EF-4C77-A3C3-F7CE5D183839}" dt="2026-05-05T15:27:06.311" v="2811" actId="14100"/>
          <ac:spMkLst>
            <pc:docMk/>
            <pc:sldMk cId="1574290425" sldId="262"/>
            <ac:spMk id="3" creationId="{49DA5380-8063-E3D0-E50A-E786DDAEF2E3}"/>
          </ac:spMkLst>
        </pc:spChg>
        <pc:spChg chg="mod">
          <ac:chgData name="Thorkilson, Kelly A CIV USCG D5 (USA)" userId="3db2f863-8a22-4f80-94c4-bcf99586c778" providerId="ADAL" clId="{10F7A554-97EF-4C77-A3C3-F7CE5D183839}" dt="2026-05-05T15:27:08.884" v="2813" actId="27636"/>
          <ac:spMkLst>
            <pc:docMk/>
            <pc:sldMk cId="1574290425" sldId="262"/>
            <ac:spMk id="4" creationId="{65A3A1E1-A4DC-287F-CC71-7701D0B7EDCD}"/>
          </ac:spMkLst>
        </pc:spChg>
        <pc:spChg chg="add del mod">
          <ac:chgData name="Thorkilson, Kelly A CIV USCG D5 (USA)" userId="3db2f863-8a22-4f80-94c4-bcf99586c778" providerId="ADAL" clId="{10F7A554-97EF-4C77-A3C3-F7CE5D183839}" dt="2026-05-05T13:15:23.509" v="1809" actId="478"/>
          <ac:spMkLst>
            <pc:docMk/>
            <pc:sldMk cId="1574290425" sldId="262"/>
            <ac:spMk id="5" creationId="{B6A95C80-0F4E-AB7E-2A5C-AF63DBBA29D6}"/>
          </ac:spMkLst>
        </pc:spChg>
      </pc:sldChg>
      <pc:sldChg chg="modSp add mod ord">
        <pc:chgData name="Thorkilson, Kelly A CIV USCG D5 (USA)" userId="3db2f863-8a22-4f80-94c4-bcf99586c778" providerId="ADAL" clId="{10F7A554-97EF-4C77-A3C3-F7CE5D183839}" dt="2026-05-05T17:17:32.683" v="3229" actId="20577"/>
        <pc:sldMkLst>
          <pc:docMk/>
          <pc:sldMk cId="3132636800" sldId="263"/>
        </pc:sldMkLst>
        <pc:spChg chg="mod">
          <ac:chgData name="Thorkilson, Kelly A CIV USCG D5 (USA)" userId="3db2f863-8a22-4f80-94c4-bcf99586c778" providerId="ADAL" clId="{10F7A554-97EF-4C77-A3C3-F7CE5D183839}" dt="2026-05-05T15:46:05.383" v="2837" actId="20577"/>
          <ac:spMkLst>
            <pc:docMk/>
            <pc:sldMk cId="3132636800" sldId="263"/>
            <ac:spMk id="2" creationId="{C9E155FD-3F44-7864-9DB6-31738F8D70E9}"/>
          </ac:spMkLst>
        </pc:spChg>
        <pc:spChg chg="mod">
          <ac:chgData name="Thorkilson, Kelly A CIV USCG D5 (USA)" userId="3db2f863-8a22-4f80-94c4-bcf99586c778" providerId="ADAL" clId="{10F7A554-97EF-4C77-A3C3-F7CE5D183839}" dt="2026-05-05T15:47:44.511" v="3057" actId="20577"/>
          <ac:spMkLst>
            <pc:docMk/>
            <pc:sldMk cId="3132636800" sldId="263"/>
            <ac:spMk id="3" creationId="{BB910CAA-C748-1162-8624-6914B2530DD8}"/>
          </ac:spMkLst>
        </pc:spChg>
        <pc:spChg chg="mod">
          <ac:chgData name="Thorkilson, Kelly A CIV USCG D5 (USA)" userId="3db2f863-8a22-4f80-94c4-bcf99586c778" providerId="ADAL" clId="{10F7A554-97EF-4C77-A3C3-F7CE5D183839}" dt="2026-05-05T17:17:32.683" v="3229" actId="20577"/>
          <ac:spMkLst>
            <pc:docMk/>
            <pc:sldMk cId="3132636800" sldId="263"/>
            <ac:spMk id="4" creationId="{7B53D65C-CBB1-1541-4C37-211F8B293E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1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1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70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4892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04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58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87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08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7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0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6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88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1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6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4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39E8661-167B-428B-980E-9555A2167D4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A0825-A1CF-4201-88C7-008EE33B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221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FCB6A-93F3-E440-9BEC-E14DD57F3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212" y="415829"/>
            <a:ext cx="8825658" cy="3329581"/>
          </a:xfrm>
        </p:spPr>
        <p:txBody>
          <a:bodyPr/>
          <a:lstStyle/>
          <a:p>
            <a:r>
              <a:rPr lang="en-US" dirty="0"/>
              <a:t>Workgroup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8254B5-CE0F-65FD-221A-BC42595EA9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RRT Spring meeting 2026</a:t>
            </a:r>
          </a:p>
        </p:txBody>
      </p:sp>
    </p:spTree>
    <p:extLst>
      <p:ext uri="{BB962C8B-B14F-4D97-AF65-F5344CB8AC3E}">
        <p14:creationId xmlns:p14="http://schemas.microsoft.com/office/powerpoint/2010/main" val="402789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EE4E366E-272A-409E-840F-9A6A64A9E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721560C-E4AB-4287-A29C-3F6916794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DF6CFF07-D953-4F9C-9A0E-E0A6AACB6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B14D6C-7706-AF8B-03D8-0063C4B82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General RRT Management </a:t>
            </a:r>
          </a:p>
        </p:txBody>
      </p:sp>
      <p:sp useBgFill="1">
        <p:nvSpPr>
          <p:cNvPr id="32" name="Freeform: Shape 31">
            <a:extLst>
              <a:ext uri="{FF2B5EF4-FFF2-40B4-BE49-F238E27FC236}">
                <a16:creationId xmlns:a16="http://schemas.microsoft.com/office/drawing/2014/main" id="{DAA4FEEE-0B5F-41BF-825D-60F9FB089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9DD5F-413B-BFD7-6B70-1467FC58F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548281"/>
            <a:ext cx="5122606" cy="3658689"/>
          </a:xfrm>
        </p:spPr>
        <p:txBody>
          <a:bodyPr>
            <a:normAutofit/>
          </a:bodyPr>
          <a:lstStyle/>
          <a:p>
            <a:r>
              <a:rPr lang="en-US" dirty="0"/>
              <a:t>Website Continues to be Improved</a:t>
            </a:r>
          </a:p>
          <a:p>
            <a:pPr lvl="1"/>
            <a:r>
              <a:rPr lang="en-US" dirty="0"/>
              <a:t>Quick Reference Guide</a:t>
            </a:r>
          </a:p>
          <a:p>
            <a:pPr lvl="1"/>
            <a:r>
              <a:rPr lang="en-US" dirty="0"/>
              <a:t>User Manual</a:t>
            </a:r>
          </a:p>
          <a:p>
            <a:r>
              <a:rPr lang="en-US" dirty="0"/>
              <a:t>Workgroup Workspaces</a:t>
            </a:r>
          </a:p>
          <a:p>
            <a:r>
              <a:rPr lang="en-US" dirty="0"/>
              <a:t>RCP and ACP Links</a:t>
            </a:r>
          </a:p>
          <a:p>
            <a:r>
              <a:rPr lang="en-US" dirty="0"/>
              <a:t>Document Organization &amp;  Sharing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DECFA8-184E-422F-B58D-B60A2FE84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442" y="3127399"/>
            <a:ext cx="5451627" cy="144468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08624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F357B-2C57-6F81-0429-19E09430F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26E23-FF95-E179-77D5-E422C506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4" y="365125"/>
            <a:ext cx="11821886" cy="1325563"/>
          </a:xfrm>
        </p:spPr>
        <p:txBody>
          <a:bodyPr/>
          <a:lstStyle/>
          <a:p>
            <a:r>
              <a:rPr lang="en-US" dirty="0"/>
              <a:t>Cultural, Historic, Environmental, &amp;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91B9D-C66F-EB62-A907-DAEF1B5C3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29" y="2043340"/>
            <a:ext cx="4604657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Objectives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Develop Cultural Resource Guidance Tools &amp; Training Materials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Update RCP Notification Procedures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Streamline Consultation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A11FCA-4DD8-10A7-1310-DB5DBD910033}"/>
              </a:ext>
            </a:extLst>
          </p:cNvPr>
          <p:cNvSpPr txBox="1">
            <a:spLocks/>
          </p:cNvSpPr>
          <p:nvPr/>
        </p:nvSpPr>
        <p:spPr>
          <a:xfrm>
            <a:off x="5987144" y="1908403"/>
            <a:ext cx="62048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Accomplishments</a:t>
            </a:r>
          </a:p>
          <a:p>
            <a:pPr lvl="1"/>
            <a:r>
              <a:rPr lang="en-US" dirty="0"/>
              <a:t>NHPA/SHPO Sub-workgroup</a:t>
            </a:r>
          </a:p>
          <a:p>
            <a:pPr lvl="1"/>
            <a:r>
              <a:rPr lang="en-US" dirty="0"/>
              <a:t>Federal Trustee Notifications (Final Draft)</a:t>
            </a:r>
          </a:p>
          <a:p>
            <a:pPr lvl="1"/>
            <a:r>
              <a:rPr lang="en-US" dirty="0"/>
              <a:t>Unanticipated Discovery Plan &amp; 2-page Job Aid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Needs</a:t>
            </a:r>
          </a:p>
          <a:p>
            <a:pPr lvl="1"/>
            <a:r>
              <a:rPr lang="en-US" dirty="0"/>
              <a:t>In-person Tribal Focus Meeting</a:t>
            </a:r>
          </a:p>
          <a:p>
            <a:pPr lvl="1"/>
            <a:r>
              <a:rPr lang="en-US" dirty="0"/>
              <a:t>Fish &amp; Wildlife Annexes</a:t>
            </a:r>
          </a:p>
          <a:p>
            <a:pPr lvl="2"/>
            <a:r>
              <a:rPr lang="en-US" dirty="0"/>
              <a:t>Oiled Wildlife Response Org Req</a:t>
            </a:r>
          </a:p>
          <a:p>
            <a:pPr lvl="2"/>
            <a:r>
              <a:rPr lang="en-US" dirty="0"/>
              <a:t>USFWS PRFAs for Wildlife Branch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030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DF44D-0CB6-528D-CA16-E102FC9DC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3F502-206D-596F-737C-1E9B12664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Spill Response Countermeasures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A5380-8063-E3D0-E50A-E786DDAEF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0" y="1825625"/>
            <a:ext cx="4198033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Objectives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Develop/Refine Response Countermeasure Strategies to Assist the Response Community for Spill Response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A3A1E1-A4DC-287F-CC71-7701D0B7EDCD}"/>
              </a:ext>
            </a:extLst>
          </p:cNvPr>
          <p:cNvSpPr txBox="1">
            <a:spLocks/>
          </p:cNvSpPr>
          <p:nvPr/>
        </p:nvSpPr>
        <p:spPr>
          <a:xfrm>
            <a:off x="4844143" y="1690687"/>
            <a:ext cx="6701746" cy="49713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Accomplishments</a:t>
            </a:r>
          </a:p>
          <a:p>
            <a:pPr lvl="1"/>
            <a:r>
              <a:rPr lang="en-US" dirty="0"/>
              <a:t>Completed objective via Chemical &amp; Biological Countermeasures Use Protocol </a:t>
            </a:r>
          </a:p>
          <a:p>
            <a:pPr lvl="1"/>
            <a:r>
              <a:rPr lang="en-US" dirty="0"/>
              <a:t>New members and Co-Chairs</a:t>
            </a:r>
          </a:p>
          <a:p>
            <a:pPr lvl="2"/>
            <a:r>
              <a:rPr lang="en-US" dirty="0"/>
              <a:t>USCG, EPA, States, DOI, ORSANCO, OSHA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Needs</a:t>
            </a:r>
          </a:p>
          <a:p>
            <a:pPr lvl="1"/>
            <a:r>
              <a:rPr lang="en-US" dirty="0"/>
              <a:t>New Work Plan Objective:</a:t>
            </a:r>
          </a:p>
          <a:p>
            <a:pPr lvl="2"/>
            <a:r>
              <a:rPr lang="en-US" dirty="0"/>
              <a:t>Review/Validate/Update following Pre-Authorizations</a:t>
            </a:r>
          </a:p>
          <a:p>
            <a:pPr lvl="3"/>
            <a:r>
              <a:rPr lang="en-US" dirty="0"/>
              <a:t>Surface Washing Agents</a:t>
            </a:r>
          </a:p>
          <a:p>
            <a:pPr lvl="3"/>
            <a:r>
              <a:rPr lang="en-US" dirty="0"/>
              <a:t>CIA agents (Solidifiers)</a:t>
            </a:r>
          </a:p>
          <a:p>
            <a:pPr lvl="3"/>
            <a:r>
              <a:rPr lang="en-US" dirty="0"/>
              <a:t>Bioremediation</a:t>
            </a:r>
          </a:p>
          <a:p>
            <a:pPr lvl="2"/>
            <a:r>
              <a:rPr lang="en-US" dirty="0"/>
              <a:t>Review/Validate/Update R3/R4 SMART Protocols</a:t>
            </a:r>
          </a:p>
        </p:txBody>
      </p:sp>
    </p:spTree>
    <p:extLst>
      <p:ext uri="{BB962C8B-B14F-4D97-AF65-F5344CB8AC3E}">
        <p14:creationId xmlns:p14="http://schemas.microsoft.com/office/powerpoint/2010/main" val="157429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FC14C-CFC0-6F2F-D9B3-8F06F5167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55FD-3F44-7864-9DB6-31738F8D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936289" cy="1400530"/>
          </a:xfrm>
        </p:spPr>
        <p:txBody>
          <a:bodyPr/>
          <a:lstStyle/>
          <a:p>
            <a:r>
              <a:rPr lang="en-US" dirty="0"/>
              <a:t>Training and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10CAA-C748-1162-8624-6914B2530D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838200" y="1825625"/>
            <a:ext cx="4604657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Objectives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Coordinate Training &amp; Exercise Opportunities</a:t>
            </a:r>
          </a:p>
          <a:p>
            <a:pPr marL="457200" lvl="1" indent="0" defTabSz="914400">
              <a:lnSpc>
                <a:spcPct val="90000"/>
              </a:lnSpc>
              <a:spcBef>
                <a:spcPts val="500"/>
              </a:spcBef>
              <a:buNone/>
            </a:pPr>
            <a:endParaRPr lang="en-US" sz="2400" dirty="0">
              <a:latin typeface="+mn-lt"/>
              <a:ea typeface="+mn-ea"/>
              <a:cs typeface="+mn-cs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Develop Annual TTX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53D65C-CBB1-1541-4C37-211F8B293EA4}"/>
              </a:ext>
            </a:extLst>
          </p:cNvPr>
          <p:cNvSpPr txBox="1">
            <a:spLocks/>
          </p:cNvSpPr>
          <p:nvPr/>
        </p:nvSpPr>
        <p:spPr>
          <a:xfrm>
            <a:off x="5932715" y="1690688"/>
            <a:ext cx="58417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Accomplishments</a:t>
            </a:r>
          </a:p>
          <a:p>
            <a:pPr lvl="1"/>
            <a:r>
              <a:rPr lang="en-US" dirty="0"/>
              <a:t>Developed 2026 Spring TTX</a:t>
            </a:r>
          </a:p>
          <a:p>
            <a:pPr lvl="1"/>
            <a:r>
              <a:rPr lang="en-US" dirty="0"/>
              <a:t>Solicited ideas for 2027 Spring TTX</a:t>
            </a:r>
          </a:p>
          <a:p>
            <a:pPr lvl="2"/>
            <a:r>
              <a:rPr lang="en-US" dirty="0"/>
              <a:t>Cross Boundary ISRRT</a:t>
            </a:r>
          </a:p>
          <a:p>
            <a:pPr lvl="2"/>
            <a:r>
              <a:rPr lang="en-US" dirty="0"/>
              <a:t>4-Hour Consultation</a:t>
            </a:r>
          </a:p>
          <a:p>
            <a:pPr lvl="2"/>
            <a:r>
              <a:rPr lang="en-US" dirty="0"/>
              <a:t>ENVL Workshop</a:t>
            </a:r>
          </a:p>
          <a:p>
            <a:pPr lvl="3"/>
            <a:r>
              <a:rPr lang="en-US" dirty="0"/>
              <a:t>DOI Sitman for ENV WS (R5)</a:t>
            </a:r>
          </a:p>
          <a:p>
            <a:pPr lvl="2"/>
            <a:r>
              <a:rPr lang="en-US" dirty="0"/>
              <a:t>Places of Refuge</a:t>
            </a:r>
          </a:p>
          <a:p>
            <a:pPr lvl="1"/>
            <a:r>
              <a:rPr lang="en-US" dirty="0"/>
              <a:t>Website T&amp;E Calendar</a:t>
            </a:r>
          </a:p>
          <a:p>
            <a:pPr lvl="1"/>
            <a:endParaRPr lang="en-US" dirty="0"/>
          </a:p>
          <a:p>
            <a:r>
              <a:rPr lang="en-US" dirty="0"/>
              <a:t>Needs</a:t>
            </a:r>
          </a:p>
          <a:p>
            <a:pPr lvl="1"/>
            <a:r>
              <a:rPr lang="en-US" dirty="0"/>
              <a:t>Determine Objectives for 2027 TTX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36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C7C20-8D4F-FCE7-0893-2E5ACC236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9E863-A367-DF2E-4E7B-597F69D7D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936289" cy="1400530"/>
          </a:xfrm>
        </p:spPr>
        <p:txBody>
          <a:bodyPr/>
          <a:lstStyle/>
          <a:p>
            <a:r>
              <a:rPr lang="en-US" dirty="0"/>
              <a:t>Information Management &amp; 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9705F-9B42-5637-B6BD-B40EF75BF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4657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Objectives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Develop Standard Schema for GIS Based Response Plan Products to Facilitate Information Sharing</a:t>
            </a:r>
          </a:p>
          <a:p>
            <a:pPr marL="457200" lvl="1" indent="0" defTabSz="914400">
              <a:lnSpc>
                <a:spcPct val="90000"/>
              </a:lnSpc>
              <a:spcBef>
                <a:spcPts val="500"/>
              </a:spcBef>
              <a:buNone/>
            </a:pPr>
            <a:endParaRPr lang="en-US" sz="2400" dirty="0">
              <a:latin typeface="+mn-lt"/>
              <a:ea typeface="+mn-ea"/>
              <a:cs typeface="+mn-cs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Facilitate &amp; Continue On-Going IMO Work Group Projects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D50673-D6D0-E14E-E413-A797B02E7176}"/>
              </a:ext>
            </a:extLst>
          </p:cNvPr>
          <p:cNvSpPr txBox="1">
            <a:spLocks/>
          </p:cNvSpPr>
          <p:nvPr/>
        </p:nvSpPr>
        <p:spPr>
          <a:xfrm>
            <a:off x="5932715" y="1690688"/>
            <a:ext cx="46046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Accomplishments</a:t>
            </a:r>
          </a:p>
          <a:p>
            <a:pPr lvl="1"/>
            <a:r>
              <a:rPr lang="en-US" dirty="0"/>
              <a:t>Finalized full membership based on survey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Needs</a:t>
            </a:r>
          </a:p>
          <a:p>
            <a:pPr lvl="1"/>
            <a:r>
              <a:rPr lang="en-US" dirty="0"/>
              <a:t>Continue to meet with intention of developing new schema </a:t>
            </a:r>
            <a:r>
              <a:rPr lang="en-US"/>
              <a:t>detail by </a:t>
            </a:r>
            <a:r>
              <a:rPr lang="en-US" dirty="0"/>
              <a:t>Dec RRT meeting</a:t>
            </a:r>
          </a:p>
        </p:txBody>
      </p:sp>
    </p:spTree>
    <p:extLst>
      <p:ext uri="{BB962C8B-B14F-4D97-AF65-F5344CB8AC3E}">
        <p14:creationId xmlns:p14="http://schemas.microsoft.com/office/powerpoint/2010/main" val="2909847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87377-6107-E1C8-A405-9EAAFAB7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Contingency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F93D1-9759-9C73-A643-B9A72A87E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4657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Objectives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Review &amp; Update R3RCP in accordance with 5-year cycle</a:t>
            </a:r>
          </a:p>
          <a:p>
            <a:pPr marL="457200" lvl="1" indent="0" defTabSz="914400">
              <a:lnSpc>
                <a:spcPct val="90000"/>
              </a:lnSpc>
              <a:spcBef>
                <a:spcPts val="500"/>
              </a:spcBef>
              <a:buNone/>
            </a:pPr>
            <a:endParaRPr lang="en-US" sz="2400" dirty="0">
              <a:latin typeface="+mn-lt"/>
              <a:ea typeface="+mn-ea"/>
              <a:cs typeface="+mn-cs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ea typeface="+mn-ea"/>
                <a:cs typeface="+mn-cs"/>
              </a:rPr>
              <a:t>Support RRT Coordinators in validating all documents on the RRT3 Website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4B896E6-DDDA-B3C9-4DCC-FC81A9AA7660}"/>
              </a:ext>
            </a:extLst>
          </p:cNvPr>
          <p:cNvSpPr txBox="1">
            <a:spLocks/>
          </p:cNvSpPr>
          <p:nvPr/>
        </p:nvSpPr>
        <p:spPr>
          <a:xfrm>
            <a:off x="5932715" y="1690688"/>
            <a:ext cx="46046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Accomplishments</a:t>
            </a:r>
          </a:p>
          <a:p>
            <a:pPr lvl="1"/>
            <a:r>
              <a:rPr lang="en-US" dirty="0"/>
              <a:t>Targeted Appendix Review &amp; Update	</a:t>
            </a:r>
          </a:p>
          <a:p>
            <a:pPr lvl="2"/>
            <a:r>
              <a:rPr lang="en-US" dirty="0"/>
              <a:t>Appendix 1 &amp; 2</a:t>
            </a:r>
          </a:p>
          <a:p>
            <a:pPr lvl="1"/>
            <a:r>
              <a:rPr lang="en-US" dirty="0"/>
              <a:t>RCP Revision Process Approval</a:t>
            </a:r>
          </a:p>
          <a:p>
            <a:pPr lvl="1"/>
            <a:r>
              <a:rPr lang="en-US" dirty="0"/>
              <a:t>PA/Lake Erie shoreline RCP language update 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Needs</a:t>
            </a:r>
          </a:p>
          <a:p>
            <a:pPr lvl="1"/>
            <a:r>
              <a:rPr lang="en-US" dirty="0"/>
              <a:t>Appendix 4 – Sub workgroups for each boundary update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080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Metadata/LabelInfo.xml><?xml version="1.0" encoding="utf-8"?>
<clbl:labelList xmlns:clbl="http://schemas.microsoft.com/office/2020/mipLabelMetadata">
  <clbl:label id="{369ba0d5-02cb-4d2f-94fd-9212cc24b78c}" enabled="0" method="" siteId="{369ba0d5-02cb-4d2f-94fd-9212cc24b7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337</TotalTime>
  <Words>323</Words>
  <Application>Microsoft Office PowerPoint</Application>
  <PresentationFormat>Widescreen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Workgroup Updates</vt:lpstr>
      <vt:lpstr>General RRT Management </vt:lpstr>
      <vt:lpstr>Cultural, Historic, Environmental, &amp; Resources</vt:lpstr>
      <vt:lpstr>Spill Response Countermeasures</vt:lpstr>
      <vt:lpstr>Training and Exercise</vt:lpstr>
      <vt:lpstr>Information Management &amp; Outreach</vt:lpstr>
      <vt:lpstr>Regional Contingency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Thorkilson, Kelly A CIV USCG D5 (USA)</dc:creator>
  <cp:lastModifiedBy>Thorkilson, Kelly A CIV USCG D5 (USA)</cp:lastModifiedBy>
  <cp:revision>1</cp:revision>
  <dcterms:created xsi:type="dcterms:W3CDTF">2026-05-04T12:44:12Z</dcterms:created>
  <dcterms:modified xsi:type="dcterms:W3CDTF">2026-05-05T18:14:10Z</dcterms:modified>
</cp:coreProperties>
</file>