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omments/modernComment_1CC_72D5D2F2.xml" ContentType="application/vnd.ms-powerpoint.comments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comments/modernComment_1C4_7D26011B.xml" ContentType="application/vnd.ms-powerpoint.comments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60"/>
  </p:notesMasterIdLst>
  <p:sldIdLst>
    <p:sldId id="307" r:id="rId5"/>
    <p:sldId id="417" r:id="rId6"/>
    <p:sldId id="454" r:id="rId7"/>
    <p:sldId id="440" r:id="rId8"/>
    <p:sldId id="455" r:id="rId9"/>
    <p:sldId id="456" r:id="rId10"/>
    <p:sldId id="487" r:id="rId11"/>
    <p:sldId id="488" r:id="rId12"/>
    <p:sldId id="489" r:id="rId13"/>
    <p:sldId id="485" r:id="rId14"/>
    <p:sldId id="490" r:id="rId15"/>
    <p:sldId id="484" r:id="rId16"/>
    <p:sldId id="409" r:id="rId17"/>
    <p:sldId id="447" r:id="rId18"/>
    <p:sldId id="446" r:id="rId19"/>
    <p:sldId id="444" r:id="rId20"/>
    <p:sldId id="442" r:id="rId21"/>
    <p:sldId id="448" r:id="rId22"/>
    <p:sldId id="443" r:id="rId23"/>
    <p:sldId id="462" r:id="rId24"/>
    <p:sldId id="457" r:id="rId25"/>
    <p:sldId id="458" r:id="rId26"/>
    <p:sldId id="461" r:id="rId27"/>
    <p:sldId id="459" r:id="rId28"/>
    <p:sldId id="460" r:id="rId29"/>
    <p:sldId id="445" r:id="rId30"/>
    <p:sldId id="439" r:id="rId31"/>
    <p:sldId id="449" r:id="rId32"/>
    <p:sldId id="450" r:id="rId33"/>
    <p:sldId id="451" r:id="rId34"/>
    <p:sldId id="452" r:id="rId35"/>
    <p:sldId id="483" r:id="rId36"/>
    <p:sldId id="453" r:id="rId37"/>
    <p:sldId id="472" r:id="rId38"/>
    <p:sldId id="463" r:id="rId39"/>
    <p:sldId id="464" r:id="rId40"/>
    <p:sldId id="465" r:id="rId41"/>
    <p:sldId id="471" r:id="rId42"/>
    <p:sldId id="470" r:id="rId43"/>
    <p:sldId id="479" r:id="rId44"/>
    <p:sldId id="486" r:id="rId45"/>
    <p:sldId id="466" r:id="rId46"/>
    <p:sldId id="467" r:id="rId47"/>
    <p:sldId id="468" r:id="rId48"/>
    <p:sldId id="469" r:id="rId49"/>
    <p:sldId id="482" r:id="rId50"/>
    <p:sldId id="475" r:id="rId51"/>
    <p:sldId id="477" r:id="rId52"/>
    <p:sldId id="476" r:id="rId53"/>
    <p:sldId id="478" r:id="rId54"/>
    <p:sldId id="473" r:id="rId55"/>
    <p:sldId id="480" r:id="rId56"/>
    <p:sldId id="481" r:id="rId57"/>
    <p:sldId id="408" r:id="rId58"/>
    <p:sldId id="474" r:id="rId5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841EE1A-51B2-C300-18A0-1967613755D0}" name="Chatrathi, Raghu" initials="CR" userId="S::h1684@csx.com::2f5c756c-5db6-4fef-bd83-f9701d876454" providerId="AD"/>
  <p188:author id="{E91D2745-4F3D-6226-6C22-DAA71372DB7B}" name="Lueke, Clair" initials="CL" userId="S::Clair.Lueke@arcadis-us.com::a0f34816-8d4e-445b-a241-5ecc3fe87b8a" providerId="AD"/>
  <p188:author id="{27CFE684-D12D-EC04-72A4-6B21149651A2}" name="Buell, Bert" initials="BB" userId="S::albert.buell@arcadis-us.com::316f4817-b662-4946-a79a-7fde082bd741" providerId="AD"/>
  <p188:author id="{89EAD4E1-66A8-CC25-7802-130D872F26F3}" name="Yorke, Audrey" initials="AY" userId="S::Audrey.Yorke@arcadis-us.com::f8d5866b-5d9d-481c-b351-efca3fc0209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34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F0A0C76-8423-4998-AA80-4C19EF59C6ED}" v="1" dt="2026-05-07T02:24:46.39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1" d="100"/>
          <a:sy n="51" d="100"/>
        </p:scale>
        <p:origin x="1232" y="2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microsoft.com/office/2018/10/relationships/authors" Target="authors.xml"/><Relationship Id="rId5" Type="http://schemas.openxmlformats.org/officeDocument/2006/relationships/slide" Target="slides/slide1.xml"/><Relationship Id="rId61" Type="http://schemas.openxmlformats.org/officeDocument/2006/relationships/presProps" Target="presProp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notesMaster" Target="notesMasters/notesMaster1.xml"/><Relationship Id="rId65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/Relationships>
</file>

<file path=ppt/comments/modernComment_1C4_7D26011B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28EB4F40-3E8D-4FE2-BAF6-CE5CC80CFFAC}" authorId="{E91D2745-4F3D-6226-6C22-DAA71372DB7B}" created="2025-12-02T19:56:17.874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2099642651" sldId="452"/>
      <ac:picMk id="11" creationId="{030D25D2-CB6D-E91E-E2D7-2AD0EFD78B81}"/>
    </ac:deMkLst>
    <p188:txBody>
      <a:bodyPr/>
      <a:lstStyle/>
      <a:p>
        <a:r>
          <a:rPr lang="en-US"/>
          <a:t>Joe to add photo of MOCC here</a:t>
        </a:r>
      </a:p>
    </p188:txBody>
  </p188:cm>
</p188:cmLst>
</file>

<file path=ppt/comments/modernComment_1CC_72D5D2F2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B46F552B-37AF-4D73-A18C-B767CC820B3E}" authorId="{E91D2745-4F3D-6226-6C22-DAA71372DB7B}" created="2025-12-03T18:55:32.999">
    <pc:sldMkLst xmlns:pc="http://schemas.microsoft.com/office/powerpoint/2013/main/command">
      <pc:docMk/>
      <pc:sldMk cId="1926615794" sldId="460"/>
    </pc:sldMkLst>
    <p188:txBody>
      <a:bodyPr/>
      <a:lstStyle/>
      <a:p>
        <a:r>
          <a:rPr lang="en-US"/>
          <a:t>Joe, The sitrep locomotive numbers don’t match the numbers I see in the photo in bottom left. Can you QC the caption for that picture please?</a:t>
        </a:r>
      </a:p>
    </p188:txBody>
  </p188:cm>
</p188:cmLst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image" Target="../media/image111.pn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svg"/><Relationship Id="rId3" Type="http://schemas.openxmlformats.org/officeDocument/2006/relationships/image" Target="../media/image127.svg"/><Relationship Id="rId7" Type="http://schemas.openxmlformats.org/officeDocument/2006/relationships/image" Target="../media/image131.svg"/><Relationship Id="rId2" Type="http://schemas.openxmlformats.org/officeDocument/2006/relationships/image" Target="../media/image126.svg"/><Relationship Id="rId1" Type="http://schemas.openxmlformats.org/officeDocument/2006/relationships/image" Target="../media/image125.svg"/><Relationship Id="rId6" Type="http://schemas.openxmlformats.org/officeDocument/2006/relationships/image" Target="../media/image130.svg"/><Relationship Id="rId5" Type="http://schemas.openxmlformats.org/officeDocument/2006/relationships/image" Target="../media/image129.svg"/><Relationship Id="rId10" Type="http://schemas.openxmlformats.org/officeDocument/2006/relationships/image" Target="../media/image134.svg"/><Relationship Id="rId4" Type="http://schemas.openxmlformats.org/officeDocument/2006/relationships/image" Target="../media/image128.svg"/><Relationship Id="rId9" Type="http://schemas.openxmlformats.org/officeDocument/2006/relationships/image" Target="../media/image133.sv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image" Target="../media/image111.pn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svg"/><Relationship Id="rId3" Type="http://schemas.openxmlformats.org/officeDocument/2006/relationships/image" Target="../media/image127.svg"/><Relationship Id="rId7" Type="http://schemas.openxmlformats.org/officeDocument/2006/relationships/image" Target="../media/image131.svg"/><Relationship Id="rId2" Type="http://schemas.openxmlformats.org/officeDocument/2006/relationships/image" Target="../media/image126.svg"/><Relationship Id="rId1" Type="http://schemas.openxmlformats.org/officeDocument/2006/relationships/image" Target="../media/image125.svg"/><Relationship Id="rId6" Type="http://schemas.openxmlformats.org/officeDocument/2006/relationships/image" Target="../media/image130.svg"/><Relationship Id="rId5" Type="http://schemas.openxmlformats.org/officeDocument/2006/relationships/image" Target="../media/image129.svg"/><Relationship Id="rId10" Type="http://schemas.openxmlformats.org/officeDocument/2006/relationships/image" Target="../media/image134.svg"/><Relationship Id="rId4" Type="http://schemas.openxmlformats.org/officeDocument/2006/relationships/image" Target="../media/image128.svg"/><Relationship Id="rId9" Type="http://schemas.openxmlformats.org/officeDocument/2006/relationships/image" Target="../media/image133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3A0962E-810E-44EC-907B-92652C86359F}" type="doc">
      <dgm:prSet loTypeId="urn:microsoft.com/office/officeart/2008/layout/NameandTitleOrganizationalChart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3730E78-7D29-48EE-BA27-26DBF1E00EF0}">
      <dgm:prSet phldrT="[Text]" phldr="0" custT="1"/>
      <dgm:spPr/>
      <dgm:t>
        <a:bodyPr/>
        <a:lstStyle/>
        <a:p>
          <a:r>
            <a:rPr lang="en-US" sz="2000"/>
            <a:t>Incident Commander</a:t>
          </a:r>
        </a:p>
      </dgm:t>
    </dgm:pt>
    <dgm:pt modelId="{840C0465-CFED-40EE-9080-D4F26C418649}" type="parTrans" cxnId="{E796CD8A-7941-408A-843A-C7AF68DC82F3}">
      <dgm:prSet/>
      <dgm:spPr/>
      <dgm:t>
        <a:bodyPr/>
        <a:lstStyle/>
        <a:p>
          <a:endParaRPr lang="en-US"/>
        </a:p>
      </dgm:t>
    </dgm:pt>
    <dgm:pt modelId="{1221B994-653B-4D22-812F-E8CBD9896537}" type="sibTrans" cxnId="{E796CD8A-7941-408A-843A-C7AF68DC82F3}">
      <dgm:prSet custT="1"/>
      <dgm:spPr/>
      <dgm:t>
        <a:bodyPr/>
        <a:lstStyle/>
        <a:p>
          <a:r>
            <a:rPr lang="en-US" sz="2000"/>
            <a:t>Joe Taylor</a:t>
          </a:r>
        </a:p>
      </dgm:t>
    </dgm:pt>
    <dgm:pt modelId="{2DE35F4C-5037-45D6-B17B-B81A766999CC}">
      <dgm:prSet/>
      <dgm:spPr/>
      <dgm:t>
        <a:bodyPr/>
        <a:lstStyle/>
        <a:p>
          <a:r>
            <a:rPr lang="en-US"/>
            <a:t>Charles City County Fire and EMS Department</a:t>
          </a:r>
        </a:p>
      </dgm:t>
    </dgm:pt>
    <dgm:pt modelId="{3E6CE1EF-9904-40D7-BD44-2E6DA6D07CBC}" type="parTrans" cxnId="{1420DD79-C383-429F-A8C2-8A456BD3D376}">
      <dgm:prSet/>
      <dgm:spPr/>
      <dgm:t>
        <a:bodyPr/>
        <a:lstStyle/>
        <a:p>
          <a:endParaRPr lang="en-US"/>
        </a:p>
      </dgm:t>
    </dgm:pt>
    <dgm:pt modelId="{C760ED31-3A92-442F-B716-ED43A9B89963}" type="sibTrans" cxnId="{1420DD79-C383-429F-A8C2-8A456BD3D376}">
      <dgm:prSet custT="1"/>
      <dgm:spPr/>
      <dgm:t>
        <a:bodyPr/>
        <a:lstStyle/>
        <a:p>
          <a:r>
            <a:rPr lang="en-US" sz="1200"/>
            <a:t>James Johnson</a:t>
          </a:r>
        </a:p>
      </dgm:t>
    </dgm:pt>
    <dgm:pt modelId="{3E324417-B5CF-4B73-8614-54D1E0F3B943}">
      <dgm:prSet/>
      <dgm:spPr/>
      <dgm:t>
        <a:bodyPr/>
        <a:lstStyle/>
        <a:p>
          <a:r>
            <a:rPr lang="en-US"/>
            <a:t>New Kent Fire and Rescue</a:t>
          </a:r>
        </a:p>
      </dgm:t>
    </dgm:pt>
    <dgm:pt modelId="{05A511E9-2E13-419B-B56D-EA149F44EE20}" type="parTrans" cxnId="{F8772AEF-C391-4EDF-A49D-6479AD93499C}">
      <dgm:prSet/>
      <dgm:spPr/>
      <dgm:t>
        <a:bodyPr/>
        <a:lstStyle/>
        <a:p>
          <a:endParaRPr lang="en-US"/>
        </a:p>
      </dgm:t>
    </dgm:pt>
    <dgm:pt modelId="{4116F1B5-CA58-4AF1-8FDC-9084AF7B1168}" type="sibTrans" cxnId="{F8772AEF-C391-4EDF-A49D-6479AD93499C}">
      <dgm:prSet custT="1"/>
      <dgm:spPr/>
      <dgm:t>
        <a:bodyPr/>
        <a:lstStyle/>
        <a:p>
          <a:r>
            <a:rPr lang="en-US" sz="1100"/>
            <a:t>Jason Bishop</a:t>
          </a:r>
        </a:p>
        <a:p>
          <a:r>
            <a:rPr lang="en-US" sz="1100"/>
            <a:t>Rick </a:t>
          </a:r>
          <a:r>
            <a:rPr lang="en-US" sz="1100" err="1"/>
            <a:t>Opett</a:t>
          </a:r>
          <a:endParaRPr lang="en-US" sz="1100"/>
        </a:p>
      </dgm:t>
    </dgm:pt>
    <dgm:pt modelId="{A850EFD9-1370-4710-891C-23BCF2502F15}">
      <dgm:prSet/>
      <dgm:spPr/>
      <dgm:t>
        <a:bodyPr/>
        <a:lstStyle/>
        <a:p>
          <a:r>
            <a:rPr lang="en-US"/>
            <a:t>VDEM</a:t>
          </a:r>
        </a:p>
      </dgm:t>
    </dgm:pt>
    <dgm:pt modelId="{44B28C18-DB07-4ADD-8EDE-32805332E81F}" type="parTrans" cxnId="{92DF0B0D-9DA3-452A-9DF3-6DFC04C838AD}">
      <dgm:prSet/>
      <dgm:spPr/>
      <dgm:t>
        <a:bodyPr/>
        <a:lstStyle/>
        <a:p>
          <a:endParaRPr lang="en-US"/>
        </a:p>
      </dgm:t>
    </dgm:pt>
    <dgm:pt modelId="{B4017062-A7E0-40CC-A4A2-7374F90C9F8A}" type="sibTrans" cxnId="{92DF0B0D-9DA3-452A-9DF3-6DFC04C838AD}">
      <dgm:prSet custT="1"/>
      <dgm:spPr/>
      <dgm:t>
        <a:bodyPr/>
        <a:lstStyle/>
        <a:p>
          <a:endParaRPr lang="en-US" sz="1100"/>
        </a:p>
        <a:p>
          <a:r>
            <a:rPr lang="en-US" sz="1100"/>
            <a:t>Robert Paxton</a:t>
          </a:r>
        </a:p>
        <a:p>
          <a:r>
            <a:rPr lang="en-US" sz="1100"/>
            <a:t>Todd Cannon</a:t>
          </a:r>
        </a:p>
        <a:p>
          <a:endParaRPr lang="en-US" sz="1100"/>
        </a:p>
      </dgm:t>
    </dgm:pt>
    <dgm:pt modelId="{D35824BA-CC7C-4D26-88FA-C938D1FE733C}">
      <dgm:prSet/>
      <dgm:spPr/>
      <dgm:t>
        <a:bodyPr/>
        <a:lstStyle/>
        <a:p>
          <a:r>
            <a:rPr lang="en-US"/>
            <a:t>Regulatory Liaisons</a:t>
          </a:r>
        </a:p>
      </dgm:t>
    </dgm:pt>
    <dgm:pt modelId="{366D4876-3712-484A-85C1-87CFBC97771C}" type="parTrans" cxnId="{FAA46D4A-B8FA-4139-AB5B-55A2CF6DF010}">
      <dgm:prSet/>
      <dgm:spPr/>
      <dgm:t>
        <a:bodyPr/>
        <a:lstStyle/>
        <a:p>
          <a:endParaRPr lang="en-US"/>
        </a:p>
      </dgm:t>
    </dgm:pt>
    <dgm:pt modelId="{B8D4617C-4317-4F3F-B380-70EEFD79B8D1}" type="sibTrans" cxnId="{FAA46D4A-B8FA-4139-AB5B-55A2CF6DF010}">
      <dgm:prSet/>
      <dgm:spPr/>
      <dgm:t>
        <a:bodyPr/>
        <a:lstStyle/>
        <a:p>
          <a:endParaRPr lang="en-US"/>
        </a:p>
      </dgm:t>
    </dgm:pt>
    <dgm:pt modelId="{D7486D67-0C12-4DBA-8F84-E9B1DE5A363C}">
      <dgm:prSet/>
      <dgm:spPr/>
      <dgm:t>
        <a:bodyPr/>
        <a:lstStyle/>
        <a:p>
          <a:r>
            <a:rPr lang="en-US"/>
            <a:t>VA DEQ</a:t>
          </a:r>
        </a:p>
      </dgm:t>
    </dgm:pt>
    <dgm:pt modelId="{C90CA4D6-CFBB-4D7E-BE55-ED7BDA369BE4}" type="parTrans" cxnId="{2D7F5E4C-0A51-4704-A4B5-18AC8E5BB476}">
      <dgm:prSet/>
      <dgm:spPr/>
      <dgm:t>
        <a:bodyPr/>
        <a:lstStyle/>
        <a:p>
          <a:endParaRPr lang="en-US"/>
        </a:p>
      </dgm:t>
    </dgm:pt>
    <dgm:pt modelId="{283F5B49-E927-4BBF-9D23-9C81313F058F}" type="sibTrans" cxnId="{2D7F5E4C-0A51-4704-A4B5-18AC8E5BB476}">
      <dgm:prSet/>
      <dgm:spPr/>
      <dgm:t>
        <a:bodyPr/>
        <a:lstStyle/>
        <a:p>
          <a:endParaRPr lang="en-US"/>
        </a:p>
      </dgm:t>
    </dgm:pt>
    <dgm:pt modelId="{85F309D9-39CE-41E4-B159-5E99740E6559}">
      <dgm:prSet/>
      <dgm:spPr/>
      <dgm:t>
        <a:bodyPr/>
        <a:lstStyle/>
        <a:p>
          <a:r>
            <a:rPr lang="en-US"/>
            <a:t>U.S. EPA</a:t>
          </a:r>
        </a:p>
      </dgm:t>
    </dgm:pt>
    <dgm:pt modelId="{659F10F9-99DA-48FC-860A-9B07BC6292D5}" type="parTrans" cxnId="{848D85CD-FEA9-4EAE-8589-CEE957F5EEAA}">
      <dgm:prSet/>
      <dgm:spPr/>
      <dgm:t>
        <a:bodyPr/>
        <a:lstStyle/>
        <a:p>
          <a:endParaRPr lang="en-US"/>
        </a:p>
      </dgm:t>
    </dgm:pt>
    <dgm:pt modelId="{A5702252-AD58-42A2-BB78-F6A34EB436EF}" type="sibTrans" cxnId="{848D85CD-FEA9-4EAE-8589-CEE957F5EEAA}">
      <dgm:prSet custT="1"/>
      <dgm:spPr/>
      <dgm:t>
        <a:bodyPr/>
        <a:lstStyle/>
        <a:p>
          <a:r>
            <a:rPr lang="en-US" sz="1000"/>
            <a:t>Laura Casillas</a:t>
          </a:r>
        </a:p>
        <a:p>
          <a:r>
            <a:rPr lang="en-US" sz="1000"/>
            <a:t>Maggie Ferry</a:t>
          </a:r>
        </a:p>
        <a:p>
          <a:r>
            <a:rPr lang="en-US" sz="1000"/>
            <a:t>Dane Kormos</a:t>
          </a:r>
        </a:p>
      </dgm:t>
    </dgm:pt>
    <dgm:pt modelId="{D94B1724-5846-470C-8045-FDE3DD5844C6}">
      <dgm:prSet/>
      <dgm:spPr/>
      <dgm:t>
        <a:bodyPr/>
        <a:lstStyle/>
        <a:p>
          <a:r>
            <a:rPr lang="en-US"/>
            <a:t>VDOT</a:t>
          </a:r>
        </a:p>
      </dgm:t>
    </dgm:pt>
    <dgm:pt modelId="{9AFDA4F6-F6B5-46E0-A8BF-B8FAA9C32F9C}" type="parTrans" cxnId="{FC5E50A4-50E9-429E-AB80-D3F6172A4DFC}">
      <dgm:prSet/>
      <dgm:spPr/>
      <dgm:t>
        <a:bodyPr/>
        <a:lstStyle/>
        <a:p>
          <a:endParaRPr lang="en-US"/>
        </a:p>
      </dgm:t>
    </dgm:pt>
    <dgm:pt modelId="{D18CA4E5-3AF4-48F4-84A2-D242F2EA82C9}" type="sibTrans" cxnId="{FC5E50A4-50E9-429E-AB80-D3F6172A4DFC}">
      <dgm:prSet custT="1"/>
      <dgm:spPr/>
      <dgm:t>
        <a:bodyPr/>
        <a:lstStyle/>
        <a:p>
          <a:r>
            <a:rPr lang="en-US" sz="1100"/>
            <a:t>Rusty Bevan</a:t>
          </a:r>
        </a:p>
      </dgm:t>
    </dgm:pt>
    <dgm:pt modelId="{A5AB3C6A-FA55-40A1-8131-71C12B403EB3}">
      <dgm:prSet/>
      <dgm:spPr/>
      <dgm:t>
        <a:bodyPr/>
        <a:lstStyle/>
        <a:p>
          <a:r>
            <a:rPr lang="en-US"/>
            <a:t>New Kent County Sheriff</a:t>
          </a:r>
        </a:p>
      </dgm:t>
    </dgm:pt>
    <dgm:pt modelId="{12D971EB-2B89-4653-8B72-92B7E92CAC3E}" type="parTrans" cxnId="{29CAD4F3-0B03-47FE-BC48-A640966696D9}">
      <dgm:prSet/>
      <dgm:spPr/>
      <dgm:t>
        <a:bodyPr/>
        <a:lstStyle/>
        <a:p>
          <a:endParaRPr lang="en-US"/>
        </a:p>
      </dgm:t>
    </dgm:pt>
    <dgm:pt modelId="{A49B7901-EBF4-44C7-B37C-8251377803A6}" type="sibTrans" cxnId="{29CAD4F3-0B03-47FE-BC48-A640966696D9}">
      <dgm:prSet custT="1"/>
      <dgm:spPr/>
      <dgm:t>
        <a:bodyPr/>
        <a:lstStyle/>
        <a:p>
          <a:r>
            <a:rPr lang="en-US" sz="1100"/>
            <a:t>C. Thomas</a:t>
          </a:r>
        </a:p>
      </dgm:t>
    </dgm:pt>
    <dgm:pt modelId="{29518452-BA56-45BB-A784-947CF1BD7FBE}">
      <dgm:prSet/>
      <dgm:spPr/>
      <dgm:t>
        <a:bodyPr/>
        <a:lstStyle/>
        <a:p>
          <a:r>
            <a:rPr lang="en-US"/>
            <a:t>TSA</a:t>
          </a:r>
        </a:p>
      </dgm:t>
    </dgm:pt>
    <dgm:pt modelId="{58B6A357-8352-451C-A6CC-DA04C3BF87A7}" type="parTrans" cxnId="{46D08AC9-2626-4776-8E4F-A03F54AA1BFC}">
      <dgm:prSet/>
      <dgm:spPr/>
      <dgm:t>
        <a:bodyPr/>
        <a:lstStyle/>
        <a:p>
          <a:endParaRPr lang="en-US"/>
        </a:p>
      </dgm:t>
    </dgm:pt>
    <dgm:pt modelId="{9BE64FAE-3530-4EAE-B957-60505A0A4411}" type="sibTrans" cxnId="{46D08AC9-2626-4776-8E4F-A03F54AA1BFC}">
      <dgm:prSet custT="1"/>
      <dgm:spPr/>
      <dgm:t>
        <a:bodyPr/>
        <a:lstStyle/>
        <a:p>
          <a:r>
            <a:rPr lang="en-US" sz="1100"/>
            <a:t>Joseph Lopez</a:t>
          </a:r>
        </a:p>
      </dgm:t>
    </dgm:pt>
    <dgm:pt modelId="{8AAF26C0-A55D-4B24-99A4-32B95B98CA5A}">
      <dgm:prSet/>
      <dgm:spPr/>
      <dgm:t>
        <a:bodyPr/>
        <a:lstStyle/>
        <a:p>
          <a:r>
            <a:rPr lang="en-US"/>
            <a:t>FRA</a:t>
          </a:r>
        </a:p>
      </dgm:t>
    </dgm:pt>
    <dgm:pt modelId="{BD1E00FD-3E2E-4C7E-B55D-D63070708FF2}" type="parTrans" cxnId="{8E5CD7DE-BFA5-4D70-8257-861168B4A1AA}">
      <dgm:prSet/>
      <dgm:spPr/>
      <dgm:t>
        <a:bodyPr/>
        <a:lstStyle/>
        <a:p>
          <a:endParaRPr lang="en-US"/>
        </a:p>
      </dgm:t>
    </dgm:pt>
    <dgm:pt modelId="{A396BFF8-D2B7-4BD7-9A6A-46F380689831}" type="sibTrans" cxnId="{8E5CD7DE-BFA5-4D70-8257-861168B4A1AA}">
      <dgm:prSet/>
      <dgm:spPr>
        <a:blipFill rotWithShape="0">
          <a:blip xmlns:r="http://schemas.openxmlformats.org/officeDocument/2006/relationships" r:embed="rId1"/>
          <a:srcRect/>
          <a:stretch>
            <a:fillRect l="-7000" r="-7000"/>
          </a:stretch>
        </a:blipFill>
      </dgm:spPr>
      <dgm:t>
        <a:bodyPr/>
        <a:lstStyle/>
        <a:p>
          <a:endParaRPr lang="en-US"/>
        </a:p>
      </dgm:t>
    </dgm:pt>
    <dgm:pt modelId="{53D603A9-3A32-4795-9706-6DAD8C38AE14}">
      <dgm:prSet/>
      <dgm:spPr/>
      <dgm:t>
        <a:bodyPr/>
        <a:lstStyle/>
        <a:p>
          <a:r>
            <a:rPr lang="en-US"/>
            <a:t>USACE</a:t>
          </a:r>
        </a:p>
      </dgm:t>
    </dgm:pt>
    <dgm:pt modelId="{CBA14A44-D4F1-48B2-98E5-2D055CCE029C}" type="parTrans" cxnId="{D272E230-47B7-42E7-8837-E643D6491987}">
      <dgm:prSet/>
      <dgm:spPr/>
      <dgm:t>
        <a:bodyPr/>
        <a:lstStyle/>
        <a:p>
          <a:endParaRPr lang="en-US"/>
        </a:p>
      </dgm:t>
    </dgm:pt>
    <dgm:pt modelId="{1A0582F9-E762-4599-8E88-8DB4E9DF23DF}" type="sibTrans" cxnId="{D272E230-47B7-42E7-8837-E643D6491987}">
      <dgm:prSet/>
      <dgm:spPr>
        <a:blipFill rotWithShape="0">
          <a:blip xmlns:r="http://schemas.openxmlformats.org/officeDocument/2006/relationships" r:embed="rId2"/>
          <a:srcRect/>
          <a:stretch>
            <a:fillRect l="-12000" r="-12000"/>
          </a:stretch>
        </a:blipFill>
      </dgm:spPr>
      <dgm:t>
        <a:bodyPr/>
        <a:lstStyle/>
        <a:p>
          <a:endParaRPr lang="en-US"/>
        </a:p>
      </dgm:t>
    </dgm:pt>
    <dgm:pt modelId="{0066A8ED-9D18-4D29-952C-23A3ED5F37A6}" type="pres">
      <dgm:prSet presAssocID="{33A0962E-810E-44EC-907B-92652C86359F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8FE6FEEF-8058-4255-983F-C1F2DFFC0D39}" type="pres">
      <dgm:prSet presAssocID="{63730E78-7D29-48EE-BA27-26DBF1E00EF0}" presName="hierRoot1" presStyleCnt="0">
        <dgm:presLayoutVars>
          <dgm:hierBranch val="init"/>
        </dgm:presLayoutVars>
      </dgm:prSet>
      <dgm:spPr/>
    </dgm:pt>
    <dgm:pt modelId="{B6493EBC-75B7-4339-BA84-C3944D27CE54}" type="pres">
      <dgm:prSet presAssocID="{63730E78-7D29-48EE-BA27-26DBF1E00EF0}" presName="rootComposite1" presStyleCnt="0"/>
      <dgm:spPr/>
    </dgm:pt>
    <dgm:pt modelId="{E496FFAE-62E0-4498-9725-B3F6039F90E8}" type="pres">
      <dgm:prSet presAssocID="{63730E78-7D29-48EE-BA27-26DBF1E00EF0}" presName="rootText1" presStyleLbl="node0" presStyleIdx="0" presStyleCnt="1" custScaleX="123772" custScaleY="107906" custLinFactY="-32840" custLinFactNeighborX="-8244" custLinFactNeighborY="-100000">
        <dgm:presLayoutVars>
          <dgm:chMax/>
          <dgm:chPref val="3"/>
        </dgm:presLayoutVars>
      </dgm:prSet>
      <dgm:spPr/>
    </dgm:pt>
    <dgm:pt modelId="{DD9DC75E-9D1B-45C6-A89A-E30B7A415F10}" type="pres">
      <dgm:prSet presAssocID="{63730E78-7D29-48EE-BA27-26DBF1E00EF0}" presName="titleText1" presStyleLbl="fgAcc0" presStyleIdx="0" presStyleCnt="1" custScaleX="103426" custScaleY="120870" custLinFactY="-173579" custLinFactNeighborX="30177" custLinFactNeighborY="-200000">
        <dgm:presLayoutVars>
          <dgm:chMax val="0"/>
          <dgm:chPref val="0"/>
        </dgm:presLayoutVars>
      </dgm:prSet>
      <dgm:spPr/>
    </dgm:pt>
    <dgm:pt modelId="{D6BCDBF9-DA31-45CB-A57E-4EA4C198AF08}" type="pres">
      <dgm:prSet presAssocID="{63730E78-7D29-48EE-BA27-26DBF1E00EF0}" presName="rootConnector1" presStyleLbl="node1" presStyleIdx="0" presStyleCnt="11"/>
      <dgm:spPr/>
    </dgm:pt>
    <dgm:pt modelId="{C626AD93-10F4-46F7-B567-73121FA312C2}" type="pres">
      <dgm:prSet presAssocID="{63730E78-7D29-48EE-BA27-26DBF1E00EF0}" presName="hierChild2" presStyleCnt="0"/>
      <dgm:spPr/>
    </dgm:pt>
    <dgm:pt modelId="{201F68C5-B3BC-4482-AB19-D749078E670A}" type="pres">
      <dgm:prSet presAssocID="{3E6CE1EF-9904-40D7-BD44-2E6DA6D07CBC}" presName="Name37" presStyleLbl="parChTrans1D2" presStyleIdx="0" presStyleCnt="6"/>
      <dgm:spPr/>
    </dgm:pt>
    <dgm:pt modelId="{40E064D6-9B43-48D1-AD4F-ED2D703D9585}" type="pres">
      <dgm:prSet presAssocID="{2DE35F4C-5037-45D6-B17B-B81A766999CC}" presName="hierRoot2" presStyleCnt="0">
        <dgm:presLayoutVars>
          <dgm:hierBranch val="init"/>
        </dgm:presLayoutVars>
      </dgm:prSet>
      <dgm:spPr/>
    </dgm:pt>
    <dgm:pt modelId="{46189E25-8977-4DC3-A88E-E3E0998DD8D4}" type="pres">
      <dgm:prSet presAssocID="{2DE35F4C-5037-45D6-B17B-B81A766999CC}" presName="rootComposite" presStyleCnt="0"/>
      <dgm:spPr/>
    </dgm:pt>
    <dgm:pt modelId="{5860CBE0-EFA1-4FC9-95A4-6797F10DC4C2}" type="pres">
      <dgm:prSet presAssocID="{2DE35F4C-5037-45D6-B17B-B81A766999CC}" presName="rootText" presStyleLbl="node1" presStyleIdx="0" presStyleCnt="11" custScaleX="109694" custScaleY="100788" custLinFactNeighborX="-1909" custLinFactNeighborY="7183">
        <dgm:presLayoutVars>
          <dgm:chMax/>
          <dgm:chPref val="3"/>
        </dgm:presLayoutVars>
      </dgm:prSet>
      <dgm:spPr/>
    </dgm:pt>
    <dgm:pt modelId="{9FB70ED6-0B20-4EDF-8E95-304A00D8A1FF}" type="pres">
      <dgm:prSet presAssocID="{2DE35F4C-5037-45D6-B17B-B81A766999CC}" presName="titleText2" presStyleLbl="fgAcc1" presStyleIdx="0" presStyleCnt="11" custScaleX="82513" custScaleY="89090" custLinFactNeighborX="2740" custLinFactNeighborY="57726">
        <dgm:presLayoutVars>
          <dgm:chMax val="0"/>
          <dgm:chPref val="0"/>
        </dgm:presLayoutVars>
      </dgm:prSet>
      <dgm:spPr/>
    </dgm:pt>
    <dgm:pt modelId="{95716B64-9010-456F-AC9D-F603BC939BA4}" type="pres">
      <dgm:prSet presAssocID="{2DE35F4C-5037-45D6-B17B-B81A766999CC}" presName="rootConnector" presStyleLbl="node2" presStyleIdx="0" presStyleCnt="0"/>
      <dgm:spPr/>
    </dgm:pt>
    <dgm:pt modelId="{D8BF6B4C-327A-4267-8DD8-0FC2E1C6E8CC}" type="pres">
      <dgm:prSet presAssocID="{2DE35F4C-5037-45D6-B17B-B81A766999CC}" presName="hierChild4" presStyleCnt="0"/>
      <dgm:spPr/>
    </dgm:pt>
    <dgm:pt modelId="{1C47D17A-D314-40A7-873D-18A3BE852D31}" type="pres">
      <dgm:prSet presAssocID="{2DE35F4C-5037-45D6-B17B-B81A766999CC}" presName="hierChild5" presStyleCnt="0"/>
      <dgm:spPr/>
    </dgm:pt>
    <dgm:pt modelId="{A412DD68-DD61-4664-94A5-A619A3C3CC48}" type="pres">
      <dgm:prSet presAssocID="{05A511E9-2E13-419B-B56D-EA149F44EE20}" presName="Name37" presStyleLbl="parChTrans1D2" presStyleIdx="1" presStyleCnt="6"/>
      <dgm:spPr/>
    </dgm:pt>
    <dgm:pt modelId="{8F0171E1-56DC-4614-8C37-3DF545994853}" type="pres">
      <dgm:prSet presAssocID="{3E324417-B5CF-4B73-8614-54D1E0F3B943}" presName="hierRoot2" presStyleCnt="0">
        <dgm:presLayoutVars>
          <dgm:hierBranch val="init"/>
        </dgm:presLayoutVars>
      </dgm:prSet>
      <dgm:spPr/>
    </dgm:pt>
    <dgm:pt modelId="{7895DCC1-0424-4F19-9651-8D472745ADD6}" type="pres">
      <dgm:prSet presAssocID="{3E324417-B5CF-4B73-8614-54D1E0F3B943}" presName="rootComposite" presStyleCnt="0"/>
      <dgm:spPr/>
    </dgm:pt>
    <dgm:pt modelId="{16E48217-8689-4FD0-8CB8-AD568B8AB569}" type="pres">
      <dgm:prSet presAssocID="{3E324417-B5CF-4B73-8614-54D1E0F3B943}" presName="rootText" presStyleLbl="node1" presStyleIdx="1" presStyleCnt="11" custScaleX="99433" custLinFactNeighborX="-15875" custLinFactNeighborY="8436">
        <dgm:presLayoutVars>
          <dgm:chMax/>
          <dgm:chPref val="3"/>
        </dgm:presLayoutVars>
      </dgm:prSet>
      <dgm:spPr/>
    </dgm:pt>
    <dgm:pt modelId="{7FC08C15-7E57-4C76-AB1C-3383A6020F06}" type="pres">
      <dgm:prSet presAssocID="{3E324417-B5CF-4B73-8614-54D1E0F3B943}" presName="titleText2" presStyleLbl="fgAcc1" presStyleIdx="1" presStyleCnt="11" custScaleX="79725" custScaleY="191357" custLinFactY="2001" custLinFactNeighborX="-11341" custLinFactNeighborY="100000">
        <dgm:presLayoutVars>
          <dgm:chMax val="0"/>
          <dgm:chPref val="0"/>
        </dgm:presLayoutVars>
      </dgm:prSet>
      <dgm:spPr/>
    </dgm:pt>
    <dgm:pt modelId="{51F1ADDC-6EB5-4AD9-B3EC-E081E3F9FB80}" type="pres">
      <dgm:prSet presAssocID="{3E324417-B5CF-4B73-8614-54D1E0F3B943}" presName="rootConnector" presStyleLbl="node2" presStyleIdx="0" presStyleCnt="0"/>
      <dgm:spPr/>
    </dgm:pt>
    <dgm:pt modelId="{AE84DB6C-9323-4F18-8C50-463971C4F396}" type="pres">
      <dgm:prSet presAssocID="{3E324417-B5CF-4B73-8614-54D1E0F3B943}" presName="hierChild4" presStyleCnt="0"/>
      <dgm:spPr/>
    </dgm:pt>
    <dgm:pt modelId="{61456F9D-EBAC-4D70-81A6-1ACAAE476738}" type="pres">
      <dgm:prSet presAssocID="{3E324417-B5CF-4B73-8614-54D1E0F3B943}" presName="hierChild5" presStyleCnt="0"/>
      <dgm:spPr/>
    </dgm:pt>
    <dgm:pt modelId="{A0AC10E5-8F03-4EB8-A564-0D7874DC697F}" type="pres">
      <dgm:prSet presAssocID="{44B28C18-DB07-4ADD-8EDE-32805332E81F}" presName="Name37" presStyleLbl="parChTrans1D2" presStyleIdx="2" presStyleCnt="6"/>
      <dgm:spPr/>
    </dgm:pt>
    <dgm:pt modelId="{FBAC5A64-06AB-4DAB-95C6-D666A0037272}" type="pres">
      <dgm:prSet presAssocID="{A850EFD9-1370-4710-891C-23BCF2502F15}" presName="hierRoot2" presStyleCnt="0">
        <dgm:presLayoutVars>
          <dgm:hierBranch val="init"/>
        </dgm:presLayoutVars>
      </dgm:prSet>
      <dgm:spPr/>
    </dgm:pt>
    <dgm:pt modelId="{1D52D2AF-1CF9-47A2-89C6-4E268C0F47D1}" type="pres">
      <dgm:prSet presAssocID="{A850EFD9-1370-4710-891C-23BCF2502F15}" presName="rootComposite" presStyleCnt="0"/>
      <dgm:spPr/>
    </dgm:pt>
    <dgm:pt modelId="{4A62A955-685B-4A81-936A-0CCEA633BD8F}" type="pres">
      <dgm:prSet presAssocID="{A850EFD9-1370-4710-891C-23BCF2502F15}" presName="rootText" presStyleLbl="node1" presStyleIdx="2" presStyleCnt="11" custLinFactNeighborX="-32310" custLinFactNeighborY="7627">
        <dgm:presLayoutVars>
          <dgm:chMax/>
          <dgm:chPref val="3"/>
        </dgm:presLayoutVars>
      </dgm:prSet>
      <dgm:spPr/>
    </dgm:pt>
    <dgm:pt modelId="{F22232DA-C2DD-452C-B1D9-64AA8B4E62E0}" type="pres">
      <dgm:prSet presAssocID="{A850EFD9-1370-4710-891C-23BCF2502F15}" presName="titleText2" presStyleLbl="fgAcc1" presStyleIdx="2" presStyleCnt="11" custScaleX="81882" custScaleY="186873" custLinFactNeighborX="-28529" custLinFactNeighborY="98806">
        <dgm:presLayoutVars>
          <dgm:chMax val="0"/>
          <dgm:chPref val="0"/>
        </dgm:presLayoutVars>
      </dgm:prSet>
      <dgm:spPr/>
    </dgm:pt>
    <dgm:pt modelId="{0501EC23-E282-4A19-BAB7-0FD1933B5D32}" type="pres">
      <dgm:prSet presAssocID="{A850EFD9-1370-4710-891C-23BCF2502F15}" presName="rootConnector" presStyleLbl="node2" presStyleIdx="0" presStyleCnt="0"/>
      <dgm:spPr/>
    </dgm:pt>
    <dgm:pt modelId="{B396E548-13E8-41D5-A8F3-A5110218CBB0}" type="pres">
      <dgm:prSet presAssocID="{A850EFD9-1370-4710-891C-23BCF2502F15}" presName="hierChild4" presStyleCnt="0"/>
      <dgm:spPr/>
    </dgm:pt>
    <dgm:pt modelId="{24C446D8-FD64-4E65-BC32-BCA1D872984A}" type="pres">
      <dgm:prSet presAssocID="{A850EFD9-1370-4710-891C-23BCF2502F15}" presName="hierChild5" presStyleCnt="0"/>
      <dgm:spPr/>
    </dgm:pt>
    <dgm:pt modelId="{90A292D3-9AF7-4E23-86A8-D753E50FE7DA}" type="pres">
      <dgm:prSet presAssocID="{366D4876-3712-484A-85C1-87CFBC97771C}" presName="Name37" presStyleLbl="parChTrans1D2" presStyleIdx="3" presStyleCnt="6"/>
      <dgm:spPr/>
    </dgm:pt>
    <dgm:pt modelId="{EB0D39EB-78D7-4C6E-B50C-74F60677D96E}" type="pres">
      <dgm:prSet presAssocID="{D35824BA-CC7C-4D26-88FA-C938D1FE733C}" presName="hierRoot2" presStyleCnt="0">
        <dgm:presLayoutVars>
          <dgm:hierBranch val="init"/>
        </dgm:presLayoutVars>
      </dgm:prSet>
      <dgm:spPr/>
    </dgm:pt>
    <dgm:pt modelId="{BD9D8271-D531-4001-AEAD-B426EB47C9A3}" type="pres">
      <dgm:prSet presAssocID="{D35824BA-CC7C-4D26-88FA-C938D1FE733C}" presName="rootComposite" presStyleCnt="0"/>
      <dgm:spPr/>
    </dgm:pt>
    <dgm:pt modelId="{35FD7185-338E-4D53-BA65-74B71AFAC871}" type="pres">
      <dgm:prSet presAssocID="{D35824BA-CC7C-4D26-88FA-C938D1FE733C}" presName="rootText" presStyleLbl="node1" presStyleIdx="3" presStyleCnt="11" custLinFactX="100000" custLinFactY="-21437" custLinFactNeighborX="120981" custLinFactNeighborY="-100000">
        <dgm:presLayoutVars>
          <dgm:chMax/>
          <dgm:chPref val="3"/>
        </dgm:presLayoutVars>
      </dgm:prSet>
      <dgm:spPr/>
    </dgm:pt>
    <dgm:pt modelId="{2FDD858F-0528-4BA8-A0EB-6EC7C45F4CE9}" type="pres">
      <dgm:prSet presAssocID="{D35824BA-CC7C-4D26-88FA-C938D1FE733C}" presName="titleText2" presStyleLbl="fgAcc1" presStyleIdx="3" presStyleCnt="11" custScaleX="3767" custScaleY="124667" custLinFactX="100000" custLinFactY="-137223" custLinFactNeighborX="129375" custLinFactNeighborY="-200000">
        <dgm:presLayoutVars>
          <dgm:chMax val="0"/>
          <dgm:chPref val="0"/>
        </dgm:presLayoutVars>
      </dgm:prSet>
      <dgm:spPr/>
    </dgm:pt>
    <dgm:pt modelId="{0FB690F7-C316-44E7-91C3-0AD34A48592A}" type="pres">
      <dgm:prSet presAssocID="{D35824BA-CC7C-4D26-88FA-C938D1FE733C}" presName="rootConnector" presStyleLbl="node2" presStyleIdx="0" presStyleCnt="0"/>
      <dgm:spPr/>
    </dgm:pt>
    <dgm:pt modelId="{9203918E-1B0D-4942-9571-622A9D915489}" type="pres">
      <dgm:prSet presAssocID="{D35824BA-CC7C-4D26-88FA-C938D1FE733C}" presName="hierChild4" presStyleCnt="0"/>
      <dgm:spPr/>
    </dgm:pt>
    <dgm:pt modelId="{01A294ED-39A3-4AD4-A7D5-DEBF497D4209}" type="pres">
      <dgm:prSet presAssocID="{C90CA4D6-CFBB-4D7E-BE55-ED7BDA369BE4}" presName="Name37" presStyleLbl="parChTrans1D3" presStyleIdx="0" presStyleCnt="5"/>
      <dgm:spPr/>
    </dgm:pt>
    <dgm:pt modelId="{47E01783-B5BD-4C2F-A695-D39E4BFA8091}" type="pres">
      <dgm:prSet presAssocID="{D7486D67-0C12-4DBA-8F84-E9B1DE5A363C}" presName="hierRoot2" presStyleCnt="0">
        <dgm:presLayoutVars>
          <dgm:hierBranch val="init"/>
        </dgm:presLayoutVars>
      </dgm:prSet>
      <dgm:spPr/>
    </dgm:pt>
    <dgm:pt modelId="{C588F976-847B-412A-A377-D8B1FEC9AF45}" type="pres">
      <dgm:prSet presAssocID="{D7486D67-0C12-4DBA-8F84-E9B1DE5A363C}" presName="rootComposite" presStyleCnt="0"/>
      <dgm:spPr/>
    </dgm:pt>
    <dgm:pt modelId="{F041E216-ECC7-4E7E-AFA3-F1223996F378}" type="pres">
      <dgm:prSet presAssocID="{D7486D67-0C12-4DBA-8F84-E9B1DE5A363C}" presName="rootText" presStyleLbl="node1" presStyleIdx="4" presStyleCnt="11" custLinFactX="100000" custLinFactY="559" custLinFactNeighborX="128305" custLinFactNeighborY="100000">
        <dgm:presLayoutVars>
          <dgm:chMax/>
          <dgm:chPref val="3"/>
        </dgm:presLayoutVars>
      </dgm:prSet>
      <dgm:spPr/>
    </dgm:pt>
    <dgm:pt modelId="{6B18E5EC-F8D2-44FA-80B7-954BA0ACBED8}" type="pres">
      <dgm:prSet presAssocID="{D7486D67-0C12-4DBA-8F84-E9B1DE5A363C}" presName="titleText2" presStyleLbl="fgAcc1" presStyleIdx="4" presStyleCnt="11" custScaleX="58153" custScaleY="119429" custLinFactX="100000" custLinFactY="117189" custLinFactNeighborX="135529" custLinFactNeighborY="200000">
        <dgm:presLayoutVars>
          <dgm:chMax val="0"/>
          <dgm:chPref val="0"/>
        </dgm:presLayoutVars>
      </dgm:prSet>
      <dgm:spPr/>
    </dgm:pt>
    <dgm:pt modelId="{8A132205-D007-407A-974A-6AC2D6D309B2}" type="pres">
      <dgm:prSet presAssocID="{D7486D67-0C12-4DBA-8F84-E9B1DE5A363C}" presName="rootConnector" presStyleLbl="node3" presStyleIdx="0" presStyleCnt="0"/>
      <dgm:spPr/>
    </dgm:pt>
    <dgm:pt modelId="{99232877-8BA2-4356-A0DE-1094773EEDB1}" type="pres">
      <dgm:prSet presAssocID="{D7486D67-0C12-4DBA-8F84-E9B1DE5A363C}" presName="hierChild4" presStyleCnt="0"/>
      <dgm:spPr/>
    </dgm:pt>
    <dgm:pt modelId="{EFF817D5-16A8-4614-99AA-E7F308B4F20D}" type="pres">
      <dgm:prSet presAssocID="{D7486D67-0C12-4DBA-8F84-E9B1DE5A363C}" presName="hierChild5" presStyleCnt="0"/>
      <dgm:spPr/>
    </dgm:pt>
    <dgm:pt modelId="{EDFBCF19-AC7D-4D25-98C8-0CCE810DC5A8}" type="pres">
      <dgm:prSet presAssocID="{659F10F9-99DA-48FC-860A-9B07BC6292D5}" presName="Name37" presStyleLbl="parChTrans1D3" presStyleIdx="1" presStyleCnt="5"/>
      <dgm:spPr/>
    </dgm:pt>
    <dgm:pt modelId="{B4D4154B-389D-453D-96D2-64AF73D2F237}" type="pres">
      <dgm:prSet presAssocID="{85F309D9-39CE-41E4-B159-5E99740E6559}" presName="hierRoot2" presStyleCnt="0">
        <dgm:presLayoutVars>
          <dgm:hierBranch val="init"/>
        </dgm:presLayoutVars>
      </dgm:prSet>
      <dgm:spPr/>
    </dgm:pt>
    <dgm:pt modelId="{1C3F7141-70B7-47FB-B8C5-C8B2654D5DD0}" type="pres">
      <dgm:prSet presAssocID="{85F309D9-39CE-41E4-B159-5E99740E6559}" presName="rootComposite" presStyleCnt="0"/>
      <dgm:spPr/>
    </dgm:pt>
    <dgm:pt modelId="{825B88AF-4298-4D55-816D-68456EFAC33D}" type="pres">
      <dgm:prSet presAssocID="{85F309D9-39CE-41E4-B159-5E99740E6559}" presName="rootText" presStyleLbl="node1" presStyleIdx="5" presStyleCnt="11" custLinFactY="559" custLinFactNeighborX="-19107" custLinFactNeighborY="100000">
        <dgm:presLayoutVars>
          <dgm:chMax/>
          <dgm:chPref val="3"/>
        </dgm:presLayoutVars>
      </dgm:prSet>
      <dgm:spPr/>
    </dgm:pt>
    <dgm:pt modelId="{C2A596E3-EB65-4D0C-A5AB-C1D3136B4DD6}" type="pres">
      <dgm:prSet presAssocID="{85F309D9-39CE-41E4-B159-5E99740E6559}" presName="titleText2" presStyleLbl="fgAcc1" presStyleIdx="5" presStyleCnt="11" custScaleX="105322" custScaleY="249108" custLinFactY="200000" custLinFactNeighborX="-18962" custLinFactNeighborY="204775">
        <dgm:presLayoutVars>
          <dgm:chMax val="0"/>
          <dgm:chPref val="0"/>
        </dgm:presLayoutVars>
      </dgm:prSet>
      <dgm:spPr/>
    </dgm:pt>
    <dgm:pt modelId="{9E1674D2-F80F-4EBF-A74E-BC982C3CA60C}" type="pres">
      <dgm:prSet presAssocID="{85F309D9-39CE-41E4-B159-5E99740E6559}" presName="rootConnector" presStyleLbl="node3" presStyleIdx="0" presStyleCnt="0"/>
      <dgm:spPr/>
    </dgm:pt>
    <dgm:pt modelId="{6C04994E-C587-43D2-91A5-699B90636932}" type="pres">
      <dgm:prSet presAssocID="{85F309D9-39CE-41E4-B159-5E99740E6559}" presName="hierChild4" presStyleCnt="0"/>
      <dgm:spPr/>
    </dgm:pt>
    <dgm:pt modelId="{42BAC96C-9654-433F-A7B3-BCEAF0B2A8B8}" type="pres">
      <dgm:prSet presAssocID="{85F309D9-39CE-41E4-B159-5E99740E6559}" presName="hierChild5" presStyleCnt="0"/>
      <dgm:spPr/>
    </dgm:pt>
    <dgm:pt modelId="{3B3518ED-580F-4A83-8EE5-50BC3E1F7640}" type="pres">
      <dgm:prSet presAssocID="{58B6A357-8352-451C-A6CC-DA04C3BF87A7}" presName="Name37" presStyleLbl="parChTrans1D3" presStyleIdx="2" presStyleCnt="5"/>
      <dgm:spPr/>
    </dgm:pt>
    <dgm:pt modelId="{CD0BB899-36CF-4E34-B4E9-EF90D88B91FF}" type="pres">
      <dgm:prSet presAssocID="{29518452-BA56-45BB-A784-947CF1BD7FBE}" presName="hierRoot2" presStyleCnt="0">
        <dgm:presLayoutVars>
          <dgm:hierBranch val="init"/>
        </dgm:presLayoutVars>
      </dgm:prSet>
      <dgm:spPr/>
    </dgm:pt>
    <dgm:pt modelId="{058B6FD6-A083-4AC9-BA59-A5B68F38C138}" type="pres">
      <dgm:prSet presAssocID="{29518452-BA56-45BB-A784-947CF1BD7FBE}" presName="rootComposite" presStyleCnt="0"/>
      <dgm:spPr/>
    </dgm:pt>
    <dgm:pt modelId="{6C5BB22A-E68A-4DC4-A743-0CE6A63554D1}" type="pres">
      <dgm:prSet presAssocID="{29518452-BA56-45BB-A784-947CF1BD7FBE}" presName="rootText" presStyleLbl="node1" presStyleIdx="6" presStyleCnt="11" custLinFactX="-100000" custLinFactNeighborX="-177313" custLinFactNeighborY="99724">
        <dgm:presLayoutVars>
          <dgm:chMax/>
          <dgm:chPref val="3"/>
        </dgm:presLayoutVars>
      </dgm:prSet>
      <dgm:spPr/>
    </dgm:pt>
    <dgm:pt modelId="{1AB06E78-EEAE-4185-A7B7-B101E77A1127}" type="pres">
      <dgm:prSet presAssocID="{29518452-BA56-45BB-A784-947CF1BD7FBE}" presName="titleText2" presStyleLbl="fgAcc1" presStyleIdx="6" presStyleCnt="11" custScaleX="80722" custScaleY="121601" custLinFactX="-103089" custLinFactY="125477" custLinFactNeighborX="-200000" custLinFactNeighborY="200000">
        <dgm:presLayoutVars>
          <dgm:chMax val="0"/>
          <dgm:chPref val="0"/>
        </dgm:presLayoutVars>
      </dgm:prSet>
      <dgm:spPr/>
    </dgm:pt>
    <dgm:pt modelId="{0770A861-1389-4493-9EAE-857533A3F115}" type="pres">
      <dgm:prSet presAssocID="{29518452-BA56-45BB-A784-947CF1BD7FBE}" presName="rootConnector" presStyleLbl="node3" presStyleIdx="0" presStyleCnt="0"/>
      <dgm:spPr/>
    </dgm:pt>
    <dgm:pt modelId="{D94DC049-4868-4A9F-AA64-15DFAFB181CB}" type="pres">
      <dgm:prSet presAssocID="{29518452-BA56-45BB-A784-947CF1BD7FBE}" presName="hierChild4" presStyleCnt="0"/>
      <dgm:spPr/>
    </dgm:pt>
    <dgm:pt modelId="{826903CE-FE49-4FB6-B43A-351246555E93}" type="pres">
      <dgm:prSet presAssocID="{29518452-BA56-45BB-A784-947CF1BD7FBE}" presName="hierChild5" presStyleCnt="0"/>
      <dgm:spPr/>
    </dgm:pt>
    <dgm:pt modelId="{EDE51452-D44F-4F7D-AAC1-36516BA2C3C2}" type="pres">
      <dgm:prSet presAssocID="{BD1E00FD-3E2E-4C7E-B55D-D63070708FF2}" presName="Name37" presStyleLbl="parChTrans1D3" presStyleIdx="3" presStyleCnt="5"/>
      <dgm:spPr/>
    </dgm:pt>
    <dgm:pt modelId="{ED028CEF-1326-4883-B2DD-0FC86EB6FE55}" type="pres">
      <dgm:prSet presAssocID="{8AAF26C0-A55D-4B24-99A4-32B95B98CA5A}" presName="hierRoot2" presStyleCnt="0">
        <dgm:presLayoutVars>
          <dgm:hierBranch val="init"/>
        </dgm:presLayoutVars>
      </dgm:prSet>
      <dgm:spPr/>
    </dgm:pt>
    <dgm:pt modelId="{4E2868B7-8B88-43FB-806E-E0CFFE9D4CE2}" type="pres">
      <dgm:prSet presAssocID="{8AAF26C0-A55D-4B24-99A4-32B95B98CA5A}" presName="rootComposite" presStyleCnt="0"/>
      <dgm:spPr/>
    </dgm:pt>
    <dgm:pt modelId="{36B272AE-AC85-4D33-96BF-B47C64764106}" type="pres">
      <dgm:prSet presAssocID="{8AAF26C0-A55D-4B24-99A4-32B95B98CA5A}" presName="rootText" presStyleLbl="node1" presStyleIdx="7" presStyleCnt="11" custLinFactX="-252529" custLinFactY="559" custLinFactNeighborX="-300000" custLinFactNeighborY="100000">
        <dgm:presLayoutVars>
          <dgm:chMax/>
          <dgm:chPref val="3"/>
        </dgm:presLayoutVars>
      </dgm:prSet>
      <dgm:spPr/>
    </dgm:pt>
    <dgm:pt modelId="{6095BD6D-308C-426D-B94B-03D6D03CE5D0}" type="pres">
      <dgm:prSet presAssocID="{8AAF26C0-A55D-4B24-99A4-32B95B98CA5A}" presName="titleText2" presStyleLbl="fgAcc1" presStyleIdx="7" presStyleCnt="11" custScaleX="50068" custScaleY="235186" custLinFactX="-300000" custLinFactY="141858" custLinFactNeighborX="-306424" custLinFactNeighborY="200000">
        <dgm:presLayoutVars>
          <dgm:chMax val="0"/>
          <dgm:chPref val="0"/>
        </dgm:presLayoutVars>
      </dgm:prSet>
      <dgm:spPr/>
    </dgm:pt>
    <dgm:pt modelId="{1FA9D3CD-93EC-40F4-8A18-31BCB89487A5}" type="pres">
      <dgm:prSet presAssocID="{8AAF26C0-A55D-4B24-99A4-32B95B98CA5A}" presName="rootConnector" presStyleLbl="node3" presStyleIdx="0" presStyleCnt="0"/>
      <dgm:spPr/>
    </dgm:pt>
    <dgm:pt modelId="{AEA65AEA-9B65-4CDF-9C1D-B2368BB70B9B}" type="pres">
      <dgm:prSet presAssocID="{8AAF26C0-A55D-4B24-99A4-32B95B98CA5A}" presName="hierChild4" presStyleCnt="0"/>
      <dgm:spPr/>
    </dgm:pt>
    <dgm:pt modelId="{58DDF570-9B81-44A4-B38F-BCDAD8EA0B20}" type="pres">
      <dgm:prSet presAssocID="{8AAF26C0-A55D-4B24-99A4-32B95B98CA5A}" presName="hierChild5" presStyleCnt="0"/>
      <dgm:spPr/>
    </dgm:pt>
    <dgm:pt modelId="{4C3BFCF1-FCFF-4B3B-AC4A-E7D341C35D04}" type="pres">
      <dgm:prSet presAssocID="{CBA14A44-D4F1-48B2-98E5-2D055CCE029C}" presName="Name37" presStyleLbl="parChTrans1D3" presStyleIdx="4" presStyleCnt="5"/>
      <dgm:spPr/>
    </dgm:pt>
    <dgm:pt modelId="{B94B93EE-557E-4616-A90F-133EBB3A087A}" type="pres">
      <dgm:prSet presAssocID="{53D603A9-3A32-4795-9706-6DAD8C38AE14}" presName="hierRoot2" presStyleCnt="0">
        <dgm:presLayoutVars>
          <dgm:hierBranch val="init"/>
        </dgm:presLayoutVars>
      </dgm:prSet>
      <dgm:spPr/>
    </dgm:pt>
    <dgm:pt modelId="{CB95CEA0-3D74-4626-B5FF-BA0D8725982A}" type="pres">
      <dgm:prSet presAssocID="{53D603A9-3A32-4795-9706-6DAD8C38AE14}" presName="rootComposite" presStyleCnt="0"/>
      <dgm:spPr/>
    </dgm:pt>
    <dgm:pt modelId="{0559FC3C-05A0-4723-A850-85B2A73BFB81}" type="pres">
      <dgm:prSet presAssocID="{53D603A9-3A32-4795-9706-6DAD8C38AE14}" presName="rootText" presStyleLbl="node1" presStyleIdx="8" presStyleCnt="11" custLinFactX="-62672" custLinFactY="559" custLinFactNeighborX="-100000" custLinFactNeighborY="100000">
        <dgm:presLayoutVars>
          <dgm:chMax/>
          <dgm:chPref val="3"/>
        </dgm:presLayoutVars>
      </dgm:prSet>
      <dgm:spPr/>
    </dgm:pt>
    <dgm:pt modelId="{B78AF475-ADA6-4D81-AF72-99F2491943BD}" type="pres">
      <dgm:prSet presAssocID="{53D603A9-3A32-4795-9706-6DAD8C38AE14}" presName="titleText2" presStyleLbl="fgAcc1" presStyleIdx="8" presStyleCnt="11" custFlipHor="1" custScaleX="47979" custScaleY="148834" custLinFactX="-91825" custLinFactY="114437" custLinFactNeighborX="-100000" custLinFactNeighborY="200000">
        <dgm:presLayoutVars>
          <dgm:chMax val="0"/>
          <dgm:chPref val="0"/>
        </dgm:presLayoutVars>
      </dgm:prSet>
      <dgm:spPr/>
    </dgm:pt>
    <dgm:pt modelId="{F071F22B-55A0-4AF5-9045-3682C5E1C7F8}" type="pres">
      <dgm:prSet presAssocID="{53D603A9-3A32-4795-9706-6DAD8C38AE14}" presName="rootConnector" presStyleLbl="node3" presStyleIdx="0" presStyleCnt="0"/>
      <dgm:spPr/>
    </dgm:pt>
    <dgm:pt modelId="{07D71491-CD16-4D65-80D5-CDD75A57B887}" type="pres">
      <dgm:prSet presAssocID="{53D603A9-3A32-4795-9706-6DAD8C38AE14}" presName="hierChild4" presStyleCnt="0"/>
      <dgm:spPr/>
    </dgm:pt>
    <dgm:pt modelId="{F2A95B3E-1B10-49A2-8389-AA2450E80F56}" type="pres">
      <dgm:prSet presAssocID="{53D603A9-3A32-4795-9706-6DAD8C38AE14}" presName="hierChild5" presStyleCnt="0"/>
      <dgm:spPr/>
    </dgm:pt>
    <dgm:pt modelId="{A76C404D-0C92-49C8-8A50-C36D53C671FC}" type="pres">
      <dgm:prSet presAssocID="{D35824BA-CC7C-4D26-88FA-C938D1FE733C}" presName="hierChild5" presStyleCnt="0"/>
      <dgm:spPr/>
    </dgm:pt>
    <dgm:pt modelId="{1C758AC8-71EB-4471-92CC-699C046E966D}" type="pres">
      <dgm:prSet presAssocID="{9AFDA4F6-F6B5-46E0-A8BF-B8FAA9C32F9C}" presName="Name37" presStyleLbl="parChTrans1D2" presStyleIdx="4" presStyleCnt="6"/>
      <dgm:spPr/>
    </dgm:pt>
    <dgm:pt modelId="{806ABE8C-45DD-4963-9C06-18D799982B2C}" type="pres">
      <dgm:prSet presAssocID="{D94B1724-5846-470C-8045-FDE3DD5844C6}" presName="hierRoot2" presStyleCnt="0">
        <dgm:presLayoutVars>
          <dgm:hierBranch val="init"/>
        </dgm:presLayoutVars>
      </dgm:prSet>
      <dgm:spPr/>
    </dgm:pt>
    <dgm:pt modelId="{E06777A4-2E86-4B73-995F-3E278274F471}" type="pres">
      <dgm:prSet presAssocID="{D94B1724-5846-470C-8045-FDE3DD5844C6}" presName="rootComposite" presStyleCnt="0"/>
      <dgm:spPr/>
    </dgm:pt>
    <dgm:pt modelId="{154FAA1F-B974-4F0D-9652-A077EEAEC0A7}" type="pres">
      <dgm:prSet presAssocID="{D94B1724-5846-470C-8045-FDE3DD5844C6}" presName="rootText" presStyleLbl="node1" presStyleIdx="9" presStyleCnt="11" custLinFactX="-71902" custLinFactNeighborX="-100000" custLinFactNeighborY="7183">
        <dgm:presLayoutVars>
          <dgm:chMax/>
          <dgm:chPref val="3"/>
        </dgm:presLayoutVars>
      </dgm:prSet>
      <dgm:spPr/>
    </dgm:pt>
    <dgm:pt modelId="{792DB8D7-918D-48A0-9CE5-DD62BCA2EAEE}" type="pres">
      <dgm:prSet presAssocID="{D94B1724-5846-470C-8045-FDE3DD5844C6}" presName="titleText2" presStyleLbl="fgAcc1" presStyleIdx="9" presStyleCnt="11" custScaleX="72827" custScaleY="84549" custLinFactX="-84337" custLinFactNeighborX="-100000" custLinFactNeighborY="26277">
        <dgm:presLayoutVars>
          <dgm:chMax val="0"/>
          <dgm:chPref val="0"/>
        </dgm:presLayoutVars>
      </dgm:prSet>
      <dgm:spPr/>
    </dgm:pt>
    <dgm:pt modelId="{EDDB3E82-F067-4697-843C-69F3C88A290D}" type="pres">
      <dgm:prSet presAssocID="{D94B1724-5846-470C-8045-FDE3DD5844C6}" presName="rootConnector" presStyleLbl="node2" presStyleIdx="0" presStyleCnt="0"/>
      <dgm:spPr/>
    </dgm:pt>
    <dgm:pt modelId="{26551F9A-716E-4819-9234-F386DD37EA60}" type="pres">
      <dgm:prSet presAssocID="{D94B1724-5846-470C-8045-FDE3DD5844C6}" presName="hierChild4" presStyleCnt="0"/>
      <dgm:spPr/>
    </dgm:pt>
    <dgm:pt modelId="{C309AB87-8DCC-4F53-956E-F5A2A5BFB83E}" type="pres">
      <dgm:prSet presAssocID="{D94B1724-5846-470C-8045-FDE3DD5844C6}" presName="hierChild5" presStyleCnt="0"/>
      <dgm:spPr/>
    </dgm:pt>
    <dgm:pt modelId="{8B17E5AB-7825-4182-8299-21CE7CBAE931}" type="pres">
      <dgm:prSet presAssocID="{12D971EB-2B89-4653-8B72-92B7E92CAC3E}" presName="Name37" presStyleLbl="parChTrans1D2" presStyleIdx="5" presStyleCnt="6"/>
      <dgm:spPr/>
    </dgm:pt>
    <dgm:pt modelId="{01003D4B-7140-434D-AC51-DA19A6AA8368}" type="pres">
      <dgm:prSet presAssocID="{A5AB3C6A-FA55-40A1-8131-71C12B403EB3}" presName="hierRoot2" presStyleCnt="0">
        <dgm:presLayoutVars>
          <dgm:hierBranch val="init"/>
        </dgm:presLayoutVars>
      </dgm:prSet>
      <dgm:spPr/>
    </dgm:pt>
    <dgm:pt modelId="{4D66B03C-2D2C-4E56-95C1-9D20134F77E0}" type="pres">
      <dgm:prSet presAssocID="{A5AB3C6A-FA55-40A1-8131-71C12B403EB3}" presName="rootComposite" presStyleCnt="0"/>
      <dgm:spPr/>
    </dgm:pt>
    <dgm:pt modelId="{291FD8DC-6A86-4190-A2A7-7761A13281E5}" type="pres">
      <dgm:prSet presAssocID="{A5AB3C6A-FA55-40A1-8131-71C12B403EB3}" presName="rootText" presStyleLbl="node1" presStyleIdx="10" presStyleCnt="11" custLinFactX="-82282" custLinFactNeighborX="-100000" custLinFactNeighborY="8436">
        <dgm:presLayoutVars>
          <dgm:chMax/>
          <dgm:chPref val="3"/>
        </dgm:presLayoutVars>
      </dgm:prSet>
      <dgm:spPr/>
    </dgm:pt>
    <dgm:pt modelId="{28C33428-3C3C-4A4C-938F-41419DC50626}" type="pres">
      <dgm:prSet presAssocID="{A5AB3C6A-FA55-40A1-8131-71C12B403EB3}" presName="titleText2" presStyleLbl="fgAcc1" presStyleIdx="10" presStyleCnt="11" custScaleX="68805" custScaleY="107084" custLinFactX="-81677" custLinFactNeighborX="-100000" custLinFactNeighborY="48459">
        <dgm:presLayoutVars>
          <dgm:chMax val="0"/>
          <dgm:chPref val="0"/>
        </dgm:presLayoutVars>
      </dgm:prSet>
      <dgm:spPr/>
    </dgm:pt>
    <dgm:pt modelId="{EB27E1F4-5CD6-41BF-A4B0-81AD8865EC40}" type="pres">
      <dgm:prSet presAssocID="{A5AB3C6A-FA55-40A1-8131-71C12B403EB3}" presName="rootConnector" presStyleLbl="node2" presStyleIdx="0" presStyleCnt="0"/>
      <dgm:spPr/>
    </dgm:pt>
    <dgm:pt modelId="{553BD186-8068-4E80-837C-AF5F60FA2556}" type="pres">
      <dgm:prSet presAssocID="{A5AB3C6A-FA55-40A1-8131-71C12B403EB3}" presName="hierChild4" presStyleCnt="0"/>
      <dgm:spPr/>
    </dgm:pt>
    <dgm:pt modelId="{8C74D324-0A09-4BBE-9135-E597E60C544A}" type="pres">
      <dgm:prSet presAssocID="{A5AB3C6A-FA55-40A1-8131-71C12B403EB3}" presName="hierChild5" presStyleCnt="0"/>
      <dgm:spPr/>
    </dgm:pt>
    <dgm:pt modelId="{0E601EF0-CD53-4FA2-9D9B-58D025DCBBE9}" type="pres">
      <dgm:prSet presAssocID="{63730E78-7D29-48EE-BA27-26DBF1E00EF0}" presName="hierChild3" presStyleCnt="0"/>
      <dgm:spPr/>
    </dgm:pt>
  </dgm:ptLst>
  <dgm:cxnLst>
    <dgm:cxn modelId="{44A50608-FF61-4175-91C8-AAA8822109ED}" type="presOf" srcId="{53D603A9-3A32-4795-9706-6DAD8C38AE14}" destId="{F071F22B-55A0-4AF5-9045-3682C5E1C7F8}" srcOrd="1" destOrd="0" presId="urn:microsoft.com/office/officeart/2008/layout/NameandTitleOrganizationalChart"/>
    <dgm:cxn modelId="{9C6C9D0A-8C3A-4A90-BD44-0057134451E8}" type="presOf" srcId="{1A0582F9-E762-4599-8E88-8DB4E9DF23DF}" destId="{B78AF475-ADA6-4D81-AF72-99F2491943BD}" srcOrd="0" destOrd="0" presId="urn:microsoft.com/office/officeart/2008/layout/NameandTitleOrganizationalChart"/>
    <dgm:cxn modelId="{92DF0B0D-9DA3-452A-9DF3-6DFC04C838AD}" srcId="{63730E78-7D29-48EE-BA27-26DBF1E00EF0}" destId="{A850EFD9-1370-4710-891C-23BCF2502F15}" srcOrd="2" destOrd="0" parTransId="{44B28C18-DB07-4ADD-8EDE-32805332E81F}" sibTransId="{B4017062-A7E0-40CC-A4A2-7374F90C9F8A}"/>
    <dgm:cxn modelId="{B3255212-F087-4259-AF2F-984C3D5F9DB0}" type="presOf" srcId="{CBA14A44-D4F1-48B2-98E5-2D055CCE029C}" destId="{4C3BFCF1-FCFF-4B3B-AC4A-E7D341C35D04}" srcOrd="0" destOrd="0" presId="urn:microsoft.com/office/officeart/2008/layout/NameandTitleOrganizationalChart"/>
    <dgm:cxn modelId="{1FCB7315-AFBB-4482-8DA0-473E921261B5}" type="presOf" srcId="{D35824BA-CC7C-4D26-88FA-C938D1FE733C}" destId="{35FD7185-338E-4D53-BA65-74B71AFAC871}" srcOrd="0" destOrd="0" presId="urn:microsoft.com/office/officeart/2008/layout/NameandTitleOrganizationalChart"/>
    <dgm:cxn modelId="{99531816-B2AD-4CE2-BFF6-5A3B0AD9519B}" type="presOf" srcId="{B4017062-A7E0-40CC-A4A2-7374F90C9F8A}" destId="{F22232DA-C2DD-452C-B1D9-64AA8B4E62E0}" srcOrd="0" destOrd="0" presId="urn:microsoft.com/office/officeart/2008/layout/NameandTitleOrganizationalChart"/>
    <dgm:cxn modelId="{81B9671C-C191-4C5E-B6E8-913ECB638210}" type="presOf" srcId="{A5702252-AD58-42A2-BB78-F6A34EB436EF}" destId="{C2A596E3-EB65-4D0C-A5AB-C1D3136B4DD6}" srcOrd="0" destOrd="0" presId="urn:microsoft.com/office/officeart/2008/layout/NameandTitleOrganizationalChart"/>
    <dgm:cxn modelId="{9807131D-4A51-4699-9D37-495F2D0058CA}" type="presOf" srcId="{85F309D9-39CE-41E4-B159-5E99740E6559}" destId="{825B88AF-4298-4D55-816D-68456EFAC33D}" srcOrd="0" destOrd="0" presId="urn:microsoft.com/office/officeart/2008/layout/NameandTitleOrganizationalChart"/>
    <dgm:cxn modelId="{0DDE3922-F8B4-451D-B8B7-D79B49F5666A}" type="presOf" srcId="{C760ED31-3A92-442F-B716-ED43A9B89963}" destId="{9FB70ED6-0B20-4EDF-8E95-304A00D8A1FF}" srcOrd="0" destOrd="0" presId="urn:microsoft.com/office/officeart/2008/layout/NameandTitleOrganizationalChart"/>
    <dgm:cxn modelId="{B83F5F23-7D40-48C0-BC9D-006F587DC294}" type="presOf" srcId="{D35824BA-CC7C-4D26-88FA-C938D1FE733C}" destId="{0FB690F7-C316-44E7-91C3-0AD34A48592A}" srcOrd="1" destOrd="0" presId="urn:microsoft.com/office/officeart/2008/layout/NameandTitleOrganizationalChart"/>
    <dgm:cxn modelId="{602DDD27-CA09-4700-9D37-0DAC8269502D}" type="presOf" srcId="{12D971EB-2B89-4653-8B72-92B7E92CAC3E}" destId="{8B17E5AB-7825-4182-8299-21CE7CBAE931}" srcOrd="0" destOrd="0" presId="urn:microsoft.com/office/officeart/2008/layout/NameandTitleOrganizationalChart"/>
    <dgm:cxn modelId="{3E242A29-140F-4A1D-A139-E1D089C657EA}" type="presOf" srcId="{1221B994-653B-4D22-812F-E8CBD9896537}" destId="{DD9DC75E-9D1B-45C6-A89A-E30B7A415F10}" srcOrd="0" destOrd="0" presId="urn:microsoft.com/office/officeart/2008/layout/NameandTitleOrganizationalChart"/>
    <dgm:cxn modelId="{42BDA72B-827B-4B24-B4AB-62E8E7AB152E}" type="presOf" srcId="{D94B1724-5846-470C-8045-FDE3DD5844C6}" destId="{154FAA1F-B974-4F0D-9652-A077EEAEC0A7}" srcOrd="0" destOrd="0" presId="urn:microsoft.com/office/officeart/2008/layout/NameandTitleOrganizationalChart"/>
    <dgm:cxn modelId="{5B41A22F-0141-4264-989A-D585AF00BFE5}" type="presOf" srcId="{A396BFF8-D2B7-4BD7-9A6A-46F380689831}" destId="{6095BD6D-308C-426D-B94B-03D6D03CE5D0}" srcOrd="0" destOrd="0" presId="urn:microsoft.com/office/officeart/2008/layout/NameandTitleOrganizationalChart"/>
    <dgm:cxn modelId="{D272E230-47B7-42E7-8837-E643D6491987}" srcId="{D35824BA-CC7C-4D26-88FA-C938D1FE733C}" destId="{53D603A9-3A32-4795-9706-6DAD8C38AE14}" srcOrd="4" destOrd="0" parTransId="{CBA14A44-D4F1-48B2-98E5-2D055CCE029C}" sibTransId="{1A0582F9-E762-4599-8E88-8DB4E9DF23DF}"/>
    <dgm:cxn modelId="{B3E44A3C-2B58-4041-B6C7-F851297E220B}" type="presOf" srcId="{3E324417-B5CF-4B73-8614-54D1E0F3B943}" destId="{51F1ADDC-6EB5-4AD9-B3EC-E081E3F9FB80}" srcOrd="1" destOrd="0" presId="urn:microsoft.com/office/officeart/2008/layout/NameandTitleOrganizationalChart"/>
    <dgm:cxn modelId="{A28E3640-67D8-4AC1-91DA-9E98D5937492}" type="presOf" srcId="{D7486D67-0C12-4DBA-8F84-E9B1DE5A363C}" destId="{8A132205-D007-407A-974A-6AC2D6D309B2}" srcOrd="1" destOrd="0" presId="urn:microsoft.com/office/officeart/2008/layout/NameandTitleOrganizationalChart"/>
    <dgm:cxn modelId="{4F39A544-E9A4-4CEE-9D3E-58F523478B20}" type="presOf" srcId="{B8D4617C-4317-4F3F-B380-70EEFD79B8D1}" destId="{2FDD858F-0528-4BA8-A0EB-6EC7C45F4CE9}" srcOrd="0" destOrd="0" presId="urn:microsoft.com/office/officeart/2008/layout/NameandTitleOrganizationalChart"/>
    <dgm:cxn modelId="{5853B347-C78D-4043-A1EC-A5E077E7CC14}" type="presOf" srcId="{A5AB3C6A-FA55-40A1-8131-71C12B403EB3}" destId="{EB27E1F4-5CD6-41BF-A4B0-81AD8865EC40}" srcOrd="1" destOrd="0" presId="urn:microsoft.com/office/officeart/2008/layout/NameandTitleOrganizationalChart"/>
    <dgm:cxn modelId="{FAA46D4A-B8FA-4139-AB5B-55A2CF6DF010}" srcId="{63730E78-7D29-48EE-BA27-26DBF1E00EF0}" destId="{D35824BA-CC7C-4D26-88FA-C938D1FE733C}" srcOrd="3" destOrd="0" parTransId="{366D4876-3712-484A-85C1-87CFBC97771C}" sibTransId="{B8D4617C-4317-4F3F-B380-70EEFD79B8D1}"/>
    <dgm:cxn modelId="{2D7F5E4C-0A51-4704-A4B5-18AC8E5BB476}" srcId="{D35824BA-CC7C-4D26-88FA-C938D1FE733C}" destId="{D7486D67-0C12-4DBA-8F84-E9B1DE5A363C}" srcOrd="0" destOrd="0" parTransId="{C90CA4D6-CFBB-4D7E-BE55-ED7BDA369BE4}" sibTransId="{283F5B49-E927-4BBF-9D23-9C81313F058F}"/>
    <dgm:cxn modelId="{5FA27A4D-7047-4BB9-BA0D-AEFD0A29ABDA}" type="presOf" srcId="{4116F1B5-CA58-4AF1-8FDC-9084AF7B1168}" destId="{7FC08C15-7E57-4C76-AB1C-3383A6020F06}" srcOrd="0" destOrd="0" presId="urn:microsoft.com/office/officeart/2008/layout/NameandTitleOrganizationalChart"/>
    <dgm:cxn modelId="{8347D14E-C1E7-4F7E-845C-0933B793647E}" type="presOf" srcId="{659F10F9-99DA-48FC-860A-9B07BC6292D5}" destId="{EDFBCF19-AC7D-4D25-98C8-0CCE810DC5A8}" srcOrd="0" destOrd="0" presId="urn:microsoft.com/office/officeart/2008/layout/NameandTitleOrganizationalChart"/>
    <dgm:cxn modelId="{FF25C351-52AB-42B9-9F31-88F23E2361A5}" type="presOf" srcId="{D94B1724-5846-470C-8045-FDE3DD5844C6}" destId="{EDDB3E82-F067-4697-843C-69F3C88A290D}" srcOrd="1" destOrd="0" presId="urn:microsoft.com/office/officeart/2008/layout/NameandTitleOrganizationalChart"/>
    <dgm:cxn modelId="{1420DD79-C383-429F-A8C2-8A456BD3D376}" srcId="{63730E78-7D29-48EE-BA27-26DBF1E00EF0}" destId="{2DE35F4C-5037-45D6-B17B-B81A766999CC}" srcOrd="0" destOrd="0" parTransId="{3E6CE1EF-9904-40D7-BD44-2E6DA6D07CBC}" sibTransId="{C760ED31-3A92-442F-B716-ED43A9B89963}"/>
    <dgm:cxn modelId="{114F1E89-E3B6-456D-A07B-3A5DFDB7F668}" type="presOf" srcId="{9BE64FAE-3530-4EAE-B957-60505A0A4411}" destId="{1AB06E78-EEAE-4185-A7B7-B101E77A1127}" srcOrd="0" destOrd="0" presId="urn:microsoft.com/office/officeart/2008/layout/NameandTitleOrganizationalChart"/>
    <dgm:cxn modelId="{E796CD8A-7941-408A-843A-C7AF68DC82F3}" srcId="{33A0962E-810E-44EC-907B-92652C86359F}" destId="{63730E78-7D29-48EE-BA27-26DBF1E00EF0}" srcOrd="0" destOrd="0" parTransId="{840C0465-CFED-40EE-9080-D4F26C418649}" sibTransId="{1221B994-653B-4D22-812F-E8CBD9896537}"/>
    <dgm:cxn modelId="{C6F6BD8E-158A-4D7B-81F5-358A2995BD1E}" type="presOf" srcId="{44B28C18-DB07-4ADD-8EDE-32805332E81F}" destId="{A0AC10E5-8F03-4EB8-A564-0D7874DC697F}" srcOrd="0" destOrd="0" presId="urn:microsoft.com/office/officeart/2008/layout/NameandTitleOrganizationalChart"/>
    <dgm:cxn modelId="{9C99DF8F-DC6D-4E63-ADED-446BDCF6E07C}" type="presOf" srcId="{85F309D9-39CE-41E4-B159-5E99740E6559}" destId="{9E1674D2-F80F-4EBF-A74E-BC982C3CA60C}" srcOrd="1" destOrd="0" presId="urn:microsoft.com/office/officeart/2008/layout/NameandTitleOrganizationalChart"/>
    <dgm:cxn modelId="{9BF15798-759C-4DB7-AE7E-1E01DDF7B0FA}" type="presOf" srcId="{A5AB3C6A-FA55-40A1-8131-71C12B403EB3}" destId="{291FD8DC-6A86-4190-A2A7-7761A13281E5}" srcOrd="0" destOrd="0" presId="urn:microsoft.com/office/officeart/2008/layout/NameandTitleOrganizationalChart"/>
    <dgm:cxn modelId="{4305D7A2-4F09-4E66-8010-6CA316A891C6}" type="presOf" srcId="{C90CA4D6-CFBB-4D7E-BE55-ED7BDA369BE4}" destId="{01A294ED-39A3-4AD4-A7D5-DEBF497D4209}" srcOrd="0" destOrd="0" presId="urn:microsoft.com/office/officeart/2008/layout/NameandTitleOrganizationalChart"/>
    <dgm:cxn modelId="{32A5DFA2-6215-4B29-8F88-8DDD97E1D0CD}" type="presOf" srcId="{D7486D67-0C12-4DBA-8F84-E9B1DE5A363C}" destId="{F041E216-ECC7-4E7E-AFA3-F1223996F378}" srcOrd="0" destOrd="0" presId="urn:microsoft.com/office/officeart/2008/layout/NameandTitleOrganizationalChart"/>
    <dgm:cxn modelId="{031567A3-F20B-46F3-BBE4-FCF104FB269C}" type="presOf" srcId="{2DE35F4C-5037-45D6-B17B-B81A766999CC}" destId="{95716B64-9010-456F-AC9D-F603BC939BA4}" srcOrd="1" destOrd="0" presId="urn:microsoft.com/office/officeart/2008/layout/NameandTitleOrganizationalChart"/>
    <dgm:cxn modelId="{FC5E50A4-50E9-429E-AB80-D3F6172A4DFC}" srcId="{63730E78-7D29-48EE-BA27-26DBF1E00EF0}" destId="{D94B1724-5846-470C-8045-FDE3DD5844C6}" srcOrd="4" destOrd="0" parTransId="{9AFDA4F6-F6B5-46E0-A8BF-B8FAA9C32F9C}" sibTransId="{D18CA4E5-3AF4-48F4-84A2-D242F2EA82C9}"/>
    <dgm:cxn modelId="{E02E65AE-BCA6-42D6-BA6C-DDA8000F02FA}" type="presOf" srcId="{D18CA4E5-3AF4-48F4-84A2-D242F2EA82C9}" destId="{792DB8D7-918D-48A0-9CE5-DD62BCA2EAEE}" srcOrd="0" destOrd="0" presId="urn:microsoft.com/office/officeart/2008/layout/NameandTitleOrganizationalChart"/>
    <dgm:cxn modelId="{261C59B1-0B1F-4560-B9B3-870AFC856504}" type="presOf" srcId="{BD1E00FD-3E2E-4C7E-B55D-D63070708FF2}" destId="{EDE51452-D44F-4F7D-AAC1-36516BA2C3C2}" srcOrd="0" destOrd="0" presId="urn:microsoft.com/office/officeart/2008/layout/NameandTitleOrganizationalChart"/>
    <dgm:cxn modelId="{8B62EEB7-07EE-445F-A6D3-70F75385A502}" type="presOf" srcId="{29518452-BA56-45BB-A784-947CF1BD7FBE}" destId="{0770A861-1389-4493-9EAE-857533A3F115}" srcOrd="1" destOrd="0" presId="urn:microsoft.com/office/officeart/2008/layout/NameandTitleOrganizationalChart"/>
    <dgm:cxn modelId="{787C32B8-3A1A-4386-AD55-706E8466CAFA}" type="presOf" srcId="{8AAF26C0-A55D-4B24-99A4-32B95B98CA5A}" destId="{1FA9D3CD-93EC-40F4-8A18-31BCB89487A5}" srcOrd="1" destOrd="0" presId="urn:microsoft.com/office/officeart/2008/layout/NameandTitleOrganizationalChart"/>
    <dgm:cxn modelId="{57FE83BC-123C-4F7A-B788-209F2558CB0D}" type="presOf" srcId="{63730E78-7D29-48EE-BA27-26DBF1E00EF0}" destId="{D6BCDBF9-DA31-45CB-A57E-4EA4C198AF08}" srcOrd="1" destOrd="0" presId="urn:microsoft.com/office/officeart/2008/layout/NameandTitleOrganizationalChart"/>
    <dgm:cxn modelId="{936D22BF-45D7-4807-A17C-77D89276913F}" type="presOf" srcId="{9AFDA4F6-F6B5-46E0-A8BF-B8FAA9C32F9C}" destId="{1C758AC8-71EB-4471-92CC-699C046E966D}" srcOrd="0" destOrd="0" presId="urn:microsoft.com/office/officeart/2008/layout/NameandTitleOrganizationalChart"/>
    <dgm:cxn modelId="{33FD5BC0-0B38-4383-9EB1-B0CF7EB6FF76}" type="presOf" srcId="{29518452-BA56-45BB-A784-947CF1BD7FBE}" destId="{6C5BB22A-E68A-4DC4-A743-0CE6A63554D1}" srcOrd="0" destOrd="0" presId="urn:microsoft.com/office/officeart/2008/layout/NameandTitleOrganizationalChart"/>
    <dgm:cxn modelId="{BE9AA0C6-DA69-4F19-93A0-2470028F8C7B}" type="presOf" srcId="{A49B7901-EBF4-44C7-B37C-8251377803A6}" destId="{28C33428-3C3C-4A4C-938F-41419DC50626}" srcOrd="0" destOrd="0" presId="urn:microsoft.com/office/officeart/2008/layout/NameandTitleOrganizationalChart"/>
    <dgm:cxn modelId="{46D08AC9-2626-4776-8E4F-A03F54AA1BFC}" srcId="{D35824BA-CC7C-4D26-88FA-C938D1FE733C}" destId="{29518452-BA56-45BB-A784-947CF1BD7FBE}" srcOrd="2" destOrd="0" parTransId="{58B6A357-8352-451C-A6CC-DA04C3BF87A7}" sibTransId="{9BE64FAE-3530-4EAE-B957-60505A0A4411}"/>
    <dgm:cxn modelId="{E94F8CC9-F4DC-4502-A9E4-5BA57A825989}" type="presOf" srcId="{58B6A357-8352-451C-A6CC-DA04C3BF87A7}" destId="{3B3518ED-580F-4A83-8EE5-50BC3E1F7640}" srcOrd="0" destOrd="0" presId="urn:microsoft.com/office/officeart/2008/layout/NameandTitleOrganizationalChart"/>
    <dgm:cxn modelId="{3D102FCD-4E06-4158-8666-48DD77EC5DD3}" type="presOf" srcId="{3E324417-B5CF-4B73-8614-54D1E0F3B943}" destId="{16E48217-8689-4FD0-8CB8-AD568B8AB569}" srcOrd="0" destOrd="0" presId="urn:microsoft.com/office/officeart/2008/layout/NameandTitleOrganizationalChart"/>
    <dgm:cxn modelId="{848D85CD-FEA9-4EAE-8589-CEE957F5EEAA}" srcId="{D35824BA-CC7C-4D26-88FA-C938D1FE733C}" destId="{85F309D9-39CE-41E4-B159-5E99740E6559}" srcOrd="1" destOrd="0" parTransId="{659F10F9-99DA-48FC-860A-9B07BC6292D5}" sibTransId="{A5702252-AD58-42A2-BB78-F6A34EB436EF}"/>
    <dgm:cxn modelId="{BEF1BFD5-015B-46C8-9DF7-819FBF14B3B2}" type="presOf" srcId="{33A0962E-810E-44EC-907B-92652C86359F}" destId="{0066A8ED-9D18-4D29-952C-23A3ED5F37A6}" srcOrd="0" destOrd="0" presId="urn:microsoft.com/office/officeart/2008/layout/NameandTitleOrganizationalChart"/>
    <dgm:cxn modelId="{025899D7-5E22-46C4-9F73-2517E5360046}" type="presOf" srcId="{A850EFD9-1370-4710-891C-23BCF2502F15}" destId="{4A62A955-685B-4A81-936A-0CCEA633BD8F}" srcOrd="0" destOrd="0" presId="urn:microsoft.com/office/officeart/2008/layout/NameandTitleOrganizationalChart"/>
    <dgm:cxn modelId="{3B9598D8-E3E3-4F39-92BA-10A622962487}" type="presOf" srcId="{8AAF26C0-A55D-4B24-99A4-32B95B98CA5A}" destId="{36B272AE-AC85-4D33-96BF-B47C64764106}" srcOrd="0" destOrd="0" presId="urn:microsoft.com/office/officeart/2008/layout/NameandTitleOrganizationalChart"/>
    <dgm:cxn modelId="{3BC619DC-B190-4CE3-8E61-505B7287B7DB}" type="presOf" srcId="{53D603A9-3A32-4795-9706-6DAD8C38AE14}" destId="{0559FC3C-05A0-4723-A850-85B2A73BFB81}" srcOrd="0" destOrd="0" presId="urn:microsoft.com/office/officeart/2008/layout/NameandTitleOrganizationalChart"/>
    <dgm:cxn modelId="{8E5CD7DE-BFA5-4D70-8257-861168B4A1AA}" srcId="{D35824BA-CC7C-4D26-88FA-C938D1FE733C}" destId="{8AAF26C0-A55D-4B24-99A4-32B95B98CA5A}" srcOrd="3" destOrd="0" parTransId="{BD1E00FD-3E2E-4C7E-B55D-D63070708FF2}" sibTransId="{A396BFF8-D2B7-4BD7-9A6A-46F380689831}"/>
    <dgm:cxn modelId="{6DFFCFE2-3436-41C1-B894-27B2FFE674CD}" type="presOf" srcId="{A850EFD9-1370-4710-891C-23BCF2502F15}" destId="{0501EC23-E282-4A19-BAB7-0FD1933B5D32}" srcOrd="1" destOrd="0" presId="urn:microsoft.com/office/officeart/2008/layout/NameandTitleOrganizationalChart"/>
    <dgm:cxn modelId="{14780FE4-740F-40B6-97D6-6928FF540595}" type="presOf" srcId="{366D4876-3712-484A-85C1-87CFBC97771C}" destId="{90A292D3-9AF7-4E23-86A8-D753E50FE7DA}" srcOrd="0" destOrd="0" presId="urn:microsoft.com/office/officeart/2008/layout/NameandTitleOrganizationalChart"/>
    <dgm:cxn modelId="{809F3AE8-3E27-4148-BCA5-EF1436DBDEB0}" type="presOf" srcId="{283F5B49-E927-4BBF-9D23-9C81313F058F}" destId="{6B18E5EC-F8D2-44FA-80B7-954BA0ACBED8}" srcOrd="0" destOrd="0" presId="urn:microsoft.com/office/officeart/2008/layout/NameandTitleOrganizationalChart"/>
    <dgm:cxn modelId="{71D87AE9-812C-4143-9B6F-C7E3E9BB44B3}" type="presOf" srcId="{3E6CE1EF-9904-40D7-BD44-2E6DA6D07CBC}" destId="{201F68C5-B3BC-4482-AB19-D749078E670A}" srcOrd="0" destOrd="0" presId="urn:microsoft.com/office/officeart/2008/layout/NameandTitleOrganizationalChart"/>
    <dgm:cxn modelId="{E4A28AEC-CDE6-4289-903D-42A1FFA4A168}" type="presOf" srcId="{63730E78-7D29-48EE-BA27-26DBF1E00EF0}" destId="{E496FFAE-62E0-4498-9725-B3F6039F90E8}" srcOrd="0" destOrd="0" presId="urn:microsoft.com/office/officeart/2008/layout/NameandTitleOrganizationalChart"/>
    <dgm:cxn modelId="{F8772AEF-C391-4EDF-A49D-6479AD93499C}" srcId="{63730E78-7D29-48EE-BA27-26DBF1E00EF0}" destId="{3E324417-B5CF-4B73-8614-54D1E0F3B943}" srcOrd="1" destOrd="0" parTransId="{05A511E9-2E13-419B-B56D-EA149F44EE20}" sibTransId="{4116F1B5-CA58-4AF1-8FDC-9084AF7B1168}"/>
    <dgm:cxn modelId="{367E25F0-F9F9-4097-A415-205FEC166E36}" type="presOf" srcId="{2DE35F4C-5037-45D6-B17B-B81A766999CC}" destId="{5860CBE0-EFA1-4FC9-95A4-6797F10DC4C2}" srcOrd="0" destOrd="0" presId="urn:microsoft.com/office/officeart/2008/layout/NameandTitleOrganizationalChart"/>
    <dgm:cxn modelId="{29CAD4F3-0B03-47FE-BC48-A640966696D9}" srcId="{63730E78-7D29-48EE-BA27-26DBF1E00EF0}" destId="{A5AB3C6A-FA55-40A1-8131-71C12B403EB3}" srcOrd="5" destOrd="0" parTransId="{12D971EB-2B89-4653-8B72-92B7E92CAC3E}" sibTransId="{A49B7901-EBF4-44C7-B37C-8251377803A6}"/>
    <dgm:cxn modelId="{B675F6F8-C8E5-4D18-A13A-1AB9C0C07355}" type="presOf" srcId="{05A511E9-2E13-419B-B56D-EA149F44EE20}" destId="{A412DD68-DD61-4664-94A5-A619A3C3CC48}" srcOrd="0" destOrd="0" presId="urn:microsoft.com/office/officeart/2008/layout/NameandTitleOrganizationalChart"/>
    <dgm:cxn modelId="{F94D545F-4507-4D05-8B9F-F33E62D9A2A3}" type="presParOf" srcId="{0066A8ED-9D18-4D29-952C-23A3ED5F37A6}" destId="{8FE6FEEF-8058-4255-983F-C1F2DFFC0D39}" srcOrd="0" destOrd="0" presId="urn:microsoft.com/office/officeart/2008/layout/NameandTitleOrganizationalChart"/>
    <dgm:cxn modelId="{614CB5CB-261B-4B04-98F1-60B6346F76A8}" type="presParOf" srcId="{8FE6FEEF-8058-4255-983F-C1F2DFFC0D39}" destId="{B6493EBC-75B7-4339-BA84-C3944D27CE54}" srcOrd="0" destOrd="0" presId="urn:microsoft.com/office/officeart/2008/layout/NameandTitleOrganizationalChart"/>
    <dgm:cxn modelId="{CAC4520B-3482-4F8D-8F5C-44DAD4319364}" type="presParOf" srcId="{B6493EBC-75B7-4339-BA84-C3944D27CE54}" destId="{E496FFAE-62E0-4498-9725-B3F6039F90E8}" srcOrd="0" destOrd="0" presId="urn:microsoft.com/office/officeart/2008/layout/NameandTitleOrganizationalChart"/>
    <dgm:cxn modelId="{ED43F549-8B17-448F-A208-483D36172708}" type="presParOf" srcId="{B6493EBC-75B7-4339-BA84-C3944D27CE54}" destId="{DD9DC75E-9D1B-45C6-A89A-E30B7A415F10}" srcOrd="1" destOrd="0" presId="urn:microsoft.com/office/officeart/2008/layout/NameandTitleOrganizationalChart"/>
    <dgm:cxn modelId="{D7086617-06F5-43B7-9C06-2652D7B8CB6F}" type="presParOf" srcId="{B6493EBC-75B7-4339-BA84-C3944D27CE54}" destId="{D6BCDBF9-DA31-45CB-A57E-4EA4C198AF08}" srcOrd="2" destOrd="0" presId="urn:microsoft.com/office/officeart/2008/layout/NameandTitleOrganizationalChart"/>
    <dgm:cxn modelId="{44A7317D-7E80-4D0B-9DBD-61BD749EE52D}" type="presParOf" srcId="{8FE6FEEF-8058-4255-983F-C1F2DFFC0D39}" destId="{C626AD93-10F4-46F7-B567-73121FA312C2}" srcOrd="1" destOrd="0" presId="urn:microsoft.com/office/officeart/2008/layout/NameandTitleOrganizationalChart"/>
    <dgm:cxn modelId="{03533D39-038C-4B7A-9C18-9C185F5DCB3A}" type="presParOf" srcId="{C626AD93-10F4-46F7-B567-73121FA312C2}" destId="{201F68C5-B3BC-4482-AB19-D749078E670A}" srcOrd="0" destOrd="0" presId="urn:microsoft.com/office/officeart/2008/layout/NameandTitleOrganizationalChart"/>
    <dgm:cxn modelId="{B10B2950-A35A-4369-90AB-FC07A06E0B6A}" type="presParOf" srcId="{C626AD93-10F4-46F7-B567-73121FA312C2}" destId="{40E064D6-9B43-48D1-AD4F-ED2D703D9585}" srcOrd="1" destOrd="0" presId="urn:microsoft.com/office/officeart/2008/layout/NameandTitleOrganizationalChart"/>
    <dgm:cxn modelId="{4489FACE-2A66-411B-B51F-97F492704E55}" type="presParOf" srcId="{40E064D6-9B43-48D1-AD4F-ED2D703D9585}" destId="{46189E25-8977-4DC3-A88E-E3E0998DD8D4}" srcOrd="0" destOrd="0" presId="urn:microsoft.com/office/officeart/2008/layout/NameandTitleOrganizationalChart"/>
    <dgm:cxn modelId="{EFA4BCC3-48E3-44A3-88EF-A3E48EA55FB5}" type="presParOf" srcId="{46189E25-8977-4DC3-A88E-E3E0998DD8D4}" destId="{5860CBE0-EFA1-4FC9-95A4-6797F10DC4C2}" srcOrd="0" destOrd="0" presId="urn:microsoft.com/office/officeart/2008/layout/NameandTitleOrganizationalChart"/>
    <dgm:cxn modelId="{291E168F-8AA5-48CD-9914-38E3723B0E15}" type="presParOf" srcId="{46189E25-8977-4DC3-A88E-E3E0998DD8D4}" destId="{9FB70ED6-0B20-4EDF-8E95-304A00D8A1FF}" srcOrd="1" destOrd="0" presId="urn:microsoft.com/office/officeart/2008/layout/NameandTitleOrganizationalChart"/>
    <dgm:cxn modelId="{2DC40B11-6DE7-4996-B21F-B99C7F23B747}" type="presParOf" srcId="{46189E25-8977-4DC3-A88E-E3E0998DD8D4}" destId="{95716B64-9010-456F-AC9D-F603BC939BA4}" srcOrd="2" destOrd="0" presId="urn:microsoft.com/office/officeart/2008/layout/NameandTitleOrganizationalChart"/>
    <dgm:cxn modelId="{79D2027E-5A5F-4FEC-B5DB-A49EAD38DB27}" type="presParOf" srcId="{40E064D6-9B43-48D1-AD4F-ED2D703D9585}" destId="{D8BF6B4C-327A-4267-8DD8-0FC2E1C6E8CC}" srcOrd="1" destOrd="0" presId="urn:microsoft.com/office/officeart/2008/layout/NameandTitleOrganizationalChart"/>
    <dgm:cxn modelId="{CD4B6BFA-38D7-4BF5-9128-1D39EE9C7A7D}" type="presParOf" srcId="{40E064D6-9B43-48D1-AD4F-ED2D703D9585}" destId="{1C47D17A-D314-40A7-873D-18A3BE852D31}" srcOrd="2" destOrd="0" presId="urn:microsoft.com/office/officeart/2008/layout/NameandTitleOrganizationalChart"/>
    <dgm:cxn modelId="{C729DB70-0912-48E6-BA0A-A22DC7849C2B}" type="presParOf" srcId="{C626AD93-10F4-46F7-B567-73121FA312C2}" destId="{A412DD68-DD61-4664-94A5-A619A3C3CC48}" srcOrd="2" destOrd="0" presId="urn:microsoft.com/office/officeart/2008/layout/NameandTitleOrganizationalChart"/>
    <dgm:cxn modelId="{D90F6B1E-7EFB-4A0D-826F-696D52AD2DAA}" type="presParOf" srcId="{C626AD93-10F4-46F7-B567-73121FA312C2}" destId="{8F0171E1-56DC-4614-8C37-3DF545994853}" srcOrd="3" destOrd="0" presId="urn:microsoft.com/office/officeart/2008/layout/NameandTitleOrganizationalChart"/>
    <dgm:cxn modelId="{0E0A90D0-76E2-4D7B-B86F-64661882AB55}" type="presParOf" srcId="{8F0171E1-56DC-4614-8C37-3DF545994853}" destId="{7895DCC1-0424-4F19-9651-8D472745ADD6}" srcOrd="0" destOrd="0" presId="urn:microsoft.com/office/officeart/2008/layout/NameandTitleOrganizationalChart"/>
    <dgm:cxn modelId="{68B268B9-C333-4FE9-8A23-71DE4A87EDAB}" type="presParOf" srcId="{7895DCC1-0424-4F19-9651-8D472745ADD6}" destId="{16E48217-8689-4FD0-8CB8-AD568B8AB569}" srcOrd="0" destOrd="0" presId="urn:microsoft.com/office/officeart/2008/layout/NameandTitleOrganizationalChart"/>
    <dgm:cxn modelId="{8700EA77-5ACD-431F-A26D-A50D6A772790}" type="presParOf" srcId="{7895DCC1-0424-4F19-9651-8D472745ADD6}" destId="{7FC08C15-7E57-4C76-AB1C-3383A6020F06}" srcOrd="1" destOrd="0" presId="urn:microsoft.com/office/officeart/2008/layout/NameandTitleOrganizationalChart"/>
    <dgm:cxn modelId="{6565A46A-D78F-4572-A491-FD98E622FB70}" type="presParOf" srcId="{7895DCC1-0424-4F19-9651-8D472745ADD6}" destId="{51F1ADDC-6EB5-4AD9-B3EC-E081E3F9FB80}" srcOrd="2" destOrd="0" presId="urn:microsoft.com/office/officeart/2008/layout/NameandTitleOrganizationalChart"/>
    <dgm:cxn modelId="{554C2A6E-5F6A-40BB-8FC9-676ED2227E97}" type="presParOf" srcId="{8F0171E1-56DC-4614-8C37-3DF545994853}" destId="{AE84DB6C-9323-4F18-8C50-463971C4F396}" srcOrd="1" destOrd="0" presId="urn:microsoft.com/office/officeart/2008/layout/NameandTitleOrganizationalChart"/>
    <dgm:cxn modelId="{9B02F3F3-DA83-4792-BA1F-417BA0A7869A}" type="presParOf" srcId="{8F0171E1-56DC-4614-8C37-3DF545994853}" destId="{61456F9D-EBAC-4D70-81A6-1ACAAE476738}" srcOrd="2" destOrd="0" presId="urn:microsoft.com/office/officeart/2008/layout/NameandTitleOrganizationalChart"/>
    <dgm:cxn modelId="{DFBB53C7-077A-4C3F-9955-59F0E902CA3B}" type="presParOf" srcId="{C626AD93-10F4-46F7-B567-73121FA312C2}" destId="{A0AC10E5-8F03-4EB8-A564-0D7874DC697F}" srcOrd="4" destOrd="0" presId="urn:microsoft.com/office/officeart/2008/layout/NameandTitleOrganizationalChart"/>
    <dgm:cxn modelId="{CDABF9C1-4DB5-4423-9620-E6ECD9189929}" type="presParOf" srcId="{C626AD93-10F4-46F7-B567-73121FA312C2}" destId="{FBAC5A64-06AB-4DAB-95C6-D666A0037272}" srcOrd="5" destOrd="0" presId="urn:microsoft.com/office/officeart/2008/layout/NameandTitleOrganizationalChart"/>
    <dgm:cxn modelId="{BDDD2C8F-68BB-475C-9163-6222C771A2AD}" type="presParOf" srcId="{FBAC5A64-06AB-4DAB-95C6-D666A0037272}" destId="{1D52D2AF-1CF9-47A2-89C6-4E268C0F47D1}" srcOrd="0" destOrd="0" presId="urn:microsoft.com/office/officeart/2008/layout/NameandTitleOrganizationalChart"/>
    <dgm:cxn modelId="{DBCE44B0-B19A-4A9E-8E79-B883204C612B}" type="presParOf" srcId="{1D52D2AF-1CF9-47A2-89C6-4E268C0F47D1}" destId="{4A62A955-685B-4A81-936A-0CCEA633BD8F}" srcOrd="0" destOrd="0" presId="urn:microsoft.com/office/officeart/2008/layout/NameandTitleOrganizationalChart"/>
    <dgm:cxn modelId="{DEAD5913-3632-4B33-8E13-19A09BB931C4}" type="presParOf" srcId="{1D52D2AF-1CF9-47A2-89C6-4E268C0F47D1}" destId="{F22232DA-C2DD-452C-B1D9-64AA8B4E62E0}" srcOrd="1" destOrd="0" presId="urn:microsoft.com/office/officeart/2008/layout/NameandTitleOrganizationalChart"/>
    <dgm:cxn modelId="{5E8B5BAE-233C-41FA-8A39-3490A2DB1085}" type="presParOf" srcId="{1D52D2AF-1CF9-47A2-89C6-4E268C0F47D1}" destId="{0501EC23-E282-4A19-BAB7-0FD1933B5D32}" srcOrd="2" destOrd="0" presId="urn:microsoft.com/office/officeart/2008/layout/NameandTitleOrganizationalChart"/>
    <dgm:cxn modelId="{5E0D9487-6064-48AB-936A-C0C3E6A0924D}" type="presParOf" srcId="{FBAC5A64-06AB-4DAB-95C6-D666A0037272}" destId="{B396E548-13E8-41D5-A8F3-A5110218CBB0}" srcOrd="1" destOrd="0" presId="urn:microsoft.com/office/officeart/2008/layout/NameandTitleOrganizationalChart"/>
    <dgm:cxn modelId="{C1163F94-8E03-46DB-88C0-15317D85DADF}" type="presParOf" srcId="{FBAC5A64-06AB-4DAB-95C6-D666A0037272}" destId="{24C446D8-FD64-4E65-BC32-BCA1D872984A}" srcOrd="2" destOrd="0" presId="urn:microsoft.com/office/officeart/2008/layout/NameandTitleOrganizationalChart"/>
    <dgm:cxn modelId="{877A0228-00A3-47D9-8D61-F0DDD6618E07}" type="presParOf" srcId="{C626AD93-10F4-46F7-B567-73121FA312C2}" destId="{90A292D3-9AF7-4E23-86A8-D753E50FE7DA}" srcOrd="6" destOrd="0" presId="urn:microsoft.com/office/officeart/2008/layout/NameandTitleOrganizationalChart"/>
    <dgm:cxn modelId="{2B70F910-6F1B-43CF-B736-7486C84F8258}" type="presParOf" srcId="{C626AD93-10F4-46F7-B567-73121FA312C2}" destId="{EB0D39EB-78D7-4C6E-B50C-74F60677D96E}" srcOrd="7" destOrd="0" presId="urn:microsoft.com/office/officeart/2008/layout/NameandTitleOrganizationalChart"/>
    <dgm:cxn modelId="{BF9934C3-5021-44DC-A01A-AEB58CE10B4E}" type="presParOf" srcId="{EB0D39EB-78D7-4C6E-B50C-74F60677D96E}" destId="{BD9D8271-D531-4001-AEAD-B426EB47C9A3}" srcOrd="0" destOrd="0" presId="urn:microsoft.com/office/officeart/2008/layout/NameandTitleOrganizationalChart"/>
    <dgm:cxn modelId="{26B1A36C-6947-4A24-8632-41D93453C5E0}" type="presParOf" srcId="{BD9D8271-D531-4001-AEAD-B426EB47C9A3}" destId="{35FD7185-338E-4D53-BA65-74B71AFAC871}" srcOrd="0" destOrd="0" presId="urn:microsoft.com/office/officeart/2008/layout/NameandTitleOrganizationalChart"/>
    <dgm:cxn modelId="{F2D10AA0-AA1A-487F-935E-452DB89C6DB3}" type="presParOf" srcId="{BD9D8271-D531-4001-AEAD-B426EB47C9A3}" destId="{2FDD858F-0528-4BA8-A0EB-6EC7C45F4CE9}" srcOrd="1" destOrd="0" presId="urn:microsoft.com/office/officeart/2008/layout/NameandTitleOrganizationalChart"/>
    <dgm:cxn modelId="{E326AE30-FAA9-4D15-A782-CD5AC5FFA6C7}" type="presParOf" srcId="{BD9D8271-D531-4001-AEAD-B426EB47C9A3}" destId="{0FB690F7-C316-44E7-91C3-0AD34A48592A}" srcOrd="2" destOrd="0" presId="urn:microsoft.com/office/officeart/2008/layout/NameandTitleOrganizationalChart"/>
    <dgm:cxn modelId="{06D335CF-C56A-4985-83B7-0BD1C03B51F1}" type="presParOf" srcId="{EB0D39EB-78D7-4C6E-B50C-74F60677D96E}" destId="{9203918E-1B0D-4942-9571-622A9D915489}" srcOrd="1" destOrd="0" presId="urn:microsoft.com/office/officeart/2008/layout/NameandTitleOrganizationalChart"/>
    <dgm:cxn modelId="{7E22F433-3CEF-47BD-ACF0-40BC02398413}" type="presParOf" srcId="{9203918E-1B0D-4942-9571-622A9D915489}" destId="{01A294ED-39A3-4AD4-A7D5-DEBF497D4209}" srcOrd="0" destOrd="0" presId="urn:microsoft.com/office/officeart/2008/layout/NameandTitleOrganizationalChart"/>
    <dgm:cxn modelId="{A21EC77E-72DC-4561-8416-C7C9339373A6}" type="presParOf" srcId="{9203918E-1B0D-4942-9571-622A9D915489}" destId="{47E01783-B5BD-4C2F-A695-D39E4BFA8091}" srcOrd="1" destOrd="0" presId="urn:microsoft.com/office/officeart/2008/layout/NameandTitleOrganizationalChart"/>
    <dgm:cxn modelId="{BF350E3F-1FCD-493C-9B0A-FD1413C93276}" type="presParOf" srcId="{47E01783-B5BD-4C2F-A695-D39E4BFA8091}" destId="{C588F976-847B-412A-A377-D8B1FEC9AF45}" srcOrd="0" destOrd="0" presId="urn:microsoft.com/office/officeart/2008/layout/NameandTitleOrganizationalChart"/>
    <dgm:cxn modelId="{8D09F235-66FF-496F-AD16-B843D94E10E1}" type="presParOf" srcId="{C588F976-847B-412A-A377-D8B1FEC9AF45}" destId="{F041E216-ECC7-4E7E-AFA3-F1223996F378}" srcOrd="0" destOrd="0" presId="urn:microsoft.com/office/officeart/2008/layout/NameandTitleOrganizationalChart"/>
    <dgm:cxn modelId="{7F34FC04-070A-4F92-AF10-A166C17BC0F9}" type="presParOf" srcId="{C588F976-847B-412A-A377-D8B1FEC9AF45}" destId="{6B18E5EC-F8D2-44FA-80B7-954BA0ACBED8}" srcOrd="1" destOrd="0" presId="urn:microsoft.com/office/officeart/2008/layout/NameandTitleOrganizationalChart"/>
    <dgm:cxn modelId="{95BCB23E-FC52-4DF3-AD54-5D88950976A2}" type="presParOf" srcId="{C588F976-847B-412A-A377-D8B1FEC9AF45}" destId="{8A132205-D007-407A-974A-6AC2D6D309B2}" srcOrd="2" destOrd="0" presId="urn:microsoft.com/office/officeart/2008/layout/NameandTitleOrganizationalChart"/>
    <dgm:cxn modelId="{E07E9CBB-B164-4D5E-93B9-065D6E2071D3}" type="presParOf" srcId="{47E01783-B5BD-4C2F-A695-D39E4BFA8091}" destId="{99232877-8BA2-4356-A0DE-1094773EEDB1}" srcOrd="1" destOrd="0" presId="urn:microsoft.com/office/officeart/2008/layout/NameandTitleOrganizationalChart"/>
    <dgm:cxn modelId="{D97798AF-BFFD-4DF9-938F-0DBF5CC4D7AC}" type="presParOf" srcId="{47E01783-B5BD-4C2F-A695-D39E4BFA8091}" destId="{EFF817D5-16A8-4614-99AA-E7F308B4F20D}" srcOrd="2" destOrd="0" presId="urn:microsoft.com/office/officeart/2008/layout/NameandTitleOrganizationalChart"/>
    <dgm:cxn modelId="{4EF3381D-7BA8-4FA5-9E43-9FD58A2C0F30}" type="presParOf" srcId="{9203918E-1B0D-4942-9571-622A9D915489}" destId="{EDFBCF19-AC7D-4D25-98C8-0CCE810DC5A8}" srcOrd="2" destOrd="0" presId="urn:microsoft.com/office/officeart/2008/layout/NameandTitleOrganizationalChart"/>
    <dgm:cxn modelId="{684A28F6-3DF0-40C0-8E95-60C34C410298}" type="presParOf" srcId="{9203918E-1B0D-4942-9571-622A9D915489}" destId="{B4D4154B-389D-453D-96D2-64AF73D2F237}" srcOrd="3" destOrd="0" presId="urn:microsoft.com/office/officeart/2008/layout/NameandTitleOrganizationalChart"/>
    <dgm:cxn modelId="{8E56AB69-8973-4B0A-B07E-E50ADBC6D10A}" type="presParOf" srcId="{B4D4154B-389D-453D-96D2-64AF73D2F237}" destId="{1C3F7141-70B7-47FB-B8C5-C8B2654D5DD0}" srcOrd="0" destOrd="0" presId="urn:microsoft.com/office/officeart/2008/layout/NameandTitleOrganizationalChart"/>
    <dgm:cxn modelId="{7575DBDF-284E-4EFB-8BF3-FDB4A473FFE0}" type="presParOf" srcId="{1C3F7141-70B7-47FB-B8C5-C8B2654D5DD0}" destId="{825B88AF-4298-4D55-816D-68456EFAC33D}" srcOrd="0" destOrd="0" presId="urn:microsoft.com/office/officeart/2008/layout/NameandTitleOrganizationalChart"/>
    <dgm:cxn modelId="{128B5A7E-CCEF-4BA1-832F-D727EA942CAE}" type="presParOf" srcId="{1C3F7141-70B7-47FB-B8C5-C8B2654D5DD0}" destId="{C2A596E3-EB65-4D0C-A5AB-C1D3136B4DD6}" srcOrd="1" destOrd="0" presId="urn:microsoft.com/office/officeart/2008/layout/NameandTitleOrganizationalChart"/>
    <dgm:cxn modelId="{AED1EC40-1193-4854-A7B5-6BEA5D99FB25}" type="presParOf" srcId="{1C3F7141-70B7-47FB-B8C5-C8B2654D5DD0}" destId="{9E1674D2-F80F-4EBF-A74E-BC982C3CA60C}" srcOrd="2" destOrd="0" presId="urn:microsoft.com/office/officeart/2008/layout/NameandTitleOrganizationalChart"/>
    <dgm:cxn modelId="{A727573B-C3A3-4172-8E40-39966CB2B3C4}" type="presParOf" srcId="{B4D4154B-389D-453D-96D2-64AF73D2F237}" destId="{6C04994E-C587-43D2-91A5-699B90636932}" srcOrd="1" destOrd="0" presId="urn:microsoft.com/office/officeart/2008/layout/NameandTitleOrganizationalChart"/>
    <dgm:cxn modelId="{CF65F8B9-42F1-4F0E-924D-E78F81BA09E6}" type="presParOf" srcId="{B4D4154B-389D-453D-96D2-64AF73D2F237}" destId="{42BAC96C-9654-433F-A7B3-BCEAF0B2A8B8}" srcOrd="2" destOrd="0" presId="urn:microsoft.com/office/officeart/2008/layout/NameandTitleOrganizationalChart"/>
    <dgm:cxn modelId="{76EC79E1-B45D-457A-A05F-BB263053CA2C}" type="presParOf" srcId="{9203918E-1B0D-4942-9571-622A9D915489}" destId="{3B3518ED-580F-4A83-8EE5-50BC3E1F7640}" srcOrd="4" destOrd="0" presId="urn:microsoft.com/office/officeart/2008/layout/NameandTitleOrganizationalChart"/>
    <dgm:cxn modelId="{880A8820-0F7A-47AE-821F-907F3DB2543A}" type="presParOf" srcId="{9203918E-1B0D-4942-9571-622A9D915489}" destId="{CD0BB899-36CF-4E34-B4E9-EF90D88B91FF}" srcOrd="5" destOrd="0" presId="urn:microsoft.com/office/officeart/2008/layout/NameandTitleOrganizationalChart"/>
    <dgm:cxn modelId="{7AB476F7-5A56-4166-8EF9-CA4C973B9E1E}" type="presParOf" srcId="{CD0BB899-36CF-4E34-B4E9-EF90D88B91FF}" destId="{058B6FD6-A083-4AC9-BA59-A5B68F38C138}" srcOrd="0" destOrd="0" presId="urn:microsoft.com/office/officeart/2008/layout/NameandTitleOrganizationalChart"/>
    <dgm:cxn modelId="{D64EC2E3-538B-4C4D-B10A-76E04F071DAE}" type="presParOf" srcId="{058B6FD6-A083-4AC9-BA59-A5B68F38C138}" destId="{6C5BB22A-E68A-4DC4-A743-0CE6A63554D1}" srcOrd="0" destOrd="0" presId="urn:microsoft.com/office/officeart/2008/layout/NameandTitleOrganizationalChart"/>
    <dgm:cxn modelId="{42D11356-2784-4426-A0B5-55A4CDD39328}" type="presParOf" srcId="{058B6FD6-A083-4AC9-BA59-A5B68F38C138}" destId="{1AB06E78-EEAE-4185-A7B7-B101E77A1127}" srcOrd="1" destOrd="0" presId="urn:microsoft.com/office/officeart/2008/layout/NameandTitleOrganizationalChart"/>
    <dgm:cxn modelId="{18229AB4-E2F3-42E5-B986-980F0B4D7FE5}" type="presParOf" srcId="{058B6FD6-A083-4AC9-BA59-A5B68F38C138}" destId="{0770A861-1389-4493-9EAE-857533A3F115}" srcOrd="2" destOrd="0" presId="urn:microsoft.com/office/officeart/2008/layout/NameandTitleOrganizationalChart"/>
    <dgm:cxn modelId="{6E3D0AEA-B05B-4852-942D-71480159C2A7}" type="presParOf" srcId="{CD0BB899-36CF-4E34-B4E9-EF90D88B91FF}" destId="{D94DC049-4868-4A9F-AA64-15DFAFB181CB}" srcOrd="1" destOrd="0" presId="urn:microsoft.com/office/officeart/2008/layout/NameandTitleOrganizationalChart"/>
    <dgm:cxn modelId="{00982331-8ECF-4902-AA48-30E851A42596}" type="presParOf" srcId="{CD0BB899-36CF-4E34-B4E9-EF90D88B91FF}" destId="{826903CE-FE49-4FB6-B43A-351246555E93}" srcOrd="2" destOrd="0" presId="urn:microsoft.com/office/officeart/2008/layout/NameandTitleOrganizationalChart"/>
    <dgm:cxn modelId="{4B4BB45A-0126-4ECC-B248-CB4D94AFECC3}" type="presParOf" srcId="{9203918E-1B0D-4942-9571-622A9D915489}" destId="{EDE51452-D44F-4F7D-AAC1-36516BA2C3C2}" srcOrd="6" destOrd="0" presId="urn:microsoft.com/office/officeart/2008/layout/NameandTitleOrganizationalChart"/>
    <dgm:cxn modelId="{0B2DD962-F4A3-4039-87E2-7B174B69776C}" type="presParOf" srcId="{9203918E-1B0D-4942-9571-622A9D915489}" destId="{ED028CEF-1326-4883-B2DD-0FC86EB6FE55}" srcOrd="7" destOrd="0" presId="urn:microsoft.com/office/officeart/2008/layout/NameandTitleOrganizationalChart"/>
    <dgm:cxn modelId="{9D4C3841-2575-4AA9-8E3D-13EBF971BF01}" type="presParOf" srcId="{ED028CEF-1326-4883-B2DD-0FC86EB6FE55}" destId="{4E2868B7-8B88-43FB-806E-E0CFFE9D4CE2}" srcOrd="0" destOrd="0" presId="urn:microsoft.com/office/officeart/2008/layout/NameandTitleOrganizationalChart"/>
    <dgm:cxn modelId="{FF51A71F-D6C8-46EE-8C75-4EAC67880496}" type="presParOf" srcId="{4E2868B7-8B88-43FB-806E-E0CFFE9D4CE2}" destId="{36B272AE-AC85-4D33-96BF-B47C64764106}" srcOrd="0" destOrd="0" presId="urn:microsoft.com/office/officeart/2008/layout/NameandTitleOrganizationalChart"/>
    <dgm:cxn modelId="{55C7CC8D-4890-47A7-9EBC-17FBCFB4D1DD}" type="presParOf" srcId="{4E2868B7-8B88-43FB-806E-E0CFFE9D4CE2}" destId="{6095BD6D-308C-426D-B94B-03D6D03CE5D0}" srcOrd="1" destOrd="0" presId="urn:microsoft.com/office/officeart/2008/layout/NameandTitleOrganizationalChart"/>
    <dgm:cxn modelId="{6DB40DAF-C591-4723-89C7-A20BB051EBD5}" type="presParOf" srcId="{4E2868B7-8B88-43FB-806E-E0CFFE9D4CE2}" destId="{1FA9D3CD-93EC-40F4-8A18-31BCB89487A5}" srcOrd="2" destOrd="0" presId="urn:microsoft.com/office/officeart/2008/layout/NameandTitleOrganizationalChart"/>
    <dgm:cxn modelId="{A366468C-C2F3-4C44-B8D5-3CB0366EB217}" type="presParOf" srcId="{ED028CEF-1326-4883-B2DD-0FC86EB6FE55}" destId="{AEA65AEA-9B65-4CDF-9C1D-B2368BB70B9B}" srcOrd="1" destOrd="0" presId="urn:microsoft.com/office/officeart/2008/layout/NameandTitleOrganizationalChart"/>
    <dgm:cxn modelId="{A601D8E2-2659-4DEF-B8DE-DC24CA39E015}" type="presParOf" srcId="{ED028CEF-1326-4883-B2DD-0FC86EB6FE55}" destId="{58DDF570-9B81-44A4-B38F-BCDAD8EA0B20}" srcOrd="2" destOrd="0" presId="urn:microsoft.com/office/officeart/2008/layout/NameandTitleOrganizationalChart"/>
    <dgm:cxn modelId="{862D918D-03F3-4D45-8322-C867FC5131D2}" type="presParOf" srcId="{9203918E-1B0D-4942-9571-622A9D915489}" destId="{4C3BFCF1-FCFF-4B3B-AC4A-E7D341C35D04}" srcOrd="8" destOrd="0" presId="urn:microsoft.com/office/officeart/2008/layout/NameandTitleOrganizationalChart"/>
    <dgm:cxn modelId="{2867DF7E-0647-4D3A-81E8-0AA396E17491}" type="presParOf" srcId="{9203918E-1B0D-4942-9571-622A9D915489}" destId="{B94B93EE-557E-4616-A90F-133EBB3A087A}" srcOrd="9" destOrd="0" presId="urn:microsoft.com/office/officeart/2008/layout/NameandTitleOrganizationalChart"/>
    <dgm:cxn modelId="{F89DB354-C931-48E6-9E96-C3C61DBCDF11}" type="presParOf" srcId="{B94B93EE-557E-4616-A90F-133EBB3A087A}" destId="{CB95CEA0-3D74-4626-B5FF-BA0D8725982A}" srcOrd="0" destOrd="0" presId="urn:microsoft.com/office/officeart/2008/layout/NameandTitleOrganizationalChart"/>
    <dgm:cxn modelId="{40169B28-15CB-44A2-991E-DD26EC3A42E8}" type="presParOf" srcId="{CB95CEA0-3D74-4626-B5FF-BA0D8725982A}" destId="{0559FC3C-05A0-4723-A850-85B2A73BFB81}" srcOrd="0" destOrd="0" presId="urn:microsoft.com/office/officeart/2008/layout/NameandTitleOrganizationalChart"/>
    <dgm:cxn modelId="{2112647D-4B27-45B4-A5E2-95E5DDC15843}" type="presParOf" srcId="{CB95CEA0-3D74-4626-B5FF-BA0D8725982A}" destId="{B78AF475-ADA6-4D81-AF72-99F2491943BD}" srcOrd="1" destOrd="0" presId="urn:microsoft.com/office/officeart/2008/layout/NameandTitleOrganizationalChart"/>
    <dgm:cxn modelId="{56DD2EE6-14F2-43D4-90FE-95696F2BDADE}" type="presParOf" srcId="{CB95CEA0-3D74-4626-B5FF-BA0D8725982A}" destId="{F071F22B-55A0-4AF5-9045-3682C5E1C7F8}" srcOrd="2" destOrd="0" presId="urn:microsoft.com/office/officeart/2008/layout/NameandTitleOrganizationalChart"/>
    <dgm:cxn modelId="{48692557-4311-4305-901E-B3E35FC408D4}" type="presParOf" srcId="{B94B93EE-557E-4616-A90F-133EBB3A087A}" destId="{07D71491-CD16-4D65-80D5-CDD75A57B887}" srcOrd="1" destOrd="0" presId="urn:microsoft.com/office/officeart/2008/layout/NameandTitleOrganizationalChart"/>
    <dgm:cxn modelId="{0810684D-AF13-42A1-AF49-AA1A42A0DC0A}" type="presParOf" srcId="{B94B93EE-557E-4616-A90F-133EBB3A087A}" destId="{F2A95B3E-1B10-49A2-8389-AA2450E80F56}" srcOrd="2" destOrd="0" presId="urn:microsoft.com/office/officeart/2008/layout/NameandTitleOrganizationalChart"/>
    <dgm:cxn modelId="{A5C29012-145D-4418-BF68-5F4D339BDE48}" type="presParOf" srcId="{EB0D39EB-78D7-4C6E-B50C-74F60677D96E}" destId="{A76C404D-0C92-49C8-8A50-C36D53C671FC}" srcOrd="2" destOrd="0" presId="urn:microsoft.com/office/officeart/2008/layout/NameandTitleOrganizationalChart"/>
    <dgm:cxn modelId="{6E414558-E765-4DDF-9153-E76C8C628167}" type="presParOf" srcId="{C626AD93-10F4-46F7-B567-73121FA312C2}" destId="{1C758AC8-71EB-4471-92CC-699C046E966D}" srcOrd="8" destOrd="0" presId="urn:microsoft.com/office/officeart/2008/layout/NameandTitleOrganizationalChart"/>
    <dgm:cxn modelId="{A8AE7A5F-A5F0-4BC8-AEDD-93ABC9822166}" type="presParOf" srcId="{C626AD93-10F4-46F7-B567-73121FA312C2}" destId="{806ABE8C-45DD-4963-9C06-18D799982B2C}" srcOrd="9" destOrd="0" presId="urn:microsoft.com/office/officeart/2008/layout/NameandTitleOrganizationalChart"/>
    <dgm:cxn modelId="{513F8BB7-2C43-45D0-9908-D645353A53EB}" type="presParOf" srcId="{806ABE8C-45DD-4963-9C06-18D799982B2C}" destId="{E06777A4-2E86-4B73-995F-3E278274F471}" srcOrd="0" destOrd="0" presId="urn:microsoft.com/office/officeart/2008/layout/NameandTitleOrganizationalChart"/>
    <dgm:cxn modelId="{6DB6ACCA-E2F7-4F33-94E1-05C10A300BB4}" type="presParOf" srcId="{E06777A4-2E86-4B73-995F-3E278274F471}" destId="{154FAA1F-B974-4F0D-9652-A077EEAEC0A7}" srcOrd="0" destOrd="0" presId="urn:microsoft.com/office/officeart/2008/layout/NameandTitleOrganizationalChart"/>
    <dgm:cxn modelId="{6ED5CA11-18C2-46FF-BFBC-BAFA052F8FB0}" type="presParOf" srcId="{E06777A4-2E86-4B73-995F-3E278274F471}" destId="{792DB8D7-918D-48A0-9CE5-DD62BCA2EAEE}" srcOrd="1" destOrd="0" presId="urn:microsoft.com/office/officeart/2008/layout/NameandTitleOrganizationalChart"/>
    <dgm:cxn modelId="{8C102ABB-0CB6-4ED1-B81A-03EC1B202556}" type="presParOf" srcId="{E06777A4-2E86-4B73-995F-3E278274F471}" destId="{EDDB3E82-F067-4697-843C-69F3C88A290D}" srcOrd="2" destOrd="0" presId="urn:microsoft.com/office/officeart/2008/layout/NameandTitleOrganizationalChart"/>
    <dgm:cxn modelId="{BBBB37CC-D288-46C8-8C43-9D6E576A65E7}" type="presParOf" srcId="{806ABE8C-45DD-4963-9C06-18D799982B2C}" destId="{26551F9A-716E-4819-9234-F386DD37EA60}" srcOrd="1" destOrd="0" presId="urn:microsoft.com/office/officeart/2008/layout/NameandTitleOrganizationalChart"/>
    <dgm:cxn modelId="{CC31562B-6BD7-4E49-A644-4483E3A227B2}" type="presParOf" srcId="{806ABE8C-45DD-4963-9C06-18D799982B2C}" destId="{C309AB87-8DCC-4F53-956E-F5A2A5BFB83E}" srcOrd="2" destOrd="0" presId="urn:microsoft.com/office/officeart/2008/layout/NameandTitleOrganizationalChart"/>
    <dgm:cxn modelId="{50ED2173-351B-4008-A60D-3B5AF3D5DB92}" type="presParOf" srcId="{C626AD93-10F4-46F7-B567-73121FA312C2}" destId="{8B17E5AB-7825-4182-8299-21CE7CBAE931}" srcOrd="10" destOrd="0" presId="urn:microsoft.com/office/officeart/2008/layout/NameandTitleOrganizationalChart"/>
    <dgm:cxn modelId="{55DF3876-138D-4882-8E53-5653FC65A111}" type="presParOf" srcId="{C626AD93-10F4-46F7-B567-73121FA312C2}" destId="{01003D4B-7140-434D-AC51-DA19A6AA8368}" srcOrd="11" destOrd="0" presId="urn:microsoft.com/office/officeart/2008/layout/NameandTitleOrganizationalChart"/>
    <dgm:cxn modelId="{E5494AF2-847F-4BEB-86F8-935F4A84336C}" type="presParOf" srcId="{01003D4B-7140-434D-AC51-DA19A6AA8368}" destId="{4D66B03C-2D2C-4E56-95C1-9D20134F77E0}" srcOrd="0" destOrd="0" presId="urn:microsoft.com/office/officeart/2008/layout/NameandTitleOrganizationalChart"/>
    <dgm:cxn modelId="{C2F5E895-4F26-40F7-B3BA-8106C6EF2BF7}" type="presParOf" srcId="{4D66B03C-2D2C-4E56-95C1-9D20134F77E0}" destId="{291FD8DC-6A86-4190-A2A7-7761A13281E5}" srcOrd="0" destOrd="0" presId="urn:microsoft.com/office/officeart/2008/layout/NameandTitleOrganizationalChart"/>
    <dgm:cxn modelId="{C814899E-6028-453A-AE35-6338D477D03E}" type="presParOf" srcId="{4D66B03C-2D2C-4E56-95C1-9D20134F77E0}" destId="{28C33428-3C3C-4A4C-938F-41419DC50626}" srcOrd="1" destOrd="0" presId="urn:microsoft.com/office/officeart/2008/layout/NameandTitleOrganizationalChart"/>
    <dgm:cxn modelId="{B9973420-7759-4CA7-A48B-F0AE326B8C71}" type="presParOf" srcId="{4D66B03C-2D2C-4E56-95C1-9D20134F77E0}" destId="{EB27E1F4-5CD6-41BF-A4B0-81AD8865EC40}" srcOrd="2" destOrd="0" presId="urn:microsoft.com/office/officeart/2008/layout/NameandTitleOrganizationalChart"/>
    <dgm:cxn modelId="{5828AC90-1C74-451C-9B19-11E71AFC6DC2}" type="presParOf" srcId="{01003D4B-7140-434D-AC51-DA19A6AA8368}" destId="{553BD186-8068-4E80-837C-AF5F60FA2556}" srcOrd="1" destOrd="0" presId="urn:microsoft.com/office/officeart/2008/layout/NameandTitleOrganizationalChart"/>
    <dgm:cxn modelId="{61130EDA-EA64-434B-98A3-8F4818012F2C}" type="presParOf" srcId="{01003D4B-7140-434D-AC51-DA19A6AA8368}" destId="{8C74D324-0A09-4BBE-9135-E597E60C544A}" srcOrd="2" destOrd="0" presId="urn:microsoft.com/office/officeart/2008/layout/NameandTitleOrganizationalChart"/>
    <dgm:cxn modelId="{AA6B2A8F-6408-4095-A95E-EF22149B024F}" type="presParOf" srcId="{8FE6FEEF-8058-4255-983F-C1F2DFFC0D39}" destId="{0E601EF0-CD53-4FA2-9D9B-58D025DCBBE9}" srcOrd="2" destOrd="0" presId="urn:microsoft.com/office/officeart/2008/layout/NameandTitleOrganizationalChart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E02A554-D792-4359-BBA8-E2D99D720C22}" type="doc">
      <dgm:prSet loTypeId="urn:microsoft.com/office/officeart/2005/8/layout/pictureOrgChart+Icon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F5F15D4-E0B3-497E-BD72-CF655FF2F80A}">
      <dgm:prSet phldrT="[Text]" phldr="0"/>
      <dgm:spPr/>
      <dgm:t>
        <a:bodyPr/>
        <a:lstStyle/>
        <a:p>
          <a:r>
            <a:rPr lang="en-US"/>
            <a:t>Incident Commander Joe Taylor</a:t>
          </a:r>
        </a:p>
      </dgm:t>
    </dgm:pt>
    <dgm:pt modelId="{E13BFAC9-59A0-4897-81BF-FA3F079955A2}" type="parTrans" cxnId="{194008CF-F7DF-4978-9A35-748AA41EEEF1}">
      <dgm:prSet/>
      <dgm:spPr/>
      <dgm:t>
        <a:bodyPr/>
        <a:lstStyle/>
        <a:p>
          <a:endParaRPr lang="en-US"/>
        </a:p>
      </dgm:t>
    </dgm:pt>
    <dgm:pt modelId="{3BAB6787-075C-45D9-8192-28563DBE4DE8}" type="sibTrans" cxnId="{194008CF-F7DF-4978-9A35-748AA41EEEF1}">
      <dgm:prSet/>
      <dgm:spPr/>
      <dgm:t>
        <a:bodyPr/>
        <a:lstStyle/>
        <a:p>
          <a:endParaRPr lang="en-US"/>
        </a:p>
      </dgm:t>
    </dgm:pt>
    <dgm:pt modelId="{C3D43E28-21CF-4E7F-A6B0-2003E8B6AC04}" type="asst">
      <dgm:prSet phldrT="[Text]" phldr="0"/>
      <dgm:spPr/>
      <dgm:t>
        <a:bodyPr/>
        <a:lstStyle/>
        <a:p>
          <a:r>
            <a:rPr lang="en-US"/>
            <a:t>Safety</a:t>
          </a:r>
        </a:p>
      </dgm:t>
    </dgm:pt>
    <dgm:pt modelId="{EF49ACAE-017D-4E68-99A1-50A5D834C923}" type="parTrans" cxnId="{88D235E7-E900-4A13-A9A7-21E58B2A156F}">
      <dgm:prSet/>
      <dgm:spPr/>
      <dgm:t>
        <a:bodyPr/>
        <a:lstStyle/>
        <a:p>
          <a:endParaRPr lang="en-US"/>
        </a:p>
      </dgm:t>
    </dgm:pt>
    <dgm:pt modelId="{5AF8E1FC-9731-41B1-9477-17D39C907AB5}" type="sibTrans" cxnId="{88D235E7-E900-4A13-A9A7-21E58B2A156F}">
      <dgm:prSet/>
      <dgm:spPr/>
      <dgm:t>
        <a:bodyPr/>
        <a:lstStyle/>
        <a:p>
          <a:endParaRPr lang="en-US"/>
        </a:p>
      </dgm:t>
    </dgm:pt>
    <dgm:pt modelId="{ADA3911C-3A44-43B6-9701-05D677F9C45A}">
      <dgm:prSet phldrT="[Text]" phldr="0"/>
      <dgm:spPr/>
      <dgm:t>
        <a:bodyPr/>
        <a:lstStyle/>
        <a:p>
          <a:r>
            <a:rPr lang="en-US"/>
            <a:t>CSX Operations Chief</a:t>
          </a:r>
        </a:p>
      </dgm:t>
    </dgm:pt>
    <dgm:pt modelId="{84279A59-CCCE-4001-A754-A0C411E9AFB0}" type="parTrans" cxnId="{AF4C0BD8-47AA-44AB-A4B2-1C831785E4BD}">
      <dgm:prSet/>
      <dgm:spPr/>
      <dgm:t>
        <a:bodyPr/>
        <a:lstStyle/>
        <a:p>
          <a:endParaRPr lang="en-US"/>
        </a:p>
      </dgm:t>
    </dgm:pt>
    <dgm:pt modelId="{434896B7-8F39-457B-BA77-6F0D3022CB49}" type="sibTrans" cxnId="{AF4C0BD8-47AA-44AB-A4B2-1C831785E4BD}">
      <dgm:prSet/>
      <dgm:spPr/>
      <dgm:t>
        <a:bodyPr/>
        <a:lstStyle/>
        <a:p>
          <a:endParaRPr lang="en-US"/>
        </a:p>
      </dgm:t>
    </dgm:pt>
    <dgm:pt modelId="{8F9A56EF-2F95-4B14-BFD5-3922419BC058}" type="asst">
      <dgm:prSet phldrT="[Text]" phldr="0"/>
      <dgm:spPr/>
      <dgm:t>
        <a:bodyPr/>
        <a:lstStyle/>
        <a:p>
          <a:r>
            <a:rPr lang="en-US"/>
            <a:t>MOCC</a:t>
          </a:r>
        </a:p>
      </dgm:t>
    </dgm:pt>
    <dgm:pt modelId="{B85AC924-76A6-458D-AD93-38730D78A2B6}" type="parTrans" cxnId="{6206ECA2-D585-4B23-A199-5521ADE04A53}">
      <dgm:prSet/>
      <dgm:spPr/>
      <dgm:t>
        <a:bodyPr/>
        <a:lstStyle/>
        <a:p>
          <a:endParaRPr lang="en-US"/>
        </a:p>
      </dgm:t>
    </dgm:pt>
    <dgm:pt modelId="{D344FE20-210D-43AF-ABB1-74A0FA7C84F5}" type="sibTrans" cxnId="{6206ECA2-D585-4B23-A199-5521ADE04A53}">
      <dgm:prSet/>
      <dgm:spPr/>
      <dgm:t>
        <a:bodyPr/>
        <a:lstStyle/>
        <a:p>
          <a:endParaRPr lang="en-US"/>
        </a:p>
      </dgm:t>
    </dgm:pt>
    <dgm:pt modelId="{41D42ABF-C088-4D66-AAC5-6059C7A720DF}" type="asst">
      <dgm:prSet phldrT="[Text]" phldr="0"/>
      <dgm:spPr/>
      <dgm:t>
        <a:bodyPr/>
        <a:lstStyle/>
        <a:p>
          <a:r>
            <a:rPr lang="en-US"/>
            <a:t>Planning Section</a:t>
          </a:r>
        </a:p>
      </dgm:t>
    </dgm:pt>
    <dgm:pt modelId="{B1BEC7C3-E6A4-41B4-93B5-D2ED424738EF}" type="parTrans" cxnId="{CCE73AE5-0689-44FD-AD2B-28343708E759}">
      <dgm:prSet/>
      <dgm:spPr/>
      <dgm:t>
        <a:bodyPr/>
        <a:lstStyle/>
        <a:p>
          <a:endParaRPr lang="en-US"/>
        </a:p>
      </dgm:t>
    </dgm:pt>
    <dgm:pt modelId="{C3D73BC5-8160-4D5D-A54D-C6BBAD92AEEA}" type="sibTrans" cxnId="{CCE73AE5-0689-44FD-AD2B-28343708E759}">
      <dgm:prSet/>
      <dgm:spPr/>
      <dgm:t>
        <a:bodyPr/>
        <a:lstStyle/>
        <a:p>
          <a:endParaRPr lang="en-US"/>
        </a:p>
      </dgm:t>
    </dgm:pt>
    <dgm:pt modelId="{3FAFCC5D-5422-4220-894F-F3BA7897214B}" type="asst">
      <dgm:prSet phldrT="[Text]" phldr="0"/>
      <dgm:spPr/>
      <dgm:t>
        <a:bodyPr/>
        <a:lstStyle/>
        <a:p>
          <a:r>
            <a:rPr lang="en-US"/>
            <a:t>Environmental Response</a:t>
          </a:r>
        </a:p>
      </dgm:t>
    </dgm:pt>
    <dgm:pt modelId="{F44F96C8-551F-4C8D-87BF-C47891F0D640}" type="parTrans" cxnId="{766105FD-65A7-45F8-8EC4-25F562DB498B}">
      <dgm:prSet/>
      <dgm:spPr/>
      <dgm:t>
        <a:bodyPr/>
        <a:lstStyle/>
        <a:p>
          <a:endParaRPr lang="en-US"/>
        </a:p>
      </dgm:t>
    </dgm:pt>
    <dgm:pt modelId="{70209B1B-1751-4FE8-B957-817FF8EBD38C}" type="sibTrans" cxnId="{766105FD-65A7-45F8-8EC4-25F562DB498B}">
      <dgm:prSet/>
      <dgm:spPr/>
      <dgm:t>
        <a:bodyPr/>
        <a:lstStyle/>
        <a:p>
          <a:endParaRPr lang="en-US"/>
        </a:p>
      </dgm:t>
    </dgm:pt>
    <dgm:pt modelId="{DE7DACCD-9637-494F-A171-ED8219D5B7C6}">
      <dgm:prSet phldrT="[Text]" phldr="0"/>
      <dgm:spPr/>
      <dgm:t>
        <a:bodyPr/>
        <a:lstStyle/>
        <a:p>
          <a:r>
            <a:rPr lang="en-US"/>
            <a:t>Hazmat Branch</a:t>
          </a:r>
        </a:p>
      </dgm:t>
    </dgm:pt>
    <dgm:pt modelId="{964E45E5-7A21-43D6-AF6D-0A1E430DB469}" type="parTrans" cxnId="{86589C6D-0CE7-4D74-806C-6671D2F3595D}">
      <dgm:prSet/>
      <dgm:spPr/>
      <dgm:t>
        <a:bodyPr/>
        <a:lstStyle/>
        <a:p>
          <a:endParaRPr lang="en-US"/>
        </a:p>
      </dgm:t>
    </dgm:pt>
    <dgm:pt modelId="{2E960CCC-1FA5-4672-A15B-BD4209DD7AC4}" type="sibTrans" cxnId="{86589C6D-0CE7-4D74-806C-6671D2F3595D}">
      <dgm:prSet/>
      <dgm:spPr/>
      <dgm:t>
        <a:bodyPr/>
        <a:lstStyle/>
        <a:p>
          <a:endParaRPr lang="en-US"/>
        </a:p>
      </dgm:t>
    </dgm:pt>
    <dgm:pt modelId="{82A03061-AAC9-46A4-B7F6-E90C9AFABD7F}">
      <dgm:prSet phldrT="[Text]" phldr="0"/>
      <dgm:spPr/>
      <dgm:t>
        <a:bodyPr/>
        <a:lstStyle/>
        <a:p>
          <a:r>
            <a:rPr lang="en-US"/>
            <a:t>Bridge Branch</a:t>
          </a:r>
        </a:p>
      </dgm:t>
    </dgm:pt>
    <dgm:pt modelId="{C57B0C2B-00A0-4043-848C-259F0705A0D9}" type="parTrans" cxnId="{9E3B9E16-BA8A-4D5A-BAF7-FE0DCD2FFD68}">
      <dgm:prSet/>
      <dgm:spPr/>
      <dgm:t>
        <a:bodyPr/>
        <a:lstStyle/>
        <a:p>
          <a:endParaRPr lang="en-US"/>
        </a:p>
      </dgm:t>
    </dgm:pt>
    <dgm:pt modelId="{558AD237-12EA-4570-B9BA-002C5898B299}" type="sibTrans" cxnId="{9E3B9E16-BA8A-4D5A-BAF7-FE0DCD2FFD68}">
      <dgm:prSet/>
      <dgm:spPr/>
      <dgm:t>
        <a:bodyPr/>
        <a:lstStyle/>
        <a:p>
          <a:endParaRPr lang="en-US"/>
        </a:p>
      </dgm:t>
    </dgm:pt>
    <dgm:pt modelId="{BEF3372E-CF77-4D39-A832-6C1CDE95D59C}">
      <dgm:prSet phldrT="[Text]" phldr="0"/>
      <dgm:spPr/>
      <dgm:t>
        <a:bodyPr/>
        <a:lstStyle/>
        <a:p>
          <a:r>
            <a:rPr lang="en-US"/>
            <a:t>Mechanical Branch</a:t>
          </a:r>
        </a:p>
      </dgm:t>
    </dgm:pt>
    <dgm:pt modelId="{D8A552AF-033B-4169-95E6-4EE7D69D5AEC}" type="parTrans" cxnId="{476EDE2A-7602-4BD6-ABFC-0E8EADCF0C51}">
      <dgm:prSet/>
      <dgm:spPr/>
      <dgm:t>
        <a:bodyPr/>
        <a:lstStyle/>
        <a:p>
          <a:endParaRPr lang="en-US"/>
        </a:p>
      </dgm:t>
    </dgm:pt>
    <dgm:pt modelId="{A5798013-9434-47C6-971F-8512628BE99B}" type="sibTrans" cxnId="{476EDE2A-7602-4BD6-ABFC-0E8EADCF0C51}">
      <dgm:prSet/>
      <dgm:spPr/>
      <dgm:t>
        <a:bodyPr/>
        <a:lstStyle/>
        <a:p>
          <a:endParaRPr lang="en-US"/>
        </a:p>
      </dgm:t>
    </dgm:pt>
    <dgm:pt modelId="{3A2CC05F-DC70-41CE-8F60-B6B842764649}">
      <dgm:prSet phldrT="[Text]" phldr="0"/>
      <dgm:spPr/>
      <dgm:t>
        <a:bodyPr/>
        <a:lstStyle/>
        <a:p>
          <a:r>
            <a:rPr lang="en-US"/>
            <a:t>Site Control</a:t>
          </a:r>
        </a:p>
      </dgm:t>
    </dgm:pt>
    <dgm:pt modelId="{A5DCEF6B-511F-4942-8262-CD621DAAC557}" type="parTrans" cxnId="{7C00FE88-D19B-4F47-A3D4-61F4F9A152C0}">
      <dgm:prSet/>
      <dgm:spPr/>
      <dgm:t>
        <a:bodyPr/>
        <a:lstStyle/>
        <a:p>
          <a:endParaRPr lang="en-US"/>
        </a:p>
      </dgm:t>
    </dgm:pt>
    <dgm:pt modelId="{525676A7-D8BA-410C-BA66-4C10B81CE34B}" type="sibTrans" cxnId="{7C00FE88-D19B-4F47-A3D4-61F4F9A152C0}">
      <dgm:prSet/>
      <dgm:spPr/>
      <dgm:t>
        <a:bodyPr/>
        <a:lstStyle/>
        <a:p>
          <a:endParaRPr lang="en-US"/>
        </a:p>
      </dgm:t>
    </dgm:pt>
    <dgm:pt modelId="{70B94C70-CA72-439D-B788-F6B5693749AD}">
      <dgm:prSet phldrT="[Text]" phldr="0"/>
      <dgm:spPr/>
      <dgm:t>
        <a:bodyPr/>
        <a:lstStyle/>
        <a:p>
          <a:r>
            <a:rPr lang="en-US"/>
            <a:t>Loadout Yard Group</a:t>
          </a:r>
        </a:p>
      </dgm:t>
    </dgm:pt>
    <dgm:pt modelId="{A5302F30-AFBE-4169-94CE-EE3209560DBE}" type="parTrans" cxnId="{581D34F8-1F1F-4F9D-82D1-70CAD09B2363}">
      <dgm:prSet/>
      <dgm:spPr/>
      <dgm:t>
        <a:bodyPr/>
        <a:lstStyle/>
        <a:p>
          <a:endParaRPr lang="en-US"/>
        </a:p>
      </dgm:t>
    </dgm:pt>
    <dgm:pt modelId="{CA0EE831-5CDB-4E08-9FD3-0D2505E80674}" type="sibTrans" cxnId="{581D34F8-1F1F-4F9D-82D1-70CAD09B2363}">
      <dgm:prSet/>
      <dgm:spPr/>
      <dgm:t>
        <a:bodyPr/>
        <a:lstStyle/>
        <a:p>
          <a:endParaRPr lang="en-US"/>
        </a:p>
      </dgm:t>
    </dgm:pt>
    <dgm:pt modelId="{0667506A-184B-48C3-9529-2346BD804CC4}">
      <dgm:prSet phldrT="[Text]" phldr="0"/>
      <dgm:spPr/>
      <dgm:t>
        <a:bodyPr/>
        <a:lstStyle/>
        <a:p>
          <a:r>
            <a:rPr lang="en-US"/>
            <a:t>Affected Property Division</a:t>
          </a:r>
        </a:p>
      </dgm:t>
    </dgm:pt>
    <dgm:pt modelId="{61C81E32-1ACA-4C6C-A1C8-0BA057D38D07}" type="parTrans" cxnId="{E2A894B3-4C8C-42C3-A6E3-BB936D891BCB}">
      <dgm:prSet/>
      <dgm:spPr/>
      <dgm:t>
        <a:bodyPr/>
        <a:lstStyle/>
        <a:p>
          <a:endParaRPr lang="en-US"/>
        </a:p>
      </dgm:t>
    </dgm:pt>
    <dgm:pt modelId="{C1789A75-215D-4400-BCE6-3C27D3947475}" type="sibTrans" cxnId="{E2A894B3-4C8C-42C3-A6E3-BB936D891BCB}">
      <dgm:prSet/>
      <dgm:spPr/>
      <dgm:t>
        <a:bodyPr/>
        <a:lstStyle/>
        <a:p>
          <a:endParaRPr lang="en-US"/>
        </a:p>
      </dgm:t>
    </dgm:pt>
    <dgm:pt modelId="{B99FBEE8-7A11-40A3-B705-2EE9627CB7B5}">
      <dgm:prSet/>
      <dgm:spPr/>
      <dgm:t>
        <a:bodyPr/>
        <a:lstStyle/>
        <a:p>
          <a:r>
            <a:rPr lang="en-US"/>
            <a:t>Engineering</a:t>
          </a:r>
        </a:p>
      </dgm:t>
    </dgm:pt>
    <dgm:pt modelId="{A56AAA19-576B-452C-BBAE-0B5301F1F1B5}" type="parTrans" cxnId="{A028E9A6-C5CD-4D28-AAC5-5058E3A0631A}">
      <dgm:prSet/>
      <dgm:spPr/>
      <dgm:t>
        <a:bodyPr/>
        <a:lstStyle/>
        <a:p>
          <a:endParaRPr lang="en-US"/>
        </a:p>
      </dgm:t>
    </dgm:pt>
    <dgm:pt modelId="{6F74B732-E31D-4EC2-8096-3E43204D59E6}" type="sibTrans" cxnId="{A028E9A6-C5CD-4D28-AAC5-5058E3A0631A}">
      <dgm:prSet/>
      <dgm:spPr/>
      <dgm:t>
        <a:bodyPr/>
        <a:lstStyle/>
        <a:p>
          <a:endParaRPr lang="en-US"/>
        </a:p>
      </dgm:t>
    </dgm:pt>
    <dgm:pt modelId="{43EF064F-826C-4044-A2CE-8182DE2F61BA}" type="pres">
      <dgm:prSet presAssocID="{3E02A554-D792-4359-BBA8-E2D99D720C22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AC254B39-F47E-4DAB-9084-EB05C616FC14}" type="pres">
      <dgm:prSet presAssocID="{5F5F15D4-E0B3-497E-BD72-CF655FF2F80A}" presName="hierRoot1" presStyleCnt="0">
        <dgm:presLayoutVars>
          <dgm:hierBranch val="init"/>
        </dgm:presLayoutVars>
      </dgm:prSet>
      <dgm:spPr/>
    </dgm:pt>
    <dgm:pt modelId="{056B5053-B9F1-4892-B9AB-A826B5ED8FDA}" type="pres">
      <dgm:prSet presAssocID="{5F5F15D4-E0B3-497E-BD72-CF655FF2F80A}" presName="rootComposite1" presStyleCnt="0"/>
      <dgm:spPr/>
    </dgm:pt>
    <dgm:pt modelId="{3B7B8FE1-FE65-41E4-9349-4B3A609B9724}" type="pres">
      <dgm:prSet presAssocID="{5F5F15D4-E0B3-497E-BD72-CF655FF2F80A}" presName="rootText1" presStyleLbl="node0" presStyleIdx="0" presStyleCnt="1">
        <dgm:presLayoutVars>
          <dgm:chPref val="3"/>
        </dgm:presLayoutVars>
      </dgm:prSet>
      <dgm:spPr/>
    </dgm:pt>
    <dgm:pt modelId="{7A3A9516-FA05-4A16-825A-AB2AC433BC69}" type="pres">
      <dgm:prSet presAssocID="{5F5F15D4-E0B3-497E-BD72-CF655FF2F80A}" presName="rootPict1" presStyleLbl="alignImgPlace1" presStyleIdx="0" presStyleCnt="13" custScaleX="94966" custScaleY="59526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 t="-10000" b="-10000"/>
          </a:stretch>
        </a:blipFill>
      </dgm:spPr>
      <dgm:extLst>
        <a:ext uri="{E40237B7-FDA0-4F09-8148-C483321AD2D9}">
          <dgm14:cNvPr xmlns:dgm14="http://schemas.microsoft.com/office/drawing/2010/diagram" id="0" name="" descr="Train Tracks outline"/>
        </a:ext>
      </dgm:extLst>
    </dgm:pt>
    <dgm:pt modelId="{8B294AEF-D9A9-4EA7-B9AE-E037A7FBCCCA}" type="pres">
      <dgm:prSet presAssocID="{5F5F15D4-E0B3-497E-BD72-CF655FF2F80A}" presName="rootConnector1" presStyleLbl="node1" presStyleIdx="0" presStyleCnt="0"/>
      <dgm:spPr/>
    </dgm:pt>
    <dgm:pt modelId="{9021A711-328A-4E0D-AB7F-2999722ABD89}" type="pres">
      <dgm:prSet presAssocID="{5F5F15D4-E0B3-497E-BD72-CF655FF2F80A}" presName="hierChild2" presStyleCnt="0"/>
      <dgm:spPr/>
    </dgm:pt>
    <dgm:pt modelId="{0D0D7523-3256-4DCB-9893-785FC54BFDD6}" type="pres">
      <dgm:prSet presAssocID="{84279A59-CCCE-4001-A754-A0C411E9AFB0}" presName="Name37" presStyleLbl="parChTrans1D2" presStyleIdx="0" presStyleCnt="5"/>
      <dgm:spPr/>
    </dgm:pt>
    <dgm:pt modelId="{B0D7A791-F815-48CA-BD7D-BF2C89AAF739}" type="pres">
      <dgm:prSet presAssocID="{ADA3911C-3A44-43B6-9701-05D677F9C45A}" presName="hierRoot2" presStyleCnt="0">
        <dgm:presLayoutVars>
          <dgm:hierBranch val="init"/>
        </dgm:presLayoutVars>
      </dgm:prSet>
      <dgm:spPr/>
    </dgm:pt>
    <dgm:pt modelId="{17AF82DB-41AE-470F-8CC9-2332BE6977AA}" type="pres">
      <dgm:prSet presAssocID="{ADA3911C-3A44-43B6-9701-05D677F9C45A}" presName="rootComposite" presStyleCnt="0"/>
      <dgm:spPr/>
    </dgm:pt>
    <dgm:pt modelId="{7072E06C-0F2F-4C13-8DCB-671C89AB1577}" type="pres">
      <dgm:prSet presAssocID="{ADA3911C-3A44-43B6-9701-05D677F9C45A}" presName="rootText" presStyleLbl="node2" presStyleIdx="0" presStyleCnt="1">
        <dgm:presLayoutVars>
          <dgm:chPref val="3"/>
        </dgm:presLayoutVars>
      </dgm:prSet>
      <dgm:spPr/>
    </dgm:pt>
    <dgm:pt modelId="{2E177379-C887-4D5D-80FD-34C283D650CF}" type="pres">
      <dgm:prSet presAssocID="{ADA3911C-3A44-43B6-9701-05D677F9C45A}" presName="rootPict" presStyleLbl="alignImgPlace1" presStyleIdx="1" presStyleCnt="13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l="-17000" r="-17000"/>
          </a:stretch>
        </a:blipFill>
      </dgm:spPr>
      <dgm:extLst>
        <a:ext uri="{E40237B7-FDA0-4F09-8148-C483321AD2D9}">
          <dgm14:cNvPr xmlns:dgm14="http://schemas.microsoft.com/office/drawing/2010/diagram" id="0" name="" descr="Train Tracks with solid fill"/>
        </a:ext>
      </dgm:extLst>
    </dgm:pt>
    <dgm:pt modelId="{D125B1EE-7D11-4FE7-8D51-FC2786EB851F}" type="pres">
      <dgm:prSet presAssocID="{ADA3911C-3A44-43B6-9701-05D677F9C45A}" presName="rootConnector" presStyleLbl="node2" presStyleIdx="0" presStyleCnt="1"/>
      <dgm:spPr/>
    </dgm:pt>
    <dgm:pt modelId="{D2F26FDD-AE90-42EF-B573-B24473D5D918}" type="pres">
      <dgm:prSet presAssocID="{ADA3911C-3A44-43B6-9701-05D677F9C45A}" presName="hierChild4" presStyleCnt="0"/>
      <dgm:spPr/>
    </dgm:pt>
    <dgm:pt modelId="{97E8D415-19A3-426C-BDB5-410A03E2A3AF}" type="pres">
      <dgm:prSet presAssocID="{964E45E5-7A21-43D6-AF6D-0A1E430DB469}" presName="Name37" presStyleLbl="parChTrans1D3" presStyleIdx="0" presStyleCnt="4"/>
      <dgm:spPr/>
    </dgm:pt>
    <dgm:pt modelId="{9F7636A2-0774-4C2C-B65A-90142D9AE948}" type="pres">
      <dgm:prSet presAssocID="{DE7DACCD-9637-494F-A171-ED8219D5B7C6}" presName="hierRoot2" presStyleCnt="0">
        <dgm:presLayoutVars>
          <dgm:hierBranch val="init"/>
        </dgm:presLayoutVars>
      </dgm:prSet>
      <dgm:spPr/>
    </dgm:pt>
    <dgm:pt modelId="{FA988CF9-3CAE-4E42-8DE2-5AA23ED53C86}" type="pres">
      <dgm:prSet presAssocID="{DE7DACCD-9637-494F-A171-ED8219D5B7C6}" presName="rootComposite" presStyleCnt="0"/>
      <dgm:spPr/>
    </dgm:pt>
    <dgm:pt modelId="{69C47FF8-6546-4202-9C2B-9B722BDA37F1}" type="pres">
      <dgm:prSet presAssocID="{DE7DACCD-9637-494F-A171-ED8219D5B7C6}" presName="rootText" presStyleLbl="node3" presStyleIdx="0" presStyleCnt="4" custLinFactNeighborX="-75316" custLinFactNeighborY="-10119">
        <dgm:presLayoutVars>
          <dgm:chPref val="3"/>
        </dgm:presLayoutVars>
      </dgm:prSet>
      <dgm:spPr/>
    </dgm:pt>
    <dgm:pt modelId="{0ED94CEF-3261-4CD6-81C2-6006F38D0C0B}" type="pres">
      <dgm:prSet presAssocID="{DE7DACCD-9637-494F-A171-ED8219D5B7C6}" presName="rootPict" presStyleLbl="alignImgPlace1" presStyleIdx="2" presStyleCnt="13" custAng="0" custLinFactX="-100000" custLinFactNeighborX="-148238" custLinFactNeighborY="-13903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 l="-17000" r="-17000"/>
          </a:stretch>
        </a:blipFill>
      </dgm:spPr>
      <dgm:extLst>
        <a:ext uri="{E40237B7-FDA0-4F09-8148-C483321AD2D9}">
          <dgm14:cNvPr xmlns:dgm14="http://schemas.microsoft.com/office/drawing/2010/diagram" id="0" name="" descr="Train Tracks outline"/>
        </a:ext>
      </dgm:extLst>
    </dgm:pt>
    <dgm:pt modelId="{C7741AE9-D233-4CD8-B6A3-9BD5DBE6258B}" type="pres">
      <dgm:prSet presAssocID="{DE7DACCD-9637-494F-A171-ED8219D5B7C6}" presName="rootConnector" presStyleLbl="node3" presStyleIdx="0" presStyleCnt="4"/>
      <dgm:spPr/>
    </dgm:pt>
    <dgm:pt modelId="{82D0B054-3D63-422C-B6D1-C07F909F579E}" type="pres">
      <dgm:prSet presAssocID="{DE7DACCD-9637-494F-A171-ED8219D5B7C6}" presName="hierChild4" presStyleCnt="0"/>
      <dgm:spPr/>
    </dgm:pt>
    <dgm:pt modelId="{666A5532-7A8A-4806-A56F-103118CEC2BC}" type="pres">
      <dgm:prSet presAssocID="{A5DCEF6B-511F-4942-8262-CD621DAAC557}" presName="Name37" presStyleLbl="parChTrans1D4" presStyleIdx="0" presStyleCnt="3"/>
      <dgm:spPr/>
    </dgm:pt>
    <dgm:pt modelId="{0597C317-68F6-4419-9129-F08DBE23CDC5}" type="pres">
      <dgm:prSet presAssocID="{3A2CC05F-DC70-41CE-8F60-B6B842764649}" presName="hierRoot2" presStyleCnt="0">
        <dgm:presLayoutVars>
          <dgm:hierBranch val="init"/>
        </dgm:presLayoutVars>
      </dgm:prSet>
      <dgm:spPr/>
    </dgm:pt>
    <dgm:pt modelId="{38D60B7E-BBBE-44F7-BAAF-AFEA739CC6FF}" type="pres">
      <dgm:prSet presAssocID="{3A2CC05F-DC70-41CE-8F60-B6B842764649}" presName="rootComposite" presStyleCnt="0"/>
      <dgm:spPr/>
    </dgm:pt>
    <dgm:pt modelId="{0D0F87D2-7346-4EE1-8C66-CD1068344DCD}" type="pres">
      <dgm:prSet presAssocID="{3A2CC05F-DC70-41CE-8F60-B6B842764649}" presName="rootText" presStyleLbl="node4" presStyleIdx="0" presStyleCnt="3" custLinFactNeighborX="-62325" custLinFactNeighborY="6355">
        <dgm:presLayoutVars>
          <dgm:chPref val="3"/>
        </dgm:presLayoutVars>
      </dgm:prSet>
      <dgm:spPr/>
    </dgm:pt>
    <dgm:pt modelId="{8B579BE1-7A31-4234-AD56-E4C329827D68}" type="pres">
      <dgm:prSet presAssocID="{3A2CC05F-DC70-41CE-8F60-B6B842764649}" presName="rootPict" presStyleLbl="alignImgPlace1" presStyleIdx="3" presStyleCnt="13" custLinFactX="-98249" custLinFactNeighborX="-100000" custLinFactNeighborY="8624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 l="-17000" r="-17000"/>
          </a:stretch>
        </a:blipFill>
      </dgm:spPr>
      <dgm:extLst>
        <a:ext uri="{E40237B7-FDA0-4F09-8148-C483321AD2D9}">
          <dgm14:cNvPr xmlns:dgm14="http://schemas.microsoft.com/office/drawing/2010/diagram" id="0" name="" descr="Construction worker male outline"/>
        </a:ext>
      </dgm:extLst>
    </dgm:pt>
    <dgm:pt modelId="{1AED5EED-87AD-46C7-8AFD-FC6DEACA1A7D}" type="pres">
      <dgm:prSet presAssocID="{3A2CC05F-DC70-41CE-8F60-B6B842764649}" presName="rootConnector" presStyleLbl="node4" presStyleIdx="0" presStyleCnt="3"/>
      <dgm:spPr/>
    </dgm:pt>
    <dgm:pt modelId="{8EA2A982-AE99-452E-BCCE-617DBEFFCBBE}" type="pres">
      <dgm:prSet presAssocID="{3A2CC05F-DC70-41CE-8F60-B6B842764649}" presName="hierChild4" presStyleCnt="0"/>
      <dgm:spPr/>
    </dgm:pt>
    <dgm:pt modelId="{52AF21E1-17F5-4949-A2DA-BA243C1DC327}" type="pres">
      <dgm:prSet presAssocID="{3A2CC05F-DC70-41CE-8F60-B6B842764649}" presName="hierChild5" presStyleCnt="0"/>
      <dgm:spPr/>
    </dgm:pt>
    <dgm:pt modelId="{102B75F1-186C-447D-97AF-FF0D865498D0}" type="pres">
      <dgm:prSet presAssocID="{A5302F30-AFBE-4169-94CE-EE3209560DBE}" presName="Name37" presStyleLbl="parChTrans1D4" presStyleIdx="1" presStyleCnt="3"/>
      <dgm:spPr/>
    </dgm:pt>
    <dgm:pt modelId="{A01946DB-DF30-4E9A-AEEF-DBB992306265}" type="pres">
      <dgm:prSet presAssocID="{70B94C70-CA72-439D-B788-F6B5693749AD}" presName="hierRoot2" presStyleCnt="0">
        <dgm:presLayoutVars>
          <dgm:hierBranch val="init"/>
        </dgm:presLayoutVars>
      </dgm:prSet>
      <dgm:spPr/>
    </dgm:pt>
    <dgm:pt modelId="{85B931F0-6979-42E2-9B44-5C5CFEAFFDD6}" type="pres">
      <dgm:prSet presAssocID="{70B94C70-CA72-439D-B788-F6B5693749AD}" presName="rootComposite" presStyleCnt="0"/>
      <dgm:spPr/>
    </dgm:pt>
    <dgm:pt modelId="{7B3C68EC-9944-44B0-9629-A531157DC5E5}" type="pres">
      <dgm:prSet presAssocID="{70B94C70-CA72-439D-B788-F6B5693749AD}" presName="rootText" presStyleLbl="node4" presStyleIdx="1" presStyleCnt="3" custLinFactNeighborX="-63999" custLinFactNeighborY="-2559">
        <dgm:presLayoutVars>
          <dgm:chPref val="3"/>
        </dgm:presLayoutVars>
      </dgm:prSet>
      <dgm:spPr/>
    </dgm:pt>
    <dgm:pt modelId="{066E1F77-4D2B-4969-9302-3ED99328562B}" type="pres">
      <dgm:prSet presAssocID="{70B94C70-CA72-439D-B788-F6B5693749AD}" presName="rootPict" presStyleLbl="alignImgPlace1" presStyleIdx="4" presStyleCnt="13" custLinFactX="-100000" custLinFactNeighborX="-113331" custLinFactNeighborY="-3198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l="-17000" r="-17000"/>
          </a:stretch>
        </a:blipFill>
      </dgm:spPr>
      <dgm:extLst>
        <a:ext uri="{E40237B7-FDA0-4F09-8148-C483321AD2D9}">
          <dgm14:cNvPr xmlns:dgm14="http://schemas.microsoft.com/office/drawing/2010/diagram" id="0" name="" descr="Train Tracks with solid fill"/>
        </a:ext>
      </dgm:extLst>
    </dgm:pt>
    <dgm:pt modelId="{D521EA41-8E91-440A-BEF3-F37B577FAE3F}" type="pres">
      <dgm:prSet presAssocID="{70B94C70-CA72-439D-B788-F6B5693749AD}" presName="rootConnector" presStyleLbl="node4" presStyleIdx="1" presStyleCnt="3"/>
      <dgm:spPr/>
    </dgm:pt>
    <dgm:pt modelId="{47A4B9E5-5C3A-402E-AB73-69B3C8EC1AE7}" type="pres">
      <dgm:prSet presAssocID="{70B94C70-CA72-439D-B788-F6B5693749AD}" presName="hierChild4" presStyleCnt="0"/>
      <dgm:spPr/>
    </dgm:pt>
    <dgm:pt modelId="{977C12A4-BAF1-49E7-880D-8147E4F3A831}" type="pres">
      <dgm:prSet presAssocID="{70B94C70-CA72-439D-B788-F6B5693749AD}" presName="hierChild5" presStyleCnt="0"/>
      <dgm:spPr/>
    </dgm:pt>
    <dgm:pt modelId="{43326944-D175-4AD6-8F74-5BF8D53ED43B}" type="pres">
      <dgm:prSet presAssocID="{61C81E32-1ACA-4C6C-A1C8-0BA057D38D07}" presName="Name37" presStyleLbl="parChTrans1D4" presStyleIdx="2" presStyleCnt="3"/>
      <dgm:spPr/>
    </dgm:pt>
    <dgm:pt modelId="{0CD33F1A-DD63-4C0E-BC7A-EFD164CDEF35}" type="pres">
      <dgm:prSet presAssocID="{0667506A-184B-48C3-9529-2346BD804CC4}" presName="hierRoot2" presStyleCnt="0">
        <dgm:presLayoutVars>
          <dgm:hierBranch val="init"/>
        </dgm:presLayoutVars>
      </dgm:prSet>
      <dgm:spPr/>
    </dgm:pt>
    <dgm:pt modelId="{F26C1A68-8F7F-43D7-924E-4BEC59AE2DBF}" type="pres">
      <dgm:prSet presAssocID="{0667506A-184B-48C3-9529-2346BD804CC4}" presName="rootComposite" presStyleCnt="0"/>
      <dgm:spPr/>
    </dgm:pt>
    <dgm:pt modelId="{1B4E33B6-EFC4-4A51-9AD9-3B4BC9E87142}" type="pres">
      <dgm:prSet presAssocID="{0667506A-184B-48C3-9529-2346BD804CC4}" presName="rootText" presStyleLbl="node4" presStyleIdx="2" presStyleCnt="3" custLinFactNeighborX="-63999" custLinFactNeighborY="-5199">
        <dgm:presLayoutVars>
          <dgm:chPref val="3"/>
        </dgm:presLayoutVars>
      </dgm:prSet>
      <dgm:spPr/>
    </dgm:pt>
    <dgm:pt modelId="{8E26CFFA-DBCE-489A-8EA6-7BF725AE96C8}" type="pres">
      <dgm:prSet presAssocID="{0667506A-184B-48C3-9529-2346BD804CC4}" presName="rootPict" presStyleLbl="alignImgPlace1" presStyleIdx="5" presStyleCnt="13" custLinFactX="-100000" custLinFactNeighborX="-113331" custLinFactNeighborY="-6499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l="-17000" r="-17000"/>
          </a:stretch>
        </a:blipFill>
      </dgm:spPr>
      <dgm:extLst>
        <a:ext uri="{E40237B7-FDA0-4F09-8148-C483321AD2D9}">
          <dgm14:cNvPr xmlns:dgm14="http://schemas.microsoft.com/office/drawing/2010/diagram" id="0" name="" descr="Train Tracks with solid fill"/>
        </a:ext>
      </dgm:extLst>
    </dgm:pt>
    <dgm:pt modelId="{654C2A18-1710-4F4C-984B-C66D6B398B09}" type="pres">
      <dgm:prSet presAssocID="{0667506A-184B-48C3-9529-2346BD804CC4}" presName="rootConnector" presStyleLbl="node4" presStyleIdx="2" presStyleCnt="3"/>
      <dgm:spPr/>
    </dgm:pt>
    <dgm:pt modelId="{87E49FE2-571F-4E8E-AB64-062E851010CE}" type="pres">
      <dgm:prSet presAssocID="{0667506A-184B-48C3-9529-2346BD804CC4}" presName="hierChild4" presStyleCnt="0"/>
      <dgm:spPr/>
    </dgm:pt>
    <dgm:pt modelId="{437BD302-27D9-4B6D-A728-13E8B642455F}" type="pres">
      <dgm:prSet presAssocID="{0667506A-184B-48C3-9529-2346BD804CC4}" presName="hierChild5" presStyleCnt="0"/>
      <dgm:spPr/>
    </dgm:pt>
    <dgm:pt modelId="{6F0F3182-793F-43D9-9F40-4D5113230611}" type="pres">
      <dgm:prSet presAssocID="{DE7DACCD-9637-494F-A171-ED8219D5B7C6}" presName="hierChild5" presStyleCnt="0"/>
      <dgm:spPr/>
    </dgm:pt>
    <dgm:pt modelId="{54D5499C-AB10-4464-964C-B4AA54EBE05D}" type="pres">
      <dgm:prSet presAssocID="{C57B0C2B-00A0-4043-848C-259F0705A0D9}" presName="Name37" presStyleLbl="parChTrans1D3" presStyleIdx="1" presStyleCnt="4"/>
      <dgm:spPr/>
    </dgm:pt>
    <dgm:pt modelId="{6EA6C533-CB70-4CCB-A751-B96239FA1A67}" type="pres">
      <dgm:prSet presAssocID="{82A03061-AAC9-46A4-B7F6-E90C9AFABD7F}" presName="hierRoot2" presStyleCnt="0">
        <dgm:presLayoutVars>
          <dgm:hierBranch val="init"/>
        </dgm:presLayoutVars>
      </dgm:prSet>
      <dgm:spPr/>
    </dgm:pt>
    <dgm:pt modelId="{E3F1BEC7-67F3-4DFD-8FBB-EBD6C72B4551}" type="pres">
      <dgm:prSet presAssocID="{82A03061-AAC9-46A4-B7F6-E90C9AFABD7F}" presName="rootComposite" presStyleCnt="0"/>
      <dgm:spPr/>
    </dgm:pt>
    <dgm:pt modelId="{5C824F68-941F-4966-9A26-A352B1F0B8F4}" type="pres">
      <dgm:prSet presAssocID="{82A03061-AAC9-46A4-B7F6-E90C9AFABD7F}" presName="rootText" presStyleLbl="node3" presStyleIdx="1" presStyleCnt="4" custLinFactNeighborX="-18486" custLinFactNeighborY="-12340">
        <dgm:presLayoutVars>
          <dgm:chPref val="3"/>
        </dgm:presLayoutVars>
      </dgm:prSet>
      <dgm:spPr/>
    </dgm:pt>
    <dgm:pt modelId="{3C4DF3F9-E581-4673-8689-4A6A66958524}" type="pres">
      <dgm:prSet presAssocID="{82A03061-AAC9-46A4-B7F6-E90C9AFABD7F}" presName="rootPict" presStyleLbl="alignImgPlace1" presStyleIdx="6" presStyleCnt="13" custLinFactNeighborX="-66681" custLinFactNeighborY="-15425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l="-17000" r="-17000"/>
          </a:stretch>
        </a:blipFill>
      </dgm:spPr>
      <dgm:extLst>
        <a:ext uri="{E40237B7-FDA0-4F09-8148-C483321AD2D9}">
          <dgm14:cNvPr xmlns:dgm14="http://schemas.microsoft.com/office/drawing/2010/diagram" id="0" name="" descr="Bridge scene with solid fill"/>
        </a:ext>
      </dgm:extLst>
    </dgm:pt>
    <dgm:pt modelId="{E8754E1E-7909-4F35-8349-343035CBE9EA}" type="pres">
      <dgm:prSet presAssocID="{82A03061-AAC9-46A4-B7F6-E90C9AFABD7F}" presName="rootConnector" presStyleLbl="node3" presStyleIdx="1" presStyleCnt="4"/>
      <dgm:spPr/>
    </dgm:pt>
    <dgm:pt modelId="{3C3F283C-F95D-40EA-96DE-C429DC31FFB3}" type="pres">
      <dgm:prSet presAssocID="{82A03061-AAC9-46A4-B7F6-E90C9AFABD7F}" presName="hierChild4" presStyleCnt="0"/>
      <dgm:spPr/>
    </dgm:pt>
    <dgm:pt modelId="{5A7EE4F6-CBA2-4B0A-BA80-FF64758F04EF}" type="pres">
      <dgm:prSet presAssocID="{82A03061-AAC9-46A4-B7F6-E90C9AFABD7F}" presName="hierChild5" presStyleCnt="0"/>
      <dgm:spPr/>
    </dgm:pt>
    <dgm:pt modelId="{13A32268-D7D3-4777-8EFA-3CA41E4DC847}" type="pres">
      <dgm:prSet presAssocID="{D8A552AF-033B-4169-95E6-4EE7D69D5AEC}" presName="Name37" presStyleLbl="parChTrans1D3" presStyleIdx="2" presStyleCnt="4"/>
      <dgm:spPr/>
    </dgm:pt>
    <dgm:pt modelId="{AD75DBD5-2F5B-4F4A-B8EB-4967E5C2532A}" type="pres">
      <dgm:prSet presAssocID="{BEF3372E-CF77-4D39-A832-6C1CDE95D59C}" presName="hierRoot2" presStyleCnt="0">
        <dgm:presLayoutVars>
          <dgm:hierBranch val="init"/>
        </dgm:presLayoutVars>
      </dgm:prSet>
      <dgm:spPr/>
    </dgm:pt>
    <dgm:pt modelId="{41E065DE-F60F-46E2-B930-5CA07AF0A15A}" type="pres">
      <dgm:prSet presAssocID="{BEF3372E-CF77-4D39-A832-6C1CDE95D59C}" presName="rootComposite" presStyleCnt="0"/>
      <dgm:spPr/>
    </dgm:pt>
    <dgm:pt modelId="{945D217D-170A-4DEE-AA42-E92EFAA2F986}" type="pres">
      <dgm:prSet presAssocID="{BEF3372E-CF77-4D39-A832-6C1CDE95D59C}" presName="rootText" presStyleLbl="node3" presStyleIdx="2" presStyleCnt="4" custLinFactNeighborX="30189" custLinFactNeighborY="-10912">
        <dgm:presLayoutVars>
          <dgm:chPref val="3"/>
        </dgm:presLayoutVars>
      </dgm:prSet>
      <dgm:spPr/>
    </dgm:pt>
    <dgm:pt modelId="{1AFD836D-1592-45AF-8658-F27C61FDD103}" type="pres">
      <dgm:prSet presAssocID="{BEF3372E-CF77-4D39-A832-6C1CDE95D59C}" presName="rootPict" presStyleLbl="alignImgPlace1" presStyleIdx="7" presStyleCnt="13" custLinFactX="11249" custLinFactNeighborX="100000" custLinFactNeighborY="-19337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 l="-17000" r="-17000"/>
          </a:stretch>
        </a:blipFill>
      </dgm:spPr>
      <dgm:extLst>
        <a:ext uri="{E40237B7-FDA0-4F09-8148-C483321AD2D9}">
          <dgm14:cNvPr xmlns:dgm14="http://schemas.microsoft.com/office/drawing/2010/diagram" id="0" name="" descr="Toy Train with solid fill"/>
        </a:ext>
      </dgm:extLst>
    </dgm:pt>
    <dgm:pt modelId="{FAE9FF5D-DEC9-4BAC-967A-E5C06B28FA2E}" type="pres">
      <dgm:prSet presAssocID="{BEF3372E-CF77-4D39-A832-6C1CDE95D59C}" presName="rootConnector" presStyleLbl="node3" presStyleIdx="2" presStyleCnt="4"/>
      <dgm:spPr/>
    </dgm:pt>
    <dgm:pt modelId="{0A19036D-4194-49FE-A231-7771ED26F848}" type="pres">
      <dgm:prSet presAssocID="{BEF3372E-CF77-4D39-A832-6C1CDE95D59C}" presName="hierChild4" presStyleCnt="0"/>
      <dgm:spPr/>
    </dgm:pt>
    <dgm:pt modelId="{9CE0BB44-1B95-4A28-9BA4-E036BA8761B1}" type="pres">
      <dgm:prSet presAssocID="{BEF3372E-CF77-4D39-A832-6C1CDE95D59C}" presName="hierChild5" presStyleCnt="0"/>
      <dgm:spPr/>
    </dgm:pt>
    <dgm:pt modelId="{C999869D-4ACA-4C03-8FA1-DB8C337A73C9}" type="pres">
      <dgm:prSet presAssocID="{A56AAA19-576B-452C-BBAE-0B5301F1F1B5}" presName="Name37" presStyleLbl="parChTrans1D3" presStyleIdx="3" presStyleCnt="4"/>
      <dgm:spPr/>
    </dgm:pt>
    <dgm:pt modelId="{A640156F-37E0-4C8C-8B08-8EBFEF35ADE8}" type="pres">
      <dgm:prSet presAssocID="{B99FBEE8-7A11-40A3-B705-2EE9627CB7B5}" presName="hierRoot2" presStyleCnt="0">
        <dgm:presLayoutVars>
          <dgm:hierBranch val="init"/>
        </dgm:presLayoutVars>
      </dgm:prSet>
      <dgm:spPr/>
    </dgm:pt>
    <dgm:pt modelId="{4F1F6131-F50D-44A1-962F-DC36BD449406}" type="pres">
      <dgm:prSet presAssocID="{B99FBEE8-7A11-40A3-B705-2EE9627CB7B5}" presName="rootComposite" presStyleCnt="0"/>
      <dgm:spPr/>
    </dgm:pt>
    <dgm:pt modelId="{69CE4633-9289-4116-9D34-0008D1E2F50E}" type="pres">
      <dgm:prSet presAssocID="{B99FBEE8-7A11-40A3-B705-2EE9627CB7B5}" presName="rootText" presStyleLbl="node3" presStyleIdx="3" presStyleCnt="4" custLinFactNeighborX="88237" custLinFactNeighborY="-12340">
        <dgm:presLayoutVars>
          <dgm:chPref val="3"/>
        </dgm:presLayoutVars>
      </dgm:prSet>
      <dgm:spPr/>
    </dgm:pt>
    <dgm:pt modelId="{1845BAE4-C6B3-41F2-8226-6307DE65E8F9}" type="pres">
      <dgm:prSet presAssocID="{B99FBEE8-7A11-40A3-B705-2EE9627CB7B5}" presName="rootPict" presStyleLbl="alignImgPlace1" presStyleIdx="8" presStyleCnt="13" custLinFactX="100000" custLinFactNeighborX="191986" custLinFactNeighborY="-18608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 l="-17000" r="-17000"/>
          </a:stretch>
        </a:blipFill>
      </dgm:spPr>
      <dgm:extLst>
        <a:ext uri="{E40237B7-FDA0-4F09-8148-C483321AD2D9}">
          <dgm14:cNvPr xmlns:dgm14="http://schemas.microsoft.com/office/drawing/2010/diagram" id="0" name="" descr="Blueprint outline"/>
        </a:ext>
      </dgm:extLst>
    </dgm:pt>
    <dgm:pt modelId="{E49A88BC-F9F9-46B1-91B9-B4AEAE13A970}" type="pres">
      <dgm:prSet presAssocID="{B99FBEE8-7A11-40A3-B705-2EE9627CB7B5}" presName="rootConnector" presStyleLbl="node3" presStyleIdx="3" presStyleCnt="4"/>
      <dgm:spPr/>
    </dgm:pt>
    <dgm:pt modelId="{8B87D0B5-7B2A-48B4-8476-482C8A3781D5}" type="pres">
      <dgm:prSet presAssocID="{B99FBEE8-7A11-40A3-B705-2EE9627CB7B5}" presName="hierChild4" presStyleCnt="0"/>
      <dgm:spPr/>
    </dgm:pt>
    <dgm:pt modelId="{360E15F9-43F9-4F08-A996-F87FE735F37A}" type="pres">
      <dgm:prSet presAssocID="{B99FBEE8-7A11-40A3-B705-2EE9627CB7B5}" presName="hierChild5" presStyleCnt="0"/>
      <dgm:spPr/>
    </dgm:pt>
    <dgm:pt modelId="{15EC3D7A-F69D-4590-9BD9-75F1844CA86B}" type="pres">
      <dgm:prSet presAssocID="{ADA3911C-3A44-43B6-9701-05D677F9C45A}" presName="hierChild5" presStyleCnt="0"/>
      <dgm:spPr/>
    </dgm:pt>
    <dgm:pt modelId="{2B4965F0-897F-4595-9206-7F7FC9015438}" type="pres">
      <dgm:prSet presAssocID="{5F5F15D4-E0B3-497E-BD72-CF655FF2F80A}" presName="hierChild3" presStyleCnt="0"/>
      <dgm:spPr/>
    </dgm:pt>
    <dgm:pt modelId="{54C44616-F328-46C9-85EF-F9D06AB12A54}" type="pres">
      <dgm:prSet presAssocID="{EF49ACAE-017D-4E68-99A1-50A5D834C923}" presName="Name111" presStyleLbl="parChTrans1D2" presStyleIdx="1" presStyleCnt="5"/>
      <dgm:spPr/>
    </dgm:pt>
    <dgm:pt modelId="{68CA26F7-DE89-430B-8D05-678FB17942F5}" type="pres">
      <dgm:prSet presAssocID="{C3D43E28-21CF-4E7F-A6B0-2003E8B6AC04}" presName="hierRoot3" presStyleCnt="0">
        <dgm:presLayoutVars>
          <dgm:hierBranch val="init"/>
        </dgm:presLayoutVars>
      </dgm:prSet>
      <dgm:spPr/>
    </dgm:pt>
    <dgm:pt modelId="{3214DF9A-CF22-47B8-A26F-C588487C45EE}" type="pres">
      <dgm:prSet presAssocID="{C3D43E28-21CF-4E7F-A6B0-2003E8B6AC04}" presName="rootComposite3" presStyleCnt="0"/>
      <dgm:spPr/>
    </dgm:pt>
    <dgm:pt modelId="{0EB860FB-FA12-496A-9ABE-723F443ED1FA}" type="pres">
      <dgm:prSet presAssocID="{C3D43E28-21CF-4E7F-A6B0-2003E8B6AC04}" presName="rootText3" presStyleLbl="asst1" presStyleIdx="0" presStyleCnt="4" custLinFactNeighborX="-66437" custLinFactNeighborY="-4811">
        <dgm:presLayoutVars>
          <dgm:chPref val="3"/>
        </dgm:presLayoutVars>
      </dgm:prSet>
      <dgm:spPr/>
    </dgm:pt>
    <dgm:pt modelId="{667DB321-EB26-41C1-B196-1944496E96A7}" type="pres">
      <dgm:prSet presAssocID="{C3D43E28-21CF-4E7F-A6B0-2003E8B6AC04}" presName="rootPict3" presStyleLbl="alignImgPlace1" presStyleIdx="9" presStyleCnt="13" custLinFactX="-100000" custLinFactNeighborX="-113491" custLinFactNeighborY="-8090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 l="-17000" r="-17000"/>
          </a:stretch>
        </a:blipFill>
      </dgm:spPr>
      <dgm:extLst>
        <a:ext uri="{E40237B7-FDA0-4F09-8148-C483321AD2D9}">
          <dgm14:cNvPr xmlns:dgm14="http://schemas.microsoft.com/office/drawing/2010/diagram" id="0" name="" descr="Construction worker male with solid fill"/>
        </a:ext>
      </dgm:extLst>
    </dgm:pt>
    <dgm:pt modelId="{F39B43E9-5FB7-4F11-980B-5C8C3E912DA0}" type="pres">
      <dgm:prSet presAssocID="{C3D43E28-21CF-4E7F-A6B0-2003E8B6AC04}" presName="rootConnector3" presStyleLbl="asst1" presStyleIdx="0" presStyleCnt="4"/>
      <dgm:spPr/>
    </dgm:pt>
    <dgm:pt modelId="{3CBB562F-A813-43DF-9DD5-635C04A460E3}" type="pres">
      <dgm:prSet presAssocID="{C3D43E28-21CF-4E7F-A6B0-2003E8B6AC04}" presName="hierChild6" presStyleCnt="0"/>
      <dgm:spPr/>
    </dgm:pt>
    <dgm:pt modelId="{D4A690A4-2131-4EBC-A62D-7DDBBCC2AD4E}" type="pres">
      <dgm:prSet presAssocID="{C3D43E28-21CF-4E7F-A6B0-2003E8B6AC04}" presName="hierChild7" presStyleCnt="0"/>
      <dgm:spPr/>
    </dgm:pt>
    <dgm:pt modelId="{620C059D-D7C0-49E2-8F12-451B1290C4F7}" type="pres">
      <dgm:prSet presAssocID="{B85AC924-76A6-458D-AD93-38730D78A2B6}" presName="Name111" presStyleLbl="parChTrans1D2" presStyleIdx="2" presStyleCnt="5"/>
      <dgm:spPr/>
    </dgm:pt>
    <dgm:pt modelId="{A44B4747-5F05-4371-B96B-923AD43C3E68}" type="pres">
      <dgm:prSet presAssocID="{8F9A56EF-2F95-4B14-BFD5-3922419BC058}" presName="hierRoot3" presStyleCnt="0">
        <dgm:presLayoutVars>
          <dgm:hierBranch val="init"/>
        </dgm:presLayoutVars>
      </dgm:prSet>
      <dgm:spPr/>
    </dgm:pt>
    <dgm:pt modelId="{6E11C2D7-CA81-40D6-8A20-5C6D43F7BF09}" type="pres">
      <dgm:prSet presAssocID="{8F9A56EF-2F95-4B14-BFD5-3922419BC058}" presName="rootComposite3" presStyleCnt="0"/>
      <dgm:spPr/>
    </dgm:pt>
    <dgm:pt modelId="{7792CCC0-BAC4-4964-877D-BCDB17B01C7E}" type="pres">
      <dgm:prSet presAssocID="{8F9A56EF-2F95-4B14-BFD5-3922419BC058}" presName="rootText3" presStyleLbl="asst1" presStyleIdx="1" presStyleCnt="4" custLinFactNeighborX="75979" custLinFactNeighborY="-6923">
        <dgm:presLayoutVars>
          <dgm:chPref val="3"/>
        </dgm:presLayoutVars>
      </dgm:prSet>
      <dgm:spPr/>
    </dgm:pt>
    <dgm:pt modelId="{25A1BB38-D123-47A8-8194-56765A0AE52B}" type="pres">
      <dgm:prSet presAssocID="{8F9A56EF-2F95-4B14-BFD5-3922419BC058}" presName="rootPict3" presStyleLbl="alignImgPlace1" presStyleIdx="10" presStyleCnt="13" custLinFactX="100000" custLinFactNeighborX="150992" custLinFactNeighborY="-9077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 l="-17000" r="-17000"/>
          </a:stretch>
        </a:blipFill>
      </dgm:spPr>
      <dgm:extLst>
        <a:ext uri="{E40237B7-FDA0-4F09-8148-C483321AD2D9}">
          <dgm14:cNvPr xmlns:dgm14="http://schemas.microsoft.com/office/drawing/2010/diagram" id="0" name="" descr="Meeting with solid fill"/>
        </a:ext>
      </dgm:extLst>
    </dgm:pt>
    <dgm:pt modelId="{13324D5A-107B-42B6-85F0-5FBAA3F8CB08}" type="pres">
      <dgm:prSet presAssocID="{8F9A56EF-2F95-4B14-BFD5-3922419BC058}" presName="rootConnector3" presStyleLbl="asst1" presStyleIdx="1" presStyleCnt="4"/>
      <dgm:spPr/>
    </dgm:pt>
    <dgm:pt modelId="{8866B8CB-C2F4-40D6-9121-DF20C3A257D8}" type="pres">
      <dgm:prSet presAssocID="{8F9A56EF-2F95-4B14-BFD5-3922419BC058}" presName="hierChild6" presStyleCnt="0"/>
      <dgm:spPr/>
    </dgm:pt>
    <dgm:pt modelId="{C13045C4-F13B-4D84-97D0-4D906F27E303}" type="pres">
      <dgm:prSet presAssocID="{8F9A56EF-2F95-4B14-BFD5-3922419BC058}" presName="hierChild7" presStyleCnt="0"/>
      <dgm:spPr/>
    </dgm:pt>
    <dgm:pt modelId="{7F7F3D03-437B-4577-AFA2-594047529428}" type="pres">
      <dgm:prSet presAssocID="{B1BEC7C3-E6A4-41B4-93B5-D2ED424738EF}" presName="Name111" presStyleLbl="parChTrans1D2" presStyleIdx="3" presStyleCnt="5"/>
      <dgm:spPr/>
    </dgm:pt>
    <dgm:pt modelId="{DB39FC43-FC51-4B84-8A85-B8A1374D0467}" type="pres">
      <dgm:prSet presAssocID="{41D42ABF-C088-4D66-AAC5-6059C7A720DF}" presName="hierRoot3" presStyleCnt="0">
        <dgm:presLayoutVars>
          <dgm:hierBranch val="init"/>
        </dgm:presLayoutVars>
      </dgm:prSet>
      <dgm:spPr/>
    </dgm:pt>
    <dgm:pt modelId="{A0E1A258-4C10-4CB6-BBB7-7DCD479BF0BD}" type="pres">
      <dgm:prSet presAssocID="{41D42ABF-C088-4D66-AAC5-6059C7A720DF}" presName="rootComposite3" presStyleCnt="0"/>
      <dgm:spPr/>
    </dgm:pt>
    <dgm:pt modelId="{DF71EF87-6334-4A55-A1A9-C678E2BE8B9C}" type="pres">
      <dgm:prSet presAssocID="{41D42ABF-C088-4D66-AAC5-6059C7A720DF}" presName="rootText3" presStyleLbl="asst1" presStyleIdx="2" presStyleCnt="4" custLinFactNeighborX="-55330" custLinFactNeighborY="11849">
        <dgm:presLayoutVars>
          <dgm:chPref val="3"/>
        </dgm:presLayoutVars>
      </dgm:prSet>
      <dgm:spPr/>
    </dgm:pt>
    <dgm:pt modelId="{42413093-6F02-4139-9EB1-6F37E9AE3F4D}" type="pres">
      <dgm:prSet presAssocID="{41D42ABF-C088-4D66-AAC5-6059C7A720DF}" presName="rootPict3" presStyleLbl="alignImgPlace1" presStyleIdx="11" presStyleCnt="13" custLinFactX="-84587" custLinFactNeighborX="-100000" custLinFactNeighborY="14471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 l="-17000" r="-17000"/>
          </a:stretch>
        </a:blipFill>
      </dgm:spPr>
      <dgm:extLst>
        <a:ext uri="{E40237B7-FDA0-4F09-8148-C483321AD2D9}">
          <dgm14:cNvPr xmlns:dgm14="http://schemas.microsoft.com/office/drawing/2010/diagram" id="0" name="" descr="Blueprint with solid fill"/>
        </a:ext>
      </dgm:extLst>
    </dgm:pt>
    <dgm:pt modelId="{FB7A50EB-C9A1-4C4F-81CF-ED0EEBD5095C}" type="pres">
      <dgm:prSet presAssocID="{41D42ABF-C088-4D66-AAC5-6059C7A720DF}" presName="rootConnector3" presStyleLbl="asst1" presStyleIdx="2" presStyleCnt="4"/>
      <dgm:spPr/>
    </dgm:pt>
    <dgm:pt modelId="{8FD993E6-6093-4199-858C-4964C0C6F108}" type="pres">
      <dgm:prSet presAssocID="{41D42ABF-C088-4D66-AAC5-6059C7A720DF}" presName="hierChild6" presStyleCnt="0"/>
      <dgm:spPr/>
    </dgm:pt>
    <dgm:pt modelId="{C9967F86-8646-475B-A6DF-92FC2C324F75}" type="pres">
      <dgm:prSet presAssocID="{41D42ABF-C088-4D66-AAC5-6059C7A720DF}" presName="hierChild7" presStyleCnt="0"/>
      <dgm:spPr/>
    </dgm:pt>
    <dgm:pt modelId="{B2973FA5-540B-43B9-A902-6E202983DDF1}" type="pres">
      <dgm:prSet presAssocID="{F44F96C8-551F-4C8D-87BF-C47891F0D640}" presName="Name111" presStyleLbl="parChTrans1D2" presStyleIdx="4" presStyleCnt="5"/>
      <dgm:spPr/>
    </dgm:pt>
    <dgm:pt modelId="{03CD19EB-7A96-4743-8E33-22F13A5B191C}" type="pres">
      <dgm:prSet presAssocID="{3FAFCC5D-5422-4220-894F-F3BA7897214B}" presName="hierRoot3" presStyleCnt="0">
        <dgm:presLayoutVars>
          <dgm:hierBranch val="init"/>
        </dgm:presLayoutVars>
      </dgm:prSet>
      <dgm:spPr/>
    </dgm:pt>
    <dgm:pt modelId="{D6F04053-5010-4D4D-858A-D5424021AFC8}" type="pres">
      <dgm:prSet presAssocID="{3FAFCC5D-5422-4220-894F-F3BA7897214B}" presName="rootComposite3" presStyleCnt="0"/>
      <dgm:spPr/>
    </dgm:pt>
    <dgm:pt modelId="{D4865824-2794-4EB6-9065-3DED6FBCB9D4}" type="pres">
      <dgm:prSet presAssocID="{3FAFCC5D-5422-4220-894F-F3BA7897214B}" presName="rootText3" presStyleLbl="asst1" presStyleIdx="3" presStyleCnt="4" custLinFactNeighborX="46335" custLinFactNeighborY="11849">
        <dgm:presLayoutVars>
          <dgm:chPref val="3"/>
        </dgm:presLayoutVars>
      </dgm:prSet>
      <dgm:spPr/>
    </dgm:pt>
    <dgm:pt modelId="{5DFCDB3F-0BAF-4A31-945C-45763CCAFECA}" type="pres">
      <dgm:prSet presAssocID="{3FAFCC5D-5422-4220-894F-F3BA7897214B}" presName="rootPict3" presStyleLbl="alignImgPlace1" presStyleIdx="12" presStyleCnt="13" custLinFactX="51918" custLinFactNeighborX="100000" custLinFactNeighborY="10233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 l="-17000" r="-17000"/>
          </a:stretch>
        </a:blipFill>
      </dgm:spPr>
      <dgm:extLst>
        <a:ext uri="{E40237B7-FDA0-4F09-8148-C483321AD2D9}">
          <dgm14:cNvPr xmlns:dgm14="http://schemas.microsoft.com/office/drawing/2010/diagram" id="0" name="" descr="Deciduous tree with solid fill"/>
        </a:ext>
      </dgm:extLst>
    </dgm:pt>
    <dgm:pt modelId="{0B0F9B15-E587-40CA-87ED-57D1554CDBB9}" type="pres">
      <dgm:prSet presAssocID="{3FAFCC5D-5422-4220-894F-F3BA7897214B}" presName="rootConnector3" presStyleLbl="asst1" presStyleIdx="3" presStyleCnt="4"/>
      <dgm:spPr/>
    </dgm:pt>
    <dgm:pt modelId="{2F87EBDA-AB76-4AB6-904E-661533953265}" type="pres">
      <dgm:prSet presAssocID="{3FAFCC5D-5422-4220-894F-F3BA7897214B}" presName="hierChild6" presStyleCnt="0"/>
      <dgm:spPr/>
    </dgm:pt>
    <dgm:pt modelId="{3B64CC83-A4F2-45E0-A896-77987F3659C3}" type="pres">
      <dgm:prSet presAssocID="{3FAFCC5D-5422-4220-894F-F3BA7897214B}" presName="hierChild7" presStyleCnt="0"/>
      <dgm:spPr/>
    </dgm:pt>
  </dgm:ptLst>
  <dgm:cxnLst>
    <dgm:cxn modelId="{77C06807-6702-4D80-BF7B-1C119E7EE010}" type="presOf" srcId="{A56AAA19-576B-452C-BBAE-0B5301F1F1B5}" destId="{C999869D-4ACA-4C03-8FA1-DB8C337A73C9}" srcOrd="0" destOrd="0" presId="urn:microsoft.com/office/officeart/2005/8/layout/pictureOrgChart+Icon"/>
    <dgm:cxn modelId="{7B64D307-95E6-468C-A13E-80587C370652}" type="presOf" srcId="{8F9A56EF-2F95-4B14-BFD5-3922419BC058}" destId="{13324D5A-107B-42B6-85F0-5FBAA3F8CB08}" srcOrd="1" destOrd="0" presId="urn:microsoft.com/office/officeart/2005/8/layout/pictureOrgChart+Icon"/>
    <dgm:cxn modelId="{3E28F808-9FCD-4B9D-AE79-B3FFDCDD8487}" type="presOf" srcId="{3A2CC05F-DC70-41CE-8F60-B6B842764649}" destId="{0D0F87D2-7346-4EE1-8C66-CD1068344DCD}" srcOrd="0" destOrd="0" presId="urn:microsoft.com/office/officeart/2005/8/layout/pictureOrgChart+Icon"/>
    <dgm:cxn modelId="{E4F8A713-A83F-4E78-BB08-E9018905EBF0}" type="presOf" srcId="{B85AC924-76A6-458D-AD93-38730D78A2B6}" destId="{620C059D-D7C0-49E2-8F12-451B1290C4F7}" srcOrd="0" destOrd="0" presId="urn:microsoft.com/office/officeart/2005/8/layout/pictureOrgChart+Icon"/>
    <dgm:cxn modelId="{91170315-EB5E-48CC-A5E0-6CDA40AECECE}" type="presOf" srcId="{B99FBEE8-7A11-40A3-B705-2EE9627CB7B5}" destId="{69CE4633-9289-4116-9D34-0008D1E2F50E}" srcOrd="0" destOrd="0" presId="urn:microsoft.com/office/officeart/2005/8/layout/pictureOrgChart+Icon"/>
    <dgm:cxn modelId="{9E3B9E16-BA8A-4D5A-BAF7-FE0DCD2FFD68}" srcId="{ADA3911C-3A44-43B6-9701-05D677F9C45A}" destId="{82A03061-AAC9-46A4-B7F6-E90C9AFABD7F}" srcOrd="1" destOrd="0" parTransId="{C57B0C2B-00A0-4043-848C-259F0705A0D9}" sibTransId="{558AD237-12EA-4570-B9BA-002C5898B299}"/>
    <dgm:cxn modelId="{7BED1B19-444C-44F3-9556-E3D21C9EFD30}" type="presOf" srcId="{5F5F15D4-E0B3-497E-BD72-CF655FF2F80A}" destId="{8B294AEF-D9A9-4EA7-B9AE-E037A7FBCCCA}" srcOrd="1" destOrd="0" presId="urn:microsoft.com/office/officeart/2005/8/layout/pictureOrgChart+Icon"/>
    <dgm:cxn modelId="{B2021020-8E1C-4DDD-A5B7-96CD58E306E2}" type="presOf" srcId="{82A03061-AAC9-46A4-B7F6-E90C9AFABD7F}" destId="{E8754E1E-7909-4F35-8349-343035CBE9EA}" srcOrd="1" destOrd="0" presId="urn:microsoft.com/office/officeart/2005/8/layout/pictureOrgChart+Icon"/>
    <dgm:cxn modelId="{3AFD042A-C278-43B9-932B-9CB605E5E8A8}" type="presOf" srcId="{EF49ACAE-017D-4E68-99A1-50A5D834C923}" destId="{54C44616-F328-46C9-85EF-F9D06AB12A54}" srcOrd="0" destOrd="0" presId="urn:microsoft.com/office/officeart/2005/8/layout/pictureOrgChart+Icon"/>
    <dgm:cxn modelId="{476EDE2A-7602-4BD6-ABFC-0E8EADCF0C51}" srcId="{ADA3911C-3A44-43B6-9701-05D677F9C45A}" destId="{BEF3372E-CF77-4D39-A832-6C1CDE95D59C}" srcOrd="2" destOrd="0" parTransId="{D8A552AF-033B-4169-95E6-4EE7D69D5AEC}" sibTransId="{A5798013-9434-47C6-971F-8512628BE99B}"/>
    <dgm:cxn modelId="{98192D2F-18DA-4A8A-A1C2-286C4F0EFF81}" type="presOf" srcId="{C57B0C2B-00A0-4043-848C-259F0705A0D9}" destId="{54D5499C-AB10-4464-964C-B4AA54EBE05D}" srcOrd="0" destOrd="0" presId="urn:microsoft.com/office/officeart/2005/8/layout/pictureOrgChart+Icon"/>
    <dgm:cxn modelId="{A1ACAA61-A2D1-4BBA-86BE-2676C4A74810}" type="presOf" srcId="{ADA3911C-3A44-43B6-9701-05D677F9C45A}" destId="{7072E06C-0F2F-4C13-8DCB-671C89AB1577}" srcOrd="0" destOrd="0" presId="urn:microsoft.com/office/officeart/2005/8/layout/pictureOrgChart+Icon"/>
    <dgm:cxn modelId="{86589C6D-0CE7-4D74-806C-6671D2F3595D}" srcId="{ADA3911C-3A44-43B6-9701-05D677F9C45A}" destId="{DE7DACCD-9637-494F-A171-ED8219D5B7C6}" srcOrd="0" destOrd="0" parTransId="{964E45E5-7A21-43D6-AF6D-0A1E430DB469}" sibTransId="{2E960CCC-1FA5-4672-A15B-BD4209DD7AC4}"/>
    <dgm:cxn modelId="{2A23AE55-7C24-43B3-A93B-8AB92539A089}" type="presOf" srcId="{A5DCEF6B-511F-4942-8262-CD621DAAC557}" destId="{666A5532-7A8A-4806-A56F-103118CEC2BC}" srcOrd="0" destOrd="0" presId="urn:microsoft.com/office/officeart/2005/8/layout/pictureOrgChart+Icon"/>
    <dgm:cxn modelId="{79E1E955-A963-4CDC-9223-242AC37AD119}" type="presOf" srcId="{5F5F15D4-E0B3-497E-BD72-CF655FF2F80A}" destId="{3B7B8FE1-FE65-41E4-9349-4B3A609B9724}" srcOrd="0" destOrd="0" presId="urn:microsoft.com/office/officeart/2005/8/layout/pictureOrgChart+Icon"/>
    <dgm:cxn modelId="{20971F7A-1F6B-4803-A3F5-B0507D572EAA}" type="presOf" srcId="{ADA3911C-3A44-43B6-9701-05D677F9C45A}" destId="{D125B1EE-7D11-4FE7-8D51-FC2786EB851F}" srcOrd="1" destOrd="0" presId="urn:microsoft.com/office/officeart/2005/8/layout/pictureOrgChart+Icon"/>
    <dgm:cxn modelId="{BB653B84-656C-42A1-BDC9-4E20F9177C14}" type="presOf" srcId="{C3D43E28-21CF-4E7F-A6B0-2003E8B6AC04}" destId="{0EB860FB-FA12-496A-9ABE-723F443ED1FA}" srcOrd="0" destOrd="0" presId="urn:microsoft.com/office/officeart/2005/8/layout/pictureOrgChart+Icon"/>
    <dgm:cxn modelId="{65DFE384-548C-467F-8903-776B681F78E0}" type="presOf" srcId="{DE7DACCD-9637-494F-A171-ED8219D5B7C6}" destId="{C7741AE9-D233-4CD8-B6A3-9BD5DBE6258B}" srcOrd="1" destOrd="0" presId="urn:microsoft.com/office/officeart/2005/8/layout/pictureOrgChart+Icon"/>
    <dgm:cxn modelId="{7C00FE88-D19B-4F47-A3D4-61F4F9A152C0}" srcId="{DE7DACCD-9637-494F-A171-ED8219D5B7C6}" destId="{3A2CC05F-DC70-41CE-8F60-B6B842764649}" srcOrd="0" destOrd="0" parTransId="{A5DCEF6B-511F-4942-8262-CD621DAAC557}" sibTransId="{525676A7-D8BA-410C-BA66-4C10B81CE34B}"/>
    <dgm:cxn modelId="{166AA589-2FB9-4C64-AD64-515ED9784860}" type="presOf" srcId="{0667506A-184B-48C3-9529-2346BD804CC4}" destId="{654C2A18-1710-4F4C-984B-C66D6B398B09}" srcOrd="1" destOrd="0" presId="urn:microsoft.com/office/officeart/2005/8/layout/pictureOrgChart+Icon"/>
    <dgm:cxn modelId="{A89A4E90-7CB3-407F-880C-0E50E8ABBA36}" type="presOf" srcId="{D8A552AF-033B-4169-95E6-4EE7D69D5AEC}" destId="{13A32268-D7D3-4777-8EFA-3CA41E4DC847}" srcOrd="0" destOrd="0" presId="urn:microsoft.com/office/officeart/2005/8/layout/pictureOrgChart+Icon"/>
    <dgm:cxn modelId="{116BDF91-AD35-4839-9240-CD62DDF528D4}" type="presOf" srcId="{41D42ABF-C088-4D66-AAC5-6059C7A720DF}" destId="{FB7A50EB-C9A1-4C4F-81CF-ED0EEBD5095C}" srcOrd="1" destOrd="0" presId="urn:microsoft.com/office/officeart/2005/8/layout/pictureOrgChart+Icon"/>
    <dgm:cxn modelId="{D9FA6E9B-6F69-400F-A45A-DFF4E6D9B320}" type="presOf" srcId="{61C81E32-1ACA-4C6C-A1C8-0BA057D38D07}" destId="{43326944-D175-4AD6-8F74-5BF8D53ED43B}" srcOrd="0" destOrd="0" presId="urn:microsoft.com/office/officeart/2005/8/layout/pictureOrgChart+Icon"/>
    <dgm:cxn modelId="{6206ECA2-D585-4B23-A199-5521ADE04A53}" srcId="{5F5F15D4-E0B3-497E-BD72-CF655FF2F80A}" destId="{8F9A56EF-2F95-4B14-BFD5-3922419BC058}" srcOrd="1" destOrd="0" parTransId="{B85AC924-76A6-458D-AD93-38730D78A2B6}" sibTransId="{D344FE20-210D-43AF-ABB1-74A0FA7C84F5}"/>
    <dgm:cxn modelId="{A028E9A6-C5CD-4D28-AAC5-5058E3A0631A}" srcId="{ADA3911C-3A44-43B6-9701-05D677F9C45A}" destId="{B99FBEE8-7A11-40A3-B705-2EE9627CB7B5}" srcOrd="3" destOrd="0" parTransId="{A56AAA19-576B-452C-BBAE-0B5301F1F1B5}" sibTransId="{6F74B732-E31D-4EC2-8096-3E43204D59E6}"/>
    <dgm:cxn modelId="{80DBA0A8-DA21-42BD-864A-12F8DD11DC97}" type="presOf" srcId="{BEF3372E-CF77-4D39-A832-6C1CDE95D59C}" destId="{945D217D-170A-4DEE-AA42-E92EFAA2F986}" srcOrd="0" destOrd="0" presId="urn:microsoft.com/office/officeart/2005/8/layout/pictureOrgChart+Icon"/>
    <dgm:cxn modelId="{A548EFAB-35E5-4DFB-B150-51B1554D7D59}" type="presOf" srcId="{41D42ABF-C088-4D66-AAC5-6059C7A720DF}" destId="{DF71EF87-6334-4A55-A1A9-C678E2BE8B9C}" srcOrd="0" destOrd="0" presId="urn:microsoft.com/office/officeart/2005/8/layout/pictureOrgChart+Icon"/>
    <dgm:cxn modelId="{E2A894B3-4C8C-42C3-A6E3-BB936D891BCB}" srcId="{DE7DACCD-9637-494F-A171-ED8219D5B7C6}" destId="{0667506A-184B-48C3-9529-2346BD804CC4}" srcOrd="2" destOrd="0" parTransId="{61C81E32-1ACA-4C6C-A1C8-0BA057D38D07}" sibTransId="{C1789A75-215D-4400-BCE6-3C27D3947475}"/>
    <dgm:cxn modelId="{9E6EAFB4-578D-4940-B9E0-16B62CF8B8F4}" type="presOf" srcId="{C3D43E28-21CF-4E7F-A6B0-2003E8B6AC04}" destId="{F39B43E9-5FB7-4F11-980B-5C8C3E912DA0}" srcOrd="1" destOrd="0" presId="urn:microsoft.com/office/officeart/2005/8/layout/pictureOrgChart+Icon"/>
    <dgm:cxn modelId="{035ED6B9-D09A-4CC4-BF0D-BE402FC68E07}" type="presOf" srcId="{82A03061-AAC9-46A4-B7F6-E90C9AFABD7F}" destId="{5C824F68-941F-4966-9A26-A352B1F0B8F4}" srcOrd="0" destOrd="0" presId="urn:microsoft.com/office/officeart/2005/8/layout/pictureOrgChart+Icon"/>
    <dgm:cxn modelId="{1E9031BA-0B6B-4532-B607-D32261CE5993}" type="presOf" srcId="{70B94C70-CA72-439D-B788-F6B5693749AD}" destId="{D521EA41-8E91-440A-BEF3-F37B577FAE3F}" srcOrd="1" destOrd="0" presId="urn:microsoft.com/office/officeart/2005/8/layout/pictureOrgChart+Icon"/>
    <dgm:cxn modelId="{C0CF42C2-D09E-48FC-8F42-58865AA28F2E}" type="presOf" srcId="{B1BEC7C3-E6A4-41B4-93B5-D2ED424738EF}" destId="{7F7F3D03-437B-4577-AFA2-594047529428}" srcOrd="0" destOrd="0" presId="urn:microsoft.com/office/officeart/2005/8/layout/pictureOrgChart+Icon"/>
    <dgm:cxn modelId="{7760FCC5-03DE-4EAC-B7C6-365F0EB0740F}" type="presOf" srcId="{0667506A-184B-48C3-9529-2346BD804CC4}" destId="{1B4E33B6-EFC4-4A51-9AD9-3B4BC9E87142}" srcOrd="0" destOrd="0" presId="urn:microsoft.com/office/officeart/2005/8/layout/pictureOrgChart+Icon"/>
    <dgm:cxn modelId="{81E456C9-1F78-4103-B2B9-2CE3D30D31C8}" type="presOf" srcId="{3FAFCC5D-5422-4220-894F-F3BA7897214B}" destId="{D4865824-2794-4EB6-9065-3DED6FBCB9D4}" srcOrd="0" destOrd="0" presId="urn:microsoft.com/office/officeart/2005/8/layout/pictureOrgChart+Icon"/>
    <dgm:cxn modelId="{EA24B3C9-499E-44F0-B114-8955977F71CD}" type="presOf" srcId="{B99FBEE8-7A11-40A3-B705-2EE9627CB7B5}" destId="{E49A88BC-F9F9-46B1-91B9-B4AEAE13A970}" srcOrd="1" destOrd="0" presId="urn:microsoft.com/office/officeart/2005/8/layout/pictureOrgChart+Icon"/>
    <dgm:cxn modelId="{128656CB-6695-4EFF-BBEF-CB261666CE84}" type="presOf" srcId="{3E02A554-D792-4359-BBA8-E2D99D720C22}" destId="{43EF064F-826C-4044-A2CE-8182DE2F61BA}" srcOrd="0" destOrd="0" presId="urn:microsoft.com/office/officeart/2005/8/layout/pictureOrgChart+Icon"/>
    <dgm:cxn modelId="{855A9DCC-5057-46D2-921F-0FD7643DD3BF}" type="presOf" srcId="{8F9A56EF-2F95-4B14-BFD5-3922419BC058}" destId="{7792CCC0-BAC4-4964-877D-BCDB17B01C7E}" srcOrd="0" destOrd="0" presId="urn:microsoft.com/office/officeart/2005/8/layout/pictureOrgChart+Icon"/>
    <dgm:cxn modelId="{194008CF-F7DF-4978-9A35-748AA41EEEF1}" srcId="{3E02A554-D792-4359-BBA8-E2D99D720C22}" destId="{5F5F15D4-E0B3-497E-BD72-CF655FF2F80A}" srcOrd="0" destOrd="0" parTransId="{E13BFAC9-59A0-4897-81BF-FA3F079955A2}" sibTransId="{3BAB6787-075C-45D9-8192-28563DBE4DE8}"/>
    <dgm:cxn modelId="{009100D2-E7E8-416B-A17D-1E552D7B8D8D}" type="presOf" srcId="{3FAFCC5D-5422-4220-894F-F3BA7897214B}" destId="{0B0F9B15-E587-40CA-87ED-57D1554CDBB9}" srcOrd="1" destOrd="0" presId="urn:microsoft.com/office/officeart/2005/8/layout/pictureOrgChart+Icon"/>
    <dgm:cxn modelId="{AF4C0BD8-47AA-44AB-A4B2-1C831785E4BD}" srcId="{5F5F15D4-E0B3-497E-BD72-CF655FF2F80A}" destId="{ADA3911C-3A44-43B6-9701-05D677F9C45A}" srcOrd="4" destOrd="0" parTransId="{84279A59-CCCE-4001-A754-A0C411E9AFB0}" sibTransId="{434896B7-8F39-457B-BA77-6F0D3022CB49}"/>
    <dgm:cxn modelId="{557DF6D8-D68A-4E14-B2DB-DAD775B79598}" type="presOf" srcId="{84279A59-CCCE-4001-A754-A0C411E9AFB0}" destId="{0D0D7523-3256-4DCB-9893-785FC54BFDD6}" srcOrd="0" destOrd="0" presId="urn:microsoft.com/office/officeart/2005/8/layout/pictureOrgChart+Icon"/>
    <dgm:cxn modelId="{24B214DA-017D-45E2-B03B-293FFE52D914}" type="presOf" srcId="{BEF3372E-CF77-4D39-A832-6C1CDE95D59C}" destId="{FAE9FF5D-DEC9-4BAC-967A-E5C06B28FA2E}" srcOrd="1" destOrd="0" presId="urn:microsoft.com/office/officeart/2005/8/layout/pictureOrgChart+Icon"/>
    <dgm:cxn modelId="{6E8E64DD-B963-48E8-99F0-E9D79B90C19D}" type="presOf" srcId="{F44F96C8-551F-4C8D-87BF-C47891F0D640}" destId="{B2973FA5-540B-43B9-A902-6E202983DDF1}" srcOrd="0" destOrd="0" presId="urn:microsoft.com/office/officeart/2005/8/layout/pictureOrgChart+Icon"/>
    <dgm:cxn modelId="{F5E2D6E2-0BF9-4A9B-AF0C-DB49823CA723}" type="presOf" srcId="{964E45E5-7A21-43D6-AF6D-0A1E430DB469}" destId="{97E8D415-19A3-426C-BDB5-410A03E2A3AF}" srcOrd="0" destOrd="0" presId="urn:microsoft.com/office/officeart/2005/8/layout/pictureOrgChart+Icon"/>
    <dgm:cxn modelId="{CCE73AE5-0689-44FD-AD2B-28343708E759}" srcId="{5F5F15D4-E0B3-497E-BD72-CF655FF2F80A}" destId="{41D42ABF-C088-4D66-AAC5-6059C7A720DF}" srcOrd="2" destOrd="0" parTransId="{B1BEC7C3-E6A4-41B4-93B5-D2ED424738EF}" sibTransId="{C3D73BC5-8160-4D5D-A54D-C6BBAD92AEEA}"/>
    <dgm:cxn modelId="{88D235E7-E900-4A13-A9A7-21E58B2A156F}" srcId="{5F5F15D4-E0B3-497E-BD72-CF655FF2F80A}" destId="{C3D43E28-21CF-4E7F-A6B0-2003E8B6AC04}" srcOrd="0" destOrd="0" parTransId="{EF49ACAE-017D-4E68-99A1-50A5D834C923}" sibTransId="{5AF8E1FC-9731-41B1-9477-17D39C907AB5}"/>
    <dgm:cxn modelId="{076C16EC-BD59-4F25-91A4-55927921D18C}" type="presOf" srcId="{3A2CC05F-DC70-41CE-8F60-B6B842764649}" destId="{1AED5EED-87AD-46C7-8AFD-FC6DEACA1A7D}" srcOrd="1" destOrd="0" presId="urn:microsoft.com/office/officeart/2005/8/layout/pictureOrgChart+Icon"/>
    <dgm:cxn modelId="{1B7F3AF5-191A-4B3C-906D-46525D900DF6}" type="presOf" srcId="{A5302F30-AFBE-4169-94CE-EE3209560DBE}" destId="{102B75F1-186C-447D-97AF-FF0D865498D0}" srcOrd="0" destOrd="0" presId="urn:microsoft.com/office/officeart/2005/8/layout/pictureOrgChart+Icon"/>
    <dgm:cxn modelId="{581D34F8-1F1F-4F9D-82D1-70CAD09B2363}" srcId="{DE7DACCD-9637-494F-A171-ED8219D5B7C6}" destId="{70B94C70-CA72-439D-B788-F6B5693749AD}" srcOrd="1" destOrd="0" parTransId="{A5302F30-AFBE-4169-94CE-EE3209560DBE}" sibTransId="{CA0EE831-5CDB-4E08-9FD3-0D2505E80674}"/>
    <dgm:cxn modelId="{766105FD-65A7-45F8-8EC4-25F562DB498B}" srcId="{5F5F15D4-E0B3-497E-BD72-CF655FF2F80A}" destId="{3FAFCC5D-5422-4220-894F-F3BA7897214B}" srcOrd="3" destOrd="0" parTransId="{F44F96C8-551F-4C8D-87BF-C47891F0D640}" sibTransId="{70209B1B-1751-4FE8-B957-817FF8EBD38C}"/>
    <dgm:cxn modelId="{37EFD2FD-2CBF-4844-939D-63C25C404A00}" type="presOf" srcId="{DE7DACCD-9637-494F-A171-ED8219D5B7C6}" destId="{69C47FF8-6546-4202-9C2B-9B722BDA37F1}" srcOrd="0" destOrd="0" presId="urn:microsoft.com/office/officeart/2005/8/layout/pictureOrgChart+Icon"/>
    <dgm:cxn modelId="{AB0F3BFF-E4FB-4DFB-8C65-A8EF10B4760B}" type="presOf" srcId="{70B94C70-CA72-439D-B788-F6B5693749AD}" destId="{7B3C68EC-9944-44B0-9629-A531157DC5E5}" srcOrd="0" destOrd="0" presId="urn:microsoft.com/office/officeart/2005/8/layout/pictureOrgChart+Icon"/>
    <dgm:cxn modelId="{56DB8019-9028-42E3-9E61-C1AF4ABC00D2}" type="presParOf" srcId="{43EF064F-826C-4044-A2CE-8182DE2F61BA}" destId="{AC254B39-F47E-4DAB-9084-EB05C616FC14}" srcOrd="0" destOrd="0" presId="urn:microsoft.com/office/officeart/2005/8/layout/pictureOrgChart+Icon"/>
    <dgm:cxn modelId="{EDE3735A-27F3-4AC4-BA94-589B186716AE}" type="presParOf" srcId="{AC254B39-F47E-4DAB-9084-EB05C616FC14}" destId="{056B5053-B9F1-4892-B9AB-A826B5ED8FDA}" srcOrd="0" destOrd="0" presId="urn:microsoft.com/office/officeart/2005/8/layout/pictureOrgChart+Icon"/>
    <dgm:cxn modelId="{52EEBAC5-05FF-4C9E-A248-85A0E57359B7}" type="presParOf" srcId="{056B5053-B9F1-4892-B9AB-A826B5ED8FDA}" destId="{3B7B8FE1-FE65-41E4-9349-4B3A609B9724}" srcOrd="0" destOrd="0" presId="urn:microsoft.com/office/officeart/2005/8/layout/pictureOrgChart+Icon"/>
    <dgm:cxn modelId="{03EC3555-F4D8-47D1-99E0-1813ADCEA318}" type="presParOf" srcId="{056B5053-B9F1-4892-B9AB-A826B5ED8FDA}" destId="{7A3A9516-FA05-4A16-825A-AB2AC433BC69}" srcOrd="1" destOrd="0" presId="urn:microsoft.com/office/officeart/2005/8/layout/pictureOrgChart+Icon"/>
    <dgm:cxn modelId="{182AB652-2864-449B-A4FB-52CC55C2639E}" type="presParOf" srcId="{056B5053-B9F1-4892-B9AB-A826B5ED8FDA}" destId="{8B294AEF-D9A9-4EA7-B9AE-E037A7FBCCCA}" srcOrd="2" destOrd="0" presId="urn:microsoft.com/office/officeart/2005/8/layout/pictureOrgChart+Icon"/>
    <dgm:cxn modelId="{BBAB937F-2C8F-4089-9ABD-0E1B07BA4812}" type="presParOf" srcId="{AC254B39-F47E-4DAB-9084-EB05C616FC14}" destId="{9021A711-328A-4E0D-AB7F-2999722ABD89}" srcOrd="1" destOrd="0" presId="urn:microsoft.com/office/officeart/2005/8/layout/pictureOrgChart+Icon"/>
    <dgm:cxn modelId="{D568383A-2A8A-4338-ACD1-A601C90CD69B}" type="presParOf" srcId="{9021A711-328A-4E0D-AB7F-2999722ABD89}" destId="{0D0D7523-3256-4DCB-9893-785FC54BFDD6}" srcOrd="0" destOrd="0" presId="urn:microsoft.com/office/officeart/2005/8/layout/pictureOrgChart+Icon"/>
    <dgm:cxn modelId="{614FE191-1389-4933-87FF-D417510065C3}" type="presParOf" srcId="{9021A711-328A-4E0D-AB7F-2999722ABD89}" destId="{B0D7A791-F815-48CA-BD7D-BF2C89AAF739}" srcOrd="1" destOrd="0" presId="urn:microsoft.com/office/officeart/2005/8/layout/pictureOrgChart+Icon"/>
    <dgm:cxn modelId="{24B41E5A-0A82-469A-83C1-1A46976C6274}" type="presParOf" srcId="{B0D7A791-F815-48CA-BD7D-BF2C89AAF739}" destId="{17AF82DB-41AE-470F-8CC9-2332BE6977AA}" srcOrd="0" destOrd="0" presId="urn:microsoft.com/office/officeart/2005/8/layout/pictureOrgChart+Icon"/>
    <dgm:cxn modelId="{8862D1FB-269F-4B17-A8CB-10A8043B5DB1}" type="presParOf" srcId="{17AF82DB-41AE-470F-8CC9-2332BE6977AA}" destId="{7072E06C-0F2F-4C13-8DCB-671C89AB1577}" srcOrd="0" destOrd="0" presId="urn:microsoft.com/office/officeart/2005/8/layout/pictureOrgChart+Icon"/>
    <dgm:cxn modelId="{DDBC1C74-CF9C-43B9-904A-80CDA2CF286E}" type="presParOf" srcId="{17AF82DB-41AE-470F-8CC9-2332BE6977AA}" destId="{2E177379-C887-4D5D-80FD-34C283D650CF}" srcOrd="1" destOrd="0" presId="urn:microsoft.com/office/officeart/2005/8/layout/pictureOrgChart+Icon"/>
    <dgm:cxn modelId="{7DBB9549-7F05-400E-83FE-EFCEEB2FA61B}" type="presParOf" srcId="{17AF82DB-41AE-470F-8CC9-2332BE6977AA}" destId="{D125B1EE-7D11-4FE7-8D51-FC2786EB851F}" srcOrd="2" destOrd="0" presId="urn:microsoft.com/office/officeart/2005/8/layout/pictureOrgChart+Icon"/>
    <dgm:cxn modelId="{6E34875B-EBA9-4EE3-848C-77FBEC8A051C}" type="presParOf" srcId="{B0D7A791-F815-48CA-BD7D-BF2C89AAF739}" destId="{D2F26FDD-AE90-42EF-B573-B24473D5D918}" srcOrd="1" destOrd="0" presId="urn:microsoft.com/office/officeart/2005/8/layout/pictureOrgChart+Icon"/>
    <dgm:cxn modelId="{4BCF6AAB-02C7-481B-9179-B3DA10E63EA6}" type="presParOf" srcId="{D2F26FDD-AE90-42EF-B573-B24473D5D918}" destId="{97E8D415-19A3-426C-BDB5-410A03E2A3AF}" srcOrd="0" destOrd="0" presId="urn:microsoft.com/office/officeart/2005/8/layout/pictureOrgChart+Icon"/>
    <dgm:cxn modelId="{30A6A420-02D8-48F1-964F-288FB9C1D302}" type="presParOf" srcId="{D2F26FDD-AE90-42EF-B573-B24473D5D918}" destId="{9F7636A2-0774-4C2C-B65A-90142D9AE948}" srcOrd="1" destOrd="0" presId="urn:microsoft.com/office/officeart/2005/8/layout/pictureOrgChart+Icon"/>
    <dgm:cxn modelId="{A6DACE0F-C87D-4EE4-82D3-3FE0DA36132E}" type="presParOf" srcId="{9F7636A2-0774-4C2C-B65A-90142D9AE948}" destId="{FA988CF9-3CAE-4E42-8DE2-5AA23ED53C86}" srcOrd="0" destOrd="0" presId="urn:microsoft.com/office/officeart/2005/8/layout/pictureOrgChart+Icon"/>
    <dgm:cxn modelId="{8E7CC8C8-E91C-4F0E-8D0D-9D4BD3498207}" type="presParOf" srcId="{FA988CF9-3CAE-4E42-8DE2-5AA23ED53C86}" destId="{69C47FF8-6546-4202-9C2B-9B722BDA37F1}" srcOrd="0" destOrd="0" presId="urn:microsoft.com/office/officeart/2005/8/layout/pictureOrgChart+Icon"/>
    <dgm:cxn modelId="{7B04BB79-042A-4F9C-8F85-C3562BE8B655}" type="presParOf" srcId="{FA988CF9-3CAE-4E42-8DE2-5AA23ED53C86}" destId="{0ED94CEF-3261-4CD6-81C2-6006F38D0C0B}" srcOrd="1" destOrd="0" presId="urn:microsoft.com/office/officeart/2005/8/layout/pictureOrgChart+Icon"/>
    <dgm:cxn modelId="{8C8BB2CF-B233-4097-893F-37C9C439B4F9}" type="presParOf" srcId="{FA988CF9-3CAE-4E42-8DE2-5AA23ED53C86}" destId="{C7741AE9-D233-4CD8-B6A3-9BD5DBE6258B}" srcOrd="2" destOrd="0" presId="urn:microsoft.com/office/officeart/2005/8/layout/pictureOrgChart+Icon"/>
    <dgm:cxn modelId="{090B6E77-0306-4F9E-8C3D-4C869342298C}" type="presParOf" srcId="{9F7636A2-0774-4C2C-B65A-90142D9AE948}" destId="{82D0B054-3D63-422C-B6D1-C07F909F579E}" srcOrd="1" destOrd="0" presId="urn:microsoft.com/office/officeart/2005/8/layout/pictureOrgChart+Icon"/>
    <dgm:cxn modelId="{19EE38CD-72AD-471B-B51F-AE64EA5E3705}" type="presParOf" srcId="{82D0B054-3D63-422C-B6D1-C07F909F579E}" destId="{666A5532-7A8A-4806-A56F-103118CEC2BC}" srcOrd="0" destOrd="0" presId="urn:microsoft.com/office/officeart/2005/8/layout/pictureOrgChart+Icon"/>
    <dgm:cxn modelId="{126157EF-39B5-4F21-B682-292D4B22CACE}" type="presParOf" srcId="{82D0B054-3D63-422C-B6D1-C07F909F579E}" destId="{0597C317-68F6-4419-9129-F08DBE23CDC5}" srcOrd="1" destOrd="0" presId="urn:microsoft.com/office/officeart/2005/8/layout/pictureOrgChart+Icon"/>
    <dgm:cxn modelId="{D8A135B8-3C44-4B5B-8F87-F6E1C5170D1A}" type="presParOf" srcId="{0597C317-68F6-4419-9129-F08DBE23CDC5}" destId="{38D60B7E-BBBE-44F7-BAAF-AFEA739CC6FF}" srcOrd="0" destOrd="0" presId="urn:microsoft.com/office/officeart/2005/8/layout/pictureOrgChart+Icon"/>
    <dgm:cxn modelId="{A4056740-4BE2-4F1D-9DC3-48FE1BAA6DC1}" type="presParOf" srcId="{38D60B7E-BBBE-44F7-BAAF-AFEA739CC6FF}" destId="{0D0F87D2-7346-4EE1-8C66-CD1068344DCD}" srcOrd="0" destOrd="0" presId="urn:microsoft.com/office/officeart/2005/8/layout/pictureOrgChart+Icon"/>
    <dgm:cxn modelId="{F4BCA5D3-8414-46AE-8344-BAA76A6FE48D}" type="presParOf" srcId="{38D60B7E-BBBE-44F7-BAAF-AFEA739CC6FF}" destId="{8B579BE1-7A31-4234-AD56-E4C329827D68}" srcOrd="1" destOrd="0" presId="urn:microsoft.com/office/officeart/2005/8/layout/pictureOrgChart+Icon"/>
    <dgm:cxn modelId="{C7EE0A71-B256-4B65-B7F5-C0A9444DE14F}" type="presParOf" srcId="{38D60B7E-BBBE-44F7-BAAF-AFEA739CC6FF}" destId="{1AED5EED-87AD-46C7-8AFD-FC6DEACA1A7D}" srcOrd="2" destOrd="0" presId="urn:microsoft.com/office/officeart/2005/8/layout/pictureOrgChart+Icon"/>
    <dgm:cxn modelId="{D8EC99F0-9DFD-45F0-8C97-B290EF42938D}" type="presParOf" srcId="{0597C317-68F6-4419-9129-F08DBE23CDC5}" destId="{8EA2A982-AE99-452E-BCCE-617DBEFFCBBE}" srcOrd="1" destOrd="0" presId="urn:microsoft.com/office/officeart/2005/8/layout/pictureOrgChart+Icon"/>
    <dgm:cxn modelId="{B7F317E1-30E9-4980-9D39-686408B1D4B2}" type="presParOf" srcId="{0597C317-68F6-4419-9129-F08DBE23CDC5}" destId="{52AF21E1-17F5-4949-A2DA-BA243C1DC327}" srcOrd="2" destOrd="0" presId="urn:microsoft.com/office/officeart/2005/8/layout/pictureOrgChart+Icon"/>
    <dgm:cxn modelId="{85BD4D46-D77B-4216-9008-C0556CD610EF}" type="presParOf" srcId="{82D0B054-3D63-422C-B6D1-C07F909F579E}" destId="{102B75F1-186C-447D-97AF-FF0D865498D0}" srcOrd="2" destOrd="0" presId="urn:microsoft.com/office/officeart/2005/8/layout/pictureOrgChart+Icon"/>
    <dgm:cxn modelId="{B37C84C3-0A23-4CBE-8D93-A09A1DECF8B3}" type="presParOf" srcId="{82D0B054-3D63-422C-B6D1-C07F909F579E}" destId="{A01946DB-DF30-4E9A-AEEF-DBB992306265}" srcOrd="3" destOrd="0" presId="urn:microsoft.com/office/officeart/2005/8/layout/pictureOrgChart+Icon"/>
    <dgm:cxn modelId="{F88301B4-89BA-42EA-994E-2F00482312EE}" type="presParOf" srcId="{A01946DB-DF30-4E9A-AEEF-DBB992306265}" destId="{85B931F0-6979-42E2-9B44-5C5CFEAFFDD6}" srcOrd="0" destOrd="0" presId="urn:microsoft.com/office/officeart/2005/8/layout/pictureOrgChart+Icon"/>
    <dgm:cxn modelId="{6DFE7EFC-3419-496A-9CF6-2151FFF8BC80}" type="presParOf" srcId="{85B931F0-6979-42E2-9B44-5C5CFEAFFDD6}" destId="{7B3C68EC-9944-44B0-9629-A531157DC5E5}" srcOrd="0" destOrd="0" presId="urn:microsoft.com/office/officeart/2005/8/layout/pictureOrgChart+Icon"/>
    <dgm:cxn modelId="{88923A15-0D9D-4E04-B7DE-860217CC0BBE}" type="presParOf" srcId="{85B931F0-6979-42E2-9B44-5C5CFEAFFDD6}" destId="{066E1F77-4D2B-4969-9302-3ED99328562B}" srcOrd="1" destOrd="0" presId="urn:microsoft.com/office/officeart/2005/8/layout/pictureOrgChart+Icon"/>
    <dgm:cxn modelId="{9795BC60-6AF2-4AB8-8089-6D4DA8718542}" type="presParOf" srcId="{85B931F0-6979-42E2-9B44-5C5CFEAFFDD6}" destId="{D521EA41-8E91-440A-BEF3-F37B577FAE3F}" srcOrd="2" destOrd="0" presId="urn:microsoft.com/office/officeart/2005/8/layout/pictureOrgChart+Icon"/>
    <dgm:cxn modelId="{7707C94E-0D21-438F-91D2-EDE19E72DC7A}" type="presParOf" srcId="{A01946DB-DF30-4E9A-AEEF-DBB992306265}" destId="{47A4B9E5-5C3A-402E-AB73-69B3C8EC1AE7}" srcOrd="1" destOrd="0" presId="urn:microsoft.com/office/officeart/2005/8/layout/pictureOrgChart+Icon"/>
    <dgm:cxn modelId="{E45AE755-EE3F-4AE2-B0F7-008C9AB63869}" type="presParOf" srcId="{A01946DB-DF30-4E9A-AEEF-DBB992306265}" destId="{977C12A4-BAF1-49E7-880D-8147E4F3A831}" srcOrd="2" destOrd="0" presId="urn:microsoft.com/office/officeart/2005/8/layout/pictureOrgChart+Icon"/>
    <dgm:cxn modelId="{D6FBAD79-FE63-4D9E-8CB8-505A69AF4DE9}" type="presParOf" srcId="{82D0B054-3D63-422C-B6D1-C07F909F579E}" destId="{43326944-D175-4AD6-8F74-5BF8D53ED43B}" srcOrd="4" destOrd="0" presId="urn:microsoft.com/office/officeart/2005/8/layout/pictureOrgChart+Icon"/>
    <dgm:cxn modelId="{51D86CBB-BEF7-4002-9614-AF601AF9790D}" type="presParOf" srcId="{82D0B054-3D63-422C-B6D1-C07F909F579E}" destId="{0CD33F1A-DD63-4C0E-BC7A-EFD164CDEF35}" srcOrd="5" destOrd="0" presId="urn:microsoft.com/office/officeart/2005/8/layout/pictureOrgChart+Icon"/>
    <dgm:cxn modelId="{A5AAA359-A3A5-4237-A237-15F43A036D19}" type="presParOf" srcId="{0CD33F1A-DD63-4C0E-BC7A-EFD164CDEF35}" destId="{F26C1A68-8F7F-43D7-924E-4BEC59AE2DBF}" srcOrd="0" destOrd="0" presId="urn:microsoft.com/office/officeart/2005/8/layout/pictureOrgChart+Icon"/>
    <dgm:cxn modelId="{5AF097DD-B6A4-47F2-B95B-233F98E20E5B}" type="presParOf" srcId="{F26C1A68-8F7F-43D7-924E-4BEC59AE2DBF}" destId="{1B4E33B6-EFC4-4A51-9AD9-3B4BC9E87142}" srcOrd="0" destOrd="0" presId="urn:microsoft.com/office/officeart/2005/8/layout/pictureOrgChart+Icon"/>
    <dgm:cxn modelId="{AB542B7B-9BE4-4618-A81E-4CF0D573B756}" type="presParOf" srcId="{F26C1A68-8F7F-43D7-924E-4BEC59AE2DBF}" destId="{8E26CFFA-DBCE-489A-8EA6-7BF725AE96C8}" srcOrd="1" destOrd="0" presId="urn:microsoft.com/office/officeart/2005/8/layout/pictureOrgChart+Icon"/>
    <dgm:cxn modelId="{B13166B2-BB9B-42D6-80DC-C8E37C5496F1}" type="presParOf" srcId="{F26C1A68-8F7F-43D7-924E-4BEC59AE2DBF}" destId="{654C2A18-1710-4F4C-984B-C66D6B398B09}" srcOrd="2" destOrd="0" presId="urn:microsoft.com/office/officeart/2005/8/layout/pictureOrgChart+Icon"/>
    <dgm:cxn modelId="{2064A48A-56F5-4FA6-9583-1A0F7F8744F0}" type="presParOf" srcId="{0CD33F1A-DD63-4C0E-BC7A-EFD164CDEF35}" destId="{87E49FE2-571F-4E8E-AB64-062E851010CE}" srcOrd="1" destOrd="0" presId="urn:microsoft.com/office/officeart/2005/8/layout/pictureOrgChart+Icon"/>
    <dgm:cxn modelId="{6A791223-E9F0-4778-BB31-D7210B01D4CB}" type="presParOf" srcId="{0CD33F1A-DD63-4C0E-BC7A-EFD164CDEF35}" destId="{437BD302-27D9-4B6D-A728-13E8B642455F}" srcOrd="2" destOrd="0" presId="urn:microsoft.com/office/officeart/2005/8/layout/pictureOrgChart+Icon"/>
    <dgm:cxn modelId="{DFE7AC36-DABE-4F21-910F-ADAFE166B0D8}" type="presParOf" srcId="{9F7636A2-0774-4C2C-B65A-90142D9AE948}" destId="{6F0F3182-793F-43D9-9F40-4D5113230611}" srcOrd="2" destOrd="0" presId="urn:microsoft.com/office/officeart/2005/8/layout/pictureOrgChart+Icon"/>
    <dgm:cxn modelId="{01A8EC5E-89AD-4CBF-AB24-968EA76486E3}" type="presParOf" srcId="{D2F26FDD-AE90-42EF-B573-B24473D5D918}" destId="{54D5499C-AB10-4464-964C-B4AA54EBE05D}" srcOrd="2" destOrd="0" presId="urn:microsoft.com/office/officeart/2005/8/layout/pictureOrgChart+Icon"/>
    <dgm:cxn modelId="{4614C275-A2D6-4C52-98E1-4DF4CBD97DBE}" type="presParOf" srcId="{D2F26FDD-AE90-42EF-B573-B24473D5D918}" destId="{6EA6C533-CB70-4CCB-A751-B96239FA1A67}" srcOrd="3" destOrd="0" presId="urn:microsoft.com/office/officeart/2005/8/layout/pictureOrgChart+Icon"/>
    <dgm:cxn modelId="{D2DC0500-7482-4B44-9F72-2E0B5050F11A}" type="presParOf" srcId="{6EA6C533-CB70-4CCB-A751-B96239FA1A67}" destId="{E3F1BEC7-67F3-4DFD-8FBB-EBD6C72B4551}" srcOrd="0" destOrd="0" presId="urn:microsoft.com/office/officeart/2005/8/layout/pictureOrgChart+Icon"/>
    <dgm:cxn modelId="{4B153328-9AD5-4279-807F-E3470B99B437}" type="presParOf" srcId="{E3F1BEC7-67F3-4DFD-8FBB-EBD6C72B4551}" destId="{5C824F68-941F-4966-9A26-A352B1F0B8F4}" srcOrd="0" destOrd="0" presId="urn:microsoft.com/office/officeart/2005/8/layout/pictureOrgChart+Icon"/>
    <dgm:cxn modelId="{CEC7D9DC-C94D-4F02-A3E6-F6587055D5BF}" type="presParOf" srcId="{E3F1BEC7-67F3-4DFD-8FBB-EBD6C72B4551}" destId="{3C4DF3F9-E581-4673-8689-4A6A66958524}" srcOrd="1" destOrd="0" presId="urn:microsoft.com/office/officeart/2005/8/layout/pictureOrgChart+Icon"/>
    <dgm:cxn modelId="{057D02BF-6907-4025-AD08-3343053138F9}" type="presParOf" srcId="{E3F1BEC7-67F3-4DFD-8FBB-EBD6C72B4551}" destId="{E8754E1E-7909-4F35-8349-343035CBE9EA}" srcOrd="2" destOrd="0" presId="urn:microsoft.com/office/officeart/2005/8/layout/pictureOrgChart+Icon"/>
    <dgm:cxn modelId="{5FAC2AF8-EBA4-4A64-915A-597B3A79A122}" type="presParOf" srcId="{6EA6C533-CB70-4CCB-A751-B96239FA1A67}" destId="{3C3F283C-F95D-40EA-96DE-C429DC31FFB3}" srcOrd="1" destOrd="0" presId="urn:microsoft.com/office/officeart/2005/8/layout/pictureOrgChart+Icon"/>
    <dgm:cxn modelId="{FF703633-140F-4AF9-ACFE-DB46F755FE14}" type="presParOf" srcId="{6EA6C533-CB70-4CCB-A751-B96239FA1A67}" destId="{5A7EE4F6-CBA2-4B0A-BA80-FF64758F04EF}" srcOrd="2" destOrd="0" presId="urn:microsoft.com/office/officeart/2005/8/layout/pictureOrgChart+Icon"/>
    <dgm:cxn modelId="{B08E89BE-25D5-4694-B273-374D72C57459}" type="presParOf" srcId="{D2F26FDD-AE90-42EF-B573-B24473D5D918}" destId="{13A32268-D7D3-4777-8EFA-3CA41E4DC847}" srcOrd="4" destOrd="0" presId="urn:microsoft.com/office/officeart/2005/8/layout/pictureOrgChart+Icon"/>
    <dgm:cxn modelId="{D5011014-85F6-45DA-BE5F-340B4A078FB0}" type="presParOf" srcId="{D2F26FDD-AE90-42EF-B573-B24473D5D918}" destId="{AD75DBD5-2F5B-4F4A-B8EB-4967E5C2532A}" srcOrd="5" destOrd="0" presId="urn:microsoft.com/office/officeart/2005/8/layout/pictureOrgChart+Icon"/>
    <dgm:cxn modelId="{5D82567E-B827-4358-A683-D9C9112719B8}" type="presParOf" srcId="{AD75DBD5-2F5B-4F4A-B8EB-4967E5C2532A}" destId="{41E065DE-F60F-46E2-B930-5CA07AF0A15A}" srcOrd="0" destOrd="0" presId="urn:microsoft.com/office/officeart/2005/8/layout/pictureOrgChart+Icon"/>
    <dgm:cxn modelId="{981954A4-3A8C-4DDD-8811-739EECC99A91}" type="presParOf" srcId="{41E065DE-F60F-46E2-B930-5CA07AF0A15A}" destId="{945D217D-170A-4DEE-AA42-E92EFAA2F986}" srcOrd="0" destOrd="0" presId="urn:microsoft.com/office/officeart/2005/8/layout/pictureOrgChart+Icon"/>
    <dgm:cxn modelId="{E07051F5-0566-41CA-A052-4C4ADC8F4D0D}" type="presParOf" srcId="{41E065DE-F60F-46E2-B930-5CA07AF0A15A}" destId="{1AFD836D-1592-45AF-8658-F27C61FDD103}" srcOrd="1" destOrd="0" presId="urn:microsoft.com/office/officeart/2005/8/layout/pictureOrgChart+Icon"/>
    <dgm:cxn modelId="{82541012-8362-4C11-9540-3234E8F0D255}" type="presParOf" srcId="{41E065DE-F60F-46E2-B930-5CA07AF0A15A}" destId="{FAE9FF5D-DEC9-4BAC-967A-E5C06B28FA2E}" srcOrd="2" destOrd="0" presId="urn:microsoft.com/office/officeart/2005/8/layout/pictureOrgChart+Icon"/>
    <dgm:cxn modelId="{272B9CD3-56E1-41E6-BFD6-4A1F3642AACB}" type="presParOf" srcId="{AD75DBD5-2F5B-4F4A-B8EB-4967E5C2532A}" destId="{0A19036D-4194-49FE-A231-7771ED26F848}" srcOrd="1" destOrd="0" presId="urn:microsoft.com/office/officeart/2005/8/layout/pictureOrgChart+Icon"/>
    <dgm:cxn modelId="{2085FA99-67EE-4013-B3E4-360E3091D591}" type="presParOf" srcId="{AD75DBD5-2F5B-4F4A-B8EB-4967E5C2532A}" destId="{9CE0BB44-1B95-4A28-9BA4-E036BA8761B1}" srcOrd="2" destOrd="0" presId="urn:microsoft.com/office/officeart/2005/8/layout/pictureOrgChart+Icon"/>
    <dgm:cxn modelId="{4BEA4C6B-855B-4D00-9DEC-57B11CF30BD4}" type="presParOf" srcId="{D2F26FDD-AE90-42EF-B573-B24473D5D918}" destId="{C999869D-4ACA-4C03-8FA1-DB8C337A73C9}" srcOrd="6" destOrd="0" presId="urn:microsoft.com/office/officeart/2005/8/layout/pictureOrgChart+Icon"/>
    <dgm:cxn modelId="{765E6273-B16E-4249-8C18-FF344676FA34}" type="presParOf" srcId="{D2F26FDD-AE90-42EF-B573-B24473D5D918}" destId="{A640156F-37E0-4C8C-8B08-8EBFEF35ADE8}" srcOrd="7" destOrd="0" presId="urn:microsoft.com/office/officeart/2005/8/layout/pictureOrgChart+Icon"/>
    <dgm:cxn modelId="{DCAE578A-3DB4-4379-A644-40A768414053}" type="presParOf" srcId="{A640156F-37E0-4C8C-8B08-8EBFEF35ADE8}" destId="{4F1F6131-F50D-44A1-962F-DC36BD449406}" srcOrd="0" destOrd="0" presId="urn:microsoft.com/office/officeart/2005/8/layout/pictureOrgChart+Icon"/>
    <dgm:cxn modelId="{ACBCFD86-41C7-4CE4-A790-30D64A4A9519}" type="presParOf" srcId="{4F1F6131-F50D-44A1-962F-DC36BD449406}" destId="{69CE4633-9289-4116-9D34-0008D1E2F50E}" srcOrd="0" destOrd="0" presId="urn:microsoft.com/office/officeart/2005/8/layout/pictureOrgChart+Icon"/>
    <dgm:cxn modelId="{78799D36-D003-4D51-B886-E17C3E5F0F20}" type="presParOf" srcId="{4F1F6131-F50D-44A1-962F-DC36BD449406}" destId="{1845BAE4-C6B3-41F2-8226-6307DE65E8F9}" srcOrd="1" destOrd="0" presId="urn:microsoft.com/office/officeart/2005/8/layout/pictureOrgChart+Icon"/>
    <dgm:cxn modelId="{6437CDA8-2B69-4064-A0FF-27013497E156}" type="presParOf" srcId="{4F1F6131-F50D-44A1-962F-DC36BD449406}" destId="{E49A88BC-F9F9-46B1-91B9-B4AEAE13A970}" srcOrd="2" destOrd="0" presId="urn:microsoft.com/office/officeart/2005/8/layout/pictureOrgChart+Icon"/>
    <dgm:cxn modelId="{F0707DD6-A6FC-44E5-B233-CC7861A743D5}" type="presParOf" srcId="{A640156F-37E0-4C8C-8B08-8EBFEF35ADE8}" destId="{8B87D0B5-7B2A-48B4-8476-482C8A3781D5}" srcOrd="1" destOrd="0" presId="urn:microsoft.com/office/officeart/2005/8/layout/pictureOrgChart+Icon"/>
    <dgm:cxn modelId="{885CDD59-CFBD-4B07-8F35-7A91B72B9E78}" type="presParOf" srcId="{A640156F-37E0-4C8C-8B08-8EBFEF35ADE8}" destId="{360E15F9-43F9-4F08-A996-F87FE735F37A}" srcOrd="2" destOrd="0" presId="urn:microsoft.com/office/officeart/2005/8/layout/pictureOrgChart+Icon"/>
    <dgm:cxn modelId="{6B635435-17B1-4D84-95AE-D813F73B0689}" type="presParOf" srcId="{B0D7A791-F815-48CA-BD7D-BF2C89AAF739}" destId="{15EC3D7A-F69D-4590-9BD9-75F1844CA86B}" srcOrd="2" destOrd="0" presId="urn:microsoft.com/office/officeart/2005/8/layout/pictureOrgChart+Icon"/>
    <dgm:cxn modelId="{DAF84B5D-F3AB-43BE-84A7-B351ADA7FEB5}" type="presParOf" srcId="{AC254B39-F47E-4DAB-9084-EB05C616FC14}" destId="{2B4965F0-897F-4595-9206-7F7FC9015438}" srcOrd="2" destOrd="0" presId="urn:microsoft.com/office/officeart/2005/8/layout/pictureOrgChart+Icon"/>
    <dgm:cxn modelId="{5D8B293F-2EF8-4A42-81E2-AE0792B3DF4D}" type="presParOf" srcId="{2B4965F0-897F-4595-9206-7F7FC9015438}" destId="{54C44616-F328-46C9-85EF-F9D06AB12A54}" srcOrd="0" destOrd="0" presId="urn:microsoft.com/office/officeart/2005/8/layout/pictureOrgChart+Icon"/>
    <dgm:cxn modelId="{9DC49D30-DB7F-4324-87B4-6138A17EE3B0}" type="presParOf" srcId="{2B4965F0-897F-4595-9206-7F7FC9015438}" destId="{68CA26F7-DE89-430B-8D05-678FB17942F5}" srcOrd="1" destOrd="0" presId="urn:microsoft.com/office/officeart/2005/8/layout/pictureOrgChart+Icon"/>
    <dgm:cxn modelId="{0EE9B19E-5EFF-4255-96C8-F593092B0371}" type="presParOf" srcId="{68CA26F7-DE89-430B-8D05-678FB17942F5}" destId="{3214DF9A-CF22-47B8-A26F-C588487C45EE}" srcOrd="0" destOrd="0" presId="urn:microsoft.com/office/officeart/2005/8/layout/pictureOrgChart+Icon"/>
    <dgm:cxn modelId="{44FE0F4B-54B8-43F7-94FA-803234EC0771}" type="presParOf" srcId="{3214DF9A-CF22-47B8-A26F-C588487C45EE}" destId="{0EB860FB-FA12-496A-9ABE-723F443ED1FA}" srcOrd="0" destOrd="0" presId="urn:microsoft.com/office/officeart/2005/8/layout/pictureOrgChart+Icon"/>
    <dgm:cxn modelId="{FAB32D37-C54B-4516-B661-A769BE6B595E}" type="presParOf" srcId="{3214DF9A-CF22-47B8-A26F-C588487C45EE}" destId="{667DB321-EB26-41C1-B196-1944496E96A7}" srcOrd="1" destOrd="0" presId="urn:microsoft.com/office/officeart/2005/8/layout/pictureOrgChart+Icon"/>
    <dgm:cxn modelId="{7D0793CB-7AE9-4CFE-B41F-BA9E8E857ACC}" type="presParOf" srcId="{3214DF9A-CF22-47B8-A26F-C588487C45EE}" destId="{F39B43E9-5FB7-4F11-980B-5C8C3E912DA0}" srcOrd="2" destOrd="0" presId="urn:microsoft.com/office/officeart/2005/8/layout/pictureOrgChart+Icon"/>
    <dgm:cxn modelId="{0F8998D5-64C3-4490-8F4D-8C087DB999FD}" type="presParOf" srcId="{68CA26F7-DE89-430B-8D05-678FB17942F5}" destId="{3CBB562F-A813-43DF-9DD5-635C04A460E3}" srcOrd="1" destOrd="0" presId="urn:microsoft.com/office/officeart/2005/8/layout/pictureOrgChart+Icon"/>
    <dgm:cxn modelId="{49031B9E-E1F4-4A6A-83B3-31E6B1BCE36D}" type="presParOf" srcId="{68CA26F7-DE89-430B-8D05-678FB17942F5}" destId="{D4A690A4-2131-4EBC-A62D-7DDBBCC2AD4E}" srcOrd="2" destOrd="0" presId="urn:microsoft.com/office/officeart/2005/8/layout/pictureOrgChart+Icon"/>
    <dgm:cxn modelId="{55B95EBD-98E8-4AFE-B702-E758C0D8342E}" type="presParOf" srcId="{2B4965F0-897F-4595-9206-7F7FC9015438}" destId="{620C059D-D7C0-49E2-8F12-451B1290C4F7}" srcOrd="2" destOrd="0" presId="urn:microsoft.com/office/officeart/2005/8/layout/pictureOrgChart+Icon"/>
    <dgm:cxn modelId="{D990C5A3-77CC-4538-99AE-DC959470CE72}" type="presParOf" srcId="{2B4965F0-897F-4595-9206-7F7FC9015438}" destId="{A44B4747-5F05-4371-B96B-923AD43C3E68}" srcOrd="3" destOrd="0" presId="urn:microsoft.com/office/officeart/2005/8/layout/pictureOrgChart+Icon"/>
    <dgm:cxn modelId="{50E625F6-8A0C-47FB-9179-F68733903FBA}" type="presParOf" srcId="{A44B4747-5F05-4371-B96B-923AD43C3E68}" destId="{6E11C2D7-CA81-40D6-8A20-5C6D43F7BF09}" srcOrd="0" destOrd="0" presId="urn:microsoft.com/office/officeart/2005/8/layout/pictureOrgChart+Icon"/>
    <dgm:cxn modelId="{4934569B-C47A-4B49-8348-404EE721A964}" type="presParOf" srcId="{6E11C2D7-CA81-40D6-8A20-5C6D43F7BF09}" destId="{7792CCC0-BAC4-4964-877D-BCDB17B01C7E}" srcOrd="0" destOrd="0" presId="urn:microsoft.com/office/officeart/2005/8/layout/pictureOrgChart+Icon"/>
    <dgm:cxn modelId="{029ECE04-879D-46FE-BEF4-2C3DB91B98C3}" type="presParOf" srcId="{6E11C2D7-CA81-40D6-8A20-5C6D43F7BF09}" destId="{25A1BB38-D123-47A8-8194-56765A0AE52B}" srcOrd="1" destOrd="0" presId="urn:microsoft.com/office/officeart/2005/8/layout/pictureOrgChart+Icon"/>
    <dgm:cxn modelId="{107A0520-E89A-47B8-832B-55066AB3348A}" type="presParOf" srcId="{6E11C2D7-CA81-40D6-8A20-5C6D43F7BF09}" destId="{13324D5A-107B-42B6-85F0-5FBAA3F8CB08}" srcOrd="2" destOrd="0" presId="urn:microsoft.com/office/officeart/2005/8/layout/pictureOrgChart+Icon"/>
    <dgm:cxn modelId="{DB1884C5-229C-4819-88FC-76CDA0BBFD7E}" type="presParOf" srcId="{A44B4747-5F05-4371-B96B-923AD43C3E68}" destId="{8866B8CB-C2F4-40D6-9121-DF20C3A257D8}" srcOrd="1" destOrd="0" presId="urn:microsoft.com/office/officeart/2005/8/layout/pictureOrgChart+Icon"/>
    <dgm:cxn modelId="{EDAF6270-0E40-45BE-BB7D-47BE448D70C8}" type="presParOf" srcId="{A44B4747-5F05-4371-B96B-923AD43C3E68}" destId="{C13045C4-F13B-4D84-97D0-4D906F27E303}" srcOrd="2" destOrd="0" presId="urn:microsoft.com/office/officeart/2005/8/layout/pictureOrgChart+Icon"/>
    <dgm:cxn modelId="{15D2D8FF-DB41-4084-9149-6947D13872F6}" type="presParOf" srcId="{2B4965F0-897F-4595-9206-7F7FC9015438}" destId="{7F7F3D03-437B-4577-AFA2-594047529428}" srcOrd="4" destOrd="0" presId="urn:microsoft.com/office/officeart/2005/8/layout/pictureOrgChart+Icon"/>
    <dgm:cxn modelId="{BAF92C44-365E-4427-BAB8-8BC4929844DF}" type="presParOf" srcId="{2B4965F0-897F-4595-9206-7F7FC9015438}" destId="{DB39FC43-FC51-4B84-8A85-B8A1374D0467}" srcOrd="5" destOrd="0" presId="urn:microsoft.com/office/officeart/2005/8/layout/pictureOrgChart+Icon"/>
    <dgm:cxn modelId="{85008D1C-D516-46D0-AD2C-30E371D484BB}" type="presParOf" srcId="{DB39FC43-FC51-4B84-8A85-B8A1374D0467}" destId="{A0E1A258-4C10-4CB6-BBB7-7DCD479BF0BD}" srcOrd="0" destOrd="0" presId="urn:microsoft.com/office/officeart/2005/8/layout/pictureOrgChart+Icon"/>
    <dgm:cxn modelId="{D5E29BB0-DD8A-4EFC-8D11-69BDA2A39F8A}" type="presParOf" srcId="{A0E1A258-4C10-4CB6-BBB7-7DCD479BF0BD}" destId="{DF71EF87-6334-4A55-A1A9-C678E2BE8B9C}" srcOrd="0" destOrd="0" presId="urn:microsoft.com/office/officeart/2005/8/layout/pictureOrgChart+Icon"/>
    <dgm:cxn modelId="{7F5861B8-C653-4109-8EE6-89047ECC27A0}" type="presParOf" srcId="{A0E1A258-4C10-4CB6-BBB7-7DCD479BF0BD}" destId="{42413093-6F02-4139-9EB1-6F37E9AE3F4D}" srcOrd="1" destOrd="0" presId="urn:microsoft.com/office/officeart/2005/8/layout/pictureOrgChart+Icon"/>
    <dgm:cxn modelId="{3BD22299-FA84-4A8F-938E-7095DF8772FE}" type="presParOf" srcId="{A0E1A258-4C10-4CB6-BBB7-7DCD479BF0BD}" destId="{FB7A50EB-C9A1-4C4F-81CF-ED0EEBD5095C}" srcOrd="2" destOrd="0" presId="urn:microsoft.com/office/officeart/2005/8/layout/pictureOrgChart+Icon"/>
    <dgm:cxn modelId="{8FCB63F9-2829-4BE4-A76A-7A8A9EA37FF9}" type="presParOf" srcId="{DB39FC43-FC51-4B84-8A85-B8A1374D0467}" destId="{8FD993E6-6093-4199-858C-4964C0C6F108}" srcOrd="1" destOrd="0" presId="urn:microsoft.com/office/officeart/2005/8/layout/pictureOrgChart+Icon"/>
    <dgm:cxn modelId="{DF82E6E5-36AD-4157-BF0D-7547DA933736}" type="presParOf" srcId="{DB39FC43-FC51-4B84-8A85-B8A1374D0467}" destId="{C9967F86-8646-475B-A6DF-92FC2C324F75}" srcOrd="2" destOrd="0" presId="urn:microsoft.com/office/officeart/2005/8/layout/pictureOrgChart+Icon"/>
    <dgm:cxn modelId="{F9CF9541-1406-4607-B8A1-8B60B452EFCA}" type="presParOf" srcId="{2B4965F0-897F-4595-9206-7F7FC9015438}" destId="{B2973FA5-540B-43B9-A902-6E202983DDF1}" srcOrd="6" destOrd="0" presId="urn:microsoft.com/office/officeart/2005/8/layout/pictureOrgChart+Icon"/>
    <dgm:cxn modelId="{56A101B0-6521-4AA2-AE1A-1E24462F0A49}" type="presParOf" srcId="{2B4965F0-897F-4595-9206-7F7FC9015438}" destId="{03CD19EB-7A96-4743-8E33-22F13A5B191C}" srcOrd="7" destOrd="0" presId="urn:microsoft.com/office/officeart/2005/8/layout/pictureOrgChart+Icon"/>
    <dgm:cxn modelId="{64D38042-5B28-4FD1-BC6D-D5D989F29699}" type="presParOf" srcId="{03CD19EB-7A96-4743-8E33-22F13A5B191C}" destId="{D6F04053-5010-4D4D-858A-D5424021AFC8}" srcOrd="0" destOrd="0" presId="urn:microsoft.com/office/officeart/2005/8/layout/pictureOrgChart+Icon"/>
    <dgm:cxn modelId="{9771A951-2443-46A0-A324-9B1703E70FB4}" type="presParOf" srcId="{D6F04053-5010-4D4D-858A-D5424021AFC8}" destId="{D4865824-2794-4EB6-9065-3DED6FBCB9D4}" srcOrd="0" destOrd="0" presId="urn:microsoft.com/office/officeart/2005/8/layout/pictureOrgChart+Icon"/>
    <dgm:cxn modelId="{E3722668-5060-4BE0-B8F3-1E4AC5597901}" type="presParOf" srcId="{D6F04053-5010-4D4D-858A-D5424021AFC8}" destId="{5DFCDB3F-0BAF-4A31-945C-45763CCAFECA}" srcOrd="1" destOrd="0" presId="urn:microsoft.com/office/officeart/2005/8/layout/pictureOrgChart+Icon"/>
    <dgm:cxn modelId="{E2417F5E-DA7D-409A-8FD6-3F8F5724D818}" type="presParOf" srcId="{D6F04053-5010-4D4D-858A-D5424021AFC8}" destId="{0B0F9B15-E587-40CA-87ED-57D1554CDBB9}" srcOrd="2" destOrd="0" presId="urn:microsoft.com/office/officeart/2005/8/layout/pictureOrgChart+Icon"/>
    <dgm:cxn modelId="{0B3BA21B-EED7-4679-9DC0-F5014A2CA8F0}" type="presParOf" srcId="{03CD19EB-7A96-4743-8E33-22F13A5B191C}" destId="{2F87EBDA-AB76-4AB6-904E-661533953265}" srcOrd="1" destOrd="0" presId="urn:microsoft.com/office/officeart/2005/8/layout/pictureOrgChart+Icon"/>
    <dgm:cxn modelId="{6451E988-9B36-4B6A-8ED1-1484CFE5AEE1}" type="presParOf" srcId="{03CD19EB-7A96-4743-8E33-22F13A5B191C}" destId="{3B64CC83-A4F2-45E0-A896-77987F3659C3}" srcOrd="2" destOrd="0" presId="urn:microsoft.com/office/officeart/2005/8/layout/pictureOrgChart+Icon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031FDE1-C736-4E3A-9FF3-0B79A6180F23}" type="doc">
      <dgm:prSet loTypeId="urn:microsoft.com/office/officeart/2008/layout/NameandTitleOrganizationalChart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4E1FE3D-431D-44B3-BFD7-F7F4D1CB9873}">
      <dgm:prSet phldrT="[Text]" phldr="0"/>
      <dgm:spPr/>
      <dgm:t>
        <a:bodyPr/>
        <a:lstStyle/>
        <a:p>
          <a:r>
            <a:rPr lang="en-US"/>
            <a:t>Incident Commander</a:t>
          </a:r>
        </a:p>
      </dgm:t>
    </dgm:pt>
    <dgm:pt modelId="{FEBA49C9-3855-47FE-9F11-A959DEE93E1F}" type="parTrans" cxnId="{AE69DF86-8EA5-4784-BD3E-A61BF6C8A6E2}">
      <dgm:prSet/>
      <dgm:spPr/>
      <dgm:t>
        <a:bodyPr/>
        <a:lstStyle/>
        <a:p>
          <a:endParaRPr lang="en-US"/>
        </a:p>
      </dgm:t>
    </dgm:pt>
    <dgm:pt modelId="{00B5E2E4-F237-4020-9343-345C428A40B7}" type="sibTrans" cxnId="{AE69DF86-8EA5-4784-BD3E-A61BF6C8A6E2}">
      <dgm:prSet custT="1"/>
      <dgm:spPr/>
      <dgm:t>
        <a:bodyPr/>
        <a:lstStyle/>
        <a:p>
          <a:r>
            <a:rPr lang="en-US" sz="1600"/>
            <a:t>Joe Taylor</a:t>
          </a:r>
        </a:p>
      </dgm:t>
    </dgm:pt>
    <dgm:pt modelId="{5ECAB82B-083C-446C-A20E-5A6D4041BA70}" type="asst">
      <dgm:prSet phldrT="[Text]" phldr="0"/>
      <dgm:spPr/>
      <dgm:t>
        <a:bodyPr/>
        <a:lstStyle/>
        <a:p>
          <a:r>
            <a:rPr lang="en-US"/>
            <a:t>CSX Safety</a:t>
          </a:r>
        </a:p>
      </dgm:t>
    </dgm:pt>
    <dgm:pt modelId="{BEDCBE75-713C-4B0F-B4DB-2B71EE07368C}" type="parTrans" cxnId="{C844C706-364C-4507-BF15-F166F66075F3}">
      <dgm:prSet/>
      <dgm:spPr/>
      <dgm:t>
        <a:bodyPr/>
        <a:lstStyle/>
        <a:p>
          <a:endParaRPr lang="en-US"/>
        </a:p>
      </dgm:t>
    </dgm:pt>
    <dgm:pt modelId="{9A2BA1EB-FE14-45CF-A046-C9291CCED105}" type="sibTrans" cxnId="{C844C706-364C-4507-BF15-F166F66075F3}">
      <dgm:prSet/>
      <dgm:spPr/>
      <dgm:t>
        <a:bodyPr/>
        <a:lstStyle/>
        <a:p>
          <a:r>
            <a:rPr lang="en-US"/>
            <a:t>Ryan Prewitt</a:t>
          </a:r>
        </a:p>
        <a:p>
          <a:r>
            <a:rPr lang="en-US"/>
            <a:t>Matt Williamson</a:t>
          </a:r>
        </a:p>
        <a:p>
          <a:r>
            <a:rPr lang="en-US"/>
            <a:t>Carrie Martin</a:t>
          </a:r>
        </a:p>
      </dgm:t>
    </dgm:pt>
    <dgm:pt modelId="{718368CE-64E7-4724-9D01-1B7360AD1719}">
      <dgm:prSet phldrT="[Text]" phldr="0"/>
      <dgm:spPr/>
      <dgm:t>
        <a:bodyPr/>
        <a:lstStyle/>
        <a:p>
          <a:r>
            <a:rPr lang="en-US"/>
            <a:t>CSX Bridge</a:t>
          </a:r>
        </a:p>
      </dgm:t>
    </dgm:pt>
    <dgm:pt modelId="{A59F27EA-3F37-4288-8FC3-F95293625A73}" type="parTrans" cxnId="{F49EAD25-ECDF-4F19-9534-2C5549065C5B}">
      <dgm:prSet/>
      <dgm:spPr/>
      <dgm:t>
        <a:bodyPr/>
        <a:lstStyle/>
        <a:p>
          <a:endParaRPr lang="en-US"/>
        </a:p>
      </dgm:t>
    </dgm:pt>
    <dgm:pt modelId="{91C276FA-0209-40B1-ABDE-728B9F7BD2E8}" type="sibTrans" cxnId="{F49EAD25-ECDF-4F19-9534-2C5549065C5B}">
      <dgm:prSet custT="1"/>
      <dgm:spPr/>
      <dgm:t>
        <a:bodyPr/>
        <a:lstStyle/>
        <a:p>
          <a:r>
            <a:rPr lang="en-US" sz="1200"/>
            <a:t>Ed Sparks</a:t>
          </a:r>
        </a:p>
      </dgm:t>
    </dgm:pt>
    <dgm:pt modelId="{BE7A3BCC-3DF7-4C38-948E-58EE8CB9B4D8}">
      <dgm:prSet phldrT="[Text]" phldr="0"/>
      <dgm:spPr/>
      <dgm:t>
        <a:bodyPr/>
        <a:lstStyle/>
        <a:p>
          <a:r>
            <a:rPr lang="en-US"/>
            <a:t>CSX Mechanical</a:t>
          </a:r>
        </a:p>
      </dgm:t>
    </dgm:pt>
    <dgm:pt modelId="{279DF5E7-2501-4844-AFBB-6CD8B351CBE5}" type="parTrans" cxnId="{D811930E-D03A-4F1D-8FF4-6E8A3A01806D}">
      <dgm:prSet/>
      <dgm:spPr/>
      <dgm:t>
        <a:bodyPr/>
        <a:lstStyle/>
        <a:p>
          <a:endParaRPr lang="en-US"/>
        </a:p>
      </dgm:t>
    </dgm:pt>
    <dgm:pt modelId="{530F4B39-2003-4CAB-B132-DE36C400490C}" type="sibTrans" cxnId="{D811930E-D03A-4F1D-8FF4-6E8A3A01806D}">
      <dgm:prSet custT="1"/>
      <dgm:spPr/>
      <dgm:t>
        <a:bodyPr/>
        <a:lstStyle/>
        <a:p>
          <a:r>
            <a:rPr lang="en-US" sz="1200"/>
            <a:t>Paul Johnson</a:t>
          </a:r>
        </a:p>
      </dgm:t>
    </dgm:pt>
    <dgm:pt modelId="{08C3ECD2-472E-4AB9-B19D-D26664E3C068}">
      <dgm:prSet phldrT="[Text]" phldr="0"/>
      <dgm:spPr/>
      <dgm:t>
        <a:bodyPr/>
        <a:lstStyle/>
        <a:p>
          <a:r>
            <a:rPr lang="en-US"/>
            <a:t>CSX Hazmat Operations</a:t>
          </a:r>
        </a:p>
      </dgm:t>
    </dgm:pt>
    <dgm:pt modelId="{7D31A137-203E-4D76-A182-15E5E37C84E6}" type="parTrans" cxnId="{7CC8FA12-E9FC-40E4-B945-03DF20A562D9}">
      <dgm:prSet/>
      <dgm:spPr/>
      <dgm:t>
        <a:bodyPr/>
        <a:lstStyle/>
        <a:p>
          <a:endParaRPr lang="en-US"/>
        </a:p>
      </dgm:t>
    </dgm:pt>
    <dgm:pt modelId="{C061F60E-D7E6-4B64-AE78-90CFF8A1F9BD}" type="sibTrans" cxnId="{7CC8FA12-E9FC-40E4-B945-03DF20A562D9}">
      <dgm:prSet custT="1"/>
      <dgm:spPr/>
      <dgm:t>
        <a:bodyPr/>
        <a:lstStyle/>
        <a:p>
          <a:r>
            <a:rPr lang="en-US" sz="1200"/>
            <a:t>Rob James</a:t>
          </a:r>
        </a:p>
        <a:p>
          <a:r>
            <a:rPr lang="en-US" sz="1200"/>
            <a:t>Dave Scoons</a:t>
          </a:r>
        </a:p>
      </dgm:t>
    </dgm:pt>
    <dgm:pt modelId="{943D9559-B9B1-4CF4-ACAD-47B50ACF146E}">
      <dgm:prSet/>
      <dgm:spPr/>
      <dgm:t>
        <a:bodyPr/>
        <a:lstStyle/>
        <a:p>
          <a:r>
            <a:rPr lang="en-US"/>
            <a:t>CSX Hazmat Branch</a:t>
          </a:r>
        </a:p>
      </dgm:t>
    </dgm:pt>
    <dgm:pt modelId="{30F68664-5372-48CA-ABA1-330118ADA71A}" type="parTrans" cxnId="{92E29204-87EB-409A-A79F-3ED1006DF63B}">
      <dgm:prSet/>
      <dgm:spPr/>
      <dgm:t>
        <a:bodyPr/>
        <a:lstStyle/>
        <a:p>
          <a:endParaRPr lang="en-US"/>
        </a:p>
      </dgm:t>
    </dgm:pt>
    <dgm:pt modelId="{76ADF69A-75C7-4411-9F6F-0C02E3F7CDEA}" type="sibTrans" cxnId="{92E29204-87EB-409A-A79F-3ED1006DF63B}">
      <dgm:prSet/>
      <dgm:spPr/>
      <dgm:t>
        <a:bodyPr/>
        <a:lstStyle/>
        <a:p>
          <a:r>
            <a:rPr lang="en-US"/>
            <a:t>Blaise MacDonald</a:t>
          </a:r>
        </a:p>
      </dgm:t>
    </dgm:pt>
    <dgm:pt modelId="{602D6045-5362-41F6-821D-F7B1DCF5A912}">
      <dgm:prSet/>
      <dgm:spPr/>
      <dgm:t>
        <a:bodyPr/>
        <a:lstStyle/>
        <a:p>
          <a:r>
            <a:rPr lang="en-US"/>
            <a:t>Loadout Yard Group</a:t>
          </a:r>
        </a:p>
      </dgm:t>
    </dgm:pt>
    <dgm:pt modelId="{B03BE84F-4885-484C-9865-9FE7E78D7A69}" type="parTrans" cxnId="{A3964335-317A-45C9-95A6-1BA2306CFAE6}">
      <dgm:prSet/>
      <dgm:spPr/>
      <dgm:t>
        <a:bodyPr/>
        <a:lstStyle/>
        <a:p>
          <a:endParaRPr lang="en-US"/>
        </a:p>
      </dgm:t>
    </dgm:pt>
    <dgm:pt modelId="{13D92EDF-65AA-4B7D-8208-70D048B4DD37}" type="sibTrans" cxnId="{A3964335-317A-45C9-95A6-1BA2306CFAE6}">
      <dgm:prSet/>
      <dgm:spPr/>
      <dgm:t>
        <a:bodyPr/>
        <a:lstStyle/>
        <a:p>
          <a:r>
            <a:rPr lang="en-US"/>
            <a:t>James Courtney</a:t>
          </a:r>
        </a:p>
      </dgm:t>
    </dgm:pt>
    <dgm:pt modelId="{EB07237E-3FDF-4062-A048-7DF94897473A}">
      <dgm:prSet/>
      <dgm:spPr/>
      <dgm:t>
        <a:bodyPr/>
        <a:lstStyle/>
        <a:p>
          <a:r>
            <a:rPr lang="en-US"/>
            <a:t>Site Control Group</a:t>
          </a:r>
        </a:p>
      </dgm:t>
    </dgm:pt>
    <dgm:pt modelId="{9AE5D17E-BC38-462D-8D75-0E31D79C0CD0}" type="parTrans" cxnId="{8D1E2C18-4BA4-4EEC-A0FE-A59BEF8EAA54}">
      <dgm:prSet/>
      <dgm:spPr/>
      <dgm:t>
        <a:bodyPr/>
        <a:lstStyle/>
        <a:p>
          <a:endParaRPr lang="en-US"/>
        </a:p>
      </dgm:t>
    </dgm:pt>
    <dgm:pt modelId="{619B81D2-0E9F-4DC0-B687-F8F87AE7815F}" type="sibTrans" cxnId="{8D1E2C18-4BA4-4EEC-A0FE-A59BEF8EAA54}">
      <dgm:prSet custT="1"/>
      <dgm:spPr/>
      <dgm:t>
        <a:bodyPr/>
        <a:lstStyle/>
        <a:p>
          <a:r>
            <a:rPr lang="en-US" sz="1200"/>
            <a:t>Mark Castin</a:t>
          </a:r>
        </a:p>
        <a:p>
          <a:r>
            <a:rPr lang="en-US" sz="1200"/>
            <a:t>Scott Karcher</a:t>
          </a:r>
        </a:p>
      </dgm:t>
    </dgm:pt>
    <dgm:pt modelId="{058F86F3-CB76-4483-BA1C-5B70796850AD}">
      <dgm:prSet/>
      <dgm:spPr/>
      <dgm:t>
        <a:bodyPr/>
        <a:lstStyle/>
        <a:p>
          <a:r>
            <a:rPr lang="en-US"/>
            <a:t>Excavation Group</a:t>
          </a:r>
        </a:p>
      </dgm:t>
    </dgm:pt>
    <dgm:pt modelId="{F260F43B-9CAE-43AC-9DB2-967ABB04DBC7}" type="parTrans" cxnId="{02EF0CA1-3B40-45AE-895E-EA2B49946247}">
      <dgm:prSet/>
      <dgm:spPr/>
      <dgm:t>
        <a:bodyPr/>
        <a:lstStyle/>
        <a:p>
          <a:endParaRPr lang="en-US"/>
        </a:p>
      </dgm:t>
    </dgm:pt>
    <dgm:pt modelId="{34A4EEC6-9803-491A-B637-9BB90EFB13F5}" type="sibTrans" cxnId="{02EF0CA1-3B40-45AE-895E-EA2B49946247}">
      <dgm:prSet custT="1"/>
      <dgm:spPr/>
      <dgm:t>
        <a:bodyPr/>
        <a:lstStyle/>
        <a:p>
          <a:r>
            <a:rPr lang="en-US" sz="1200"/>
            <a:t>Ryan Godsey</a:t>
          </a:r>
        </a:p>
      </dgm:t>
    </dgm:pt>
    <dgm:pt modelId="{737F85E5-A0D9-437C-92EC-6D6EC5F13DEE}">
      <dgm:prSet phldrT="[Text]" phldr="0"/>
      <dgm:spPr/>
      <dgm:t>
        <a:bodyPr/>
        <a:lstStyle/>
        <a:p>
          <a:r>
            <a:rPr lang="en-US"/>
            <a:t>CSX Engineering</a:t>
          </a:r>
        </a:p>
      </dgm:t>
    </dgm:pt>
    <dgm:pt modelId="{97F7E76F-2F04-4907-BD18-9BC31854F71A}" type="parTrans" cxnId="{0CCD5AD7-AE63-4625-87A2-F9B65E894CCE}">
      <dgm:prSet/>
      <dgm:spPr/>
      <dgm:t>
        <a:bodyPr/>
        <a:lstStyle/>
        <a:p>
          <a:endParaRPr lang="en-US"/>
        </a:p>
      </dgm:t>
    </dgm:pt>
    <dgm:pt modelId="{54D0DFEB-21F8-49C8-8560-9EAD650F58A6}" type="sibTrans" cxnId="{0CCD5AD7-AE63-4625-87A2-F9B65E894CCE}">
      <dgm:prSet custT="1"/>
      <dgm:spPr/>
      <dgm:t>
        <a:bodyPr/>
        <a:lstStyle/>
        <a:p>
          <a:r>
            <a:rPr lang="en-US" sz="1200"/>
            <a:t>Rex Carter</a:t>
          </a:r>
        </a:p>
      </dgm:t>
    </dgm:pt>
    <dgm:pt modelId="{4DC1CAE1-8C5A-46FF-A4ED-687103F8FCBF}" type="pres">
      <dgm:prSet presAssocID="{E031FDE1-C736-4E3A-9FF3-0B79A6180F23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234DD440-C492-4D0F-9CBE-F5BBA24CB143}" type="pres">
      <dgm:prSet presAssocID="{E4E1FE3D-431D-44B3-BFD7-F7F4D1CB9873}" presName="hierRoot1" presStyleCnt="0">
        <dgm:presLayoutVars>
          <dgm:hierBranch val="init"/>
        </dgm:presLayoutVars>
      </dgm:prSet>
      <dgm:spPr/>
    </dgm:pt>
    <dgm:pt modelId="{538EFEAE-53AD-43A0-95D5-380320CAAE5F}" type="pres">
      <dgm:prSet presAssocID="{E4E1FE3D-431D-44B3-BFD7-F7F4D1CB9873}" presName="rootComposite1" presStyleCnt="0"/>
      <dgm:spPr/>
    </dgm:pt>
    <dgm:pt modelId="{6F86D49D-580F-4F4E-897F-D2A0992080F4}" type="pres">
      <dgm:prSet presAssocID="{E4E1FE3D-431D-44B3-BFD7-F7F4D1CB9873}" presName="rootText1" presStyleLbl="node0" presStyleIdx="0" presStyleCnt="1" custLinFactNeighborX="-1665" custLinFactNeighborY="-12986">
        <dgm:presLayoutVars>
          <dgm:chMax/>
          <dgm:chPref val="3"/>
        </dgm:presLayoutVars>
      </dgm:prSet>
      <dgm:spPr/>
    </dgm:pt>
    <dgm:pt modelId="{07431496-A25B-4A37-9A71-AE16D14EA430}" type="pres">
      <dgm:prSet presAssocID="{E4E1FE3D-431D-44B3-BFD7-F7F4D1CB9873}" presName="titleText1" presStyleLbl="fgAcc0" presStyleIdx="0" presStyleCnt="1" custScaleX="95860" custScaleY="207870" custLinFactNeighborX="43630" custLinFactNeighborY="17965">
        <dgm:presLayoutVars>
          <dgm:chMax val="0"/>
          <dgm:chPref val="0"/>
        </dgm:presLayoutVars>
      </dgm:prSet>
      <dgm:spPr/>
    </dgm:pt>
    <dgm:pt modelId="{1520D523-F7CD-44D4-9E55-9B40DE8D7FD1}" type="pres">
      <dgm:prSet presAssocID="{E4E1FE3D-431D-44B3-BFD7-F7F4D1CB9873}" presName="rootConnector1" presStyleLbl="node1" presStyleIdx="0" presStyleCnt="8"/>
      <dgm:spPr/>
    </dgm:pt>
    <dgm:pt modelId="{D01C99C7-1DAD-443B-83F3-8096A18139F1}" type="pres">
      <dgm:prSet presAssocID="{E4E1FE3D-431D-44B3-BFD7-F7F4D1CB9873}" presName="hierChild2" presStyleCnt="0"/>
      <dgm:spPr/>
    </dgm:pt>
    <dgm:pt modelId="{31E86A43-C4B1-488D-84B9-C3D135051441}" type="pres">
      <dgm:prSet presAssocID="{A59F27EA-3F37-4288-8FC3-F95293625A73}" presName="Name37" presStyleLbl="parChTrans1D2" presStyleIdx="0" presStyleCnt="5"/>
      <dgm:spPr/>
    </dgm:pt>
    <dgm:pt modelId="{4ACFE7B6-18A0-4002-BF65-54BB1EEDA891}" type="pres">
      <dgm:prSet presAssocID="{718368CE-64E7-4724-9D01-1B7360AD1719}" presName="hierRoot2" presStyleCnt="0">
        <dgm:presLayoutVars>
          <dgm:hierBranch val="init"/>
        </dgm:presLayoutVars>
      </dgm:prSet>
      <dgm:spPr/>
    </dgm:pt>
    <dgm:pt modelId="{3B0F6ED2-4C65-4370-9C9D-08970B1E5DA0}" type="pres">
      <dgm:prSet presAssocID="{718368CE-64E7-4724-9D01-1B7360AD1719}" presName="rootComposite" presStyleCnt="0"/>
      <dgm:spPr/>
    </dgm:pt>
    <dgm:pt modelId="{955C6893-17BE-4864-AC9F-D30FCF73EF7B}" type="pres">
      <dgm:prSet presAssocID="{718368CE-64E7-4724-9D01-1B7360AD1719}" presName="rootText" presStyleLbl="node1" presStyleIdx="0" presStyleCnt="8" custLinFactNeighborX="-1386" custLinFactNeighborY="-69893">
        <dgm:presLayoutVars>
          <dgm:chMax/>
          <dgm:chPref val="3"/>
        </dgm:presLayoutVars>
      </dgm:prSet>
      <dgm:spPr/>
    </dgm:pt>
    <dgm:pt modelId="{D2881082-3E4D-420D-887E-0A07396386C4}" type="pres">
      <dgm:prSet presAssocID="{718368CE-64E7-4724-9D01-1B7360AD1719}" presName="titleText2" presStyleLbl="fgAcc1" presStyleIdx="0" presStyleCnt="8" custLinFactY="-81008" custLinFactNeighborX="4959" custLinFactNeighborY="-100000">
        <dgm:presLayoutVars>
          <dgm:chMax val="0"/>
          <dgm:chPref val="0"/>
        </dgm:presLayoutVars>
      </dgm:prSet>
      <dgm:spPr/>
    </dgm:pt>
    <dgm:pt modelId="{1A351DFC-63ED-45EE-82AF-829E3AB0132D}" type="pres">
      <dgm:prSet presAssocID="{718368CE-64E7-4724-9D01-1B7360AD1719}" presName="rootConnector" presStyleLbl="node2" presStyleIdx="0" presStyleCnt="0"/>
      <dgm:spPr/>
    </dgm:pt>
    <dgm:pt modelId="{FA3D1688-E80B-4614-BAE8-2A2B8BDA42D5}" type="pres">
      <dgm:prSet presAssocID="{718368CE-64E7-4724-9D01-1B7360AD1719}" presName="hierChild4" presStyleCnt="0"/>
      <dgm:spPr/>
    </dgm:pt>
    <dgm:pt modelId="{B5D7F033-4FFE-4E39-A77A-4E099CAFD765}" type="pres">
      <dgm:prSet presAssocID="{718368CE-64E7-4724-9D01-1B7360AD1719}" presName="hierChild5" presStyleCnt="0"/>
      <dgm:spPr/>
    </dgm:pt>
    <dgm:pt modelId="{10D01EA4-359F-4FB3-AF90-F7BA7CB7F9E3}" type="pres">
      <dgm:prSet presAssocID="{279DF5E7-2501-4844-AFBB-6CD8B351CBE5}" presName="Name37" presStyleLbl="parChTrans1D2" presStyleIdx="1" presStyleCnt="5"/>
      <dgm:spPr/>
    </dgm:pt>
    <dgm:pt modelId="{27415640-79E9-4EC7-BC4D-A616C60FA0AB}" type="pres">
      <dgm:prSet presAssocID="{BE7A3BCC-3DF7-4C38-948E-58EE8CB9B4D8}" presName="hierRoot2" presStyleCnt="0">
        <dgm:presLayoutVars>
          <dgm:hierBranch val="init"/>
        </dgm:presLayoutVars>
      </dgm:prSet>
      <dgm:spPr/>
    </dgm:pt>
    <dgm:pt modelId="{0B5AE23D-2E65-4976-A7C5-6C6D66AE28FB}" type="pres">
      <dgm:prSet presAssocID="{BE7A3BCC-3DF7-4C38-948E-58EE8CB9B4D8}" presName="rootComposite" presStyleCnt="0"/>
      <dgm:spPr/>
    </dgm:pt>
    <dgm:pt modelId="{F2FC80EA-B83A-4080-801D-FDE5609B5CFF}" type="pres">
      <dgm:prSet presAssocID="{BE7A3BCC-3DF7-4C38-948E-58EE8CB9B4D8}" presName="rootText" presStyleLbl="node1" presStyleIdx="1" presStyleCnt="8" custLinFactNeighborX="-8872" custLinFactNeighborY="-72298">
        <dgm:presLayoutVars>
          <dgm:chMax/>
          <dgm:chPref val="3"/>
        </dgm:presLayoutVars>
      </dgm:prSet>
      <dgm:spPr/>
    </dgm:pt>
    <dgm:pt modelId="{0035AE84-CAFE-4974-8D94-454EDA995329}" type="pres">
      <dgm:prSet presAssocID="{BE7A3BCC-3DF7-4C38-948E-58EE8CB9B4D8}" presName="titleText2" presStyleLbl="fgAcc1" presStyleIdx="1" presStyleCnt="8" custLinFactY="-88784" custLinFactNeighborX="-2694" custLinFactNeighborY="-100000">
        <dgm:presLayoutVars>
          <dgm:chMax val="0"/>
          <dgm:chPref val="0"/>
        </dgm:presLayoutVars>
      </dgm:prSet>
      <dgm:spPr/>
    </dgm:pt>
    <dgm:pt modelId="{513E568A-247F-4833-AA6E-417979FDF636}" type="pres">
      <dgm:prSet presAssocID="{BE7A3BCC-3DF7-4C38-948E-58EE8CB9B4D8}" presName="rootConnector" presStyleLbl="node2" presStyleIdx="0" presStyleCnt="0"/>
      <dgm:spPr/>
    </dgm:pt>
    <dgm:pt modelId="{059E1A1C-4B09-4B30-94DD-2305ACE18858}" type="pres">
      <dgm:prSet presAssocID="{BE7A3BCC-3DF7-4C38-948E-58EE8CB9B4D8}" presName="hierChild4" presStyleCnt="0"/>
      <dgm:spPr/>
    </dgm:pt>
    <dgm:pt modelId="{A2F7F55C-81C1-4D94-B2AB-A72B64C15B2C}" type="pres">
      <dgm:prSet presAssocID="{BE7A3BCC-3DF7-4C38-948E-58EE8CB9B4D8}" presName="hierChild5" presStyleCnt="0"/>
      <dgm:spPr/>
    </dgm:pt>
    <dgm:pt modelId="{96164324-75DA-4822-B95D-40B07FA471DA}" type="pres">
      <dgm:prSet presAssocID="{97F7E76F-2F04-4907-BD18-9BC31854F71A}" presName="Name37" presStyleLbl="parChTrans1D2" presStyleIdx="2" presStyleCnt="5"/>
      <dgm:spPr/>
    </dgm:pt>
    <dgm:pt modelId="{8E5A0254-5D30-413D-B17C-30F38F3ACA04}" type="pres">
      <dgm:prSet presAssocID="{737F85E5-A0D9-437C-92EC-6D6EC5F13DEE}" presName="hierRoot2" presStyleCnt="0">
        <dgm:presLayoutVars>
          <dgm:hierBranch val="init"/>
        </dgm:presLayoutVars>
      </dgm:prSet>
      <dgm:spPr/>
    </dgm:pt>
    <dgm:pt modelId="{9A5F1968-38A5-452B-9F0F-29AB965A1AAB}" type="pres">
      <dgm:prSet presAssocID="{737F85E5-A0D9-437C-92EC-6D6EC5F13DEE}" presName="rootComposite" presStyleCnt="0"/>
      <dgm:spPr/>
    </dgm:pt>
    <dgm:pt modelId="{0D2B55D0-B70C-4F2C-96F7-5AC746BEE469}" type="pres">
      <dgm:prSet presAssocID="{737F85E5-A0D9-437C-92EC-6D6EC5F13DEE}" presName="rootText" presStyleLbl="node1" presStyleIdx="2" presStyleCnt="8" custLinFactNeighborX="-18746" custLinFactNeighborY="-69893">
        <dgm:presLayoutVars>
          <dgm:chMax/>
          <dgm:chPref val="3"/>
        </dgm:presLayoutVars>
      </dgm:prSet>
      <dgm:spPr/>
    </dgm:pt>
    <dgm:pt modelId="{475F658E-7186-4FD5-8E88-001A181BDDFB}" type="pres">
      <dgm:prSet presAssocID="{737F85E5-A0D9-437C-92EC-6D6EC5F13DEE}" presName="titleText2" presStyleLbl="fgAcc1" presStyleIdx="2" presStyleCnt="8" custLinFactY="-88785" custLinFactNeighborX="-8405" custLinFactNeighborY="-100000">
        <dgm:presLayoutVars>
          <dgm:chMax val="0"/>
          <dgm:chPref val="0"/>
        </dgm:presLayoutVars>
      </dgm:prSet>
      <dgm:spPr/>
    </dgm:pt>
    <dgm:pt modelId="{3066E520-41E3-4C28-A4AB-0E82F52568F3}" type="pres">
      <dgm:prSet presAssocID="{737F85E5-A0D9-437C-92EC-6D6EC5F13DEE}" presName="rootConnector" presStyleLbl="node2" presStyleIdx="0" presStyleCnt="0"/>
      <dgm:spPr/>
    </dgm:pt>
    <dgm:pt modelId="{BFBA859D-30B6-4233-A05E-9B749679B2D8}" type="pres">
      <dgm:prSet presAssocID="{737F85E5-A0D9-437C-92EC-6D6EC5F13DEE}" presName="hierChild4" presStyleCnt="0"/>
      <dgm:spPr/>
    </dgm:pt>
    <dgm:pt modelId="{FFBA6A7A-B254-4395-AD43-5BA9248B4BFA}" type="pres">
      <dgm:prSet presAssocID="{737F85E5-A0D9-437C-92EC-6D6EC5F13DEE}" presName="hierChild5" presStyleCnt="0"/>
      <dgm:spPr/>
    </dgm:pt>
    <dgm:pt modelId="{96A8F12F-2109-4A32-BB44-5B9422810430}" type="pres">
      <dgm:prSet presAssocID="{7D31A137-203E-4D76-A182-15E5E37C84E6}" presName="Name37" presStyleLbl="parChTrans1D2" presStyleIdx="3" presStyleCnt="5"/>
      <dgm:spPr/>
    </dgm:pt>
    <dgm:pt modelId="{C2F0CB02-2464-45F6-AC3F-CB3BBDEAE58B}" type="pres">
      <dgm:prSet presAssocID="{08C3ECD2-472E-4AB9-B19D-D26664E3C068}" presName="hierRoot2" presStyleCnt="0">
        <dgm:presLayoutVars>
          <dgm:hierBranch val="init"/>
        </dgm:presLayoutVars>
      </dgm:prSet>
      <dgm:spPr/>
    </dgm:pt>
    <dgm:pt modelId="{95B569A1-6311-46E8-ACAC-1C73731AB717}" type="pres">
      <dgm:prSet presAssocID="{08C3ECD2-472E-4AB9-B19D-D26664E3C068}" presName="rootComposite" presStyleCnt="0"/>
      <dgm:spPr/>
    </dgm:pt>
    <dgm:pt modelId="{126733BE-58BF-4A24-A065-AFCF0A5BA424}" type="pres">
      <dgm:prSet presAssocID="{08C3ECD2-472E-4AB9-B19D-D26664E3C068}" presName="rootText" presStyleLbl="node1" presStyleIdx="3" presStyleCnt="8" custLinFactNeighborX="-24234" custLinFactNeighborY="-68484">
        <dgm:presLayoutVars>
          <dgm:chMax/>
          <dgm:chPref val="3"/>
        </dgm:presLayoutVars>
      </dgm:prSet>
      <dgm:spPr/>
    </dgm:pt>
    <dgm:pt modelId="{F0A67BD6-BBA6-4078-A9D9-4F104A635D8C}" type="pres">
      <dgm:prSet presAssocID="{08C3ECD2-472E-4AB9-B19D-D26664E3C068}" presName="titleText2" presStyleLbl="fgAcc1" presStyleIdx="3" presStyleCnt="8" custScaleY="233521" custLinFactY="-100000" custLinFactNeighborX="53533" custLinFactNeighborY="-129264">
        <dgm:presLayoutVars>
          <dgm:chMax val="0"/>
          <dgm:chPref val="0"/>
        </dgm:presLayoutVars>
      </dgm:prSet>
      <dgm:spPr/>
    </dgm:pt>
    <dgm:pt modelId="{2FDE8557-A366-420B-87D1-6AB606258EF4}" type="pres">
      <dgm:prSet presAssocID="{08C3ECD2-472E-4AB9-B19D-D26664E3C068}" presName="rootConnector" presStyleLbl="node2" presStyleIdx="0" presStyleCnt="0"/>
      <dgm:spPr/>
    </dgm:pt>
    <dgm:pt modelId="{BD4CB3D6-3AB5-40E5-B612-E2C9FA6F2DBF}" type="pres">
      <dgm:prSet presAssocID="{08C3ECD2-472E-4AB9-B19D-D26664E3C068}" presName="hierChild4" presStyleCnt="0"/>
      <dgm:spPr/>
    </dgm:pt>
    <dgm:pt modelId="{B8B7A3A3-C94D-4B19-ADC5-3A06E33EF063}" type="pres">
      <dgm:prSet presAssocID="{30F68664-5372-48CA-ABA1-330118ADA71A}" presName="Name37" presStyleLbl="parChTrans1D3" presStyleIdx="0" presStyleCnt="1"/>
      <dgm:spPr/>
    </dgm:pt>
    <dgm:pt modelId="{56792A83-5535-4ABA-AA4C-47B3560985AB}" type="pres">
      <dgm:prSet presAssocID="{943D9559-B9B1-4CF4-ACAD-47B50ACF146E}" presName="hierRoot2" presStyleCnt="0">
        <dgm:presLayoutVars>
          <dgm:hierBranch val="init"/>
        </dgm:presLayoutVars>
      </dgm:prSet>
      <dgm:spPr/>
    </dgm:pt>
    <dgm:pt modelId="{F0AD7CEA-5130-4620-9086-AD8B3FB03491}" type="pres">
      <dgm:prSet presAssocID="{943D9559-B9B1-4CF4-ACAD-47B50ACF146E}" presName="rootComposite" presStyleCnt="0"/>
      <dgm:spPr/>
    </dgm:pt>
    <dgm:pt modelId="{84A9EA04-1009-44AC-BFAE-24D5CE590285}" type="pres">
      <dgm:prSet presAssocID="{943D9559-B9B1-4CF4-ACAD-47B50ACF146E}" presName="rootText" presStyleLbl="node1" presStyleIdx="4" presStyleCnt="8" custLinFactY="-17536" custLinFactNeighborX="-22027" custLinFactNeighborY="-100000">
        <dgm:presLayoutVars>
          <dgm:chMax/>
          <dgm:chPref val="3"/>
        </dgm:presLayoutVars>
      </dgm:prSet>
      <dgm:spPr/>
    </dgm:pt>
    <dgm:pt modelId="{2E8DFBDB-7465-4A55-BBFD-E6F1AE0306D3}" type="pres">
      <dgm:prSet presAssocID="{943D9559-B9B1-4CF4-ACAD-47B50ACF146E}" presName="titleText2" presStyleLbl="fgAcc1" presStyleIdx="4" presStyleCnt="8" custScaleX="117643" custScaleY="105146" custLinFactY="-148825" custLinFactNeighborX="41879" custLinFactNeighborY="-200000">
        <dgm:presLayoutVars>
          <dgm:chMax val="0"/>
          <dgm:chPref val="0"/>
        </dgm:presLayoutVars>
      </dgm:prSet>
      <dgm:spPr/>
    </dgm:pt>
    <dgm:pt modelId="{B200E424-978D-49BC-B688-C3B68FEDD229}" type="pres">
      <dgm:prSet presAssocID="{943D9559-B9B1-4CF4-ACAD-47B50ACF146E}" presName="rootConnector" presStyleLbl="node3" presStyleIdx="0" presStyleCnt="0"/>
      <dgm:spPr/>
    </dgm:pt>
    <dgm:pt modelId="{0C306AB6-19E0-47B6-BD32-8A427C247CCE}" type="pres">
      <dgm:prSet presAssocID="{943D9559-B9B1-4CF4-ACAD-47B50ACF146E}" presName="hierChild4" presStyleCnt="0"/>
      <dgm:spPr/>
    </dgm:pt>
    <dgm:pt modelId="{253E405C-BCC7-4EC5-958F-E2CAD51BC283}" type="pres">
      <dgm:prSet presAssocID="{B03BE84F-4885-484C-9865-9FE7E78D7A69}" presName="Name37" presStyleLbl="parChTrans1D4" presStyleIdx="0" presStyleCnt="3"/>
      <dgm:spPr/>
    </dgm:pt>
    <dgm:pt modelId="{1A36BA4B-D1A4-4C33-B06B-5517EEDA9EFA}" type="pres">
      <dgm:prSet presAssocID="{602D6045-5362-41F6-821D-F7B1DCF5A912}" presName="hierRoot2" presStyleCnt="0">
        <dgm:presLayoutVars>
          <dgm:hierBranch val="init"/>
        </dgm:presLayoutVars>
      </dgm:prSet>
      <dgm:spPr/>
    </dgm:pt>
    <dgm:pt modelId="{469C212E-0013-4F2C-B54C-E8C49E23C145}" type="pres">
      <dgm:prSet presAssocID="{602D6045-5362-41F6-821D-F7B1DCF5A912}" presName="rootComposite" presStyleCnt="0"/>
      <dgm:spPr/>
    </dgm:pt>
    <dgm:pt modelId="{62709B7A-4D37-4245-998F-24C727CBE30D}" type="pres">
      <dgm:prSet presAssocID="{602D6045-5362-41F6-821D-F7B1DCF5A912}" presName="rootText" presStyleLbl="node1" presStyleIdx="5" presStyleCnt="8" custLinFactY="-20932" custLinFactNeighborX="-35881" custLinFactNeighborY="-100000">
        <dgm:presLayoutVars>
          <dgm:chMax/>
          <dgm:chPref val="3"/>
        </dgm:presLayoutVars>
      </dgm:prSet>
      <dgm:spPr/>
    </dgm:pt>
    <dgm:pt modelId="{F03594B4-BAEA-4BCA-94BF-67602B9871C8}" type="pres">
      <dgm:prSet presAssocID="{602D6045-5362-41F6-821D-F7B1DCF5A912}" presName="titleText2" presStyleLbl="fgAcc1" presStyleIdx="5" presStyleCnt="8" custScaleX="107482" custScaleY="122737" custLinFactY="-140116" custLinFactNeighborX="-9684" custLinFactNeighborY="-200000">
        <dgm:presLayoutVars>
          <dgm:chMax val="0"/>
          <dgm:chPref val="0"/>
        </dgm:presLayoutVars>
      </dgm:prSet>
      <dgm:spPr/>
    </dgm:pt>
    <dgm:pt modelId="{3D53478A-F3F5-449A-BC5F-94342D58F215}" type="pres">
      <dgm:prSet presAssocID="{602D6045-5362-41F6-821D-F7B1DCF5A912}" presName="rootConnector" presStyleLbl="node4" presStyleIdx="0" presStyleCnt="0"/>
      <dgm:spPr/>
    </dgm:pt>
    <dgm:pt modelId="{4063E9C9-A8ED-4489-90E7-1718EB625D10}" type="pres">
      <dgm:prSet presAssocID="{602D6045-5362-41F6-821D-F7B1DCF5A912}" presName="hierChild4" presStyleCnt="0"/>
      <dgm:spPr/>
    </dgm:pt>
    <dgm:pt modelId="{C26020D4-915D-45C5-9328-14A6700E8B13}" type="pres">
      <dgm:prSet presAssocID="{602D6045-5362-41F6-821D-F7B1DCF5A912}" presName="hierChild5" presStyleCnt="0"/>
      <dgm:spPr/>
    </dgm:pt>
    <dgm:pt modelId="{4A2F7B37-9406-4219-B2D2-DC24AF641B53}" type="pres">
      <dgm:prSet presAssocID="{9AE5D17E-BC38-462D-8D75-0E31D79C0CD0}" presName="Name37" presStyleLbl="parChTrans1D4" presStyleIdx="1" presStyleCnt="3"/>
      <dgm:spPr/>
    </dgm:pt>
    <dgm:pt modelId="{BF9506C5-FC4B-4C92-964B-F3D4140FCCAA}" type="pres">
      <dgm:prSet presAssocID="{EB07237E-3FDF-4062-A048-7DF94897473A}" presName="hierRoot2" presStyleCnt="0">
        <dgm:presLayoutVars>
          <dgm:hierBranch val="init"/>
        </dgm:presLayoutVars>
      </dgm:prSet>
      <dgm:spPr/>
    </dgm:pt>
    <dgm:pt modelId="{203EE037-75F6-448D-905B-FAFA37527873}" type="pres">
      <dgm:prSet presAssocID="{EB07237E-3FDF-4062-A048-7DF94897473A}" presName="rootComposite" presStyleCnt="0"/>
      <dgm:spPr/>
    </dgm:pt>
    <dgm:pt modelId="{BDAF2EC4-C90F-4996-BF20-9123BF3B8391}" type="pres">
      <dgm:prSet presAssocID="{EB07237E-3FDF-4062-A048-7DF94897473A}" presName="rootText" presStyleLbl="node1" presStyleIdx="6" presStyleCnt="8" custLinFactY="-22352" custLinFactNeighborX="-25917" custLinFactNeighborY="-100000">
        <dgm:presLayoutVars>
          <dgm:chMax/>
          <dgm:chPref val="3"/>
        </dgm:presLayoutVars>
      </dgm:prSet>
      <dgm:spPr/>
    </dgm:pt>
    <dgm:pt modelId="{9364DB98-F589-4DE1-9DF4-58C8983FB61D}" type="pres">
      <dgm:prSet presAssocID="{EB07237E-3FDF-4062-A048-7DF94897473A}" presName="titleText2" presStyleLbl="fgAcc1" presStyleIdx="6" presStyleCnt="8" custScaleY="226753" custLinFactY="-100000" custLinFactNeighborX="2577" custLinFactNeighborY="-183183">
        <dgm:presLayoutVars>
          <dgm:chMax val="0"/>
          <dgm:chPref val="0"/>
        </dgm:presLayoutVars>
      </dgm:prSet>
      <dgm:spPr/>
    </dgm:pt>
    <dgm:pt modelId="{58803D61-F657-4D4A-B79D-3BFB23E9FB1F}" type="pres">
      <dgm:prSet presAssocID="{EB07237E-3FDF-4062-A048-7DF94897473A}" presName="rootConnector" presStyleLbl="node4" presStyleIdx="0" presStyleCnt="0"/>
      <dgm:spPr/>
    </dgm:pt>
    <dgm:pt modelId="{43185755-3668-4523-AFB4-1EB0A18CAE80}" type="pres">
      <dgm:prSet presAssocID="{EB07237E-3FDF-4062-A048-7DF94897473A}" presName="hierChild4" presStyleCnt="0"/>
      <dgm:spPr/>
    </dgm:pt>
    <dgm:pt modelId="{49039993-D6A4-4310-A5E9-4DFC4D9E3537}" type="pres">
      <dgm:prSet presAssocID="{EB07237E-3FDF-4062-A048-7DF94897473A}" presName="hierChild5" presStyleCnt="0"/>
      <dgm:spPr/>
    </dgm:pt>
    <dgm:pt modelId="{B20B695C-95F7-4280-A853-BF95C23906CD}" type="pres">
      <dgm:prSet presAssocID="{F260F43B-9CAE-43AC-9DB2-967ABB04DBC7}" presName="Name37" presStyleLbl="parChTrans1D4" presStyleIdx="2" presStyleCnt="3"/>
      <dgm:spPr/>
    </dgm:pt>
    <dgm:pt modelId="{CCAA7EDE-05C4-4E46-8232-D3057916119B}" type="pres">
      <dgm:prSet presAssocID="{058F86F3-CB76-4483-BA1C-5B70796850AD}" presName="hierRoot2" presStyleCnt="0">
        <dgm:presLayoutVars>
          <dgm:hierBranch val="init"/>
        </dgm:presLayoutVars>
      </dgm:prSet>
      <dgm:spPr/>
    </dgm:pt>
    <dgm:pt modelId="{7A952059-6025-4573-A7B0-83C73BF26ABA}" type="pres">
      <dgm:prSet presAssocID="{058F86F3-CB76-4483-BA1C-5B70796850AD}" presName="rootComposite" presStyleCnt="0"/>
      <dgm:spPr/>
    </dgm:pt>
    <dgm:pt modelId="{09DD2133-A078-46D1-8D99-D13A0EBC51DB}" type="pres">
      <dgm:prSet presAssocID="{058F86F3-CB76-4483-BA1C-5B70796850AD}" presName="rootText" presStyleLbl="node1" presStyleIdx="7" presStyleCnt="8" custLinFactY="-21687" custLinFactNeighborX="-7218" custLinFactNeighborY="-100000">
        <dgm:presLayoutVars>
          <dgm:chMax/>
          <dgm:chPref val="3"/>
        </dgm:presLayoutVars>
      </dgm:prSet>
      <dgm:spPr/>
    </dgm:pt>
    <dgm:pt modelId="{AF82795C-57AE-4472-8127-8470B5C03E92}" type="pres">
      <dgm:prSet presAssocID="{058F86F3-CB76-4483-BA1C-5B70796850AD}" presName="titleText2" presStyleLbl="fgAcc1" presStyleIdx="7" presStyleCnt="8" custLinFactY="-147867" custLinFactNeighborX="7854" custLinFactNeighborY="-200000">
        <dgm:presLayoutVars>
          <dgm:chMax val="0"/>
          <dgm:chPref val="0"/>
        </dgm:presLayoutVars>
      </dgm:prSet>
      <dgm:spPr/>
    </dgm:pt>
    <dgm:pt modelId="{2E224EA4-33B2-4E02-8392-2A4C7792B5E6}" type="pres">
      <dgm:prSet presAssocID="{058F86F3-CB76-4483-BA1C-5B70796850AD}" presName="rootConnector" presStyleLbl="node4" presStyleIdx="0" presStyleCnt="0"/>
      <dgm:spPr/>
    </dgm:pt>
    <dgm:pt modelId="{5C5879ED-5921-40A8-B6A2-881A306B97EF}" type="pres">
      <dgm:prSet presAssocID="{058F86F3-CB76-4483-BA1C-5B70796850AD}" presName="hierChild4" presStyleCnt="0"/>
      <dgm:spPr/>
    </dgm:pt>
    <dgm:pt modelId="{DAACE7D7-E560-4BE5-8EC5-AF1876DE7071}" type="pres">
      <dgm:prSet presAssocID="{058F86F3-CB76-4483-BA1C-5B70796850AD}" presName="hierChild5" presStyleCnt="0"/>
      <dgm:spPr/>
    </dgm:pt>
    <dgm:pt modelId="{6FE22A5E-7F11-494D-B20B-529894E61186}" type="pres">
      <dgm:prSet presAssocID="{943D9559-B9B1-4CF4-ACAD-47B50ACF146E}" presName="hierChild5" presStyleCnt="0"/>
      <dgm:spPr/>
    </dgm:pt>
    <dgm:pt modelId="{EFD6D0C7-AF86-40D9-A1E7-E064BA67F997}" type="pres">
      <dgm:prSet presAssocID="{08C3ECD2-472E-4AB9-B19D-D26664E3C068}" presName="hierChild5" presStyleCnt="0"/>
      <dgm:spPr/>
    </dgm:pt>
    <dgm:pt modelId="{CAAB0E53-4416-44A2-B164-290B2C0CAED1}" type="pres">
      <dgm:prSet presAssocID="{E4E1FE3D-431D-44B3-BFD7-F7F4D1CB9873}" presName="hierChild3" presStyleCnt="0"/>
      <dgm:spPr/>
    </dgm:pt>
    <dgm:pt modelId="{BE6ADC59-3D29-457F-98FD-F721308F3F7C}" type="pres">
      <dgm:prSet presAssocID="{BEDCBE75-713C-4B0F-B4DB-2B71EE07368C}" presName="Name96" presStyleLbl="parChTrans1D2" presStyleIdx="4" presStyleCnt="5"/>
      <dgm:spPr/>
    </dgm:pt>
    <dgm:pt modelId="{4700EE39-E5F7-4F08-96FB-799200E35728}" type="pres">
      <dgm:prSet presAssocID="{5ECAB82B-083C-446C-A20E-5A6D4041BA70}" presName="hierRoot3" presStyleCnt="0">
        <dgm:presLayoutVars>
          <dgm:hierBranch val="init"/>
        </dgm:presLayoutVars>
      </dgm:prSet>
      <dgm:spPr/>
    </dgm:pt>
    <dgm:pt modelId="{9659DD8B-500D-442F-A479-C58DCE8D0D35}" type="pres">
      <dgm:prSet presAssocID="{5ECAB82B-083C-446C-A20E-5A6D4041BA70}" presName="rootComposite3" presStyleCnt="0"/>
      <dgm:spPr/>
    </dgm:pt>
    <dgm:pt modelId="{DC6F1E60-428C-4DF4-B791-BA42F741261B}" type="pres">
      <dgm:prSet presAssocID="{5ECAB82B-083C-446C-A20E-5A6D4041BA70}" presName="rootText3" presStyleLbl="asst1" presStyleIdx="0" presStyleCnt="1" custLinFactNeighborX="-73127" custLinFactNeighborY="-89106">
        <dgm:presLayoutVars>
          <dgm:chPref val="3"/>
        </dgm:presLayoutVars>
      </dgm:prSet>
      <dgm:spPr/>
    </dgm:pt>
    <dgm:pt modelId="{566E8BD8-E562-4314-A40D-342C01A2E9D8}" type="pres">
      <dgm:prSet presAssocID="{5ECAB82B-083C-446C-A20E-5A6D4041BA70}" presName="titleText3" presStyleLbl="fgAcc2" presStyleIdx="0" presStyleCnt="1" custScaleX="102303" custScaleY="314916" custLinFactY="-85577" custLinFactNeighborX="-51542" custLinFactNeighborY="-100000">
        <dgm:presLayoutVars>
          <dgm:chMax val="0"/>
          <dgm:chPref val="0"/>
        </dgm:presLayoutVars>
      </dgm:prSet>
      <dgm:spPr/>
    </dgm:pt>
    <dgm:pt modelId="{D6D3DE0B-0A0F-4586-847A-AEA0F56A7323}" type="pres">
      <dgm:prSet presAssocID="{5ECAB82B-083C-446C-A20E-5A6D4041BA70}" presName="rootConnector3" presStyleLbl="asst1" presStyleIdx="0" presStyleCnt="1"/>
      <dgm:spPr/>
    </dgm:pt>
    <dgm:pt modelId="{29409F5C-2F91-41A9-B81A-A95F29069CD8}" type="pres">
      <dgm:prSet presAssocID="{5ECAB82B-083C-446C-A20E-5A6D4041BA70}" presName="hierChild6" presStyleCnt="0"/>
      <dgm:spPr/>
    </dgm:pt>
    <dgm:pt modelId="{5985EC3B-1A21-40A8-8CEB-B6B8DFF8C250}" type="pres">
      <dgm:prSet presAssocID="{5ECAB82B-083C-446C-A20E-5A6D4041BA70}" presName="hierChild7" presStyleCnt="0"/>
      <dgm:spPr/>
    </dgm:pt>
  </dgm:ptLst>
  <dgm:cxnLst>
    <dgm:cxn modelId="{D21A9004-AD51-4693-ABF1-3C2898B7507A}" type="presOf" srcId="{C061F60E-D7E6-4B64-AE78-90CFF8A1F9BD}" destId="{F0A67BD6-BBA6-4078-A9D9-4F104A635D8C}" srcOrd="0" destOrd="0" presId="urn:microsoft.com/office/officeart/2008/layout/NameandTitleOrganizationalChart"/>
    <dgm:cxn modelId="{92E29204-87EB-409A-A79F-3ED1006DF63B}" srcId="{08C3ECD2-472E-4AB9-B19D-D26664E3C068}" destId="{943D9559-B9B1-4CF4-ACAD-47B50ACF146E}" srcOrd="0" destOrd="0" parTransId="{30F68664-5372-48CA-ABA1-330118ADA71A}" sibTransId="{76ADF69A-75C7-4411-9F6F-0C02E3F7CDEA}"/>
    <dgm:cxn modelId="{C844C706-364C-4507-BF15-F166F66075F3}" srcId="{E4E1FE3D-431D-44B3-BFD7-F7F4D1CB9873}" destId="{5ECAB82B-083C-446C-A20E-5A6D4041BA70}" srcOrd="0" destOrd="0" parTransId="{BEDCBE75-713C-4B0F-B4DB-2B71EE07368C}" sibTransId="{9A2BA1EB-FE14-45CF-A046-C9291CCED105}"/>
    <dgm:cxn modelId="{D811930E-D03A-4F1D-8FF4-6E8A3A01806D}" srcId="{E4E1FE3D-431D-44B3-BFD7-F7F4D1CB9873}" destId="{BE7A3BCC-3DF7-4C38-948E-58EE8CB9B4D8}" srcOrd="2" destOrd="0" parTransId="{279DF5E7-2501-4844-AFBB-6CD8B351CBE5}" sibTransId="{530F4B39-2003-4CAB-B132-DE36C400490C}"/>
    <dgm:cxn modelId="{23350F10-73FE-494F-9F17-807637900F79}" type="presOf" srcId="{5ECAB82B-083C-446C-A20E-5A6D4041BA70}" destId="{D6D3DE0B-0A0F-4586-847A-AEA0F56A7323}" srcOrd="1" destOrd="0" presId="urn:microsoft.com/office/officeart/2008/layout/NameandTitleOrganizationalChart"/>
    <dgm:cxn modelId="{7CC8FA12-E9FC-40E4-B945-03DF20A562D9}" srcId="{E4E1FE3D-431D-44B3-BFD7-F7F4D1CB9873}" destId="{08C3ECD2-472E-4AB9-B19D-D26664E3C068}" srcOrd="4" destOrd="0" parTransId="{7D31A137-203E-4D76-A182-15E5E37C84E6}" sibTransId="{C061F60E-D7E6-4B64-AE78-90CFF8A1F9BD}"/>
    <dgm:cxn modelId="{8D1E2C18-4BA4-4EEC-A0FE-A59BEF8EAA54}" srcId="{943D9559-B9B1-4CF4-ACAD-47B50ACF146E}" destId="{EB07237E-3FDF-4062-A048-7DF94897473A}" srcOrd="1" destOrd="0" parTransId="{9AE5D17E-BC38-462D-8D75-0E31D79C0CD0}" sibTransId="{619B81D2-0E9F-4DC0-B687-F8F87AE7815F}"/>
    <dgm:cxn modelId="{DFC4371B-2F7A-451A-9344-A189DAEEADB4}" type="presOf" srcId="{BEDCBE75-713C-4B0F-B4DB-2B71EE07368C}" destId="{BE6ADC59-3D29-457F-98FD-F721308F3F7C}" srcOrd="0" destOrd="0" presId="urn:microsoft.com/office/officeart/2008/layout/NameandTitleOrganizationalChart"/>
    <dgm:cxn modelId="{8CD0F21C-14E9-4E58-B8C5-D0EFD99D01D6}" type="presOf" srcId="{279DF5E7-2501-4844-AFBB-6CD8B351CBE5}" destId="{10D01EA4-359F-4FB3-AF90-F7BA7CB7F9E3}" srcOrd="0" destOrd="0" presId="urn:microsoft.com/office/officeart/2008/layout/NameandTitleOrganizationalChart"/>
    <dgm:cxn modelId="{6F783324-6DBB-4F8A-B6DC-58985DC463C4}" type="presOf" srcId="{00B5E2E4-F237-4020-9343-345C428A40B7}" destId="{07431496-A25B-4A37-9A71-AE16D14EA430}" srcOrd="0" destOrd="0" presId="urn:microsoft.com/office/officeart/2008/layout/NameandTitleOrganizationalChart"/>
    <dgm:cxn modelId="{F49EAD25-ECDF-4F19-9534-2C5549065C5B}" srcId="{E4E1FE3D-431D-44B3-BFD7-F7F4D1CB9873}" destId="{718368CE-64E7-4724-9D01-1B7360AD1719}" srcOrd="1" destOrd="0" parTransId="{A59F27EA-3F37-4288-8FC3-F95293625A73}" sibTransId="{91C276FA-0209-40B1-ABDE-728B9F7BD2E8}"/>
    <dgm:cxn modelId="{60DCB127-5DB7-482C-9609-70325C99FF37}" type="presOf" srcId="{943D9559-B9B1-4CF4-ACAD-47B50ACF146E}" destId="{B200E424-978D-49BC-B688-C3B68FEDD229}" srcOrd="1" destOrd="0" presId="urn:microsoft.com/office/officeart/2008/layout/NameandTitleOrganizationalChart"/>
    <dgm:cxn modelId="{7C3E0029-7105-46F1-8AFC-71CD02BFF01C}" type="presOf" srcId="{EB07237E-3FDF-4062-A048-7DF94897473A}" destId="{BDAF2EC4-C90F-4996-BF20-9123BF3B8391}" srcOrd="0" destOrd="0" presId="urn:microsoft.com/office/officeart/2008/layout/NameandTitleOrganizationalChart"/>
    <dgm:cxn modelId="{59A2BF2C-6E40-4484-9584-AE0024157699}" type="presOf" srcId="{E4E1FE3D-431D-44B3-BFD7-F7F4D1CB9873}" destId="{6F86D49D-580F-4F4E-897F-D2A0992080F4}" srcOrd="0" destOrd="0" presId="urn:microsoft.com/office/officeart/2008/layout/NameandTitleOrganizationalChart"/>
    <dgm:cxn modelId="{4F7DC82C-D519-4FC3-816F-F535C617EA12}" type="presOf" srcId="{9AE5D17E-BC38-462D-8D75-0E31D79C0CD0}" destId="{4A2F7B37-9406-4219-B2D2-DC24AF641B53}" srcOrd="0" destOrd="0" presId="urn:microsoft.com/office/officeart/2008/layout/NameandTitleOrganizationalChart"/>
    <dgm:cxn modelId="{A3964335-317A-45C9-95A6-1BA2306CFAE6}" srcId="{943D9559-B9B1-4CF4-ACAD-47B50ACF146E}" destId="{602D6045-5362-41F6-821D-F7B1DCF5A912}" srcOrd="0" destOrd="0" parTransId="{B03BE84F-4885-484C-9865-9FE7E78D7A69}" sibTransId="{13D92EDF-65AA-4B7D-8208-70D048B4DD37}"/>
    <dgm:cxn modelId="{EE87253C-A724-4580-B75A-20463A2BF235}" type="presOf" srcId="{54D0DFEB-21F8-49C8-8560-9EAD650F58A6}" destId="{475F658E-7186-4FD5-8E88-001A181BDDFB}" srcOrd="0" destOrd="0" presId="urn:microsoft.com/office/officeart/2008/layout/NameandTitleOrganizationalChart"/>
    <dgm:cxn modelId="{01A2493F-23F7-4B1B-8EF0-C1BC23ED3859}" type="presOf" srcId="{602D6045-5362-41F6-821D-F7B1DCF5A912}" destId="{62709B7A-4D37-4245-998F-24C727CBE30D}" srcOrd="0" destOrd="0" presId="urn:microsoft.com/office/officeart/2008/layout/NameandTitleOrganizationalChart"/>
    <dgm:cxn modelId="{BE4FC85C-5601-48EB-B0E9-C5D370E0BBA5}" type="presOf" srcId="{5ECAB82B-083C-446C-A20E-5A6D4041BA70}" destId="{DC6F1E60-428C-4DF4-B791-BA42F741261B}" srcOrd="0" destOrd="0" presId="urn:microsoft.com/office/officeart/2008/layout/NameandTitleOrganizationalChart"/>
    <dgm:cxn modelId="{D89A6F60-9E51-4B5F-A968-AD7C5B024D5F}" type="presOf" srcId="{30F68664-5372-48CA-ABA1-330118ADA71A}" destId="{B8B7A3A3-C94D-4B19-ADC5-3A06E33EF063}" srcOrd="0" destOrd="0" presId="urn:microsoft.com/office/officeart/2008/layout/NameandTitleOrganizationalChart"/>
    <dgm:cxn modelId="{2E9AED43-2827-48D2-BA6E-5F4D9D87EA06}" type="presOf" srcId="{058F86F3-CB76-4483-BA1C-5B70796850AD}" destId="{09DD2133-A078-46D1-8D99-D13A0EBC51DB}" srcOrd="0" destOrd="0" presId="urn:microsoft.com/office/officeart/2008/layout/NameandTitleOrganizationalChart"/>
    <dgm:cxn modelId="{EF59074B-FE3F-40A5-8D78-3D3BA897F538}" type="presOf" srcId="{602D6045-5362-41F6-821D-F7B1DCF5A912}" destId="{3D53478A-F3F5-449A-BC5F-94342D58F215}" srcOrd="1" destOrd="0" presId="urn:microsoft.com/office/officeart/2008/layout/NameandTitleOrganizationalChart"/>
    <dgm:cxn modelId="{66D8BF52-63D1-439C-ABB3-3D275E3B6FB6}" type="presOf" srcId="{718368CE-64E7-4724-9D01-1B7360AD1719}" destId="{955C6893-17BE-4864-AC9F-D30FCF73EF7B}" srcOrd="0" destOrd="0" presId="urn:microsoft.com/office/officeart/2008/layout/NameandTitleOrganizationalChart"/>
    <dgm:cxn modelId="{C7B27B78-F789-423F-87EE-10027934EB8A}" type="presOf" srcId="{F260F43B-9CAE-43AC-9DB2-967ABB04DBC7}" destId="{B20B695C-95F7-4280-A853-BF95C23906CD}" srcOrd="0" destOrd="0" presId="urn:microsoft.com/office/officeart/2008/layout/NameandTitleOrganizationalChart"/>
    <dgm:cxn modelId="{5B726579-F3F6-4D86-8B9E-106937B8AB0D}" type="presOf" srcId="{530F4B39-2003-4CAB-B132-DE36C400490C}" destId="{0035AE84-CAFE-4974-8D94-454EDA995329}" srcOrd="0" destOrd="0" presId="urn:microsoft.com/office/officeart/2008/layout/NameandTitleOrganizationalChart"/>
    <dgm:cxn modelId="{42FBAE7A-F760-429C-AD9D-50B9769D1F6C}" type="presOf" srcId="{91C276FA-0209-40B1-ABDE-728B9F7BD2E8}" destId="{D2881082-3E4D-420D-887E-0A07396386C4}" srcOrd="0" destOrd="0" presId="urn:microsoft.com/office/officeart/2008/layout/NameandTitleOrganizationalChart"/>
    <dgm:cxn modelId="{8CA3CE7B-D7B7-458D-9E78-4AA75366866B}" type="presOf" srcId="{13D92EDF-65AA-4B7D-8208-70D048B4DD37}" destId="{F03594B4-BAEA-4BCA-94BF-67602B9871C8}" srcOrd="0" destOrd="0" presId="urn:microsoft.com/office/officeart/2008/layout/NameandTitleOrganizationalChart"/>
    <dgm:cxn modelId="{1BAC147D-25A2-481E-A831-1580A66847BE}" type="presOf" srcId="{08C3ECD2-472E-4AB9-B19D-D26664E3C068}" destId="{2FDE8557-A366-420B-87D1-6AB606258EF4}" srcOrd="1" destOrd="0" presId="urn:microsoft.com/office/officeart/2008/layout/NameandTitleOrganizationalChart"/>
    <dgm:cxn modelId="{AE69DF86-8EA5-4784-BD3E-A61BF6C8A6E2}" srcId="{E031FDE1-C736-4E3A-9FF3-0B79A6180F23}" destId="{E4E1FE3D-431D-44B3-BFD7-F7F4D1CB9873}" srcOrd="0" destOrd="0" parTransId="{FEBA49C9-3855-47FE-9F11-A959DEE93E1F}" sibTransId="{00B5E2E4-F237-4020-9343-345C428A40B7}"/>
    <dgm:cxn modelId="{5118198B-CFED-435F-93C8-8C3C2B4D1893}" type="presOf" srcId="{34A4EEC6-9803-491A-B637-9BB90EFB13F5}" destId="{AF82795C-57AE-4472-8127-8470B5C03E92}" srcOrd="0" destOrd="0" presId="urn:microsoft.com/office/officeart/2008/layout/NameandTitleOrganizationalChart"/>
    <dgm:cxn modelId="{344EA390-D276-4A26-B1B8-D9859264E080}" type="presOf" srcId="{7D31A137-203E-4D76-A182-15E5E37C84E6}" destId="{96A8F12F-2109-4A32-BB44-5B9422810430}" srcOrd="0" destOrd="0" presId="urn:microsoft.com/office/officeart/2008/layout/NameandTitleOrganizationalChart"/>
    <dgm:cxn modelId="{65045391-50E0-439D-9299-67317BF078B8}" type="presOf" srcId="{EB07237E-3FDF-4062-A048-7DF94897473A}" destId="{58803D61-F657-4D4A-B79D-3BFB23E9FB1F}" srcOrd="1" destOrd="0" presId="urn:microsoft.com/office/officeart/2008/layout/NameandTitleOrganizationalChart"/>
    <dgm:cxn modelId="{54E52592-1EA8-4E91-AF95-2BD7B98BF1EA}" type="presOf" srcId="{718368CE-64E7-4724-9D01-1B7360AD1719}" destId="{1A351DFC-63ED-45EE-82AF-829E3AB0132D}" srcOrd="1" destOrd="0" presId="urn:microsoft.com/office/officeart/2008/layout/NameandTitleOrganizationalChart"/>
    <dgm:cxn modelId="{E14F6294-330B-481A-9581-31ABC2F93BED}" type="presOf" srcId="{619B81D2-0E9F-4DC0-B687-F8F87AE7815F}" destId="{9364DB98-F589-4DE1-9DF4-58C8983FB61D}" srcOrd="0" destOrd="0" presId="urn:microsoft.com/office/officeart/2008/layout/NameandTitleOrganizationalChart"/>
    <dgm:cxn modelId="{A2C7869E-D5D4-4B35-A523-F18CF63DC750}" type="presOf" srcId="{97F7E76F-2F04-4907-BD18-9BC31854F71A}" destId="{96164324-75DA-4822-B95D-40B07FA471DA}" srcOrd="0" destOrd="0" presId="urn:microsoft.com/office/officeart/2008/layout/NameandTitleOrganizationalChart"/>
    <dgm:cxn modelId="{02EF0CA1-3B40-45AE-895E-EA2B49946247}" srcId="{943D9559-B9B1-4CF4-ACAD-47B50ACF146E}" destId="{058F86F3-CB76-4483-BA1C-5B70796850AD}" srcOrd="2" destOrd="0" parTransId="{F260F43B-9CAE-43AC-9DB2-967ABB04DBC7}" sibTransId="{34A4EEC6-9803-491A-B637-9BB90EFB13F5}"/>
    <dgm:cxn modelId="{9B81FAA8-EB54-47A6-BBF6-A4E3CC66E530}" type="presOf" srcId="{B03BE84F-4885-484C-9865-9FE7E78D7A69}" destId="{253E405C-BCC7-4EC5-958F-E2CAD51BC283}" srcOrd="0" destOrd="0" presId="urn:microsoft.com/office/officeart/2008/layout/NameandTitleOrganizationalChart"/>
    <dgm:cxn modelId="{7D086EAD-E377-4D59-A6A0-DF504C7AD11A}" type="presOf" srcId="{08C3ECD2-472E-4AB9-B19D-D26664E3C068}" destId="{126733BE-58BF-4A24-A065-AFCF0A5BA424}" srcOrd="0" destOrd="0" presId="urn:microsoft.com/office/officeart/2008/layout/NameandTitleOrganizationalChart"/>
    <dgm:cxn modelId="{40CADBBB-E23E-4217-BC6E-593D7570FD27}" type="presOf" srcId="{058F86F3-CB76-4483-BA1C-5B70796850AD}" destId="{2E224EA4-33B2-4E02-8392-2A4C7792B5E6}" srcOrd="1" destOrd="0" presId="urn:microsoft.com/office/officeart/2008/layout/NameandTitleOrganizationalChart"/>
    <dgm:cxn modelId="{AFE082BC-FCBC-4A8F-AF2F-C7F552B43F48}" type="presOf" srcId="{9A2BA1EB-FE14-45CF-A046-C9291CCED105}" destId="{566E8BD8-E562-4314-A40D-342C01A2E9D8}" srcOrd="0" destOrd="0" presId="urn:microsoft.com/office/officeart/2008/layout/NameandTitleOrganizationalChart"/>
    <dgm:cxn modelId="{4AA07DC0-A76C-41A8-A085-9FBE2E849548}" type="presOf" srcId="{E4E1FE3D-431D-44B3-BFD7-F7F4D1CB9873}" destId="{1520D523-F7CD-44D4-9E55-9B40DE8D7FD1}" srcOrd="1" destOrd="0" presId="urn:microsoft.com/office/officeart/2008/layout/NameandTitleOrganizationalChart"/>
    <dgm:cxn modelId="{F4DC6AC8-AF15-41B6-A7DD-40F52D09C908}" type="presOf" srcId="{BE7A3BCC-3DF7-4C38-948E-58EE8CB9B4D8}" destId="{513E568A-247F-4833-AA6E-417979FDF636}" srcOrd="1" destOrd="0" presId="urn:microsoft.com/office/officeart/2008/layout/NameandTitleOrganizationalChart"/>
    <dgm:cxn modelId="{647272CA-1807-4CE0-88EF-A83AA808B6A7}" type="presOf" srcId="{A59F27EA-3F37-4288-8FC3-F95293625A73}" destId="{31E86A43-C4B1-488D-84B9-C3D135051441}" srcOrd="0" destOrd="0" presId="urn:microsoft.com/office/officeart/2008/layout/NameandTitleOrganizationalChart"/>
    <dgm:cxn modelId="{B7ACF3D5-4763-4817-A583-A34D105329EC}" type="presOf" srcId="{737F85E5-A0D9-437C-92EC-6D6EC5F13DEE}" destId="{0D2B55D0-B70C-4F2C-96F7-5AC746BEE469}" srcOrd="0" destOrd="0" presId="urn:microsoft.com/office/officeart/2008/layout/NameandTitleOrganizationalChart"/>
    <dgm:cxn modelId="{0CCD5AD7-AE63-4625-87A2-F9B65E894CCE}" srcId="{E4E1FE3D-431D-44B3-BFD7-F7F4D1CB9873}" destId="{737F85E5-A0D9-437C-92EC-6D6EC5F13DEE}" srcOrd="3" destOrd="0" parTransId="{97F7E76F-2F04-4907-BD18-9BC31854F71A}" sibTransId="{54D0DFEB-21F8-49C8-8560-9EAD650F58A6}"/>
    <dgm:cxn modelId="{1EFD6EDC-29D0-4CBB-B932-7A67FB68D109}" type="presOf" srcId="{E031FDE1-C736-4E3A-9FF3-0B79A6180F23}" destId="{4DC1CAE1-8C5A-46FF-A4ED-687103F8FCBF}" srcOrd="0" destOrd="0" presId="urn:microsoft.com/office/officeart/2008/layout/NameandTitleOrganizationalChart"/>
    <dgm:cxn modelId="{B74E1DE9-0D26-4C93-AE99-FA6051831F81}" type="presOf" srcId="{737F85E5-A0D9-437C-92EC-6D6EC5F13DEE}" destId="{3066E520-41E3-4C28-A4AB-0E82F52568F3}" srcOrd="1" destOrd="0" presId="urn:microsoft.com/office/officeart/2008/layout/NameandTitleOrganizationalChart"/>
    <dgm:cxn modelId="{21AFF4EB-8316-47D2-A90F-C67977AC2F0E}" type="presOf" srcId="{943D9559-B9B1-4CF4-ACAD-47B50ACF146E}" destId="{84A9EA04-1009-44AC-BFAE-24D5CE590285}" srcOrd="0" destOrd="0" presId="urn:microsoft.com/office/officeart/2008/layout/NameandTitleOrganizationalChart"/>
    <dgm:cxn modelId="{134C3CEC-F74F-422C-9F89-D8B3D2B9B86A}" type="presOf" srcId="{BE7A3BCC-3DF7-4C38-948E-58EE8CB9B4D8}" destId="{F2FC80EA-B83A-4080-801D-FDE5609B5CFF}" srcOrd="0" destOrd="0" presId="urn:microsoft.com/office/officeart/2008/layout/NameandTitleOrganizationalChart"/>
    <dgm:cxn modelId="{3E0C2EF8-DC03-4D2C-B9E0-BC5920A11E36}" type="presOf" srcId="{76ADF69A-75C7-4411-9F6F-0C02E3F7CDEA}" destId="{2E8DFBDB-7465-4A55-BBFD-E6F1AE0306D3}" srcOrd="0" destOrd="0" presId="urn:microsoft.com/office/officeart/2008/layout/NameandTitleOrganizationalChart"/>
    <dgm:cxn modelId="{4BF826C6-0DB1-4508-B4A3-B870562F1F2C}" type="presParOf" srcId="{4DC1CAE1-8C5A-46FF-A4ED-687103F8FCBF}" destId="{234DD440-C492-4D0F-9CBE-F5BBA24CB143}" srcOrd="0" destOrd="0" presId="urn:microsoft.com/office/officeart/2008/layout/NameandTitleOrganizationalChart"/>
    <dgm:cxn modelId="{DD2C1274-53F7-427B-87B8-3A22D8D21291}" type="presParOf" srcId="{234DD440-C492-4D0F-9CBE-F5BBA24CB143}" destId="{538EFEAE-53AD-43A0-95D5-380320CAAE5F}" srcOrd="0" destOrd="0" presId="urn:microsoft.com/office/officeart/2008/layout/NameandTitleOrganizationalChart"/>
    <dgm:cxn modelId="{C8E17B04-DC0D-4FE6-8CE7-B8351D22EF00}" type="presParOf" srcId="{538EFEAE-53AD-43A0-95D5-380320CAAE5F}" destId="{6F86D49D-580F-4F4E-897F-D2A0992080F4}" srcOrd="0" destOrd="0" presId="urn:microsoft.com/office/officeart/2008/layout/NameandTitleOrganizationalChart"/>
    <dgm:cxn modelId="{178AF00E-F7F2-4E44-9399-F3D18D3A8188}" type="presParOf" srcId="{538EFEAE-53AD-43A0-95D5-380320CAAE5F}" destId="{07431496-A25B-4A37-9A71-AE16D14EA430}" srcOrd="1" destOrd="0" presId="urn:microsoft.com/office/officeart/2008/layout/NameandTitleOrganizationalChart"/>
    <dgm:cxn modelId="{F3BE5D7A-EE18-4C2D-89FD-23D3E113AF5C}" type="presParOf" srcId="{538EFEAE-53AD-43A0-95D5-380320CAAE5F}" destId="{1520D523-F7CD-44D4-9E55-9B40DE8D7FD1}" srcOrd="2" destOrd="0" presId="urn:microsoft.com/office/officeart/2008/layout/NameandTitleOrganizationalChart"/>
    <dgm:cxn modelId="{8FCF9655-65AF-4506-BBE3-0710B3748F4A}" type="presParOf" srcId="{234DD440-C492-4D0F-9CBE-F5BBA24CB143}" destId="{D01C99C7-1DAD-443B-83F3-8096A18139F1}" srcOrd="1" destOrd="0" presId="urn:microsoft.com/office/officeart/2008/layout/NameandTitleOrganizationalChart"/>
    <dgm:cxn modelId="{259522EC-5DD4-4E7C-A4E3-017E56FFDF16}" type="presParOf" srcId="{D01C99C7-1DAD-443B-83F3-8096A18139F1}" destId="{31E86A43-C4B1-488D-84B9-C3D135051441}" srcOrd="0" destOrd="0" presId="urn:microsoft.com/office/officeart/2008/layout/NameandTitleOrganizationalChart"/>
    <dgm:cxn modelId="{4143BB8B-88DC-47DF-BE1C-610D4AEEBBA7}" type="presParOf" srcId="{D01C99C7-1DAD-443B-83F3-8096A18139F1}" destId="{4ACFE7B6-18A0-4002-BF65-54BB1EEDA891}" srcOrd="1" destOrd="0" presId="urn:microsoft.com/office/officeart/2008/layout/NameandTitleOrganizationalChart"/>
    <dgm:cxn modelId="{19FA172B-0AD3-449D-AE9F-829B44C04215}" type="presParOf" srcId="{4ACFE7B6-18A0-4002-BF65-54BB1EEDA891}" destId="{3B0F6ED2-4C65-4370-9C9D-08970B1E5DA0}" srcOrd="0" destOrd="0" presId="urn:microsoft.com/office/officeart/2008/layout/NameandTitleOrganizationalChart"/>
    <dgm:cxn modelId="{D65E4BD3-F74C-4C2A-995A-9A6AE01B1B08}" type="presParOf" srcId="{3B0F6ED2-4C65-4370-9C9D-08970B1E5DA0}" destId="{955C6893-17BE-4864-AC9F-D30FCF73EF7B}" srcOrd="0" destOrd="0" presId="urn:microsoft.com/office/officeart/2008/layout/NameandTitleOrganizationalChart"/>
    <dgm:cxn modelId="{F91EDAA5-8AA3-40C8-816B-CC51265A74E8}" type="presParOf" srcId="{3B0F6ED2-4C65-4370-9C9D-08970B1E5DA0}" destId="{D2881082-3E4D-420D-887E-0A07396386C4}" srcOrd="1" destOrd="0" presId="urn:microsoft.com/office/officeart/2008/layout/NameandTitleOrganizationalChart"/>
    <dgm:cxn modelId="{40B0832B-A5F6-4622-A573-E37DDC949D2D}" type="presParOf" srcId="{3B0F6ED2-4C65-4370-9C9D-08970B1E5DA0}" destId="{1A351DFC-63ED-45EE-82AF-829E3AB0132D}" srcOrd="2" destOrd="0" presId="urn:microsoft.com/office/officeart/2008/layout/NameandTitleOrganizationalChart"/>
    <dgm:cxn modelId="{4ACA7864-F471-4D01-8F8F-053F0E2BFE1D}" type="presParOf" srcId="{4ACFE7B6-18A0-4002-BF65-54BB1EEDA891}" destId="{FA3D1688-E80B-4614-BAE8-2A2B8BDA42D5}" srcOrd="1" destOrd="0" presId="urn:microsoft.com/office/officeart/2008/layout/NameandTitleOrganizationalChart"/>
    <dgm:cxn modelId="{3BDD45B1-82E4-4871-A659-71286B56DED5}" type="presParOf" srcId="{4ACFE7B6-18A0-4002-BF65-54BB1EEDA891}" destId="{B5D7F033-4FFE-4E39-A77A-4E099CAFD765}" srcOrd="2" destOrd="0" presId="urn:microsoft.com/office/officeart/2008/layout/NameandTitleOrganizationalChart"/>
    <dgm:cxn modelId="{100D9A6D-CB73-4B05-8405-93BA2F0BD1D5}" type="presParOf" srcId="{D01C99C7-1DAD-443B-83F3-8096A18139F1}" destId="{10D01EA4-359F-4FB3-AF90-F7BA7CB7F9E3}" srcOrd="2" destOrd="0" presId="urn:microsoft.com/office/officeart/2008/layout/NameandTitleOrganizationalChart"/>
    <dgm:cxn modelId="{B0CDD426-86BF-4F97-AEE7-952832607203}" type="presParOf" srcId="{D01C99C7-1DAD-443B-83F3-8096A18139F1}" destId="{27415640-79E9-4EC7-BC4D-A616C60FA0AB}" srcOrd="3" destOrd="0" presId="urn:microsoft.com/office/officeart/2008/layout/NameandTitleOrganizationalChart"/>
    <dgm:cxn modelId="{0B04EAD5-B51F-447E-9B08-52437360C970}" type="presParOf" srcId="{27415640-79E9-4EC7-BC4D-A616C60FA0AB}" destId="{0B5AE23D-2E65-4976-A7C5-6C6D66AE28FB}" srcOrd="0" destOrd="0" presId="urn:microsoft.com/office/officeart/2008/layout/NameandTitleOrganizationalChart"/>
    <dgm:cxn modelId="{D786AB8C-6BB1-4AD1-9F7F-B4EBB3F32FDE}" type="presParOf" srcId="{0B5AE23D-2E65-4976-A7C5-6C6D66AE28FB}" destId="{F2FC80EA-B83A-4080-801D-FDE5609B5CFF}" srcOrd="0" destOrd="0" presId="urn:microsoft.com/office/officeart/2008/layout/NameandTitleOrganizationalChart"/>
    <dgm:cxn modelId="{66BB09A1-82EA-4527-BFFA-139A6A60C816}" type="presParOf" srcId="{0B5AE23D-2E65-4976-A7C5-6C6D66AE28FB}" destId="{0035AE84-CAFE-4974-8D94-454EDA995329}" srcOrd="1" destOrd="0" presId="urn:microsoft.com/office/officeart/2008/layout/NameandTitleOrganizationalChart"/>
    <dgm:cxn modelId="{B94FF68B-374F-42BD-B22A-E9FE071C1F92}" type="presParOf" srcId="{0B5AE23D-2E65-4976-A7C5-6C6D66AE28FB}" destId="{513E568A-247F-4833-AA6E-417979FDF636}" srcOrd="2" destOrd="0" presId="urn:microsoft.com/office/officeart/2008/layout/NameandTitleOrganizationalChart"/>
    <dgm:cxn modelId="{1718A95E-5C1C-465A-9568-050CE36633AB}" type="presParOf" srcId="{27415640-79E9-4EC7-BC4D-A616C60FA0AB}" destId="{059E1A1C-4B09-4B30-94DD-2305ACE18858}" srcOrd="1" destOrd="0" presId="urn:microsoft.com/office/officeart/2008/layout/NameandTitleOrganizationalChart"/>
    <dgm:cxn modelId="{B9934005-F141-441D-8BAC-D1E83B5928C1}" type="presParOf" srcId="{27415640-79E9-4EC7-BC4D-A616C60FA0AB}" destId="{A2F7F55C-81C1-4D94-B2AB-A72B64C15B2C}" srcOrd="2" destOrd="0" presId="urn:microsoft.com/office/officeart/2008/layout/NameandTitleOrganizationalChart"/>
    <dgm:cxn modelId="{4B53A10A-86EC-4390-A55C-A5F7B7830E3D}" type="presParOf" srcId="{D01C99C7-1DAD-443B-83F3-8096A18139F1}" destId="{96164324-75DA-4822-B95D-40B07FA471DA}" srcOrd="4" destOrd="0" presId="urn:microsoft.com/office/officeart/2008/layout/NameandTitleOrganizationalChart"/>
    <dgm:cxn modelId="{DC83BB16-CF05-426C-8EFB-05058CB2D2C8}" type="presParOf" srcId="{D01C99C7-1DAD-443B-83F3-8096A18139F1}" destId="{8E5A0254-5D30-413D-B17C-30F38F3ACA04}" srcOrd="5" destOrd="0" presId="urn:microsoft.com/office/officeart/2008/layout/NameandTitleOrganizationalChart"/>
    <dgm:cxn modelId="{82BF6706-F66E-4F2E-B6A2-8D6912B779B6}" type="presParOf" srcId="{8E5A0254-5D30-413D-B17C-30F38F3ACA04}" destId="{9A5F1968-38A5-452B-9F0F-29AB965A1AAB}" srcOrd="0" destOrd="0" presId="urn:microsoft.com/office/officeart/2008/layout/NameandTitleOrganizationalChart"/>
    <dgm:cxn modelId="{54AF262A-9F62-4181-9178-CC4507D77892}" type="presParOf" srcId="{9A5F1968-38A5-452B-9F0F-29AB965A1AAB}" destId="{0D2B55D0-B70C-4F2C-96F7-5AC746BEE469}" srcOrd="0" destOrd="0" presId="urn:microsoft.com/office/officeart/2008/layout/NameandTitleOrganizationalChart"/>
    <dgm:cxn modelId="{2B719663-A145-41BA-97E5-44D15179266A}" type="presParOf" srcId="{9A5F1968-38A5-452B-9F0F-29AB965A1AAB}" destId="{475F658E-7186-4FD5-8E88-001A181BDDFB}" srcOrd="1" destOrd="0" presId="urn:microsoft.com/office/officeart/2008/layout/NameandTitleOrganizationalChart"/>
    <dgm:cxn modelId="{FEE02FBF-594D-48EF-B47F-3AB2365A737C}" type="presParOf" srcId="{9A5F1968-38A5-452B-9F0F-29AB965A1AAB}" destId="{3066E520-41E3-4C28-A4AB-0E82F52568F3}" srcOrd="2" destOrd="0" presId="urn:microsoft.com/office/officeart/2008/layout/NameandTitleOrganizationalChart"/>
    <dgm:cxn modelId="{418B9F3C-0C79-4809-B031-23690B056E43}" type="presParOf" srcId="{8E5A0254-5D30-413D-B17C-30F38F3ACA04}" destId="{BFBA859D-30B6-4233-A05E-9B749679B2D8}" srcOrd="1" destOrd="0" presId="urn:microsoft.com/office/officeart/2008/layout/NameandTitleOrganizationalChart"/>
    <dgm:cxn modelId="{41B2B28D-0C7E-4161-AA4D-76345315710E}" type="presParOf" srcId="{8E5A0254-5D30-413D-B17C-30F38F3ACA04}" destId="{FFBA6A7A-B254-4395-AD43-5BA9248B4BFA}" srcOrd="2" destOrd="0" presId="urn:microsoft.com/office/officeart/2008/layout/NameandTitleOrganizationalChart"/>
    <dgm:cxn modelId="{4B0A1887-1035-4113-AAA3-F001BE099FBA}" type="presParOf" srcId="{D01C99C7-1DAD-443B-83F3-8096A18139F1}" destId="{96A8F12F-2109-4A32-BB44-5B9422810430}" srcOrd="6" destOrd="0" presId="urn:microsoft.com/office/officeart/2008/layout/NameandTitleOrganizationalChart"/>
    <dgm:cxn modelId="{A6A3F829-F858-4E05-8F9C-3B416BBF3CB1}" type="presParOf" srcId="{D01C99C7-1DAD-443B-83F3-8096A18139F1}" destId="{C2F0CB02-2464-45F6-AC3F-CB3BBDEAE58B}" srcOrd="7" destOrd="0" presId="urn:microsoft.com/office/officeart/2008/layout/NameandTitleOrganizationalChart"/>
    <dgm:cxn modelId="{C2292017-236C-4D49-A560-BAD7E75DB2C9}" type="presParOf" srcId="{C2F0CB02-2464-45F6-AC3F-CB3BBDEAE58B}" destId="{95B569A1-6311-46E8-ACAC-1C73731AB717}" srcOrd="0" destOrd="0" presId="urn:microsoft.com/office/officeart/2008/layout/NameandTitleOrganizationalChart"/>
    <dgm:cxn modelId="{0C4D7BFD-8093-4664-9325-DC1D62585330}" type="presParOf" srcId="{95B569A1-6311-46E8-ACAC-1C73731AB717}" destId="{126733BE-58BF-4A24-A065-AFCF0A5BA424}" srcOrd="0" destOrd="0" presId="urn:microsoft.com/office/officeart/2008/layout/NameandTitleOrganizationalChart"/>
    <dgm:cxn modelId="{D7C21728-4D7D-46FF-BB8D-83ACE000BEDE}" type="presParOf" srcId="{95B569A1-6311-46E8-ACAC-1C73731AB717}" destId="{F0A67BD6-BBA6-4078-A9D9-4F104A635D8C}" srcOrd="1" destOrd="0" presId="urn:microsoft.com/office/officeart/2008/layout/NameandTitleOrganizationalChart"/>
    <dgm:cxn modelId="{6800690E-D1E8-4E2D-9EDA-490A0B2D753D}" type="presParOf" srcId="{95B569A1-6311-46E8-ACAC-1C73731AB717}" destId="{2FDE8557-A366-420B-87D1-6AB606258EF4}" srcOrd="2" destOrd="0" presId="urn:microsoft.com/office/officeart/2008/layout/NameandTitleOrganizationalChart"/>
    <dgm:cxn modelId="{FED23CB7-7A2C-4C3F-A7DD-9604D6B69468}" type="presParOf" srcId="{C2F0CB02-2464-45F6-AC3F-CB3BBDEAE58B}" destId="{BD4CB3D6-3AB5-40E5-B612-E2C9FA6F2DBF}" srcOrd="1" destOrd="0" presId="urn:microsoft.com/office/officeart/2008/layout/NameandTitleOrganizationalChart"/>
    <dgm:cxn modelId="{9CA6A385-0532-4DD2-AA9F-8E97B2A1876E}" type="presParOf" srcId="{BD4CB3D6-3AB5-40E5-B612-E2C9FA6F2DBF}" destId="{B8B7A3A3-C94D-4B19-ADC5-3A06E33EF063}" srcOrd="0" destOrd="0" presId="urn:microsoft.com/office/officeart/2008/layout/NameandTitleOrganizationalChart"/>
    <dgm:cxn modelId="{9A388F2E-4989-44FC-880F-869431CA0246}" type="presParOf" srcId="{BD4CB3D6-3AB5-40E5-B612-E2C9FA6F2DBF}" destId="{56792A83-5535-4ABA-AA4C-47B3560985AB}" srcOrd="1" destOrd="0" presId="urn:microsoft.com/office/officeart/2008/layout/NameandTitleOrganizationalChart"/>
    <dgm:cxn modelId="{654C846D-2C40-4C56-891E-C2F9DEB51987}" type="presParOf" srcId="{56792A83-5535-4ABA-AA4C-47B3560985AB}" destId="{F0AD7CEA-5130-4620-9086-AD8B3FB03491}" srcOrd="0" destOrd="0" presId="urn:microsoft.com/office/officeart/2008/layout/NameandTitleOrganizationalChart"/>
    <dgm:cxn modelId="{BA7742EE-769B-4400-BA0F-E46C9FB6E628}" type="presParOf" srcId="{F0AD7CEA-5130-4620-9086-AD8B3FB03491}" destId="{84A9EA04-1009-44AC-BFAE-24D5CE590285}" srcOrd="0" destOrd="0" presId="urn:microsoft.com/office/officeart/2008/layout/NameandTitleOrganizationalChart"/>
    <dgm:cxn modelId="{5400B069-DD93-46ED-B6FF-90F7608820A2}" type="presParOf" srcId="{F0AD7CEA-5130-4620-9086-AD8B3FB03491}" destId="{2E8DFBDB-7465-4A55-BBFD-E6F1AE0306D3}" srcOrd="1" destOrd="0" presId="urn:microsoft.com/office/officeart/2008/layout/NameandTitleOrganizationalChart"/>
    <dgm:cxn modelId="{3AAEA924-79A5-4BB0-8156-77597E480FC0}" type="presParOf" srcId="{F0AD7CEA-5130-4620-9086-AD8B3FB03491}" destId="{B200E424-978D-49BC-B688-C3B68FEDD229}" srcOrd="2" destOrd="0" presId="urn:microsoft.com/office/officeart/2008/layout/NameandTitleOrganizationalChart"/>
    <dgm:cxn modelId="{17F0CEEB-DEB1-4894-9AA0-D0A7A12A66DE}" type="presParOf" srcId="{56792A83-5535-4ABA-AA4C-47B3560985AB}" destId="{0C306AB6-19E0-47B6-BD32-8A427C247CCE}" srcOrd="1" destOrd="0" presId="urn:microsoft.com/office/officeart/2008/layout/NameandTitleOrganizationalChart"/>
    <dgm:cxn modelId="{4AF2B59D-79E5-4F7C-AAEF-4999719D9D5B}" type="presParOf" srcId="{0C306AB6-19E0-47B6-BD32-8A427C247CCE}" destId="{253E405C-BCC7-4EC5-958F-E2CAD51BC283}" srcOrd="0" destOrd="0" presId="urn:microsoft.com/office/officeart/2008/layout/NameandTitleOrganizationalChart"/>
    <dgm:cxn modelId="{A79B5C9F-46F4-45B5-B0FD-AC3240FCCC8B}" type="presParOf" srcId="{0C306AB6-19E0-47B6-BD32-8A427C247CCE}" destId="{1A36BA4B-D1A4-4C33-B06B-5517EEDA9EFA}" srcOrd="1" destOrd="0" presId="urn:microsoft.com/office/officeart/2008/layout/NameandTitleOrganizationalChart"/>
    <dgm:cxn modelId="{4126838A-E061-40A9-99B9-0132AA6A8206}" type="presParOf" srcId="{1A36BA4B-D1A4-4C33-B06B-5517EEDA9EFA}" destId="{469C212E-0013-4F2C-B54C-E8C49E23C145}" srcOrd="0" destOrd="0" presId="urn:microsoft.com/office/officeart/2008/layout/NameandTitleOrganizationalChart"/>
    <dgm:cxn modelId="{6FCC8B4F-0E84-4842-9F3E-F1376479DB45}" type="presParOf" srcId="{469C212E-0013-4F2C-B54C-E8C49E23C145}" destId="{62709B7A-4D37-4245-998F-24C727CBE30D}" srcOrd="0" destOrd="0" presId="urn:microsoft.com/office/officeart/2008/layout/NameandTitleOrganizationalChart"/>
    <dgm:cxn modelId="{4BF5A6D9-2ABE-4239-811F-A44775D84BF0}" type="presParOf" srcId="{469C212E-0013-4F2C-B54C-E8C49E23C145}" destId="{F03594B4-BAEA-4BCA-94BF-67602B9871C8}" srcOrd="1" destOrd="0" presId="urn:microsoft.com/office/officeart/2008/layout/NameandTitleOrganizationalChart"/>
    <dgm:cxn modelId="{4CFAC368-FFB4-45A9-AB8B-2ECF8E5AD98B}" type="presParOf" srcId="{469C212E-0013-4F2C-B54C-E8C49E23C145}" destId="{3D53478A-F3F5-449A-BC5F-94342D58F215}" srcOrd="2" destOrd="0" presId="urn:microsoft.com/office/officeart/2008/layout/NameandTitleOrganizationalChart"/>
    <dgm:cxn modelId="{AC497C9B-E67D-44AD-BDDD-791DCEBEB786}" type="presParOf" srcId="{1A36BA4B-D1A4-4C33-B06B-5517EEDA9EFA}" destId="{4063E9C9-A8ED-4489-90E7-1718EB625D10}" srcOrd="1" destOrd="0" presId="urn:microsoft.com/office/officeart/2008/layout/NameandTitleOrganizationalChart"/>
    <dgm:cxn modelId="{2591B6A7-932C-46E4-AE31-6F53920DB94A}" type="presParOf" srcId="{1A36BA4B-D1A4-4C33-B06B-5517EEDA9EFA}" destId="{C26020D4-915D-45C5-9328-14A6700E8B13}" srcOrd="2" destOrd="0" presId="urn:microsoft.com/office/officeart/2008/layout/NameandTitleOrganizationalChart"/>
    <dgm:cxn modelId="{BD0456CB-7772-42E4-AE05-7091BF854E7A}" type="presParOf" srcId="{0C306AB6-19E0-47B6-BD32-8A427C247CCE}" destId="{4A2F7B37-9406-4219-B2D2-DC24AF641B53}" srcOrd="2" destOrd="0" presId="urn:microsoft.com/office/officeart/2008/layout/NameandTitleOrganizationalChart"/>
    <dgm:cxn modelId="{70EC668D-1BDA-40F8-A306-F90B5B6B686F}" type="presParOf" srcId="{0C306AB6-19E0-47B6-BD32-8A427C247CCE}" destId="{BF9506C5-FC4B-4C92-964B-F3D4140FCCAA}" srcOrd="3" destOrd="0" presId="urn:microsoft.com/office/officeart/2008/layout/NameandTitleOrganizationalChart"/>
    <dgm:cxn modelId="{61FC6927-03E6-4E92-9D4C-BCFC889294DD}" type="presParOf" srcId="{BF9506C5-FC4B-4C92-964B-F3D4140FCCAA}" destId="{203EE037-75F6-448D-905B-FAFA37527873}" srcOrd="0" destOrd="0" presId="urn:microsoft.com/office/officeart/2008/layout/NameandTitleOrganizationalChart"/>
    <dgm:cxn modelId="{39A6BDED-6955-442E-844B-1094CDD14C43}" type="presParOf" srcId="{203EE037-75F6-448D-905B-FAFA37527873}" destId="{BDAF2EC4-C90F-4996-BF20-9123BF3B8391}" srcOrd="0" destOrd="0" presId="urn:microsoft.com/office/officeart/2008/layout/NameandTitleOrganizationalChart"/>
    <dgm:cxn modelId="{6FA41866-481B-480D-8676-22DA7F492947}" type="presParOf" srcId="{203EE037-75F6-448D-905B-FAFA37527873}" destId="{9364DB98-F589-4DE1-9DF4-58C8983FB61D}" srcOrd="1" destOrd="0" presId="urn:microsoft.com/office/officeart/2008/layout/NameandTitleOrganizationalChart"/>
    <dgm:cxn modelId="{34AE48DD-FCEE-4192-B28F-BBBC8D0529F1}" type="presParOf" srcId="{203EE037-75F6-448D-905B-FAFA37527873}" destId="{58803D61-F657-4D4A-B79D-3BFB23E9FB1F}" srcOrd="2" destOrd="0" presId="urn:microsoft.com/office/officeart/2008/layout/NameandTitleOrganizationalChart"/>
    <dgm:cxn modelId="{B4356915-0742-4EFC-8090-DBCEA8BCDB6B}" type="presParOf" srcId="{BF9506C5-FC4B-4C92-964B-F3D4140FCCAA}" destId="{43185755-3668-4523-AFB4-1EB0A18CAE80}" srcOrd="1" destOrd="0" presId="urn:microsoft.com/office/officeart/2008/layout/NameandTitleOrganizationalChart"/>
    <dgm:cxn modelId="{AC613D2A-CD41-4A77-81E3-FEF6AADD5F35}" type="presParOf" srcId="{BF9506C5-FC4B-4C92-964B-F3D4140FCCAA}" destId="{49039993-D6A4-4310-A5E9-4DFC4D9E3537}" srcOrd="2" destOrd="0" presId="urn:microsoft.com/office/officeart/2008/layout/NameandTitleOrganizationalChart"/>
    <dgm:cxn modelId="{7D62A080-E095-4E72-931C-6B388CED5745}" type="presParOf" srcId="{0C306AB6-19E0-47B6-BD32-8A427C247CCE}" destId="{B20B695C-95F7-4280-A853-BF95C23906CD}" srcOrd="4" destOrd="0" presId="urn:microsoft.com/office/officeart/2008/layout/NameandTitleOrganizationalChart"/>
    <dgm:cxn modelId="{032326A4-CDEE-4B26-8447-015D41950ABF}" type="presParOf" srcId="{0C306AB6-19E0-47B6-BD32-8A427C247CCE}" destId="{CCAA7EDE-05C4-4E46-8232-D3057916119B}" srcOrd="5" destOrd="0" presId="urn:microsoft.com/office/officeart/2008/layout/NameandTitleOrganizationalChart"/>
    <dgm:cxn modelId="{4B61B1D7-F0A0-4D03-B121-2406514764A2}" type="presParOf" srcId="{CCAA7EDE-05C4-4E46-8232-D3057916119B}" destId="{7A952059-6025-4573-A7B0-83C73BF26ABA}" srcOrd="0" destOrd="0" presId="urn:microsoft.com/office/officeart/2008/layout/NameandTitleOrganizationalChart"/>
    <dgm:cxn modelId="{A4772C90-CCB5-4E7F-B501-72EB781D27AB}" type="presParOf" srcId="{7A952059-6025-4573-A7B0-83C73BF26ABA}" destId="{09DD2133-A078-46D1-8D99-D13A0EBC51DB}" srcOrd="0" destOrd="0" presId="urn:microsoft.com/office/officeart/2008/layout/NameandTitleOrganizationalChart"/>
    <dgm:cxn modelId="{CC28ECDC-CD65-4029-92CD-F348BC064E08}" type="presParOf" srcId="{7A952059-6025-4573-A7B0-83C73BF26ABA}" destId="{AF82795C-57AE-4472-8127-8470B5C03E92}" srcOrd="1" destOrd="0" presId="urn:microsoft.com/office/officeart/2008/layout/NameandTitleOrganizationalChart"/>
    <dgm:cxn modelId="{CE303D05-824F-4074-B833-BED0047C0421}" type="presParOf" srcId="{7A952059-6025-4573-A7B0-83C73BF26ABA}" destId="{2E224EA4-33B2-4E02-8392-2A4C7792B5E6}" srcOrd="2" destOrd="0" presId="urn:microsoft.com/office/officeart/2008/layout/NameandTitleOrganizationalChart"/>
    <dgm:cxn modelId="{49517D80-CD6C-4F32-8EB0-98327D0FC68C}" type="presParOf" srcId="{CCAA7EDE-05C4-4E46-8232-D3057916119B}" destId="{5C5879ED-5921-40A8-B6A2-881A306B97EF}" srcOrd="1" destOrd="0" presId="urn:microsoft.com/office/officeart/2008/layout/NameandTitleOrganizationalChart"/>
    <dgm:cxn modelId="{0377BCDB-6C9D-4D3B-94C2-0E74D83FEBCD}" type="presParOf" srcId="{CCAA7EDE-05C4-4E46-8232-D3057916119B}" destId="{DAACE7D7-E560-4BE5-8EC5-AF1876DE7071}" srcOrd="2" destOrd="0" presId="urn:microsoft.com/office/officeart/2008/layout/NameandTitleOrganizationalChart"/>
    <dgm:cxn modelId="{0A777DC6-9CBA-49F2-AA38-532F71C8E887}" type="presParOf" srcId="{56792A83-5535-4ABA-AA4C-47B3560985AB}" destId="{6FE22A5E-7F11-494D-B20B-529894E61186}" srcOrd="2" destOrd="0" presId="urn:microsoft.com/office/officeart/2008/layout/NameandTitleOrganizationalChart"/>
    <dgm:cxn modelId="{002997AE-9B22-422E-BF06-821356561716}" type="presParOf" srcId="{C2F0CB02-2464-45F6-AC3F-CB3BBDEAE58B}" destId="{EFD6D0C7-AF86-40D9-A1E7-E064BA67F997}" srcOrd="2" destOrd="0" presId="urn:microsoft.com/office/officeart/2008/layout/NameandTitleOrganizationalChart"/>
    <dgm:cxn modelId="{D58EB4E3-3020-4BBB-B009-EAD1C5C96E71}" type="presParOf" srcId="{234DD440-C492-4D0F-9CBE-F5BBA24CB143}" destId="{CAAB0E53-4416-44A2-B164-290B2C0CAED1}" srcOrd="2" destOrd="0" presId="urn:microsoft.com/office/officeart/2008/layout/NameandTitleOrganizationalChart"/>
    <dgm:cxn modelId="{1E4A4D25-84A1-4055-9862-0E115015F188}" type="presParOf" srcId="{CAAB0E53-4416-44A2-B164-290B2C0CAED1}" destId="{BE6ADC59-3D29-457F-98FD-F721308F3F7C}" srcOrd="0" destOrd="0" presId="urn:microsoft.com/office/officeart/2008/layout/NameandTitleOrganizationalChart"/>
    <dgm:cxn modelId="{0A399538-59C1-4ECD-8ACE-C0E4E16E1721}" type="presParOf" srcId="{CAAB0E53-4416-44A2-B164-290B2C0CAED1}" destId="{4700EE39-E5F7-4F08-96FB-799200E35728}" srcOrd="1" destOrd="0" presId="urn:microsoft.com/office/officeart/2008/layout/NameandTitleOrganizationalChart"/>
    <dgm:cxn modelId="{16425D43-4FC5-4D64-BC5B-DE0450014E91}" type="presParOf" srcId="{4700EE39-E5F7-4F08-96FB-799200E35728}" destId="{9659DD8B-500D-442F-A479-C58DCE8D0D35}" srcOrd="0" destOrd="0" presId="urn:microsoft.com/office/officeart/2008/layout/NameandTitleOrganizationalChart"/>
    <dgm:cxn modelId="{C2542E3B-637E-4A4B-9810-2916AF39954C}" type="presParOf" srcId="{9659DD8B-500D-442F-A479-C58DCE8D0D35}" destId="{DC6F1E60-428C-4DF4-B791-BA42F741261B}" srcOrd="0" destOrd="0" presId="urn:microsoft.com/office/officeart/2008/layout/NameandTitleOrganizationalChart"/>
    <dgm:cxn modelId="{53A10D60-C95B-4C45-89C2-C2F059D7F417}" type="presParOf" srcId="{9659DD8B-500D-442F-A479-C58DCE8D0D35}" destId="{566E8BD8-E562-4314-A40D-342C01A2E9D8}" srcOrd="1" destOrd="0" presId="urn:microsoft.com/office/officeart/2008/layout/NameandTitleOrganizationalChart"/>
    <dgm:cxn modelId="{C504E12E-DDC9-4295-BC10-78E77C3C101D}" type="presParOf" srcId="{9659DD8B-500D-442F-A479-C58DCE8D0D35}" destId="{D6D3DE0B-0A0F-4586-847A-AEA0F56A7323}" srcOrd="2" destOrd="0" presId="urn:microsoft.com/office/officeart/2008/layout/NameandTitleOrganizationalChart"/>
    <dgm:cxn modelId="{8C759894-02F1-41BC-A331-72E29370658E}" type="presParOf" srcId="{4700EE39-E5F7-4F08-96FB-799200E35728}" destId="{29409F5C-2F91-41A9-B81A-A95F29069CD8}" srcOrd="1" destOrd="0" presId="urn:microsoft.com/office/officeart/2008/layout/NameandTitleOrganizationalChart"/>
    <dgm:cxn modelId="{6A7E1639-D41C-4588-AA84-984C3936C943}" type="presParOf" srcId="{4700EE39-E5F7-4F08-96FB-799200E35728}" destId="{5985EC3B-1A21-40A8-8CEB-B6B8DFF8C250}" srcOrd="2" destOrd="0" presId="urn:microsoft.com/office/officeart/2008/layout/NameandTitleOrganizationalChar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5E8EEDF-B260-4716-B39A-D3D078CE521E}" type="doc">
      <dgm:prSet loTypeId="urn:microsoft.com/office/officeart/2005/8/layout/hProcess6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A6C40891-6EF8-44D6-AFF5-49CFF8EA191B}">
      <dgm:prSet phldrT="[Text]" phldr="0" custT="1"/>
      <dgm:spPr>
        <a:scene3d>
          <a:camera prst="orthographicFront"/>
          <a:lightRig rig="threePt" dir="t"/>
        </a:scene3d>
        <a:sp3d>
          <a:bevelT w="120650" prst="angle"/>
        </a:sp3d>
      </dgm:spPr>
      <dgm:t>
        <a:bodyPr/>
        <a:lstStyle/>
        <a:p>
          <a:r>
            <a:rPr lang="en-US" sz="1200"/>
            <a:t>October 25, 2025</a:t>
          </a:r>
        </a:p>
      </dgm:t>
    </dgm:pt>
    <dgm:pt modelId="{B619AA9A-E837-4992-B5FE-292AA1E399F5}" type="parTrans" cxnId="{BE363DBA-B7FE-4CE5-9A78-AFDA50F3B7C8}">
      <dgm:prSet/>
      <dgm:spPr/>
      <dgm:t>
        <a:bodyPr/>
        <a:lstStyle/>
        <a:p>
          <a:endParaRPr lang="en-US"/>
        </a:p>
      </dgm:t>
    </dgm:pt>
    <dgm:pt modelId="{D099129B-7232-437C-BA6F-209B8622C4EF}" type="sibTrans" cxnId="{BE363DBA-B7FE-4CE5-9A78-AFDA50F3B7C8}">
      <dgm:prSet/>
      <dgm:spPr/>
      <dgm:t>
        <a:bodyPr/>
        <a:lstStyle/>
        <a:p>
          <a:endParaRPr lang="en-US"/>
        </a:p>
      </dgm:t>
    </dgm:pt>
    <dgm:pt modelId="{70DB9FD6-1F75-464B-ACD3-EC33201802C1}">
      <dgm:prSet custT="1"/>
      <dgm:spPr/>
      <dgm:t>
        <a:bodyPr vert="vert270"/>
        <a:lstStyle/>
        <a:p>
          <a:pPr algn="ctr">
            <a:spcBef>
              <a:spcPct val="0"/>
            </a:spcBef>
          </a:pPr>
          <a:r>
            <a:rPr lang="en-US" sz="1000"/>
            <a:t>Contractor Mobilizations</a:t>
          </a:r>
        </a:p>
      </dgm:t>
    </dgm:pt>
    <dgm:pt modelId="{B8A99FEC-6430-4DFA-BAB3-13D44041A8A5}" type="parTrans" cxnId="{8C84C015-35F4-4A45-99C5-4542F5CC7F3F}">
      <dgm:prSet/>
      <dgm:spPr/>
      <dgm:t>
        <a:bodyPr/>
        <a:lstStyle/>
        <a:p>
          <a:endParaRPr lang="en-US"/>
        </a:p>
      </dgm:t>
    </dgm:pt>
    <dgm:pt modelId="{1280063F-54A7-4914-9449-085D3B015FAC}" type="sibTrans" cxnId="{8C84C015-35F4-4A45-99C5-4542F5CC7F3F}">
      <dgm:prSet/>
      <dgm:spPr/>
      <dgm:t>
        <a:bodyPr/>
        <a:lstStyle/>
        <a:p>
          <a:endParaRPr lang="en-US"/>
        </a:p>
      </dgm:t>
    </dgm:pt>
    <dgm:pt modelId="{227F8E58-277B-4CE4-BEC9-ED2A4A43F592}">
      <dgm:prSet custT="1"/>
      <dgm:spPr/>
      <dgm:t>
        <a:bodyPr/>
        <a:lstStyle/>
        <a:p>
          <a:r>
            <a:rPr lang="en-US" sz="1100"/>
            <a:t>October 26, 2025</a:t>
          </a:r>
        </a:p>
      </dgm:t>
    </dgm:pt>
    <dgm:pt modelId="{CB7C7CCD-DA92-4B0A-884D-31ED08A55391}" type="parTrans" cxnId="{FAB67C3C-6582-4A32-B2DB-F5F73527FBA5}">
      <dgm:prSet/>
      <dgm:spPr/>
      <dgm:t>
        <a:bodyPr/>
        <a:lstStyle/>
        <a:p>
          <a:endParaRPr lang="en-US"/>
        </a:p>
      </dgm:t>
    </dgm:pt>
    <dgm:pt modelId="{772F8E5A-C658-4277-9B79-001B50C88CC5}" type="sibTrans" cxnId="{FAB67C3C-6582-4A32-B2DB-F5F73527FBA5}">
      <dgm:prSet/>
      <dgm:spPr/>
      <dgm:t>
        <a:bodyPr/>
        <a:lstStyle/>
        <a:p>
          <a:endParaRPr lang="en-US"/>
        </a:p>
      </dgm:t>
    </dgm:pt>
    <dgm:pt modelId="{FDDFB08F-0E68-4C73-A2BF-B66B72E097D4}">
      <dgm:prSet custT="1"/>
      <dgm:spPr>
        <a:solidFill>
          <a:schemeClr val="accent3">
            <a:lumMod val="40000"/>
            <a:lumOff val="60000"/>
            <a:alpha val="90000"/>
          </a:schemeClr>
        </a:solidFill>
      </dgm:spPr>
      <dgm:t>
        <a:bodyPr/>
        <a:lstStyle/>
        <a:p>
          <a:pPr marL="54864" algn="l">
            <a:buFont typeface="Arial" panose="020B0604020202020204" pitchFamily="34" charset="0"/>
            <a:buChar char="•"/>
          </a:pPr>
          <a:endParaRPr lang="en-US" sz="1000"/>
        </a:p>
        <a:p>
          <a:pPr marL="0" algn="l">
            <a:buFont typeface="Arial" panose="020B0604020202020204" pitchFamily="34" charset="0"/>
            <a:buChar char="•"/>
          </a:pPr>
          <a:endParaRPr lang="en-US" sz="600"/>
        </a:p>
      </dgm:t>
    </dgm:pt>
    <dgm:pt modelId="{F98C464E-04A1-479A-B6E7-748200068EC3}" type="parTrans" cxnId="{E53B5AC5-99AC-46F7-85C5-F1F27B6496AC}">
      <dgm:prSet/>
      <dgm:spPr/>
      <dgm:t>
        <a:bodyPr/>
        <a:lstStyle/>
        <a:p>
          <a:endParaRPr lang="en-US"/>
        </a:p>
      </dgm:t>
    </dgm:pt>
    <dgm:pt modelId="{33DE0B78-9723-499E-84A9-AD19126E37FF}" type="sibTrans" cxnId="{E53B5AC5-99AC-46F7-85C5-F1F27B6496AC}">
      <dgm:prSet/>
      <dgm:spPr/>
      <dgm:t>
        <a:bodyPr/>
        <a:lstStyle/>
        <a:p>
          <a:endParaRPr lang="en-US"/>
        </a:p>
      </dgm:t>
    </dgm:pt>
    <dgm:pt modelId="{C1A7AEFB-D6EE-49A3-B318-79FDD7C14059}">
      <dgm:prSet custT="1"/>
      <dgm:spPr>
        <a:solidFill>
          <a:schemeClr val="accent3"/>
        </a:solidFill>
      </dgm:spPr>
      <dgm:t>
        <a:bodyPr/>
        <a:lstStyle/>
        <a:p>
          <a:r>
            <a:rPr lang="en-US" sz="1100"/>
            <a:t>October 27, 2025</a:t>
          </a:r>
        </a:p>
      </dgm:t>
    </dgm:pt>
    <dgm:pt modelId="{FF0ADA5B-FE04-4BBC-AD6D-795EA37EEFB5}" type="parTrans" cxnId="{935C6282-2765-47EF-B88C-259989050483}">
      <dgm:prSet/>
      <dgm:spPr/>
      <dgm:t>
        <a:bodyPr/>
        <a:lstStyle/>
        <a:p>
          <a:endParaRPr lang="en-US"/>
        </a:p>
      </dgm:t>
    </dgm:pt>
    <dgm:pt modelId="{ADF522CD-09C0-48FE-87BE-3B00D9D80A9B}" type="sibTrans" cxnId="{935C6282-2765-47EF-B88C-259989050483}">
      <dgm:prSet/>
      <dgm:spPr/>
      <dgm:t>
        <a:bodyPr/>
        <a:lstStyle/>
        <a:p>
          <a:endParaRPr lang="en-US"/>
        </a:p>
      </dgm:t>
    </dgm:pt>
    <dgm:pt modelId="{4C1E4C81-6118-484E-94E5-31A318F90D5F}">
      <dgm:prSet/>
      <dgm:spPr>
        <a:solidFill>
          <a:schemeClr val="accent3">
            <a:lumMod val="40000"/>
            <a:lumOff val="60000"/>
            <a:alpha val="90000"/>
          </a:schemeClr>
        </a:solidFill>
      </dgm:spPr>
      <dgm:t>
        <a:bodyPr/>
        <a:lstStyle/>
        <a:p>
          <a:endParaRPr lang="en-US"/>
        </a:p>
      </dgm:t>
    </dgm:pt>
    <dgm:pt modelId="{49A08125-1673-445E-9055-7F2F85EA7F88}" type="parTrans" cxnId="{2CFFF0FB-CC58-4AED-B620-497F45189EAF}">
      <dgm:prSet/>
      <dgm:spPr/>
      <dgm:t>
        <a:bodyPr/>
        <a:lstStyle/>
        <a:p>
          <a:endParaRPr lang="en-US"/>
        </a:p>
      </dgm:t>
    </dgm:pt>
    <dgm:pt modelId="{5A957DA4-CA1A-4142-B7F7-A2D95607095A}" type="sibTrans" cxnId="{2CFFF0FB-CC58-4AED-B620-497F45189EAF}">
      <dgm:prSet/>
      <dgm:spPr/>
      <dgm:t>
        <a:bodyPr/>
        <a:lstStyle/>
        <a:p>
          <a:endParaRPr lang="en-US"/>
        </a:p>
      </dgm:t>
    </dgm:pt>
    <dgm:pt modelId="{53D4553F-4A44-4FD4-A9EA-365270764185}">
      <dgm:prSet custT="1"/>
      <dgm:spPr>
        <a:solidFill>
          <a:schemeClr val="accent3"/>
        </a:solidFill>
      </dgm:spPr>
      <dgm:t>
        <a:bodyPr/>
        <a:lstStyle/>
        <a:p>
          <a:r>
            <a:rPr lang="en-US" sz="1100"/>
            <a:t>October 28, 2025</a:t>
          </a:r>
        </a:p>
      </dgm:t>
    </dgm:pt>
    <dgm:pt modelId="{9D102C00-06A7-4D3B-B50F-0E936CAD504E}" type="parTrans" cxnId="{3C2C28B8-C542-4A91-A9AD-84169FA5D538}">
      <dgm:prSet/>
      <dgm:spPr/>
      <dgm:t>
        <a:bodyPr/>
        <a:lstStyle/>
        <a:p>
          <a:endParaRPr lang="en-US"/>
        </a:p>
      </dgm:t>
    </dgm:pt>
    <dgm:pt modelId="{86EF77E8-983F-40DC-90A7-3C636A37616D}" type="sibTrans" cxnId="{3C2C28B8-C542-4A91-A9AD-84169FA5D538}">
      <dgm:prSet/>
      <dgm:spPr/>
      <dgm:t>
        <a:bodyPr/>
        <a:lstStyle/>
        <a:p>
          <a:endParaRPr lang="en-US"/>
        </a:p>
      </dgm:t>
    </dgm:pt>
    <dgm:pt modelId="{38848094-092F-49F2-A5DA-B62E5C3AD425}">
      <dgm:prSet custT="1"/>
      <dgm:spPr>
        <a:solidFill>
          <a:schemeClr val="accent3"/>
        </a:solidFill>
      </dgm:spPr>
      <dgm:t>
        <a:bodyPr/>
        <a:lstStyle/>
        <a:p>
          <a:r>
            <a:rPr lang="en-US" sz="1100"/>
            <a:t>October 29, 2025</a:t>
          </a:r>
        </a:p>
      </dgm:t>
    </dgm:pt>
    <dgm:pt modelId="{162ACDCF-FEC4-4105-9B5A-709B30F1C049}" type="parTrans" cxnId="{BBB2D143-D5DA-4417-86FF-26C4A275E948}">
      <dgm:prSet/>
      <dgm:spPr/>
      <dgm:t>
        <a:bodyPr/>
        <a:lstStyle/>
        <a:p>
          <a:endParaRPr lang="en-US"/>
        </a:p>
      </dgm:t>
    </dgm:pt>
    <dgm:pt modelId="{EFA53335-4DB2-42FB-B50F-4FAB42304AFB}" type="sibTrans" cxnId="{BBB2D143-D5DA-4417-86FF-26C4A275E948}">
      <dgm:prSet/>
      <dgm:spPr/>
      <dgm:t>
        <a:bodyPr/>
        <a:lstStyle/>
        <a:p>
          <a:endParaRPr lang="en-US"/>
        </a:p>
      </dgm:t>
    </dgm:pt>
    <dgm:pt modelId="{C4842EF7-FDEC-4A9C-B8B2-35522BAF2DE3}">
      <dgm:prSet custT="1"/>
      <dgm:spPr/>
      <dgm:t>
        <a:bodyPr vert="vert270"/>
        <a:lstStyle/>
        <a:p>
          <a:pPr algn="ctr">
            <a:spcBef>
              <a:spcPct val="0"/>
            </a:spcBef>
          </a:pPr>
          <a:r>
            <a:rPr lang="en-US" sz="1000"/>
            <a:t>CSX MOCC Mobilization</a:t>
          </a:r>
        </a:p>
      </dgm:t>
    </dgm:pt>
    <dgm:pt modelId="{DC5101CB-0348-40EB-8F17-9F5BA906B0C4}" type="parTrans" cxnId="{1C4255E0-DB4F-47D1-A63E-175A0214712D}">
      <dgm:prSet/>
      <dgm:spPr/>
      <dgm:t>
        <a:bodyPr/>
        <a:lstStyle/>
        <a:p>
          <a:endParaRPr lang="en-US"/>
        </a:p>
      </dgm:t>
    </dgm:pt>
    <dgm:pt modelId="{AF37076D-A66E-4D02-ACAF-239BCB63CA04}" type="sibTrans" cxnId="{1C4255E0-DB4F-47D1-A63E-175A0214712D}">
      <dgm:prSet/>
      <dgm:spPr/>
      <dgm:t>
        <a:bodyPr/>
        <a:lstStyle/>
        <a:p>
          <a:endParaRPr lang="en-US"/>
        </a:p>
      </dgm:t>
    </dgm:pt>
    <dgm:pt modelId="{8EE79F0C-90F1-4CD7-A43D-EA890CD41351}">
      <dgm:prSet custT="1"/>
      <dgm:spPr/>
      <dgm:t>
        <a:bodyPr vert="vert270"/>
        <a:lstStyle/>
        <a:p>
          <a:pPr algn="ctr">
            <a:spcBef>
              <a:spcPct val="0"/>
            </a:spcBef>
          </a:pPr>
          <a:r>
            <a:rPr lang="en-US" sz="1000"/>
            <a:t>Wrecking crews begin construction of access with timber mats</a:t>
          </a:r>
        </a:p>
      </dgm:t>
    </dgm:pt>
    <dgm:pt modelId="{C3CAA501-C25E-4C7E-839B-38199BA7276D}" type="parTrans" cxnId="{C6616283-2BAB-4F97-B6BA-93D51140E91A}">
      <dgm:prSet/>
      <dgm:spPr/>
      <dgm:t>
        <a:bodyPr/>
        <a:lstStyle/>
        <a:p>
          <a:endParaRPr lang="en-US"/>
        </a:p>
      </dgm:t>
    </dgm:pt>
    <dgm:pt modelId="{3C31AD8F-A45A-4EF1-8942-F7B8AFDC5359}" type="sibTrans" cxnId="{C6616283-2BAB-4F97-B6BA-93D51140E91A}">
      <dgm:prSet/>
      <dgm:spPr/>
      <dgm:t>
        <a:bodyPr/>
        <a:lstStyle/>
        <a:p>
          <a:endParaRPr lang="en-US"/>
        </a:p>
      </dgm:t>
    </dgm:pt>
    <dgm:pt modelId="{986AAE73-4BAD-4CDE-9D6D-0E563A04D505}">
      <dgm:prSet custT="1"/>
      <dgm:spPr/>
      <dgm:t>
        <a:bodyPr vert="vert270"/>
        <a:lstStyle/>
        <a:p>
          <a:pPr algn="ctr">
            <a:spcBef>
              <a:spcPct val="0"/>
            </a:spcBef>
          </a:pPr>
          <a:r>
            <a:rPr lang="en-US" sz="1000"/>
            <a:t>Containment booms and silt fencing  emplaced</a:t>
          </a:r>
        </a:p>
      </dgm:t>
    </dgm:pt>
    <dgm:pt modelId="{0779D066-6160-440C-87A4-EFE685A2AD28}" type="parTrans" cxnId="{B22E4F5B-76F4-4017-956E-A5970FB431CE}">
      <dgm:prSet/>
      <dgm:spPr/>
      <dgm:t>
        <a:bodyPr/>
        <a:lstStyle/>
        <a:p>
          <a:endParaRPr lang="en-US"/>
        </a:p>
      </dgm:t>
    </dgm:pt>
    <dgm:pt modelId="{6BDECDF1-A20B-41C3-A06D-CC55FC2D2A1D}" type="sibTrans" cxnId="{B22E4F5B-76F4-4017-956E-A5970FB431CE}">
      <dgm:prSet/>
      <dgm:spPr/>
      <dgm:t>
        <a:bodyPr/>
        <a:lstStyle/>
        <a:p>
          <a:endParaRPr lang="en-US"/>
        </a:p>
      </dgm:t>
    </dgm:pt>
    <dgm:pt modelId="{78AC716A-3C35-40EE-B09B-6F6A13441C20}">
      <dgm:prSet custT="1"/>
      <dgm:spPr/>
      <dgm:t>
        <a:bodyPr vert="vert270"/>
        <a:lstStyle/>
        <a:p>
          <a:pPr algn="ctr">
            <a:spcBef>
              <a:spcPct val="0"/>
            </a:spcBef>
          </a:pPr>
          <a:r>
            <a:rPr lang="en-US" sz="1000"/>
            <a:t>Water quality monitoring commenced</a:t>
          </a:r>
        </a:p>
      </dgm:t>
    </dgm:pt>
    <dgm:pt modelId="{67A7847F-5872-4DA2-8C67-3D2DF69D2670}" type="parTrans" cxnId="{82005379-EC7B-4ADB-B3C8-D7F9DAED7B38}">
      <dgm:prSet/>
      <dgm:spPr/>
      <dgm:t>
        <a:bodyPr/>
        <a:lstStyle/>
        <a:p>
          <a:endParaRPr lang="en-US"/>
        </a:p>
      </dgm:t>
    </dgm:pt>
    <dgm:pt modelId="{D8C61A90-0855-48D7-9A77-C255E647A27E}" type="sibTrans" cxnId="{82005379-EC7B-4ADB-B3C8-D7F9DAED7B38}">
      <dgm:prSet/>
      <dgm:spPr/>
      <dgm:t>
        <a:bodyPr/>
        <a:lstStyle/>
        <a:p>
          <a:endParaRPr lang="en-US"/>
        </a:p>
      </dgm:t>
    </dgm:pt>
    <dgm:pt modelId="{C9B1B0CF-0029-4283-B350-8E23F880E4D1}">
      <dgm:prSet/>
      <dgm:spPr>
        <a:solidFill>
          <a:schemeClr val="accent3">
            <a:lumMod val="40000"/>
            <a:lumOff val="60000"/>
            <a:alpha val="90000"/>
          </a:schemeClr>
        </a:solidFill>
      </dgm:spPr>
      <dgm:t>
        <a:bodyPr/>
        <a:lstStyle/>
        <a:p>
          <a:endParaRPr lang="en-US"/>
        </a:p>
      </dgm:t>
    </dgm:pt>
    <dgm:pt modelId="{2405F331-5FBA-43FF-AEF1-78E257BD1912}" type="parTrans" cxnId="{30192974-61E9-4836-8C23-2A50C5014EB4}">
      <dgm:prSet/>
      <dgm:spPr/>
      <dgm:t>
        <a:bodyPr/>
        <a:lstStyle/>
        <a:p>
          <a:endParaRPr lang="en-US"/>
        </a:p>
      </dgm:t>
    </dgm:pt>
    <dgm:pt modelId="{515AEAF3-1913-4FFA-AA56-FE94F8E640C2}" type="sibTrans" cxnId="{30192974-61E9-4836-8C23-2A50C5014EB4}">
      <dgm:prSet/>
      <dgm:spPr/>
      <dgm:t>
        <a:bodyPr/>
        <a:lstStyle/>
        <a:p>
          <a:endParaRPr lang="en-US"/>
        </a:p>
      </dgm:t>
    </dgm:pt>
    <dgm:pt modelId="{AF39223B-E562-4255-A693-14C557BBF561}">
      <dgm:prSet/>
      <dgm:spPr>
        <a:solidFill>
          <a:schemeClr val="accent3">
            <a:lumMod val="40000"/>
            <a:lumOff val="60000"/>
            <a:alpha val="90000"/>
          </a:schemeClr>
        </a:solidFill>
      </dgm:spPr>
      <dgm:t>
        <a:bodyPr/>
        <a:lstStyle/>
        <a:p>
          <a:endParaRPr lang="en-US"/>
        </a:p>
      </dgm:t>
    </dgm:pt>
    <dgm:pt modelId="{A0F3A5B2-787A-4C25-A8CF-57A8238F8BB7}" type="parTrans" cxnId="{D1EB38AE-7057-42D4-9A0F-88731C516EDE}">
      <dgm:prSet/>
      <dgm:spPr/>
      <dgm:t>
        <a:bodyPr/>
        <a:lstStyle/>
        <a:p>
          <a:endParaRPr lang="en-US"/>
        </a:p>
      </dgm:t>
    </dgm:pt>
    <dgm:pt modelId="{EE51BE7B-A58F-4C8D-9C5E-415069290F9D}" type="sibTrans" cxnId="{D1EB38AE-7057-42D4-9A0F-88731C516EDE}">
      <dgm:prSet/>
      <dgm:spPr/>
      <dgm:t>
        <a:bodyPr/>
        <a:lstStyle/>
        <a:p>
          <a:endParaRPr lang="en-US"/>
        </a:p>
      </dgm:t>
    </dgm:pt>
    <dgm:pt modelId="{F531AC72-8053-460C-A166-8C78C559870B}">
      <dgm:prSet custT="1"/>
      <dgm:spPr>
        <a:solidFill>
          <a:schemeClr val="accent3"/>
        </a:solidFill>
      </dgm:spPr>
      <dgm:t>
        <a:bodyPr/>
        <a:lstStyle/>
        <a:p>
          <a:r>
            <a:rPr lang="en-US" sz="1100"/>
            <a:t>October 30, 2025</a:t>
          </a:r>
        </a:p>
      </dgm:t>
    </dgm:pt>
    <dgm:pt modelId="{F4F0DA95-6CAE-4845-B9CC-86ED5AF0F637}" type="parTrans" cxnId="{0BDC4D41-4D73-4544-8C83-7C297322101E}">
      <dgm:prSet/>
      <dgm:spPr/>
      <dgm:t>
        <a:bodyPr/>
        <a:lstStyle/>
        <a:p>
          <a:endParaRPr lang="en-US"/>
        </a:p>
      </dgm:t>
    </dgm:pt>
    <dgm:pt modelId="{7ED47AC2-AEA8-4525-B246-C4E2E67384FC}" type="sibTrans" cxnId="{0BDC4D41-4D73-4544-8C83-7C297322101E}">
      <dgm:prSet/>
      <dgm:spPr/>
      <dgm:t>
        <a:bodyPr/>
        <a:lstStyle/>
        <a:p>
          <a:endParaRPr lang="en-US"/>
        </a:p>
      </dgm:t>
    </dgm:pt>
    <dgm:pt modelId="{89C552F5-789E-4B5C-98DD-0C52F59D51A9}">
      <dgm:prSet custT="1"/>
      <dgm:spPr>
        <a:solidFill>
          <a:schemeClr val="accent3"/>
        </a:solidFill>
      </dgm:spPr>
      <dgm:t>
        <a:bodyPr/>
        <a:lstStyle/>
        <a:p>
          <a:r>
            <a:rPr lang="en-US" sz="1100"/>
            <a:t>October 31, 2025</a:t>
          </a:r>
        </a:p>
      </dgm:t>
    </dgm:pt>
    <dgm:pt modelId="{DB3AA928-20C0-4E1A-BC2E-F657AD74A94C}" type="parTrans" cxnId="{815F52A5-9BDA-4C16-8000-50B56EF87A23}">
      <dgm:prSet/>
      <dgm:spPr/>
      <dgm:t>
        <a:bodyPr/>
        <a:lstStyle/>
        <a:p>
          <a:endParaRPr lang="en-US"/>
        </a:p>
      </dgm:t>
    </dgm:pt>
    <dgm:pt modelId="{428B52CE-6C28-45C3-A551-4F59D6F3E8C6}" type="sibTrans" cxnId="{815F52A5-9BDA-4C16-8000-50B56EF87A23}">
      <dgm:prSet/>
      <dgm:spPr/>
      <dgm:t>
        <a:bodyPr/>
        <a:lstStyle/>
        <a:p>
          <a:endParaRPr lang="en-US"/>
        </a:p>
      </dgm:t>
    </dgm:pt>
    <dgm:pt modelId="{D698A0F6-2B73-4696-94A7-B00224679C6C}" type="pres">
      <dgm:prSet presAssocID="{A5E8EEDF-B260-4716-B39A-D3D078CE521E}" presName="theList" presStyleCnt="0">
        <dgm:presLayoutVars>
          <dgm:dir/>
          <dgm:animLvl val="lvl"/>
          <dgm:resizeHandles val="exact"/>
        </dgm:presLayoutVars>
      </dgm:prSet>
      <dgm:spPr/>
    </dgm:pt>
    <dgm:pt modelId="{B5B0E4B8-6117-42F7-A601-68389EFDDA38}" type="pres">
      <dgm:prSet presAssocID="{A6C40891-6EF8-44D6-AFF5-49CFF8EA191B}" presName="compNode" presStyleCnt="0"/>
      <dgm:spPr/>
    </dgm:pt>
    <dgm:pt modelId="{640F97CB-F75C-4E67-90B0-01F812F2E208}" type="pres">
      <dgm:prSet presAssocID="{A6C40891-6EF8-44D6-AFF5-49CFF8EA191B}" presName="noGeometry" presStyleCnt="0"/>
      <dgm:spPr/>
    </dgm:pt>
    <dgm:pt modelId="{0906D980-93D6-4194-8FDF-5AC30D7DD287}" type="pres">
      <dgm:prSet presAssocID="{A6C40891-6EF8-44D6-AFF5-49CFF8EA191B}" presName="childTextVisible" presStyleLbl="bgAccFollowNode1" presStyleIdx="0" presStyleCnt="7" custAng="5400000" custScaleX="355145" custScaleY="786421" custLinFactY="-1722" custLinFactNeighborX="77998" custLinFactNeighborY="-100000">
        <dgm:presLayoutVars>
          <dgm:bulletEnabled val="1"/>
        </dgm:presLayoutVars>
      </dgm:prSet>
      <dgm:spPr/>
    </dgm:pt>
    <dgm:pt modelId="{185AD721-4DC7-4BCA-9409-00124F06087F}" type="pres">
      <dgm:prSet presAssocID="{A6C40891-6EF8-44D6-AFF5-49CFF8EA191B}" presName="childTextHidden" presStyleLbl="bgAccFollowNode1" presStyleIdx="0" presStyleCnt="7"/>
      <dgm:spPr/>
    </dgm:pt>
    <dgm:pt modelId="{781995CB-1747-467C-8C28-6688AF213AEB}" type="pres">
      <dgm:prSet presAssocID="{A6C40891-6EF8-44D6-AFF5-49CFF8EA191B}" presName="parentText" presStyleLbl="node1" presStyleIdx="0" presStyleCnt="7" custScaleX="347654" custScaleY="347654" custLinFactX="300000" custLinFactY="-200000" custLinFactNeighborX="366083" custLinFactNeighborY="-262249">
        <dgm:presLayoutVars>
          <dgm:chMax val="1"/>
          <dgm:bulletEnabled val="1"/>
        </dgm:presLayoutVars>
      </dgm:prSet>
      <dgm:spPr/>
    </dgm:pt>
    <dgm:pt modelId="{E162CEA2-BEBD-41FE-8AAE-87E84D0EDD81}" type="pres">
      <dgm:prSet presAssocID="{A6C40891-6EF8-44D6-AFF5-49CFF8EA191B}" presName="aSpace" presStyleCnt="0"/>
      <dgm:spPr/>
    </dgm:pt>
    <dgm:pt modelId="{2BD1620E-F004-4B0C-801A-37ADDB7105E8}" type="pres">
      <dgm:prSet presAssocID="{227F8E58-277B-4CE4-BEC9-ED2A4A43F592}" presName="compNode" presStyleCnt="0"/>
      <dgm:spPr/>
    </dgm:pt>
    <dgm:pt modelId="{18275B0E-BA92-4315-8BFE-30AC7BBD38D5}" type="pres">
      <dgm:prSet presAssocID="{227F8E58-277B-4CE4-BEC9-ED2A4A43F592}" presName="noGeometry" presStyleCnt="0"/>
      <dgm:spPr/>
    </dgm:pt>
    <dgm:pt modelId="{7BE26725-779E-42BD-92AE-ED3F4EC8E53E}" type="pres">
      <dgm:prSet presAssocID="{227F8E58-277B-4CE4-BEC9-ED2A4A43F592}" presName="childTextVisible" presStyleLbl="bgAccFollowNode1" presStyleIdx="1" presStyleCnt="7" custScaleX="297116" custScaleY="373982" custLinFactX="-100000" custLinFactY="100000" custLinFactNeighborX="-124873" custLinFactNeighborY="197978">
        <dgm:presLayoutVars>
          <dgm:bulletEnabled val="1"/>
        </dgm:presLayoutVars>
      </dgm:prSet>
      <dgm:spPr/>
    </dgm:pt>
    <dgm:pt modelId="{CB6B4ABD-C93D-4967-8D7F-940628E79CD4}" type="pres">
      <dgm:prSet presAssocID="{227F8E58-277B-4CE4-BEC9-ED2A4A43F592}" presName="childTextHidden" presStyleLbl="bgAccFollowNode1" presStyleIdx="1" presStyleCnt="7"/>
      <dgm:spPr/>
    </dgm:pt>
    <dgm:pt modelId="{3039A9F7-8F94-4DA9-9137-5960ECAE0FB5}" type="pres">
      <dgm:prSet presAssocID="{227F8E58-277B-4CE4-BEC9-ED2A4A43F592}" presName="parentText" presStyleLbl="node1" presStyleIdx="1" presStyleCnt="7" custScaleX="325549" custScaleY="325549" custLinFactX="-300000" custLinFactY="100000" custLinFactNeighborX="-319179" custLinFactNeighborY="115003">
        <dgm:presLayoutVars>
          <dgm:chMax val="1"/>
          <dgm:bulletEnabled val="1"/>
        </dgm:presLayoutVars>
      </dgm:prSet>
      <dgm:spPr/>
    </dgm:pt>
    <dgm:pt modelId="{1182C8B1-3338-4613-80B6-D057D374D0D8}" type="pres">
      <dgm:prSet presAssocID="{227F8E58-277B-4CE4-BEC9-ED2A4A43F592}" presName="aSpace" presStyleCnt="0"/>
      <dgm:spPr/>
    </dgm:pt>
    <dgm:pt modelId="{5A902CEE-E2A9-4B78-9165-A55024E92D76}" type="pres">
      <dgm:prSet presAssocID="{C1A7AEFB-D6EE-49A3-B318-79FDD7C14059}" presName="compNode" presStyleCnt="0"/>
      <dgm:spPr/>
    </dgm:pt>
    <dgm:pt modelId="{751661D8-1BCF-463A-A691-D92551B33938}" type="pres">
      <dgm:prSet presAssocID="{C1A7AEFB-D6EE-49A3-B318-79FDD7C14059}" presName="noGeometry" presStyleCnt="0"/>
      <dgm:spPr/>
    </dgm:pt>
    <dgm:pt modelId="{C99837ED-C161-419C-BC59-8F6D7640DF25}" type="pres">
      <dgm:prSet presAssocID="{C1A7AEFB-D6EE-49A3-B318-79FDD7C14059}" presName="childTextVisible" presStyleLbl="bgAccFollowNode1" presStyleIdx="2" presStyleCnt="7" custScaleX="272839" custScaleY="489939" custLinFactX="-86833" custLinFactY="98675" custLinFactNeighborX="-100000" custLinFactNeighborY="100000">
        <dgm:presLayoutVars>
          <dgm:bulletEnabled val="1"/>
        </dgm:presLayoutVars>
      </dgm:prSet>
      <dgm:spPr/>
    </dgm:pt>
    <dgm:pt modelId="{3FD4B03F-589F-4E5F-BE3D-965494B6ACB2}" type="pres">
      <dgm:prSet presAssocID="{C1A7AEFB-D6EE-49A3-B318-79FDD7C14059}" presName="childTextHidden" presStyleLbl="bgAccFollowNode1" presStyleIdx="2" presStyleCnt="7"/>
      <dgm:spPr/>
    </dgm:pt>
    <dgm:pt modelId="{DFB28E95-4408-4A6D-9461-38A7D503FC93}" type="pres">
      <dgm:prSet presAssocID="{C1A7AEFB-D6EE-49A3-B318-79FDD7C14059}" presName="parentText" presStyleLbl="node1" presStyleIdx="2" presStyleCnt="7" custScaleX="326178" custScaleY="325549" custLinFactX="-300000" custLinFactY="300000" custLinFactNeighborX="-324418" custLinFactNeighborY="372908">
        <dgm:presLayoutVars>
          <dgm:chMax val="1"/>
          <dgm:bulletEnabled val="1"/>
        </dgm:presLayoutVars>
      </dgm:prSet>
      <dgm:spPr/>
    </dgm:pt>
    <dgm:pt modelId="{DCD311DD-A206-4789-85C7-BFA63CF62F80}" type="pres">
      <dgm:prSet presAssocID="{C1A7AEFB-D6EE-49A3-B318-79FDD7C14059}" presName="aSpace" presStyleCnt="0"/>
      <dgm:spPr/>
    </dgm:pt>
    <dgm:pt modelId="{953C6077-22B3-4526-825F-EA5D70BF2D9D}" type="pres">
      <dgm:prSet presAssocID="{53D4553F-4A44-4FD4-A9EA-365270764185}" presName="compNode" presStyleCnt="0"/>
      <dgm:spPr/>
    </dgm:pt>
    <dgm:pt modelId="{686C1341-3DC5-47B5-91C8-3ED7253FAFDE}" type="pres">
      <dgm:prSet presAssocID="{53D4553F-4A44-4FD4-A9EA-365270764185}" presName="noGeometry" presStyleCnt="0"/>
      <dgm:spPr/>
    </dgm:pt>
    <dgm:pt modelId="{12D65B4B-6800-411C-9EBB-477BA7B166E5}" type="pres">
      <dgm:prSet presAssocID="{53D4553F-4A44-4FD4-A9EA-365270764185}" presName="childTextVisible" presStyleLbl="bgAccFollowNode1" presStyleIdx="3" presStyleCnt="7" custScaleX="284668" custScaleY="500482" custLinFactX="-40408" custLinFactY="100000" custLinFactNeighborX="-100000" custLinFactNeighborY="178441">
        <dgm:presLayoutVars>
          <dgm:bulletEnabled val="1"/>
        </dgm:presLayoutVars>
      </dgm:prSet>
      <dgm:spPr/>
    </dgm:pt>
    <dgm:pt modelId="{C5B24204-7890-4720-95EF-5916EFC0998E}" type="pres">
      <dgm:prSet presAssocID="{53D4553F-4A44-4FD4-A9EA-365270764185}" presName="childTextHidden" presStyleLbl="bgAccFollowNode1" presStyleIdx="3" presStyleCnt="7"/>
      <dgm:spPr/>
    </dgm:pt>
    <dgm:pt modelId="{5086F1FE-C501-474E-BE03-14B44A4B9AF2}" type="pres">
      <dgm:prSet presAssocID="{53D4553F-4A44-4FD4-A9EA-365270764185}" presName="parentText" presStyleLbl="node1" presStyleIdx="3" presStyleCnt="7" custScaleX="326178" custScaleY="326178" custLinFactX="-225677" custLinFactY="30274" custLinFactNeighborX="-300000" custLinFactNeighborY="100000">
        <dgm:presLayoutVars>
          <dgm:chMax val="1"/>
          <dgm:bulletEnabled val="1"/>
        </dgm:presLayoutVars>
      </dgm:prSet>
      <dgm:spPr/>
    </dgm:pt>
    <dgm:pt modelId="{D46DDB71-5507-4FE0-9D19-4C806B35471B}" type="pres">
      <dgm:prSet presAssocID="{53D4553F-4A44-4FD4-A9EA-365270764185}" presName="aSpace" presStyleCnt="0"/>
      <dgm:spPr/>
    </dgm:pt>
    <dgm:pt modelId="{FC2A1AF1-1588-44AD-9F7F-E81E7318A5B1}" type="pres">
      <dgm:prSet presAssocID="{38848094-092F-49F2-A5DA-B62E5C3AD425}" presName="compNode" presStyleCnt="0"/>
      <dgm:spPr/>
    </dgm:pt>
    <dgm:pt modelId="{5E754827-1CA2-4F96-8CE8-CF439383430F}" type="pres">
      <dgm:prSet presAssocID="{38848094-092F-49F2-A5DA-B62E5C3AD425}" presName="noGeometry" presStyleCnt="0"/>
      <dgm:spPr/>
    </dgm:pt>
    <dgm:pt modelId="{E3F9B63B-0BBF-4ED5-912F-FD6814FC417C}" type="pres">
      <dgm:prSet presAssocID="{38848094-092F-49F2-A5DA-B62E5C3AD425}" presName="childTextVisible" presStyleLbl="bgAccFollowNode1" presStyleIdx="4" presStyleCnt="7" custScaleX="262549" custScaleY="451951" custLinFactY="100000" custLinFactNeighborX="-84233" custLinFactNeighborY="104378">
        <dgm:presLayoutVars>
          <dgm:bulletEnabled val="1"/>
        </dgm:presLayoutVars>
      </dgm:prSet>
      <dgm:spPr>
        <a:solidFill>
          <a:schemeClr val="accent3">
            <a:lumMod val="40000"/>
            <a:lumOff val="60000"/>
            <a:alpha val="90000"/>
          </a:schemeClr>
        </a:solidFill>
      </dgm:spPr>
    </dgm:pt>
    <dgm:pt modelId="{0DE0CE0D-8D60-4315-AE68-A1D85002DC1B}" type="pres">
      <dgm:prSet presAssocID="{38848094-092F-49F2-A5DA-B62E5C3AD425}" presName="childTextHidden" presStyleLbl="bgAccFollowNode1" presStyleIdx="4" presStyleCnt="7"/>
      <dgm:spPr/>
    </dgm:pt>
    <dgm:pt modelId="{B1FA0079-5D29-4D88-BEB7-08825168EBEF}" type="pres">
      <dgm:prSet presAssocID="{38848094-092F-49F2-A5DA-B62E5C3AD425}" presName="parentText" presStyleLbl="node1" presStyleIdx="4" presStyleCnt="7" custScaleX="326178" custScaleY="326178" custLinFactX="-168793" custLinFactY="300000" custLinFactNeighborX="-200000" custLinFactNeighborY="381007">
        <dgm:presLayoutVars>
          <dgm:chMax val="1"/>
          <dgm:bulletEnabled val="1"/>
        </dgm:presLayoutVars>
      </dgm:prSet>
      <dgm:spPr/>
    </dgm:pt>
    <dgm:pt modelId="{93884ACE-E057-4ADA-9ACB-CF3D760EEC4A}" type="pres">
      <dgm:prSet presAssocID="{38848094-092F-49F2-A5DA-B62E5C3AD425}" presName="aSpace" presStyleCnt="0"/>
      <dgm:spPr/>
    </dgm:pt>
    <dgm:pt modelId="{AF62BEE8-C113-4EB2-8945-0627749D9755}" type="pres">
      <dgm:prSet presAssocID="{F531AC72-8053-460C-A166-8C78C559870B}" presName="compNode" presStyleCnt="0"/>
      <dgm:spPr/>
    </dgm:pt>
    <dgm:pt modelId="{102CC160-3518-4DD1-B3FE-7ADF334C0D8C}" type="pres">
      <dgm:prSet presAssocID="{F531AC72-8053-460C-A166-8C78C559870B}" presName="noGeometry" presStyleCnt="0"/>
      <dgm:spPr/>
    </dgm:pt>
    <dgm:pt modelId="{8713866B-5D0B-4565-A9AE-B81B5748A24A}" type="pres">
      <dgm:prSet presAssocID="{F531AC72-8053-460C-A166-8C78C559870B}" presName="childTextVisible" presStyleLbl="bgAccFollowNode1" presStyleIdx="5" presStyleCnt="7" custScaleX="310931" custScaleY="451951" custLinFactY="107314" custLinFactNeighborX="-42251" custLinFactNeighborY="200000">
        <dgm:presLayoutVars>
          <dgm:bulletEnabled val="1"/>
        </dgm:presLayoutVars>
      </dgm:prSet>
      <dgm:spPr>
        <a:solidFill>
          <a:schemeClr val="accent3">
            <a:lumMod val="40000"/>
            <a:lumOff val="60000"/>
            <a:alpha val="90000"/>
          </a:schemeClr>
        </a:solidFill>
      </dgm:spPr>
    </dgm:pt>
    <dgm:pt modelId="{3D94620F-85B9-49C6-9E38-E9E26D333ED9}" type="pres">
      <dgm:prSet presAssocID="{F531AC72-8053-460C-A166-8C78C559870B}" presName="childTextHidden" presStyleLbl="bgAccFollowNode1" presStyleIdx="5" presStyleCnt="7"/>
      <dgm:spPr/>
    </dgm:pt>
    <dgm:pt modelId="{FF14D70C-8346-4286-BCF3-ACE3AE997EF7}" type="pres">
      <dgm:prSet presAssocID="{F531AC72-8053-460C-A166-8C78C559870B}" presName="parentText" presStyleLbl="node1" presStyleIdx="5" presStyleCnt="7" custScaleX="328078" custScaleY="326178" custLinFactX="-121558" custLinFactY="100000" custLinFactNeighborX="-200000" custLinFactNeighborY="111515">
        <dgm:presLayoutVars>
          <dgm:chMax val="1"/>
          <dgm:bulletEnabled val="1"/>
        </dgm:presLayoutVars>
      </dgm:prSet>
      <dgm:spPr/>
    </dgm:pt>
    <dgm:pt modelId="{F4A02B05-FC06-44D9-A055-8CE9738F5626}" type="pres">
      <dgm:prSet presAssocID="{F531AC72-8053-460C-A166-8C78C559870B}" presName="aSpace" presStyleCnt="0"/>
      <dgm:spPr/>
    </dgm:pt>
    <dgm:pt modelId="{BFA1AF53-B5EA-47F6-A2B8-4AC5D17AB662}" type="pres">
      <dgm:prSet presAssocID="{89C552F5-789E-4B5C-98DD-0C52F59D51A9}" presName="compNode" presStyleCnt="0"/>
      <dgm:spPr/>
    </dgm:pt>
    <dgm:pt modelId="{FB4CF3E2-3704-4062-9AB6-5B6B2DBAC840}" type="pres">
      <dgm:prSet presAssocID="{89C552F5-789E-4B5C-98DD-0C52F59D51A9}" presName="noGeometry" presStyleCnt="0"/>
      <dgm:spPr/>
    </dgm:pt>
    <dgm:pt modelId="{E8935DEA-3062-4519-A10E-35276405C780}" type="pres">
      <dgm:prSet presAssocID="{89C552F5-789E-4B5C-98DD-0C52F59D51A9}" presName="childTextVisible" presStyleLbl="bgAccFollowNode1" presStyleIdx="6" presStyleCnt="7" custScaleX="316049" custScaleY="766768" custLinFactY="100000" custLinFactNeighborX="12069" custLinFactNeighborY="196985">
        <dgm:presLayoutVars>
          <dgm:bulletEnabled val="1"/>
        </dgm:presLayoutVars>
      </dgm:prSet>
      <dgm:spPr>
        <a:solidFill>
          <a:schemeClr val="accent3">
            <a:lumMod val="40000"/>
            <a:lumOff val="60000"/>
            <a:alpha val="90000"/>
          </a:schemeClr>
        </a:solidFill>
      </dgm:spPr>
    </dgm:pt>
    <dgm:pt modelId="{C80BB38A-63B9-48C3-BCF1-3627E78E207B}" type="pres">
      <dgm:prSet presAssocID="{89C552F5-789E-4B5C-98DD-0C52F59D51A9}" presName="childTextHidden" presStyleLbl="bgAccFollowNode1" presStyleIdx="6" presStyleCnt="7"/>
      <dgm:spPr/>
    </dgm:pt>
    <dgm:pt modelId="{0423620D-ADF2-45AA-9B3A-AA6A5FF2419D}" type="pres">
      <dgm:prSet presAssocID="{89C552F5-789E-4B5C-98DD-0C52F59D51A9}" presName="parentText" presStyleLbl="node1" presStyleIdx="6" presStyleCnt="7" custScaleX="328078" custScaleY="328078" custLinFactX="-104349" custLinFactY="301302" custLinFactNeighborX="-200000" custLinFactNeighborY="400000">
        <dgm:presLayoutVars>
          <dgm:chMax val="1"/>
          <dgm:bulletEnabled val="1"/>
        </dgm:presLayoutVars>
      </dgm:prSet>
      <dgm:spPr/>
    </dgm:pt>
  </dgm:ptLst>
  <dgm:cxnLst>
    <dgm:cxn modelId="{8C84C015-35F4-4A45-99C5-4542F5CC7F3F}" srcId="{A6C40891-6EF8-44D6-AFF5-49CFF8EA191B}" destId="{70DB9FD6-1F75-464B-ACD3-EC33201802C1}" srcOrd="0" destOrd="0" parTransId="{B8A99FEC-6430-4DFA-BAB3-13D44041A8A5}" sibTransId="{1280063F-54A7-4914-9449-085D3B015FAC}"/>
    <dgm:cxn modelId="{0F499C22-9955-4348-A3BB-B414F3FDA3C0}" type="presOf" srcId="{AF39223B-E562-4255-A693-14C557BBF561}" destId="{C5B24204-7890-4720-95EF-5916EFC0998E}" srcOrd="1" destOrd="1" presId="urn:microsoft.com/office/officeart/2005/8/layout/hProcess6"/>
    <dgm:cxn modelId="{D3341425-204C-40C9-AB7D-73C22860A55D}" type="presOf" srcId="{4C1E4C81-6118-484E-94E5-31A318F90D5F}" destId="{C99837ED-C161-419C-BC59-8F6D7640DF25}" srcOrd="0" destOrd="0" presId="urn:microsoft.com/office/officeart/2005/8/layout/hProcess6"/>
    <dgm:cxn modelId="{FA53F428-628A-4A4D-9B09-251E3958783A}" type="presOf" srcId="{78AC716A-3C35-40EE-B09B-6F6A13441C20}" destId="{185AD721-4DC7-4BCA-9409-00124F06087F}" srcOrd="1" destOrd="4" presId="urn:microsoft.com/office/officeart/2005/8/layout/hProcess6"/>
    <dgm:cxn modelId="{4898C329-C70F-4331-ADEE-61ED949D39D3}" type="presOf" srcId="{8EE79F0C-90F1-4CD7-A43D-EA890CD41351}" destId="{0906D980-93D6-4194-8FDF-5AC30D7DD287}" srcOrd="0" destOrd="2" presId="urn:microsoft.com/office/officeart/2005/8/layout/hProcess6"/>
    <dgm:cxn modelId="{F2F1F329-58E7-4EF9-A645-8363AB382BC4}" type="presOf" srcId="{F531AC72-8053-460C-A166-8C78C559870B}" destId="{FF14D70C-8346-4286-BCF3-ACE3AE997EF7}" srcOrd="0" destOrd="0" presId="urn:microsoft.com/office/officeart/2005/8/layout/hProcess6"/>
    <dgm:cxn modelId="{4447B92C-6597-45C5-9EF3-BD0EDB65999B}" type="presOf" srcId="{89C552F5-789E-4B5C-98DD-0C52F59D51A9}" destId="{0423620D-ADF2-45AA-9B3A-AA6A5FF2419D}" srcOrd="0" destOrd="0" presId="urn:microsoft.com/office/officeart/2005/8/layout/hProcess6"/>
    <dgm:cxn modelId="{69C3FC33-90E4-4532-967F-E30CBC8AB6CD}" type="presOf" srcId="{986AAE73-4BAD-4CDE-9D6D-0E563A04D505}" destId="{185AD721-4DC7-4BCA-9409-00124F06087F}" srcOrd="1" destOrd="3" presId="urn:microsoft.com/office/officeart/2005/8/layout/hProcess6"/>
    <dgm:cxn modelId="{AB846034-91FF-4639-AC5F-227773561962}" type="presOf" srcId="{C9B1B0CF-0029-4283-B350-8E23F880E4D1}" destId="{C5B24204-7890-4720-95EF-5916EFC0998E}" srcOrd="1" destOrd="0" presId="urn:microsoft.com/office/officeart/2005/8/layout/hProcess6"/>
    <dgm:cxn modelId="{DB203E36-062A-4638-93F0-C26858DDA5D8}" type="presOf" srcId="{A6C40891-6EF8-44D6-AFF5-49CFF8EA191B}" destId="{781995CB-1747-467C-8C28-6688AF213AEB}" srcOrd="0" destOrd="0" presId="urn:microsoft.com/office/officeart/2005/8/layout/hProcess6"/>
    <dgm:cxn modelId="{CBC3BC3B-EE97-4A0A-A5B3-3DF8D37FF940}" type="presOf" srcId="{70DB9FD6-1F75-464B-ACD3-EC33201802C1}" destId="{0906D980-93D6-4194-8FDF-5AC30D7DD287}" srcOrd="0" destOrd="0" presId="urn:microsoft.com/office/officeart/2005/8/layout/hProcess6"/>
    <dgm:cxn modelId="{FAB67C3C-6582-4A32-B2DB-F5F73527FBA5}" srcId="{A5E8EEDF-B260-4716-B39A-D3D078CE521E}" destId="{227F8E58-277B-4CE4-BEC9-ED2A4A43F592}" srcOrd="1" destOrd="0" parTransId="{CB7C7CCD-DA92-4B0A-884D-31ED08A55391}" sibTransId="{772F8E5A-C658-4277-9B79-001B50C88CC5}"/>
    <dgm:cxn modelId="{5BEEC33D-A780-421F-A9DA-9F7CDB39A28A}" type="presOf" srcId="{4C1E4C81-6118-484E-94E5-31A318F90D5F}" destId="{3FD4B03F-589F-4E5F-BE3D-965494B6ACB2}" srcOrd="1" destOrd="0" presId="urn:microsoft.com/office/officeart/2005/8/layout/hProcess6"/>
    <dgm:cxn modelId="{5DDFA440-5D0E-4F18-916F-331B6BB63730}" type="presOf" srcId="{78AC716A-3C35-40EE-B09B-6F6A13441C20}" destId="{0906D980-93D6-4194-8FDF-5AC30D7DD287}" srcOrd="0" destOrd="4" presId="urn:microsoft.com/office/officeart/2005/8/layout/hProcess6"/>
    <dgm:cxn modelId="{B22E4F5B-76F4-4017-956E-A5970FB431CE}" srcId="{A6C40891-6EF8-44D6-AFF5-49CFF8EA191B}" destId="{986AAE73-4BAD-4CDE-9D6D-0E563A04D505}" srcOrd="3" destOrd="0" parTransId="{0779D066-6160-440C-87A4-EFE685A2AD28}" sibTransId="{6BDECDF1-A20B-41C3-A06D-CC55FC2D2A1D}"/>
    <dgm:cxn modelId="{0BDC4D41-4D73-4544-8C83-7C297322101E}" srcId="{A5E8EEDF-B260-4716-B39A-D3D078CE521E}" destId="{F531AC72-8053-460C-A166-8C78C559870B}" srcOrd="5" destOrd="0" parTransId="{F4F0DA95-6CAE-4845-B9CC-86ED5AF0F637}" sibTransId="{7ED47AC2-AEA8-4525-B246-C4E2E67384FC}"/>
    <dgm:cxn modelId="{BBB2D143-D5DA-4417-86FF-26C4A275E948}" srcId="{A5E8EEDF-B260-4716-B39A-D3D078CE521E}" destId="{38848094-092F-49F2-A5DA-B62E5C3AD425}" srcOrd="4" destOrd="0" parTransId="{162ACDCF-FEC4-4105-9B5A-709B30F1C049}" sibTransId="{EFA53335-4DB2-42FB-B50F-4FAB42304AFB}"/>
    <dgm:cxn modelId="{2BAD3368-FF9A-4448-96EA-AA5584CE3173}" type="presOf" srcId="{FDDFB08F-0E68-4C73-A2BF-B66B72E097D4}" destId="{7BE26725-779E-42BD-92AE-ED3F4EC8E53E}" srcOrd="0" destOrd="0" presId="urn:microsoft.com/office/officeart/2005/8/layout/hProcess6"/>
    <dgm:cxn modelId="{F478E548-CB2C-43CF-A5D0-77F050435661}" type="presOf" srcId="{8EE79F0C-90F1-4CD7-A43D-EA890CD41351}" destId="{185AD721-4DC7-4BCA-9409-00124F06087F}" srcOrd="1" destOrd="2" presId="urn:microsoft.com/office/officeart/2005/8/layout/hProcess6"/>
    <dgm:cxn modelId="{FC09104E-BAA7-4C5D-B590-08B58179ACDA}" type="presOf" srcId="{C4842EF7-FDEC-4A9C-B8B2-35522BAF2DE3}" destId="{0906D980-93D6-4194-8FDF-5AC30D7DD287}" srcOrd="0" destOrd="1" presId="urn:microsoft.com/office/officeart/2005/8/layout/hProcess6"/>
    <dgm:cxn modelId="{30192974-61E9-4836-8C23-2A50C5014EB4}" srcId="{53D4553F-4A44-4FD4-A9EA-365270764185}" destId="{C9B1B0CF-0029-4283-B350-8E23F880E4D1}" srcOrd="0" destOrd="0" parTransId="{2405F331-5FBA-43FF-AEF1-78E257BD1912}" sibTransId="{515AEAF3-1913-4FFA-AA56-FE94F8E640C2}"/>
    <dgm:cxn modelId="{74853676-2E0D-476B-9161-14C481F0F84E}" type="presOf" srcId="{53D4553F-4A44-4FD4-A9EA-365270764185}" destId="{5086F1FE-C501-474E-BE03-14B44A4B9AF2}" srcOrd="0" destOrd="0" presId="urn:microsoft.com/office/officeart/2005/8/layout/hProcess6"/>
    <dgm:cxn modelId="{82005379-EC7B-4ADB-B3C8-D7F9DAED7B38}" srcId="{A6C40891-6EF8-44D6-AFF5-49CFF8EA191B}" destId="{78AC716A-3C35-40EE-B09B-6F6A13441C20}" srcOrd="4" destOrd="0" parTransId="{67A7847F-5872-4DA2-8C67-3D2DF69D2670}" sibTransId="{D8C61A90-0855-48D7-9A77-C255E647A27E}"/>
    <dgm:cxn modelId="{935C6282-2765-47EF-B88C-259989050483}" srcId="{A5E8EEDF-B260-4716-B39A-D3D078CE521E}" destId="{C1A7AEFB-D6EE-49A3-B318-79FDD7C14059}" srcOrd="2" destOrd="0" parTransId="{FF0ADA5B-FE04-4BBC-AD6D-795EA37EEFB5}" sibTransId="{ADF522CD-09C0-48FE-87BE-3B00D9D80A9B}"/>
    <dgm:cxn modelId="{C6616283-2BAB-4F97-B6BA-93D51140E91A}" srcId="{A6C40891-6EF8-44D6-AFF5-49CFF8EA191B}" destId="{8EE79F0C-90F1-4CD7-A43D-EA890CD41351}" srcOrd="2" destOrd="0" parTransId="{C3CAA501-C25E-4C7E-839B-38199BA7276D}" sibTransId="{3C31AD8F-A45A-4EF1-8942-F7B8AFDC5359}"/>
    <dgm:cxn modelId="{B9DEBC8B-E781-441F-B060-9E7C77677288}" type="presOf" srcId="{C4842EF7-FDEC-4A9C-B8B2-35522BAF2DE3}" destId="{185AD721-4DC7-4BCA-9409-00124F06087F}" srcOrd="1" destOrd="1" presId="urn:microsoft.com/office/officeart/2005/8/layout/hProcess6"/>
    <dgm:cxn modelId="{F910FFA2-D9A6-430C-94DB-99CD66B8DCB3}" type="presOf" srcId="{C1A7AEFB-D6EE-49A3-B318-79FDD7C14059}" destId="{DFB28E95-4408-4A6D-9461-38A7D503FC93}" srcOrd="0" destOrd="0" presId="urn:microsoft.com/office/officeart/2005/8/layout/hProcess6"/>
    <dgm:cxn modelId="{815F52A5-9BDA-4C16-8000-50B56EF87A23}" srcId="{A5E8EEDF-B260-4716-B39A-D3D078CE521E}" destId="{89C552F5-789E-4B5C-98DD-0C52F59D51A9}" srcOrd="6" destOrd="0" parTransId="{DB3AA928-20C0-4E1A-BC2E-F657AD74A94C}" sibTransId="{428B52CE-6C28-45C3-A551-4F59D6F3E8C6}"/>
    <dgm:cxn modelId="{D1EB38AE-7057-42D4-9A0F-88731C516EDE}" srcId="{53D4553F-4A44-4FD4-A9EA-365270764185}" destId="{AF39223B-E562-4255-A693-14C557BBF561}" srcOrd="1" destOrd="0" parTransId="{A0F3A5B2-787A-4C25-A8CF-57A8238F8BB7}" sibTransId="{EE51BE7B-A58F-4C8D-9C5E-415069290F9D}"/>
    <dgm:cxn modelId="{E760E1B0-A9FD-44C6-971C-B2E94B77F902}" type="presOf" srcId="{227F8E58-277B-4CE4-BEC9-ED2A4A43F592}" destId="{3039A9F7-8F94-4DA9-9137-5960ECAE0FB5}" srcOrd="0" destOrd="0" presId="urn:microsoft.com/office/officeart/2005/8/layout/hProcess6"/>
    <dgm:cxn modelId="{3C2C28B8-C542-4A91-A9AD-84169FA5D538}" srcId="{A5E8EEDF-B260-4716-B39A-D3D078CE521E}" destId="{53D4553F-4A44-4FD4-A9EA-365270764185}" srcOrd="3" destOrd="0" parTransId="{9D102C00-06A7-4D3B-B50F-0E936CAD504E}" sibTransId="{86EF77E8-983F-40DC-90A7-3C636A37616D}"/>
    <dgm:cxn modelId="{BE363DBA-B7FE-4CE5-9A78-AFDA50F3B7C8}" srcId="{A5E8EEDF-B260-4716-B39A-D3D078CE521E}" destId="{A6C40891-6EF8-44D6-AFF5-49CFF8EA191B}" srcOrd="0" destOrd="0" parTransId="{B619AA9A-E837-4992-B5FE-292AA1E399F5}" sibTransId="{D099129B-7232-437C-BA6F-209B8622C4EF}"/>
    <dgm:cxn modelId="{325D83BD-A787-4D00-BBF0-4B1ABA0B39F7}" type="presOf" srcId="{986AAE73-4BAD-4CDE-9D6D-0E563A04D505}" destId="{0906D980-93D6-4194-8FDF-5AC30D7DD287}" srcOrd="0" destOrd="3" presId="urn:microsoft.com/office/officeart/2005/8/layout/hProcess6"/>
    <dgm:cxn modelId="{DA19CBBD-ECB3-4A3A-AA12-521ECCD86C25}" type="presOf" srcId="{38848094-092F-49F2-A5DA-B62E5C3AD425}" destId="{B1FA0079-5D29-4D88-BEB7-08825168EBEF}" srcOrd="0" destOrd="0" presId="urn:microsoft.com/office/officeart/2005/8/layout/hProcess6"/>
    <dgm:cxn modelId="{E53B5AC5-99AC-46F7-85C5-F1F27B6496AC}" srcId="{227F8E58-277B-4CE4-BEC9-ED2A4A43F592}" destId="{FDDFB08F-0E68-4C73-A2BF-B66B72E097D4}" srcOrd="0" destOrd="0" parTransId="{F98C464E-04A1-479A-B6E7-748200068EC3}" sibTransId="{33DE0B78-9723-499E-84A9-AD19126E37FF}"/>
    <dgm:cxn modelId="{38D579C6-186A-4D28-A114-A09A3A26E373}" type="presOf" srcId="{AF39223B-E562-4255-A693-14C557BBF561}" destId="{12D65B4B-6800-411C-9EBB-477BA7B166E5}" srcOrd="0" destOrd="1" presId="urn:microsoft.com/office/officeart/2005/8/layout/hProcess6"/>
    <dgm:cxn modelId="{3A380ED6-64D4-4B8B-8BDF-BB93499E391C}" type="presOf" srcId="{C9B1B0CF-0029-4283-B350-8E23F880E4D1}" destId="{12D65B4B-6800-411C-9EBB-477BA7B166E5}" srcOrd="0" destOrd="0" presId="urn:microsoft.com/office/officeart/2005/8/layout/hProcess6"/>
    <dgm:cxn modelId="{4877A4D9-ED3F-4133-A748-C8DBBD8986E2}" type="presOf" srcId="{FDDFB08F-0E68-4C73-A2BF-B66B72E097D4}" destId="{CB6B4ABD-C93D-4967-8D7F-940628E79CD4}" srcOrd="1" destOrd="0" presId="urn:microsoft.com/office/officeart/2005/8/layout/hProcess6"/>
    <dgm:cxn modelId="{E5BE44DA-648F-4E78-9D71-401FC878D3D2}" type="presOf" srcId="{70DB9FD6-1F75-464B-ACD3-EC33201802C1}" destId="{185AD721-4DC7-4BCA-9409-00124F06087F}" srcOrd="1" destOrd="0" presId="urn:microsoft.com/office/officeart/2005/8/layout/hProcess6"/>
    <dgm:cxn modelId="{86CF55DB-EE85-4655-AC33-7003D5EC420E}" type="presOf" srcId="{A5E8EEDF-B260-4716-B39A-D3D078CE521E}" destId="{D698A0F6-2B73-4696-94A7-B00224679C6C}" srcOrd="0" destOrd="0" presId="urn:microsoft.com/office/officeart/2005/8/layout/hProcess6"/>
    <dgm:cxn modelId="{1C4255E0-DB4F-47D1-A63E-175A0214712D}" srcId="{A6C40891-6EF8-44D6-AFF5-49CFF8EA191B}" destId="{C4842EF7-FDEC-4A9C-B8B2-35522BAF2DE3}" srcOrd="1" destOrd="0" parTransId="{DC5101CB-0348-40EB-8F17-9F5BA906B0C4}" sibTransId="{AF37076D-A66E-4D02-ACAF-239BCB63CA04}"/>
    <dgm:cxn modelId="{2CFFF0FB-CC58-4AED-B620-497F45189EAF}" srcId="{C1A7AEFB-D6EE-49A3-B318-79FDD7C14059}" destId="{4C1E4C81-6118-484E-94E5-31A318F90D5F}" srcOrd="0" destOrd="0" parTransId="{49A08125-1673-445E-9055-7F2F85EA7F88}" sibTransId="{5A957DA4-CA1A-4142-B7F7-A2D95607095A}"/>
    <dgm:cxn modelId="{A0D6DE84-B195-4BE8-B5DF-A5EFF430E248}" type="presParOf" srcId="{D698A0F6-2B73-4696-94A7-B00224679C6C}" destId="{B5B0E4B8-6117-42F7-A601-68389EFDDA38}" srcOrd="0" destOrd="0" presId="urn:microsoft.com/office/officeart/2005/8/layout/hProcess6"/>
    <dgm:cxn modelId="{CA395A2A-0CF9-497E-BAE5-3125681D76AB}" type="presParOf" srcId="{B5B0E4B8-6117-42F7-A601-68389EFDDA38}" destId="{640F97CB-F75C-4E67-90B0-01F812F2E208}" srcOrd="0" destOrd="0" presId="urn:microsoft.com/office/officeart/2005/8/layout/hProcess6"/>
    <dgm:cxn modelId="{2BDD91F7-F4F3-4DDE-93EA-9DF76D7B8A15}" type="presParOf" srcId="{B5B0E4B8-6117-42F7-A601-68389EFDDA38}" destId="{0906D980-93D6-4194-8FDF-5AC30D7DD287}" srcOrd="1" destOrd="0" presId="urn:microsoft.com/office/officeart/2005/8/layout/hProcess6"/>
    <dgm:cxn modelId="{E2D9458C-9747-4360-B716-44E6D66EE125}" type="presParOf" srcId="{B5B0E4B8-6117-42F7-A601-68389EFDDA38}" destId="{185AD721-4DC7-4BCA-9409-00124F06087F}" srcOrd="2" destOrd="0" presId="urn:microsoft.com/office/officeart/2005/8/layout/hProcess6"/>
    <dgm:cxn modelId="{B7E8995E-DE8A-4678-9313-73FCFAE2F9A6}" type="presParOf" srcId="{B5B0E4B8-6117-42F7-A601-68389EFDDA38}" destId="{781995CB-1747-467C-8C28-6688AF213AEB}" srcOrd="3" destOrd="0" presId="urn:microsoft.com/office/officeart/2005/8/layout/hProcess6"/>
    <dgm:cxn modelId="{313751D2-9FE8-48FA-BB04-1578CC29E65D}" type="presParOf" srcId="{D698A0F6-2B73-4696-94A7-B00224679C6C}" destId="{E162CEA2-BEBD-41FE-8AAE-87E84D0EDD81}" srcOrd="1" destOrd="0" presId="urn:microsoft.com/office/officeart/2005/8/layout/hProcess6"/>
    <dgm:cxn modelId="{F497288C-8078-488D-928D-7F568B90AF38}" type="presParOf" srcId="{D698A0F6-2B73-4696-94A7-B00224679C6C}" destId="{2BD1620E-F004-4B0C-801A-37ADDB7105E8}" srcOrd="2" destOrd="0" presId="urn:microsoft.com/office/officeart/2005/8/layout/hProcess6"/>
    <dgm:cxn modelId="{F3570556-DF74-4AA8-9B46-A6135ED58F05}" type="presParOf" srcId="{2BD1620E-F004-4B0C-801A-37ADDB7105E8}" destId="{18275B0E-BA92-4315-8BFE-30AC7BBD38D5}" srcOrd="0" destOrd="0" presId="urn:microsoft.com/office/officeart/2005/8/layout/hProcess6"/>
    <dgm:cxn modelId="{42881F4E-EA5E-457A-806F-D51514BD6FB3}" type="presParOf" srcId="{2BD1620E-F004-4B0C-801A-37ADDB7105E8}" destId="{7BE26725-779E-42BD-92AE-ED3F4EC8E53E}" srcOrd="1" destOrd="0" presId="urn:microsoft.com/office/officeart/2005/8/layout/hProcess6"/>
    <dgm:cxn modelId="{034A4490-27F5-42DD-BAE8-1093B0919AC0}" type="presParOf" srcId="{2BD1620E-F004-4B0C-801A-37ADDB7105E8}" destId="{CB6B4ABD-C93D-4967-8D7F-940628E79CD4}" srcOrd="2" destOrd="0" presId="urn:microsoft.com/office/officeart/2005/8/layout/hProcess6"/>
    <dgm:cxn modelId="{235B71C0-9255-4BD4-8EDA-438DAE3BDD48}" type="presParOf" srcId="{2BD1620E-F004-4B0C-801A-37ADDB7105E8}" destId="{3039A9F7-8F94-4DA9-9137-5960ECAE0FB5}" srcOrd="3" destOrd="0" presId="urn:microsoft.com/office/officeart/2005/8/layout/hProcess6"/>
    <dgm:cxn modelId="{160BC3C8-79CF-40EA-B02A-20F6A121644F}" type="presParOf" srcId="{D698A0F6-2B73-4696-94A7-B00224679C6C}" destId="{1182C8B1-3338-4613-80B6-D057D374D0D8}" srcOrd="3" destOrd="0" presId="urn:microsoft.com/office/officeart/2005/8/layout/hProcess6"/>
    <dgm:cxn modelId="{9345D2EF-D8A4-4389-87F0-8B0CE74FFAD4}" type="presParOf" srcId="{D698A0F6-2B73-4696-94A7-B00224679C6C}" destId="{5A902CEE-E2A9-4B78-9165-A55024E92D76}" srcOrd="4" destOrd="0" presId="urn:microsoft.com/office/officeart/2005/8/layout/hProcess6"/>
    <dgm:cxn modelId="{F1B17E90-5BFB-4689-A29B-371442683D26}" type="presParOf" srcId="{5A902CEE-E2A9-4B78-9165-A55024E92D76}" destId="{751661D8-1BCF-463A-A691-D92551B33938}" srcOrd="0" destOrd="0" presId="urn:microsoft.com/office/officeart/2005/8/layout/hProcess6"/>
    <dgm:cxn modelId="{F31FF229-F08D-41F9-9080-3D849D0AA365}" type="presParOf" srcId="{5A902CEE-E2A9-4B78-9165-A55024E92D76}" destId="{C99837ED-C161-419C-BC59-8F6D7640DF25}" srcOrd="1" destOrd="0" presId="urn:microsoft.com/office/officeart/2005/8/layout/hProcess6"/>
    <dgm:cxn modelId="{8AD5FC40-B3EA-4F86-BDC4-6890A924CC28}" type="presParOf" srcId="{5A902CEE-E2A9-4B78-9165-A55024E92D76}" destId="{3FD4B03F-589F-4E5F-BE3D-965494B6ACB2}" srcOrd="2" destOrd="0" presId="urn:microsoft.com/office/officeart/2005/8/layout/hProcess6"/>
    <dgm:cxn modelId="{67F29B63-F488-4B11-93EF-203B266D7858}" type="presParOf" srcId="{5A902CEE-E2A9-4B78-9165-A55024E92D76}" destId="{DFB28E95-4408-4A6D-9461-38A7D503FC93}" srcOrd="3" destOrd="0" presId="urn:microsoft.com/office/officeart/2005/8/layout/hProcess6"/>
    <dgm:cxn modelId="{5EA0DB05-AAB0-4D8B-A2CE-9310273162DC}" type="presParOf" srcId="{D698A0F6-2B73-4696-94A7-B00224679C6C}" destId="{DCD311DD-A206-4789-85C7-BFA63CF62F80}" srcOrd="5" destOrd="0" presId="urn:microsoft.com/office/officeart/2005/8/layout/hProcess6"/>
    <dgm:cxn modelId="{4E15AE51-5187-42BC-B2AA-8EC7B228050A}" type="presParOf" srcId="{D698A0F6-2B73-4696-94A7-B00224679C6C}" destId="{953C6077-22B3-4526-825F-EA5D70BF2D9D}" srcOrd="6" destOrd="0" presId="urn:microsoft.com/office/officeart/2005/8/layout/hProcess6"/>
    <dgm:cxn modelId="{2033C589-3A0B-48B5-A6EA-B0BBFC02DEF9}" type="presParOf" srcId="{953C6077-22B3-4526-825F-EA5D70BF2D9D}" destId="{686C1341-3DC5-47B5-91C8-3ED7253FAFDE}" srcOrd="0" destOrd="0" presId="urn:microsoft.com/office/officeart/2005/8/layout/hProcess6"/>
    <dgm:cxn modelId="{4241B6DA-BD86-4CD9-9A9E-56803066F34C}" type="presParOf" srcId="{953C6077-22B3-4526-825F-EA5D70BF2D9D}" destId="{12D65B4B-6800-411C-9EBB-477BA7B166E5}" srcOrd="1" destOrd="0" presId="urn:microsoft.com/office/officeart/2005/8/layout/hProcess6"/>
    <dgm:cxn modelId="{D93F7033-D303-42A2-A662-36DC33195B15}" type="presParOf" srcId="{953C6077-22B3-4526-825F-EA5D70BF2D9D}" destId="{C5B24204-7890-4720-95EF-5916EFC0998E}" srcOrd="2" destOrd="0" presId="urn:microsoft.com/office/officeart/2005/8/layout/hProcess6"/>
    <dgm:cxn modelId="{C2CBE28A-7525-47E8-9E8B-27F879CBDF8A}" type="presParOf" srcId="{953C6077-22B3-4526-825F-EA5D70BF2D9D}" destId="{5086F1FE-C501-474E-BE03-14B44A4B9AF2}" srcOrd="3" destOrd="0" presId="urn:microsoft.com/office/officeart/2005/8/layout/hProcess6"/>
    <dgm:cxn modelId="{31DDFEF6-BE09-4577-BA7E-C1417D5CCA55}" type="presParOf" srcId="{D698A0F6-2B73-4696-94A7-B00224679C6C}" destId="{D46DDB71-5507-4FE0-9D19-4C806B35471B}" srcOrd="7" destOrd="0" presId="urn:microsoft.com/office/officeart/2005/8/layout/hProcess6"/>
    <dgm:cxn modelId="{8243F9EB-C50C-4E25-B205-4889A2D18172}" type="presParOf" srcId="{D698A0F6-2B73-4696-94A7-B00224679C6C}" destId="{FC2A1AF1-1588-44AD-9F7F-E81E7318A5B1}" srcOrd="8" destOrd="0" presId="urn:microsoft.com/office/officeart/2005/8/layout/hProcess6"/>
    <dgm:cxn modelId="{8F6C0665-D25B-4D38-B3BB-9855B751C60E}" type="presParOf" srcId="{FC2A1AF1-1588-44AD-9F7F-E81E7318A5B1}" destId="{5E754827-1CA2-4F96-8CE8-CF439383430F}" srcOrd="0" destOrd="0" presId="urn:microsoft.com/office/officeart/2005/8/layout/hProcess6"/>
    <dgm:cxn modelId="{3A3ED230-A3B3-4C24-AB17-C0C0E3156906}" type="presParOf" srcId="{FC2A1AF1-1588-44AD-9F7F-E81E7318A5B1}" destId="{E3F9B63B-0BBF-4ED5-912F-FD6814FC417C}" srcOrd="1" destOrd="0" presId="urn:microsoft.com/office/officeart/2005/8/layout/hProcess6"/>
    <dgm:cxn modelId="{2E1FAF51-D40F-43BA-AABA-D3343E3691B0}" type="presParOf" srcId="{FC2A1AF1-1588-44AD-9F7F-E81E7318A5B1}" destId="{0DE0CE0D-8D60-4315-AE68-A1D85002DC1B}" srcOrd="2" destOrd="0" presId="urn:microsoft.com/office/officeart/2005/8/layout/hProcess6"/>
    <dgm:cxn modelId="{7842E8A3-2241-4050-B23D-BB1A1DC40B0C}" type="presParOf" srcId="{FC2A1AF1-1588-44AD-9F7F-E81E7318A5B1}" destId="{B1FA0079-5D29-4D88-BEB7-08825168EBEF}" srcOrd="3" destOrd="0" presId="urn:microsoft.com/office/officeart/2005/8/layout/hProcess6"/>
    <dgm:cxn modelId="{75ED75B5-5733-4843-AD1C-76477EA8ADFC}" type="presParOf" srcId="{D698A0F6-2B73-4696-94A7-B00224679C6C}" destId="{93884ACE-E057-4ADA-9ACB-CF3D760EEC4A}" srcOrd="9" destOrd="0" presId="urn:microsoft.com/office/officeart/2005/8/layout/hProcess6"/>
    <dgm:cxn modelId="{2FCF2C8F-5BED-464D-B764-7E3B5541D1F0}" type="presParOf" srcId="{D698A0F6-2B73-4696-94A7-B00224679C6C}" destId="{AF62BEE8-C113-4EB2-8945-0627749D9755}" srcOrd="10" destOrd="0" presId="urn:microsoft.com/office/officeart/2005/8/layout/hProcess6"/>
    <dgm:cxn modelId="{2168240F-AC29-4C63-8970-CBEB40AA1AAE}" type="presParOf" srcId="{AF62BEE8-C113-4EB2-8945-0627749D9755}" destId="{102CC160-3518-4DD1-B3FE-7ADF334C0D8C}" srcOrd="0" destOrd="0" presId="urn:microsoft.com/office/officeart/2005/8/layout/hProcess6"/>
    <dgm:cxn modelId="{404BB09D-8A91-4C3D-9619-61EAD5560581}" type="presParOf" srcId="{AF62BEE8-C113-4EB2-8945-0627749D9755}" destId="{8713866B-5D0B-4565-A9AE-B81B5748A24A}" srcOrd="1" destOrd="0" presId="urn:microsoft.com/office/officeart/2005/8/layout/hProcess6"/>
    <dgm:cxn modelId="{9624048A-1C75-46D3-9891-B5379CA3355F}" type="presParOf" srcId="{AF62BEE8-C113-4EB2-8945-0627749D9755}" destId="{3D94620F-85B9-49C6-9E38-E9E26D333ED9}" srcOrd="2" destOrd="0" presId="urn:microsoft.com/office/officeart/2005/8/layout/hProcess6"/>
    <dgm:cxn modelId="{1C53915F-8AD0-4EEE-9E83-A73E253FC9FE}" type="presParOf" srcId="{AF62BEE8-C113-4EB2-8945-0627749D9755}" destId="{FF14D70C-8346-4286-BCF3-ACE3AE997EF7}" srcOrd="3" destOrd="0" presId="urn:microsoft.com/office/officeart/2005/8/layout/hProcess6"/>
    <dgm:cxn modelId="{F6D93CEE-268A-43FE-ACBF-8B1F9F5190F7}" type="presParOf" srcId="{D698A0F6-2B73-4696-94A7-B00224679C6C}" destId="{F4A02B05-FC06-44D9-A055-8CE9738F5626}" srcOrd="11" destOrd="0" presId="urn:microsoft.com/office/officeart/2005/8/layout/hProcess6"/>
    <dgm:cxn modelId="{7E3E845E-7F2E-41DA-B65B-CC24D4CF464B}" type="presParOf" srcId="{D698A0F6-2B73-4696-94A7-B00224679C6C}" destId="{BFA1AF53-B5EA-47F6-A2B8-4AC5D17AB662}" srcOrd="12" destOrd="0" presId="urn:microsoft.com/office/officeart/2005/8/layout/hProcess6"/>
    <dgm:cxn modelId="{23536C21-C21D-43CD-86C4-B14CCCF82A63}" type="presParOf" srcId="{BFA1AF53-B5EA-47F6-A2B8-4AC5D17AB662}" destId="{FB4CF3E2-3704-4062-9AB6-5B6B2DBAC840}" srcOrd="0" destOrd="0" presId="urn:microsoft.com/office/officeart/2005/8/layout/hProcess6"/>
    <dgm:cxn modelId="{8C317270-9ECC-4AA7-AFEE-E2437BBF93B5}" type="presParOf" srcId="{BFA1AF53-B5EA-47F6-A2B8-4AC5D17AB662}" destId="{E8935DEA-3062-4519-A10E-35276405C780}" srcOrd="1" destOrd="0" presId="urn:microsoft.com/office/officeart/2005/8/layout/hProcess6"/>
    <dgm:cxn modelId="{2F987F5E-BB68-4449-ABC0-D03F395A9919}" type="presParOf" srcId="{BFA1AF53-B5EA-47F6-A2B8-4AC5D17AB662}" destId="{C80BB38A-63B9-48C3-BCF1-3627E78E207B}" srcOrd="2" destOrd="0" presId="urn:microsoft.com/office/officeart/2005/8/layout/hProcess6"/>
    <dgm:cxn modelId="{760E8650-EDA1-492F-B302-E172985B61DF}" type="presParOf" srcId="{BFA1AF53-B5EA-47F6-A2B8-4AC5D17AB662}" destId="{0423620D-ADF2-45AA-9B3A-AA6A5FF2419D}" srcOrd="3" destOrd="0" presId="urn:microsoft.com/office/officeart/2005/8/layout/hProcess6"/>
  </dgm:cxnLst>
  <dgm:bg>
    <a:noFill/>
    <a:effectLst>
      <a:outerShdw blurRad="190500" dist="50800" dir="5400000" algn="ctr" rotWithShape="0">
        <a:srgbClr val="000000">
          <a:alpha val="43137"/>
        </a:srgbClr>
      </a:outerShdw>
    </a:effectLst>
  </dgm:bg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5E8EEDF-B260-4716-B39A-D3D078CE521E}" type="doc">
      <dgm:prSet loTypeId="urn:microsoft.com/office/officeart/2005/8/layout/hProcess6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A6C40891-6EF8-44D6-AFF5-49CFF8EA191B}">
      <dgm:prSet phldrT="[Text]" phldr="0" custT="1"/>
      <dgm:spPr>
        <a:solidFill>
          <a:schemeClr val="accent3"/>
        </a:solidFill>
        <a:scene3d>
          <a:camera prst="orthographicFront"/>
          <a:lightRig rig="threePt" dir="t"/>
        </a:scene3d>
        <a:sp3d>
          <a:bevelT w="0" h="0" prst="angle"/>
        </a:sp3d>
      </dgm:spPr>
      <dgm:t>
        <a:bodyPr/>
        <a:lstStyle/>
        <a:p>
          <a:r>
            <a:rPr lang="en-US" sz="1100"/>
            <a:t>November 1, 2025</a:t>
          </a:r>
        </a:p>
      </dgm:t>
    </dgm:pt>
    <dgm:pt modelId="{B619AA9A-E837-4992-B5FE-292AA1E399F5}" type="parTrans" cxnId="{BE363DBA-B7FE-4CE5-9A78-AFDA50F3B7C8}">
      <dgm:prSet/>
      <dgm:spPr/>
      <dgm:t>
        <a:bodyPr/>
        <a:lstStyle/>
        <a:p>
          <a:endParaRPr lang="en-US"/>
        </a:p>
      </dgm:t>
    </dgm:pt>
    <dgm:pt modelId="{D099129B-7232-437C-BA6F-209B8622C4EF}" type="sibTrans" cxnId="{BE363DBA-B7FE-4CE5-9A78-AFDA50F3B7C8}">
      <dgm:prSet/>
      <dgm:spPr/>
      <dgm:t>
        <a:bodyPr/>
        <a:lstStyle/>
        <a:p>
          <a:endParaRPr lang="en-US"/>
        </a:p>
      </dgm:t>
    </dgm:pt>
    <dgm:pt modelId="{70DB9FD6-1F75-464B-ACD3-EC33201802C1}">
      <dgm:prSet custT="1"/>
      <dgm:spPr>
        <a:solidFill>
          <a:schemeClr val="accent3">
            <a:lumMod val="40000"/>
            <a:lumOff val="60000"/>
            <a:alpha val="90000"/>
          </a:schemeClr>
        </a:solidFill>
      </dgm:spPr>
      <dgm:t>
        <a:bodyPr vert="vert270"/>
        <a:lstStyle/>
        <a:p>
          <a:pPr algn="ctr">
            <a:spcBef>
              <a:spcPct val="0"/>
            </a:spcBef>
          </a:pPr>
          <a:endParaRPr lang="en-US" sz="1000"/>
        </a:p>
      </dgm:t>
    </dgm:pt>
    <dgm:pt modelId="{B8A99FEC-6430-4DFA-BAB3-13D44041A8A5}" type="parTrans" cxnId="{8C84C015-35F4-4A45-99C5-4542F5CC7F3F}">
      <dgm:prSet/>
      <dgm:spPr/>
      <dgm:t>
        <a:bodyPr/>
        <a:lstStyle/>
        <a:p>
          <a:endParaRPr lang="en-US"/>
        </a:p>
      </dgm:t>
    </dgm:pt>
    <dgm:pt modelId="{1280063F-54A7-4914-9449-085D3B015FAC}" type="sibTrans" cxnId="{8C84C015-35F4-4A45-99C5-4542F5CC7F3F}">
      <dgm:prSet/>
      <dgm:spPr/>
      <dgm:t>
        <a:bodyPr/>
        <a:lstStyle/>
        <a:p>
          <a:endParaRPr lang="en-US"/>
        </a:p>
      </dgm:t>
    </dgm:pt>
    <dgm:pt modelId="{227F8E58-277B-4CE4-BEC9-ED2A4A43F592}">
      <dgm:prSet custT="1"/>
      <dgm:spPr/>
      <dgm:t>
        <a:bodyPr/>
        <a:lstStyle/>
        <a:p>
          <a:r>
            <a:rPr lang="en-US" sz="1100"/>
            <a:t>November 2, 2025</a:t>
          </a:r>
        </a:p>
      </dgm:t>
    </dgm:pt>
    <dgm:pt modelId="{CB7C7CCD-DA92-4B0A-884D-31ED08A55391}" type="parTrans" cxnId="{FAB67C3C-6582-4A32-B2DB-F5F73527FBA5}">
      <dgm:prSet/>
      <dgm:spPr/>
      <dgm:t>
        <a:bodyPr/>
        <a:lstStyle/>
        <a:p>
          <a:endParaRPr lang="en-US"/>
        </a:p>
      </dgm:t>
    </dgm:pt>
    <dgm:pt modelId="{772F8E5A-C658-4277-9B79-001B50C88CC5}" type="sibTrans" cxnId="{FAB67C3C-6582-4A32-B2DB-F5F73527FBA5}">
      <dgm:prSet/>
      <dgm:spPr/>
      <dgm:t>
        <a:bodyPr/>
        <a:lstStyle/>
        <a:p>
          <a:endParaRPr lang="en-US"/>
        </a:p>
      </dgm:t>
    </dgm:pt>
    <dgm:pt modelId="{FDDFB08F-0E68-4C73-A2BF-B66B72E097D4}">
      <dgm:prSet custT="1"/>
      <dgm:spPr>
        <a:solidFill>
          <a:schemeClr val="accent3">
            <a:lumMod val="40000"/>
            <a:lumOff val="60000"/>
            <a:alpha val="90000"/>
          </a:schemeClr>
        </a:solidFill>
      </dgm:spPr>
      <dgm:t>
        <a:bodyPr/>
        <a:lstStyle/>
        <a:p>
          <a:pPr marL="54864" algn="l">
            <a:buFont typeface="Arial" panose="020B0604020202020204" pitchFamily="34" charset="0"/>
            <a:buChar char="•"/>
          </a:pPr>
          <a:endParaRPr lang="en-US" sz="1000"/>
        </a:p>
        <a:p>
          <a:pPr marL="0" algn="l">
            <a:buFont typeface="Arial" panose="020B0604020202020204" pitchFamily="34" charset="0"/>
            <a:buChar char="•"/>
          </a:pPr>
          <a:endParaRPr lang="en-US" sz="600"/>
        </a:p>
      </dgm:t>
    </dgm:pt>
    <dgm:pt modelId="{F98C464E-04A1-479A-B6E7-748200068EC3}" type="parTrans" cxnId="{E53B5AC5-99AC-46F7-85C5-F1F27B6496AC}">
      <dgm:prSet/>
      <dgm:spPr/>
      <dgm:t>
        <a:bodyPr/>
        <a:lstStyle/>
        <a:p>
          <a:endParaRPr lang="en-US"/>
        </a:p>
      </dgm:t>
    </dgm:pt>
    <dgm:pt modelId="{33DE0B78-9723-499E-84A9-AD19126E37FF}" type="sibTrans" cxnId="{E53B5AC5-99AC-46F7-85C5-F1F27B6496AC}">
      <dgm:prSet/>
      <dgm:spPr/>
      <dgm:t>
        <a:bodyPr/>
        <a:lstStyle/>
        <a:p>
          <a:endParaRPr lang="en-US"/>
        </a:p>
      </dgm:t>
    </dgm:pt>
    <dgm:pt modelId="{C1A7AEFB-D6EE-49A3-B318-79FDD7C14059}">
      <dgm:prSet custT="1"/>
      <dgm:spPr>
        <a:solidFill>
          <a:schemeClr val="accent3"/>
        </a:solidFill>
      </dgm:spPr>
      <dgm:t>
        <a:bodyPr/>
        <a:lstStyle/>
        <a:p>
          <a:r>
            <a:rPr lang="en-US" sz="1100"/>
            <a:t>November 3, 2025</a:t>
          </a:r>
        </a:p>
      </dgm:t>
    </dgm:pt>
    <dgm:pt modelId="{FF0ADA5B-FE04-4BBC-AD6D-795EA37EEFB5}" type="parTrans" cxnId="{935C6282-2765-47EF-B88C-259989050483}">
      <dgm:prSet/>
      <dgm:spPr/>
      <dgm:t>
        <a:bodyPr/>
        <a:lstStyle/>
        <a:p>
          <a:endParaRPr lang="en-US"/>
        </a:p>
      </dgm:t>
    </dgm:pt>
    <dgm:pt modelId="{ADF522CD-09C0-48FE-87BE-3B00D9D80A9B}" type="sibTrans" cxnId="{935C6282-2765-47EF-B88C-259989050483}">
      <dgm:prSet/>
      <dgm:spPr/>
      <dgm:t>
        <a:bodyPr/>
        <a:lstStyle/>
        <a:p>
          <a:endParaRPr lang="en-US"/>
        </a:p>
      </dgm:t>
    </dgm:pt>
    <dgm:pt modelId="{4C1E4C81-6118-484E-94E5-31A318F90D5F}">
      <dgm:prSet/>
      <dgm:spPr>
        <a:solidFill>
          <a:schemeClr val="accent3">
            <a:lumMod val="40000"/>
            <a:lumOff val="60000"/>
            <a:alpha val="90000"/>
          </a:schemeClr>
        </a:solidFill>
      </dgm:spPr>
      <dgm:t>
        <a:bodyPr/>
        <a:lstStyle/>
        <a:p>
          <a:endParaRPr lang="en-US"/>
        </a:p>
      </dgm:t>
    </dgm:pt>
    <dgm:pt modelId="{49A08125-1673-445E-9055-7F2F85EA7F88}" type="parTrans" cxnId="{2CFFF0FB-CC58-4AED-B620-497F45189EAF}">
      <dgm:prSet/>
      <dgm:spPr/>
      <dgm:t>
        <a:bodyPr/>
        <a:lstStyle/>
        <a:p>
          <a:endParaRPr lang="en-US"/>
        </a:p>
      </dgm:t>
    </dgm:pt>
    <dgm:pt modelId="{5A957DA4-CA1A-4142-B7F7-A2D95607095A}" type="sibTrans" cxnId="{2CFFF0FB-CC58-4AED-B620-497F45189EAF}">
      <dgm:prSet/>
      <dgm:spPr/>
      <dgm:t>
        <a:bodyPr/>
        <a:lstStyle/>
        <a:p>
          <a:endParaRPr lang="en-US"/>
        </a:p>
      </dgm:t>
    </dgm:pt>
    <dgm:pt modelId="{53D4553F-4A44-4FD4-A9EA-365270764185}">
      <dgm:prSet custT="1"/>
      <dgm:spPr>
        <a:solidFill>
          <a:schemeClr val="accent3"/>
        </a:solidFill>
      </dgm:spPr>
      <dgm:t>
        <a:bodyPr/>
        <a:lstStyle/>
        <a:p>
          <a:r>
            <a:rPr lang="en-US" sz="1100"/>
            <a:t>November 4, 2025</a:t>
          </a:r>
        </a:p>
      </dgm:t>
    </dgm:pt>
    <dgm:pt modelId="{9D102C00-06A7-4D3B-B50F-0E936CAD504E}" type="parTrans" cxnId="{3C2C28B8-C542-4A91-A9AD-84169FA5D538}">
      <dgm:prSet/>
      <dgm:spPr/>
      <dgm:t>
        <a:bodyPr/>
        <a:lstStyle/>
        <a:p>
          <a:endParaRPr lang="en-US"/>
        </a:p>
      </dgm:t>
    </dgm:pt>
    <dgm:pt modelId="{86EF77E8-983F-40DC-90A7-3C636A37616D}" type="sibTrans" cxnId="{3C2C28B8-C542-4A91-A9AD-84169FA5D538}">
      <dgm:prSet/>
      <dgm:spPr/>
      <dgm:t>
        <a:bodyPr/>
        <a:lstStyle/>
        <a:p>
          <a:endParaRPr lang="en-US"/>
        </a:p>
      </dgm:t>
    </dgm:pt>
    <dgm:pt modelId="{38848094-092F-49F2-A5DA-B62E5C3AD425}">
      <dgm:prSet custT="1"/>
      <dgm:spPr>
        <a:solidFill>
          <a:schemeClr val="accent3"/>
        </a:solidFill>
      </dgm:spPr>
      <dgm:t>
        <a:bodyPr/>
        <a:lstStyle/>
        <a:p>
          <a:r>
            <a:rPr lang="en-US" sz="1100"/>
            <a:t>November 5, 2025</a:t>
          </a:r>
        </a:p>
      </dgm:t>
    </dgm:pt>
    <dgm:pt modelId="{162ACDCF-FEC4-4105-9B5A-709B30F1C049}" type="parTrans" cxnId="{BBB2D143-D5DA-4417-86FF-26C4A275E948}">
      <dgm:prSet/>
      <dgm:spPr/>
      <dgm:t>
        <a:bodyPr/>
        <a:lstStyle/>
        <a:p>
          <a:endParaRPr lang="en-US"/>
        </a:p>
      </dgm:t>
    </dgm:pt>
    <dgm:pt modelId="{EFA53335-4DB2-42FB-B50F-4FAB42304AFB}" type="sibTrans" cxnId="{BBB2D143-D5DA-4417-86FF-26C4A275E948}">
      <dgm:prSet/>
      <dgm:spPr/>
      <dgm:t>
        <a:bodyPr/>
        <a:lstStyle/>
        <a:p>
          <a:endParaRPr lang="en-US"/>
        </a:p>
      </dgm:t>
    </dgm:pt>
    <dgm:pt modelId="{C9B1B0CF-0029-4283-B350-8E23F880E4D1}">
      <dgm:prSet/>
      <dgm:spPr>
        <a:solidFill>
          <a:schemeClr val="accent3">
            <a:lumMod val="40000"/>
            <a:lumOff val="60000"/>
            <a:alpha val="90000"/>
          </a:schemeClr>
        </a:solidFill>
      </dgm:spPr>
      <dgm:t>
        <a:bodyPr/>
        <a:lstStyle/>
        <a:p>
          <a:endParaRPr lang="en-US"/>
        </a:p>
      </dgm:t>
    </dgm:pt>
    <dgm:pt modelId="{2405F331-5FBA-43FF-AEF1-78E257BD1912}" type="parTrans" cxnId="{30192974-61E9-4836-8C23-2A50C5014EB4}">
      <dgm:prSet/>
      <dgm:spPr/>
      <dgm:t>
        <a:bodyPr/>
        <a:lstStyle/>
        <a:p>
          <a:endParaRPr lang="en-US"/>
        </a:p>
      </dgm:t>
    </dgm:pt>
    <dgm:pt modelId="{515AEAF3-1913-4FFA-AA56-FE94F8E640C2}" type="sibTrans" cxnId="{30192974-61E9-4836-8C23-2A50C5014EB4}">
      <dgm:prSet/>
      <dgm:spPr/>
      <dgm:t>
        <a:bodyPr/>
        <a:lstStyle/>
        <a:p>
          <a:endParaRPr lang="en-US"/>
        </a:p>
      </dgm:t>
    </dgm:pt>
    <dgm:pt modelId="{AF39223B-E562-4255-A693-14C557BBF561}">
      <dgm:prSet/>
      <dgm:spPr>
        <a:solidFill>
          <a:schemeClr val="accent3">
            <a:lumMod val="40000"/>
            <a:lumOff val="60000"/>
            <a:alpha val="90000"/>
          </a:schemeClr>
        </a:solidFill>
      </dgm:spPr>
      <dgm:t>
        <a:bodyPr/>
        <a:lstStyle/>
        <a:p>
          <a:endParaRPr lang="en-US"/>
        </a:p>
      </dgm:t>
    </dgm:pt>
    <dgm:pt modelId="{A0F3A5B2-787A-4C25-A8CF-57A8238F8BB7}" type="parTrans" cxnId="{D1EB38AE-7057-42D4-9A0F-88731C516EDE}">
      <dgm:prSet/>
      <dgm:spPr/>
      <dgm:t>
        <a:bodyPr/>
        <a:lstStyle/>
        <a:p>
          <a:endParaRPr lang="en-US"/>
        </a:p>
      </dgm:t>
    </dgm:pt>
    <dgm:pt modelId="{EE51BE7B-A58F-4C8D-9C5E-415069290F9D}" type="sibTrans" cxnId="{D1EB38AE-7057-42D4-9A0F-88731C516EDE}">
      <dgm:prSet/>
      <dgm:spPr/>
      <dgm:t>
        <a:bodyPr/>
        <a:lstStyle/>
        <a:p>
          <a:endParaRPr lang="en-US"/>
        </a:p>
      </dgm:t>
    </dgm:pt>
    <dgm:pt modelId="{F531AC72-8053-460C-A166-8C78C559870B}">
      <dgm:prSet custT="1"/>
      <dgm:spPr>
        <a:solidFill>
          <a:schemeClr val="accent3"/>
        </a:solidFill>
      </dgm:spPr>
      <dgm:t>
        <a:bodyPr/>
        <a:lstStyle/>
        <a:p>
          <a:r>
            <a:rPr lang="en-US" sz="1100"/>
            <a:t>November 6, 2025</a:t>
          </a:r>
        </a:p>
      </dgm:t>
    </dgm:pt>
    <dgm:pt modelId="{F4F0DA95-6CAE-4845-B9CC-86ED5AF0F637}" type="parTrans" cxnId="{0BDC4D41-4D73-4544-8C83-7C297322101E}">
      <dgm:prSet/>
      <dgm:spPr/>
      <dgm:t>
        <a:bodyPr/>
        <a:lstStyle/>
        <a:p>
          <a:endParaRPr lang="en-US"/>
        </a:p>
      </dgm:t>
    </dgm:pt>
    <dgm:pt modelId="{7ED47AC2-AEA8-4525-B246-C4E2E67384FC}" type="sibTrans" cxnId="{0BDC4D41-4D73-4544-8C83-7C297322101E}">
      <dgm:prSet/>
      <dgm:spPr/>
      <dgm:t>
        <a:bodyPr/>
        <a:lstStyle/>
        <a:p>
          <a:endParaRPr lang="en-US"/>
        </a:p>
      </dgm:t>
    </dgm:pt>
    <dgm:pt modelId="{89C552F5-789E-4B5C-98DD-0C52F59D51A9}">
      <dgm:prSet custT="1"/>
      <dgm:spPr>
        <a:solidFill>
          <a:schemeClr val="accent3"/>
        </a:solidFill>
      </dgm:spPr>
      <dgm:t>
        <a:bodyPr/>
        <a:lstStyle/>
        <a:p>
          <a:r>
            <a:rPr lang="en-US" sz="1100"/>
            <a:t>November 7, 2025</a:t>
          </a:r>
        </a:p>
      </dgm:t>
    </dgm:pt>
    <dgm:pt modelId="{DB3AA928-20C0-4E1A-BC2E-F657AD74A94C}" type="parTrans" cxnId="{815F52A5-9BDA-4C16-8000-50B56EF87A23}">
      <dgm:prSet/>
      <dgm:spPr/>
      <dgm:t>
        <a:bodyPr/>
        <a:lstStyle/>
        <a:p>
          <a:endParaRPr lang="en-US"/>
        </a:p>
      </dgm:t>
    </dgm:pt>
    <dgm:pt modelId="{428B52CE-6C28-45C3-A551-4F59D6F3E8C6}" type="sibTrans" cxnId="{815F52A5-9BDA-4C16-8000-50B56EF87A23}">
      <dgm:prSet/>
      <dgm:spPr/>
      <dgm:t>
        <a:bodyPr/>
        <a:lstStyle/>
        <a:p>
          <a:endParaRPr lang="en-US"/>
        </a:p>
      </dgm:t>
    </dgm:pt>
    <dgm:pt modelId="{12CAECB3-1F72-4D4A-89E5-4D968394E315}">
      <dgm:prSet/>
      <dgm:spPr>
        <a:solidFill>
          <a:schemeClr val="accent3">
            <a:lumMod val="40000"/>
            <a:lumOff val="60000"/>
            <a:alpha val="90000"/>
          </a:schemeClr>
        </a:solidFill>
      </dgm:spPr>
      <dgm:t>
        <a:bodyPr/>
        <a:lstStyle/>
        <a:p>
          <a:endParaRPr lang="en-US"/>
        </a:p>
      </dgm:t>
    </dgm:pt>
    <dgm:pt modelId="{040CD6F7-D0AC-4515-BF28-32B384E7E3EC}" type="parTrans" cxnId="{8D5C1F58-2146-418D-911D-56DB5B87E6A6}">
      <dgm:prSet/>
      <dgm:spPr/>
      <dgm:t>
        <a:bodyPr/>
        <a:lstStyle/>
        <a:p>
          <a:endParaRPr lang="en-US"/>
        </a:p>
      </dgm:t>
    </dgm:pt>
    <dgm:pt modelId="{E4BA3DA6-8940-489F-8CD7-8172A3A81D33}" type="sibTrans" cxnId="{8D5C1F58-2146-418D-911D-56DB5B87E6A6}">
      <dgm:prSet/>
      <dgm:spPr/>
      <dgm:t>
        <a:bodyPr/>
        <a:lstStyle/>
        <a:p>
          <a:endParaRPr lang="en-US"/>
        </a:p>
      </dgm:t>
    </dgm:pt>
    <dgm:pt modelId="{D698A0F6-2B73-4696-94A7-B00224679C6C}" type="pres">
      <dgm:prSet presAssocID="{A5E8EEDF-B260-4716-B39A-D3D078CE521E}" presName="theList" presStyleCnt="0">
        <dgm:presLayoutVars>
          <dgm:dir/>
          <dgm:animLvl val="lvl"/>
          <dgm:resizeHandles val="exact"/>
        </dgm:presLayoutVars>
      </dgm:prSet>
      <dgm:spPr/>
    </dgm:pt>
    <dgm:pt modelId="{B5B0E4B8-6117-42F7-A601-68389EFDDA38}" type="pres">
      <dgm:prSet presAssocID="{A6C40891-6EF8-44D6-AFF5-49CFF8EA191B}" presName="compNode" presStyleCnt="0"/>
      <dgm:spPr/>
    </dgm:pt>
    <dgm:pt modelId="{640F97CB-F75C-4E67-90B0-01F812F2E208}" type="pres">
      <dgm:prSet presAssocID="{A6C40891-6EF8-44D6-AFF5-49CFF8EA191B}" presName="noGeometry" presStyleCnt="0"/>
      <dgm:spPr/>
    </dgm:pt>
    <dgm:pt modelId="{0906D980-93D6-4194-8FDF-5AC30D7DD287}" type="pres">
      <dgm:prSet presAssocID="{A6C40891-6EF8-44D6-AFF5-49CFF8EA191B}" presName="childTextVisible" presStyleLbl="bgAccFollowNode1" presStyleIdx="0" presStyleCnt="7" custAng="5400000" custScaleX="355145" custScaleY="524582" custLinFactY="-73802" custLinFactNeighborX="32862" custLinFactNeighborY="-100000">
        <dgm:presLayoutVars>
          <dgm:bulletEnabled val="1"/>
        </dgm:presLayoutVars>
      </dgm:prSet>
      <dgm:spPr/>
    </dgm:pt>
    <dgm:pt modelId="{185AD721-4DC7-4BCA-9409-00124F06087F}" type="pres">
      <dgm:prSet presAssocID="{A6C40891-6EF8-44D6-AFF5-49CFF8EA191B}" presName="childTextHidden" presStyleLbl="bgAccFollowNode1" presStyleIdx="0" presStyleCnt="7"/>
      <dgm:spPr/>
    </dgm:pt>
    <dgm:pt modelId="{781995CB-1747-467C-8C28-6688AF213AEB}" type="pres">
      <dgm:prSet presAssocID="{A6C40891-6EF8-44D6-AFF5-49CFF8EA191B}" presName="parentText" presStyleLbl="node1" presStyleIdx="0" presStyleCnt="7" custScaleX="376303" custScaleY="376303" custLinFactX="74431" custLinFactY="-375890" custLinFactNeighborX="100000" custLinFactNeighborY="-400000">
        <dgm:presLayoutVars>
          <dgm:chMax val="1"/>
          <dgm:bulletEnabled val="1"/>
        </dgm:presLayoutVars>
      </dgm:prSet>
      <dgm:spPr/>
    </dgm:pt>
    <dgm:pt modelId="{E162CEA2-BEBD-41FE-8AAE-87E84D0EDD81}" type="pres">
      <dgm:prSet presAssocID="{A6C40891-6EF8-44D6-AFF5-49CFF8EA191B}" presName="aSpace" presStyleCnt="0"/>
      <dgm:spPr/>
    </dgm:pt>
    <dgm:pt modelId="{2BD1620E-F004-4B0C-801A-37ADDB7105E8}" type="pres">
      <dgm:prSet presAssocID="{227F8E58-277B-4CE4-BEC9-ED2A4A43F592}" presName="compNode" presStyleCnt="0"/>
      <dgm:spPr/>
    </dgm:pt>
    <dgm:pt modelId="{18275B0E-BA92-4315-8BFE-30AC7BBD38D5}" type="pres">
      <dgm:prSet presAssocID="{227F8E58-277B-4CE4-BEC9-ED2A4A43F592}" presName="noGeometry" presStyleCnt="0"/>
      <dgm:spPr/>
    </dgm:pt>
    <dgm:pt modelId="{7BE26725-779E-42BD-92AE-ED3F4EC8E53E}" type="pres">
      <dgm:prSet presAssocID="{227F8E58-277B-4CE4-BEC9-ED2A4A43F592}" presName="childTextVisible" presStyleLbl="bgAccFollowNode1" presStyleIdx="1" presStyleCnt="7" custScaleX="342507" custScaleY="662874" custLinFactX="-100000" custLinFactY="100000" custLinFactNeighborX="-104746" custLinFactNeighborY="160469">
        <dgm:presLayoutVars>
          <dgm:bulletEnabled val="1"/>
        </dgm:presLayoutVars>
      </dgm:prSet>
      <dgm:spPr/>
    </dgm:pt>
    <dgm:pt modelId="{CB6B4ABD-C93D-4967-8D7F-940628E79CD4}" type="pres">
      <dgm:prSet presAssocID="{227F8E58-277B-4CE4-BEC9-ED2A4A43F592}" presName="childTextHidden" presStyleLbl="bgAccFollowNode1" presStyleIdx="1" presStyleCnt="7"/>
      <dgm:spPr/>
    </dgm:pt>
    <dgm:pt modelId="{3039A9F7-8F94-4DA9-9137-5960ECAE0FB5}" type="pres">
      <dgm:prSet presAssocID="{227F8E58-277B-4CE4-BEC9-ED2A4A43F592}" presName="parentText" presStyleLbl="node1" presStyleIdx="1" presStyleCnt="7" custScaleX="352735" custScaleY="352735" custLinFactX="-320796" custLinFactY="79183" custLinFactNeighborX="-400000" custLinFactNeighborY="100000">
        <dgm:presLayoutVars>
          <dgm:chMax val="1"/>
          <dgm:bulletEnabled val="1"/>
        </dgm:presLayoutVars>
      </dgm:prSet>
      <dgm:spPr/>
    </dgm:pt>
    <dgm:pt modelId="{1182C8B1-3338-4613-80B6-D057D374D0D8}" type="pres">
      <dgm:prSet presAssocID="{227F8E58-277B-4CE4-BEC9-ED2A4A43F592}" presName="aSpace" presStyleCnt="0"/>
      <dgm:spPr/>
    </dgm:pt>
    <dgm:pt modelId="{5A902CEE-E2A9-4B78-9165-A55024E92D76}" type="pres">
      <dgm:prSet presAssocID="{C1A7AEFB-D6EE-49A3-B318-79FDD7C14059}" presName="compNode" presStyleCnt="0"/>
      <dgm:spPr/>
    </dgm:pt>
    <dgm:pt modelId="{751661D8-1BCF-463A-A691-D92551B33938}" type="pres">
      <dgm:prSet presAssocID="{C1A7AEFB-D6EE-49A3-B318-79FDD7C14059}" presName="noGeometry" presStyleCnt="0"/>
      <dgm:spPr/>
    </dgm:pt>
    <dgm:pt modelId="{C99837ED-C161-419C-BC59-8F6D7640DF25}" type="pres">
      <dgm:prSet presAssocID="{C1A7AEFB-D6EE-49A3-B318-79FDD7C14059}" presName="childTextVisible" presStyleLbl="bgAccFollowNode1" presStyleIdx="2" presStyleCnt="7" custScaleX="362730" custScaleY="743275" custLinFactX="-51899" custLinFactY="100000" custLinFactNeighborX="-100000" custLinFactNeighborY="101251">
        <dgm:presLayoutVars>
          <dgm:bulletEnabled val="1"/>
        </dgm:presLayoutVars>
      </dgm:prSet>
      <dgm:spPr/>
    </dgm:pt>
    <dgm:pt modelId="{3FD4B03F-589F-4E5F-BE3D-965494B6ACB2}" type="pres">
      <dgm:prSet presAssocID="{C1A7AEFB-D6EE-49A3-B318-79FDD7C14059}" presName="childTextHidden" presStyleLbl="bgAccFollowNode1" presStyleIdx="2" presStyleCnt="7"/>
      <dgm:spPr/>
    </dgm:pt>
    <dgm:pt modelId="{DFB28E95-4408-4A6D-9461-38A7D503FC93}" type="pres">
      <dgm:prSet presAssocID="{C1A7AEFB-D6EE-49A3-B318-79FDD7C14059}" presName="parentText" presStyleLbl="node1" presStyleIdx="2" presStyleCnt="7" custScaleX="353103" custScaleY="352735" custLinFactX="-331756" custLinFactNeighborX="-400000" custLinFactNeighborY="34864">
        <dgm:presLayoutVars>
          <dgm:chMax val="1"/>
          <dgm:bulletEnabled val="1"/>
        </dgm:presLayoutVars>
      </dgm:prSet>
      <dgm:spPr/>
    </dgm:pt>
    <dgm:pt modelId="{DCD311DD-A206-4789-85C7-BFA63CF62F80}" type="pres">
      <dgm:prSet presAssocID="{C1A7AEFB-D6EE-49A3-B318-79FDD7C14059}" presName="aSpace" presStyleCnt="0"/>
      <dgm:spPr/>
    </dgm:pt>
    <dgm:pt modelId="{953C6077-22B3-4526-825F-EA5D70BF2D9D}" type="pres">
      <dgm:prSet presAssocID="{53D4553F-4A44-4FD4-A9EA-365270764185}" presName="compNode" presStyleCnt="0"/>
      <dgm:spPr/>
    </dgm:pt>
    <dgm:pt modelId="{686C1341-3DC5-47B5-91C8-3ED7253FAFDE}" type="pres">
      <dgm:prSet presAssocID="{53D4553F-4A44-4FD4-A9EA-365270764185}" presName="noGeometry" presStyleCnt="0"/>
      <dgm:spPr/>
    </dgm:pt>
    <dgm:pt modelId="{12D65B4B-6800-411C-9EBB-477BA7B166E5}" type="pres">
      <dgm:prSet presAssocID="{53D4553F-4A44-4FD4-A9EA-365270764185}" presName="childTextVisible" presStyleLbl="bgAccFollowNode1" presStyleIdx="3" presStyleCnt="7" custScaleX="284668" custScaleY="500482" custLinFactX="-40408" custLinFactY="100000" custLinFactNeighborX="-100000" custLinFactNeighborY="178441">
        <dgm:presLayoutVars>
          <dgm:bulletEnabled val="1"/>
        </dgm:presLayoutVars>
      </dgm:prSet>
      <dgm:spPr/>
    </dgm:pt>
    <dgm:pt modelId="{C5B24204-7890-4720-95EF-5916EFC0998E}" type="pres">
      <dgm:prSet presAssocID="{53D4553F-4A44-4FD4-A9EA-365270764185}" presName="childTextHidden" presStyleLbl="bgAccFollowNode1" presStyleIdx="3" presStyleCnt="7"/>
      <dgm:spPr/>
    </dgm:pt>
    <dgm:pt modelId="{5086F1FE-C501-474E-BE03-14B44A4B9AF2}" type="pres">
      <dgm:prSet presAssocID="{53D4553F-4A44-4FD4-A9EA-365270764185}" presName="parentText" presStyleLbl="node1" presStyleIdx="3" presStyleCnt="7" custScaleX="353104" custScaleY="353104" custLinFactX="-200000" custLinFactY="351937" custLinFactNeighborX="-294370" custLinFactNeighborY="400000">
        <dgm:presLayoutVars>
          <dgm:chMax val="1"/>
          <dgm:bulletEnabled val="1"/>
        </dgm:presLayoutVars>
      </dgm:prSet>
      <dgm:spPr/>
    </dgm:pt>
    <dgm:pt modelId="{D46DDB71-5507-4FE0-9D19-4C806B35471B}" type="pres">
      <dgm:prSet presAssocID="{53D4553F-4A44-4FD4-A9EA-365270764185}" presName="aSpace" presStyleCnt="0"/>
      <dgm:spPr/>
    </dgm:pt>
    <dgm:pt modelId="{FC2A1AF1-1588-44AD-9F7F-E81E7318A5B1}" type="pres">
      <dgm:prSet presAssocID="{38848094-092F-49F2-A5DA-B62E5C3AD425}" presName="compNode" presStyleCnt="0"/>
      <dgm:spPr/>
    </dgm:pt>
    <dgm:pt modelId="{5E754827-1CA2-4F96-8CE8-CF439383430F}" type="pres">
      <dgm:prSet presAssocID="{38848094-092F-49F2-A5DA-B62E5C3AD425}" presName="noGeometry" presStyleCnt="0"/>
      <dgm:spPr/>
    </dgm:pt>
    <dgm:pt modelId="{E3F9B63B-0BBF-4ED5-912F-FD6814FC417C}" type="pres">
      <dgm:prSet presAssocID="{38848094-092F-49F2-A5DA-B62E5C3AD425}" presName="childTextVisible" presStyleLbl="bgAccFollowNode1" presStyleIdx="4" presStyleCnt="7" custScaleX="262549" custScaleY="451951" custLinFactY="100000" custLinFactNeighborX="-84233" custLinFactNeighborY="104378">
        <dgm:presLayoutVars>
          <dgm:bulletEnabled val="1"/>
        </dgm:presLayoutVars>
      </dgm:prSet>
      <dgm:spPr>
        <a:solidFill>
          <a:schemeClr val="accent3">
            <a:lumMod val="40000"/>
            <a:lumOff val="60000"/>
            <a:alpha val="90000"/>
          </a:schemeClr>
        </a:solidFill>
      </dgm:spPr>
    </dgm:pt>
    <dgm:pt modelId="{0DE0CE0D-8D60-4315-AE68-A1D85002DC1B}" type="pres">
      <dgm:prSet presAssocID="{38848094-092F-49F2-A5DA-B62E5C3AD425}" presName="childTextHidden" presStyleLbl="bgAccFollowNode1" presStyleIdx="4" presStyleCnt="7"/>
      <dgm:spPr/>
    </dgm:pt>
    <dgm:pt modelId="{B1FA0079-5D29-4D88-BEB7-08825168EBEF}" type="pres">
      <dgm:prSet presAssocID="{38848094-092F-49F2-A5DA-B62E5C3AD425}" presName="parentText" presStyleLbl="node1" presStyleIdx="4" presStyleCnt="7" custScaleX="354214" custScaleY="353104" custLinFactX="-200000" custLinFactY="43293" custLinFactNeighborX="-260742" custLinFactNeighborY="100000">
        <dgm:presLayoutVars>
          <dgm:chMax val="1"/>
          <dgm:bulletEnabled val="1"/>
        </dgm:presLayoutVars>
      </dgm:prSet>
      <dgm:spPr/>
    </dgm:pt>
    <dgm:pt modelId="{93884ACE-E057-4ADA-9ACB-CF3D760EEC4A}" type="pres">
      <dgm:prSet presAssocID="{38848094-092F-49F2-A5DA-B62E5C3AD425}" presName="aSpace" presStyleCnt="0"/>
      <dgm:spPr/>
    </dgm:pt>
    <dgm:pt modelId="{AF62BEE8-C113-4EB2-8945-0627749D9755}" type="pres">
      <dgm:prSet presAssocID="{F531AC72-8053-460C-A166-8C78C559870B}" presName="compNode" presStyleCnt="0"/>
      <dgm:spPr/>
    </dgm:pt>
    <dgm:pt modelId="{102CC160-3518-4DD1-B3FE-7ADF334C0D8C}" type="pres">
      <dgm:prSet presAssocID="{F531AC72-8053-460C-A166-8C78C559870B}" presName="noGeometry" presStyleCnt="0"/>
      <dgm:spPr/>
    </dgm:pt>
    <dgm:pt modelId="{8713866B-5D0B-4565-A9AE-B81B5748A24A}" type="pres">
      <dgm:prSet presAssocID="{F531AC72-8053-460C-A166-8C78C559870B}" presName="childTextVisible" presStyleLbl="bgAccFollowNode1" presStyleIdx="5" presStyleCnt="7" custScaleX="310931" custScaleY="451951" custLinFactY="107314" custLinFactNeighborX="-42251" custLinFactNeighborY="200000">
        <dgm:presLayoutVars>
          <dgm:bulletEnabled val="1"/>
        </dgm:presLayoutVars>
      </dgm:prSet>
      <dgm:spPr>
        <a:solidFill>
          <a:schemeClr val="accent3">
            <a:lumMod val="40000"/>
            <a:lumOff val="60000"/>
            <a:alpha val="90000"/>
          </a:schemeClr>
        </a:solidFill>
      </dgm:spPr>
    </dgm:pt>
    <dgm:pt modelId="{3D94620F-85B9-49C6-9E38-E9E26D333ED9}" type="pres">
      <dgm:prSet presAssocID="{F531AC72-8053-460C-A166-8C78C559870B}" presName="childTextHidden" presStyleLbl="bgAccFollowNode1" presStyleIdx="5" presStyleCnt="7"/>
      <dgm:spPr/>
    </dgm:pt>
    <dgm:pt modelId="{FF14D70C-8346-4286-BCF3-ACE3AE997EF7}" type="pres">
      <dgm:prSet presAssocID="{F531AC72-8053-460C-A166-8C78C559870B}" presName="parentText" presStyleLbl="node1" presStyleIdx="5" presStyleCnt="7" custScaleX="354214" custScaleY="354214" custLinFactX="-200000" custLinFactY="400000" custLinFactNeighborX="-250003" custLinFactNeighborY="439495">
        <dgm:presLayoutVars>
          <dgm:chMax val="1"/>
          <dgm:bulletEnabled val="1"/>
        </dgm:presLayoutVars>
      </dgm:prSet>
      <dgm:spPr/>
    </dgm:pt>
    <dgm:pt modelId="{F4A02B05-FC06-44D9-A055-8CE9738F5626}" type="pres">
      <dgm:prSet presAssocID="{F531AC72-8053-460C-A166-8C78C559870B}" presName="aSpace" presStyleCnt="0"/>
      <dgm:spPr/>
    </dgm:pt>
    <dgm:pt modelId="{BFA1AF53-B5EA-47F6-A2B8-4AC5D17AB662}" type="pres">
      <dgm:prSet presAssocID="{89C552F5-789E-4B5C-98DD-0C52F59D51A9}" presName="compNode" presStyleCnt="0"/>
      <dgm:spPr/>
    </dgm:pt>
    <dgm:pt modelId="{FB4CF3E2-3704-4062-9AB6-5B6B2DBAC840}" type="pres">
      <dgm:prSet presAssocID="{89C552F5-789E-4B5C-98DD-0C52F59D51A9}" presName="noGeometry" presStyleCnt="0"/>
      <dgm:spPr/>
    </dgm:pt>
    <dgm:pt modelId="{E8935DEA-3062-4519-A10E-35276405C780}" type="pres">
      <dgm:prSet presAssocID="{89C552F5-789E-4B5C-98DD-0C52F59D51A9}" presName="childTextVisible" presStyleLbl="bgAccFollowNode1" presStyleIdx="6" presStyleCnt="7" custScaleX="316049" custScaleY="766768" custLinFactY="100000" custLinFactNeighborX="12069" custLinFactNeighborY="196985">
        <dgm:presLayoutVars>
          <dgm:bulletEnabled val="1"/>
        </dgm:presLayoutVars>
      </dgm:prSet>
      <dgm:spPr>
        <a:solidFill>
          <a:schemeClr val="accent3">
            <a:lumMod val="40000"/>
            <a:lumOff val="60000"/>
            <a:alpha val="90000"/>
          </a:schemeClr>
        </a:solidFill>
      </dgm:spPr>
    </dgm:pt>
    <dgm:pt modelId="{C80BB38A-63B9-48C3-BCF1-3627E78E207B}" type="pres">
      <dgm:prSet presAssocID="{89C552F5-789E-4B5C-98DD-0C52F59D51A9}" presName="childTextHidden" presStyleLbl="bgAccFollowNode1" presStyleIdx="6" presStyleCnt="7"/>
      <dgm:spPr/>
    </dgm:pt>
    <dgm:pt modelId="{0423620D-ADF2-45AA-9B3A-AA6A5FF2419D}" type="pres">
      <dgm:prSet presAssocID="{89C552F5-789E-4B5C-98DD-0C52F59D51A9}" presName="parentText" presStyleLbl="node1" presStyleIdx="6" presStyleCnt="7" custScaleX="354214" custScaleY="354214" custLinFactX="-112276" custLinFactY="61324" custLinFactNeighborX="-200000" custLinFactNeighborY="100000">
        <dgm:presLayoutVars>
          <dgm:chMax val="1"/>
          <dgm:bulletEnabled val="1"/>
        </dgm:presLayoutVars>
      </dgm:prSet>
      <dgm:spPr/>
    </dgm:pt>
  </dgm:ptLst>
  <dgm:cxnLst>
    <dgm:cxn modelId="{8C84C015-35F4-4A45-99C5-4542F5CC7F3F}" srcId="{A6C40891-6EF8-44D6-AFF5-49CFF8EA191B}" destId="{70DB9FD6-1F75-464B-ACD3-EC33201802C1}" srcOrd="0" destOrd="0" parTransId="{B8A99FEC-6430-4DFA-BAB3-13D44041A8A5}" sibTransId="{1280063F-54A7-4914-9449-085D3B015FAC}"/>
    <dgm:cxn modelId="{0F499C22-9955-4348-A3BB-B414F3FDA3C0}" type="presOf" srcId="{AF39223B-E562-4255-A693-14C557BBF561}" destId="{C5B24204-7890-4720-95EF-5916EFC0998E}" srcOrd="1" destOrd="1" presId="urn:microsoft.com/office/officeart/2005/8/layout/hProcess6"/>
    <dgm:cxn modelId="{D3341425-204C-40C9-AB7D-73C22860A55D}" type="presOf" srcId="{4C1E4C81-6118-484E-94E5-31A318F90D5F}" destId="{C99837ED-C161-419C-BC59-8F6D7640DF25}" srcOrd="0" destOrd="0" presId="urn:microsoft.com/office/officeart/2005/8/layout/hProcess6"/>
    <dgm:cxn modelId="{F2F1F329-58E7-4EF9-A645-8363AB382BC4}" type="presOf" srcId="{F531AC72-8053-460C-A166-8C78C559870B}" destId="{FF14D70C-8346-4286-BCF3-ACE3AE997EF7}" srcOrd="0" destOrd="0" presId="urn:microsoft.com/office/officeart/2005/8/layout/hProcess6"/>
    <dgm:cxn modelId="{4447B92C-6597-45C5-9EF3-BD0EDB65999B}" type="presOf" srcId="{89C552F5-789E-4B5C-98DD-0C52F59D51A9}" destId="{0423620D-ADF2-45AA-9B3A-AA6A5FF2419D}" srcOrd="0" destOrd="0" presId="urn:microsoft.com/office/officeart/2005/8/layout/hProcess6"/>
    <dgm:cxn modelId="{94796B2D-3F51-4EF9-83CF-192B6240119A}" type="presOf" srcId="{12CAECB3-1F72-4D4A-89E5-4D968394E315}" destId="{3FD4B03F-589F-4E5F-BE3D-965494B6ACB2}" srcOrd="1" destOrd="1" presId="urn:microsoft.com/office/officeart/2005/8/layout/hProcess6"/>
    <dgm:cxn modelId="{B5B3472E-6180-4495-8877-2DB7AE253C35}" type="presOf" srcId="{12CAECB3-1F72-4D4A-89E5-4D968394E315}" destId="{C99837ED-C161-419C-BC59-8F6D7640DF25}" srcOrd="0" destOrd="1" presId="urn:microsoft.com/office/officeart/2005/8/layout/hProcess6"/>
    <dgm:cxn modelId="{AB846034-91FF-4639-AC5F-227773561962}" type="presOf" srcId="{C9B1B0CF-0029-4283-B350-8E23F880E4D1}" destId="{C5B24204-7890-4720-95EF-5916EFC0998E}" srcOrd="1" destOrd="0" presId="urn:microsoft.com/office/officeart/2005/8/layout/hProcess6"/>
    <dgm:cxn modelId="{DB203E36-062A-4638-93F0-C26858DDA5D8}" type="presOf" srcId="{A6C40891-6EF8-44D6-AFF5-49CFF8EA191B}" destId="{781995CB-1747-467C-8C28-6688AF213AEB}" srcOrd="0" destOrd="0" presId="urn:microsoft.com/office/officeart/2005/8/layout/hProcess6"/>
    <dgm:cxn modelId="{CBC3BC3B-EE97-4A0A-A5B3-3DF8D37FF940}" type="presOf" srcId="{70DB9FD6-1F75-464B-ACD3-EC33201802C1}" destId="{0906D980-93D6-4194-8FDF-5AC30D7DD287}" srcOrd="0" destOrd="0" presId="urn:microsoft.com/office/officeart/2005/8/layout/hProcess6"/>
    <dgm:cxn modelId="{FAB67C3C-6582-4A32-B2DB-F5F73527FBA5}" srcId="{A5E8EEDF-B260-4716-B39A-D3D078CE521E}" destId="{227F8E58-277B-4CE4-BEC9-ED2A4A43F592}" srcOrd="1" destOrd="0" parTransId="{CB7C7CCD-DA92-4B0A-884D-31ED08A55391}" sibTransId="{772F8E5A-C658-4277-9B79-001B50C88CC5}"/>
    <dgm:cxn modelId="{5BEEC33D-A780-421F-A9DA-9F7CDB39A28A}" type="presOf" srcId="{4C1E4C81-6118-484E-94E5-31A318F90D5F}" destId="{3FD4B03F-589F-4E5F-BE3D-965494B6ACB2}" srcOrd="1" destOrd="0" presId="urn:microsoft.com/office/officeart/2005/8/layout/hProcess6"/>
    <dgm:cxn modelId="{0BDC4D41-4D73-4544-8C83-7C297322101E}" srcId="{A5E8EEDF-B260-4716-B39A-D3D078CE521E}" destId="{F531AC72-8053-460C-A166-8C78C559870B}" srcOrd="5" destOrd="0" parTransId="{F4F0DA95-6CAE-4845-B9CC-86ED5AF0F637}" sibTransId="{7ED47AC2-AEA8-4525-B246-C4E2E67384FC}"/>
    <dgm:cxn modelId="{BBB2D143-D5DA-4417-86FF-26C4A275E948}" srcId="{A5E8EEDF-B260-4716-B39A-D3D078CE521E}" destId="{38848094-092F-49F2-A5DA-B62E5C3AD425}" srcOrd="4" destOrd="0" parTransId="{162ACDCF-FEC4-4105-9B5A-709B30F1C049}" sibTransId="{EFA53335-4DB2-42FB-B50F-4FAB42304AFB}"/>
    <dgm:cxn modelId="{2BAD3368-FF9A-4448-96EA-AA5584CE3173}" type="presOf" srcId="{FDDFB08F-0E68-4C73-A2BF-B66B72E097D4}" destId="{7BE26725-779E-42BD-92AE-ED3F4EC8E53E}" srcOrd="0" destOrd="0" presId="urn:microsoft.com/office/officeart/2005/8/layout/hProcess6"/>
    <dgm:cxn modelId="{30192974-61E9-4836-8C23-2A50C5014EB4}" srcId="{53D4553F-4A44-4FD4-A9EA-365270764185}" destId="{C9B1B0CF-0029-4283-B350-8E23F880E4D1}" srcOrd="0" destOrd="0" parTransId="{2405F331-5FBA-43FF-AEF1-78E257BD1912}" sibTransId="{515AEAF3-1913-4FFA-AA56-FE94F8E640C2}"/>
    <dgm:cxn modelId="{74853676-2E0D-476B-9161-14C481F0F84E}" type="presOf" srcId="{53D4553F-4A44-4FD4-A9EA-365270764185}" destId="{5086F1FE-C501-474E-BE03-14B44A4B9AF2}" srcOrd="0" destOrd="0" presId="urn:microsoft.com/office/officeart/2005/8/layout/hProcess6"/>
    <dgm:cxn modelId="{8D5C1F58-2146-418D-911D-56DB5B87E6A6}" srcId="{C1A7AEFB-D6EE-49A3-B318-79FDD7C14059}" destId="{12CAECB3-1F72-4D4A-89E5-4D968394E315}" srcOrd="1" destOrd="0" parTransId="{040CD6F7-D0AC-4515-BF28-32B384E7E3EC}" sibTransId="{E4BA3DA6-8940-489F-8CD7-8172A3A81D33}"/>
    <dgm:cxn modelId="{935C6282-2765-47EF-B88C-259989050483}" srcId="{A5E8EEDF-B260-4716-B39A-D3D078CE521E}" destId="{C1A7AEFB-D6EE-49A3-B318-79FDD7C14059}" srcOrd="2" destOrd="0" parTransId="{FF0ADA5B-FE04-4BBC-AD6D-795EA37EEFB5}" sibTransId="{ADF522CD-09C0-48FE-87BE-3B00D9D80A9B}"/>
    <dgm:cxn modelId="{F910FFA2-D9A6-430C-94DB-99CD66B8DCB3}" type="presOf" srcId="{C1A7AEFB-D6EE-49A3-B318-79FDD7C14059}" destId="{DFB28E95-4408-4A6D-9461-38A7D503FC93}" srcOrd="0" destOrd="0" presId="urn:microsoft.com/office/officeart/2005/8/layout/hProcess6"/>
    <dgm:cxn modelId="{815F52A5-9BDA-4C16-8000-50B56EF87A23}" srcId="{A5E8EEDF-B260-4716-B39A-D3D078CE521E}" destId="{89C552F5-789E-4B5C-98DD-0C52F59D51A9}" srcOrd="6" destOrd="0" parTransId="{DB3AA928-20C0-4E1A-BC2E-F657AD74A94C}" sibTransId="{428B52CE-6C28-45C3-A551-4F59D6F3E8C6}"/>
    <dgm:cxn modelId="{D1EB38AE-7057-42D4-9A0F-88731C516EDE}" srcId="{53D4553F-4A44-4FD4-A9EA-365270764185}" destId="{AF39223B-E562-4255-A693-14C557BBF561}" srcOrd="1" destOrd="0" parTransId="{A0F3A5B2-787A-4C25-A8CF-57A8238F8BB7}" sibTransId="{EE51BE7B-A58F-4C8D-9C5E-415069290F9D}"/>
    <dgm:cxn modelId="{E760E1B0-A9FD-44C6-971C-B2E94B77F902}" type="presOf" srcId="{227F8E58-277B-4CE4-BEC9-ED2A4A43F592}" destId="{3039A9F7-8F94-4DA9-9137-5960ECAE0FB5}" srcOrd="0" destOrd="0" presId="urn:microsoft.com/office/officeart/2005/8/layout/hProcess6"/>
    <dgm:cxn modelId="{3C2C28B8-C542-4A91-A9AD-84169FA5D538}" srcId="{A5E8EEDF-B260-4716-B39A-D3D078CE521E}" destId="{53D4553F-4A44-4FD4-A9EA-365270764185}" srcOrd="3" destOrd="0" parTransId="{9D102C00-06A7-4D3B-B50F-0E936CAD504E}" sibTransId="{86EF77E8-983F-40DC-90A7-3C636A37616D}"/>
    <dgm:cxn modelId="{BE363DBA-B7FE-4CE5-9A78-AFDA50F3B7C8}" srcId="{A5E8EEDF-B260-4716-B39A-D3D078CE521E}" destId="{A6C40891-6EF8-44D6-AFF5-49CFF8EA191B}" srcOrd="0" destOrd="0" parTransId="{B619AA9A-E837-4992-B5FE-292AA1E399F5}" sibTransId="{D099129B-7232-437C-BA6F-209B8622C4EF}"/>
    <dgm:cxn modelId="{DA19CBBD-ECB3-4A3A-AA12-521ECCD86C25}" type="presOf" srcId="{38848094-092F-49F2-A5DA-B62E5C3AD425}" destId="{B1FA0079-5D29-4D88-BEB7-08825168EBEF}" srcOrd="0" destOrd="0" presId="urn:microsoft.com/office/officeart/2005/8/layout/hProcess6"/>
    <dgm:cxn modelId="{E53B5AC5-99AC-46F7-85C5-F1F27B6496AC}" srcId="{227F8E58-277B-4CE4-BEC9-ED2A4A43F592}" destId="{FDDFB08F-0E68-4C73-A2BF-B66B72E097D4}" srcOrd="0" destOrd="0" parTransId="{F98C464E-04A1-479A-B6E7-748200068EC3}" sibTransId="{33DE0B78-9723-499E-84A9-AD19126E37FF}"/>
    <dgm:cxn modelId="{38D579C6-186A-4D28-A114-A09A3A26E373}" type="presOf" srcId="{AF39223B-E562-4255-A693-14C557BBF561}" destId="{12D65B4B-6800-411C-9EBB-477BA7B166E5}" srcOrd="0" destOrd="1" presId="urn:microsoft.com/office/officeart/2005/8/layout/hProcess6"/>
    <dgm:cxn modelId="{3A380ED6-64D4-4B8B-8BDF-BB93499E391C}" type="presOf" srcId="{C9B1B0CF-0029-4283-B350-8E23F880E4D1}" destId="{12D65B4B-6800-411C-9EBB-477BA7B166E5}" srcOrd="0" destOrd="0" presId="urn:microsoft.com/office/officeart/2005/8/layout/hProcess6"/>
    <dgm:cxn modelId="{4877A4D9-ED3F-4133-A748-C8DBBD8986E2}" type="presOf" srcId="{FDDFB08F-0E68-4C73-A2BF-B66B72E097D4}" destId="{CB6B4ABD-C93D-4967-8D7F-940628E79CD4}" srcOrd="1" destOrd="0" presId="urn:microsoft.com/office/officeart/2005/8/layout/hProcess6"/>
    <dgm:cxn modelId="{E5BE44DA-648F-4E78-9D71-401FC878D3D2}" type="presOf" srcId="{70DB9FD6-1F75-464B-ACD3-EC33201802C1}" destId="{185AD721-4DC7-4BCA-9409-00124F06087F}" srcOrd="1" destOrd="0" presId="urn:microsoft.com/office/officeart/2005/8/layout/hProcess6"/>
    <dgm:cxn modelId="{86CF55DB-EE85-4655-AC33-7003D5EC420E}" type="presOf" srcId="{A5E8EEDF-B260-4716-B39A-D3D078CE521E}" destId="{D698A0F6-2B73-4696-94A7-B00224679C6C}" srcOrd="0" destOrd="0" presId="urn:microsoft.com/office/officeart/2005/8/layout/hProcess6"/>
    <dgm:cxn modelId="{2CFFF0FB-CC58-4AED-B620-497F45189EAF}" srcId="{C1A7AEFB-D6EE-49A3-B318-79FDD7C14059}" destId="{4C1E4C81-6118-484E-94E5-31A318F90D5F}" srcOrd="0" destOrd="0" parTransId="{49A08125-1673-445E-9055-7F2F85EA7F88}" sibTransId="{5A957DA4-CA1A-4142-B7F7-A2D95607095A}"/>
    <dgm:cxn modelId="{A0D6DE84-B195-4BE8-B5DF-A5EFF430E248}" type="presParOf" srcId="{D698A0F6-2B73-4696-94A7-B00224679C6C}" destId="{B5B0E4B8-6117-42F7-A601-68389EFDDA38}" srcOrd="0" destOrd="0" presId="urn:microsoft.com/office/officeart/2005/8/layout/hProcess6"/>
    <dgm:cxn modelId="{CA395A2A-0CF9-497E-BAE5-3125681D76AB}" type="presParOf" srcId="{B5B0E4B8-6117-42F7-A601-68389EFDDA38}" destId="{640F97CB-F75C-4E67-90B0-01F812F2E208}" srcOrd="0" destOrd="0" presId="urn:microsoft.com/office/officeart/2005/8/layout/hProcess6"/>
    <dgm:cxn modelId="{2BDD91F7-F4F3-4DDE-93EA-9DF76D7B8A15}" type="presParOf" srcId="{B5B0E4B8-6117-42F7-A601-68389EFDDA38}" destId="{0906D980-93D6-4194-8FDF-5AC30D7DD287}" srcOrd="1" destOrd="0" presId="urn:microsoft.com/office/officeart/2005/8/layout/hProcess6"/>
    <dgm:cxn modelId="{E2D9458C-9747-4360-B716-44E6D66EE125}" type="presParOf" srcId="{B5B0E4B8-6117-42F7-A601-68389EFDDA38}" destId="{185AD721-4DC7-4BCA-9409-00124F06087F}" srcOrd="2" destOrd="0" presId="urn:microsoft.com/office/officeart/2005/8/layout/hProcess6"/>
    <dgm:cxn modelId="{B7E8995E-DE8A-4678-9313-73FCFAE2F9A6}" type="presParOf" srcId="{B5B0E4B8-6117-42F7-A601-68389EFDDA38}" destId="{781995CB-1747-467C-8C28-6688AF213AEB}" srcOrd="3" destOrd="0" presId="urn:microsoft.com/office/officeart/2005/8/layout/hProcess6"/>
    <dgm:cxn modelId="{313751D2-9FE8-48FA-BB04-1578CC29E65D}" type="presParOf" srcId="{D698A0F6-2B73-4696-94A7-B00224679C6C}" destId="{E162CEA2-BEBD-41FE-8AAE-87E84D0EDD81}" srcOrd="1" destOrd="0" presId="urn:microsoft.com/office/officeart/2005/8/layout/hProcess6"/>
    <dgm:cxn modelId="{F497288C-8078-488D-928D-7F568B90AF38}" type="presParOf" srcId="{D698A0F6-2B73-4696-94A7-B00224679C6C}" destId="{2BD1620E-F004-4B0C-801A-37ADDB7105E8}" srcOrd="2" destOrd="0" presId="urn:microsoft.com/office/officeart/2005/8/layout/hProcess6"/>
    <dgm:cxn modelId="{F3570556-DF74-4AA8-9B46-A6135ED58F05}" type="presParOf" srcId="{2BD1620E-F004-4B0C-801A-37ADDB7105E8}" destId="{18275B0E-BA92-4315-8BFE-30AC7BBD38D5}" srcOrd="0" destOrd="0" presId="urn:microsoft.com/office/officeart/2005/8/layout/hProcess6"/>
    <dgm:cxn modelId="{42881F4E-EA5E-457A-806F-D51514BD6FB3}" type="presParOf" srcId="{2BD1620E-F004-4B0C-801A-37ADDB7105E8}" destId="{7BE26725-779E-42BD-92AE-ED3F4EC8E53E}" srcOrd="1" destOrd="0" presId="urn:microsoft.com/office/officeart/2005/8/layout/hProcess6"/>
    <dgm:cxn modelId="{034A4490-27F5-42DD-BAE8-1093B0919AC0}" type="presParOf" srcId="{2BD1620E-F004-4B0C-801A-37ADDB7105E8}" destId="{CB6B4ABD-C93D-4967-8D7F-940628E79CD4}" srcOrd="2" destOrd="0" presId="urn:microsoft.com/office/officeart/2005/8/layout/hProcess6"/>
    <dgm:cxn modelId="{235B71C0-9255-4BD4-8EDA-438DAE3BDD48}" type="presParOf" srcId="{2BD1620E-F004-4B0C-801A-37ADDB7105E8}" destId="{3039A9F7-8F94-4DA9-9137-5960ECAE0FB5}" srcOrd="3" destOrd="0" presId="urn:microsoft.com/office/officeart/2005/8/layout/hProcess6"/>
    <dgm:cxn modelId="{160BC3C8-79CF-40EA-B02A-20F6A121644F}" type="presParOf" srcId="{D698A0F6-2B73-4696-94A7-B00224679C6C}" destId="{1182C8B1-3338-4613-80B6-D057D374D0D8}" srcOrd="3" destOrd="0" presId="urn:microsoft.com/office/officeart/2005/8/layout/hProcess6"/>
    <dgm:cxn modelId="{9345D2EF-D8A4-4389-87F0-8B0CE74FFAD4}" type="presParOf" srcId="{D698A0F6-2B73-4696-94A7-B00224679C6C}" destId="{5A902CEE-E2A9-4B78-9165-A55024E92D76}" srcOrd="4" destOrd="0" presId="urn:microsoft.com/office/officeart/2005/8/layout/hProcess6"/>
    <dgm:cxn modelId="{F1B17E90-5BFB-4689-A29B-371442683D26}" type="presParOf" srcId="{5A902CEE-E2A9-4B78-9165-A55024E92D76}" destId="{751661D8-1BCF-463A-A691-D92551B33938}" srcOrd="0" destOrd="0" presId="urn:microsoft.com/office/officeart/2005/8/layout/hProcess6"/>
    <dgm:cxn modelId="{F31FF229-F08D-41F9-9080-3D849D0AA365}" type="presParOf" srcId="{5A902CEE-E2A9-4B78-9165-A55024E92D76}" destId="{C99837ED-C161-419C-BC59-8F6D7640DF25}" srcOrd="1" destOrd="0" presId="urn:microsoft.com/office/officeart/2005/8/layout/hProcess6"/>
    <dgm:cxn modelId="{8AD5FC40-B3EA-4F86-BDC4-6890A924CC28}" type="presParOf" srcId="{5A902CEE-E2A9-4B78-9165-A55024E92D76}" destId="{3FD4B03F-589F-4E5F-BE3D-965494B6ACB2}" srcOrd="2" destOrd="0" presId="urn:microsoft.com/office/officeart/2005/8/layout/hProcess6"/>
    <dgm:cxn modelId="{67F29B63-F488-4B11-93EF-203B266D7858}" type="presParOf" srcId="{5A902CEE-E2A9-4B78-9165-A55024E92D76}" destId="{DFB28E95-4408-4A6D-9461-38A7D503FC93}" srcOrd="3" destOrd="0" presId="urn:microsoft.com/office/officeart/2005/8/layout/hProcess6"/>
    <dgm:cxn modelId="{5EA0DB05-AAB0-4D8B-A2CE-9310273162DC}" type="presParOf" srcId="{D698A0F6-2B73-4696-94A7-B00224679C6C}" destId="{DCD311DD-A206-4789-85C7-BFA63CF62F80}" srcOrd="5" destOrd="0" presId="urn:microsoft.com/office/officeart/2005/8/layout/hProcess6"/>
    <dgm:cxn modelId="{4E15AE51-5187-42BC-B2AA-8EC7B228050A}" type="presParOf" srcId="{D698A0F6-2B73-4696-94A7-B00224679C6C}" destId="{953C6077-22B3-4526-825F-EA5D70BF2D9D}" srcOrd="6" destOrd="0" presId="urn:microsoft.com/office/officeart/2005/8/layout/hProcess6"/>
    <dgm:cxn modelId="{2033C589-3A0B-48B5-A6EA-B0BBFC02DEF9}" type="presParOf" srcId="{953C6077-22B3-4526-825F-EA5D70BF2D9D}" destId="{686C1341-3DC5-47B5-91C8-3ED7253FAFDE}" srcOrd="0" destOrd="0" presId="urn:microsoft.com/office/officeart/2005/8/layout/hProcess6"/>
    <dgm:cxn modelId="{4241B6DA-BD86-4CD9-9A9E-56803066F34C}" type="presParOf" srcId="{953C6077-22B3-4526-825F-EA5D70BF2D9D}" destId="{12D65B4B-6800-411C-9EBB-477BA7B166E5}" srcOrd="1" destOrd="0" presId="urn:microsoft.com/office/officeart/2005/8/layout/hProcess6"/>
    <dgm:cxn modelId="{D93F7033-D303-42A2-A662-36DC33195B15}" type="presParOf" srcId="{953C6077-22B3-4526-825F-EA5D70BF2D9D}" destId="{C5B24204-7890-4720-95EF-5916EFC0998E}" srcOrd="2" destOrd="0" presId="urn:microsoft.com/office/officeart/2005/8/layout/hProcess6"/>
    <dgm:cxn modelId="{C2CBE28A-7525-47E8-9E8B-27F879CBDF8A}" type="presParOf" srcId="{953C6077-22B3-4526-825F-EA5D70BF2D9D}" destId="{5086F1FE-C501-474E-BE03-14B44A4B9AF2}" srcOrd="3" destOrd="0" presId="urn:microsoft.com/office/officeart/2005/8/layout/hProcess6"/>
    <dgm:cxn modelId="{31DDFEF6-BE09-4577-BA7E-C1417D5CCA55}" type="presParOf" srcId="{D698A0F6-2B73-4696-94A7-B00224679C6C}" destId="{D46DDB71-5507-4FE0-9D19-4C806B35471B}" srcOrd="7" destOrd="0" presId="urn:microsoft.com/office/officeart/2005/8/layout/hProcess6"/>
    <dgm:cxn modelId="{8243F9EB-C50C-4E25-B205-4889A2D18172}" type="presParOf" srcId="{D698A0F6-2B73-4696-94A7-B00224679C6C}" destId="{FC2A1AF1-1588-44AD-9F7F-E81E7318A5B1}" srcOrd="8" destOrd="0" presId="urn:microsoft.com/office/officeart/2005/8/layout/hProcess6"/>
    <dgm:cxn modelId="{8F6C0665-D25B-4D38-B3BB-9855B751C60E}" type="presParOf" srcId="{FC2A1AF1-1588-44AD-9F7F-E81E7318A5B1}" destId="{5E754827-1CA2-4F96-8CE8-CF439383430F}" srcOrd="0" destOrd="0" presId="urn:microsoft.com/office/officeart/2005/8/layout/hProcess6"/>
    <dgm:cxn modelId="{3A3ED230-A3B3-4C24-AB17-C0C0E3156906}" type="presParOf" srcId="{FC2A1AF1-1588-44AD-9F7F-E81E7318A5B1}" destId="{E3F9B63B-0BBF-4ED5-912F-FD6814FC417C}" srcOrd="1" destOrd="0" presId="urn:microsoft.com/office/officeart/2005/8/layout/hProcess6"/>
    <dgm:cxn modelId="{2E1FAF51-D40F-43BA-AABA-D3343E3691B0}" type="presParOf" srcId="{FC2A1AF1-1588-44AD-9F7F-E81E7318A5B1}" destId="{0DE0CE0D-8D60-4315-AE68-A1D85002DC1B}" srcOrd="2" destOrd="0" presId="urn:microsoft.com/office/officeart/2005/8/layout/hProcess6"/>
    <dgm:cxn modelId="{7842E8A3-2241-4050-B23D-BB1A1DC40B0C}" type="presParOf" srcId="{FC2A1AF1-1588-44AD-9F7F-E81E7318A5B1}" destId="{B1FA0079-5D29-4D88-BEB7-08825168EBEF}" srcOrd="3" destOrd="0" presId="urn:microsoft.com/office/officeart/2005/8/layout/hProcess6"/>
    <dgm:cxn modelId="{75ED75B5-5733-4843-AD1C-76477EA8ADFC}" type="presParOf" srcId="{D698A0F6-2B73-4696-94A7-B00224679C6C}" destId="{93884ACE-E057-4ADA-9ACB-CF3D760EEC4A}" srcOrd="9" destOrd="0" presId="urn:microsoft.com/office/officeart/2005/8/layout/hProcess6"/>
    <dgm:cxn modelId="{2FCF2C8F-5BED-464D-B764-7E3B5541D1F0}" type="presParOf" srcId="{D698A0F6-2B73-4696-94A7-B00224679C6C}" destId="{AF62BEE8-C113-4EB2-8945-0627749D9755}" srcOrd="10" destOrd="0" presId="urn:microsoft.com/office/officeart/2005/8/layout/hProcess6"/>
    <dgm:cxn modelId="{2168240F-AC29-4C63-8970-CBEB40AA1AAE}" type="presParOf" srcId="{AF62BEE8-C113-4EB2-8945-0627749D9755}" destId="{102CC160-3518-4DD1-B3FE-7ADF334C0D8C}" srcOrd="0" destOrd="0" presId="urn:microsoft.com/office/officeart/2005/8/layout/hProcess6"/>
    <dgm:cxn modelId="{404BB09D-8A91-4C3D-9619-61EAD5560581}" type="presParOf" srcId="{AF62BEE8-C113-4EB2-8945-0627749D9755}" destId="{8713866B-5D0B-4565-A9AE-B81B5748A24A}" srcOrd="1" destOrd="0" presId="urn:microsoft.com/office/officeart/2005/8/layout/hProcess6"/>
    <dgm:cxn modelId="{9624048A-1C75-46D3-9891-B5379CA3355F}" type="presParOf" srcId="{AF62BEE8-C113-4EB2-8945-0627749D9755}" destId="{3D94620F-85B9-49C6-9E38-E9E26D333ED9}" srcOrd="2" destOrd="0" presId="urn:microsoft.com/office/officeart/2005/8/layout/hProcess6"/>
    <dgm:cxn modelId="{1C53915F-8AD0-4EEE-9E83-A73E253FC9FE}" type="presParOf" srcId="{AF62BEE8-C113-4EB2-8945-0627749D9755}" destId="{FF14D70C-8346-4286-BCF3-ACE3AE997EF7}" srcOrd="3" destOrd="0" presId="urn:microsoft.com/office/officeart/2005/8/layout/hProcess6"/>
    <dgm:cxn modelId="{F6D93CEE-268A-43FE-ACBF-8B1F9F5190F7}" type="presParOf" srcId="{D698A0F6-2B73-4696-94A7-B00224679C6C}" destId="{F4A02B05-FC06-44D9-A055-8CE9738F5626}" srcOrd="11" destOrd="0" presId="urn:microsoft.com/office/officeart/2005/8/layout/hProcess6"/>
    <dgm:cxn modelId="{7E3E845E-7F2E-41DA-B65B-CC24D4CF464B}" type="presParOf" srcId="{D698A0F6-2B73-4696-94A7-B00224679C6C}" destId="{BFA1AF53-B5EA-47F6-A2B8-4AC5D17AB662}" srcOrd="12" destOrd="0" presId="urn:microsoft.com/office/officeart/2005/8/layout/hProcess6"/>
    <dgm:cxn modelId="{23536C21-C21D-43CD-86C4-B14CCCF82A63}" type="presParOf" srcId="{BFA1AF53-B5EA-47F6-A2B8-4AC5D17AB662}" destId="{FB4CF3E2-3704-4062-9AB6-5B6B2DBAC840}" srcOrd="0" destOrd="0" presId="urn:microsoft.com/office/officeart/2005/8/layout/hProcess6"/>
    <dgm:cxn modelId="{8C317270-9ECC-4AA7-AFEE-E2437BBF93B5}" type="presParOf" srcId="{BFA1AF53-B5EA-47F6-A2B8-4AC5D17AB662}" destId="{E8935DEA-3062-4519-A10E-35276405C780}" srcOrd="1" destOrd="0" presId="urn:microsoft.com/office/officeart/2005/8/layout/hProcess6"/>
    <dgm:cxn modelId="{2F987F5E-BB68-4449-ABC0-D03F395A9919}" type="presParOf" srcId="{BFA1AF53-B5EA-47F6-A2B8-4AC5D17AB662}" destId="{C80BB38A-63B9-48C3-BCF1-3627E78E207B}" srcOrd="2" destOrd="0" presId="urn:microsoft.com/office/officeart/2005/8/layout/hProcess6"/>
    <dgm:cxn modelId="{760E8650-EDA1-492F-B302-E172985B61DF}" type="presParOf" srcId="{BFA1AF53-B5EA-47F6-A2B8-4AC5D17AB662}" destId="{0423620D-ADF2-45AA-9B3A-AA6A5FF2419D}" srcOrd="3" destOrd="0" presId="urn:microsoft.com/office/officeart/2005/8/layout/hProcess6"/>
  </dgm:cxnLst>
  <dgm:bg>
    <a:noFill/>
    <a:effectLst>
      <a:outerShdw blurRad="190500" dist="50800" dir="5400000" algn="ctr" rotWithShape="0">
        <a:srgbClr val="000000">
          <a:alpha val="43137"/>
        </a:srgbClr>
      </a:outerShdw>
    </a:effectLst>
  </dgm:bg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5E8EEDF-B260-4716-B39A-D3D078CE521E}" type="doc">
      <dgm:prSet loTypeId="urn:microsoft.com/office/officeart/2005/8/layout/hProcess6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A6C40891-6EF8-44D6-AFF5-49CFF8EA191B}">
      <dgm:prSet phldrT="[Text]" phldr="0" custT="1"/>
      <dgm:spPr>
        <a:solidFill>
          <a:schemeClr val="accent3"/>
        </a:solidFill>
        <a:scene3d>
          <a:camera prst="orthographicFront"/>
          <a:lightRig rig="threePt" dir="t"/>
        </a:scene3d>
        <a:sp3d>
          <a:bevelT w="0" h="0" prst="angle"/>
        </a:sp3d>
      </dgm:spPr>
      <dgm:t>
        <a:bodyPr/>
        <a:lstStyle/>
        <a:p>
          <a:r>
            <a:rPr lang="en-US" sz="1100"/>
            <a:t>November 8, 2025</a:t>
          </a:r>
        </a:p>
      </dgm:t>
    </dgm:pt>
    <dgm:pt modelId="{B619AA9A-E837-4992-B5FE-292AA1E399F5}" type="parTrans" cxnId="{BE363DBA-B7FE-4CE5-9A78-AFDA50F3B7C8}">
      <dgm:prSet/>
      <dgm:spPr/>
      <dgm:t>
        <a:bodyPr/>
        <a:lstStyle/>
        <a:p>
          <a:endParaRPr lang="en-US"/>
        </a:p>
      </dgm:t>
    </dgm:pt>
    <dgm:pt modelId="{D099129B-7232-437C-BA6F-209B8622C4EF}" type="sibTrans" cxnId="{BE363DBA-B7FE-4CE5-9A78-AFDA50F3B7C8}">
      <dgm:prSet/>
      <dgm:spPr/>
      <dgm:t>
        <a:bodyPr/>
        <a:lstStyle/>
        <a:p>
          <a:endParaRPr lang="en-US"/>
        </a:p>
      </dgm:t>
    </dgm:pt>
    <dgm:pt modelId="{70DB9FD6-1F75-464B-ACD3-EC33201802C1}">
      <dgm:prSet custT="1"/>
      <dgm:spPr>
        <a:solidFill>
          <a:schemeClr val="accent3">
            <a:lumMod val="40000"/>
            <a:lumOff val="60000"/>
            <a:alpha val="90000"/>
          </a:schemeClr>
        </a:solidFill>
      </dgm:spPr>
      <dgm:t>
        <a:bodyPr vert="vert270"/>
        <a:lstStyle/>
        <a:p>
          <a:pPr algn="ctr">
            <a:spcBef>
              <a:spcPct val="0"/>
            </a:spcBef>
          </a:pPr>
          <a:endParaRPr lang="en-US" sz="1000"/>
        </a:p>
      </dgm:t>
    </dgm:pt>
    <dgm:pt modelId="{B8A99FEC-6430-4DFA-BAB3-13D44041A8A5}" type="parTrans" cxnId="{8C84C015-35F4-4A45-99C5-4542F5CC7F3F}">
      <dgm:prSet/>
      <dgm:spPr/>
      <dgm:t>
        <a:bodyPr/>
        <a:lstStyle/>
        <a:p>
          <a:endParaRPr lang="en-US"/>
        </a:p>
      </dgm:t>
    </dgm:pt>
    <dgm:pt modelId="{1280063F-54A7-4914-9449-085D3B015FAC}" type="sibTrans" cxnId="{8C84C015-35F4-4A45-99C5-4542F5CC7F3F}">
      <dgm:prSet/>
      <dgm:spPr/>
      <dgm:t>
        <a:bodyPr/>
        <a:lstStyle/>
        <a:p>
          <a:endParaRPr lang="en-US"/>
        </a:p>
      </dgm:t>
    </dgm:pt>
    <dgm:pt modelId="{227F8E58-277B-4CE4-BEC9-ED2A4A43F592}">
      <dgm:prSet custT="1"/>
      <dgm:spPr/>
      <dgm:t>
        <a:bodyPr/>
        <a:lstStyle/>
        <a:p>
          <a:r>
            <a:rPr lang="en-US" sz="1100"/>
            <a:t>November 9, 2025</a:t>
          </a:r>
        </a:p>
      </dgm:t>
    </dgm:pt>
    <dgm:pt modelId="{CB7C7CCD-DA92-4B0A-884D-31ED08A55391}" type="parTrans" cxnId="{FAB67C3C-6582-4A32-B2DB-F5F73527FBA5}">
      <dgm:prSet/>
      <dgm:spPr/>
      <dgm:t>
        <a:bodyPr/>
        <a:lstStyle/>
        <a:p>
          <a:endParaRPr lang="en-US"/>
        </a:p>
      </dgm:t>
    </dgm:pt>
    <dgm:pt modelId="{772F8E5A-C658-4277-9B79-001B50C88CC5}" type="sibTrans" cxnId="{FAB67C3C-6582-4A32-B2DB-F5F73527FBA5}">
      <dgm:prSet/>
      <dgm:spPr/>
      <dgm:t>
        <a:bodyPr/>
        <a:lstStyle/>
        <a:p>
          <a:endParaRPr lang="en-US"/>
        </a:p>
      </dgm:t>
    </dgm:pt>
    <dgm:pt modelId="{FDDFB08F-0E68-4C73-A2BF-B66B72E097D4}">
      <dgm:prSet custT="1"/>
      <dgm:spPr>
        <a:solidFill>
          <a:schemeClr val="accent3">
            <a:lumMod val="40000"/>
            <a:lumOff val="60000"/>
            <a:alpha val="90000"/>
          </a:schemeClr>
        </a:solidFill>
      </dgm:spPr>
      <dgm:t>
        <a:bodyPr/>
        <a:lstStyle/>
        <a:p>
          <a:pPr marL="54864" algn="l">
            <a:buFont typeface="Arial" panose="020B0604020202020204" pitchFamily="34" charset="0"/>
            <a:buChar char="•"/>
          </a:pPr>
          <a:endParaRPr lang="en-US" sz="1000"/>
        </a:p>
        <a:p>
          <a:pPr marL="0" algn="l">
            <a:buFont typeface="Arial" panose="020B0604020202020204" pitchFamily="34" charset="0"/>
            <a:buChar char="•"/>
          </a:pPr>
          <a:endParaRPr lang="en-US" sz="600"/>
        </a:p>
      </dgm:t>
    </dgm:pt>
    <dgm:pt modelId="{F98C464E-04A1-479A-B6E7-748200068EC3}" type="parTrans" cxnId="{E53B5AC5-99AC-46F7-85C5-F1F27B6496AC}">
      <dgm:prSet/>
      <dgm:spPr/>
      <dgm:t>
        <a:bodyPr/>
        <a:lstStyle/>
        <a:p>
          <a:endParaRPr lang="en-US"/>
        </a:p>
      </dgm:t>
    </dgm:pt>
    <dgm:pt modelId="{33DE0B78-9723-499E-84A9-AD19126E37FF}" type="sibTrans" cxnId="{E53B5AC5-99AC-46F7-85C5-F1F27B6496AC}">
      <dgm:prSet/>
      <dgm:spPr/>
      <dgm:t>
        <a:bodyPr/>
        <a:lstStyle/>
        <a:p>
          <a:endParaRPr lang="en-US"/>
        </a:p>
      </dgm:t>
    </dgm:pt>
    <dgm:pt modelId="{C1A7AEFB-D6EE-49A3-B318-79FDD7C14059}">
      <dgm:prSet custT="1"/>
      <dgm:spPr>
        <a:solidFill>
          <a:schemeClr val="accent3"/>
        </a:solidFill>
      </dgm:spPr>
      <dgm:t>
        <a:bodyPr/>
        <a:lstStyle/>
        <a:p>
          <a:r>
            <a:rPr lang="en-US" sz="1100"/>
            <a:t>November 10, 2025</a:t>
          </a:r>
        </a:p>
      </dgm:t>
    </dgm:pt>
    <dgm:pt modelId="{FF0ADA5B-FE04-4BBC-AD6D-795EA37EEFB5}" type="parTrans" cxnId="{935C6282-2765-47EF-B88C-259989050483}">
      <dgm:prSet/>
      <dgm:spPr/>
      <dgm:t>
        <a:bodyPr/>
        <a:lstStyle/>
        <a:p>
          <a:endParaRPr lang="en-US"/>
        </a:p>
      </dgm:t>
    </dgm:pt>
    <dgm:pt modelId="{ADF522CD-09C0-48FE-87BE-3B00D9D80A9B}" type="sibTrans" cxnId="{935C6282-2765-47EF-B88C-259989050483}">
      <dgm:prSet/>
      <dgm:spPr/>
      <dgm:t>
        <a:bodyPr/>
        <a:lstStyle/>
        <a:p>
          <a:endParaRPr lang="en-US"/>
        </a:p>
      </dgm:t>
    </dgm:pt>
    <dgm:pt modelId="{4C1E4C81-6118-484E-94E5-31A318F90D5F}">
      <dgm:prSet/>
      <dgm:spPr>
        <a:solidFill>
          <a:schemeClr val="accent3">
            <a:lumMod val="40000"/>
            <a:lumOff val="60000"/>
            <a:alpha val="90000"/>
          </a:schemeClr>
        </a:solidFill>
      </dgm:spPr>
      <dgm:t>
        <a:bodyPr/>
        <a:lstStyle/>
        <a:p>
          <a:endParaRPr lang="en-US"/>
        </a:p>
      </dgm:t>
    </dgm:pt>
    <dgm:pt modelId="{49A08125-1673-445E-9055-7F2F85EA7F88}" type="parTrans" cxnId="{2CFFF0FB-CC58-4AED-B620-497F45189EAF}">
      <dgm:prSet/>
      <dgm:spPr/>
      <dgm:t>
        <a:bodyPr/>
        <a:lstStyle/>
        <a:p>
          <a:endParaRPr lang="en-US"/>
        </a:p>
      </dgm:t>
    </dgm:pt>
    <dgm:pt modelId="{5A957DA4-CA1A-4142-B7F7-A2D95607095A}" type="sibTrans" cxnId="{2CFFF0FB-CC58-4AED-B620-497F45189EAF}">
      <dgm:prSet/>
      <dgm:spPr/>
      <dgm:t>
        <a:bodyPr/>
        <a:lstStyle/>
        <a:p>
          <a:endParaRPr lang="en-US"/>
        </a:p>
      </dgm:t>
    </dgm:pt>
    <dgm:pt modelId="{53D4553F-4A44-4FD4-A9EA-365270764185}">
      <dgm:prSet custT="1"/>
      <dgm:spPr>
        <a:solidFill>
          <a:schemeClr val="accent3"/>
        </a:solidFill>
      </dgm:spPr>
      <dgm:t>
        <a:bodyPr/>
        <a:lstStyle/>
        <a:p>
          <a:r>
            <a:rPr lang="en-US" sz="1100"/>
            <a:t>November 11, 2025</a:t>
          </a:r>
        </a:p>
      </dgm:t>
    </dgm:pt>
    <dgm:pt modelId="{9D102C00-06A7-4D3B-B50F-0E936CAD504E}" type="parTrans" cxnId="{3C2C28B8-C542-4A91-A9AD-84169FA5D538}">
      <dgm:prSet/>
      <dgm:spPr/>
      <dgm:t>
        <a:bodyPr/>
        <a:lstStyle/>
        <a:p>
          <a:endParaRPr lang="en-US"/>
        </a:p>
      </dgm:t>
    </dgm:pt>
    <dgm:pt modelId="{86EF77E8-983F-40DC-90A7-3C636A37616D}" type="sibTrans" cxnId="{3C2C28B8-C542-4A91-A9AD-84169FA5D538}">
      <dgm:prSet/>
      <dgm:spPr/>
      <dgm:t>
        <a:bodyPr/>
        <a:lstStyle/>
        <a:p>
          <a:endParaRPr lang="en-US"/>
        </a:p>
      </dgm:t>
    </dgm:pt>
    <dgm:pt modelId="{38848094-092F-49F2-A5DA-B62E5C3AD425}">
      <dgm:prSet custT="1"/>
      <dgm:spPr>
        <a:solidFill>
          <a:schemeClr val="accent3"/>
        </a:solidFill>
      </dgm:spPr>
      <dgm:t>
        <a:bodyPr/>
        <a:lstStyle/>
        <a:p>
          <a:r>
            <a:rPr lang="en-US" sz="1100"/>
            <a:t>November 12, 2025</a:t>
          </a:r>
        </a:p>
      </dgm:t>
    </dgm:pt>
    <dgm:pt modelId="{162ACDCF-FEC4-4105-9B5A-709B30F1C049}" type="parTrans" cxnId="{BBB2D143-D5DA-4417-86FF-26C4A275E948}">
      <dgm:prSet/>
      <dgm:spPr/>
      <dgm:t>
        <a:bodyPr/>
        <a:lstStyle/>
        <a:p>
          <a:endParaRPr lang="en-US"/>
        </a:p>
      </dgm:t>
    </dgm:pt>
    <dgm:pt modelId="{EFA53335-4DB2-42FB-B50F-4FAB42304AFB}" type="sibTrans" cxnId="{BBB2D143-D5DA-4417-86FF-26C4A275E948}">
      <dgm:prSet/>
      <dgm:spPr/>
      <dgm:t>
        <a:bodyPr/>
        <a:lstStyle/>
        <a:p>
          <a:endParaRPr lang="en-US"/>
        </a:p>
      </dgm:t>
    </dgm:pt>
    <dgm:pt modelId="{C9B1B0CF-0029-4283-B350-8E23F880E4D1}">
      <dgm:prSet/>
      <dgm:spPr>
        <a:solidFill>
          <a:schemeClr val="accent3">
            <a:lumMod val="40000"/>
            <a:lumOff val="60000"/>
            <a:alpha val="90000"/>
          </a:schemeClr>
        </a:solidFill>
      </dgm:spPr>
      <dgm:t>
        <a:bodyPr/>
        <a:lstStyle/>
        <a:p>
          <a:endParaRPr lang="en-US"/>
        </a:p>
      </dgm:t>
    </dgm:pt>
    <dgm:pt modelId="{2405F331-5FBA-43FF-AEF1-78E257BD1912}" type="parTrans" cxnId="{30192974-61E9-4836-8C23-2A50C5014EB4}">
      <dgm:prSet/>
      <dgm:spPr/>
      <dgm:t>
        <a:bodyPr/>
        <a:lstStyle/>
        <a:p>
          <a:endParaRPr lang="en-US"/>
        </a:p>
      </dgm:t>
    </dgm:pt>
    <dgm:pt modelId="{515AEAF3-1913-4FFA-AA56-FE94F8E640C2}" type="sibTrans" cxnId="{30192974-61E9-4836-8C23-2A50C5014EB4}">
      <dgm:prSet/>
      <dgm:spPr/>
      <dgm:t>
        <a:bodyPr/>
        <a:lstStyle/>
        <a:p>
          <a:endParaRPr lang="en-US"/>
        </a:p>
      </dgm:t>
    </dgm:pt>
    <dgm:pt modelId="{AF39223B-E562-4255-A693-14C557BBF561}">
      <dgm:prSet/>
      <dgm:spPr>
        <a:solidFill>
          <a:schemeClr val="accent3">
            <a:lumMod val="40000"/>
            <a:lumOff val="60000"/>
            <a:alpha val="90000"/>
          </a:schemeClr>
        </a:solidFill>
      </dgm:spPr>
      <dgm:t>
        <a:bodyPr/>
        <a:lstStyle/>
        <a:p>
          <a:endParaRPr lang="en-US"/>
        </a:p>
      </dgm:t>
    </dgm:pt>
    <dgm:pt modelId="{A0F3A5B2-787A-4C25-A8CF-57A8238F8BB7}" type="parTrans" cxnId="{D1EB38AE-7057-42D4-9A0F-88731C516EDE}">
      <dgm:prSet/>
      <dgm:spPr/>
      <dgm:t>
        <a:bodyPr/>
        <a:lstStyle/>
        <a:p>
          <a:endParaRPr lang="en-US"/>
        </a:p>
      </dgm:t>
    </dgm:pt>
    <dgm:pt modelId="{EE51BE7B-A58F-4C8D-9C5E-415069290F9D}" type="sibTrans" cxnId="{D1EB38AE-7057-42D4-9A0F-88731C516EDE}">
      <dgm:prSet/>
      <dgm:spPr/>
      <dgm:t>
        <a:bodyPr/>
        <a:lstStyle/>
        <a:p>
          <a:endParaRPr lang="en-US"/>
        </a:p>
      </dgm:t>
    </dgm:pt>
    <dgm:pt modelId="{F531AC72-8053-460C-A166-8C78C559870B}">
      <dgm:prSet custT="1"/>
      <dgm:spPr>
        <a:solidFill>
          <a:schemeClr val="accent3"/>
        </a:solidFill>
      </dgm:spPr>
      <dgm:t>
        <a:bodyPr/>
        <a:lstStyle/>
        <a:p>
          <a:r>
            <a:rPr lang="en-US" sz="1100"/>
            <a:t>November 13, 2025</a:t>
          </a:r>
        </a:p>
      </dgm:t>
    </dgm:pt>
    <dgm:pt modelId="{F4F0DA95-6CAE-4845-B9CC-86ED5AF0F637}" type="parTrans" cxnId="{0BDC4D41-4D73-4544-8C83-7C297322101E}">
      <dgm:prSet/>
      <dgm:spPr/>
      <dgm:t>
        <a:bodyPr/>
        <a:lstStyle/>
        <a:p>
          <a:endParaRPr lang="en-US"/>
        </a:p>
      </dgm:t>
    </dgm:pt>
    <dgm:pt modelId="{7ED47AC2-AEA8-4525-B246-C4E2E67384FC}" type="sibTrans" cxnId="{0BDC4D41-4D73-4544-8C83-7C297322101E}">
      <dgm:prSet/>
      <dgm:spPr/>
      <dgm:t>
        <a:bodyPr/>
        <a:lstStyle/>
        <a:p>
          <a:endParaRPr lang="en-US"/>
        </a:p>
      </dgm:t>
    </dgm:pt>
    <dgm:pt modelId="{89C552F5-789E-4B5C-98DD-0C52F59D51A9}">
      <dgm:prSet custT="1"/>
      <dgm:spPr>
        <a:solidFill>
          <a:schemeClr val="accent3"/>
        </a:solidFill>
      </dgm:spPr>
      <dgm:t>
        <a:bodyPr/>
        <a:lstStyle/>
        <a:p>
          <a:r>
            <a:rPr lang="en-US" sz="1100"/>
            <a:t>November 14, 2025</a:t>
          </a:r>
        </a:p>
      </dgm:t>
    </dgm:pt>
    <dgm:pt modelId="{DB3AA928-20C0-4E1A-BC2E-F657AD74A94C}" type="parTrans" cxnId="{815F52A5-9BDA-4C16-8000-50B56EF87A23}">
      <dgm:prSet/>
      <dgm:spPr/>
      <dgm:t>
        <a:bodyPr/>
        <a:lstStyle/>
        <a:p>
          <a:endParaRPr lang="en-US"/>
        </a:p>
      </dgm:t>
    </dgm:pt>
    <dgm:pt modelId="{428B52CE-6C28-45C3-A551-4F59D6F3E8C6}" type="sibTrans" cxnId="{815F52A5-9BDA-4C16-8000-50B56EF87A23}">
      <dgm:prSet/>
      <dgm:spPr/>
      <dgm:t>
        <a:bodyPr/>
        <a:lstStyle/>
        <a:p>
          <a:endParaRPr lang="en-US"/>
        </a:p>
      </dgm:t>
    </dgm:pt>
    <dgm:pt modelId="{12CAECB3-1F72-4D4A-89E5-4D968394E315}">
      <dgm:prSet/>
      <dgm:spPr>
        <a:solidFill>
          <a:schemeClr val="accent3">
            <a:lumMod val="40000"/>
            <a:lumOff val="60000"/>
            <a:alpha val="90000"/>
          </a:schemeClr>
        </a:solidFill>
      </dgm:spPr>
      <dgm:t>
        <a:bodyPr/>
        <a:lstStyle/>
        <a:p>
          <a:endParaRPr lang="en-US"/>
        </a:p>
      </dgm:t>
    </dgm:pt>
    <dgm:pt modelId="{040CD6F7-D0AC-4515-BF28-32B384E7E3EC}" type="parTrans" cxnId="{8D5C1F58-2146-418D-911D-56DB5B87E6A6}">
      <dgm:prSet/>
      <dgm:spPr/>
      <dgm:t>
        <a:bodyPr/>
        <a:lstStyle/>
        <a:p>
          <a:endParaRPr lang="en-US"/>
        </a:p>
      </dgm:t>
    </dgm:pt>
    <dgm:pt modelId="{E4BA3DA6-8940-489F-8CD7-8172A3A81D33}" type="sibTrans" cxnId="{8D5C1F58-2146-418D-911D-56DB5B87E6A6}">
      <dgm:prSet/>
      <dgm:spPr/>
      <dgm:t>
        <a:bodyPr/>
        <a:lstStyle/>
        <a:p>
          <a:endParaRPr lang="en-US"/>
        </a:p>
      </dgm:t>
    </dgm:pt>
    <dgm:pt modelId="{D698A0F6-2B73-4696-94A7-B00224679C6C}" type="pres">
      <dgm:prSet presAssocID="{A5E8EEDF-B260-4716-B39A-D3D078CE521E}" presName="theList" presStyleCnt="0">
        <dgm:presLayoutVars>
          <dgm:dir/>
          <dgm:animLvl val="lvl"/>
          <dgm:resizeHandles val="exact"/>
        </dgm:presLayoutVars>
      </dgm:prSet>
      <dgm:spPr/>
    </dgm:pt>
    <dgm:pt modelId="{B5B0E4B8-6117-42F7-A601-68389EFDDA38}" type="pres">
      <dgm:prSet presAssocID="{A6C40891-6EF8-44D6-AFF5-49CFF8EA191B}" presName="compNode" presStyleCnt="0"/>
      <dgm:spPr/>
    </dgm:pt>
    <dgm:pt modelId="{640F97CB-F75C-4E67-90B0-01F812F2E208}" type="pres">
      <dgm:prSet presAssocID="{A6C40891-6EF8-44D6-AFF5-49CFF8EA191B}" presName="noGeometry" presStyleCnt="0"/>
      <dgm:spPr/>
    </dgm:pt>
    <dgm:pt modelId="{0906D980-93D6-4194-8FDF-5AC30D7DD287}" type="pres">
      <dgm:prSet presAssocID="{A6C40891-6EF8-44D6-AFF5-49CFF8EA191B}" presName="childTextVisible" presStyleLbl="bgAccFollowNode1" presStyleIdx="0" presStyleCnt="7" custAng="5400000" custScaleX="355145" custScaleY="524582" custLinFactY="-73802" custLinFactNeighborX="32862" custLinFactNeighborY="-100000">
        <dgm:presLayoutVars>
          <dgm:bulletEnabled val="1"/>
        </dgm:presLayoutVars>
      </dgm:prSet>
      <dgm:spPr/>
    </dgm:pt>
    <dgm:pt modelId="{185AD721-4DC7-4BCA-9409-00124F06087F}" type="pres">
      <dgm:prSet presAssocID="{A6C40891-6EF8-44D6-AFF5-49CFF8EA191B}" presName="childTextHidden" presStyleLbl="bgAccFollowNode1" presStyleIdx="0" presStyleCnt="7"/>
      <dgm:spPr/>
    </dgm:pt>
    <dgm:pt modelId="{781995CB-1747-467C-8C28-6688AF213AEB}" type="pres">
      <dgm:prSet presAssocID="{A6C40891-6EF8-44D6-AFF5-49CFF8EA191B}" presName="parentText" presStyleLbl="node1" presStyleIdx="0" presStyleCnt="7" custScaleX="376303" custScaleY="376303" custLinFactX="74431" custLinFactY="-375890" custLinFactNeighborX="100000" custLinFactNeighborY="-400000">
        <dgm:presLayoutVars>
          <dgm:chMax val="1"/>
          <dgm:bulletEnabled val="1"/>
        </dgm:presLayoutVars>
      </dgm:prSet>
      <dgm:spPr/>
    </dgm:pt>
    <dgm:pt modelId="{E162CEA2-BEBD-41FE-8AAE-87E84D0EDD81}" type="pres">
      <dgm:prSet presAssocID="{A6C40891-6EF8-44D6-AFF5-49CFF8EA191B}" presName="aSpace" presStyleCnt="0"/>
      <dgm:spPr/>
    </dgm:pt>
    <dgm:pt modelId="{2BD1620E-F004-4B0C-801A-37ADDB7105E8}" type="pres">
      <dgm:prSet presAssocID="{227F8E58-277B-4CE4-BEC9-ED2A4A43F592}" presName="compNode" presStyleCnt="0"/>
      <dgm:spPr/>
    </dgm:pt>
    <dgm:pt modelId="{18275B0E-BA92-4315-8BFE-30AC7BBD38D5}" type="pres">
      <dgm:prSet presAssocID="{227F8E58-277B-4CE4-BEC9-ED2A4A43F592}" presName="noGeometry" presStyleCnt="0"/>
      <dgm:spPr/>
    </dgm:pt>
    <dgm:pt modelId="{7BE26725-779E-42BD-92AE-ED3F4EC8E53E}" type="pres">
      <dgm:prSet presAssocID="{227F8E58-277B-4CE4-BEC9-ED2A4A43F592}" presName="childTextVisible" presStyleLbl="bgAccFollowNode1" presStyleIdx="1" presStyleCnt="7" custScaleX="342507" custScaleY="662874" custLinFactX="-100000" custLinFactY="100000" custLinFactNeighborX="-104746" custLinFactNeighborY="160469">
        <dgm:presLayoutVars>
          <dgm:bulletEnabled val="1"/>
        </dgm:presLayoutVars>
      </dgm:prSet>
      <dgm:spPr/>
    </dgm:pt>
    <dgm:pt modelId="{CB6B4ABD-C93D-4967-8D7F-940628E79CD4}" type="pres">
      <dgm:prSet presAssocID="{227F8E58-277B-4CE4-BEC9-ED2A4A43F592}" presName="childTextHidden" presStyleLbl="bgAccFollowNode1" presStyleIdx="1" presStyleCnt="7"/>
      <dgm:spPr/>
    </dgm:pt>
    <dgm:pt modelId="{3039A9F7-8F94-4DA9-9137-5960ECAE0FB5}" type="pres">
      <dgm:prSet presAssocID="{227F8E58-277B-4CE4-BEC9-ED2A4A43F592}" presName="parentText" presStyleLbl="node1" presStyleIdx="1" presStyleCnt="7" custScaleX="352735" custScaleY="352735" custLinFactX="-320796" custLinFactY="79183" custLinFactNeighborX="-400000" custLinFactNeighborY="100000">
        <dgm:presLayoutVars>
          <dgm:chMax val="1"/>
          <dgm:bulletEnabled val="1"/>
        </dgm:presLayoutVars>
      </dgm:prSet>
      <dgm:spPr/>
    </dgm:pt>
    <dgm:pt modelId="{1182C8B1-3338-4613-80B6-D057D374D0D8}" type="pres">
      <dgm:prSet presAssocID="{227F8E58-277B-4CE4-BEC9-ED2A4A43F592}" presName="aSpace" presStyleCnt="0"/>
      <dgm:spPr/>
    </dgm:pt>
    <dgm:pt modelId="{5A902CEE-E2A9-4B78-9165-A55024E92D76}" type="pres">
      <dgm:prSet presAssocID="{C1A7AEFB-D6EE-49A3-B318-79FDD7C14059}" presName="compNode" presStyleCnt="0"/>
      <dgm:spPr/>
    </dgm:pt>
    <dgm:pt modelId="{751661D8-1BCF-463A-A691-D92551B33938}" type="pres">
      <dgm:prSet presAssocID="{C1A7AEFB-D6EE-49A3-B318-79FDD7C14059}" presName="noGeometry" presStyleCnt="0"/>
      <dgm:spPr/>
    </dgm:pt>
    <dgm:pt modelId="{C99837ED-C161-419C-BC59-8F6D7640DF25}" type="pres">
      <dgm:prSet presAssocID="{C1A7AEFB-D6EE-49A3-B318-79FDD7C14059}" presName="childTextVisible" presStyleLbl="bgAccFollowNode1" presStyleIdx="2" presStyleCnt="7" custScaleX="362730" custScaleY="743275" custLinFactX="-51899" custLinFactY="100000" custLinFactNeighborX="-100000" custLinFactNeighborY="101251">
        <dgm:presLayoutVars>
          <dgm:bulletEnabled val="1"/>
        </dgm:presLayoutVars>
      </dgm:prSet>
      <dgm:spPr/>
    </dgm:pt>
    <dgm:pt modelId="{3FD4B03F-589F-4E5F-BE3D-965494B6ACB2}" type="pres">
      <dgm:prSet presAssocID="{C1A7AEFB-D6EE-49A3-B318-79FDD7C14059}" presName="childTextHidden" presStyleLbl="bgAccFollowNode1" presStyleIdx="2" presStyleCnt="7"/>
      <dgm:spPr/>
    </dgm:pt>
    <dgm:pt modelId="{DFB28E95-4408-4A6D-9461-38A7D503FC93}" type="pres">
      <dgm:prSet presAssocID="{C1A7AEFB-D6EE-49A3-B318-79FDD7C14059}" presName="parentText" presStyleLbl="node1" presStyleIdx="2" presStyleCnt="7" custScaleX="353103" custScaleY="352735" custLinFactX="-331756" custLinFactNeighborX="-400000" custLinFactNeighborY="34864">
        <dgm:presLayoutVars>
          <dgm:chMax val="1"/>
          <dgm:bulletEnabled val="1"/>
        </dgm:presLayoutVars>
      </dgm:prSet>
      <dgm:spPr/>
    </dgm:pt>
    <dgm:pt modelId="{DCD311DD-A206-4789-85C7-BFA63CF62F80}" type="pres">
      <dgm:prSet presAssocID="{C1A7AEFB-D6EE-49A3-B318-79FDD7C14059}" presName="aSpace" presStyleCnt="0"/>
      <dgm:spPr/>
    </dgm:pt>
    <dgm:pt modelId="{953C6077-22B3-4526-825F-EA5D70BF2D9D}" type="pres">
      <dgm:prSet presAssocID="{53D4553F-4A44-4FD4-A9EA-365270764185}" presName="compNode" presStyleCnt="0"/>
      <dgm:spPr/>
    </dgm:pt>
    <dgm:pt modelId="{686C1341-3DC5-47B5-91C8-3ED7253FAFDE}" type="pres">
      <dgm:prSet presAssocID="{53D4553F-4A44-4FD4-A9EA-365270764185}" presName="noGeometry" presStyleCnt="0"/>
      <dgm:spPr/>
    </dgm:pt>
    <dgm:pt modelId="{12D65B4B-6800-411C-9EBB-477BA7B166E5}" type="pres">
      <dgm:prSet presAssocID="{53D4553F-4A44-4FD4-A9EA-365270764185}" presName="childTextVisible" presStyleLbl="bgAccFollowNode1" presStyleIdx="3" presStyleCnt="7" custScaleX="284668" custScaleY="500482" custLinFactX="-40408" custLinFactY="100000" custLinFactNeighborX="-100000" custLinFactNeighborY="178441">
        <dgm:presLayoutVars>
          <dgm:bulletEnabled val="1"/>
        </dgm:presLayoutVars>
      </dgm:prSet>
      <dgm:spPr/>
    </dgm:pt>
    <dgm:pt modelId="{C5B24204-7890-4720-95EF-5916EFC0998E}" type="pres">
      <dgm:prSet presAssocID="{53D4553F-4A44-4FD4-A9EA-365270764185}" presName="childTextHidden" presStyleLbl="bgAccFollowNode1" presStyleIdx="3" presStyleCnt="7"/>
      <dgm:spPr/>
    </dgm:pt>
    <dgm:pt modelId="{5086F1FE-C501-474E-BE03-14B44A4B9AF2}" type="pres">
      <dgm:prSet presAssocID="{53D4553F-4A44-4FD4-A9EA-365270764185}" presName="parentText" presStyleLbl="node1" presStyleIdx="3" presStyleCnt="7" custScaleX="353104" custScaleY="353104" custLinFactX="-200000" custLinFactY="351937" custLinFactNeighborX="-294370" custLinFactNeighborY="400000">
        <dgm:presLayoutVars>
          <dgm:chMax val="1"/>
          <dgm:bulletEnabled val="1"/>
        </dgm:presLayoutVars>
      </dgm:prSet>
      <dgm:spPr/>
    </dgm:pt>
    <dgm:pt modelId="{D46DDB71-5507-4FE0-9D19-4C806B35471B}" type="pres">
      <dgm:prSet presAssocID="{53D4553F-4A44-4FD4-A9EA-365270764185}" presName="aSpace" presStyleCnt="0"/>
      <dgm:spPr/>
    </dgm:pt>
    <dgm:pt modelId="{FC2A1AF1-1588-44AD-9F7F-E81E7318A5B1}" type="pres">
      <dgm:prSet presAssocID="{38848094-092F-49F2-A5DA-B62E5C3AD425}" presName="compNode" presStyleCnt="0"/>
      <dgm:spPr/>
    </dgm:pt>
    <dgm:pt modelId="{5E754827-1CA2-4F96-8CE8-CF439383430F}" type="pres">
      <dgm:prSet presAssocID="{38848094-092F-49F2-A5DA-B62E5C3AD425}" presName="noGeometry" presStyleCnt="0"/>
      <dgm:spPr/>
    </dgm:pt>
    <dgm:pt modelId="{E3F9B63B-0BBF-4ED5-912F-FD6814FC417C}" type="pres">
      <dgm:prSet presAssocID="{38848094-092F-49F2-A5DA-B62E5C3AD425}" presName="childTextVisible" presStyleLbl="bgAccFollowNode1" presStyleIdx="4" presStyleCnt="7" custScaleX="262549" custScaleY="451951" custLinFactY="100000" custLinFactNeighborX="-84233" custLinFactNeighborY="104378">
        <dgm:presLayoutVars>
          <dgm:bulletEnabled val="1"/>
        </dgm:presLayoutVars>
      </dgm:prSet>
      <dgm:spPr>
        <a:solidFill>
          <a:schemeClr val="accent3">
            <a:lumMod val="40000"/>
            <a:lumOff val="60000"/>
            <a:alpha val="90000"/>
          </a:schemeClr>
        </a:solidFill>
      </dgm:spPr>
    </dgm:pt>
    <dgm:pt modelId="{0DE0CE0D-8D60-4315-AE68-A1D85002DC1B}" type="pres">
      <dgm:prSet presAssocID="{38848094-092F-49F2-A5DA-B62E5C3AD425}" presName="childTextHidden" presStyleLbl="bgAccFollowNode1" presStyleIdx="4" presStyleCnt="7"/>
      <dgm:spPr/>
    </dgm:pt>
    <dgm:pt modelId="{B1FA0079-5D29-4D88-BEB7-08825168EBEF}" type="pres">
      <dgm:prSet presAssocID="{38848094-092F-49F2-A5DA-B62E5C3AD425}" presName="parentText" presStyleLbl="node1" presStyleIdx="4" presStyleCnt="7" custScaleX="354214" custScaleY="353104" custLinFactX="-200000" custLinFactY="43293" custLinFactNeighborX="-260742" custLinFactNeighborY="100000">
        <dgm:presLayoutVars>
          <dgm:chMax val="1"/>
          <dgm:bulletEnabled val="1"/>
        </dgm:presLayoutVars>
      </dgm:prSet>
      <dgm:spPr/>
    </dgm:pt>
    <dgm:pt modelId="{93884ACE-E057-4ADA-9ACB-CF3D760EEC4A}" type="pres">
      <dgm:prSet presAssocID="{38848094-092F-49F2-A5DA-B62E5C3AD425}" presName="aSpace" presStyleCnt="0"/>
      <dgm:spPr/>
    </dgm:pt>
    <dgm:pt modelId="{AF62BEE8-C113-4EB2-8945-0627749D9755}" type="pres">
      <dgm:prSet presAssocID="{F531AC72-8053-460C-A166-8C78C559870B}" presName="compNode" presStyleCnt="0"/>
      <dgm:spPr/>
    </dgm:pt>
    <dgm:pt modelId="{102CC160-3518-4DD1-B3FE-7ADF334C0D8C}" type="pres">
      <dgm:prSet presAssocID="{F531AC72-8053-460C-A166-8C78C559870B}" presName="noGeometry" presStyleCnt="0"/>
      <dgm:spPr/>
    </dgm:pt>
    <dgm:pt modelId="{8713866B-5D0B-4565-A9AE-B81B5748A24A}" type="pres">
      <dgm:prSet presAssocID="{F531AC72-8053-460C-A166-8C78C559870B}" presName="childTextVisible" presStyleLbl="bgAccFollowNode1" presStyleIdx="5" presStyleCnt="7" custScaleX="310931" custScaleY="451951" custLinFactY="107314" custLinFactNeighborX="-42251" custLinFactNeighborY="200000">
        <dgm:presLayoutVars>
          <dgm:bulletEnabled val="1"/>
        </dgm:presLayoutVars>
      </dgm:prSet>
      <dgm:spPr>
        <a:solidFill>
          <a:schemeClr val="accent3">
            <a:lumMod val="40000"/>
            <a:lumOff val="60000"/>
            <a:alpha val="90000"/>
          </a:schemeClr>
        </a:solidFill>
      </dgm:spPr>
    </dgm:pt>
    <dgm:pt modelId="{3D94620F-85B9-49C6-9E38-E9E26D333ED9}" type="pres">
      <dgm:prSet presAssocID="{F531AC72-8053-460C-A166-8C78C559870B}" presName="childTextHidden" presStyleLbl="bgAccFollowNode1" presStyleIdx="5" presStyleCnt="7"/>
      <dgm:spPr/>
    </dgm:pt>
    <dgm:pt modelId="{FF14D70C-8346-4286-BCF3-ACE3AE997EF7}" type="pres">
      <dgm:prSet presAssocID="{F531AC72-8053-460C-A166-8C78C559870B}" presName="parentText" presStyleLbl="node1" presStyleIdx="5" presStyleCnt="7" custScaleX="354214" custScaleY="354214" custLinFactX="-200000" custLinFactY="400000" custLinFactNeighborX="-250003" custLinFactNeighborY="439495">
        <dgm:presLayoutVars>
          <dgm:chMax val="1"/>
          <dgm:bulletEnabled val="1"/>
        </dgm:presLayoutVars>
      </dgm:prSet>
      <dgm:spPr/>
    </dgm:pt>
    <dgm:pt modelId="{F4A02B05-FC06-44D9-A055-8CE9738F5626}" type="pres">
      <dgm:prSet presAssocID="{F531AC72-8053-460C-A166-8C78C559870B}" presName="aSpace" presStyleCnt="0"/>
      <dgm:spPr/>
    </dgm:pt>
    <dgm:pt modelId="{BFA1AF53-B5EA-47F6-A2B8-4AC5D17AB662}" type="pres">
      <dgm:prSet presAssocID="{89C552F5-789E-4B5C-98DD-0C52F59D51A9}" presName="compNode" presStyleCnt="0"/>
      <dgm:spPr/>
    </dgm:pt>
    <dgm:pt modelId="{FB4CF3E2-3704-4062-9AB6-5B6B2DBAC840}" type="pres">
      <dgm:prSet presAssocID="{89C552F5-789E-4B5C-98DD-0C52F59D51A9}" presName="noGeometry" presStyleCnt="0"/>
      <dgm:spPr/>
    </dgm:pt>
    <dgm:pt modelId="{E8935DEA-3062-4519-A10E-35276405C780}" type="pres">
      <dgm:prSet presAssocID="{89C552F5-789E-4B5C-98DD-0C52F59D51A9}" presName="childTextVisible" presStyleLbl="bgAccFollowNode1" presStyleIdx="6" presStyleCnt="7" custScaleX="316049" custScaleY="766768" custLinFactY="100000" custLinFactNeighborX="12069" custLinFactNeighborY="196985">
        <dgm:presLayoutVars>
          <dgm:bulletEnabled val="1"/>
        </dgm:presLayoutVars>
      </dgm:prSet>
      <dgm:spPr>
        <a:solidFill>
          <a:schemeClr val="accent3">
            <a:lumMod val="40000"/>
            <a:lumOff val="60000"/>
            <a:alpha val="90000"/>
          </a:schemeClr>
        </a:solidFill>
      </dgm:spPr>
    </dgm:pt>
    <dgm:pt modelId="{C80BB38A-63B9-48C3-BCF1-3627E78E207B}" type="pres">
      <dgm:prSet presAssocID="{89C552F5-789E-4B5C-98DD-0C52F59D51A9}" presName="childTextHidden" presStyleLbl="bgAccFollowNode1" presStyleIdx="6" presStyleCnt="7"/>
      <dgm:spPr/>
    </dgm:pt>
    <dgm:pt modelId="{0423620D-ADF2-45AA-9B3A-AA6A5FF2419D}" type="pres">
      <dgm:prSet presAssocID="{89C552F5-789E-4B5C-98DD-0C52F59D51A9}" presName="parentText" presStyleLbl="node1" presStyleIdx="6" presStyleCnt="7" custScaleX="354214" custScaleY="354214" custLinFactX="-112276" custLinFactY="61324" custLinFactNeighborX="-200000" custLinFactNeighborY="100000">
        <dgm:presLayoutVars>
          <dgm:chMax val="1"/>
          <dgm:bulletEnabled val="1"/>
        </dgm:presLayoutVars>
      </dgm:prSet>
      <dgm:spPr/>
    </dgm:pt>
  </dgm:ptLst>
  <dgm:cxnLst>
    <dgm:cxn modelId="{8C84C015-35F4-4A45-99C5-4542F5CC7F3F}" srcId="{A6C40891-6EF8-44D6-AFF5-49CFF8EA191B}" destId="{70DB9FD6-1F75-464B-ACD3-EC33201802C1}" srcOrd="0" destOrd="0" parTransId="{B8A99FEC-6430-4DFA-BAB3-13D44041A8A5}" sibTransId="{1280063F-54A7-4914-9449-085D3B015FAC}"/>
    <dgm:cxn modelId="{0F499C22-9955-4348-A3BB-B414F3FDA3C0}" type="presOf" srcId="{AF39223B-E562-4255-A693-14C557BBF561}" destId="{C5B24204-7890-4720-95EF-5916EFC0998E}" srcOrd="1" destOrd="1" presId="urn:microsoft.com/office/officeart/2005/8/layout/hProcess6"/>
    <dgm:cxn modelId="{D3341425-204C-40C9-AB7D-73C22860A55D}" type="presOf" srcId="{4C1E4C81-6118-484E-94E5-31A318F90D5F}" destId="{C99837ED-C161-419C-BC59-8F6D7640DF25}" srcOrd="0" destOrd="0" presId="urn:microsoft.com/office/officeart/2005/8/layout/hProcess6"/>
    <dgm:cxn modelId="{F2F1F329-58E7-4EF9-A645-8363AB382BC4}" type="presOf" srcId="{F531AC72-8053-460C-A166-8C78C559870B}" destId="{FF14D70C-8346-4286-BCF3-ACE3AE997EF7}" srcOrd="0" destOrd="0" presId="urn:microsoft.com/office/officeart/2005/8/layout/hProcess6"/>
    <dgm:cxn modelId="{4447B92C-6597-45C5-9EF3-BD0EDB65999B}" type="presOf" srcId="{89C552F5-789E-4B5C-98DD-0C52F59D51A9}" destId="{0423620D-ADF2-45AA-9B3A-AA6A5FF2419D}" srcOrd="0" destOrd="0" presId="urn:microsoft.com/office/officeart/2005/8/layout/hProcess6"/>
    <dgm:cxn modelId="{94796B2D-3F51-4EF9-83CF-192B6240119A}" type="presOf" srcId="{12CAECB3-1F72-4D4A-89E5-4D968394E315}" destId="{3FD4B03F-589F-4E5F-BE3D-965494B6ACB2}" srcOrd="1" destOrd="1" presId="urn:microsoft.com/office/officeart/2005/8/layout/hProcess6"/>
    <dgm:cxn modelId="{B5B3472E-6180-4495-8877-2DB7AE253C35}" type="presOf" srcId="{12CAECB3-1F72-4D4A-89E5-4D968394E315}" destId="{C99837ED-C161-419C-BC59-8F6D7640DF25}" srcOrd="0" destOrd="1" presId="urn:microsoft.com/office/officeart/2005/8/layout/hProcess6"/>
    <dgm:cxn modelId="{AB846034-91FF-4639-AC5F-227773561962}" type="presOf" srcId="{C9B1B0CF-0029-4283-B350-8E23F880E4D1}" destId="{C5B24204-7890-4720-95EF-5916EFC0998E}" srcOrd="1" destOrd="0" presId="urn:microsoft.com/office/officeart/2005/8/layout/hProcess6"/>
    <dgm:cxn modelId="{DB203E36-062A-4638-93F0-C26858DDA5D8}" type="presOf" srcId="{A6C40891-6EF8-44D6-AFF5-49CFF8EA191B}" destId="{781995CB-1747-467C-8C28-6688AF213AEB}" srcOrd="0" destOrd="0" presId="urn:microsoft.com/office/officeart/2005/8/layout/hProcess6"/>
    <dgm:cxn modelId="{CBC3BC3B-EE97-4A0A-A5B3-3DF8D37FF940}" type="presOf" srcId="{70DB9FD6-1F75-464B-ACD3-EC33201802C1}" destId="{0906D980-93D6-4194-8FDF-5AC30D7DD287}" srcOrd="0" destOrd="0" presId="urn:microsoft.com/office/officeart/2005/8/layout/hProcess6"/>
    <dgm:cxn modelId="{FAB67C3C-6582-4A32-B2DB-F5F73527FBA5}" srcId="{A5E8EEDF-B260-4716-B39A-D3D078CE521E}" destId="{227F8E58-277B-4CE4-BEC9-ED2A4A43F592}" srcOrd="1" destOrd="0" parTransId="{CB7C7CCD-DA92-4B0A-884D-31ED08A55391}" sibTransId="{772F8E5A-C658-4277-9B79-001B50C88CC5}"/>
    <dgm:cxn modelId="{5BEEC33D-A780-421F-A9DA-9F7CDB39A28A}" type="presOf" srcId="{4C1E4C81-6118-484E-94E5-31A318F90D5F}" destId="{3FD4B03F-589F-4E5F-BE3D-965494B6ACB2}" srcOrd="1" destOrd="0" presId="urn:microsoft.com/office/officeart/2005/8/layout/hProcess6"/>
    <dgm:cxn modelId="{0BDC4D41-4D73-4544-8C83-7C297322101E}" srcId="{A5E8EEDF-B260-4716-B39A-D3D078CE521E}" destId="{F531AC72-8053-460C-A166-8C78C559870B}" srcOrd="5" destOrd="0" parTransId="{F4F0DA95-6CAE-4845-B9CC-86ED5AF0F637}" sibTransId="{7ED47AC2-AEA8-4525-B246-C4E2E67384FC}"/>
    <dgm:cxn modelId="{BBB2D143-D5DA-4417-86FF-26C4A275E948}" srcId="{A5E8EEDF-B260-4716-B39A-D3D078CE521E}" destId="{38848094-092F-49F2-A5DA-B62E5C3AD425}" srcOrd="4" destOrd="0" parTransId="{162ACDCF-FEC4-4105-9B5A-709B30F1C049}" sibTransId="{EFA53335-4DB2-42FB-B50F-4FAB42304AFB}"/>
    <dgm:cxn modelId="{2BAD3368-FF9A-4448-96EA-AA5584CE3173}" type="presOf" srcId="{FDDFB08F-0E68-4C73-A2BF-B66B72E097D4}" destId="{7BE26725-779E-42BD-92AE-ED3F4EC8E53E}" srcOrd="0" destOrd="0" presId="urn:microsoft.com/office/officeart/2005/8/layout/hProcess6"/>
    <dgm:cxn modelId="{30192974-61E9-4836-8C23-2A50C5014EB4}" srcId="{53D4553F-4A44-4FD4-A9EA-365270764185}" destId="{C9B1B0CF-0029-4283-B350-8E23F880E4D1}" srcOrd="0" destOrd="0" parTransId="{2405F331-5FBA-43FF-AEF1-78E257BD1912}" sibTransId="{515AEAF3-1913-4FFA-AA56-FE94F8E640C2}"/>
    <dgm:cxn modelId="{74853676-2E0D-476B-9161-14C481F0F84E}" type="presOf" srcId="{53D4553F-4A44-4FD4-A9EA-365270764185}" destId="{5086F1FE-C501-474E-BE03-14B44A4B9AF2}" srcOrd="0" destOrd="0" presId="urn:microsoft.com/office/officeart/2005/8/layout/hProcess6"/>
    <dgm:cxn modelId="{8D5C1F58-2146-418D-911D-56DB5B87E6A6}" srcId="{C1A7AEFB-D6EE-49A3-B318-79FDD7C14059}" destId="{12CAECB3-1F72-4D4A-89E5-4D968394E315}" srcOrd="1" destOrd="0" parTransId="{040CD6F7-D0AC-4515-BF28-32B384E7E3EC}" sibTransId="{E4BA3DA6-8940-489F-8CD7-8172A3A81D33}"/>
    <dgm:cxn modelId="{935C6282-2765-47EF-B88C-259989050483}" srcId="{A5E8EEDF-B260-4716-B39A-D3D078CE521E}" destId="{C1A7AEFB-D6EE-49A3-B318-79FDD7C14059}" srcOrd="2" destOrd="0" parTransId="{FF0ADA5B-FE04-4BBC-AD6D-795EA37EEFB5}" sibTransId="{ADF522CD-09C0-48FE-87BE-3B00D9D80A9B}"/>
    <dgm:cxn modelId="{F910FFA2-D9A6-430C-94DB-99CD66B8DCB3}" type="presOf" srcId="{C1A7AEFB-D6EE-49A3-B318-79FDD7C14059}" destId="{DFB28E95-4408-4A6D-9461-38A7D503FC93}" srcOrd="0" destOrd="0" presId="urn:microsoft.com/office/officeart/2005/8/layout/hProcess6"/>
    <dgm:cxn modelId="{815F52A5-9BDA-4C16-8000-50B56EF87A23}" srcId="{A5E8EEDF-B260-4716-B39A-D3D078CE521E}" destId="{89C552F5-789E-4B5C-98DD-0C52F59D51A9}" srcOrd="6" destOrd="0" parTransId="{DB3AA928-20C0-4E1A-BC2E-F657AD74A94C}" sibTransId="{428B52CE-6C28-45C3-A551-4F59D6F3E8C6}"/>
    <dgm:cxn modelId="{D1EB38AE-7057-42D4-9A0F-88731C516EDE}" srcId="{53D4553F-4A44-4FD4-A9EA-365270764185}" destId="{AF39223B-E562-4255-A693-14C557BBF561}" srcOrd="1" destOrd="0" parTransId="{A0F3A5B2-787A-4C25-A8CF-57A8238F8BB7}" sibTransId="{EE51BE7B-A58F-4C8D-9C5E-415069290F9D}"/>
    <dgm:cxn modelId="{E760E1B0-A9FD-44C6-971C-B2E94B77F902}" type="presOf" srcId="{227F8E58-277B-4CE4-BEC9-ED2A4A43F592}" destId="{3039A9F7-8F94-4DA9-9137-5960ECAE0FB5}" srcOrd="0" destOrd="0" presId="urn:microsoft.com/office/officeart/2005/8/layout/hProcess6"/>
    <dgm:cxn modelId="{3C2C28B8-C542-4A91-A9AD-84169FA5D538}" srcId="{A5E8EEDF-B260-4716-B39A-D3D078CE521E}" destId="{53D4553F-4A44-4FD4-A9EA-365270764185}" srcOrd="3" destOrd="0" parTransId="{9D102C00-06A7-4D3B-B50F-0E936CAD504E}" sibTransId="{86EF77E8-983F-40DC-90A7-3C636A37616D}"/>
    <dgm:cxn modelId="{BE363DBA-B7FE-4CE5-9A78-AFDA50F3B7C8}" srcId="{A5E8EEDF-B260-4716-B39A-D3D078CE521E}" destId="{A6C40891-6EF8-44D6-AFF5-49CFF8EA191B}" srcOrd="0" destOrd="0" parTransId="{B619AA9A-E837-4992-B5FE-292AA1E399F5}" sibTransId="{D099129B-7232-437C-BA6F-209B8622C4EF}"/>
    <dgm:cxn modelId="{DA19CBBD-ECB3-4A3A-AA12-521ECCD86C25}" type="presOf" srcId="{38848094-092F-49F2-A5DA-B62E5C3AD425}" destId="{B1FA0079-5D29-4D88-BEB7-08825168EBEF}" srcOrd="0" destOrd="0" presId="urn:microsoft.com/office/officeart/2005/8/layout/hProcess6"/>
    <dgm:cxn modelId="{E53B5AC5-99AC-46F7-85C5-F1F27B6496AC}" srcId="{227F8E58-277B-4CE4-BEC9-ED2A4A43F592}" destId="{FDDFB08F-0E68-4C73-A2BF-B66B72E097D4}" srcOrd="0" destOrd="0" parTransId="{F98C464E-04A1-479A-B6E7-748200068EC3}" sibTransId="{33DE0B78-9723-499E-84A9-AD19126E37FF}"/>
    <dgm:cxn modelId="{38D579C6-186A-4D28-A114-A09A3A26E373}" type="presOf" srcId="{AF39223B-E562-4255-A693-14C557BBF561}" destId="{12D65B4B-6800-411C-9EBB-477BA7B166E5}" srcOrd="0" destOrd="1" presId="urn:microsoft.com/office/officeart/2005/8/layout/hProcess6"/>
    <dgm:cxn modelId="{3A380ED6-64D4-4B8B-8BDF-BB93499E391C}" type="presOf" srcId="{C9B1B0CF-0029-4283-B350-8E23F880E4D1}" destId="{12D65B4B-6800-411C-9EBB-477BA7B166E5}" srcOrd="0" destOrd="0" presId="urn:microsoft.com/office/officeart/2005/8/layout/hProcess6"/>
    <dgm:cxn modelId="{4877A4D9-ED3F-4133-A748-C8DBBD8986E2}" type="presOf" srcId="{FDDFB08F-0E68-4C73-A2BF-B66B72E097D4}" destId="{CB6B4ABD-C93D-4967-8D7F-940628E79CD4}" srcOrd="1" destOrd="0" presId="urn:microsoft.com/office/officeart/2005/8/layout/hProcess6"/>
    <dgm:cxn modelId="{E5BE44DA-648F-4E78-9D71-401FC878D3D2}" type="presOf" srcId="{70DB9FD6-1F75-464B-ACD3-EC33201802C1}" destId="{185AD721-4DC7-4BCA-9409-00124F06087F}" srcOrd="1" destOrd="0" presId="urn:microsoft.com/office/officeart/2005/8/layout/hProcess6"/>
    <dgm:cxn modelId="{86CF55DB-EE85-4655-AC33-7003D5EC420E}" type="presOf" srcId="{A5E8EEDF-B260-4716-B39A-D3D078CE521E}" destId="{D698A0F6-2B73-4696-94A7-B00224679C6C}" srcOrd="0" destOrd="0" presId="urn:microsoft.com/office/officeart/2005/8/layout/hProcess6"/>
    <dgm:cxn modelId="{2CFFF0FB-CC58-4AED-B620-497F45189EAF}" srcId="{C1A7AEFB-D6EE-49A3-B318-79FDD7C14059}" destId="{4C1E4C81-6118-484E-94E5-31A318F90D5F}" srcOrd="0" destOrd="0" parTransId="{49A08125-1673-445E-9055-7F2F85EA7F88}" sibTransId="{5A957DA4-CA1A-4142-B7F7-A2D95607095A}"/>
    <dgm:cxn modelId="{A0D6DE84-B195-4BE8-B5DF-A5EFF430E248}" type="presParOf" srcId="{D698A0F6-2B73-4696-94A7-B00224679C6C}" destId="{B5B0E4B8-6117-42F7-A601-68389EFDDA38}" srcOrd="0" destOrd="0" presId="urn:microsoft.com/office/officeart/2005/8/layout/hProcess6"/>
    <dgm:cxn modelId="{CA395A2A-0CF9-497E-BAE5-3125681D76AB}" type="presParOf" srcId="{B5B0E4B8-6117-42F7-A601-68389EFDDA38}" destId="{640F97CB-F75C-4E67-90B0-01F812F2E208}" srcOrd="0" destOrd="0" presId="urn:microsoft.com/office/officeart/2005/8/layout/hProcess6"/>
    <dgm:cxn modelId="{2BDD91F7-F4F3-4DDE-93EA-9DF76D7B8A15}" type="presParOf" srcId="{B5B0E4B8-6117-42F7-A601-68389EFDDA38}" destId="{0906D980-93D6-4194-8FDF-5AC30D7DD287}" srcOrd="1" destOrd="0" presId="urn:microsoft.com/office/officeart/2005/8/layout/hProcess6"/>
    <dgm:cxn modelId="{E2D9458C-9747-4360-B716-44E6D66EE125}" type="presParOf" srcId="{B5B0E4B8-6117-42F7-A601-68389EFDDA38}" destId="{185AD721-4DC7-4BCA-9409-00124F06087F}" srcOrd="2" destOrd="0" presId="urn:microsoft.com/office/officeart/2005/8/layout/hProcess6"/>
    <dgm:cxn modelId="{B7E8995E-DE8A-4678-9313-73FCFAE2F9A6}" type="presParOf" srcId="{B5B0E4B8-6117-42F7-A601-68389EFDDA38}" destId="{781995CB-1747-467C-8C28-6688AF213AEB}" srcOrd="3" destOrd="0" presId="urn:microsoft.com/office/officeart/2005/8/layout/hProcess6"/>
    <dgm:cxn modelId="{313751D2-9FE8-48FA-BB04-1578CC29E65D}" type="presParOf" srcId="{D698A0F6-2B73-4696-94A7-B00224679C6C}" destId="{E162CEA2-BEBD-41FE-8AAE-87E84D0EDD81}" srcOrd="1" destOrd="0" presId="urn:microsoft.com/office/officeart/2005/8/layout/hProcess6"/>
    <dgm:cxn modelId="{F497288C-8078-488D-928D-7F568B90AF38}" type="presParOf" srcId="{D698A0F6-2B73-4696-94A7-B00224679C6C}" destId="{2BD1620E-F004-4B0C-801A-37ADDB7105E8}" srcOrd="2" destOrd="0" presId="urn:microsoft.com/office/officeart/2005/8/layout/hProcess6"/>
    <dgm:cxn modelId="{F3570556-DF74-4AA8-9B46-A6135ED58F05}" type="presParOf" srcId="{2BD1620E-F004-4B0C-801A-37ADDB7105E8}" destId="{18275B0E-BA92-4315-8BFE-30AC7BBD38D5}" srcOrd="0" destOrd="0" presId="urn:microsoft.com/office/officeart/2005/8/layout/hProcess6"/>
    <dgm:cxn modelId="{42881F4E-EA5E-457A-806F-D51514BD6FB3}" type="presParOf" srcId="{2BD1620E-F004-4B0C-801A-37ADDB7105E8}" destId="{7BE26725-779E-42BD-92AE-ED3F4EC8E53E}" srcOrd="1" destOrd="0" presId="urn:microsoft.com/office/officeart/2005/8/layout/hProcess6"/>
    <dgm:cxn modelId="{034A4490-27F5-42DD-BAE8-1093B0919AC0}" type="presParOf" srcId="{2BD1620E-F004-4B0C-801A-37ADDB7105E8}" destId="{CB6B4ABD-C93D-4967-8D7F-940628E79CD4}" srcOrd="2" destOrd="0" presId="urn:microsoft.com/office/officeart/2005/8/layout/hProcess6"/>
    <dgm:cxn modelId="{235B71C0-9255-4BD4-8EDA-438DAE3BDD48}" type="presParOf" srcId="{2BD1620E-F004-4B0C-801A-37ADDB7105E8}" destId="{3039A9F7-8F94-4DA9-9137-5960ECAE0FB5}" srcOrd="3" destOrd="0" presId="urn:microsoft.com/office/officeart/2005/8/layout/hProcess6"/>
    <dgm:cxn modelId="{160BC3C8-79CF-40EA-B02A-20F6A121644F}" type="presParOf" srcId="{D698A0F6-2B73-4696-94A7-B00224679C6C}" destId="{1182C8B1-3338-4613-80B6-D057D374D0D8}" srcOrd="3" destOrd="0" presId="urn:microsoft.com/office/officeart/2005/8/layout/hProcess6"/>
    <dgm:cxn modelId="{9345D2EF-D8A4-4389-87F0-8B0CE74FFAD4}" type="presParOf" srcId="{D698A0F6-2B73-4696-94A7-B00224679C6C}" destId="{5A902CEE-E2A9-4B78-9165-A55024E92D76}" srcOrd="4" destOrd="0" presId="urn:microsoft.com/office/officeart/2005/8/layout/hProcess6"/>
    <dgm:cxn modelId="{F1B17E90-5BFB-4689-A29B-371442683D26}" type="presParOf" srcId="{5A902CEE-E2A9-4B78-9165-A55024E92D76}" destId="{751661D8-1BCF-463A-A691-D92551B33938}" srcOrd="0" destOrd="0" presId="urn:microsoft.com/office/officeart/2005/8/layout/hProcess6"/>
    <dgm:cxn modelId="{F31FF229-F08D-41F9-9080-3D849D0AA365}" type="presParOf" srcId="{5A902CEE-E2A9-4B78-9165-A55024E92D76}" destId="{C99837ED-C161-419C-BC59-8F6D7640DF25}" srcOrd="1" destOrd="0" presId="urn:microsoft.com/office/officeart/2005/8/layout/hProcess6"/>
    <dgm:cxn modelId="{8AD5FC40-B3EA-4F86-BDC4-6890A924CC28}" type="presParOf" srcId="{5A902CEE-E2A9-4B78-9165-A55024E92D76}" destId="{3FD4B03F-589F-4E5F-BE3D-965494B6ACB2}" srcOrd="2" destOrd="0" presId="urn:microsoft.com/office/officeart/2005/8/layout/hProcess6"/>
    <dgm:cxn modelId="{67F29B63-F488-4B11-93EF-203B266D7858}" type="presParOf" srcId="{5A902CEE-E2A9-4B78-9165-A55024E92D76}" destId="{DFB28E95-4408-4A6D-9461-38A7D503FC93}" srcOrd="3" destOrd="0" presId="urn:microsoft.com/office/officeart/2005/8/layout/hProcess6"/>
    <dgm:cxn modelId="{5EA0DB05-AAB0-4D8B-A2CE-9310273162DC}" type="presParOf" srcId="{D698A0F6-2B73-4696-94A7-B00224679C6C}" destId="{DCD311DD-A206-4789-85C7-BFA63CF62F80}" srcOrd="5" destOrd="0" presId="urn:microsoft.com/office/officeart/2005/8/layout/hProcess6"/>
    <dgm:cxn modelId="{4E15AE51-5187-42BC-B2AA-8EC7B228050A}" type="presParOf" srcId="{D698A0F6-2B73-4696-94A7-B00224679C6C}" destId="{953C6077-22B3-4526-825F-EA5D70BF2D9D}" srcOrd="6" destOrd="0" presId="urn:microsoft.com/office/officeart/2005/8/layout/hProcess6"/>
    <dgm:cxn modelId="{2033C589-3A0B-48B5-A6EA-B0BBFC02DEF9}" type="presParOf" srcId="{953C6077-22B3-4526-825F-EA5D70BF2D9D}" destId="{686C1341-3DC5-47B5-91C8-3ED7253FAFDE}" srcOrd="0" destOrd="0" presId="urn:microsoft.com/office/officeart/2005/8/layout/hProcess6"/>
    <dgm:cxn modelId="{4241B6DA-BD86-4CD9-9A9E-56803066F34C}" type="presParOf" srcId="{953C6077-22B3-4526-825F-EA5D70BF2D9D}" destId="{12D65B4B-6800-411C-9EBB-477BA7B166E5}" srcOrd="1" destOrd="0" presId="urn:microsoft.com/office/officeart/2005/8/layout/hProcess6"/>
    <dgm:cxn modelId="{D93F7033-D303-42A2-A662-36DC33195B15}" type="presParOf" srcId="{953C6077-22B3-4526-825F-EA5D70BF2D9D}" destId="{C5B24204-7890-4720-95EF-5916EFC0998E}" srcOrd="2" destOrd="0" presId="urn:microsoft.com/office/officeart/2005/8/layout/hProcess6"/>
    <dgm:cxn modelId="{C2CBE28A-7525-47E8-9E8B-27F879CBDF8A}" type="presParOf" srcId="{953C6077-22B3-4526-825F-EA5D70BF2D9D}" destId="{5086F1FE-C501-474E-BE03-14B44A4B9AF2}" srcOrd="3" destOrd="0" presId="urn:microsoft.com/office/officeart/2005/8/layout/hProcess6"/>
    <dgm:cxn modelId="{31DDFEF6-BE09-4577-BA7E-C1417D5CCA55}" type="presParOf" srcId="{D698A0F6-2B73-4696-94A7-B00224679C6C}" destId="{D46DDB71-5507-4FE0-9D19-4C806B35471B}" srcOrd="7" destOrd="0" presId="urn:microsoft.com/office/officeart/2005/8/layout/hProcess6"/>
    <dgm:cxn modelId="{8243F9EB-C50C-4E25-B205-4889A2D18172}" type="presParOf" srcId="{D698A0F6-2B73-4696-94A7-B00224679C6C}" destId="{FC2A1AF1-1588-44AD-9F7F-E81E7318A5B1}" srcOrd="8" destOrd="0" presId="urn:microsoft.com/office/officeart/2005/8/layout/hProcess6"/>
    <dgm:cxn modelId="{8F6C0665-D25B-4D38-B3BB-9855B751C60E}" type="presParOf" srcId="{FC2A1AF1-1588-44AD-9F7F-E81E7318A5B1}" destId="{5E754827-1CA2-4F96-8CE8-CF439383430F}" srcOrd="0" destOrd="0" presId="urn:microsoft.com/office/officeart/2005/8/layout/hProcess6"/>
    <dgm:cxn modelId="{3A3ED230-A3B3-4C24-AB17-C0C0E3156906}" type="presParOf" srcId="{FC2A1AF1-1588-44AD-9F7F-E81E7318A5B1}" destId="{E3F9B63B-0BBF-4ED5-912F-FD6814FC417C}" srcOrd="1" destOrd="0" presId="urn:microsoft.com/office/officeart/2005/8/layout/hProcess6"/>
    <dgm:cxn modelId="{2E1FAF51-D40F-43BA-AABA-D3343E3691B0}" type="presParOf" srcId="{FC2A1AF1-1588-44AD-9F7F-E81E7318A5B1}" destId="{0DE0CE0D-8D60-4315-AE68-A1D85002DC1B}" srcOrd="2" destOrd="0" presId="urn:microsoft.com/office/officeart/2005/8/layout/hProcess6"/>
    <dgm:cxn modelId="{7842E8A3-2241-4050-B23D-BB1A1DC40B0C}" type="presParOf" srcId="{FC2A1AF1-1588-44AD-9F7F-E81E7318A5B1}" destId="{B1FA0079-5D29-4D88-BEB7-08825168EBEF}" srcOrd="3" destOrd="0" presId="urn:microsoft.com/office/officeart/2005/8/layout/hProcess6"/>
    <dgm:cxn modelId="{75ED75B5-5733-4843-AD1C-76477EA8ADFC}" type="presParOf" srcId="{D698A0F6-2B73-4696-94A7-B00224679C6C}" destId="{93884ACE-E057-4ADA-9ACB-CF3D760EEC4A}" srcOrd="9" destOrd="0" presId="urn:microsoft.com/office/officeart/2005/8/layout/hProcess6"/>
    <dgm:cxn modelId="{2FCF2C8F-5BED-464D-B764-7E3B5541D1F0}" type="presParOf" srcId="{D698A0F6-2B73-4696-94A7-B00224679C6C}" destId="{AF62BEE8-C113-4EB2-8945-0627749D9755}" srcOrd="10" destOrd="0" presId="urn:microsoft.com/office/officeart/2005/8/layout/hProcess6"/>
    <dgm:cxn modelId="{2168240F-AC29-4C63-8970-CBEB40AA1AAE}" type="presParOf" srcId="{AF62BEE8-C113-4EB2-8945-0627749D9755}" destId="{102CC160-3518-4DD1-B3FE-7ADF334C0D8C}" srcOrd="0" destOrd="0" presId="urn:microsoft.com/office/officeart/2005/8/layout/hProcess6"/>
    <dgm:cxn modelId="{404BB09D-8A91-4C3D-9619-61EAD5560581}" type="presParOf" srcId="{AF62BEE8-C113-4EB2-8945-0627749D9755}" destId="{8713866B-5D0B-4565-A9AE-B81B5748A24A}" srcOrd="1" destOrd="0" presId="urn:microsoft.com/office/officeart/2005/8/layout/hProcess6"/>
    <dgm:cxn modelId="{9624048A-1C75-46D3-9891-B5379CA3355F}" type="presParOf" srcId="{AF62BEE8-C113-4EB2-8945-0627749D9755}" destId="{3D94620F-85B9-49C6-9E38-E9E26D333ED9}" srcOrd="2" destOrd="0" presId="urn:microsoft.com/office/officeart/2005/8/layout/hProcess6"/>
    <dgm:cxn modelId="{1C53915F-8AD0-4EEE-9E83-A73E253FC9FE}" type="presParOf" srcId="{AF62BEE8-C113-4EB2-8945-0627749D9755}" destId="{FF14D70C-8346-4286-BCF3-ACE3AE997EF7}" srcOrd="3" destOrd="0" presId="urn:microsoft.com/office/officeart/2005/8/layout/hProcess6"/>
    <dgm:cxn modelId="{F6D93CEE-268A-43FE-ACBF-8B1F9F5190F7}" type="presParOf" srcId="{D698A0F6-2B73-4696-94A7-B00224679C6C}" destId="{F4A02B05-FC06-44D9-A055-8CE9738F5626}" srcOrd="11" destOrd="0" presId="urn:microsoft.com/office/officeart/2005/8/layout/hProcess6"/>
    <dgm:cxn modelId="{7E3E845E-7F2E-41DA-B65B-CC24D4CF464B}" type="presParOf" srcId="{D698A0F6-2B73-4696-94A7-B00224679C6C}" destId="{BFA1AF53-B5EA-47F6-A2B8-4AC5D17AB662}" srcOrd="12" destOrd="0" presId="urn:microsoft.com/office/officeart/2005/8/layout/hProcess6"/>
    <dgm:cxn modelId="{23536C21-C21D-43CD-86C4-B14CCCF82A63}" type="presParOf" srcId="{BFA1AF53-B5EA-47F6-A2B8-4AC5D17AB662}" destId="{FB4CF3E2-3704-4062-9AB6-5B6B2DBAC840}" srcOrd="0" destOrd="0" presId="urn:microsoft.com/office/officeart/2005/8/layout/hProcess6"/>
    <dgm:cxn modelId="{8C317270-9ECC-4AA7-AFEE-E2437BBF93B5}" type="presParOf" srcId="{BFA1AF53-B5EA-47F6-A2B8-4AC5D17AB662}" destId="{E8935DEA-3062-4519-A10E-35276405C780}" srcOrd="1" destOrd="0" presId="urn:microsoft.com/office/officeart/2005/8/layout/hProcess6"/>
    <dgm:cxn modelId="{2F987F5E-BB68-4449-ABC0-D03F395A9919}" type="presParOf" srcId="{BFA1AF53-B5EA-47F6-A2B8-4AC5D17AB662}" destId="{C80BB38A-63B9-48C3-BCF1-3627E78E207B}" srcOrd="2" destOrd="0" presId="urn:microsoft.com/office/officeart/2005/8/layout/hProcess6"/>
    <dgm:cxn modelId="{760E8650-EDA1-492F-B302-E172985B61DF}" type="presParOf" srcId="{BFA1AF53-B5EA-47F6-A2B8-4AC5D17AB662}" destId="{0423620D-ADF2-45AA-9B3A-AA6A5FF2419D}" srcOrd="3" destOrd="0" presId="urn:microsoft.com/office/officeart/2005/8/layout/hProcess6"/>
  </dgm:cxnLst>
  <dgm:bg>
    <a:noFill/>
    <a:effectLst>
      <a:outerShdw blurRad="190500" dist="50800" dir="5400000" algn="ctr" rotWithShape="0">
        <a:srgbClr val="000000">
          <a:alpha val="43137"/>
        </a:srgbClr>
      </a:outerShdw>
    </a:effectLst>
  </dgm:bg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5E8EEDF-B260-4716-B39A-D3D078CE521E}" type="doc">
      <dgm:prSet loTypeId="urn:microsoft.com/office/officeart/2005/8/layout/hProcess6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A6C40891-6EF8-44D6-AFF5-49CFF8EA191B}">
      <dgm:prSet phldrT="[Text]" phldr="0" custT="1"/>
      <dgm:spPr>
        <a:solidFill>
          <a:schemeClr val="accent3"/>
        </a:solidFill>
        <a:scene3d>
          <a:camera prst="orthographicFront"/>
          <a:lightRig rig="threePt" dir="t"/>
        </a:scene3d>
        <a:sp3d>
          <a:bevelT w="0" h="0" prst="angle"/>
        </a:sp3d>
      </dgm:spPr>
      <dgm:t>
        <a:bodyPr/>
        <a:lstStyle/>
        <a:p>
          <a:r>
            <a:rPr lang="en-US" sz="1100"/>
            <a:t>November 15, 2025</a:t>
          </a:r>
        </a:p>
      </dgm:t>
    </dgm:pt>
    <dgm:pt modelId="{B619AA9A-E837-4992-B5FE-292AA1E399F5}" type="parTrans" cxnId="{BE363DBA-B7FE-4CE5-9A78-AFDA50F3B7C8}">
      <dgm:prSet/>
      <dgm:spPr/>
      <dgm:t>
        <a:bodyPr/>
        <a:lstStyle/>
        <a:p>
          <a:endParaRPr lang="en-US"/>
        </a:p>
      </dgm:t>
    </dgm:pt>
    <dgm:pt modelId="{D099129B-7232-437C-BA6F-209B8622C4EF}" type="sibTrans" cxnId="{BE363DBA-B7FE-4CE5-9A78-AFDA50F3B7C8}">
      <dgm:prSet/>
      <dgm:spPr/>
      <dgm:t>
        <a:bodyPr/>
        <a:lstStyle/>
        <a:p>
          <a:endParaRPr lang="en-US"/>
        </a:p>
      </dgm:t>
    </dgm:pt>
    <dgm:pt modelId="{70DB9FD6-1F75-464B-ACD3-EC33201802C1}">
      <dgm:prSet custT="1"/>
      <dgm:spPr>
        <a:solidFill>
          <a:schemeClr val="accent3">
            <a:lumMod val="40000"/>
            <a:lumOff val="60000"/>
            <a:alpha val="90000"/>
          </a:schemeClr>
        </a:solidFill>
      </dgm:spPr>
      <dgm:t>
        <a:bodyPr vert="vert270"/>
        <a:lstStyle/>
        <a:p>
          <a:pPr algn="ctr">
            <a:spcBef>
              <a:spcPct val="0"/>
            </a:spcBef>
          </a:pPr>
          <a:endParaRPr lang="en-US" sz="1000"/>
        </a:p>
      </dgm:t>
    </dgm:pt>
    <dgm:pt modelId="{B8A99FEC-6430-4DFA-BAB3-13D44041A8A5}" type="parTrans" cxnId="{8C84C015-35F4-4A45-99C5-4542F5CC7F3F}">
      <dgm:prSet/>
      <dgm:spPr/>
      <dgm:t>
        <a:bodyPr/>
        <a:lstStyle/>
        <a:p>
          <a:endParaRPr lang="en-US"/>
        </a:p>
      </dgm:t>
    </dgm:pt>
    <dgm:pt modelId="{1280063F-54A7-4914-9449-085D3B015FAC}" type="sibTrans" cxnId="{8C84C015-35F4-4A45-99C5-4542F5CC7F3F}">
      <dgm:prSet/>
      <dgm:spPr/>
      <dgm:t>
        <a:bodyPr/>
        <a:lstStyle/>
        <a:p>
          <a:endParaRPr lang="en-US"/>
        </a:p>
      </dgm:t>
    </dgm:pt>
    <dgm:pt modelId="{227F8E58-277B-4CE4-BEC9-ED2A4A43F592}">
      <dgm:prSet custT="1"/>
      <dgm:spPr/>
      <dgm:t>
        <a:bodyPr/>
        <a:lstStyle/>
        <a:p>
          <a:r>
            <a:rPr lang="en-US" sz="1100"/>
            <a:t>November 16, 2025</a:t>
          </a:r>
        </a:p>
      </dgm:t>
    </dgm:pt>
    <dgm:pt modelId="{CB7C7CCD-DA92-4B0A-884D-31ED08A55391}" type="parTrans" cxnId="{FAB67C3C-6582-4A32-B2DB-F5F73527FBA5}">
      <dgm:prSet/>
      <dgm:spPr/>
      <dgm:t>
        <a:bodyPr/>
        <a:lstStyle/>
        <a:p>
          <a:endParaRPr lang="en-US"/>
        </a:p>
      </dgm:t>
    </dgm:pt>
    <dgm:pt modelId="{772F8E5A-C658-4277-9B79-001B50C88CC5}" type="sibTrans" cxnId="{FAB67C3C-6582-4A32-B2DB-F5F73527FBA5}">
      <dgm:prSet/>
      <dgm:spPr/>
      <dgm:t>
        <a:bodyPr/>
        <a:lstStyle/>
        <a:p>
          <a:endParaRPr lang="en-US"/>
        </a:p>
      </dgm:t>
    </dgm:pt>
    <dgm:pt modelId="{FDDFB08F-0E68-4C73-A2BF-B66B72E097D4}">
      <dgm:prSet custT="1"/>
      <dgm:spPr>
        <a:solidFill>
          <a:schemeClr val="accent3">
            <a:lumMod val="40000"/>
            <a:lumOff val="60000"/>
            <a:alpha val="90000"/>
          </a:schemeClr>
        </a:solidFill>
      </dgm:spPr>
      <dgm:t>
        <a:bodyPr/>
        <a:lstStyle/>
        <a:p>
          <a:pPr marL="54864" algn="l">
            <a:buFont typeface="Arial" panose="020B0604020202020204" pitchFamily="34" charset="0"/>
            <a:buChar char="•"/>
          </a:pPr>
          <a:endParaRPr lang="en-US" sz="1000"/>
        </a:p>
        <a:p>
          <a:pPr marL="0" algn="l">
            <a:buFont typeface="Arial" panose="020B0604020202020204" pitchFamily="34" charset="0"/>
            <a:buChar char="•"/>
          </a:pPr>
          <a:endParaRPr lang="en-US" sz="600"/>
        </a:p>
      </dgm:t>
    </dgm:pt>
    <dgm:pt modelId="{F98C464E-04A1-479A-B6E7-748200068EC3}" type="parTrans" cxnId="{E53B5AC5-99AC-46F7-85C5-F1F27B6496AC}">
      <dgm:prSet/>
      <dgm:spPr/>
      <dgm:t>
        <a:bodyPr/>
        <a:lstStyle/>
        <a:p>
          <a:endParaRPr lang="en-US"/>
        </a:p>
      </dgm:t>
    </dgm:pt>
    <dgm:pt modelId="{33DE0B78-9723-499E-84A9-AD19126E37FF}" type="sibTrans" cxnId="{E53B5AC5-99AC-46F7-85C5-F1F27B6496AC}">
      <dgm:prSet/>
      <dgm:spPr/>
      <dgm:t>
        <a:bodyPr/>
        <a:lstStyle/>
        <a:p>
          <a:endParaRPr lang="en-US"/>
        </a:p>
      </dgm:t>
    </dgm:pt>
    <dgm:pt modelId="{C1A7AEFB-D6EE-49A3-B318-79FDD7C14059}">
      <dgm:prSet custT="1"/>
      <dgm:spPr>
        <a:solidFill>
          <a:schemeClr val="accent3"/>
        </a:solidFill>
      </dgm:spPr>
      <dgm:t>
        <a:bodyPr/>
        <a:lstStyle/>
        <a:p>
          <a:r>
            <a:rPr lang="en-US" sz="1100"/>
            <a:t>November 17, 2025</a:t>
          </a:r>
        </a:p>
      </dgm:t>
    </dgm:pt>
    <dgm:pt modelId="{FF0ADA5B-FE04-4BBC-AD6D-795EA37EEFB5}" type="parTrans" cxnId="{935C6282-2765-47EF-B88C-259989050483}">
      <dgm:prSet/>
      <dgm:spPr/>
      <dgm:t>
        <a:bodyPr/>
        <a:lstStyle/>
        <a:p>
          <a:endParaRPr lang="en-US"/>
        </a:p>
      </dgm:t>
    </dgm:pt>
    <dgm:pt modelId="{ADF522CD-09C0-48FE-87BE-3B00D9D80A9B}" type="sibTrans" cxnId="{935C6282-2765-47EF-B88C-259989050483}">
      <dgm:prSet/>
      <dgm:spPr/>
      <dgm:t>
        <a:bodyPr/>
        <a:lstStyle/>
        <a:p>
          <a:endParaRPr lang="en-US"/>
        </a:p>
      </dgm:t>
    </dgm:pt>
    <dgm:pt modelId="{4C1E4C81-6118-484E-94E5-31A318F90D5F}">
      <dgm:prSet/>
      <dgm:spPr>
        <a:solidFill>
          <a:schemeClr val="accent3">
            <a:lumMod val="40000"/>
            <a:lumOff val="60000"/>
            <a:alpha val="90000"/>
          </a:schemeClr>
        </a:solidFill>
      </dgm:spPr>
      <dgm:t>
        <a:bodyPr/>
        <a:lstStyle/>
        <a:p>
          <a:endParaRPr lang="en-US"/>
        </a:p>
      </dgm:t>
    </dgm:pt>
    <dgm:pt modelId="{49A08125-1673-445E-9055-7F2F85EA7F88}" type="parTrans" cxnId="{2CFFF0FB-CC58-4AED-B620-497F45189EAF}">
      <dgm:prSet/>
      <dgm:spPr/>
      <dgm:t>
        <a:bodyPr/>
        <a:lstStyle/>
        <a:p>
          <a:endParaRPr lang="en-US"/>
        </a:p>
      </dgm:t>
    </dgm:pt>
    <dgm:pt modelId="{5A957DA4-CA1A-4142-B7F7-A2D95607095A}" type="sibTrans" cxnId="{2CFFF0FB-CC58-4AED-B620-497F45189EAF}">
      <dgm:prSet/>
      <dgm:spPr/>
      <dgm:t>
        <a:bodyPr/>
        <a:lstStyle/>
        <a:p>
          <a:endParaRPr lang="en-US"/>
        </a:p>
      </dgm:t>
    </dgm:pt>
    <dgm:pt modelId="{53D4553F-4A44-4FD4-A9EA-365270764185}">
      <dgm:prSet custT="1"/>
      <dgm:spPr>
        <a:solidFill>
          <a:schemeClr val="accent3"/>
        </a:solidFill>
      </dgm:spPr>
      <dgm:t>
        <a:bodyPr/>
        <a:lstStyle/>
        <a:p>
          <a:r>
            <a:rPr lang="en-US" sz="1100"/>
            <a:t>November 18, 2025</a:t>
          </a:r>
        </a:p>
      </dgm:t>
    </dgm:pt>
    <dgm:pt modelId="{9D102C00-06A7-4D3B-B50F-0E936CAD504E}" type="parTrans" cxnId="{3C2C28B8-C542-4A91-A9AD-84169FA5D538}">
      <dgm:prSet/>
      <dgm:spPr/>
      <dgm:t>
        <a:bodyPr/>
        <a:lstStyle/>
        <a:p>
          <a:endParaRPr lang="en-US"/>
        </a:p>
      </dgm:t>
    </dgm:pt>
    <dgm:pt modelId="{86EF77E8-983F-40DC-90A7-3C636A37616D}" type="sibTrans" cxnId="{3C2C28B8-C542-4A91-A9AD-84169FA5D538}">
      <dgm:prSet/>
      <dgm:spPr/>
      <dgm:t>
        <a:bodyPr/>
        <a:lstStyle/>
        <a:p>
          <a:endParaRPr lang="en-US"/>
        </a:p>
      </dgm:t>
    </dgm:pt>
    <dgm:pt modelId="{38848094-092F-49F2-A5DA-B62E5C3AD425}">
      <dgm:prSet custT="1"/>
      <dgm:spPr>
        <a:solidFill>
          <a:schemeClr val="accent3"/>
        </a:solidFill>
      </dgm:spPr>
      <dgm:t>
        <a:bodyPr/>
        <a:lstStyle/>
        <a:p>
          <a:r>
            <a:rPr lang="en-US" sz="1100"/>
            <a:t>November 19, 2025</a:t>
          </a:r>
        </a:p>
      </dgm:t>
    </dgm:pt>
    <dgm:pt modelId="{162ACDCF-FEC4-4105-9B5A-709B30F1C049}" type="parTrans" cxnId="{BBB2D143-D5DA-4417-86FF-26C4A275E948}">
      <dgm:prSet/>
      <dgm:spPr/>
      <dgm:t>
        <a:bodyPr/>
        <a:lstStyle/>
        <a:p>
          <a:endParaRPr lang="en-US"/>
        </a:p>
      </dgm:t>
    </dgm:pt>
    <dgm:pt modelId="{EFA53335-4DB2-42FB-B50F-4FAB42304AFB}" type="sibTrans" cxnId="{BBB2D143-D5DA-4417-86FF-26C4A275E948}">
      <dgm:prSet/>
      <dgm:spPr/>
      <dgm:t>
        <a:bodyPr/>
        <a:lstStyle/>
        <a:p>
          <a:endParaRPr lang="en-US"/>
        </a:p>
      </dgm:t>
    </dgm:pt>
    <dgm:pt modelId="{C9B1B0CF-0029-4283-B350-8E23F880E4D1}">
      <dgm:prSet/>
      <dgm:spPr>
        <a:solidFill>
          <a:schemeClr val="accent3">
            <a:lumMod val="40000"/>
            <a:lumOff val="60000"/>
            <a:alpha val="90000"/>
          </a:schemeClr>
        </a:solidFill>
      </dgm:spPr>
      <dgm:t>
        <a:bodyPr/>
        <a:lstStyle/>
        <a:p>
          <a:endParaRPr lang="en-US"/>
        </a:p>
      </dgm:t>
    </dgm:pt>
    <dgm:pt modelId="{2405F331-5FBA-43FF-AEF1-78E257BD1912}" type="parTrans" cxnId="{30192974-61E9-4836-8C23-2A50C5014EB4}">
      <dgm:prSet/>
      <dgm:spPr/>
      <dgm:t>
        <a:bodyPr/>
        <a:lstStyle/>
        <a:p>
          <a:endParaRPr lang="en-US"/>
        </a:p>
      </dgm:t>
    </dgm:pt>
    <dgm:pt modelId="{515AEAF3-1913-4FFA-AA56-FE94F8E640C2}" type="sibTrans" cxnId="{30192974-61E9-4836-8C23-2A50C5014EB4}">
      <dgm:prSet/>
      <dgm:spPr/>
      <dgm:t>
        <a:bodyPr/>
        <a:lstStyle/>
        <a:p>
          <a:endParaRPr lang="en-US"/>
        </a:p>
      </dgm:t>
    </dgm:pt>
    <dgm:pt modelId="{AF39223B-E562-4255-A693-14C557BBF561}">
      <dgm:prSet/>
      <dgm:spPr>
        <a:solidFill>
          <a:schemeClr val="accent3">
            <a:lumMod val="40000"/>
            <a:lumOff val="60000"/>
            <a:alpha val="90000"/>
          </a:schemeClr>
        </a:solidFill>
      </dgm:spPr>
      <dgm:t>
        <a:bodyPr/>
        <a:lstStyle/>
        <a:p>
          <a:endParaRPr lang="en-US"/>
        </a:p>
      </dgm:t>
    </dgm:pt>
    <dgm:pt modelId="{A0F3A5B2-787A-4C25-A8CF-57A8238F8BB7}" type="parTrans" cxnId="{D1EB38AE-7057-42D4-9A0F-88731C516EDE}">
      <dgm:prSet/>
      <dgm:spPr/>
      <dgm:t>
        <a:bodyPr/>
        <a:lstStyle/>
        <a:p>
          <a:endParaRPr lang="en-US"/>
        </a:p>
      </dgm:t>
    </dgm:pt>
    <dgm:pt modelId="{EE51BE7B-A58F-4C8D-9C5E-415069290F9D}" type="sibTrans" cxnId="{D1EB38AE-7057-42D4-9A0F-88731C516EDE}">
      <dgm:prSet/>
      <dgm:spPr/>
      <dgm:t>
        <a:bodyPr/>
        <a:lstStyle/>
        <a:p>
          <a:endParaRPr lang="en-US"/>
        </a:p>
      </dgm:t>
    </dgm:pt>
    <dgm:pt modelId="{F531AC72-8053-460C-A166-8C78C559870B}">
      <dgm:prSet custT="1"/>
      <dgm:spPr>
        <a:solidFill>
          <a:schemeClr val="accent3"/>
        </a:solidFill>
      </dgm:spPr>
      <dgm:t>
        <a:bodyPr/>
        <a:lstStyle/>
        <a:p>
          <a:r>
            <a:rPr lang="en-US" sz="1100"/>
            <a:t>November 20, 2025</a:t>
          </a:r>
        </a:p>
      </dgm:t>
    </dgm:pt>
    <dgm:pt modelId="{F4F0DA95-6CAE-4845-B9CC-86ED5AF0F637}" type="parTrans" cxnId="{0BDC4D41-4D73-4544-8C83-7C297322101E}">
      <dgm:prSet/>
      <dgm:spPr/>
      <dgm:t>
        <a:bodyPr/>
        <a:lstStyle/>
        <a:p>
          <a:endParaRPr lang="en-US"/>
        </a:p>
      </dgm:t>
    </dgm:pt>
    <dgm:pt modelId="{7ED47AC2-AEA8-4525-B246-C4E2E67384FC}" type="sibTrans" cxnId="{0BDC4D41-4D73-4544-8C83-7C297322101E}">
      <dgm:prSet/>
      <dgm:spPr/>
      <dgm:t>
        <a:bodyPr/>
        <a:lstStyle/>
        <a:p>
          <a:endParaRPr lang="en-US"/>
        </a:p>
      </dgm:t>
    </dgm:pt>
    <dgm:pt modelId="{89C552F5-789E-4B5C-98DD-0C52F59D51A9}">
      <dgm:prSet custT="1"/>
      <dgm:spPr>
        <a:solidFill>
          <a:schemeClr val="accent3"/>
        </a:solidFill>
      </dgm:spPr>
      <dgm:t>
        <a:bodyPr/>
        <a:lstStyle/>
        <a:p>
          <a:r>
            <a:rPr lang="en-US" sz="1100"/>
            <a:t>November 21, 2025</a:t>
          </a:r>
        </a:p>
      </dgm:t>
    </dgm:pt>
    <dgm:pt modelId="{DB3AA928-20C0-4E1A-BC2E-F657AD74A94C}" type="parTrans" cxnId="{815F52A5-9BDA-4C16-8000-50B56EF87A23}">
      <dgm:prSet/>
      <dgm:spPr/>
      <dgm:t>
        <a:bodyPr/>
        <a:lstStyle/>
        <a:p>
          <a:endParaRPr lang="en-US"/>
        </a:p>
      </dgm:t>
    </dgm:pt>
    <dgm:pt modelId="{428B52CE-6C28-45C3-A551-4F59D6F3E8C6}" type="sibTrans" cxnId="{815F52A5-9BDA-4C16-8000-50B56EF87A23}">
      <dgm:prSet/>
      <dgm:spPr/>
      <dgm:t>
        <a:bodyPr/>
        <a:lstStyle/>
        <a:p>
          <a:endParaRPr lang="en-US"/>
        </a:p>
      </dgm:t>
    </dgm:pt>
    <dgm:pt modelId="{12CAECB3-1F72-4D4A-89E5-4D968394E315}">
      <dgm:prSet/>
      <dgm:spPr>
        <a:solidFill>
          <a:schemeClr val="accent3">
            <a:lumMod val="40000"/>
            <a:lumOff val="60000"/>
            <a:alpha val="90000"/>
          </a:schemeClr>
        </a:solidFill>
      </dgm:spPr>
      <dgm:t>
        <a:bodyPr/>
        <a:lstStyle/>
        <a:p>
          <a:endParaRPr lang="en-US"/>
        </a:p>
      </dgm:t>
    </dgm:pt>
    <dgm:pt modelId="{040CD6F7-D0AC-4515-BF28-32B384E7E3EC}" type="parTrans" cxnId="{8D5C1F58-2146-418D-911D-56DB5B87E6A6}">
      <dgm:prSet/>
      <dgm:spPr/>
      <dgm:t>
        <a:bodyPr/>
        <a:lstStyle/>
        <a:p>
          <a:endParaRPr lang="en-US"/>
        </a:p>
      </dgm:t>
    </dgm:pt>
    <dgm:pt modelId="{E4BA3DA6-8940-489F-8CD7-8172A3A81D33}" type="sibTrans" cxnId="{8D5C1F58-2146-418D-911D-56DB5B87E6A6}">
      <dgm:prSet/>
      <dgm:spPr/>
      <dgm:t>
        <a:bodyPr/>
        <a:lstStyle/>
        <a:p>
          <a:endParaRPr lang="en-US"/>
        </a:p>
      </dgm:t>
    </dgm:pt>
    <dgm:pt modelId="{D698A0F6-2B73-4696-94A7-B00224679C6C}" type="pres">
      <dgm:prSet presAssocID="{A5E8EEDF-B260-4716-B39A-D3D078CE521E}" presName="theList" presStyleCnt="0">
        <dgm:presLayoutVars>
          <dgm:dir/>
          <dgm:animLvl val="lvl"/>
          <dgm:resizeHandles val="exact"/>
        </dgm:presLayoutVars>
      </dgm:prSet>
      <dgm:spPr/>
    </dgm:pt>
    <dgm:pt modelId="{B5B0E4B8-6117-42F7-A601-68389EFDDA38}" type="pres">
      <dgm:prSet presAssocID="{A6C40891-6EF8-44D6-AFF5-49CFF8EA191B}" presName="compNode" presStyleCnt="0"/>
      <dgm:spPr/>
    </dgm:pt>
    <dgm:pt modelId="{640F97CB-F75C-4E67-90B0-01F812F2E208}" type="pres">
      <dgm:prSet presAssocID="{A6C40891-6EF8-44D6-AFF5-49CFF8EA191B}" presName="noGeometry" presStyleCnt="0"/>
      <dgm:spPr/>
    </dgm:pt>
    <dgm:pt modelId="{0906D980-93D6-4194-8FDF-5AC30D7DD287}" type="pres">
      <dgm:prSet presAssocID="{A6C40891-6EF8-44D6-AFF5-49CFF8EA191B}" presName="childTextVisible" presStyleLbl="bgAccFollowNode1" presStyleIdx="0" presStyleCnt="7" custAng="5400000" custScaleX="355145" custScaleY="524582" custLinFactY="-73802" custLinFactNeighborX="32862" custLinFactNeighborY="-100000">
        <dgm:presLayoutVars>
          <dgm:bulletEnabled val="1"/>
        </dgm:presLayoutVars>
      </dgm:prSet>
      <dgm:spPr/>
    </dgm:pt>
    <dgm:pt modelId="{185AD721-4DC7-4BCA-9409-00124F06087F}" type="pres">
      <dgm:prSet presAssocID="{A6C40891-6EF8-44D6-AFF5-49CFF8EA191B}" presName="childTextHidden" presStyleLbl="bgAccFollowNode1" presStyleIdx="0" presStyleCnt="7"/>
      <dgm:spPr/>
    </dgm:pt>
    <dgm:pt modelId="{781995CB-1747-467C-8C28-6688AF213AEB}" type="pres">
      <dgm:prSet presAssocID="{A6C40891-6EF8-44D6-AFF5-49CFF8EA191B}" presName="parentText" presStyleLbl="node1" presStyleIdx="0" presStyleCnt="7" custScaleX="376303" custScaleY="376303" custLinFactX="74431" custLinFactY="-375890" custLinFactNeighborX="100000" custLinFactNeighborY="-400000">
        <dgm:presLayoutVars>
          <dgm:chMax val="1"/>
          <dgm:bulletEnabled val="1"/>
        </dgm:presLayoutVars>
      </dgm:prSet>
      <dgm:spPr/>
    </dgm:pt>
    <dgm:pt modelId="{E162CEA2-BEBD-41FE-8AAE-87E84D0EDD81}" type="pres">
      <dgm:prSet presAssocID="{A6C40891-6EF8-44D6-AFF5-49CFF8EA191B}" presName="aSpace" presStyleCnt="0"/>
      <dgm:spPr/>
    </dgm:pt>
    <dgm:pt modelId="{2BD1620E-F004-4B0C-801A-37ADDB7105E8}" type="pres">
      <dgm:prSet presAssocID="{227F8E58-277B-4CE4-BEC9-ED2A4A43F592}" presName="compNode" presStyleCnt="0"/>
      <dgm:spPr/>
    </dgm:pt>
    <dgm:pt modelId="{18275B0E-BA92-4315-8BFE-30AC7BBD38D5}" type="pres">
      <dgm:prSet presAssocID="{227F8E58-277B-4CE4-BEC9-ED2A4A43F592}" presName="noGeometry" presStyleCnt="0"/>
      <dgm:spPr/>
    </dgm:pt>
    <dgm:pt modelId="{7BE26725-779E-42BD-92AE-ED3F4EC8E53E}" type="pres">
      <dgm:prSet presAssocID="{227F8E58-277B-4CE4-BEC9-ED2A4A43F592}" presName="childTextVisible" presStyleLbl="bgAccFollowNode1" presStyleIdx="1" presStyleCnt="7" custScaleX="342507" custScaleY="662874" custLinFactX="-100000" custLinFactY="100000" custLinFactNeighborX="-104746" custLinFactNeighborY="160469">
        <dgm:presLayoutVars>
          <dgm:bulletEnabled val="1"/>
        </dgm:presLayoutVars>
      </dgm:prSet>
      <dgm:spPr/>
    </dgm:pt>
    <dgm:pt modelId="{CB6B4ABD-C93D-4967-8D7F-940628E79CD4}" type="pres">
      <dgm:prSet presAssocID="{227F8E58-277B-4CE4-BEC9-ED2A4A43F592}" presName="childTextHidden" presStyleLbl="bgAccFollowNode1" presStyleIdx="1" presStyleCnt="7"/>
      <dgm:spPr/>
    </dgm:pt>
    <dgm:pt modelId="{3039A9F7-8F94-4DA9-9137-5960ECAE0FB5}" type="pres">
      <dgm:prSet presAssocID="{227F8E58-277B-4CE4-BEC9-ED2A4A43F592}" presName="parentText" presStyleLbl="node1" presStyleIdx="1" presStyleCnt="7" custScaleX="352735" custScaleY="352735" custLinFactX="-320796" custLinFactY="79183" custLinFactNeighborX="-400000" custLinFactNeighborY="100000">
        <dgm:presLayoutVars>
          <dgm:chMax val="1"/>
          <dgm:bulletEnabled val="1"/>
        </dgm:presLayoutVars>
      </dgm:prSet>
      <dgm:spPr/>
    </dgm:pt>
    <dgm:pt modelId="{1182C8B1-3338-4613-80B6-D057D374D0D8}" type="pres">
      <dgm:prSet presAssocID="{227F8E58-277B-4CE4-BEC9-ED2A4A43F592}" presName="aSpace" presStyleCnt="0"/>
      <dgm:spPr/>
    </dgm:pt>
    <dgm:pt modelId="{5A902CEE-E2A9-4B78-9165-A55024E92D76}" type="pres">
      <dgm:prSet presAssocID="{C1A7AEFB-D6EE-49A3-B318-79FDD7C14059}" presName="compNode" presStyleCnt="0"/>
      <dgm:spPr/>
    </dgm:pt>
    <dgm:pt modelId="{751661D8-1BCF-463A-A691-D92551B33938}" type="pres">
      <dgm:prSet presAssocID="{C1A7AEFB-D6EE-49A3-B318-79FDD7C14059}" presName="noGeometry" presStyleCnt="0"/>
      <dgm:spPr/>
    </dgm:pt>
    <dgm:pt modelId="{C99837ED-C161-419C-BC59-8F6D7640DF25}" type="pres">
      <dgm:prSet presAssocID="{C1A7AEFB-D6EE-49A3-B318-79FDD7C14059}" presName="childTextVisible" presStyleLbl="bgAccFollowNode1" presStyleIdx="2" presStyleCnt="7" custScaleX="362730" custScaleY="743275" custLinFactX="-51899" custLinFactY="100000" custLinFactNeighborX="-100000" custLinFactNeighborY="101251">
        <dgm:presLayoutVars>
          <dgm:bulletEnabled val="1"/>
        </dgm:presLayoutVars>
      </dgm:prSet>
      <dgm:spPr/>
    </dgm:pt>
    <dgm:pt modelId="{3FD4B03F-589F-4E5F-BE3D-965494B6ACB2}" type="pres">
      <dgm:prSet presAssocID="{C1A7AEFB-D6EE-49A3-B318-79FDD7C14059}" presName="childTextHidden" presStyleLbl="bgAccFollowNode1" presStyleIdx="2" presStyleCnt="7"/>
      <dgm:spPr/>
    </dgm:pt>
    <dgm:pt modelId="{DFB28E95-4408-4A6D-9461-38A7D503FC93}" type="pres">
      <dgm:prSet presAssocID="{C1A7AEFB-D6EE-49A3-B318-79FDD7C14059}" presName="parentText" presStyleLbl="node1" presStyleIdx="2" presStyleCnt="7" custScaleX="353103" custScaleY="352735" custLinFactX="-331756" custLinFactNeighborX="-400000" custLinFactNeighborY="34864">
        <dgm:presLayoutVars>
          <dgm:chMax val="1"/>
          <dgm:bulletEnabled val="1"/>
        </dgm:presLayoutVars>
      </dgm:prSet>
      <dgm:spPr/>
    </dgm:pt>
    <dgm:pt modelId="{DCD311DD-A206-4789-85C7-BFA63CF62F80}" type="pres">
      <dgm:prSet presAssocID="{C1A7AEFB-D6EE-49A3-B318-79FDD7C14059}" presName="aSpace" presStyleCnt="0"/>
      <dgm:spPr/>
    </dgm:pt>
    <dgm:pt modelId="{953C6077-22B3-4526-825F-EA5D70BF2D9D}" type="pres">
      <dgm:prSet presAssocID="{53D4553F-4A44-4FD4-A9EA-365270764185}" presName="compNode" presStyleCnt="0"/>
      <dgm:spPr/>
    </dgm:pt>
    <dgm:pt modelId="{686C1341-3DC5-47B5-91C8-3ED7253FAFDE}" type="pres">
      <dgm:prSet presAssocID="{53D4553F-4A44-4FD4-A9EA-365270764185}" presName="noGeometry" presStyleCnt="0"/>
      <dgm:spPr/>
    </dgm:pt>
    <dgm:pt modelId="{12D65B4B-6800-411C-9EBB-477BA7B166E5}" type="pres">
      <dgm:prSet presAssocID="{53D4553F-4A44-4FD4-A9EA-365270764185}" presName="childTextVisible" presStyleLbl="bgAccFollowNode1" presStyleIdx="3" presStyleCnt="7" custScaleX="284668" custScaleY="500482" custLinFactX="-40408" custLinFactY="100000" custLinFactNeighborX="-100000" custLinFactNeighborY="178441">
        <dgm:presLayoutVars>
          <dgm:bulletEnabled val="1"/>
        </dgm:presLayoutVars>
      </dgm:prSet>
      <dgm:spPr/>
    </dgm:pt>
    <dgm:pt modelId="{C5B24204-7890-4720-95EF-5916EFC0998E}" type="pres">
      <dgm:prSet presAssocID="{53D4553F-4A44-4FD4-A9EA-365270764185}" presName="childTextHidden" presStyleLbl="bgAccFollowNode1" presStyleIdx="3" presStyleCnt="7"/>
      <dgm:spPr/>
    </dgm:pt>
    <dgm:pt modelId="{5086F1FE-C501-474E-BE03-14B44A4B9AF2}" type="pres">
      <dgm:prSet presAssocID="{53D4553F-4A44-4FD4-A9EA-365270764185}" presName="parentText" presStyleLbl="node1" presStyleIdx="3" presStyleCnt="7" custScaleX="353104" custScaleY="353104" custLinFactX="-200000" custLinFactNeighborX="-230284" custLinFactNeighborY="61871">
        <dgm:presLayoutVars>
          <dgm:chMax val="1"/>
          <dgm:bulletEnabled val="1"/>
        </dgm:presLayoutVars>
      </dgm:prSet>
      <dgm:spPr/>
    </dgm:pt>
    <dgm:pt modelId="{D46DDB71-5507-4FE0-9D19-4C806B35471B}" type="pres">
      <dgm:prSet presAssocID="{53D4553F-4A44-4FD4-A9EA-365270764185}" presName="aSpace" presStyleCnt="0"/>
      <dgm:spPr/>
    </dgm:pt>
    <dgm:pt modelId="{FC2A1AF1-1588-44AD-9F7F-E81E7318A5B1}" type="pres">
      <dgm:prSet presAssocID="{38848094-092F-49F2-A5DA-B62E5C3AD425}" presName="compNode" presStyleCnt="0"/>
      <dgm:spPr/>
    </dgm:pt>
    <dgm:pt modelId="{5E754827-1CA2-4F96-8CE8-CF439383430F}" type="pres">
      <dgm:prSet presAssocID="{38848094-092F-49F2-A5DA-B62E5C3AD425}" presName="noGeometry" presStyleCnt="0"/>
      <dgm:spPr/>
    </dgm:pt>
    <dgm:pt modelId="{E3F9B63B-0BBF-4ED5-912F-FD6814FC417C}" type="pres">
      <dgm:prSet presAssocID="{38848094-092F-49F2-A5DA-B62E5C3AD425}" presName="childTextVisible" presStyleLbl="bgAccFollowNode1" presStyleIdx="4" presStyleCnt="7" custScaleX="262549" custScaleY="451951" custLinFactY="100000" custLinFactNeighborX="-84233" custLinFactNeighborY="104378">
        <dgm:presLayoutVars>
          <dgm:bulletEnabled val="1"/>
        </dgm:presLayoutVars>
      </dgm:prSet>
      <dgm:spPr>
        <a:solidFill>
          <a:schemeClr val="accent3">
            <a:lumMod val="40000"/>
            <a:lumOff val="60000"/>
            <a:alpha val="90000"/>
          </a:schemeClr>
        </a:solidFill>
      </dgm:spPr>
    </dgm:pt>
    <dgm:pt modelId="{0DE0CE0D-8D60-4315-AE68-A1D85002DC1B}" type="pres">
      <dgm:prSet presAssocID="{38848094-092F-49F2-A5DA-B62E5C3AD425}" presName="childTextHidden" presStyleLbl="bgAccFollowNode1" presStyleIdx="4" presStyleCnt="7"/>
      <dgm:spPr/>
    </dgm:pt>
    <dgm:pt modelId="{B1FA0079-5D29-4D88-BEB7-08825168EBEF}" type="pres">
      <dgm:prSet presAssocID="{38848094-092F-49F2-A5DA-B62E5C3AD425}" presName="parentText" presStyleLbl="node1" presStyleIdx="4" presStyleCnt="7" custScaleX="354214" custScaleY="353104" custLinFactX="-162412" custLinFactY="300000" custLinFactNeighborX="-200000" custLinFactNeighborY="387610">
        <dgm:presLayoutVars>
          <dgm:chMax val="1"/>
          <dgm:bulletEnabled val="1"/>
        </dgm:presLayoutVars>
      </dgm:prSet>
      <dgm:spPr/>
    </dgm:pt>
    <dgm:pt modelId="{93884ACE-E057-4ADA-9ACB-CF3D760EEC4A}" type="pres">
      <dgm:prSet presAssocID="{38848094-092F-49F2-A5DA-B62E5C3AD425}" presName="aSpace" presStyleCnt="0"/>
      <dgm:spPr/>
    </dgm:pt>
    <dgm:pt modelId="{AF62BEE8-C113-4EB2-8945-0627749D9755}" type="pres">
      <dgm:prSet presAssocID="{F531AC72-8053-460C-A166-8C78C559870B}" presName="compNode" presStyleCnt="0"/>
      <dgm:spPr/>
    </dgm:pt>
    <dgm:pt modelId="{102CC160-3518-4DD1-B3FE-7ADF334C0D8C}" type="pres">
      <dgm:prSet presAssocID="{F531AC72-8053-460C-A166-8C78C559870B}" presName="noGeometry" presStyleCnt="0"/>
      <dgm:spPr/>
    </dgm:pt>
    <dgm:pt modelId="{8713866B-5D0B-4565-A9AE-B81B5748A24A}" type="pres">
      <dgm:prSet presAssocID="{F531AC72-8053-460C-A166-8C78C559870B}" presName="childTextVisible" presStyleLbl="bgAccFollowNode1" presStyleIdx="5" presStyleCnt="7" custScaleX="310931" custScaleY="626624" custLinFactY="107314" custLinFactNeighborX="-42251" custLinFactNeighborY="200000">
        <dgm:presLayoutVars>
          <dgm:bulletEnabled val="1"/>
        </dgm:presLayoutVars>
      </dgm:prSet>
      <dgm:spPr>
        <a:prstGeom prst="rightArrow">
          <a:avLst/>
        </a:prstGeom>
        <a:solidFill>
          <a:schemeClr val="accent3">
            <a:lumMod val="40000"/>
            <a:lumOff val="60000"/>
            <a:alpha val="90000"/>
          </a:schemeClr>
        </a:solidFill>
      </dgm:spPr>
    </dgm:pt>
    <dgm:pt modelId="{3D94620F-85B9-49C6-9E38-E9E26D333ED9}" type="pres">
      <dgm:prSet presAssocID="{F531AC72-8053-460C-A166-8C78C559870B}" presName="childTextHidden" presStyleLbl="bgAccFollowNode1" presStyleIdx="5" presStyleCnt="7"/>
      <dgm:spPr/>
    </dgm:pt>
    <dgm:pt modelId="{FF14D70C-8346-4286-BCF3-ACE3AE997EF7}" type="pres">
      <dgm:prSet presAssocID="{F531AC72-8053-460C-A166-8C78C559870B}" presName="parentText" presStyleLbl="node1" presStyleIdx="5" presStyleCnt="7" custScaleX="354214" custScaleY="354214" custLinFactX="-189662" custLinFactY="300000" custLinFactNeighborX="-200000" custLinFactNeighborY="387610">
        <dgm:presLayoutVars>
          <dgm:chMax val="1"/>
          <dgm:bulletEnabled val="1"/>
        </dgm:presLayoutVars>
      </dgm:prSet>
      <dgm:spPr/>
    </dgm:pt>
    <dgm:pt modelId="{F4A02B05-FC06-44D9-A055-8CE9738F5626}" type="pres">
      <dgm:prSet presAssocID="{F531AC72-8053-460C-A166-8C78C559870B}" presName="aSpace" presStyleCnt="0"/>
      <dgm:spPr/>
    </dgm:pt>
    <dgm:pt modelId="{BFA1AF53-B5EA-47F6-A2B8-4AC5D17AB662}" type="pres">
      <dgm:prSet presAssocID="{89C552F5-789E-4B5C-98DD-0C52F59D51A9}" presName="compNode" presStyleCnt="0"/>
      <dgm:spPr/>
    </dgm:pt>
    <dgm:pt modelId="{FB4CF3E2-3704-4062-9AB6-5B6B2DBAC840}" type="pres">
      <dgm:prSet presAssocID="{89C552F5-789E-4B5C-98DD-0C52F59D51A9}" presName="noGeometry" presStyleCnt="0"/>
      <dgm:spPr/>
    </dgm:pt>
    <dgm:pt modelId="{E8935DEA-3062-4519-A10E-35276405C780}" type="pres">
      <dgm:prSet presAssocID="{89C552F5-789E-4B5C-98DD-0C52F59D51A9}" presName="childTextVisible" presStyleLbl="bgAccFollowNode1" presStyleIdx="6" presStyleCnt="7" custScaleX="316049" custScaleY="766768" custLinFactY="100000" custLinFactNeighborX="12069" custLinFactNeighborY="196985">
        <dgm:presLayoutVars>
          <dgm:bulletEnabled val="1"/>
        </dgm:presLayoutVars>
      </dgm:prSet>
      <dgm:spPr>
        <a:solidFill>
          <a:schemeClr val="accent3">
            <a:lumMod val="40000"/>
            <a:lumOff val="60000"/>
            <a:alpha val="90000"/>
          </a:schemeClr>
        </a:solidFill>
      </dgm:spPr>
    </dgm:pt>
    <dgm:pt modelId="{C80BB38A-63B9-48C3-BCF1-3627E78E207B}" type="pres">
      <dgm:prSet presAssocID="{89C552F5-789E-4B5C-98DD-0C52F59D51A9}" presName="childTextHidden" presStyleLbl="bgAccFollowNode1" presStyleIdx="6" presStyleCnt="7"/>
      <dgm:spPr/>
    </dgm:pt>
    <dgm:pt modelId="{0423620D-ADF2-45AA-9B3A-AA6A5FF2419D}" type="pres">
      <dgm:prSet presAssocID="{89C552F5-789E-4B5C-98DD-0C52F59D51A9}" presName="parentText" presStyleLbl="node1" presStyleIdx="6" presStyleCnt="7" custScaleX="354214" custScaleY="354214" custLinFactX="-100000" custLinFactY="14447" custLinFactNeighborX="-154908" custLinFactNeighborY="100000">
        <dgm:presLayoutVars>
          <dgm:chMax val="1"/>
          <dgm:bulletEnabled val="1"/>
        </dgm:presLayoutVars>
      </dgm:prSet>
      <dgm:spPr/>
    </dgm:pt>
  </dgm:ptLst>
  <dgm:cxnLst>
    <dgm:cxn modelId="{8C84C015-35F4-4A45-99C5-4542F5CC7F3F}" srcId="{A6C40891-6EF8-44D6-AFF5-49CFF8EA191B}" destId="{70DB9FD6-1F75-464B-ACD3-EC33201802C1}" srcOrd="0" destOrd="0" parTransId="{B8A99FEC-6430-4DFA-BAB3-13D44041A8A5}" sibTransId="{1280063F-54A7-4914-9449-085D3B015FAC}"/>
    <dgm:cxn modelId="{0F499C22-9955-4348-A3BB-B414F3FDA3C0}" type="presOf" srcId="{AF39223B-E562-4255-A693-14C557BBF561}" destId="{C5B24204-7890-4720-95EF-5916EFC0998E}" srcOrd="1" destOrd="1" presId="urn:microsoft.com/office/officeart/2005/8/layout/hProcess6"/>
    <dgm:cxn modelId="{D3341425-204C-40C9-AB7D-73C22860A55D}" type="presOf" srcId="{4C1E4C81-6118-484E-94E5-31A318F90D5F}" destId="{C99837ED-C161-419C-BC59-8F6D7640DF25}" srcOrd="0" destOrd="0" presId="urn:microsoft.com/office/officeart/2005/8/layout/hProcess6"/>
    <dgm:cxn modelId="{F2F1F329-58E7-4EF9-A645-8363AB382BC4}" type="presOf" srcId="{F531AC72-8053-460C-A166-8C78C559870B}" destId="{FF14D70C-8346-4286-BCF3-ACE3AE997EF7}" srcOrd="0" destOrd="0" presId="urn:microsoft.com/office/officeart/2005/8/layout/hProcess6"/>
    <dgm:cxn modelId="{4447B92C-6597-45C5-9EF3-BD0EDB65999B}" type="presOf" srcId="{89C552F5-789E-4B5C-98DD-0C52F59D51A9}" destId="{0423620D-ADF2-45AA-9B3A-AA6A5FF2419D}" srcOrd="0" destOrd="0" presId="urn:microsoft.com/office/officeart/2005/8/layout/hProcess6"/>
    <dgm:cxn modelId="{94796B2D-3F51-4EF9-83CF-192B6240119A}" type="presOf" srcId="{12CAECB3-1F72-4D4A-89E5-4D968394E315}" destId="{3FD4B03F-589F-4E5F-BE3D-965494B6ACB2}" srcOrd="1" destOrd="1" presId="urn:microsoft.com/office/officeart/2005/8/layout/hProcess6"/>
    <dgm:cxn modelId="{B5B3472E-6180-4495-8877-2DB7AE253C35}" type="presOf" srcId="{12CAECB3-1F72-4D4A-89E5-4D968394E315}" destId="{C99837ED-C161-419C-BC59-8F6D7640DF25}" srcOrd="0" destOrd="1" presId="urn:microsoft.com/office/officeart/2005/8/layout/hProcess6"/>
    <dgm:cxn modelId="{AB846034-91FF-4639-AC5F-227773561962}" type="presOf" srcId="{C9B1B0CF-0029-4283-B350-8E23F880E4D1}" destId="{C5B24204-7890-4720-95EF-5916EFC0998E}" srcOrd="1" destOrd="0" presId="urn:microsoft.com/office/officeart/2005/8/layout/hProcess6"/>
    <dgm:cxn modelId="{DB203E36-062A-4638-93F0-C26858DDA5D8}" type="presOf" srcId="{A6C40891-6EF8-44D6-AFF5-49CFF8EA191B}" destId="{781995CB-1747-467C-8C28-6688AF213AEB}" srcOrd="0" destOrd="0" presId="urn:microsoft.com/office/officeart/2005/8/layout/hProcess6"/>
    <dgm:cxn modelId="{CBC3BC3B-EE97-4A0A-A5B3-3DF8D37FF940}" type="presOf" srcId="{70DB9FD6-1F75-464B-ACD3-EC33201802C1}" destId="{0906D980-93D6-4194-8FDF-5AC30D7DD287}" srcOrd="0" destOrd="0" presId="urn:microsoft.com/office/officeart/2005/8/layout/hProcess6"/>
    <dgm:cxn modelId="{FAB67C3C-6582-4A32-B2DB-F5F73527FBA5}" srcId="{A5E8EEDF-B260-4716-B39A-D3D078CE521E}" destId="{227F8E58-277B-4CE4-BEC9-ED2A4A43F592}" srcOrd="1" destOrd="0" parTransId="{CB7C7CCD-DA92-4B0A-884D-31ED08A55391}" sibTransId="{772F8E5A-C658-4277-9B79-001B50C88CC5}"/>
    <dgm:cxn modelId="{5BEEC33D-A780-421F-A9DA-9F7CDB39A28A}" type="presOf" srcId="{4C1E4C81-6118-484E-94E5-31A318F90D5F}" destId="{3FD4B03F-589F-4E5F-BE3D-965494B6ACB2}" srcOrd="1" destOrd="0" presId="urn:microsoft.com/office/officeart/2005/8/layout/hProcess6"/>
    <dgm:cxn modelId="{0BDC4D41-4D73-4544-8C83-7C297322101E}" srcId="{A5E8EEDF-B260-4716-B39A-D3D078CE521E}" destId="{F531AC72-8053-460C-A166-8C78C559870B}" srcOrd="5" destOrd="0" parTransId="{F4F0DA95-6CAE-4845-B9CC-86ED5AF0F637}" sibTransId="{7ED47AC2-AEA8-4525-B246-C4E2E67384FC}"/>
    <dgm:cxn modelId="{BBB2D143-D5DA-4417-86FF-26C4A275E948}" srcId="{A5E8EEDF-B260-4716-B39A-D3D078CE521E}" destId="{38848094-092F-49F2-A5DA-B62E5C3AD425}" srcOrd="4" destOrd="0" parTransId="{162ACDCF-FEC4-4105-9B5A-709B30F1C049}" sibTransId="{EFA53335-4DB2-42FB-B50F-4FAB42304AFB}"/>
    <dgm:cxn modelId="{2BAD3368-FF9A-4448-96EA-AA5584CE3173}" type="presOf" srcId="{FDDFB08F-0E68-4C73-A2BF-B66B72E097D4}" destId="{7BE26725-779E-42BD-92AE-ED3F4EC8E53E}" srcOrd="0" destOrd="0" presId="urn:microsoft.com/office/officeart/2005/8/layout/hProcess6"/>
    <dgm:cxn modelId="{30192974-61E9-4836-8C23-2A50C5014EB4}" srcId="{53D4553F-4A44-4FD4-A9EA-365270764185}" destId="{C9B1B0CF-0029-4283-B350-8E23F880E4D1}" srcOrd="0" destOrd="0" parTransId="{2405F331-5FBA-43FF-AEF1-78E257BD1912}" sibTransId="{515AEAF3-1913-4FFA-AA56-FE94F8E640C2}"/>
    <dgm:cxn modelId="{74853676-2E0D-476B-9161-14C481F0F84E}" type="presOf" srcId="{53D4553F-4A44-4FD4-A9EA-365270764185}" destId="{5086F1FE-C501-474E-BE03-14B44A4B9AF2}" srcOrd="0" destOrd="0" presId="urn:microsoft.com/office/officeart/2005/8/layout/hProcess6"/>
    <dgm:cxn modelId="{8D5C1F58-2146-418D-911D-56DB5B87E6A6}" srcId="{C1A7AEFB-D6EE-49A3-B318-79FDD7C14059}" destId="{12CAECB3-1F72-4D4A-89E5-4D968394E315}" srcOrd="1" destOrd="0" parTransId="{040CD6F7-D0AC-4515-BF28-32B384E7E3EC}" sibTransId="{E4BA3DA6-8940-489F-8CD7-8172A3A81D33}"/>
    <dgm:cxn modelId="{935C6282-2765-47EF-B88C-259989050483}" srcId="{A5E8EEDF-B260-4716-B39A-D3D078CE521E}" destId="{C1A7AEFB-D6EE-49A3-B318-79FDD7C14059}" srcOrd="2" destOrd="0" parTransId="{FF0ADA5B-FE04-4BBC-AD6D-795EA37EEFB5}" sibTransId="{ADF522CD-09C0-48FE-87BE-3B00D9D80A9B}"/>
    <dgm:cxn modelId="{F910FFA2-D9A6-430C-94DB-99CD66B8DCB3}" type="presOf" srcId="{C1A7AEFB-D6EE-49A3-B318-79FDD7C14059}" destId="{DFB28E95-4408-4A6D-9461-38A7D503FC93}" srcOrd="0" destOrd="0" presId="urn:microsoft.com/office/officeart/2005/8/layout/hProcess6"/>
    <dgm:cxn modelId="{815F52A5-9BDA-4C16-8000-50B56EF87A23}" srcId="{A5E8EEDF-B260-4716-B39A-D3D078CE521E}" destId="{89C552F5-789E-4B5C-98DD-0C52F59D51A9}" srcOrd="6" destOrd="0" parTransId="{DB3AA928-20C0-4E1A-BC2E-F657AD74A94C}" sibTransId="{428B52CE-6C28-45C3-A551-4F59D6F3E8C6}"/>
    <dgm:cxn modelId="{D1EB38AE-7057-42D4-9A0F-88731C516EDE}" srcId="{53D4553F-4A44-4FD4-A9EA-365270764185}" destId="{AF39223B-E562-4255-A693-14C557BBF561}" srcOrd="1" destOrd="0" parTransId="{A0F3A5B2-787A-4C25-A8CF-57A8238F8BB7}" sibTransId="{EE51BE7B-A58F-4C8D-9C5E-415069290F9D}"/>
    <dgm:cxn modelId="{E760E1B0-A9FD-44C6-971C-B2E94B77F902}" type="presOf" srcId="{227F8E58-277B-4CE4-BEC9-ED2A4A43F592}" destId="{3039A9F7-8F94-4DA9-9137-5960ECAE0FB5}" srcOrd="0" destOrd="0" presId="urn:microsoft.com/office/officeart/2005/8/layout/hProcess6"/>
    <dgm:cxn modelId="{3C2C28B8-C542-4A91-A9AD-84169FA5D538}" srcId="{A5E8EEDF-B260-4716-B39A-D3D078CE521E}" destId="{53D4553F-4A44-4FD4-A9EA-365270764185}" srcOrd="3" destOrd="0" parTransId="{9D102C00-06A7-4D3B-B50F-0E936CAD504E}" sibTransId="{86EF77E8-983F-40DC-90A7-3C636A37616D}"/>
    <dgm:cxn modelId="{BE363DBA-B7FE-4CE5-9A78-AFDA50F3B7C8}" srcId="{A5E8EEDF-B260-4716-B39A-D3D078CE521E}" destId="{A6C40891-6EF8-44D6-AFF5-49CFF8EA191B}" srcOrd="0" destOrd="0" parTransId="{B619AA9A-E837-4992-B5FE-292AA1E399F5}" sibTransId="{D099129B-7232-437C-BA6F-209B8622C4EF}"/>
    <dgm:cxn modelId="{DA19CBBD-ECB3-4A3A-AA12-521ECCD86C25}" type="presOf" srcId="{38848094-092F-49F2-A5DA-B62E5C3AD425}" destId="{B1FA0079-5D29-4D88-BEB7-08825168EBEF}" srcOrd="0" destOrd="0" presId="urn:microsoft.com/office/officeart/2005/8/layout/hProcess6"/>
    <dgm:cxn modelId="{E53B5AC5-99AC-46F7-85C5-F1F27B6496AC}" srcId="{227F8E58-277B-4CE4-BEC9-ED2A4A43F592}" destId="{FDDFB08F-0E68-4C73-A2BF-B66B72E097D4}" srcOrd="0" destOrd="0" parTransId="{F98C464E-04A1-479A-B6E7-748200068EC3}" sibTransId="{33DE0B78-9723-499E-84A9-AD19126E37FF}"/>
    <dgm:cxn modelId="{38D579C6-186A-4D28-A114-A09A3A26E373}" type="presOf" srcId="{AF39223B-E562-4255-A693-14C557BBF561}" destId="{12D65B4B-6800-411C-9EBB-477BA7B166E5}" srcOrd="0" destOrd="1" presId="urn:microsoft.com/office/officeart/2005/8/layout/hProcess6"/>
    <dgm:cxn modelId="{3A380ED6-64D4-4B8B-8BDF-BB93499E391C}" type="presOf" srcId="{C9B1B0CF-0029-4283-B350-8E23F880E4D1}" destId="{12D65B4B-6800-411C-9EBB-477BA7B166E5}" srcOrd="0" destOrd="0" presId="urn:microsoft.com/office/officeart/2005/8/layout/hProcess6"/>
    <dgm:cxn modelId="{4877A4D9-ED3F-4133-A748-C8DBBD8986E2}" type="presOf" srcId="{FDDFB08F-0E68-4C73-A2BF-B66B72E097D4}" destId="{CB6B4ABD-C93D-4967-8D7F-940628E79CD4}" srcOrd="1" destOrd="0" presId="urn:microsoft.com/office/officeart/2005/8/layout/hProcess6"/>
    <dgm:cxn modelId="{E5BE44DA-648F-4E78-9D71-401FC878D3D2}" type="presOf" srcId="{70DB9FD6-1F75-464B-ACD3-EC33201802C1}" destId="{185AD721-4DC7-4BCA-9409-00124F06087F}" srcOrd="1" destOrd="0" presId="urn:microsoft.com/office/officeart/2005/8/layout/hProcess6"/>
    <dgm:cxn modelId="{86CF55DB-EE85-4655-AC33-7003D5EC420E}" type="presOf" srcId="{A5E8EEDF-B260-4716-B39A-D3D078CE521E}" destId="{D698A0F6-2B73-4696-94A7-B00224679C6C}" srcOrd="0" destOrd="0" presId="urn:microsoft.com/office/officeart/2005/8/layout/hProcess6"/>
    <dgm:cxn modelId="{2CFFF0FB-CC58-4AED-B620-497F45189EAF}" srcId="{C1A7AEFB-D6EE-49A3-B318-79FDD7C14059}" destId="{4C1E4C81-6118-484E-94E5-31A318F90D5F}" srcOrd="0" destOrd="0" parTransId="{49A08125-1673-445E-9055-7F2F85EA7F88}" sibTransId="{5A957DA4-CA1A-4142-B7F7-A2D95607095A}"/>
    <dgm:cxn modelId="{A0D6DE84-B195-4BE8-B5DF-A5EFF430E248}" type="presParOf" srcId="{D698A0F6-2B73-4696-94A7-B00224679C6C}" destId="{B5B0E4B8-6117-42F7-A601-68389EFDDA38}" srcOrd="0" destOrd="0" presId="urn:microsoft.com/office/officeart/2005/8/layout/hProcess6"/>
    <dgm:cxn modelId="{CA395A2A-0CF9-497E-BAE5-3125681D76AB}" type="presParOf" srcId="{B5B0E4B8-6117-42F7-A601-68389EFDDA38}" destId="{640F97CB-F75C-4E67-90B0-01F812F2E208}" srcOrd="0" destOrd="0" presId="urn:microsoft.com/office/officeart/2005/8/layout/hProcess6"/>
    <dgm:cxn modelId="{2BDD91F7-F4F3-4DDE-93EA-9DF76D7B8A15}" type="presParOf" srcId="{B5B0E4B8-6117-42F7-A601-68389EFDDA38}" destId="{0906D980-93D6-4194-8FDF-5AC30D7DD287}" srcOrd="1" destOrd="0" presId="urn:microsoft.com/office/officeart/2005/8/layout/hProcess6"/>
    <dgm:cxn modelId="{E2D9458C-9747-4360-B716-44E6D66EE125}" type="presParOf" srcId="{B5B0E4B8-6117-42F7-A601-68389EFDDA38}" destId="{185AD721-4DC7-4BCA-9409-00124F06087F}" srcOrd="2" destOrd="0" presId="urn:microsoft.com/office/officeart/2005/8/layout/hProcess6"/>
    <dgm:cxn modelId="{B7E8995E-DE8A-4678-9313-73FCFAE2F9A6}" type="presParOf" srcId="{B5B0E4B8-6117-42F7-A601-68389EFDDA38}" destId="{781995CB-1747-467C-8C28-6688AF213AEB}" srcOrd="3" destOrd="0" presId="urn:microsoft.com/office/officeart/2005/8/layout/hProcess6"/>
    <dgm:cxn modelId="{313751D2-9FE8-48FA-BB04-1578CC29E65D}" type="presParOf" srcId="{D698A0F6-2B73-4696-94A7-B00224679C6C}" destId="{E162CEA2-BEBD-41FE-8AAE-87E84D0EDD81}" srcOrd="1" destOrd="0" presId="urn:microsoft.com/office/officeart/2005/8/layout/hProcess6"/>
    <dgm:cxn modelId="{F497288C-8078-488D-928D-7F568B90AF38}" type="presParOf" srcId="{D698A0F6-2B73-4696-94A7-B00224679C6C}" destId="{2BD1620E-F004-4B0C-801A-37ADDB7105E8}" srcOrd="2" destOrd="0" presId="urn:microsoft.com/office/officeart/2005/8/layout/hProcess6"/>
    <dgm:cxn modelId="{F3570556-DF74-4AA8-9B46-A6135ED58F05}" type="presParOf" srcId="{2BD1620E-F004-4B0C-801A-37ADDB7105E8}" destId="{18275B0E-BA92-4315-8BFE-30AC7BBD38D5}" srcOrd="0" destOrd="0" presId="urn:microsoft.com/office/officeart/2005/8/layout/hProcess6"/>
    <dgm:cxn modelId="{42881F4E-EA5E-457A-806F-D51514BD6FB3}" type="presParOf" srcId="{2BD1620E-F004-4B0C-801A-37ADDB7105E8}" destId="{7BE26725-779E-42BD-92AE-ED3F4EC8E53E}" srcOrd="1" destOrd="0" presId="urn:microsoft.com/office/officeart/2005/8/layout/hProcess6"/>
    <dgm:cxn modelId="{034A4490-27F5-42DD-BAE8-1093B0919AC0}" type="presParOf" srcId="{2BD1620E-F004-4B0C-801A-37ADDB7105E8}" destId="{CB6B4ABD-C93D-4967-8D7F-940628E79CD4}" srcOrd="2" destOrd="0" presId="urn:microsoft.com/office/officeart/2005/8/layout/hProcess6"/>
    <dgm:cxn modelId="{235B71C0-9255-4BD4-8EDA-438DAE3BDD48}" type="presParOf" srcId="{2BD1620E-F004-4B0C-801A-37ADDB7105E8}" destId="{3039A9F7-8F94-4DA9-9137-5960ECAE0FB5}" srcOrd="3" destOrd="0" presId="urn:microsoft.com/office/officeart/2005/8/layout/hProcess6"/>
    <dgm:cxn modelId="{160BC3C8-79CF-40EA-B02A-20F6A121644F}" type="presParOf" srcId="{D698A0F6-2B73-4696-94A7-B00224679C6C}" destId="{1182C8B1-3338-4613-80B6-D057D374D0D8}" srcOrd="3" destOrd="0" presId="urn:microsoft.com/office/officeart/2005/8/layout/hProcess6"/>
    <dgm:cxn modelId="{9345D2EF-D8A4-4389-87F0-8B0CE74FFAD4}" type="presParOf" srcId="{D698A0F6-2B73-4696-94A7-B00224679C6C}" destId="{5A902CEE-E2A9-4B78-9165-A55024E92D76}" srcOrd="4" destOrd="0" presId="urn:microsoft.com/office/officeart/2005/8/layout/hProcess6"/>
    <dgm:cxn modelId="{F1B17E90-5BFB-4689-A29B-371442683D26}" type="presParOf" srcId="{5A902CEE-E2A9-4B78-9165-A55024E92D76}" destId="{751661D8-1BCF-463A-A691-D92551B33938}" srcOrd="0" destOrd="0" presId="urn:microsoft.com/office/officeart/2005/8/layout/hProcess6"/>
    <dgm:cxn modelId="{F31FF229-F08D-41F9-9080-3D849D0AA365}" type="presParOf" srcId="{5A902CEE-E2A9-4B78-9165-A55024E92D76}" destId="{C99837ED-C161-419C-BC59-8F6D7640DF25}" srcOrd="1" destOrd="0" presId="urn:microsoft.com/office/officeart/2005/8/layout/hProcess6"/>
    <dgm:cxn modelId="{8AD5FC40-B3EA-4F86-BDC4-6890A924CC28}" type="presParOf" srcId="{5A902CEE-E2A9-4B78-9165-A55024E92D76}" destId="{3FD4B03F-589F-4E5F-BE3D-965494B6ACB2}" srcOrd="2" destOrd="0" presId="urn:microsoft.com/office/officeart/2005/8/layout/hProcess6"/>
    <dgm:cxn modelId="{67F29B63-F488-4B11-93EF-203B266D7858}" type="presParOf" srcId="{5A902CEE-E2A9-4B78-9165-A55024E92D76}" destId="{DFB28E95-4408-4A6D-9461-38A7D503FC93}" srcOrd="3" destOrd="0" presId="urn:microsoft.com/office/officeart/2005/8/layout/hProcess6"/>
    <dgm:cxn modelId="{5EA0DB05-AAB0-4D8B-A2CE-9310273162DC}" type="presParOf" srcId="{D698A0F6-2B73-4696-94A7-B00224679C6C}" destId="{DCD311DD-A206-4789-85C7-BFA63CF62F80}" srcOrd="5" destOrd="0" presId="urn:microsoft.com/office/officeart/2005/8/layout/hProcess6"/>
    <dgm:cxn modelId="{4E15AE51-5187-42BC-B2AA-8EC7B228050A}" type="presParOf" srcId="{D698A0F6-2B73-4696-94A7-B00224679C6C}" destId="{953C6077-22B3-4526-825F-EA5D70BF2D9D}" srcOrd="6" destOrd="0" presId="urn:microsoft.com/office/officeart/2005/8/layout/hProcess6"/>
    <dgm:cxn modelId="{2033C589-3A0B-48B5-A6EA-B0BBFC02DEF9}" type="presParOf" srcId="{953C6077-22B3-4526-825F-EA5D70BF2D9D}" destId="{686C1341-3DC5-47B5-91C8-3ED7253FAFDE}" srcOrd="0" destOrd="0" presId="urn:microsoft.com/office/officeart/2005/8/layout/hProcess6"/>
    <dgm:cxn modelId="{4241B6DA-BD86-4CD9-9A9E-56803066F34C}" type="presParOf" srcId="{953C6077-22B3-4526-825F-EA5D70BF2D9D}" destId="{12D65B4B-6800-411C-9EBB-477BA7B166E5}" srcOrd="1" destOrd="0" presId="urn:microsoft.com/office/officeart/2005/8/layout/hProcess6"/>
    <dgm:cxn modelId="{D93F7033-D303-42A2-A662-36DC33195B15}" type="presParOf" srcId="{953C6077-22B3-4526-825F-EA5D70BF2D9D}" destId="{C5B24204-7890-4720-95EF-5916EFC0998E}" srcOrd="2" destOrd="0" presId="urn:microsoft.com/office/officeart/2005/8/layout/hProcess6"/>
    <dgm:cxn modelId="{C2CBE28A-7525-47E8-9E8B-27F879CBDF8A}" type="presParOf" srcId="{953C6077-22B3-4526-825F-EA5D70BF2D9D}" destId="{5086F1FE-C501-474E-BE03-14B44A4B9AF2}" srcOrd="3" destOrd="0" presId="urn:microsoft.com/office/officeart/2005/8/layout/hProcess6"/>
    <dgm:cxn modelId="{31DDFEF6-BE09-4577-BA7E-C1417D5CCA55}" type="presParOf" srcId="{D698A0F6-2B73-4696-94A7-B00224679C6C}" destId="{D46DDB71-5507-4FE0-9D19-4C806B35471B}" srcOrd="7" destOrd="0" presId="urn:microsoft.com/office/officeart/2005/8/layout/hProcess6"/>
    <dgm:cxn modelId="{8243F9EB-C50C-4E25-B205-4889A2D18172}" type="presParOf" srcId="{D698A0F6-2B73-4696-94A7-B00224679C6C}" destId="{FC2A1AF1-1588-44AD-9F7F-E81E7318A5B1}" srcOrd="8" destOrd="0" presId="urn:microsoft.com/office/officeart/2005/8/layout/hProcess6"/>
    <dgm:cxn modelId="{8F6C0665-D25B-4D38-B3BB-9855B751C60E}" type="presParOf" srcId="{FC2A1AF1-1588-44AD-9F7F-E81E7318A5B1}" destId="{5E754827-1CA2-4F96-8CE8-CF439383430F}" srcOrd="0" destOrd="0" presId="urn:microsoft.com/office/officeart/2005/8/layout/hProcess6"/>
    <dgm:cxn modelId="{3A3ED230-A3B3-4C24-AB17-C0C0E3156906}" type="presParOf" srcId="{FC2A1AF1-1588-44AD-9F7F-E81E7318A5B1}" destId="{E3F9B63B-0BBF-4ED5-912F-FD6814FC417C}" srcOrd="1" destOrd="0" presId="urn:microsoft.com/office/officeart/2005/8/layout/hProcess6"/>
    <dgm:cxn modelId="{2E1FAF51-D40F-43BA-AABA-D3343E3691B0}" type="presParOf" srcId="{FC2A1AF1-1588-44AD-9F7F-E81E7318A5B1}" destId="{0DE0CE0D-8D60-4315-AE68-A1D85002DC1B}" srcOrd="2" destOrd="0" presId="urn:microsoft.com/office/officeart/2005/8/layout/hProcess6"/>
    <dgm:cxn modelId="{7842E8A3-2241-4050-B23D-BB1A1DC40B0C}" type="presParOf" srcId="{FC2A1AF1-1588-44AD-9F7F-E81E7318A5B1}" destId="{B1FA0079-5D29-4D88-BEB7-08825168EBEF}" srcOrd="3" destOrd="0" presId="urn:microsoft.com/office/officeart/2005/8/layout/hProcess6"/>
    <dgm:cxn modelId="{75ED75B5-5733-4843-AD1C-76477EA8ADFC}" type="presParOf" srcId="{D698A0F6-2B73-4696-94A7-B00224679C6C}" destId="{93884ACE-E057-4ADA-9ACB-CF3D760EEC4A}" srcOrd="9" destOrd="0" presId="urn:microsoft.com/office/officeart/2005/8/layout/hProcess6"/>
    <dgm:cxn modelId="{2FCF2C8F-5BED-464D-B764-7E3B5541D1F0}" type="presParOf" srcId="{D698A0F6-2B73-4696-94A7-B00224679C6C}" destId="{AF62BEE8-C113-4EB2-8945-0627749D9755}" srcOrd="10" destOrd="0" presId="urn:microsoft.com/office/officeart/2005/8/layout/hProcess6"/>
    <dgm:cxn modelId="{2168240F-AC29-4C63-8970-CBEB40AA1AAE}" type="presParOf" srcId="{AF62BEE8-C113-4EB2-8945-0627749D9755}" destId="{102CC160-3518-4DD1-B3FE-7ADF334C0D8C}" srcOrd="0" destOrd="0" presId="urn:microsoft.com/office/officeart/2005/8/layout/hProcess6"/>
    <dgm:cxn modelId="{404BB09D-8A91-4C3D-9619-61EAD5560581}" type="presParOf" srcId="{AF62BEE8-C113-4EB2-8945-0627749D9755}" destId="{8713866B-5D0B-4565-A9AE-B81B5748A24A}" srcOrd="1" destOrd="0" presId="urn:microsoft.com/office/officeart/2005/8/layout/hProcess6"/>
    <dgm:cxn modelId="{9624048A-1C75-46D3-9891-B5379CA3355F}" type="presParOf" srcId="{AF62BEE8-C113-4EB2-8945-0627749D9755}" destId="{3D94620F-85B9-49C6-9E38-E9E26D333ED9}" srcOrd="2" destOrd="0" presId="urn:microsoft.com/office/officeart/2005/8/layout/hProcess6"/>
    <dgm:cxn modelId="{1C53915F-8AD0-4EEE-9E83-A73E253FC9FE}" type="presParOf" srcId="{AF62BEE8-C113-4EB2-8945-0627749D9755}" destId="{FF14D70C-8346-4286-BCF3-ACE3AE997EF7}" srcOrd="3" destOrd="0" presId="urn:microsoft.com/office/officeart/2005/8/layout/hProcess6"/>
    <dgm:cxn modelId="{F6D93CEE-268A-43FE-ACBF-8B1F9F5190F7}" type="presParOf" srcId="{D698A0F6-2B73-4696-94A7-B00224679C6C}" destId="{F4A02B05-FC06-44D9-A055-8CE9738F5626}" srcOrd="11" destOrd="0" presId="urn:microsoft.com/office/officeart/2005/8/layout/hProcess6"/>
    <dgm:cxn modelId="{7E3E845E-7F2E-41DA-B65B-CC24D4CF464B}" type="presParOf" srcId="{D698A0F6-2B73-4696-94A7-B00224679C6C}" destId="{BFA1AF53-B5EA-47F6-A2B8-4AC5D17AB662}" srcOrd="12" destOrd="0" presId="urn:microsoft.com/office/officeart/2005/8/layout/hProcess6"/>
    <dgm:cxn modelId="{23536C21-C21D-43CD-86C4-B14CCCF82A63}" type="presParOf" srcId="{BFA1AF53-B5EA-47F6-A2B8-4AC5D17AB662}" destId="{FB4CF3E2-3704-4062-9AB6-5B6B2DBAC840}" srcOrd="0" destOrd="0" presId="urn:microsoft.com/office/officeart/2005/8/layout/hProcess6"/>
    <dgm:cxn modelId="{8C317270-9ECC-4AA7-AFEE-E2437BBF93B5}" type="presParOf" srcId="{BFA1AF53-B5EA-47F6-A2B8-4AC5D17AB662}" destId="{E8935DEA-3062-4519-A10E-35276405C780}" srcOrd="1" destOrd="0" presId="urn:microsoft.com/office/officeart/2005/8/layout/hProcess6"/>
    <dgm:cxn modelId="{2F987F5E-BB68-4449-ABC0-D03F395A9919}" type="presParOf" srcId="{BFA1AF53-B5EA-47F6-A2B8-4AC5D17AB662}" destId="{C80BB38A-63B9-48C3-BCF1-3627E78E207B}" srcOrd="2" destOrd="0" presId="urn:microsoft.com/office/officeart/2005/8/layout/hProcess6"/>
    <dgm:cxn modelId="{760E8650-EDA1-492F-B302-E172985B61DF}" type="presParOf" srcId="{BFA1AF53-B5EA-47F6-A2B8-4AC5D17AB662}" destId="{0423620D-ADF2-45AA-9B3A-AA6A5FF2419D}" srcOrd="3" destOrd="0" presId="urn:microsoft.com/office/officeart/2005/8/layout/hProcess6"/>
  </dgm:cxnLst>
  <dgm:bg>
    <a:noFill/>
    <a:effectLst>
      <a:outerShdw blurRad="190500" dist="50800" dir="5400000" algn="ctr" rotWithShape="0">
        <a:srgbClr val="000000">
          <a:alpha val="43137"/>
        </a:srgbClr>
      </a:outerShdw>
    </a:effectLst>
  </dgm:bg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17E5AB-7825-4182-8299-21CE7CBAE931}">
      <dsp:nvSpPr>
        <dsp:cNvPr id="0" name=""/>
        <dsp:cNvSpPr/>
      </dsp:nvSpPr>
      <dsp:spPr>
        <a:xfrm>
          <a:off x="5861412" y="936366"/>
          <a:ext cx="2285138" cy="164952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55701"/>
              </a:lnTo>
              <a:lnTo>
                <a:pt x="2285138" y="1455701"/>
              </a:lnTo>
              <a:lnTo>
                <a:pt x="2285138" y="164952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C758AC8-71EB-4471-92CC-699C046E966D}">
      <dsp:nvSpPr>
        <dsp:cNvPr id="0" name=""/>
        <dsp:cNvSpPr/>
      </dsp:nvSpPr>
      <dsp:spPr>
        <a:xfrm>
          <a:off x="5861412" y="936366"/>
          <a:ext cx="459674" cy="163911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45293"/>
              </a:lnTo>
              <a:lnTo>
                <a:pt x="459674" y="1445293"/>
              </a:lnTo>
              <a:lnTo>
                <a:pt x="459674" y="163911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C3BFCF1-FCFF-4B3B-AC4A-E7D341C35D04}">
      <dsp:nvSpPr>
        <dsp:cNvPr id="0" name=""/>
        <dsp:cNvSpPr/>
      </dsp:nvSpPr>
      <dsp:spPr>
        <a:xfrm>
          <a:off x="8571221" y="2337746"/>
          <a:ext cx="2061100" cy="2358127"/>
        </a:xfrm>
        <a:custGeom>
          <a:avLst/>
          <a:gdLst/>
          <a:ahLst/>
          <a:cxnLst/>
          <a:rect l="0" t="0" r="0" b="0"/>
          <a:pathLst>
            <a:path>
              <a:moveTo>
                <a:pt x="2061100" y="0"/>
              </a:moveTo>
              <a:lnTo>
                <a:pt x="2061100" y="2164305"/>
              </a:lnTo>
              <a:lnTo>
                <a:pt x="0" y="2164305"/>
              </a:lnTo>
              <a:lnTo>
                <a:pt x="0" y="235812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DE51452-D44F-4F7D-AAC1-36516BA2C3C2}">
      <dsp:nvSpPr>
        <dsp:cNvPr id="0" name=""/>
        <dsp:cNvSpPr/>
      </dsp:nvSpPr>
      <dsp:spPr>
        <a:xfrm>
          <a:off x="802176" y="2337746"/>
          <a:ext cx="9830145" cy="2358127"/>
        </a:xfrm>
        <a:custGeom>
          <a:avLst/>
          <a:gdLst/>
          <a:ahLst/>
          <a:cxnLst/>
          <a:rect l="0" t="0" r="0" b="0"/>
          <a:pathLst>
            <a:path>
              <a:moveTo>
                <a:pt x="9830145" y="0"/>
              </a:moveTo>
              <a:lnTo>
                <a:pt x="9830145" y="2164305"/>
              </a:lnTo>
              <a:lnTo>
                <a:pt x="0" y="2164305"/>
              </a:lnTo>
              <a:lnTo>
                <a:pt x="0" y="235812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B3518ED-580F-4A83-8EE5-50BC3E1F7640}">
      <dsp:nvSpPr>
        <dsp:cNvPr id="0" name=""/>
        <dsp:cNvSpPr/>
      </dsp:nvSpPr>
      <dsp:spPr>
        <a:xfrm>
          <a:off x="2726727" y="2337746"/>
          <a:ext cx="7905595" cy="2351191"/>
        </a:xfrm>
        <a:custGeom>
          <a:avLst/>
          <a:gdLst/>
          <a:ahLst/>
          <a:cxnLst/>
          <a:rect l="0" t="0" r="0" b="0"/>
          <a:pathLst>
            <a:path>
              <a:moveTo>
                <a:pt x="7905595" y="0"/>
              </a:moveTo>
              <a:lnTo>
                <a:pt x="7905595" y="2157369"/>
              </a:lnTo>
              <a:lnTo>
                <a:pt x="0" y="2157369"/>
              </a:lnTo>
              <a:lnTo>
                <a:pt x="0" y="235119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DFBCF19-AC7D-4D25-98C8-0CCE810DC5A8}">
      <dsp:nvSpPr>
        <dsp:cNvPr id="0" name=""/>
        <dsp:cNvSpPr/>
      </dsp:nvSpPr>
      <dsp:spPr>
        <a:xfrm>
          <a:off x="4678409" y="2337746"/>
          <a:ext cx="5953912" cy="2358127"/>
        </a:xfrm>
        <a:custGeom>
          <a:avLst/>
          <a:gdLst/>
          <a:ahLst/>
          <a:cxnLst/>
          <a:rect l="0" t="0" r="0" b="0"/>
          <a:pathLst>
            <a:path>
              <a:moveTo>
                <a:pt x="5953912" y="0"/>
              </a:moveTo>
              <a:lnTo>
                <a:pt x="5953912" y="2164305"/>
              </a:lnTo>
              <a:lnTo>
                <a:pt x="0" y="2164305"/>
              </a:lnTo>
              <a:lnTo>
                <a:pt x="0" y="235812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1A294ED-39A3-4AD4-A7D5-DEBF497D4209}">
      <dsp:nvSpPr>
        <dsp:cNvPr id="0" name=""/>
        <dsp:cNvSpPr/>
      </dsp:nvSpPr>
      <dsp:spPr>
        <a:xfrm>
          <a:off x="6655775" y="2337746"/>
          <a:ext cx="3976546" cy="2358127"/>
        </a:xfrm>
        <a:custGeom>
          <a:avLst/>
          <a:gdLst/>
          <a:ahLst/>
          <a:cxnLst/>
          <a:rect l="0" t="0" r="0" b="0"/>
          <a:pathLst>
            <a:path>
              <a:moveTo>
                <a:pt x="3976546" y="0"/>
              </a:moveTo>
              <a:lnTo>
                <a:pt x="3976546" y="2164305"/>
              </a:lnTo>
              <a:lnTo>
                <a:pt x="0" y="2164305"/>
              </a:lnTo>
              <a:lnTo>
                <a:pt x="0" y="235812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0A292D3-9AF7-4E23-86A8-D753E50FE7DA}">
      <dsp:nvSpPr>
        <dsp:cNvPr id="0" name=""/>
        <dsp:cNvSpPr/>
      </dsp:nvSpPr>
      <dsp:spPr>
        <a:xfrm>
          <a:off x="5861412" y="936366"/>
          <a:ext cx="4770910" cy="57071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76894"/>
              </a:lnTo>
              <a:lnTo>
                <a:pt x="4770910" y="376894"/>
              </a:lnTo>
              <a:lnTo>
                <a:pt x="4770910" y="57071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AC10E5-8F03-4EB8-A564-0D7874DC697F}">
      <dsp:nvSpPr>
        <dsp:cNvPr id="0" name=""/>
        <dsp:cNvSpPr/>
      </dsp:nvSpPr>
      <dsp:spPr>
        <a:xfrm>
          <a:off x="4547012" y="936366"/>
          <a:ext cx="1314399" cy="1642803"/>
        </a:xfrm>
        <a:custGeom>
          <a:avLst/>
          <a:gdLst/>
          <a:ahLst/>
          <a:cxnLst/>
          <a:rect l="0" t="0" r="0" b="0"/>
          <a:pathLst>
            <a:path>
              <a:moveTo>
                <a:pt x="1314399" y="0"/>
              </a:moveTo>
              <a:lnTo>
                <a:pt x="1314399" y="1448981"/>
              </a:lnTo>
              <a:lnTo>
                <a:pt x="0" y="1448981"/>
              </a:lnTo>
              <a:lnTo>
                <a:pt x="0" y="164280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412DD68-DD61-4664-94A5-A619A3C3CC48}">
      <dsp:nvSpPr>
        <dsp:cNvPr id="0" name=""/>
        <dsp:cNvSpPr/>
      </dsp:nvSpPr>
      <dsp:spPr>
        <a:xfrm>
          <a:off x="2804634" y="936366"/>
          <a:ext cx="3056777" cy="1649523"/>
        </a:xfrm>
        <a:custGeom>
          <a:avLst/>
          <a:gdLst/>
          <a:ahLst/>
          <a:cxnLst/>
          <a:rect l="0" t="0" r="0" b="0"/>
          <a:pathLst>
            <a:path>
              <a:moveTo>
                <a:pt x="3056777" y="0"/>
              </a:moveTo>
              <a:lnTo>
                <a:pt x="3056777" y="1455701"/>
              </a:lnTo>
              <a:lnTo>
                <a:pt x="0" y="1455701"/>
              </a:lnTo>
              <a:lnTo>
                <a:pt x="0" y="164952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01F68C5-B3BC-4482-AB19-D749078E670A}">
      <dsp:nvSpPr>
        <dsp:cNvPr id="0" name=""/>
        <dsp:cNvSpPr/>
      </dsp:nvSpPr>
      <dsp:spPr>
        <a:xfrm>
          <a:off x="963487" y="936366"/>
          <a:ext cx="4897924" cy="1639115"/>
        </a:xfrm>
        <a:custGeom>
          <a:avLst/>
          <a:gdLst/>
          <a:ahLst/>
          <a:cxnLst/>
          <a:rect l="0" t="0" r="0" b="0"/>
          <a:pathLst>
            <a:path>
              <a:moveTo>
                <a:pt x="4897924" y="0"/>
              </a:moveTo>
              <a:lnTo>
                <a:pt x="4897924" y="1445293"/>
              </a:lnTo>
              <a:lnTo>
                <a:pt x="0" y="1445293"/>
              </a:lnTo>
              <a:lnTo>
                <a:pt x="0" y="163911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496FFAE-62E0-4498-9725-B3F6039F90E8}">
      <dsp:nvSpPr>
        <dsp:cNvPr id="0" name=""/>
        <dsp:cNvSpPr/>
      </dsp:nvSpPr>
      <dsp:spPr>
        <a:xfrm>
          <a:off x="4868542" y="40031"/>
          <a:ext cx="1985740" cy="89633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17216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Incident Commander</a:t>
          </a:r>
        </a:p>
      </dsp:txBody>
      <dsp:txXfrm>
        <a:off x="4868542" y="40031"/>
        <a:ext cx="1985740" cy="896335"/>
      </dsp:txXfrm>
    </dsp:sp>
    <dsp:sp modelId="{DD9DC75E-9D1B-45C6-A89A-E30B7A415F10}">
      <dsp:nvSpPr>
        <dsp:cNvPr id="0" name=""/>
        <dsp:cNvSpPr/>
      </dsp:nvSpPr>
      <dsp:spPr>
        <a:xfrm>
          <a:off x="5923365" y="759104"/>
          <a:ext cx="1493386" cy="334674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12700" rIns="50800" bIns="12700" numCol="1" spcCol="1270" anchor="ctr" anchorCtr="0">
          <a:noAutofit/>
        </a:bodyPr>
        <a:lstStyle/>
        <a:p>
          <a:pPr marL="0" lvl="0" indent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Joe Taylor</a:t>
          </a:r>
        </a:p>
      </dsp:txBody>
      <dsp:txXfrm>
        <a:off x="5923365" y="759104"/>
        <a:ext cx="1493386" cy="334674"/>
      </dsp:txXfrm>
    </dsp:sp>
    <dsp:sp modelId="{5860CBE0-EFA1-4FC9-95A4-6797F10DC4C2}">
      <dsp:nvSpPr>
        <dsp:cNvPr id="0" name=""/>
        <dsp:cNvSpPr/>
      </dsp:nvSpPr>
      <dsp:spPr>
        <a:xfrm>
          <a:off x="83547" y="2575481"/>
          <a:ext cx="1759879" cy="83720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1721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Charles City County Fire and EMS Department</a:t>
          </a:r>
        </a:p>
      </dsp:txBody>
      <dsp:txXfrm>
        <a:off x="83547" y="2575481"/>
        <a:ext cx="1759879" cy="837208"/>
      </dsp:txXfrm>
    </dsp:sp>
    <dsp:sp modelId="{9FB70ED6-0B20-4EDF-8E95-304A00D8A1FF}">
      <dsp:nvSpPr>
        <dsp:cNvPr id="0" name=""/>
        <dsp:cNvSpPr/>
      </dsp:nvSpPr>
      <dsp:spPr>
        <a:xfrm>
          <a:off x="678621" y="3340099"/>
          <a:ext cx="1191420" cy="24667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7620" rIns="30480" bIns="7620" numCol="1" spcCol="1270" anchor="ctr" anchorCtr="0">
          <a:noAutofit/>
        </a:bodyPr>
        <a:lstStyle/>
        <a:p>
          <a:pPr marL="0" lvl="0" indent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James Johnson</a:t>
          </a:r>
        </a:p>
      </dsp:txBody>
      <dsp:txXfrm>
        <a:off x="678621" y="3340099"/>
        <a:ext cx="1191420" cy="246679"/>
      </dsp:txXfrm>
    </dsp:sp>
    <dsp:sp modelId="{16E48217-8689-4FD0-8CB8-AD568B8AB569}">
      <dsp:nvSpPr>
        <dsp:cNvPr id="0" name=""/>
        <dsp:cNvSpPr/>
      </dsp:nvSpPr>
      <dsp:spPr>
        <a:xfrm>
          <a:off x="2007005" y="2585890"/>
          <a:ext cx="1595256" cy="83066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1721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New Kent Fire and Rescue</a:t>
          </a:r>
        </a:p>
      </dsp:txBody>
      <dsp:txXfrm>
        <a:off x="2007005" y="2585890"/>
        <a:ext cx="1595256" cy="830663"/>
      </dsp:txXfrm>
    </dsp:sp>
    <dsp:sp modelId="{7FC08C15-7E57-4C76-AB1C-3383A6020F06}">
      <dsp:nvSpPr>
        <dsp:cNvPr id="0" name=""/>
        <dsp:cNvSpPr/>
      </dsp:nvSpPr>
      <dsp:spPr>
        <a:xfrm>
          <a:off x="2560641" y="3317836"/>
          <a:ext cx="1151163" cy="52984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6985" rIns="27940" bIns="6985" numCol="1" spcCol="1270" anchor="ctr" anchorCtr="0">
          <a:noAutofit/>
        </a:bodyPr>
        <a:lstStyle/>
        <a:p>
          <a:pPr marL="0" lvl="0" indent="0" algn="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Jason Bishop</a:t>
          </a:r>
        </a:p>
        <a:p>
          <a:pPr marL="0" lvl="0" indent="0" algn="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Rick </a:t>
          </a:r>
          <a:r>
            <a:rPr lang="en-US" sz="1100" kern="1200" err="1"/>
            <a:t>Opett</a:t>
          </a:r>
          <a:endParaRPr lang="en-US" sz="1100" kern="1200"/>
        </a:p>
      </dsp:txBody>
      <dsp:txXfrm>
        <a:off x="2560641" y="3317836"/>
        <a:ext cx="1151163" cy="529843"/>
      </dsp:txXfrm>
    </dsp:sp>
    <dsp:sp modelId="{4A62A955-685B-4A81-936A-0CCEA633BD8F}">
      <dsp:nvSpPr>
        <dsp:cNvPr id="0" name=""/>
        <dsp:cNvSpPr/>
      </dsp:nvSpPr>
      <dsp:spPr>
        <a:xfrm>
          <a:off x="3744836" y="2579169"/>
          <a:ext cx="1604353" cy="83066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1721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VDEM</a:t>
          </a:r>
        </a:p>
      </dsp:txBody>
      <dsp:txXfrm>
        <a:off x="3744836" y="2579169"/>
        <a:ext cx="1604353" cy="830663"/>
      </dsp:txXfrm>
    </dsp:sp>
    <dsp:sp modelId="{F22232DA-C2DD-452C-B1D9-64AA8B4E62E0}">
      <dsp:nvSpPr>
        <dsp:cNvPr id="0" name=""/>
        <dsp:cNvSpPr/>
      </dsp:nvSpPr>
      <dsp:spPr>
        <a:xfrm>
          <a:off x="4302942" y="3315197"/>
          <a:ext cx="1182308" cy="51742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6985" rIns="27940" bIns="6985" numCol="1" spcCol="1270" anchor="ctr" anchorCtr="0">
          <a:noAutofit/>
        </a:bodyPr>
        <a:lstStyle/>
        <a:p>
          <a:pPr marL="0" lvl="0" indent="0" algn="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  <a:p>
          <a:pPr marL="0" lvl="0" indent="0" algn="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Robert Paxton</a:t>
          </a:r>
        </a:p>
        <a:p>
          <a:pPr marL="0" lvl="0" indent="0" algn="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Todd Cannon</a:t>
          </a:r>
        </a:p>
        <a:p>
          <a:pPr marL="0" lvl="0" indent="0" algn="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>
        <a:off x="4302942" y="3315197"/>
        <a:ext cx="1182308" cy="517428"/>
      </dsp:txXfrm>
    </dsp:sp>
    <dsp:sp modelId="{35FD7185-338E-4D53-BA65-74B71AFAC871}">
      <dsp:nvSpPr>
        <dsp:cNvPr id="0" name=""/>
        <dsp:cNvSpPr/>
      </dsp:nvSpPr>
      <dsp:spPr>
        <a:xfrm>
          <a:off x="9830145" y="1507083"/>
          <a:ext cx="1604353" cy="83066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1721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Regulatory Liaisons</a:t>
          </a:r>
        </a:p>
      </dsp:txBody>
      <dsp:txXfrm>
        <a:off x="9830145" y="1507083"/>
        <a:ext cx="1604353" cy="830663"/>
      </dsp:txXfrm>
    </dsp:sp>
    <dsp:sp modelId="{2FDD858F-0528-4BA8-A0EB-6EC7C45F4CE9}">
      <dsp:nvSpPr>
        <dsp:cNvPr id="0" name=""/>
        <dsp:cNvSpPr/>
      </dsp:nvSpPr>
      <dsp:spPr>
        <a:xfrm>
          <a:off x="10612449" y="2194007"/>
          <a:ext cx="54392" cy="34518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880" tIns="13970" rIns="55880" bIns="13970" numCol="1" spcCol="1270" anchor="ctr" anchorCtr="0">
          <a:noAutofit/>
        </a:bodyPr>
        <a:lstStyle/>
        <a:p>
          <a:pPr marL="0" lvl="0" indent="0" algn="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kern="1200"/>
        </a:p>
      </dsp:txBody>
      <dsp:txXfrm>
        <a:off x="10612449" y="2194007"/>
        <a:ext cx="54392" cy="345187"/>
      </dsp:txXfrm>
    </dsp:sp>
    <dsp:sp modelId="{F041E216-ECC7-4E7E-AFA3-F1223996F378}">
      <dsp:nvSpPr>
        <dsp:cNvPr id="0" name=""/>
        <dsp:cNvSpPr/>
      </dsp:nvSpPr>
      <dsp:spPr>
        <a:xfrm>
          <a:off x="5853599" y="4695873"/>
          <a:ext cx="1604353" cy="83066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1721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VA DEQ</a:t>
          </a:r>
        </a:p>
      </dsp:txBody>
      <dsp:txXfrm>
        <a:off x="5853599" y="4695873"/>
        <a:ext cx="1604353" cy="830663"/>
      </dsp:txXfrm>
    </dsp:sp>
    <dsp:sp modelId="{6B18E5EC-F8D2-44FA-80B7-954BA0ACBED8}">
      <dsp:nvSpPr>
        <dsp:cNvPr id="0" name=""/>
        <dsp:cNvSpPr/>
      </dsp:nvSpPr>
      <dsp:spPr>
        <a:xfrm>
          <a:off x="6214614" y="5357997"/>
          <a:ext cx="839681" cy="330684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13335" rIns="53340" bIns="13335" numCol="1" spcCol="1270" anchor="ctr" anchorCtr="0">
          <a:noAutofit/>
        </a:bodyPr>
        <a:lstStyle/>
        <a:p>
          <a:pPr marL="0" lvl="0" indent="0" algn="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100" kern="1200"/>
        </a:p>
      </dsp:txBody>
      <dsp:txXfrm>
        <a:off x="6214614" y="5357997"/>
        <a:ext cx="839681" cy="330684"/>
      </dsp:txXfrm>
    </dsp:sp>
    <dsp:sp modelId="{825B88AF-4298-4D55-816D-68456EFAC33D}">
      <dsp:nvSpPr>
        <dsp:cNvPr id="0" name=""/>
        <dsp:cNvSpPr/>
      </dsp:nvSpPr>
      <dsp:spPr>
        <a:xfrm>
          <a:off x="3876232" y="4695873"/>
          <a:ext cx="1604353" cy="83066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1721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U.S. EPA</a:t>
          </a:r>
        </a:p>
      </dsp:txBody>
      <dsp:txXfrm>
        <a:off x="3876232" y="4695873"/>
        <a:ext cx="1604353" cy="830663"/>
      </dsp:txXfrm>
    </dsp:sp>
    <dsp:sp modelId="{C2A596E3-EB65-4D0C-A5AB-C1D3136B4DD6}">
      <dsp:nvSpPr>
        <dsp:cNvPr id="0" name=""/>
        <dsp:cNvSpPr/>
      </dsp:nvSpPr>
      <dsp:spPr>
        <a:xfrm>
          <a:off x="4191428" y="5420979"/>
          <a:ext cx="1520763" cy="68974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6350" rIns="25400" bIns="6350" numCol="1" spcCol="1270" anchor="ctr" anchorCtr="0">
          <a:noAutofit/>
        </a:bodyPr>
        <a:lstStyle/>
        <a:p>
          <a:pPr marL="0" lvl="0" indent="0" algn="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/>
            <a:t>Laura Casillas</a:t>
          </a:r>
        </a:p>
        <a:p>
          <a:pPr marL="0" lvl="0" indent="0" algn="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/>
            <a:t>Maggie Ferry</a:t>
          </a:r>
        </a:p>
        <a:p>
          <a:pPr marL="0" lvl="0" indent="0" algn="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/>
            <a:t>Dane Kormos</a:t>
          </a:r>
        </a:p>
      </dsp:txBody>
      <dsp:txXfrm>
        <a:off x="4191428" y="5420979"/>
        <a:ext cx="1520763" cy="689749"/>
      </dsp:txXfrm>
    </dsp:sp>
    <dsp:sp modelId="{6C5BB22A-E68A-4DC4-A743-0CE6A63554D1}">
      <dsp:nvSpPr>
        <dsp:cNvPr id="0" name=""/>
        <dsp:cNvSpPr/>
      </dsp:nvSpPr>
      <dsp:spPr>
        <a:xfrm>
          <a:off x="1924550" y="4688937"/>
          <a:ext cx="1604353" cy="83066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1721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TSA</a:t>
          </a:r>
        </a:p>
      </dsp:txBody>
      <dsp:txXfrm>
        <a:off x="1924550" y="4688937"/>
        <a:ext cx="1604353" cy="830663"/>
      </dsp:txXfrm>
    </dsp:sp>
    <dsp:sp modelId="{1AB06E78-EEAE-4185-A7B7-B101E77A1127}">
      <dsp:nvSpPr>
        <dsp:cNvPr id="0" name=""/>
        <dsp:cNvSpPr/>
      </dsp:nvSpPr>
      <dsp:spPr>
        <a:xfrm>
          <a:off x="2457324" y="5377938"/>
          <a:ext cx="1165559" cy="33669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6985" rIns="27940" bIns="6985" numCol="1" spcCol="1270" anchor="ctr" anchorCtr="0">
          <a:noAutofit/>
        </a:bodyPr>
        <a:lstStyle/>
        <a:p>
          <a:pPr marL="0" lvl="0" indent="0" algn="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Joseph Lopez</a:t>
          </a:r>
        </a:p>
      </dsp:txBody>
      <dsp:txXfrm>
        <a:off x="2457324" y="5377938"/>
        <a:ext cx="1165559" cy="336698"/>
      </dsp:txXfrm>
    </dsp:sp>
    <dsp:sp modelId="{36B272AE-AC85-4D33-96BF-B47C64764106}">
      <dsp:nvSpPr>
        <dsp:cNvPr id="0" name=""/>
        <dsp:cNvSpPr/>
      </dsp:nvSpPr>
      <dsp:spPr>
        <a:xfrm>
          <a:off x="0" y="4695873"/>
          <a:ext cx="1604353" cy="83066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1721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FRA</a:t>
          </a:r>
        </a:p>
      </dsp:txBody>
      <dsp:txXfrm>
        <a:off x="0" y="4695873"/>
        <a:ext cx="1604353" cy="830663"/>
      </dsp:txXfrm>
    </dsp:sp>
    <dsp:sp modelId="{6095BD6D-308C-426D-B94B-03D6D03CE5D0}">
      <dsp:nvSpPr>
        <dsp:cNvPr id="0" name=""/>
        <dsp:cNvSpPr/>
      </dsp:nvSpPr>
      <dsp:spPr>
        <a:xfrm>
          <a:off x="311976" y="5266044"/>
          <a:ext cx="722940" cy="651201"/>
        </a:xfrm>
        <a:prstGeom prst="rect">
          <a:avLst/>
        </a:prstGeom>
        <a:blipFill rotWithShape="0">
          <a:blip xmlns:r="http://schemas.openxmlformats.org/officeDocument/2006/relationships" r:embed="rId1"/>
          <a:srcRect/>
          <a:stretch>
            <a:fillRect l="-7000" r="-7000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1760" tIns="27940" rIns="111760" bIns="27940" numCol="1" spcCol="1270" anchor="ctr" anchorCtr="0">
          <a:noAutofit/>
        </a:bodyPr>
        <a:lstStyle/>
        <a:p>
          <a:pPr marL="0" lvl="0" indent="0" algn="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400" kern="1200"/>
        </a:p>
      </dsp:txBody>
      <dsp:txXfrm>
        <a:off x="311976" y="5266044"/>
        <a:ext cx="722940" cy="651201"/>
      </dsp:txXfrm>
    </dsp:sp>
    <dsp:sp modelId="{0559FC3C-05A0-4723-A850-85B2A73BFB81}">
      <dsp:nvSpPr>
        <dsp:cNvPr id="0" name=""/>
        <dsp:cNvSpPr/>
      </dsp:nvSpPr>
      <dsp:spPr>
        <a:xfrm>
          <a:off x="7769045" y="4695873"/>
          <a:ext cx="1604353" cy="83066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1721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USACE</a:t>
          </a:r>
        </a:p>
      </dsp:txBody>
      <dsp:txXfrm>
        <a:off x="7769045" y="4695873"/>
        <a:ext cx="1604353" cy="830663"/>
      </dsp:txXfrm>
    </dsp:sp>
    <dsp:sp modelId="{B78AF475-ADA6-4D81-AF72-99F2491943BD}">
      <dsp:nvSpPr>
        <dsp:cNvPr id="0" name=""/>
        <dsp:cNvSpPr/>
      </dsp:nvSpPr>
      <dsp:spPr>
        <a:xfrm flipH="1">
          <a:off x="8305524" y="5309667"/>
          <a:ext cx="692777" cy="412102"/>
        </a:xfrm>
        <a:prstGeom prst="rect">
          <a:avLst/>
        </a:prstGeom>
        <a:blipFill rotWithShape="0">
          <a:blip xmlns:r="http://schemas.openxmlformats.org/officeDocument/2006/relationships" r:embed="rId2"/>
          <a:srcRect/>
          <a:stretch>
            <a:fillRect l="-12000" r="-12000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17145" rIns="68580" bIns="17145" numCol="1" spcCol="1270" anchor="ctr" anchorCtr="0">
          <a:noAutofit/>
        </a:bodyPr>
        <a:lstStyle/>
        <a:p>
          <a:pPr marL="0" lvl="0" indent="0" algn="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700" kern="1200"/>
        </a:p>
      </dsp:txBody>
      <dsp:txXfrm>
        <a:off x="8305524" y="5309667"/>
        <a:ext cx="692777" cy="412102"/>
      </dsp:txXfrm>
    </dsp:sp>
    <dsp:sp modelId="{154FAA1F-B974-4F0D-9652-A077EEAEC0A7}">
      <dsp:nvSpPr>
        <dsp:cNvPr id="0" name=""/>
        <dsp:cNvSpPr/>
      </dsp:nvSpPr>
      <dsp:spPr>
        <a:xfrm>
          <a:off x="5518910" y="2575481"/>
          <a:ext cx="1604353" cy="83066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1721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VDOT</a:t>
          </a:r>
        </a:p>
      </dsp:txBody>
      <dsp:txXfrm>
        <a:off x="5518910" y="2575481"/>
        <a:ext cx="1604353" cy="830663"/>
      </dsp:txXfrm>
    </dsp:sp>
    <dsp:sp modelId="{792DB8D7-918D-48A0-9CE5-DD62BCA2EAEE}">
      <dsp:nvSpPr>
        <dsp:cNvPr id="0" name=""/>
        <dsp:cNvSpPr/>
      </dsp:nvSpPr>
      <dsp:spPr>
        <a:xfrm>
          <a:off x="6132199" y="3256035"/>
          <a:ext cx="1051562" cy="23410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6985" rIns="27940" bIns="6985" numCol="1" spcCol="1270" anchor="ctr" anchorCtr="0">
          <a:noAutofit/>
        </a:bodyPr>
        <a:lstStyle/>
        <a:p>
          <a:pPr marL="0" lvl="0" indent="0" algn="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Rusty Bevan</a:t>
          </a:r>
        </a:p>
      </dsp:txBody>
      <dsp:txXfrm>
        <a:off x="6132199" y="3256035"/>
        <a:ext cx="1051562" cy="234105"/>
      </dsp:txXfrm>
    </dsp:sp>
    <dsp:sp modelId="{291FD8DC-6A86-4190-A2A7-7761A13281E5}">
      <dsp:nvSpPr>
        <dsp:cNvPr id="0" name=""/>
        <dsp:cNvSpPr/>
      </dsp:nvSpPr>
      <dsp:spPr>
        <a:xfrm>
          <a:off x="7344374" y="2585890"/>
          <a:ext cx="1604353" cy="83066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1721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New Kent County Sheriff</a:t>
          </a:r>
        </a:p>
      </dsp:txBody>
      <dsp:txXfrm>
        <a:off x="7344374" y="2585890"/>
        <a:ext cx="1604353" cy="830663"/>
      </dsp:txXfrm>
    </dsp:sp>
    <dsp:sp modelId="{28C33428-3C3C-4A4C-938F-41419DC50626}">
      <dsp:nvSpPr>
        <dsp:cNvPr id="0" name=""/>
        <dsp:cNvSpPr/>
      </dsp:nvSpPr>
      <dsp:spPr>
        <a:xfrm>
          <a:off x="8191640" y="3286256"/>
          <a:ext cx="993487" cy="29650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6985" rIns="27940" bIns="6985" numCol="1" spcCol="1270" anchor="ctr" anchorCtr="0">
          <a:noAutofit/>
        </a:bodyPr>
        <a:lstStyle/>
        <a:p>
          <a:pPr marL="0" lvl="0" indent="0" algn="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C. Thomas</a:t>
          </a:r>
        </a:p>
      </dsp:txBody>
      <dsp:txXfrm>
        <a:off x="8191640" y="3286256"/>
        <a:ext cx="993487" cy="29650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973FA5-540B-43B9-A902-6E202983DDF1}">
      <dsp:nvSpPr>
        <dsp:cNvPr id="0" name=""/>
        <dsp:cNvSpPr/>
      </dsp:nvSpPr>
      <dsp:spPr>
        <a:xfrm>
          <a:off x="4854538" y="590711"/>
          <a:ext cx="668550" cy="144596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45962"/>
              </a:lnTo>
              <a:lnTo>
                <a:pt x="668550" y="144596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F7F3D03-437B-4577-AFA2-594047529428}">
      <dsp:nvSpPr>
        <dsp:cNvPr id="0" name=""/>
        <dsp:cNvSpPr/>
      </dsp:nvSpPr>
      <dsp:spPr>
        <a:xfrm>
          <a:off x="4080179" y="590711"/>
          <a:ext cx="774359" cy="1445962"/>
        </a:xfrm>
        <a:custGeom>
          <a:avLst/>
          <a:gdLst/>
          <a:ahLst/>
          <a:cxnLst/>
          <a:rect l="0" t="0" r="0" b="0"/>
          <a:pathLst>
            <a:path>
              <a:moveTo>
                <a:pt x="774359" y="0"/>
              </a:moveTo>
              <a:lnTo>
                <a:pt x="774359" y="1445962"/>
              </a:lnTo>
              <a:lnTo>
                <a:pt x="0" y="144596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20C059D-D7C0-49E2-8F12-451B1290C4F7}">
      <dsp:nvSpPr>
        <dsp:cNvPr id="0" name=""/>
        <dsp:cNvSpPr/>
      </dsp:nvSpPr>
      <dsp:spPr>
        <a:xfrm>
          <a:off x="4854538" y="590711"/>
          <a:ext cx="1017253" cy="50038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00380"/>
              </a:lnTo>
              <a:lnTo>
                <a:pt x="1017253" y="50038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4C44616-F328-46C9-85EF-F9D06AB12A54}">
      <dsp:nvSpPr>
        <dsp:cNvPr id="0" name=""/>
        <dsp:cNvSpPr/>
      </dsp:nvSpPr>
      <dsp:spPr>
        <a:xfrm>
          <a:off x="3949528" y="590711"/>
          <a:ext cx="905010" cy="512802"/>
        </a:xfrm>
        <a:custGeom>
          <a:avLst/>
          <a:gdLst/>
          <a:ahLst/>
          <a:cxnLst/>
          <a:rect l="0" t="0" r="0" b="0"/>
          <a:pathLst>
            <a:path>
              <a:moveTo>
                <a:pt x="905010" y="0"/>
              </a:moveTo>
              <a:lnTo>
                <a:pt x="905010" y="512802"/>
              </a:lnTo>
              <a:lnTo>
                <a:pt x="0" y="51280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999869D-4ACA-4C03-8FA1-DB8C337A73C9}">
      <dsp:nvSpPr>
        <dsp:cNvPr id="0" name=""/>
        <dsp:cNvSpPr/>
      </dsp:nvSpPr>
      <dsp:spPr>
        <a:xfrm>
          <a:off x="4854539" y="3096232"/>
          <a:ext cx="3172919" cy="17444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0933"/>
              </a:lnTo>
              <a:lnTo>
                <a:pt x="3172919" y="50933"/>
              </a:lnTo>
              <a:lnTo>
                <a:pt x="3172919" y="174445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3A32268-D7D3-4777-8EFA-3CA41E4DC847}">
      <dsp:nvSpPr>
        <dsp:cNvPr id="0" name=""/>
        <dsp:cNvSpPr/>
      </dsp:nvSpPr>
      <dsp:spPr>
        <a:xfrm>
          <a:off x="4854539" y="3096232"/>
          <a:ext cx="1066775" cy="18284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9332"/>
              </a:lnTo>
              <a:lnTo>
                <a:pt x="1066775" y="59332"/>
              </a:lnTo>
              <a:lnTo>
                <a:pt x="1066775" y="182844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4D5499C-AB10-4464-964C-B4AA54EBE05D}">
      <dsp:nvSpPr>
        <dsp:cNvPr id="0" name=""/>
        <dsp:cNvSpPr/>
      </dsp:nvSpPr>
      <dsp:spPr>
        <a:xfrm>
          <a:off x="3925425" y="3096232"/>
          <a:ext cx="929113" cy="174445"/>
        </a:xfrm>
        <a:custGeom>
          <a:avLst/>
          <a:gdLst/>
          <a:ahLst/>
          <a:cxnLst/>
          <a:rect l="0" t="0" r="0" b="0"/>
          <a:pathLst>
            <a:path>
              <a:moveTo>
                <a:pt x="929113" y="0"/>
              </a:moveTo>
              <a:lnTo>
                <a:pt x="929113" y="50933"/>
              </a:lnTo>
              <a:lnTo>
                <a:pt x="0" y="50933"/>
              </a:lnTo>
              <a:lnTo>
                <a:pt x="0" y="174445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3326944-D175-4AD6-8F74-5BF8D53ED43B}">
      <dsp:nvSpPr>
        <dsp:cNvPr id="0" name=""/>
        <dsp:cNvSpPr/>
      </dsp:nvSpPr>
      <dsp:spPr>
        <a:xfrm>
          <a:off x="1363088" y="3871891"/>
          <a:ext cx="309567" cy="224038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40383"/>
              </a:lnTo>
              <a:lnTo>
                <a:pt x="309567" y="224038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02B75F1-186C-447D-97AF-FF0D865498D0}">
      <dsp:nvSpPr>
        <dsp:cNvPr id="0" name=""/>
        <dsp:cNvSpPr/>
      </dsp:nvSpPr>
      <dsp:spPr>
        <a:xfrm>
          <a:off x="1363088" y="3871891"/>
          <a:ext cx="309567" cy="142073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20736"/>
              </a:lnTo>
              <a:lnTo>
                <a:pt x="309567" y="1420736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66A5532-7A8A-4806-A56F-103118CEC2BC}">
      <dsp:nvSpPr>
        <dsp:cNvPr id="0" name=""/>
        <dsp:cNvSpPr/>
      </dsp:nvSpPr>
      <dsp:spPr>
        <a:xfrm>
          <a:off x="1363088" y="3871891"/>
          <a:ext cx="329258" cy="63799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37990"/>
              </a:lnTo>
              <a:lnTo>
                <a:pt x="329258" y="63799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7E8D415-19A3-426C-BDB5-410A03E2A3AF}">
      <dsp:nvSpPr>
        <dsp:cNvPr id="0" name=""/>
        <dsp:cNvSpPr/>
      </dsp:nvSpPr>
      <dsp:spPr>
        <a:xfrm>
          <a:off x="1833609" y="3096232"/>
          <a:ext cx="3020929" cy="187508"/>
        </a:xfrm>
        <a:custGeom>
          <a:avLst/>
          <a:gdLst/>
          <a:ahLst/>
          <a:cxnLst/>
          <a:rect l="0" t="0" r="0" b="0"/>
          <a:pathLst>
            <a:path>
              <a:moveTo>
                <a:pt x="3020929" y="0"/>
              </a:moveTo>
              <a:lnTo>
                <a:pt x="3020929" y="63996"/>
              </a:lnTo>
              <a:lnTo>
                <a:pt x="0" y="63996"/>
              </a:lnTo>
              <a:lnTo>
                <a:pt x="0" y="187508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0D7523-3256-4DCB-9893-785FC54BFDD6}">
      <dsp:nvSpPr>
        <dsp:cNvPr id="0" name=""/>
        <dsp:cNvSpPr/>
      </dsp:nvSpPr>
      <dsp:spPr>
        <a:xfrm>
          <a:off x="4808818" y="590711"/>
          <a:ext cx="91440" cy="191737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91737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B7B8FE1-FE65-41E4-9349-4B3A609B9724}">
      <dsp:nvSpPr>
        <dsp:cNvPr id="0" name=""/>
        <dsp:cNvSpPr/>
      </dsp:nvSpPr>
      <dsp:spPr>
        <a:xfrm>
          <a:off x="4266388" y="2560"/>
          <a:ext cx="1176301" cy="5881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5722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Incident Commander Joe Taylor</a:t>
          </a:r>
        </a:p>
      </dsp:txBody>
      <dsp:txXfrm>
        <a:off x="4266388" y="2560"/>
        <a:ext cx="1176301" cy="588150"/>
      </dsp:txXfrm>
    </dsp:sp>
    <dsp:sp modelId="{7A3A9516-FA05-4A16-825A-AB2AC433BC69}">
      <dsp:nvSpPr>
        <dsp:cNvPr id="0" name=""/>
        <dsp:cNvSpPr/>
      </dsp:nvSpPr>
      <dsp:spPr>
        <a:xfrm>
          <a:off x="4334085" y="156594"/>
          <a:ext cx="335125" cy="280082"/>
        </a:xfrm>
        <a:prstGeom prst="rect">
          <a:avLst/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 t="-10000" b="-1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72E06C-0F2F-4C13-8DCB-671C89AB1577}">
      <dsp:nvSpPr>
        <dsp:cNvPr id="0" name=""/>
        <dsp:cNvSpPr/>
      </dsp:nvSpPr>
      <dsp:spPr>
        <a:xfrm>
          <a:off x="4266388" y="2508082"/>
          <a:ext cx="1176301" cy="5881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5722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CSX Operations Chief</a:t>
          </a:r>
        </a:p>
      </dsp:txBody>
      <dsp:txXfrm>
        <a:off x="4266388" y="2508082"/>
        <a:ext cx="1176301" cy="588150"/>
      </dsp:txXfrm>
    </dsp:sp>
    <dsp:sp modelId="{2E177379-C887-4D5D-80FD-34C283D650CF}">
      <dsp:nvSpPr>
        <dsp:cNvPr id="0" name=""/>
        <dsp:cNvSpPr/>
      </dsp:nvSpPr>
      <dsp:spPr>
        <a:xfrm>
          <a:off x="4325203" y="2566897"/>
          <a:ext cx="352890" cy="470520"/>
        </a:xfrm>
        <a:prstGeom prst="rect">
          <a:avLst/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l="-17000" r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C47FF8-6546-4202-9C2B-9B722BDA37F1}">
      <dsp:nvSpPr>
        <dsp:cNvPr id="0" name=""/>
        <dsp:cNvSpPr/>
      </dsp:nvSpPr>
      <dsp:spPr>
        <a:xfrm>
          <a:off x="1245458" y="3283741"/>
          <a:ext cx="1176301" cy="5881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5722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Hazmat Branch</a:t>
          </a:r>
        </a:p>
      </dsp:txBody>
      <dsp:txXfrm>
        <a:off x="1245458" y="3283741"/>
        <a:ext cx="1176301" cy="588150"/>
      </dsp:txXfrm>
    </dsp:sp>
    <dsp:sp modelId="{0ED94CEF-3261-4CD6-81C2-6006F38D0C0B}">
      <dsp:nvSpPr>
        <dsp:cNvPr id="0" name=""/>
        <dsp:cNvSpPr/>
      </dsp:nvSpPr>
      <dsp:spPr>
        <a:xfrm>
          <a:off x="1314208" y="3336654"/>
          <a:ext cx="352890" cy="470520"/>
        </a:xfrm>
        <a:prstGeom prst="rect">
          <a:avLst/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 l="-17000" r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0F87D2-7346-4EE1-8C66-CD1068344DCD}">
      <dsp:nvSpPr>
        <dsp:cNvPr id="0" name=""/>
        <dsp:cNvSpPr/>
      </dsp:nvSpPr>
      <dsp:spPr>
        <a:xfrm>
          <a:off x="1692347" y="4215806"/>
          <a:ext cx="1176301" cy="5881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5722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Site Control</a:t>
          </a:r>
        </a:p>
      </dsp:txBody>
      <dsp:txXfrm>
        <a:off x="1692347" y="4215806"/>
        <a:ext cx="1176301" cy="588150"/>
      </dsp:txXfrm>
    </dsp:sp>
    <dsp:sp modelId="{8B579BE1-7A31-4234-AD56-E4C329827D68}">
      <dsp:nvSpPr>
        <dsp:cNvPr id="0" name=""/>
        <dsp:cNvSpPr/>
      </dsp:nvSpPr>
      <dsp:spPr>
        <a:xfrm>
          <a:off x="1784690" y="4277822"/>
          <a:ext cx="352890" cy="470520"/>
        </a:xfrm>
        <a:prstGeom prst="rect">
          <a:avLst/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 l="-17000" r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3C68EC-9944-44B0-9629-A531157DC5E5}">
      <dsp:nvSpPr>
        <dsp:cNvPr id="0" name=""/>
        <dsp:cNvSpPr/>
      </dsp:nvSpPr>
      <dsp:spPr>
        <a:xfrm>
          <a:off x="1672655" y="4998553"/>
          <a:ext cx="1176301" cy="5881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5722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Loadout Yard Group</a:t>
          </a:r>
        </a:p>
      </dsp:txBody>
      <dsp:txXfrm>
        <a:off x="1672655" y="4998553"/>
        <a:ext cx="1176301" cy="588150"/>
      </dsp:txXfrm>
    </dsp:sp>
    <dsp:sp modelId="{066E1F77-4D2B-4969-9302-3ED99328562B}">
      <dsp:nvSpPr>
        <dsp:cNvPr id="0" name=""/>
        <dsp:cNvSpPr/>
      </dsp:nvSpPr>
      <dsp:spPr>
        <a:xfrm>
          <a:off x="1731467" y="5057371"/>
          <a:ext cx="352890" cy="470520"/>
        </a:xfrm>
        <a:prstGeom prst="rect">
          <a:avLst/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l="-17000" r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4E33B6-EFC4-4A51-9AD9-3B4BC9E87142}">
      <dsp:nvSpPr>
        <dsp:cNvPr id="0" name=""/>
        <dsp:cNvSpPr/>
      </dsp:nvSpPr>
      <dsp:spPr>
        <a:xfrm>
          <a:off x="1672655" y="5818199"/>
          <a:ext cx="1176301" cy="5881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5722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Affected Property Division</a:t>
          </a:r>
        </a:p>
      </dsp:txBody>
      <dsp:txXfrm>
        <a:off x="1672655" y="5818199"/>
        <a:ext cx="1176301" cy="588150"/>
      </dsp:txXfrm>
    </dsp:sp>
    <dsp:sp modelId="{8E26CFFA-DBCE-489A-8EA6-7BF725AE96C8}">
      <dsp:nvSpPr>
        <dsp:cNvPr id="0" name=""/>
        <dsp:cNvSpPr/>
      </dsp:nvSpPr>
      <dsp:spPr>
        <a:xfrm>
          <a:off x="1731467" y="5877013"/>
          <a:ext cx="352890" cy="470520"/>
        </a:xfrm>
        <a:prstGeom prst="rect">
          <a:avLst/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l="-17000" r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C824F68-941F-4966-9A26-A352B1F0B8F4}">
      <dsp:nvSpPr>
        <dsp:cNvPr id="0" name=""/>
        <dsp:cNvSpPr/>
      </dsp:nvSpPr>
      <dsp:spPr>
        <a:xfrm>
          <a:off x="3337275" y="3270678"/>
          <a:ext cx="1176301" cy="5881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5722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Bridge Branch</a:t>
          </a:r>
        </a:p>
      </dsp:txBody>
      <dsp:txXfrm>
        <a:off x="3337275" y="3270678"/>
        <a:ext cx="1176301" cy="588150"/>
      </dsp:txXfrm>
    </dsp:sp>
    <dsp:sp modelId="{3C4DF3F9-E581-4673-8689-4A6A66958524}">
      <dsp:nvSpPr>
        <dsp:cNvPr id="0" name=""/>
        <dsp:cNvSpPr/>
      </dsp:nvSpPr>
      <dsp:spPr>
        <a:xfrm>
          <a:off x="3378230" y="3329493"/>
          <a:ext cx="352890" cy="470520"/>
        </a:xfrm>
        <a:prstGeom prst="rect">
          <a:avLst/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l="-17000" r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45D217D-170A-4DEE-AA42-E92EFAA2F986}">
      <dsp:nvSpPr>
        <dsp:cNvPr id="0" name=""/>
        <dsp:cNvSpPr/>
      </dsp:nvSpPr>
      <dsp:spPr>
        <a:xfrm>
          <a:off x="5333164" y="3279077"/>
          <a:ext cx="1176301" cy="5881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5722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Mechanical Branch</a:t>
          </a:r>
        </a:p>
      </dsp:txBody>
      <dsp:txXfrm>
        <a:off x="5333164" y="3279077"/>
        <a:ext cx="1176301" cy="588150"/>
      </dsp:txXfrm>
    </dsp:sp>
    <dsp:sp modelId="{1AFD836D-1592-45AF-8658-F27C61FDD103}">
      <dsp:nvSpPr>
        <dsp:cNvPr id="0" name=""/>
        <dsp:cNvSpPr/>
      </dsp:nvSpPr>
      <dsp:spPr>
        <a:xfrm>
          <a:off x="5429452" y="3311086"/>
          <a:ext cx="352890" cy="470520"/>
        </a:xfrm>
        <a:prstGeom prst="rect">
          <a:avLst/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 l="-17000" r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CE4633-9289-4116-9D34-0008D1E2F50E}">
      <dsp:nvSpPr>
        <dsp:cNvPr id="0" name=""/>
        <dsp:cNvSpPr/>
      </dsp:nvSpPr>
      <dsp:spPr>
        <a:xfrm>
          <a:off x="7439308" y="3270678"/>
          <a:ext cx="1176301" cy="5881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5722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Engineering</a:t>
          </a:r>
        </a:p>
      </dsp:txBody>
      <dsp:txXfrm>
        <a:off x="7439308" y="3270678"/>
        <a:ext cx="1176301" cy="588150"/>
      </dsp:txXfrm>
    </dsp:sp>
    <dsp:sp modelId="{1845BAE4-C6B3-41F2-8226-6307DE65E8F9}">
      <dsp:nvSpPr>
        <dsp:cNvPr id="0" name=""/>
        <dsp:cNvSpPr/>
      </dsp:nvSpPr>
      <dsp:spPr>
        <a:xfrm>
          <a:off x="7490580" y="3314516"/>
          <a:ext cx="352890" cy="470520"/>
        </a:xfrm>
        <a:prstGeom prst="rect">
          <a:avLst/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 l="-17000" r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B860FB-FA12-496A-9ABE-723F443ED1FA}">
      <dsp:nvSpPr>
        <dsp:cNvPr id="0" name=""/>
        <dsp:cNvSpPr/>
      </dsp:nvSpPr>
      <dsp:spPr>
        <a:xfrm>
          <a:off x="2773226" y="809438"/>
          <a:ext cx="1176301" cy="5881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5722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Safety</a:t>
          </a:r>
        </a:p>
      </dsp:txBody>
      <dsp:txXfrm>
        <a:off x="2773226" y="809438"/>
        <a:ext cx="1176301" cy="588150"/>
      </dsp:txXfrm>
    </dsp:sp>
    <dsp:sp modelId="{667DB321-EB26-41C1-B196-1944496E96A7}">
      <dsp:nvSpPr>
        <dsp:cNvPr id="0" name=""/>
        <dsp:cNvSpPr/>
      </dsp:nvSpPr>
      <dsp:spPr>
        <a:xfrm>
          <a:off x="2860151" y="858484"/>
          <a:ext cx="352890" cy="470520"/>
        </a:xfrm>
        <a:prstGeom prst="rect">
          <a:avLst/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 l="-17000" r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92CCC0-BAC4-4964-877D-BCDB17B01C7E}">
      <dsp:nvSpPr>
        <dsp:cNvPr id="0" name=""/>
        <dsp:cNvSpPr/>
      </dsp:nvSpPr>
      <dsp:spPr>
        <a:xfrm>
          <a:off x="5871792" y="797016"/>
          <a:ext cx="1176301" cy="5881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5722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MOCC</a:t>
          </a:r>
        </a:p>
      </dsp:txBody>
      <dsp:txXfrm>
        <a:off x="5871792" y="797016"/>
        <a:ext cx="1176301" cy="588150"/>
      </dsp:txXfrm>
    </dsp:sp>
    <dsp:sp modelId="{25A1BB38-D123-47A8-8194-56765A0AE52B}">
      <dsp:nvSpPr>
        <dsp:cNvPr id="0" name=""/>
        <dsp:cNvSpPr/>
      </dsp:nvSpPr>
      <dsp:spPr>
        <a:xfrm>
          <a:off x="5922592" y="853840"/>
          <a:ext cx="352890" cy="470520"/>
        </a:xfrm>
        <a:prstGeom prst="rect">
          <a:avLst/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 l="-17000" r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71EF87-6334-4A55-A1A9-C678E2BE8B9C}">
      <dsp:nvSpPr>
        <dsp:cNvPr id="0" name=""/>
        <dsp:cNvSpPr/>
      </dsp:nvSpPr>
      <dsp:spPr>
        <a:xfrm>
          <a:off x="2903878" y="1742598"/>
          <a:ext cx="1176301" cy="5881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5722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Planning Section</a:t>
          </a:r>
        </a:p>
      </dsp:txBody>
      <dsp:txXfrm>
        <a:off x="2903878" y="1742598"/>
        <a:ext cx="1176301" cy="588150"/>
      </dsp:txXfrm>
    </dsp:sp>
    <dsp:sp modelId="{42413093-6F02-4139-9EB1-6F37E9AE3F4D}">
      <dsp:nvSpPr>
        <dsp:cNvPr id="0" name=""/>
        <dsp:cNvSpPr/>
      </dsp:nvSpPr>
      <dsp:spPr>
        <a:xfrm>
          <a:off x="2962151" y="1799812"/>
          <a:ext cx="352890" cy="470520"/>
        </a:xfrm>
        <a:prstGeom prst="rect">
          <a:avLst/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 l="-17000" r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865824-2794-4EB6-9065-3DED6FBCB9D4}">
      <dsp:nvSpPr>
        <dsp:cNvPr id="0" name=""/>
        <dsp:cNvSpPr/>
      </dsp:nvSpPr>
      <dsp:spPr>
        <a:xfrm>
          <a:off x="5523089" y="1742598"/>
          <a:ext cx="1176301" cy="5881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5722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/>
            <a:t>Environmental Response</a:t>
          </a:r>
        </a:p>
      </dsp:txBody>
      <dsp:txXfrm>
        <a:off x="5523089" y="1742598"/>
        <a:ext cx="1176301" cy="588150"/>
      </dsp:txXfrm>
    </dsp:sp>
    <dsp:sp modelId="{5DFCDB3F-0BAF-4A31-945C-45763CCAFECA}">
      <dsp:nvSpPr>
        <dsp:cNvPr id="0" name=""/>
        <dsp:cNvSpPr/>
      </dsp:nvSpPr>
      <dsp:spPr>
        <a:xfrm>
          <a:off x="5572969" y="1779871"/>
          <a:ext cx="352890" cy="470520"/>
        </a:xfrm>
        <a:prstGeom prst="rect">
          <a:avLst/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 l="-17000" r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6ADC59-3D29-457F-98FD-F721308F3F7C}">
      <dsp:nvSpPr>
        <dsp:cNvPr id="0" name=""/>
        <dsp:cNvSpPr/>
      </dsp:nvSpPr>
      <dsp:spPr>
        <a:xfrm>
          <a:off x="2046645" y="767833"/>
          <a:ext cx="1112235" cy="315804"/>
        </a:xfrm>
        <a:custGeom>
          <a:avLst/>
          <a:gdLst/>
          <a:ahLst/>
          <a:cxnLst/>
          <a:rect l="0" t="0" r="0" b="0"/>
          <a:pathLst>
            <a:path>
              <a:moveTo>
                <a:pt x="1112235" y="0"/>
              </a:moveTo>
              <a:lnTo>
                <a:pt x="1112235" y="315804"/>
              </a:lnTo>
              <a:lnTo>
                <a:pt x="0" y="31580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20B695C-95F7-4280-A853-BF95C23906CD}">
      <dsp:nvSpPr>
        <dsp:cNvPr id="0" name=""/>
        <dsp:cNvSpPr/>
      </dsp:nvSpPr>
      <dsp:spPr>
        <a:xfrm>
          <a:off x="5321395" y="3598049"/>
          <a:ext cx="1900086" cy="34665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8195"/>
              </a:lnTo>
              <a:lnTo>
                <a:pt x="1900086" y="198195"/>
              </a:lnTo>
              <a:lnTo>
                <a:pt x="1900086" y="34665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A2F7B37-9406-4219-B2D2-DC24AF641B53}">
      <dsp:nvSpPr>
        <dsp:cNvPr id="0" name=""/>
        <dsp:cNvSpPr/>
      </dsp:nvSpPr>
      <dsp:spPr>
        <a:xfrm>
          <a:off x="5275675" y="3598049"/>
          <a:ext cx="91440" cy="34242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93964"/>
              </a:lnTo>
              <a:lnTo>
                <a:pt x="67386" y="193964"/>
              </a:lnTo>
              <a:lnTo>
                <a:pt x="67386" y="34242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53E405C-BCC7-4EC5-958F-E2CAD51BC283}">
      <dsp:nvSpPr>
        <dsp:cNvPr id="0" name=""/>
        <dsp:cNvSpPr/>
      </dsp:nvSpPr>
      <dsp:spPr>
        <a:xfrm>
          <a:off x="3530606" y="3598049"/>
          <a:ext cx="1790788" cy="351455"/>
        </a:xfrm>
        <a:custGeom>
          <a:avLst/>
          <a:gdLst/>
          <a:ahLst/>
          <a:cxnLst/>
          <a:rect l="0" t="0" r="0" b="0"/>
          <a:pathLst>
            <a:path>
              <a:moveTo>
                <a:pt x="1790788" y="0"/>
              </a:moveTo>
              <a:lnTo>
                <a:pt x="1790788" y="202999"/>
              </a:lnTo>
              <a:lnTo>
                <a:pt x="0" y="202999"/>
              </a:lnTo>
              <a:lnTo>
                <a:pt x="0" y="351455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8B7A3A3-C94D-4B19-ADC5-3A06E33EF063}">
      <dsp:nvSpPr>
        <dsp:cNvPr id="0" name=""/>
        <dsp:cNvSpPr/>
      </dsp:nvSpPr>
      <dsp:spPr>
        <a:xfrm>
          <a:off x="5275675" y="2764706"/>
          <a:ext cx="91440" cy="197102"/>
        </a:xfrm>
        <a:custGeom>
          <a:avLst/>
          <a:gdLst/>
          <a:ahLst/>
          <a:cxnLst/>
          <a:rect l="0" t="0" r="0" b="0"/>
          <a:pathLst>
            <a:path>
              <a:moveTo>
                <a:pt x="67380" y="0"/>
              </a:moveTo>
              <a:lnTo>
                <a:pt x="67380" y="48646"/>
              </a:lnTo>
              <a:lnTo>
                <a:pt x="45720" y="48646"/>
              </a:lnTo>
              <a:lnTo>
                <a:pt x="45720" y="19710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6A8F12F-2109-4A32-BB44-5B9422810430}">
      <dsp:nvSpPr>
        <dsp:cNvPr id="0" name=""/>
        <dsp:cNvSpPr/>
      </dsp:nvSpPr>
      <dsp:spPr>
        <a:xfrm>
          <a:off x="3158881" y="767833"/>
          <a:ext cx="2184174" cy="136063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12176"/>
              </a:lnTo>
              <a:lnTo>
                <a:pt x="2184174" y="1212176"/>
              </a:lnTo>
              <a:lnTo>
                <a:pt x="2184174" y="136063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6164324-75DA-4822-B95D-40B07FA471DA}">
      <dsp:nvSpPr>
        <dsp:cNvPr id="0" name=""/>
        <dsp:cNvSpPr/>
      </dsp:nvSpPr>
      <dsp:spPr>
        <a:xfrm>
          <a:off x="3158881" y="767833"/>
          <a:ext cx="602974" cy="135166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03212"/>
              </a:lnTo>
              <a:lnTo>
                <a:pt x="602974" y="1203212"/>
              </a:lnTo>
              <a:lnTo>
                <a:pt x="602974" y="135166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0D01EA4-359F-4FB3-AF90-F7BA7CB7F9E3}">
      <dsp:nvSpPr>
        <dsp:cNvPr id="0" name=""/>
        <dsp:cNvSpPr/>
      </dsp:nvSpPr>
      <dsp:spPr>
        <a:xfrm>
          <a:off x="2234552" y="767833"/>
          <a:ext cx="924328" cy="1336366"/>
        </a:xfrm>
        <a:custGeom>
          <a:avLst/>
          <a:gdLst/>
          <a:ahLst/>
          <a:cxnLst/>
          <a:rect l="0" t="0" r="0" b="0"/>
          <a:pathLst>
            <a:path>
              <a:moveTo>
                <a:pt x="924328" y="0"/>
              </a:moveTo>
              <a:lnTo>
                <a:pt x="924328" y="1187910"/>
              </a:lnTo>
              <a:lnTo>
                <a:pt x="0" y="1187910"/>
              </a:lnTo>
              <a:lnTo>
                <a:pt x="0" y="133636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1E86A43-C4B1-488D-84B9-C3D135051441}">
      <dsp:nvSpPr>
        <dsp:cNvPr id="0" name=""/>
        <dsp:cNvSpPr/>
      </dsp:nvSpPr>
      <dsp:spPr>
        <a:xfrm>
          <a:off x="677904" y="767833"/>
          <a:ext cx="2480976" cy="1351668"/>
        </a:xfrm>
        <a:custGeom>
          <a:avLst/>
          <a:gdLst/>
          <a:ahLst/>
          <a:cxnLst/>
          <a:rect l="0" t="0" r="0" b="0"/>
          <a:pathLst>
            <a:path>
              <a:moveTo>
                <a:pt x="2480976" y="0"/>
              </a:moveTo>
              <a:lnTo>
                <a:pt x="2480976" y="1203212"/>
              </a:lnTo>
              <a:lnTo>
                <a:pt x="0" y="1203212"/>
              </a:lnTo>
              <a:lnTo>
                <a:pt x="0" y="135166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F86D49D-580F-4F4E-897F-D2A0992080F4}">
      <dsp:nvSpPr>
        <dsp:cNvPr id="0" name=""/>
        <dsp:cNvSpPr/>
      </dsp:nvSpPr>
      <dsp:spPr>
        <a:xfrm>
          <a:off x="2544460" y="131593"/>
          <a:ext cx="1228842" cy="63624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89781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Incident Commander</a:t>
          </a:r>
        </a:p>
      </dsp:txBody>
      <dsp:txXfrm>
        <a:off x="2544460" y="131593"/>
        <a:ext cx="1228842" cy="636240"/>
      </dsp:txXfrm>
    </dsp:sp>
    <dsp:sp modelId="{07431496-A25B-4A37-9A71-AE16D14EA430}">
      <dsp:nvSpPr>
        <dsp:cNvPr id="0" name=""/>
        <dsp:cNvSpPr/>
      </dsp:nvSpPr>
      <dsp:spPr>
        <a:xfrm>
          <a:off x="3316111" y="632783"/>
          <a:ext cx="1060171" cy="4408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10160" rIns="40640" bIns="10160" numCol="1" spcCol="1270" anchor="ctr" anchorCtr="0">
          <a:noAutofit/>
        </a:bodyPr>
        <a:lstStyle/>
        <a:p>
          <a:pPr marL="0" lvl="0" indent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Joe Taylor</a:t>
          </a:r>
        </a:p>
      </dsp:txBody>
      <dsp:txXfrm>
        <a:off x="3316111" y="632783"/>
        <a:ext cx="1060171" cy="440850"/>
      </dsp:txXfrm>
    </dsp:sp>
    <dsp:sp modelId="{955C6893-17BE-4864-AC9F-D30FCF73EF7B}">
      <dsp:nvSpPr>
        <dsp:cNvPr id="0" name=""/>
        <dsp:cNvSpPr/>
      </dsp:nvSpPr>
      <dsp:spPr>
        <a:xfrm>
          <a:off x="63483" y="2119501"/>
          <a:ext cx="1228842" cy="63624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89781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CSX Bridge</a:t>
          </a:r>
        </a:p>
      </dsp:txBody>
      <dsp:txXfrm>
        <a:off x="63483" y="2119501"/>
        <a:ext cx="1228842" cy="636240"/>
      </dsp:txXfrm>
    </dsp:sp>
    <dsp:sp modelId="{D2881082-3E4D-420D-887E-0A07396386C4}">
      <dsp:nvSpPr>
        <dsp:cNvPr id="0" name=""/>
        <dsp:cNvSpPr/>
      </dsp:nvSpPr>
      <dsp:spPr>
        <a:xfrm>
          <a:off x="381128" y="2675160"/>
          <a:ext cx="1105958" cy="21208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7620" rIns="30480" bIns="7620" numCol="1" spcCol="1270" anchor="ctr" anchorCtr="0">
          <a:noAutofit/>
        </a:bodyPr>
        <a:lstStyle/>
        <a:p>
          <a:pPr marL="0" lvl="0" indent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Ed Sparks</a:t>
          </a:r>
        </a:p>
      </dsp:txBody>
      <dsp:txXfrm>
        <a:off x="381128" y="2675160"/>
        <a:ext cx="1105958" cy="212080"/>
      </dsp:txXfrm>
    </dsp:sp>
    <dsp:sp modelId="{F2FC80EA-B83A-4080-801D-FDE5609B5CFF}">
      <dsp:nvSpPr>
        <dsp:cNvPr id="0" name=""/>
        <dsp:cNvSpPr/>
      </dsp:nvSpPr>
      <dsp:spPr>
        <a:xfrm>
          <a:off x="1620131" y="2104200"/>
          <a:ext cx="1228842" cy="63624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89781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CSX Mechanical</a:t>
          </a:r>
        </a:p>
      </dsp:txBody>
      <dsp:txXfrm>
        <a:off x="1620131" y="2104200"/>
        <a:ext cx="1228842" cy="636240"/>
      </dsp:txXfrm>
    </dsp:sp>
    <dsp:sp modelId="{0035AE84-CAFE-4974-8D94-454EDA995329}">
      <dsp:nvSpPr>
        <dsp:cNvPr id="0" name=""/>
        <dsp:cNvSpPr/>
      </dsp:nvSpPr>
      <dsp:spPr>
        <a:xfrm>
          <a:off x="1945128" y="2658669"/>
          <a:ext cx="1105958" cy="21208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7620" rIns="30480" bIns="7620" numCol="1" spcCol="1270" anchor="ctr" anchorCtr="0">
          <a:noAutofit/>
        </a:bodyPr>
        <a:lstStyle/>
        <a:p>
          <a:pPr marL="0" lvl="0" indent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Paul Johnson</a:t>
          </a:r>
        </a:p>
      </dsp:txBody>
      <dsp:txXfrm>
        <a:off x="1945128" y="2658669"/>
        <a:ext cx="1105958" cy="212080"/>
      </dsp:txXfrm>
    </dsp:sp>
    <dsp:sp modelId="{0D2B55D0-B70C-4F2C-96F7-5AC746BEE469}">
      <dsp:nvSpPr>
        <dsp:cNvPr id="0" name=""/>
        <dsp:cNvSpPr/>
      </dsp:nvSpPr>
      <dsp:spPr>
        <a:xfrm>
          <a:off x="3147434" y="2119501"/>
          <a:ext cx="1228842" cy="63624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89781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CSX Engineering</a:t>
          </a:r>
        </a:p>
      </dsp:txBody>
      <dsp:txXfrm>
        <a:off x="3147434" y="2119501"/>
        <a:ext cx="1228842" cy="636240"/>
      </dsp:txXfrm>
    </dsp:sp>
    <dsp:sp modelId="{475F658E-7186-4FD5-8E88-001A181BDDFB}">
      <dsp:nvSpPr>
        <dsp:cNvPr id="0" name=""/>
        <dsp:cNvSpPr/>
      </dsp:nvSpPr>
      <dsp:spPr>
        <a:xfrm>
          <a:off x="3530605" y="2658667"/>
          <a:ext cx="1105958" cy="21208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7620" rIns="30480" bIns="7620" numCol="1" spcCol="1270" anchor="ctr" anchorCtr="0">
          <a:noAutofit/>
        </a:bodyPr>
        <a:lstStyle/>
        <a:p>
          <a:pPr marL="0" lvl="0" indent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Rex Carter</a:t>
          </a:r>
        </a:p>
      </dsp:txBody>
      <dsp:txXfrm>
        <a:off x="3530605" y="2658667"/>
        <a:ext cx="1105958" cy="212080"/>
      </dsp:txXfrm>
    </dsp:sp>
    <dsp:sp modelId="{126733BE-58BF-4A24-A065-AFCF0A5BA424}">
      <dsp:nvSpPr>
        <dsp:cNvPr id="0" name=""/>
        <dsp:cNvSpPr/>
      </dsp:nvSpPr>
      <dsp:spPr>
        <a:xfrm>
          <a:off x="4728634" y="2128466"/>
          <a:ext cx="1228842" cy="63624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89781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CSX Hazmat Operations</a:t>
          </a:r>
        </a:p>
      </dsp:txBody>
      <dsp:txXfrm>
        <a:off x="4728634" y="2128466"/>
        <a:ext cx="1228842" cy="636240"/>
      </dsp:txXfrm>
    </dsp:sp>
    <dsp:sp modelId="{F0A67BD6-BBA6-4078-A9D9-4F104A635D8C}">
      <dsp:nvSpPr>
        <dsp:cNvPr id="0" name=""/>
        <dsp:cNvSpPr/>
      </dsp:nvSpPr>
      <dsp:spPr>
        <a:xfrm>
          <a:off x="5864253" y="2431233"/>
          <a:ext cx="1105958" cy="495251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7620" rIns="30480" bIns="7620" numCol="1" spcCol="1270" anchor="ctr" anchorCtr="0">
          <a:noAutofit/>
        </a:bodyPr>
        <a:lstStyle/>
        <a:p>
          <a:pPr marL="0" lvl="0" indent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Rob James</a:t>
          </a:r>
        </a:p>
        <a:p>
          <a:pPr marL="0" lvl="0" indent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Dave Scoons</a:t>
          </a:r>
        </a:p>
      </dsp:txBody>
      <dsp:txXfrm>
        <a:off x="5864253" y="2431233"/>
        <a:ext cx="1105958" cy="495251"/>
      </dsp:txXfrm>
    </dsp:sp>
    <dsp:sp modelId="{84A9EA04-1009-44AC-BFAE-24D5CE590285}">
      <dsp:nvSpPr>
        <dsp:cNvPr id="0" name=""/>
        <dsp:cNvSpPr/>
      </dsp:nvSpPr>
      <dsp:spPr>
        <a:xfrm>
          <a:off x="4706973" y="2961809"/>
          <a:ext cx="1228842" cy="63624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89781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CSX Hazmat Branch</a:t>
          </a:r>
        </a:p>
      </dsp:txBody>
      <dsp:txXfrm>
        <a:off x="4706973" y="2961809"/>
        <a:ext cx="1228842" cy="636240"/>
      </dsp:txXfrm>
    </dsp:sp>
    <dsp:sp modelId="{2E8DFBDB-7465-4A55-BBFD-E6F1AE0306D3}">
      <dsp:nvSpPr>
        <dsp:cNvPr id="0" name=""/>
        <dsp:cNvSpPr/>
      </dsp:nvSpPr>
      <dsp:spPr>
        <a:xfrm>
          <a:off x="5589021" y="3459228"/>
          <a:ext cx="1301082" cy="22299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7620" rIns="30480" bIns="7620" numCol="1" spcCol="1270" anchor="ctr" anchorCtr="0">
          <a:noAutofit/>
        </a:bodyPr>
        <a:lstStyle/>
        <a:p>
          <a:pPr marL="0" lvl="0" indent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Blaise MacDonald</a:t>
          </a:r>
        </a:p>
      </dsp:txBody>
      <dsp:txXfrm>
        <a:off x="5589021" y="3459228"/>
        <a:ext cx="1301082" cy="222993"/>
      </dsp:txXfrm>
    </dsp:sp>
    <dsp:sp modelId="{62709B7A-4D37-4245-998F-24C727CBE30D}">
      <dsp:nvSpPr>
        <dsp:cNvPr id="0" name=""/>
        <dsp:cNvSpPr/>
      </dsp:nvSpPr>
      <dsp:spPr>
        <a:xfrm>
          <a:off x="2916185" y="3949505"/>
          <a:ext cx="1228842" cy="63624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89781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Loadout Yard Group</a:t>
          </a:r>
        </a:p>
      </dsp:txBody>
      <dsp:txXfrm>
        <a:off x="2916185" y="3949505"/>
        <a:ext cx="1228842" cy="636240"/>
      </dsp:txXfrm>
    </dsp:sp>
    <dsp:sp modelId="{F03594B4-BAEA-4BCA-94BF-67602B9871C8}">
      <dsp:nvSpPr>
        <dsp:cNvPr id="0" name=""/>
        <dsp:cNvSpPr/>
      </dsp:nvSpPr>
      <dsp:spPr>
        <a:xfrm>
          <a:off x="3454399" y="4468348"/>
          <a:ext cx="1188706" cy="2603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7620" rIns="30480" bIns="7620" numCol="1" spcCol="1270" anchor="ctr" anchorCtr="0">
          <a:noAutofit/>
        </a:bodyPr>
        <a:lstStyle/>
        <a:p>
          <a:pPr marL="0" lvl="0" indent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James Courtney</a:t>
          </a:r>
        </a:p>
      </dsp:txBody>
      <dsp:txXfrm>
        <a:off x="3454399" y="4468348"/>
        <a:ext cx="1188706" cy="260300"/>
      </dsp:txXfrm>
    </dsp:sp>
    <dsp:sp modelId="{BDAF2EC4-C90F-4996-BF20-9123BF3B8391}">
      <dsp:nvSpPr>
        <dsp:cNvPr id="0" name=""/>
        <dsp:cNvSpPr/>
      </dsp:nvSpPr>
      <dsp:spPr>
        <a:xfrm>
          <a:off x="4728639" y="3940470"/>
          <a:ext cx="1228842" cy="63624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89781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Site Control Group</a:t>
          </a:r>
        </a:p>
      </dsp:txBody>
      <dsp:txXfrm>
        <a:off x="4728639" y="3940470"/>
        <a:ext cx="1228842" cy="636240"/>
      </dsp:txXfrm>
    </dsp:sp>
    <dsp:sp modelId="{9364DB98-F589-4DE1-9DF4-58C8983FB61D}">
      <dsp:nvSpPr>
        <dsp:cNvPr id="0" name=""/>
        <dsp:cNvSpPr/>
      </dsp:nvSpPr>
      <dsp:spPr>
        <a:xfrm>
          <a:off x="5321388" y="4478792"/>
          <a:ext cx="1105958" cy="48089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7620" rIns="30480" bIns="7620" numCol="1" spcCol="1270" anchor="ctr" anchorCtr="0">
          <a:noAutofit/>
        </a:bodyPr>
        <a:lstStyle/>
        <a:p>
          <a:pPr marL="0" lvl="0" indent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Mark Castin</a:t>
          </a:r>
        </a:p>
        <a:p>
          <a:pPr marL="0" lvl="0" indent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Scott Karcher</a:t>
          </a:r>
        </a:p>
      </dsp:txBody>
      <dsp:txXfrm>
        <a:off x="5321388" y="4478792"/>
        <a:ext cx="1105958" cy="480897"/>
      </dsp:txXfrm>
    </dsp:sp>
    <dsp:sp modelId="{09DD2133-A078-46D1-8D99-D13A0EBC51DB}">
      <dsp:nvSpPr>
        <dsp:cNvPr id="0" name=""/>
        <dsp:cNvSpPr/>
      </dsp:nvSpPr>
      <dsp:spPr>
        <a:xfrm>
          <a:off x="6607060" y="3944701"/>
          <a:ext cx="1228842" cy="63624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89781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Excavation Group</a:t>
          </a:r>
        </a:p>
      </dsp:txBody>
      <dsp:txXfrm>
        <a:off x="6607060" y="3944701"/>
        <a:ext cx="1228842" cy="636240"/>
      </dsp:txXfrm>
    </dsp:sp>
    <dsp:sp modelId="{AF82795C-57AE-4472-8127-8470B5C03E92}">
      <dsp:nvSpPr>
        <dsp:cNvPr id="0" name=""/>
        <dsp:cNvSpPr/>
      </dsp:nvSpPr>
      <dsp:spPr>
        <a:xfrm>
          <a:off x="7022041" y="4476020"/>
          <a:ext cx="1105958" cy="21208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7620" rIns="30480" bIns="7620" numCol="1" spcCol="1270" anchor="ctr" anchorCtr="0">
          <a:noAutofit/>
        </a:bodyPr>
        <a:lstStyle/>
        <a:p>
          <a:pPr marL="0" lvl="0" indent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Ryan Godsey</a:t>
          </a:r>
        </a:p>
      </dsp:txBody>
      <dsp:txXfrm>
        <a:off x="7022041" y="4476020"/>
        <a:ext cx="1105958" cy="212080"/>
      </dsp:txXfrm>
    </dsp:sp>
    <dsp:sp modelId="{DC6F1E60-428C-4DF4-B791-BA42F741261B}">
      <dsp:nvSpPr>
        <dsp:cNvPr id="0" name=""/>
        <dsp:cNvSpPr/>
      </dsp:nvSpPr>
      <dsp:spPr>
        <a:xfrm>
          <a:off x="817803" y="765518"/>
          <a:ext cx="1228842" cy="63624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89781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CSX Safety</a:t>
          </a:r>
        </a:p>
      </dsp:txBody>
      <dsp:txXfrm>
        <a:off x="817803" y="765518"/>
        <a:ext cx="1228842" cy="636240"/>
      </dsp:txXfrm>
    </dsp:sp>
    <dsp:sp modelId="{566E8BD8-E562-4314-A40D-342C01A2E9D8}">
      <dsp:nvSpPr>
        <dsp:cNvPr id="0" name=""/>
        <dsp:cNvSpPr/>
      </dsp:nvSpPr>
      <dsp:spPr>
        <a:xfrm>
          <a:off x="1379419" y="1205831"/>
          <a:ext cx="1131428" cy="667874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6985" rIns="27940" bIns="6985" numCol="1" spcCol="1270" anchor="ctr" anchorCtr="0">
          <a:noAutofit/>
        </a:bodyPr>
        <a:lstStyle/>
        <a:p>
          <a:pPr marL="0" lvl="0" indent="0" algn="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Ryan Prewitt</a:t>
          </a:r>
        </a:p>
        <a:p>
          <a:pPr marL="0" lvl="0" indent="0" algn="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Matt Williamson</a:t>
          </a:r>
        </a:p>
        <a:p>
          <a:pPr marL="0" lvl="0" indent="0" algn="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Carrie Martin</a:t>
          </a:r>
        </a:p>
      </dsp:txBody>
      <dsp:txXfrm>
        <a:off x="1379419" y="1205831"/>
        <a:ext cx="1131428" cy="66787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06D980-93D6-4194-8FDF-5AC30D7DD287}">
      <dsp:nvSpPr>
        <dsp:cNvPr id="0" name=""/>
        <dsp:cNvSpPr/>
      </dsp:nvSpPr>
      <dsp:spPr>
        <a:xfrm rot="5400000">
          <a:off x="446883" y="241985"/>
          <a:ext cx="2025425" cy="3920483"/>
        </a:xfrm>
        <a:prstGeom prst="rightArrow">
          <a:avLst>
            <a:gd name="adj1" fmla="val 70000"/>
            <a:gd name="adj2" fmla="val 50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vert270" wrap="square" lIns="25400" tIns="6350" rIns="12700" bIns="6350" numCol="1" spcCol="1270" anchor="ctr" anchorCtr="0">
          <a:noAutofit/>
        </a:bodyPr>
        <a:lstStyle/>
        <a:p>
          <a:pPr marL="57150" lvl="1" indent="-57150" algn="ctr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/>
            <a:t>Contractor Mobilizations</a:t>
          </a:r>
        </a:p>
        <a:p>
          <a:pPr marL="57150" lvl="1" indent="-57150" algn="ctr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/>
            <a:t>CSX MOCC Mobilization</a:t>
          </a:r>
        </a:p>
        <a:p>
          <a:pPr marL="57150" lvl="1" indent="-57150" algn="ctr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/>
            <a:t>Wrecking crews begin construction of access with timber mats</a:t>
          </a:r>
        </a:p>
        <a:p>
          <a:pPr marL="57150" lvl="1" indent="-57150" algn="ctr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/>
            <a:t>Containment booms and silt fencing  emplaced</a:t>
          </a:r>
        </a:p>
        <a:p>
          <a:pPr marL="57150" lvl="1" indent="-57150" algn="ctr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/>
            <a:t>Water quality monitoring commenced</a:t>
          </a:r>
        </a:p>
      </dsp:txBody>
      <dsp:txXfrm>
        <a:off x="965898" y="817398"/>
        <a:ext cx="987394" cy="2744339"/>
      </dsp:txXfrm>
    </dsp:sp>
    <dsp:sp modelId="{781995CB-1747-467C-8C28-6688AF213AEB}">
      <dsp:nvSpPr>
        <dsp:cNvPr id="0" name=""/>
        <dsp:cNvSpPr/>
      </dsp:nvSpPr>
      <dsp:spPr>
        <a:xfrm>
          <a:off x="2133302" y="895532"/>
          <a:ext cx="991351" cy="991351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20650" prst="angl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October 25, 2025</a:t>
          </a:r>
        </a:p>
      </dsp:txBody>
      <dsp:txXfrm>
        <a:off x="2278482" y="1040712"/>
        <a:ext cx="700991" cy="700991"/>
      </dsp:txXfrm>
    </dsp:sp>
    <dsp:sp modelId="{7BE26725-779E-42BD-92AE-ED3F4EC8E53E}">
      <dsp:nvSpPr>
        <dsp:cNvPr id="0" name=""/>
        <dsp:cNvSpPr/>
      </dsp:nvSpPr>
      <dsp:spPr>
        <a:xfrm>
          <a:off x="780651" y="3262628"/>
          <a:ext cx="1694480" cy="1864383"/>
        </a:xfrm>
        <a:prstGeom prst="rightArrow">
          <a:avLst>
            <a:gd name="adj1" fmla="val 70000"/>
            <a:gd name="adj2" fmla="val 50000"/>
          </a:avLst>
        </a:prstGeom>
        <a:solidFill>
          <a:schemeClr val="accent3">
            <a:lumMod val="40000"/>
            <a:lumOff val="60000"/>
            <a:alpha val="9000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6350" rIns="12700" bIns="6350" numCol="1" spcCol="1270" anchor="ctr" anchorCtr="0">
          <a:noAutofit/>
        </a:bodyPr>
        <a:lstStyle/>
        <a:p>
          <a:pPr marL="54864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endParaRPr lang="en-US" sz="1000" kern="1200"/>
        </a:p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endParaRPr lang="en-US" sz="600" kern="1200"/>
        </a:p>
      </dsp:txBody>
      <dsp:txXfrm>
        <a:off x="1204271" y="3542285"/>
        <a:ext cx="826059" cy="1305069"/>
      </dsp:txXfrm>
    </dsp:sp>
    <dsp:sp modelId="{3039A9F7-8F94-4DA9-9137-5960ECAE0FB5}">
      <dsp:nvSpPr>
        <dsp:cNvPr id="0" name=""/>
        <dsp:cNvSpPr/>
      </dsp:nvSpPr>
      <dsp:spPr>
        <a:xfrm>
          <a:off x="395431" y="2858265"/>
          <a:ext cx="928318" cy="928318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October 26, 2025</a:t>
          </a:r>
        </a:p>
      </dsp:txBody>
      <dsp:txXfrm>
        <a:off x="531380" y="2994214"/>
        <a:ext cx="656420" cy="656420"/>
      </dsp:txXfrm>
    </dsp:sp>
    <dsp:sp modelId="{C99837ED-C161-419C-BC59-8F6D7640DF25}">
      <dsp:nvSpPr>
        <dsp:cNvPr id="0" name=""/>
        <dsp:cNvSpPr/>
      </dsp:nvSpPr>
      <dsp:spPr>
        <a:xfrm>
          <a:off x="2727721" y="2478545"/>
          <a:ext cx="1556026" cy="2442454"/>
        </a:xfrm>
        <a:prstGeom prst="rightArrow">
          <a:avLst>
            <a:gd name="adj1" fmla="val 70000"/>
            <a:gd name="adj2" fmla="val 50000"/>
          </a:avLst>
        </a:prstGeom>
        <a:solidFill>
          <a:schemeClr val="accent3">
            <a:lumMod val="40000"/>
            <a:lumOff val="60000"/>
            <a:alpha val="9000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7320" tIns="36830" rIns="73660" bIns="36830" numCol="1" spcCol="1270" anchor="ctr" anchorCtr="0">
          <a:noAutofit/>
        </a:bodyPr>
        <a:lstStyle/>
        <a:p>
          <a:pPr marL="0" lvl="0" indent="0" algn="ctr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800" kern="1200"/>
        </a:p>
      </dsp:txBody>
      <dsp:txXfrm>
        <a:off x="3116728" y="2844913"/>
        <a:ext cx="758562" cy="1709718"/>
      </dsp:txXfrm>
    </dsp:sp>
    <dsp:sp modelId="{DFB28E95-4408-4A6D-9461-38A7D503FC93}">
      <dsp:nvSpPr>
        <dsp:cNvPr id="0" name=""/>
        <dsp:cNvSpPr/>
      </dsp:nvSpPr>
      <dsp:spPr>
        <a:xfrm>
          <a:off x="2040492" y="4164003"/>
          <a:ext cx="930111" cy="928318"/>
        </a:xfrm>
        <a:prstGeom prst="ellipse">
          <a:avLst/>
        </a:prstGeom>
        <a:solidFill>
          <a:schemeClr val="accent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October 27, 2025</a:t>
          </a:r>
        </a:p>
      </dsp:txBody>
      <dsp:txXfrm>
        <a:off x="2176704" y="4299952"/>
        <a:ext cx="657687" cy="656420"/>
      </dsp:txXfrm>
    </dsp:sp>
    <dsp:sp modelId="{12D65B4B-6800-411C-9EBB-477BA7B166E5}">
      <dsp:nvSpPr>
        <dsp:cNvPr id="0" name=""/>
        <dsp:cNvSpPr/>
      </dsp:nvSpPr>
      <dsp:spPr>
        <a:xfrm>
          <a:off x="4584158" y="2849916"/>
          <a:ext cx="1623488" cy="2495013"/>
        </a:xfrm>
        <a:prstGeom prst="rightArrow">
          <a:avLst>
            <a:gd name="adj1" fmla="val 70000"/>
            <a:gd name="adj2" fmla="val 50000"/>
          </a:avLst>
        </a:prstGeom>
        <a:solidFill>
          <a:schemeClr val="accent3">
            <a:lumMod val="40000"/>
            <a:lumOff val="60000"/>
            <a:alpha val="9000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7320" tIns="36830" rIns="73660" bIns="36830" numCol="1" spcCol="1270" anchor="ctr" anchorCtr="0">
          <a:noAutofit/>
        </a:bodyPr>
        <a:lstStyle/>
        <a:p>
          <a:pPr marL="285750" lvl="1" indent="-285750" algn="l" defTabSz="2578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5800" kern="1200"/>
        </a:p>
        <a:p>
          <a:pPr marL="285750" lvl="1" indent="-285750" algn="l" defTabSz="2578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5800" kern="1200"/>
        </a:p>
      </dsp:txBody>
      <dsp:txXfrm>
        <a:off x="4990030" y="3224168"/>
        <a:ext cx="791450" cy="1746509"/>
      </dsp:txXfrm>
    </dsp:sp>
    <dsp:sp modelId="{5086F1FE-C501-474E-BE03-14B44A4B9AF2}">
      <dsp:nvSpPr>
        <dsp:cNvPr id="0" name=""/>
        <dsp:cNvSpPr/>
      </dsp:nvSpPr>
      <dsp:spPr>
        <a:xfrm>
          <a:off x="3947459" y="2615759"/>
          <a:ext cx="930111" cy="930111"/>
        </a:xfrm>
        <a:prstGeom prst="ellipse">
          <a:avLst/>
        </a:prstGeom>
        <a:solidFill>
          <a:schemeClr val="accent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October 28, 2025</a:t>
          </a:r>
        </a:p>
      </dsp:txBody>
      <dsp:txXfrm>
        <a:off x="4083671" y="2751971"/>
        <a:ext cx="657687" cy="657687"/>
      </dsp:txXfrm>
    </dsp:sp>
    <dsp:sp modelId="{E3F9B63B-0BBF-4ED5-912F-FD6814FC417C}">
      <dsp:nvSpPr>
        <dsp:cNvPr id="0" name=""/>
        <dsp:cNvSpPr/>
      </dsp:nvSpPr>
      <dsp:spPr>
        <a:xfrm>
          <a:off x="6565202" y="2601665"/>
          <a:ext cx="1497341" cy="2253075"/>
        </a:xfrm>
        <a:prstGeom prst="rightArrow">
          <a:avLst>
            <a:gd name="adj1" fmla="val 70000"/>
            <a:gd name="adj2" fmla="val 50000"/>
          </a:avLst>
        </a:prstGeom>
        <a:solidFill>
          <a:schemeClr val="accent3">
            <a:lumMod val="40000"/>
            <a:lumOff val="60000"/>
            <a:alpha val="90000"/>
          </a:schemeClr>
        </a:solidFill>
        <a:ln w="12700" cap="flat" cmpd="sng" algn="ctr">
          <a:solidFill>
            <a:schemeClr val="accent6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FA0079-5D29-4D88-BEB7-08825168EBEF}">
      <dsp:nvSpPr>
        <dsp:cNvPr id="0" name=""/>
        <dsp:cNvSpPr/>
      </dsp:nvSpPr>
      <dsp:spPr>
        <a:xfrm>
          <a:off x="5992420" y="4186200"/>
          <a:ext cx="930111" cy="930111"/>
        </a:xfrm>
        <a:prstGeom prst="ellipse">
          <a:avLst/>
        </a:prstGeom>
        <a:solidFill>
          <a:schemeClr val="accent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October 29, 2025</a:t>
          </a:r>
        </a:p>
      </dsp:txBody>
      <dsp:txXfrm>
        <a:off x="6128632" y="4322412"/>
        <a:ext cx="657687" cy="657687"/>
      </dsp:txXfrm>
    </dsp:sp>
    <dsp:sp modelId="{8713866B-5D0B-4565-A9AE-B81B5748A24A}">
      <dsp:nvSpPr>
        <dsp:cNvPr id="0" name=""/>
        <dsp:cNvSpPr/>
      </dsp:nvSpPr>
      <dsp:spPr>
        <a:xfrm>
          <a:off x="8337615" y="3114823"/>
          <a:ext cx="1773268" cy="2253075"/>
        </a:xfrm>
        <a:prstGeom prst="rightArrow">
          <a:avLst>
            <a:gd name="adj1" fmla="val 70000"/>
            <a:gd name="adj2" fmla="val 50000"/>
          </a:avLst>
        </a:prstGeom>
        <a:solidFill>
          <a:schemeClr val="accent3">
            <a:lumMod val="40000"/>
            <a:lumOff val="60000"/>
            <a:alpha val="9000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14D70C-8346-4286-BCF3-ACE3AE997EF7}">
      <dsp:nvSpPr>
        <dsp:cNvPr id="0" name=""/>
        <dsp:cNvSpPr/>
      </dsp:nvSpPr>
      <dsp:spPr>
        <a:xfrm>
          <a:off x="7795353" y="2847422"/>
          <a:ext cx="935529" cy="930111"/>
        </a:xfrm>
        <a:prstGeom prst="ellipse">
          <a:avLst/>
        </a:prstGeom>
        <a:solidFill>
          <a:schemeClr val="accent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October 30, 2025</a:t>
          </a:r>
        </a:p>
      </dsp:txBody>
      <dsp:txXfrm>
        <a:off x="7932358" y="2983634"/>
        <a:ext cx="661519" cy="657687"/>
      </dsp:txXfrm>
    </dsp:sp>
    <dsp:sp modelId="{E8935DEA-3062-4519-A10E-35276405C780}">
      <dsp:nvSpPr>
        <dsp:cNvPr id="0" name=""/>
        <dsp:cNvSpPr/>
      </dsp:nvSpPr>
      <dsp:spPr>
        <a:xfrm>
          <a:off x="10389542" y="1596158"/>
          <a:ext cx="1802457" cy="3822508"/>
        </a:xfrm>
        <a:prstGeom prst="rightArrow">
          <a:avLst>
            <a:gd name="adj1" fmla="val 70000"/>
            <a:gd name="adj2" fmla="val 50000"/>
          </a:avLst>
        </a:prstGeom>
        <a:solidFill>
          <a:schemeClr val="accent3">
            <a:lumMod val="40000"/>
            <a:lumOff val="60000"/>
            <a:alpha val="9000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23620D-ADF2-45AA-9B3A-AA6A5FF2419D}">
      <dsp:nvSpPr>
        <dsp:cNvPr id="0" name=""/>
        <dsp:cNvSpPr/>
      </dsp:nvSpPr>
      <dsp:spPr>
        <a:xfrm>
          <a:off x="9667933" y="4241364"/>
          <a:ext cx="935529" cy="935529"/>
        </a:xfrm>
        <a:prstGeom prst="ellipse">
          <a:avLst/>
        </a:prstGeom>
        <a:solidFill>
          <a:schemeClr val="accent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October 31, 2025</a:t>
          </a:r>
        </a:p>
      </dsp:txBody>
      <dsp:txXfrm>
        <a:off x="9804938" y="4378369"/>
        <a:ext cx="661519" cy="66151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06D980-93D6-4194-8FDF-5AC30D7DD287}">
      <dsp:nvSpPr>
        <dsp:cNvPr id="0" name=""/>
        <dsp:cNvSpPr/>
      </dsp:nvSpPr>
      <dsp:spPr>
        <a:xfrm rot="5400000">
          <a:off x="179060" y="671473"/>
          <a:ext cx="1898571" cy="2451369"/>
        </a:xfrm>
        <a:prstGeom prst="rightArrow">
          <a:avLst>
            <a:gd name="adj1" fmla="val 70000"/>
            <a:gd name="adj2" fmla="val 50000"/>
          </a:avLst>
        </a:prstGeom>
        <a:solidFill>
          <a:schemeClr val="accent3">
            <a:lumMod val="40000"/>
            <a:lumOff val="60000"/>
            <a:alpha val="9000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vert270" wrap="square" lIns="25400" tIns="6350" rIns="1270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>
        <a:off x="665569" y="1027313"/>
        <a:ext cx="925553" cy="1715959"/>
      </dsp:txXfrm>
    </dsp:sp>
    <dsp:sp modelId="{781995CB-1747-467C-8C28-6688AF213AEB}">
      <dsp:nvSpPr>
        <dsp:cNvPr id="0" name=""/>
        <dsp:cNvSpPr/>
      </dsp:nvSpPr>
      <dsp:spPr>
        <a:xfrm>
          <a:off x="648699" y="132495"/>
          <a:ext cx="1005840" cy="1005840"/>
        </a:xfrm>
        <a:prstGeom prst="ellipse">
          <a:avLst/>
        </a:prstGeom>
        <a:solidFill>
          <a:schemeClr val="accent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0" h="0" prst="angl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November 1, 2025</a:t>
          </a:r>
        </a:p>
      </dsp:txBody>
      <dsp:txXfrm>
        <a:off x="796001" y="279797"/>
        <a:ext cx="711236" cy="711236"/>
      </dsp:txXfrm>
    </dsp:sp>
    <dsp:sp modelId="{7BE26725-779E-42BD-92AE-ED3F4EC8E53E}">
      <dsp:nvSpPr>
        <dsp:cNvPr id="0" name=""/>
        <dsp:cNvSpPr/>
      </dsp:nvSpPr>
      <dsp:spPr>
        <a:xfrm>
          <a:off x="840813" y="2321060"/>
          <a:ext cx="1831010" cy="3097606"/>
        </a:xfrm>
        <a:prstGeom prst="rightArrow">
          <a:avLst>
            <a:gd name="adj1" fmla="val 70000"/>
            <a:gd name="adj2" fmla="val 50000"/>
          </a:avLst>
        </a:prstGeom>
        <a:solidFill>
          <a:schemeClr val="accent3">
            <a:lumMod val="40000"/>
            <a:lumOff val="60000"/>
            <a:alpha val="9000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6350" rIns="12700" bIns="6350" numCol="1" spcCol="1270" anchor="ctr" anchorCtr="0">
          <a:noAutofit/>
        </a:bodyPr>
        <a:lstStyle/>
        <a:p>
          <a:pPr marL="54864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endParaRPr lang="en-US" sz="1000" kern="1200"/>
        </a:p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endParaRPr lang="en-US" sz="600" kern="1200"/>
        </a:p>
      </dsp:txBody>
      <dsp:txXfrm>
        <a:off x="1298566" y="2785701"/>
        <a:ext cx="892617" cy="2168324"/>
      </dsp:txXfrm>
    </dsp:sp>
    <dsp:sp modelId="{3039A9F7-8F94-4DA9-9137-5960ECAE0FB5}">
      <dsp:nvSpPr>
        <dsp:cNvPr id="0" name=""/>
        <dsp:cNvSpPr/>
      </dsp:nvSpPr>
      <dsp:spPr>
        <a:xfrm>
          <a:off x="185500" y="2716859"/>
          <a:ext cx="942844" cy="942844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November 2, 2025</a:t>
          </a:r>
        </a:p>
      </dsp:txBody>
      <dsp:txXfrm>
        <a:off x="323576" y="2854935"/>
        <a:ext cx="666692" cy="666692"/>
      </dsp:txXfrm>
    </dsp:sp>
    <dsp:sp modelId="{C99837ED-C161-419C-BC59-8F6D7640DF25}">
      <dsp:nvSpPr>
        <dsp:cNvPr id="0" name=""/>
        <dsp:cNvSpPr/>
      </dsp:nvSpPr>
      <dsp:spPr>
        <a:xfrm>
          <a:off x="2987751" y="1913118"/>
          <a:ext cx="1939120" cy="3473320"/>
        </a:xfrm>
        <a:prstGeom prst="rightArrow">
          <a:avLst>
            <a:gd name="adj1" fmla="val 70000"/>
            <a:gd name="adj2" fmla="val 50000"/>
          </a:avLst>
        </a:prstGeom>
        <a:solidFill>
          <a:schemeClr val="accent3">
            <a:lumMod val="40000"/>
            <a:lumOff val="60000"/>
            <a:alpha val="9000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34290" rIns="68580" bIns="34290" numCol="1" spcCol="1270" anchor="ctr" anchorCtr="0">
          <a:noAutofit/>
        </a:bodyPr>
        <a:lstStyle/>
        <a:p>
          <a:pPr marL="285750" lvl="1" indent="-285750" algn="l" defTabSz="2400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5400" kern="1200"/>
        </a:p>
        <a:p>
          <a:pPr marL="285750" lvl="1" indent="-285750" algn="l" defTabSz="2400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5400" kern="1200"/>
        </a:p>
      </dsp:txBody>
      <dsp:txXfrm>
        <a:off x="3472531" y="2434116"/>
        <a:ext cx="945321" cy="2431324"/>
      </dsp:txXfrm>
    </dsp:sp>
    <dsp:sp modelId="{DFB28E95-4408-4A6D-9461-38A7D503FC93}">
      <dsp:nvSpPr>
        <dsp:cNvPr id="0" name=""/>
        <dsp:cNvSpPr/>
      </dsp:nvSpPr>
      <dsp:spPr>
        <a:xfrm>
          <a:off x="2074190" y="2331101"/>
          <a:ext cx="943827" cy="942844"/>
        </a:xfrm>
        <a:prstGeom prst="ellipse">
          <a:avLst/>
        </a:prstGeom>
        <a:solidFill>
          <a:schemeClr val="accent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November 3, 2025</a:t>
          </a:r>
        </a:p>
      </dsp:txBody>
      <dsp:txXfrm>
        <a:off x="2212410" y="2469177"/>
        <a:ext cx="667387" cy="666692"/>
      </dsp:txXfrm>
    </dsp:sp>
    <dsp:sp modelId="{12D65B4B-6800-411C-9EBB-477BA7B166E5}">
      <dsp:nvSpPr>
        <dsp:cNvPr id="0" name=""/>
        <dsp:cNvSpPr/>
      </dsp:nvSpPr>
      <dsp:spPr>
        <a:xfrm>
          <a:off x="5021713" y="2841111"/>
          <a:ext cx="1521808" cy="2338749"/>
        </a:xfrm>
        <a:prstGeom prst="rightArrow">
          <a:avLst>
            <a:gd name="adj1" fmla="val 70000"/>
            <a:gd name="adj2" fmla="val 50000"/>
          </a:avLst>
        </a:prstGeom>
        <a:solidFill>
          <a:schemeClr val="accent3">
            <a:lumMod val="40000"/>
            <a:lumOff val="60000"/>
            <a:alpha val="9000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4620" tIns="33655" rIns="67310" bIns="33655" numCol="1" spcCol="1270" anchor="ctr" anchorCtr="0">
          <a:noAutofit/>
        </a:bodyPr>
        <a:lstStyle/>
        <a:p>
          <a:pPr marL="285750" lvl="1" indent="-285750" algn="l" defTabSz="2355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5300" kern="1200"/>
        </a:p>
        <a:p>
          <a:pPr marL="285750" lvl="1" indent="-285750" algn="l" defTabSz="2355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5300" kern="1200"/>
        </a:p>
      </dsp:txBody>
      <dsp:txXfrm>
        <a:off x="5402165" y="3191923"/>
        <a:ext cx="741881" cy="1637125"/>
      </dsp:txXfrm>
    </dsp:sp>
    <dsp:sp modelId="{5086F1FE-C501-474E-BE03-14B44A4B9AF2}">
      <dsp:nvSpPr>
        <dsp:cNvPr id="0" name=""/>
        <dsp:cNvSpPr/>
      </dsp:nvSpPr>
      <dsp:spPr>
        <a:xfrm>
          <a:off x="4472587" y="4247310"/>
          <a:ext cx="943830" cy="943830"/>
        </a:xfrm>
        <a:prstGeom prst="ellipse">
          <a:avLst/>
        </a:prstGeom>
        <a:solidFill>
          <a:schemeClr val="accent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November 4, 2025</a:t>
          </a:r>
        </a:p>
      </dsp:txBody>
      <dsp:txXfrm>
        <a:off x="4610808" y="4385531"/>
        <a:ext cx="667388" cy="667388"/>
      </dsp:txXfrm>
    </dsp:sp>
    <dsp:sp modelId="{E3F9B63B-0BBF-4ED5-912F-FD6814FC417C}">
      <dsp:nvSpPr>
        <dsp:cNvPr id="0" name=""/>
        <dsp:cNvSpPr/>
      </dsp:nvSpPr>
      <dsp:spPr>
        <a:xfrm>
          <a:off x="6916152" y="2608408"/>
          <a:ext cx="1403562" cy="2111964"/>
        </a:xfrm>
        <a:prstGeom prst="rightArrow">
          <a:avLst>
            <a:gd name="adj1" fmla="val 70000"/>
            <a:gd name="adj2" fmla="val 50000"/>
          </a:avLst>
        </a:prstGeom>
        <a:solidFill>
          <a:schemeClr val="accent3">
            <a:lumMod val="40000"/>
            <a:lumOff val="60000"/>
            <a:alpha val="90000"/>
          </a:schemeClr>
        </a:solidFill>
        <a:ln w="12700" cap="flat" cmpd="sng" algn="ctr">
          <a:solidFill>
            <a:schemeClr val="accent6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FA0079-5D29-4D88-BEB7-08825168EBEF}">
      <dsp:nvSpPr>
        <dsp:cNvPr id="0" name=""/>
        <dsp:cNvSpPr/>
      </dsp:nvSpPr>
      <dsp:spPr>
        <a:xfrm>
          <a:off x="6095999" y="2620433"/>
          <a:ext cx="946797" cy="943830"/>
        </a:xfrm>
        <a:prstGeom prst="ellipse">
          <a:avLst/>
        </a:prstGeom>
        <a:solidFill>
          <a:schemeClr val="accent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November 5, 2025</a:t>
          </a:r>
        </a:p>
      </dsp:txBody>
      <dsp:txXfrm>
        <a:off x="6234654" y="2758654"/>
        <a:ext cx="669487" cy="667388"/>
      </dsp:txXfrm>
    </dsp:sp>
    <dsp:sp modelId="{8713866B-5D0B-4565-A9AE-B81B5748A24A}">
      <dsp:nvSpPr>
        <dsp:cNvPr id="0" name=""/>
        <dsp:cNvSpPr/>
      </dsp:nvSpPr>
      <dsp:spPr>
        <a:xfrm>
          <a:off x="8577558" y="3089427"/>
          <a:ext cx="1662207" cy="2111964"/>
        </a:xfrm>
        <a:prstGeom prst="rightArrow">
          <a:avLst>
            <a:gd name="adj1" fmla="val 70000"/>
            <a:gd name="adj2" fmla="val 50000"/>
          </a:avLst>
        </a:prstGeom>
        <a:solidFill>
          <a:schemeClr val="accent3">
            <a:lumMod val="40000"/>
            <a:lumOff val="60000"/>
            <a:alpha val="9000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14D70C-8346-4286-BCF3-ACE3AE997EF7}">
      <dsp:nvSpPr>
        <dsp:cNvPr id="0" name=""/>
        <dsp:cNvSpPr/>
      </dsp:nvSpPr>
      <dsp:spPr>
        <a:xfrm>
          <a:off x="7691001" y="4471869"/>
          <a:ext cx="946797" cy="946797"/>
        </a:xfrm>
        <a:prstGeom prst="ellipse">
          <a:avLst/>
        </a:prstGeom>
        <a:solidFill>
          <a:schemeClr val="accent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November 6, 2025</a:t>
          </a:r>
        </a:p>
      </dsp:txBody>
      <dsp:txXfrm>
        <a:off x="7829656" y="4610524"/>
        <a:ext cx="669487" cy="669487"/>
      </dsp:txXfrm>
    </dsp:sp>
    <dsp:sp modelId="{E8935DEA-3062-4519-A10E-35276405C780}">
      <dsp:nvSpPr>
        <dsp:cNvPr id="0" name=""/>
        <dsp:cNvSpPr/>
      </dsp:nvSpPr>
      <dsp:spPr>
        <a:xfrm>
          <a:off x="10502431" y="1835563"/>
          <a:ext cx="1689568" cy="3583103"/>
        </a:xfrm>
        <a:prstGeom prst="rightArrow">
          <a:avLst>
            <a:gd name="adj1" fmla="val 70000"/>
            <a:gd name="adj2" fmla="val 50000"/>
          </a:avLst>
        </a:prstGeom>
        <a:solidFill>
          <a:schemeClr val="accent3">
            <a:lumMod val="40000"/>
            <a:lumOff val="60000"/>
            <a:alpha val="9000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23620D-ADF2-45AA-9B3A-AA6A5FF2419D}">
      <dsp:nvSpPr>
        <dsp:cNvPr id="0" name=""/>
        <dsp:cNvSpPr/>
      </dsp:nvSpPr>
      <dsp:spPr>
        <a:xfrm>
          <a:off x="9768439" y="2667146"/>
          <a:ext cx="946797" cy="946797"/>
        </a:xfrm>
        <a:prstGeom prst="ellipse">
          <a:avLst/>
        </a:prstGeom>
        <a:solidFill>
          <a:schemeClr val="accent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November 7, 2025</a:t>
          </a:r>
        </a:p>
      </dsp:txBody>
      <dsp:txXfrm>
        <a:off x="9907094" y="2805801"/>
        <a:ext cx="669487" cy="66948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06D980-93D6-4194-8FDF-5AC30D7DD287}">
      <dsp:nvSpPr>
        <dsp:cNvPr id="0" name=""/>
        <dsp:cNvSpPr/>
      </dsp:nvSpPr>
      <dsp:spPr>
        <a:xfrm rot="5400000">
          <a:off x="179060" y="671473"/>
          <a:ext cx="1898571" cy="2451369"/>
        </a:xfrm>
        <a:prstGeom prst="rightArrow">
          <a:avLst>
            <a:gd name="adj1" fmla="val 70000"/>
            <a:gd name="adj2" fmla="val 50000"/>
          </a:avLst>
        </a:prstGeom>
        <a:solidFill>
          <a:schemeClr val="accent3">
            <a:lumMod val="40000"/>
            <a:lumOff val="60000"/>
            <a:alpha val="9000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vert270" wrap="square" lIns="25400" tIns="6350" rIns="1270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>
        <a:off x="665569" y="1027313"/>
        <a:ext cx="925553" cy="1715959"/>
      </dsp:txXfrm>
    </dsp:sp>
    <dsp:sp modelId="{781995CB-1747-467C-8C28-6688AF213AEB}">
      <dsp:nvSpPr>
        <dsp:cNvPr id="0" name=""/>
        <dsp:cNvSpPr/>
      </dsp:nvSpPr>
      <dsp:spPr>
        <a:xfrm>
          <a:off x="648699" y="132495"/>
          <a:ext cx="1005840" cy="1005840"/>
        </a:xfrm>
        <a:prstGeom prst="ellipse">
          <a:avLst/>
        </a:prstGeom>
        <a:solidFill>
          <a:schemeClr val="accent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0" h="0" prst="angl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November 8, 2025</a:t>
          </a:r>
        </a:p>
      </dsp:txBody>
      <dsp:txXfrm>
        <a:off x="796001" y="279797"/>
        <a:ext cx="711236" cy="711236"/>
      </dsp:txXfrm>
    </dsp:sp>
    <dsp:sp modelId="{7BE26725-779E-42BD-92AE-ED3F4EC8E53E}">
      <dsp:nvSpPr>
        <dsp:cNvPr id="0" name=""/>
        <dsp:cNvSpPr/>
      </dsp:nvSpPr>
      <dsp:spPr>
        <a:xfrm>
          <a:off x="840813" y="2321060"/>
          <a:ext cx="1831010" cy="3097606"/>
        </a:xfrm>
        <a:prstGeom prst="rightArrow">
          <a:avLst>
            <a:gd name="adj1" fmla="val 70000"/>
            <a:gd name="adj2" fmla="val 50000"/>
          </a:avLst>
        </a:prstGeom>
        <a:solidFill>
          <a:schemeClr val="accent3">
            <a:lumMod val="40000"/>
            <a:lumOff val="60000"/>
            <a:alpha val="9000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6350" rIns="12700" bIns="6350" numCol="1" spcCol="1270" anchor="ctr" anchorCtr="0">
          <a:noAutofit/>
        </a:bodyPr>
        <a:lstStyle/>
        <a:p>
          <a:pPr marL="54864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endParaRPr lang="en-US" sz="1000" kern="1200"/>
        </a:p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endParaRPr lang="en-US" sz="600" kern="1200"/>
        </a:p>
      </dsp:txBody>
      <dsp:txXfrm>
        <a:off x="1298566" y="2785701"/>
        <a:ext cx="892617" cy="2168324"/>
      </dsp:txXfrm>
    </dsp:sp>
    <dsp:sp modelId="{3039A9F7-8F94-4DA9-9137-5960ECAE0FB5}">
      <dsp:nvSpPr>
        <dsp:cNvPr id="0" name=""/>
        <dsp:cNvSpPr/>
      </dsp:nvSpPr>
      <dsp:spPr>
        <a:xfrm>
          <a:off x="185500" y="2716859"/>
          <a:ext cx="942844" cy="942844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November 9, 2025</a:t>
          </a:r>
        </a:p>
      </dsp:txBody>
      <dsp:txXfrm>
        <a:off x="323576" y="2854935"/>
        <a:ext cx="666692" cy="666692"/>
      </dsp:txXfrm>
    </dsp:sp>
    <dsp:sp modelId="{C99837ED-C161-419C-BC59-8F6D7640DF25}">
      <dsp:nvSpPr>
        <dsp:cNvPr id="0" name=""/>
        <dsp:cNvSpPr/>
      </dsp:nvSpPr>
      <dsp:spPr>
        <a:xfrm>
          <a:off x="2987751" y="1913118"/>
          <a:ext cx="1939120" cy="3473320"/>
        </a:xfrm>
        <a:prstGeom prst="rightArrow">
          <a:avLst>
            <a:gd name="adj1" fmla="val 70000"/>
            <a:gd name="adj2" fmla="val 50000"/>
          </a:avLst>
        </a:prstGeom>
        <a:solidFill>
          <a:schemeClr val="accent3">
            <a:lumMod val="40000"/>
            <a:lumOff val="60000"/>
            <a:alpha val="9000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34290" rIns="68580" bIns="34290" numCol="1" spcCol="1270" anchor="ctr" anchorCtr="0">
          <a:noAutofit/>
        </a:bodyPr>
        <a:lstStyle/>
        <a:p>
          <a:pPr marL="285750" lvl="1" indent="-285750" algn="l" defTabSz="2400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5400" kern="1200"/>
        </a:p>
        <a:p>
          <a:pPr marL="285750" lvl="1" indent="-285750" algn="l" defTabSz="2400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5400" kern="1200"/>
        </a:p>
      </dsp:txBody>
      <dsp:txXfrm>
        <a:off x="3472531" y="2434116"/>
        <a:ext cx="945321" cy="2431324"/>
      </dsp:txXfrm>
    </dsp:sp>
    <dsp:sp modelId="{DFB28E95-4408-4A6D-9461-38A7D503FC93}">
      <dsp:nvSpPr>
        <dsp:cNvPr id="0" name=""/>
        <dsp:cNvSpPr/>
      </dsp:nvSpPr>
      <dsp:spPr>
        <a:xfrm>
          <a:off x="2074190" y="2331101"/>
          <a:ext cx="943827" cy="942844"/>
        </a:xfrm>
        <a:prstGeom prst="ellipse">
          <a:avLst/>
        </a:prstGeom>
        <a:solidFill>
          <a:schemeClr val="accent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November 10, 2025</a:t>
          </a:r>
        </a:p>
      </dsp:txBody>
      <dsp:txXfrm>
        <a:off x="2212410" y="2469177"/>
        <a:ext cx="667387" cy="666692"/>
      </dsp:txXfrm>
    </dsp:sp>
    <dsp:sp modelId="{12D65B4B-6800-411C-9EBB-477BA7B166E5}">
      <dsp:nvSpPr>
        <dsp:cNvPr id="0" name=""/>
        <dsp:cNvSpPr/>
      </dsp:nvSpPr>
      <dsp:spPr>
        <a:xfrm>
          <a:off x="5021713" y="2841111"/>
          <a:ext cx="1521808" cy="2338749"/>
        </a:xfrm>
        <a:prstGeom prst="rightArrow">
          <a:avLst>
            <a:gd name="adj1" fmla="val 70000"/>
            <a:gd name="adj2" fmla="val 50000"/>
          </a:avLst>
        </a:prstGeom>
        <a:solidFill>
          <a:schemeClr val="accent3">
            <a:lumMod val="40000"/>
            <a:lumOff val="60000"/>
            <a:alpha val="9000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4620" tIns="33655" rIns="67310" bIns="33655" numCol="1" spcCol="1270" anchor="ctr" anchorCtr="0">
          <a:noAutofit/>
        </a:bodyPr>
        <a:lstStyle/>
        <a:p>
          <a:pPr marL="285750" lvl="1" indent="-285750" algn="l" defTabSz="2355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5300" kern="1200"/>
        </a:p>
        <a:p>
          <a:pPr marL="285750" lvl="1" indent="-285750" algn="l" defTabSz="2355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5300" kern="1200"/>
        </a:p>
      </dsp:txBody>
      <dsp:txXfrm>
        <a:off x="5402165" y="3191923"/>
        <a:ext cx="741881" cy="1637125"/>
      </dsp:txXfrm>
    </dsp:sp>
    <dsp:sp modelId="{5086F1FE-C501-474E-BE03-14B44A4B9AF2}">
      <dsp:nvSpPr>
        <dsp:cNvPr id="0" name=""/>
        <dsp:cNvSpPr/>
      </dsp:nvSpPr>
      <dsp:spPr>
        <a:xfrm>
          <a:off x="4472587" y="4247310"/>
          <a:ext cx="943830" cy="943830"/>
        </a:xfrm>
        <a:prstGeom prst="ellipse">
          <a:avLst/>
        </a:prstGeom>
        <a:solidFill>
          <a:schemeClr val="accent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November 11, 2025</a:t>
          </a:r>
        </a:p>
      </dsp:txBody>
      <dsp:txXfrm>
        <a:off x="4610808" y="4385531"/>
        <a:ext cx="667388" cy="667388"/>
      </dsp:txXfrm>
    </dsp:sp>
    <dsp:sp modelId="{E3F9B63B-0BBF-4ED5-912F-FD6814FC417C}">
      <dsp:nvSpPr>
        <dsp:cNvPr id="0" name=""/>
        <dsp:cNvSpPr/>
      </dsp:nvSpPr>
      <dsp:spPr>
        <a:xfrm>
          <a:off x="6916152" y="2608408"/>
          <a:ext cx="1403562" cy="2111964"/>
        </a:xfrm>
        <a:prstGeom prst="rightArrow">
          <a:avLst>
            <a:gd name="adj1" fmla="val 70000"/>
            <a:gd name="adj2" fmla="val 50000"/>
          </a:avLst>
        </a:prstGeom>
        <a:solidFill>
          <a:schemeClr val="accent3">
            <a:lumMod val="40000"/>
            <a:lumOff val="60000"/>
            <a:alpha val="90000"/>
          </a:schemeClr>
        </a:solidFill>
        <a:ln w="12700" cap="flat" cmpd="sng" algn="ctr">
          <a:solidFill>
            <a:schemeClr val="accent6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FA0079-5D29-4D88-BEB7-08825168EBEF}">
      <dsp:nvSpPr>
        <dsp:cNvPr id="0" name=""/>
        <dsp:cNvSpPr/>
      </dsp:nvSpPr>
      <dsp:spPr>
        <a:xfrm>
          <a:off x="6095999" y="2620433"/>
          <a:ext cx="946797" cy="943830"/>
        </a:xfrm>
        <a:prstGeom prst="ellipse">
          <a:avLst/>
        </a:prstGeom>
        <a:solidFill>
          <a:schemeClr val="accent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November 12, 2025</a:t>
          </a:r>
        </a:p>
      </dsp:txBody>
      <dsp:txXfrm>
        <a:off x="6234654" y="2758654"/>
        <a:ext cx="669487" cy="667388"/>
      </dsp:txXfrm>
    </dsp:sp>
    <dsp:sp modelId="{8713866B-5D0B-4565-A9AE-B81B5748A24A}">
      <dsp:nvSpPr>
        <dsp:cNvPr id="0" name=""/>
        <dsp:cNvSpPr/>
      </dsp:nvSpPr>
      <dsp:spPr>
        <a:xfrm>
          <a:off x="8577558" y="3089427"/>
          <a:ext cx="1662207" cy="2111964"/>
        </a:xfrm>
        <a:prstGeom prst="rightArrow">
          <a:avLst>
            <a:gd name="adj1" fmla="val 70000"/>
            <a:gd name="adj2" fmla="val 50000"/>
          </a:avLst>
        </a:prstGeom>
        <a:solidFill>
          <a:schemeClr val="accent3">
            <a:lumMod val="40000"/>
            <a:lumOff val="60000"/>
            <a:alpha val="9000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14D70C-8346-4286-BCF3-ACE3AE997EF7}">
      <dsp:nvSpPr>
        <dsp:cNvPr id="0" name=""/>
        <dsp:cNvSpPr/>
      </dsp:nvSpPr>
      <dsp:spPr>
        <a:xfrm>
          <a:off x="7691001" y="4471869"/>
          <a:ext cx="946797" cy="946797"/>
        </a:xfrm>
        <a:prstGeom prst="ellipse">
          <a:avLst/>
        </a:prstGeom>
        <a:solidFill>
          <a:schemeClr val="accent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November 13, 2025</a:t>
          </a:r>
        </a:p>
      </dsp:txBody>
      <dsp:txXfrm>
        <a:off x="7829656" y="4610524"/>
        <a:ext cx="669487" cy="669487"/>
      </dsp:txXfrm>
    </dsp:sp>
    <dsp:sp modelId="{E8935DEA-3062-4519-A10E-35276405C780}">
      <dsp:nvSpPr>
        <dsp:cNvPr id="0" name=""/>
        <dsp:cNvSpPr/>
      </dsp:nvSpPr>
      <dsp:spPr>
        <a:xfrm>
          <a:off x="10502431" y="1835563"/>
          <a:ext cx="1689568" cy="3583103"/>
        </a:xfrm>
        <a:prstGeom prst="rightArrow">
          <a:avLst>
            <a:gd name="adj1" fmla="val 70000"/>
            <a:gd name="adj2" fmla="val 50000"/>
          </a:avLst>
        </a:prstGeom>
        <a:solidFill>
          <a:schemeClr val="accent3">
            <a:lumMod val="40000"/>
            <a:lumOff val="60000"/>
            <a:alpha val="9000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23620D-ADF2-45AA-9B3A-AA6A5FF2419D}">
      <dsp:nvSpPr>
        <dsp:cNvPr id="0" name=""/>
        <dsp:cNvSpPr/>
      </dsp:nvSpPr>
      <dsp:spPr>
        <a:xfrm>
          <a:off x="9768439" y="2667146"/>
          <a:ext cx="946797" cy="946797"/>
        </a:xfrm>
        <a:prstGeom prst="ellipse">
          <a:avLst/>
        </a:prstGeom>
        <a:solidFill>
          <a:schemeClr val="accent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November 14, 2025</a:t>
          </a:r>
        </a:p>
      </dsp:txBody>
      <dsp:txXfrm>
        <a:off x="9907094" y="2805801"/>
        <a:ext cx="669487" cy="66948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06D980-93D6-4194-8FDF-5AC30D7DD287}">
      <dsp:nvSpPr>
        <dsp:cNvPr id="0" name=""/>
        <dsp:cNvSpPr/>
      </dsp:nvSpPr>
      <dsp:spPr>
        <a:xfrm rot="5400000">
          <a:off x="179060" y="671473"/>
          <a:ext cx="1898571" cy="2451369"/>
        </a:xfrm>
        <a:prstGeom prst="rightArrow">
          <a:avLst>
            <a:gd name="adj1" fmla="val 70000"/>
            <a:gd name="adj2" fmla="val 50000"/>
          </a:avLst>
        </a:prstGeom>
        <a:solidFill>
          <a:schemeClr val="accent3">
            <a:lumMod val="40000"/>
            <a:lumOff val="60000"/>
            <a:alpha val="9000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vert270" wrap="square" lIns="25400" tIns="6350" rIns="1270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>
        <a:off x="665569" y="1027313"/>
        <a:ext cx="925553" cy="1715959"/>
      </dsp:txXfrm>
    </dsp:sp>
    <dsp:sp modelId="{781995CB-1747-467C-8C28-6688AF213AEB}">
      <dsp:nvSpPr>
        <dsp:cNvPr id="0" name=""/>
        <dsp:cNvSpPr/>
      </dsp:nvSpPr>
      <dsp:spPr>
        <a:xfrm>
          <a:off x="648699" y="132495"/>
          <a:ext cx="1005840" cy="1005840"/>
        </a:xfrm>
        <a:prstGeom prst="ellipse">
          <a:avLst/>
        </a:prstGeom>
        <a:solidFill>
          <a:schemeClr val="accent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0" h="0" prst="angl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November 15, 2025</a:t>
          </a:r>
        </a:p>
      </dsp:txBody>
      <dsp:txXfrm>
        <a:off x="796001" y="279797"/>
        <a:ext cx="711236" cy="711236"/>
      </dsp:txXfrm>
    </dsp:sp>
    <dsp:sp modelId="{7BE26725-779E-42BD-92AE-ED3F4EC8E53E}">
      <dsp:nvSpPr>
        <dsp:cNvPr id="0" name=""/>
        <dsp:cNvSpPr/>
      </dsp:nvSpPr>
      <dsp:spPr>
        <a:xfrm>
          <a:off x="840813" y="2321060"/>
          <a:ext cx="1831010" cy="3097606"/>
        </a:xfrm>
        <a:prstGeom prst="rightArrow">
          <a:avLst>
            <a:gd name="adj1" fmla="val 70000"/>
            <a:gd name="adj2" fmla="val 50000"/>
          </a:avLst>
        </a:prstGeom>
        <a:solidFill>
          <a:schemeClr val="accent3">
            <a:lumMod val="40000"/>
            <a:lumOff val="60000"/>
            <a:alpha val="9000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6350" rIns="12700" bIns="6350" numCol="1" spcCol="1270" anchor="ctr" anchorCtr="0">
          <a:noAutofit/>
        </a:bodyPr>
        <a:lstStyle/>
        <a:p>
          <a:pPr marL="54864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endParaRPr lang="en-US" sz="1000" kern="1200"/>
        </a:p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endParaRPr lang="en-US" sz="600" kern="1200"/>
        </a:p>
      </dsp:txBody>
      <dsp:txXfrm>
        <a:off x="1298566" y="2785701"/>
        <a:ext cx="892617" cy="2168324"/>
      </dsp:txXfrm>
    </dsp:sp>
    <dsp:sp modelId="{3039A9F7-8F94-4DA9-9137-5960ECAE0FB5}">
      <dsp:nvSpPr>
        <dsp:cNvPr id="0" name=""/>
        <dsp:cNvSpPr/>
      </dsp:nvSpPr>
      <dsp:spPr>
        <a:xfrm>
          <a:off x="185500" y="2716859"/>
          <a:ext cx="942844" cy="942844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November 16, 2025</a:t>
          </a:r>
        </a:p>
      </dsp:txBody>
      <dsp:txXfrm>
        <a:off x="323576" y="2854935"/>
        <a:ext cx="666692" cy="666692"/>
      </dsp:txXfrm>
    </dsp:sp>
    <dsp:sp modelId="{C99837ED-C161-419C-BC59-8F6D7640DF25}">
      <dsp:nvSpPr>
        <dsp:cNvPr id="0" name=""/>
        <dsp:cNvSpPr/>
      </dsp:nvSpPr>
      <dsp:spPr>
        <a:xfrm>
          <a:off x="2987751" y="1913118"/>
          <a:ext cx="1939120" cy="3473320"/>
        </a:xfrm>
        <a:prstGeom prst="rightArrow">
          <a:avLst>
            <a:gd name="adj1" fmla="val 70000"/>
            <a:gd name="adj2" fmla="val 50000"/>
          </a:avLst>
        </a:prstGeom>
        <a:solidFill>
          <a:schemeClr val="accent3">
            <a:lumMod val="40000"/>
            <a:lumOff val="60000"/>
            <a:alpha val="9000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34290" rIns="68580" bIns="34290" numCol="1" spcCol="1270" anchor="ctr" anchorCtr="0">
          <a:noAutofit/>
        </a:bodyPr>
        <a:lstStyle/>
        <a:p>
          <a:pPr marL="285750" lvl="1" indent="-285750" algn="l" defTabSz="2400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5400" kern="1200"/>
        </a:p>
        <a:p>
          <a:pPr marL="285750" lvl="1" indent="-285750" algn="l" defTabSz="2400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5400" kern="1200"/>
        </a:p>
      </dsp:txBody>
      <dsp:txXfrm>
        <a:off x="3472531" y="2434116"/>
        <a:ext cx="945321" cy="2431324"/>
      </dsp:txXfrm>
    </dsp:sp>
    <dsp:sp modelId="{DFB28E95-4408-4A6D-9461-38A7D503FC93}">
      <dsp:nvSpPr>
        <dsp:cNvPr id="0" name=""/>
        <dsp:cNvSpPr/>
      </dsp:nvSpPr>
      <dsp:spPr>
        <a:xfrm>
          <a:off x="2074190" y="2331101"/>
          <a:ext cx="943827" cy="942844"/>
        </a:xfrm>
        <a:prstGeom prst="ellipse">
          <a:avLst/>
        </a:prstGeom>
        <a:solidFill>
          <a:schemeClr val="accent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November 17, 2025</a:t>
          </a:r>
        </a:p>
      </dsp:txBody>
      <dsp:txXfrm>
        <a:off x="2212410" y="2469177"/>
        <a:ext cx="667387" cy="666692"/>
      </dsp:txXfrm>
    </dsp:sp>
    <dsp:sp modelId="{12D65B4B-6800-411C-9EBB-477BA7B166E5}">
      <dsp:nvSpPr>
        <dsp:cNvPr id="0" name=""/>
        <dsp:cNvSpPr/>
      </dsp:nvSpPr>
      <dsp:spPr>
        <a:xfrm>
          <a:off x="5021713" y="2841111"/>
          <a:ext cx="1521808" cy="2338749"/>
        </a:xfrm>
        <a:prstGeom prst="rightArrow">
          <a:avLst>
            <a:gd name="adj1" fmla="val 70000"/>
            <a:gd name="adj2" fmla="val 50000"/>
          </a:avLst>
        </a:prstGeom>
        <a:solidFill>
          <a:schemeClr val="accent3">
            <a:lumMod val="40000"/>
            <a:lumOff val="60000"/>
            <a:alpha val="9000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4620" tIns="33655" rIns="67310" bIns="33655" numCol="1" spcCol="1270" anchor="ctr" anchorCtr="0">
          <a:noAutofit/>
        </a:bodyPr>
        <a:lstStyle/>
        <a:p>
          <a:pPr marL="285750" lvl="1" indent="-285750" algn="l" defTabSz="2355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5300" kern="1200"/>
        </a:p>
        <a:p>
          <a:pPr marL="285750" lvl="1" indent="-285750" algn="l" defTabSz="2355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5300" kern="1200"/>
        </a:p>
      </dsp:txBody>
      <dsp:txXfrm>
        <a:off x="5402165" y="3191923"/>
        <a:ext cx="741881" cy="1637125"/>
      </dsp:txXfrm>
    </dsp:sp>
    <dsp:sp modelId="{5086F1FE-C501-474E-BE03-14B44A4B9AF2}">
      <dsp:nvSpPr>
        <dsp:cNvPr id="0" name=""/>
        <dsp:cNvSpPr/>
      </dsp:nvSpPr>
      <dsp:spPr>
        <a:xfrm>
          <a:off x="4643886" y="2402796"/>
          <a:ext cx="943830" cy="943830"/>
        </a:xfrm>
        <a:prstGeom prst="ellipse">
          <a:avLst/>
        </a:prstGeom>
        <a:solidFill>
          <a:schemeClr val="accent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November 18, 2025</a:t>
          </a:r>
        </a:p>
      </dsp:txBody>
      <dsp:txXfrm>
        <a:off x="4782107" y="2541017"/>
        <a:ext cx="667388" cy="667388"/>
      </dsp:txXfrm>
    </dsp:sp>
    <dsp:sp modelId="{E3F9B63B-0BBF-4ED5-912F-FD6814FC417C}">
      <dsp:nvSpPr>
        <dsp:cNvPr id="0" name=""/>
        <dsp:cNvSpPr/>
      </dsp:nvSpPr>
      <dsp:spPr>
        <a:xfrm>
          <a:off x="6916152" y="2608408"/>
          <a:ext cx="1403562" cy="2111964"/>
        </a:xfrm>
        <a:prstGeom prst="rightArrow">
          <a:avLst>
            <a:gd name="adj1" fmla="val 70000"/>
            <a:gd name="adj2" fmla="val 50000"/>
          </a:avLst>
        </a:prstGeom>
        <a:solidFill>
          <a:schemeClr val="accent3">
            <a:lumMod val="40000"/>
            <a:lumOff val="60000"/>
            <a:alpha val="90000"/>
          </a:schemeClr>
        </a:solidFill>
        <a:ln w="12700" cap="flat" cmpd="sng" algn="ctr">
          <a:solidFill>
            <a:schemeClr val="accent6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FA0079-5D29-4D88-BEB7-08825168EBEF}">
      <dsp:nvSpPr>
        <dsp:cNvPr id="0" name=""/>
        <dsp:cNvSpPr/>
      </dsp:nvSpPr>
      <dsp:spPr>
        <a:xfrm>
          <a:off x="6358831" y="4075367"/>
          <a:ext cx="946797" cy="943830"/>
        </a:xfrm>
        <a:prstGeom prst="ellipse">
          <a:avLst/>
        </a:prstGeom>
        <a:solidFill>
          <a:schemeClr val="accent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November 19, 2025</a:t>
          </a:r>
        </a:p>
      </dsp:txBody>
      <dsp:txXfrm>
        <a:off x="6497486" y="4213588"/>
        <a:ext cx="669487" cy="667388"/>
      </dsp:txXfrm>
    </dsp:sp>
    <dsp:sp modelId="{8713866B-5D0B-4565-A9AE-B81B5748A24A}">
      <dsp:nvSpPr>
        <dsp:cNvPr id="0" name=""/>
        <dsp:cNvSpPr/>
      </dsp:nvSpPr>
      <dsp:spPr>
        <a:xfrm>
          <a:off x="8577558" y="2490456"/>
          <a:ext cx="1662207" cy="2928210"/>
        </a:xfrm>
        <a:prstGeom prst="rightArrow">
          <a:avLst/>
        </a:prstGeom>
        <a:solidFill>
          <a:schemeClr val="accent3">
            <a:lumMod val="40000"/>
            <a:lumOff val="60000"/>
            <a:alpha val="9000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14D70C-8346-4286-BCF3-ACE3AE997EF7}">
      <dsp:nvSpPr>
        <dsp:cNvPr id="0" name=""/>
        <dsp:cNvSpPr/>
      </dsp:nvSpPr>
      <dsp:spPr>
        <a:xfrm>
          <a:off x="7852290" y="4073884"/>
          <a:ext cx="946797" cy="946797"/>
        </a:xfrm>
        <a:prstGeom prst="ellipse">
          <a:avLst/>
        </a:prstGeom>
        <a:solidFill>
          <a:schemeClr val="accent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November 20, 2025</a:t>
          </a:r>
        </a:p>
      </dsp:txBody>
      <dsp:txXfrm>
        <a:off x="7990945" y="4212539"/>
        <a:ext cx="669487" cy="669487"/>
      </dsp:txXfrm>
    </dsp:sp>
    <dsp:sp modelId="{E8935DEA-3062-4519-A10E-35276405C780}">
      <dsp:nvSpPr>
        <dsp:cNvPr id="0" name=""/>
        <dsp:cNvSpPr/>
      </dsp:nvSpPr>
      <dsp:spPr>
        <a:xfrm>
          <a:off x="10502431" y="1835563"/>
          <a:ext cx="1689568" cy="3583103"/>
        </a:xfrm>
        <a:prstGeom prst="rightArrow">
          <a:avLst>
            <a:gd name="adj1" fmla="val 70000"/>
            <a:gd name="adj2" fmla="val 50000"/>
          </a:avLst>
        </a:prstGeom>
        <a:solidFill>
          <a:schemeClr val="accent3">
            <a:lumMod val="40000"/>
            <a:lumOff val="60000"/>
            <a:alpha val="9000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23620D-ADF2-45AA-9B3A-AA6A5FF2419D}">
      <dsp:nvSpPr>
        <dsp:cNvPr id="0" name=""/>
        <dsp:cNvSpPr/>
      </dsp:nvSpPr>
      <dsp:spPr>
        <a:xfrm>
          <a:off x="9921781" y="2541846"/>
          <a:ext cx="946797" cy="946797"/>
        </a:xfrm>
        <a:prstGeom prst="ellipse">
          <a:avLst/>
        </a:prstGeom>
        <a:solidFill>
          <a:schemeClr val="accent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November 21, 2025</a:t>
          </a:r>
        </a:p>
      </dsp:txBody>
      <dsp:txXfrm>
        <a:off x="10060436" y="2680501"/>
        <a:ext cx="669487" cy="66948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NameandTitleOrganizationalChart">
  <dgm:title val=""/>
  <dgm:desc val=""/>
  <dgm:catLst>
    <dgm:cat type="hierarchy" pri="125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Max/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h" fact="0.4"/>
              </dgm:constrLst>
              <dgm:ruleLst>
                <dgm:rule type="primFontSz" val="5" fact="NaN" max="NaN"/>
              </dgm:ruleLst>
            </dgm:layoutNode>
            <dgm:layoutNode name="titleText1" styleLbl="fgAcc0">
              <dgm:varLst>
                <dgm:chMax val="0"/>
                <dgm:chPref val="0"/>
              </dgm:varLst>
              <dgm:alg type="tx">
                <dgm:param type="parTxLTRAlign" val="r"/>
              </dgm:alg>
              <dgm:shape xmlns:r="http://schemas.openxmlformats.org/officeDocument/2006/relationships" type="rect" r:blip="">
                <dgm:adjLst/>
              </dgm:shape>
              <dgm:presOf axis="followSib" ptType="sibTrans" hideLastTrans="0" cnt="1"/>
              <dgm:constrLst>
                <dgm:constr type="primFontSz" val="65"/>
                <dgm:constr type="lMarg" refType="primFontSz" fact="0.2"/>
                <dgm:constr type="rMarg" refType="primFontSz" fact="0.2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1" func="var" arg="hierBranch" op="equ" val="hang">
                    <dgm:layoutNode name="Name42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3">
                    <dgm:layoutNode name="Name44">
                      <dgm:choose name="Name45">
                        <dgm:if name="Name46" axis="self" func="depth" op="lte" val="2">
                          <dgm:choose name="Name47">
                            <dgm:if name="Name4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4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0">
                          <dgm:choose name="Name51">
                            <dgm:if name="Name52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3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54">
                  <dgm:if name="Name55" func="var" arg="hierBranch" op="equ" val="l">
                    <dgm:choose name="Name56">
                      <dgm:if name="Name57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58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59" func="var" arg="hierBranch" op="equ" val="r">
                    <dgm:choose name="Name60">
                      <dgm:if name="Name61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2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3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4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65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6">
                    <dgm:if name="Name67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8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9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70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 styleLbl="node1">
                    <dgm:varLst>
                      <dgm:chMax/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2" styleLbl="fgAcc1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71">
                    <dgm:if name="Name72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73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74" func="var" arg="hierBranch" op="equ" val="hang">
                      <dgm:choose name="Name75">
                        <dgm:if name="Name76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77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78" func="var" arg="hierBranch" op="equ" val="std">
                      <dgm:choose name="Name79">
                        <dgm:if name="Name80" func="var" arg="dir" op="equ" val="norm">
                          <dgm:alg type="hierChild"/>
                        </dgm:if>
                        <dgm:else name="Name8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2" func="var" arg="hierBranch" op="equ" val="init">
                      <dgm:choose name="Name83">
                        <dgm:if name="Name84" func="var" arg="dir" op="equ" val="norm">
                          <dgm:alg type="hierChild"/>
                        </dgm:if>
                        <dgm:else name="Name85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else name="Name86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87" ref="rep2a"/>
                </dgm:layoutNode>
                <dgm:layoutNode name="hierChild5">
                  <dgm:choose name="Name88">
                    <dgm:if name="Name89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90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91" ref="rep2b"/>
                </dgm:layoutNode>
              </dgm:layoutNode>
            </dgm:forEach>
          </dgm:layoutNode>
          <dgm:layoutNode name="hierChild3">
            <dgm:choose name="Name92">
              <dgm:if name="Name93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94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95" axis="precedSib" ptType="parTrans" st="-1" cnt="1">
                <dgm:layoutNode name="Name96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97">
                  <dgm:if name="Name98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99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0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1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02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103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04">
                    <dgm:if name="Name105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6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7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08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 styleLbl="asst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3" styleLbl="fgAcc2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09">
                    <dgm:if name="Name110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11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12" func="var" arg="hierBranch" op="equ" val="hang">
                      <dgm:choose name="Name113">
                        <dgm:if name="Name114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15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16" func="var" arg="hierBranch" op="equ" val="std">
                      <dgm:choose name="Name117">
                        <dgm:if name="Name118" func="var" arg="dir" op="equ" val="norm">
                          <dgm:alg type="hierChild"/>
                        </dgm:if>
                        <dgm:else name="Name119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20" func="var" arg="hierBranch" op="equ" val="init">
                      <dgm:alg type="hierChild"/>
                    </dgm:if>
                    <dgm:else name="Name12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2" ref="rep2a"/>
                </dgm:layoutNode>
                <dgm:layoutNode name="hierChild7">
                  <dgm:choose name="Name123">
                    <dgm:if name="Name12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2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6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ictureOrgChart+Icon">
  <dgm:title val="Picture Organization Chart"/>
  <dgm:desc val="Use to show hierarchical information or reporting relationships in an organization, with corresponding pictures. The assistant shape and the Org Chart hanging layouts are available with this layout."/>
  <dgm:catLst>
    <dgm:cat type="hierarchy" pri="1050"/>
    <dgm:cat type="officeonline" pri="1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Marg" for="ch" forName="rootText1" refType="w" fact="1.05"/>
                  <dgm:constr type="l" for="ch" forName="rootPict1" refType="w" refFor="ch" refForName="rootText1" op="equ" fact="0.05"/>
                  <dgm:constr type="t" for="ch" forName="rootPict1" refType="h" refFor="ch" refForName="rootText1" op="equ" fact="0.1"/>
                  <dgm:constr type="w" for="ch" forName="rootPict1" refType="w" refFor="ch" refForName="rootText1" op="equ" fact="0.3"/>
                  <dgm:constr type="h" for="ch" forName="rootPict1" refType="h" refFor="ch" refForName="rootText1" op="equ" fact="0.8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Marg" for="ch" forName="rootText1" refType="w" fact="1.05"/>
                  <dgm:constr type="l" for="ch" forName="rootPict1" refType="w" refFor="ch" refForName="rootText1" op="equ" fact="0.05"/>
                  <dgm:constr type="t" for="ch" forName="rootPict1" refType="h" refFor="ch" refForName="rootText1" op="equ" fact="0.1"/>
                  <dgm:constr type="w" for="ch" forName="rootPict1" refType="w" refFor="ch" refForName="rootText1" op="equ" fact="0.3"/>
                  <dgm:constr type="h" for="ch" forName="rootPict1" refType="h" refFor="ch" refForName="rootText1" op="equ" fact="0.8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Marg" for="ch" forName="rootText1" refType="w" fact="1.05"/>
                  <dgm:constr type="l" for="ch" forName="rootPict1" refType="w" refFor="ch" refForName="rootText1" op="equ" fact="0.05"/>
                  <dgm:constr type="t" for="ch" forName="rootPict1" refType="h" refFor="ch" refForName="rootText1" op="equ" fact="0.1"/>
                  <dgm:constr type="w" for="ch" forName="rootPict1" refType="w" refFor="ch" refForName="rootText1" op="equ" fact="0.3"/>
                  <dgm:constr type="h" for="ch" forName="rootPict1" refType="h" refFor="ch" refForName="rootText1" op="equ" fact="0.8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Marg" for="ch" forName="rootText1" refType="w" fact="1.05"/>
                  <dgm:constr type="l" for="ch" forName="rootPict1" refType="w" refFor="ch" refForName="rootText1" op="equ" fact="0.05"/>
                  <dgm:constr type="t" for="ch" forName="rootPict1" refType="h" refFor="ch" refForName="rootText1" op="equ" fact="0.1"/>
                  <dgm:constr type="w" for="ch" forName="rootPict1" refType="w" refFor="ch" refForName="rootText1" op="equ" fact="0.3"/>
                  <dgm:constr type="h" for="ch" forName="rootPict1" refType="h" refFor="ch" refForName="rootText1" op="equ" fact="0.8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Pict1" styleLbl="alignImgPlace1">
              <dgm:alg type="sp"/>
              <dgm:shape xmlns:r="http://schemas.openxmlformats.org/officeDocument/2006/relationships" type="rect" r:blip="" blipPhldr="1">
                <dgm:adjLst/>
              </dgm:shape>
              <dgm:presOf/>
              <dgm:constrLst/>
              <dgm:ruleLst/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Marg" for="ch" forName="rootText" refType="w" fact="1.05"/>
                        <dgm:constr type="l" for="ch" forName="rootPict" refType="w" fact="0.05"/>
                        <dgm:constr type="t" for="ch" forName="rootPict" refType="h" refFor="ch" refForName="rootText" fact="0.1"/>
                        <dgm:constr type="w" for="ch" forName="rootPict" refType="w" fact="0.3"/>
                        <dgm:constr type="h" for="ch" forName="rootPict" refType="h" refFor="ch" refForName="rootText" fact="0.8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Marg" for="ch" forName="rootText" refType="w" fact="1.05"/>
                        <dgm:constr type="l" for="ch" forName="rootPict" refType="w" fact="0.05"/>
                        <dgm:constr type="t" for="ch" forName="rootPict" refType="h" refFor="ch" refForName="rootText" fact="0.1"/>
                        <dgm:constr type="w" for="ch" forName="rootPict" refType="w" fact="0.3"/>
                        <dgm:constr type="h" for="ch" forName="rootPict" refType="h" refFor="ch" refForName="rootText" fact="0.8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Marg" for="ch" forName="rootText" refType="w" fact="1.05"/>
                        <dgm:constr type="l" for="ch" forName="rootPict" refType="w" fact="0.05"/>
                        <dgm:constr type="t" for="ch" forName="rootPict" refType="h" refFor="ch" refForName="rootText" fact="0.1"/>
                        <dgm:constr type="w" for="ch" forName="rootPict" refType="w" fact="0.3"/>
                        <dgm:constr type="h" for="ch" forName="rootPict" refType="h" refFor="ch" refForName="rootText" fact="0.8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Marg" for="ch" forName="rootText" refType="w" fact="1.05"/>
                        <dgm:constr type="l" for="ch" forName="rootPict" refType="w" fact="0.05"/>
                        <dgm:constr type="t" for="ch" forName="rootPict" refType="h" refFor="ch" refForName="rootText" fact="0.1"/>
                        <dgm:constr type="w" for="ch" forName="rootPict" refType="w" fact="0.3"/>
                        <dgm:constr type="h" for="ch" forName="rootPict" refType="h" refFor="ch" refForName="rootText" fact="0.8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Pict" styleLbl="alignImgPlace1">
                    <dgm:alg type="sp"/>
                    <dgm:shape xmlns:r="http://schemas.openxmlformats.org/officeDocument/2006/relationships" type="rect" r:blip="" blipPhldr="1">
                      <dgm:adjLst/>
                    </dgm:shape>
                    <dgm:presOf/>
                    <dgm:constrLst/>
                    <dgm:ruleLst/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Marg" for="ch" forName="rootText3" refType="w" fact="1.05"/>
                        <dgm:constr type="l" for="ch" forName="rootPict3" refType="w" fact="0.05"/>
                        <dgm:constr type="t" for="ch" forName="rootPict3" refType="h" refFor="ch" refForName="rootText3" fact="0.1"/>
                        <dgm:constr type="w" for="ch" forName="rootPict3" refType="w" fact="0.3"/>
                        <dgm:constr type="h" for="ch" forName="rootPict3" refType="h" refFor="ch" refForName="rootText3" fact="0.8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Marg" for="ch" forName="rootText3" refType="w" fact="1.05"/>
                        <dgm:constr type="l" for="ch" forName="rootPict3" refType="w" fact="0.05"/>
                        <dgm:constr type="t" for="ch" forName="rootPict3" refType="h" refFor="ch" refForName="rootText3" fact="0.1"/>
                        <dgm:constr type="w" for="ch" forName="rootPict3" refType="w" fact="0.3"/>
                        <dgm:constr type="h" for="ch" forName="rootPict3" refType="h" refFor="ch" refForName="rootText3" fact="0.8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Marg" for="ch" forName="rootText3" refType="w" fact="1.05"/>
                        <dgm:constr type="l" for="ch" forName="rootPict3" refType="w" fact="0.05"/>
                        <dgm:constr type="t" for="ch" forName="rootPict3" refType="h" refFor="ch" refForName="rootText3" fact="0.1"/>
                        <dgm:constr type="w" for="ch" forName="rootPict3" refType="w" fact="0.3"/>
                        <dgm:constr type="h" for="ch" forName="rootPict3" refType="h" refFor="ch" refForName="rootText3" fact="0.8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Marg" for="ch" forName="rootText3" refType="w" fact="1.05"/>
                        <dgm:constr type="l" for="ch" forName="rootPict3" refType="w" fact="0.05"/>
                        <dgm:constr type="t" for="ch" forName="rootPict3" refType="h" refFor="ch" refForName="rootText3" fact="0.1"/>
                        <dgm:constr type="w" for="ch" forName="rootPict3" refType="w" fact="0.3"/>
                        <dgm:constr type="h" for="ch" forName="rootPict3" refType="h" refFor="ch" refForName="rootText3" fact="0.8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Pict3" styleLbl="alignImgPlace1">
                    <dgm:alg type="sp"/>
                    <dgm:shape xmlns:r="http://schemas.openxmlformats.org/officeDocument/2006/relationships" type="rect" r:blip="" blipPhldr="1">
                      <dgm:adjLst/>
                    </dgm:shape>
                    <dgm:presOf/>
                    <dgm:constrLst/>
                    <dgm:ruleLst/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NameandTitleOrganizationalChart">
  <dgm:title val=""/>
  <dgm:desc val=""/>
  <dgm:catLst>
    <dgm:cat type="hierarchy" pri="125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Max/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h" fact="0.4"/>
              </dgm:constrLst>
              <dgm:ruleLst>
                <dgm:rule type="primFontSz" val="5" fact="NaN" max="NaN"/>
              </dgm:ruleLst>
            </dgm:layoutNode>
            <dgm:layoutNode name="titleText1" styleLbl="fgAcc0">
              <dgm:varLst>
                <dgm:chMax val="0"/>
                <dgm:chPref val="0"/>
              </dgm:varLst>
              <dgm:alg type="tx">
                <dgm:param type="parTxLTRAlign" val="r"/>
              </dgm:alg>
              <dgm:shape xmlns:r="http://schemas.openxmlformats.org/officeDocument/2006/relationships" type="rect" r:blip="">
                <dgm:adjLst/>
              </dgm:shape>
              <dgm:presOf axis="followSib" ptType="sibTrans" hideLastTrans="0" cnt="1"/>
              <dgm:constrLst>
                <dgm:constr type="primFontSz" val="65"/>
                <dgm:constr type="lMarg" refType="primFontSz" fact="0.2"/>
                <dgm:constr type="rMarg" refType="primFontSz" fact="0.2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1" func="var" arg="hierBranch" op="equ" val="hang">
                    <dgm:layoutNode name="Name42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3">
                    <dgm:layoutNode name="Name44">
                      <dgm:choose name="Name45">
                        <dgm:if name="Name46" axis="self" func="depth" op="lte" val="2">
                          <dgm:choose name="Name47">
                            <dgm:if name="Name4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4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0">
                          <dgm:choose name="Name51">
                            <dgm:if name="Name52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3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54">
                  <dgm:if name="Name55" func="var" arg="hierBranch" op="equ" val="l">
                    <dgm:choose name="Name56">
                      <dgm:if name="Name57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58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59" func="var" arg="hierBranch" op="equ" val="r">
                    <dgm:choose name="Name60">
                      <dgm:if name="Name61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2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3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4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65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6">
                    <dgm:if name="Name67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8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9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70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 styleLbl="node1">
                    <dgm:varLst>
                      <dgm:chMax/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2" styleLbl="fgAcc1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71">
                    <dgm:if name="Name72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73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74" func="var" arg="hierBranch" op="equ" val="hang">
                      <dgm:choose name="Name75">
                        <dgm:if name="Name76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77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78" func="var" arg="hierBranch" op="equ" val="std">
                      <dgm:choose name="Name79">
                        <dgm:if name="Name80" func="var" arg="dir" op="equ" val="norm">
                          <dgm:alg type="hierChild"/>
                        </dgm:if>
                        <dgm:else name="Name8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2" func="var" arg="hierBranch" op="equ" val="init">
                      <dgm:choose name="Name83">
                        <dgm:if name="Name84" func="var" arg="dir" op="equ" val="norm">
                          <dgm:alg type="hierChild"/>
                        </dgm:if>
                        <dgm:else name="Name85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else name="Name86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87" ref="rep2a"/>
                </dgm:layoutNode>
                <dgm:layoutNode name="hierChild5">
                  <dgm:choose name="Name88">
                    <dgm:if name="Name89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90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91" ref="rep2b"/>
                </dgm:layoutNode>
              </dgm:layoutNode>
            </dgm:forEach>
          </dgm:layoutNode>
          <dgm:layoutNode name="hierChild3">
            <dgm:choose name="Name92">
              <dgm:if name="Name93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94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95" axis="precedSib" ptType="parTrans" st="-1" cnt="1">
                <dgm:layoutNode name="Name96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97">
                  <dgm:if name="Name98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99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0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1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02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103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04">
                    <dgm:if name="Name105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6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7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08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 styleLbl="asst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3" styleLbl="fgAcc2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09">
                    <dgm:if name="Name110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11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12" func="var" arg="hierBranch" op="equ" val="hang">
                      <dgm:choose name="Name113">
                        <dgm:if name="Name114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15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16" func="var" arg="hierBranch" op="equ" val="std">
                      <dgm:choose name="Name117">
                        <dgm:if name="Name118" func="var" arg="dir" op="equ" val="norm">
                          <dgm:alg type="hierChild"/>
                        </dgm:if>
                        <dgm:else name="Name119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20" func="var" arg="hierBranch" op="equ" val="init">
                      <dgm:alg type="hierChild"/>
                    </dgm:if>
                    <dgm:else name="Name12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2" ref="rep2a"/>
                </dgm:layoutNode>
                <dgm:layoutNode name="hierChild7">
                  <dgm:choose name="Name123">
                    <dgm:if name="Name12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2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6" ref="rep2b"/>
                </dgm:layoutNode>
              </dgm:layoutNode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6">
  <dgm:title val=""/>
  <dgm:desc val=""/>
  <dgm:catLst>
    <dgm:cat type="process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L"/>
          <dgm:param type="nodeHorzAlign" val="l"/>
        </dgm:alg>
      </dgm:if>
      <dgm:else name="Name2">
        <dgm:alg type="lin">
          <dgm:param type="linDir" val="from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refFor="ch" refForName="compNode" fact="0.7"/>
      <dgm:constr type="ctrY" for="ch" forName="compNode" refType="h" fact="0.5"/>
      <dgm:constr type="w" for="ch" forName="aSpace" refType="w" fact="0.05"/>
      <dgm:constr type="primFontSz" for="des" forName="childTextHidden" op="equ" val="65"/>
      <dgm:constr type="primFontSz" for="des" forName="parentText" op="equ"/>
    </dgm:constrLst>
    <dgm:ruleLst/>
    <dgm:forEach name="aNodeForEach" axis="ch" ptType="node">
      <dgm:layoutNode name="compNode">
        <dgm:alg type="composite">
          <dgm:param type="ar" val="1.43"/>
        </dgm:alg>
        <dgm:shape xmlns:r="http://schemas.openxmlformats.org/officeDocument/2006/relationships" r:blip="">
          <dgm:adjLst/>
        </dgm:shape>
        <dgm:presOf/>
        <dgm:choose name="Name3">
          <dgm:if name="Name4" func="var" arg="dir" op="equ" val="norm">
            <dgm:constrLst>
              <dgm:constr type="w" for="ch" forName="childTextVisible" refType="w" fact="0.8"/>
              <dgm:constr type="h" for="ch" forName="childTextVisible" refType="h"/>
              <dgm:constr type="r" for="ch" forName="childTextVisible" refType="w"/>
              <dgm:constr type="w" for="ch" forName="childTextHidden" refType="w" fact="0.6"/>
              <dgm:constr type="h" for="ch" forName="childTextHidden" refType="h"/>
              <dgm:constr type="r" for="ch" forName="childTextHidden" refType="w"/>
              <dgm:constr type="l" for="ch" forName="parentText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if>
          <dgm:else name="Name5">
            <dgm:constrLst>
              <dgm:constr type="w" for="ch" forName="childTextVisible" refType="w" fact="0.8"/>
              <dgm:constr type="h" for="ch" forName="childTextVisible" refType="h"/>
              <dgm:constr type="l" for="ch" forName="childTextVisible"/>
              <dgm:constr type="w" for="ch" forName="childTextHidden" refType="w" fact="0.6"/>
              <dgm:constr type="h" for="ch" forName="childTextHidden" refType="h"/>
              <dgm:constr type="l" for="ch" forName="childTextHidden"/>
              <dgm:constr type="r" for="ch" forName="parentText" refType="w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else>
        </dgm:choose>
        <dgm:ruleLst/>
        <dgm:layoutNode name="noGeometry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childTextVisible" styleLbl="bgAccFollowNode1">
          <dgm:varLst>
            <dgm:bulletEnabled val="1"/>
          </dgm:varLst>
          <dgm:alg type="sp"/>
          <dgm:choose name="Name6">
            <dgm:if name="Name7" func="var" arg="dir" op="equ" val="norm">
              <dgm:shape xmlns:r="http://schemas.openxmlformats.org/officeDocument/2006/relationships" type="rightArrow" r:blip="">
                <dgm:adjLst>
                  <dgm:adj idx="1" val="0.7"/>
                  <dgm:adj idx="2" val="0.5"/>
                </dgm:adjLst>
              </dgm:shape>
            </dgm:if>
            <dgm:else name="Name8">
              <dgm:shape xmlns:r="http://schemas.openxmlformats.org/officeDocument/2006/relationships" type="leftArrow" r:blip="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/>
          <dgm:ruleLst/>
        </dgm:layoutNode>
        <dgm:layoutNode name="childTextHidden" styleLbl="bgAccFollowNode1">
          <dgm:choose name="Name9">
            <dgm:if name="Name10" axis="des followSib" ptType="node node" st="1 1" cnt="1 0" func="cnt" op="gte" val="1">
              <dgm:alg type="tx">
                <dgm:param type="stBulletLvl" val="1"/>
                <dgm:param type="txAnchorVertCh" val="mid"/>
              </dgm:alg>
            </dgm:if>
            <dgm:else name="Name11">
              <dgm:alg type="tx">
                <dgm:param type="stBulletLvl" val="2"/>
                <dgm:param type="txAnchorVertCh" val="mid"/>
              </dgm:alg>
            </dgm:else>
          </dgm:choose>
          <dgm:choose name="Name12">
            <dgm:if name="Name13" func="var" arg="dir" op="equ" val="norm">
              <dgm:shape xmlns:r="http://schemas.openxmlformats.org/officeDocument/2006/relationships" type="rightArrow" r:blip="" hideGeom="1">
                <dgm:adjLst>
                  <dgm:adj idx="1" val="0.7"/>
                  <dgm:adj idx="2" val="0.5"/>
                </dgm:adjLst>
              </dgm:shape>
            </dgm:if>
            <dgm:else name="Name14">
              <dgm:shape xmlns:r="http://schemas.openxmlformats.org/officeDocument/2006/relationships" type="leftArrow" r:blip="" hideGeom="1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rMarg" refType="primFontSz" fact="0.1"/>
            <dgm:constr type="lMarg" refType="primFontSz" fact="0.2"/>
          </dgm:constrLst>
          <dgm:ruleLst>
            <dgm:rule type="primFontSz" val="5" fact="NaN" max="NaN"/>
          </dgm:ruleLst>
        </dgm:layoutNode>
        <dgm:layoutNode name="parentText" styleLbl="node1">
          <dgm:varLst>
            <dgm:chMax val="1"/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primFontSz" val="65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choose name="Name15">
        <dgm:if name="Name16" axis="self" ptType="node" func="revPos" op="gte" val="2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Process6">
  <dgm:title val=""/>
  <dgm:desc val=""/>
  <dgm:catLst>
    <dgm:cat type="process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L"/>
          <dgm:param type="nodeHorzAlign" val="l"/>
        </dgm:alg>
      </dgm:if>
      <dgm:else name="Name2">
        <dgm:alg type="lin">
          <dgm:param type="linDir" val="from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refFor="ch" refForName="compNode" fact="0.7"/>
      <dgm:constr type="ctrY" for="ch" forName="compNode" refType="h" fact="0.5"/>
      <dgm:constr type="w" for="ch" forName="aSpace" refType="w" fact="0.05"/>
      <dgm:constr type="primFontSz" for="des" forName="childTextHidden" op="equ" val="65"/>
      <dgm:constr type="primFontSz" for="des" forName="parentText" op="equ"/>
    </dgm:constrLst>
    <dgm:ruleLst/>
    <dgm:forEach name="aNodeForEach" axis="ch" ptType="node">
      <dgm:layoutNode name="compNode">
        <dgm:alg type="composite">
          <dgm:param type="ar" val="1.43"/>
        </dgm:alg>
        <dgm:shape xmlns:r="http://schemas.openxmlformats.org/officeDocument/2006/relationships" r:blip="">
          <dgm:adjLst/>
        </dgm:shape>
        <dgm:presOf/>
        <dgm:choose name="Name3">
          <dgm:if name="Name4" func="var" arg="dir" op="equ" val="norm">
            <dgm:constrLst>
              <dgm:constr type="w" for="ch" forName="childTextVisible" refType="w" fact="0.8"/>
              <dgm:constr type="h" for="ch" forName="childTextVisible" refType="h"/>
              <dgm:constr type="r" for="ch" forName="childTextVisible" refType="w"/>
              <dgm:constr type="w" for="ch" forName="childTextHidden" refType="w" fact="0.6"/>
              <dgm:constr type="h" for="ch" forName="childTextHidden" refType="h"/>
              <dgm:constr type="r" for="ch" forName="childTextHidden" refType="w"/>
              <dgm:constr type="l" for="ch" forName="parentText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if>
          <dgm:else name="Name5">
            <dgm:constrLst>
              <dgm:constr type="w" for="ch" forName="childTextVisible" refType="w" fact="0.8"/>
              <dgm:constr type="h" for="ch" forName="childTextVisible" refType="h"/>
              <dgm:constr type="l" for="ch" forName="childTextVisible"/>
              <dgm:constr type="w" for="ch" forName="childTextHidden" refType="w" fact="0.6"/>
              <dgm:constr type="h" for="ch" forName="childTextHidden" refType="h"/>
              <dgm:constr type="l" for="ch" forName="childTextHidden"/>
              <dgm:constr type="r" for="ch" forName="parentText" refType="w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else>
        </dgm:choose>
        <dgm:ruleLst/>
        <dgm:layoutNode name="noGeometry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childTextVisible" styleLbl="bgAccFollowNode1">
          <dgm:varLst>
            <dgm:bulletEnabled val="1"/>
          </dgm:varLst>
          <dgm:alg type="sp"/>
          <dgm:choose name="Name6">
            <dgm:if name="Name7" func="var" arg="dir" op="equ" val="norm">
              <dgm:shape xmlns:r="http://schemas.openxmlformats.org/officeDocument/2006/relationships" type="rightArrow" r:blip="">
                <dgm:adjLst>
                  <dgm:adj idx="1" val="0.7"/>
                  <dgm:adj idx="2" val="0.5"/>
                </dgm:adjLst>
              </dgm:shape>
            </dgm:if>
            <dgm:else name="Name8">
              <dgm:shape xmlns:r="http://schemas.openxmlformats.org/officeDocument/2006/relationships" type="leftArrow" r:blip="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/>
          <dgm:ruleLst/>
        </dgm:layoutNode>
        <dgm:layoutNode name="childTextHidden" styleLbl="bgAccFollowNode1">
          <dgm:choose name="Name9">
            <dgm:if name="Name10" axis="des followSib" ptType="node node" st="1 1" cnt="1 0" func="cnt" op="gte" val="1">
              <dgm:alg type="tx">
                <dgm:param type="stBulletLvl" val="1"/>
                <dgm:param type="txAnchorVertCh" val="mid"/>
              </dgm:alg>
            </dgm:if>
            <dgm:else name="Name11">
              <dgm:alg type="tx">
                <dgm:param type="stBulletLvl" val="2"/>
                <dgm:param type="txAnchorVertCh" val="mid"/>
              </dgm:alg>
            </dgm:else>
          </dgm:choose>
          <dgm:choose name="Name12">
            <dgm:if name="Name13" func="var" arg="dir" op="equ" val="norm">
              <dgm:shape xmlns:r="http://schemas.openxmlformats.org/officeDocument/2006/relationships" type="rightArrow" r:blip="" hideGeom="1">
                <dgm:adjLst>
                  <dgm:adj idx="1" val="0.7"/>
                  <dgm:adj idx="2" val="0.5"/>
                </dgm:adjLst>
              </dgm:shape>
            </dgm:if>
            <dgm:else name="Name14">
              <dgm:shape xmlns:r="http://schemas.openxmlformats.org/officeDocument/2006/relationships" type="leftArrow" r:blip="" hideGeom="1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rMarg" refType="primFontSz" fact="0.1"/>
            <dgm:constr type="lMarg" refType="primFontSz" fact="0.2"/>
          </dgm:constrLst>
          <dgm:ruleLst>
            <dgm:rule type="primFontSz" val="5" fact="NaN" max="NaN"/>
          </dgm:ruleLst>
        </dgm:layoutNode>
        <dgm:layoutNode name="parentText" styleLbl="node1">
          <dgm:varLst>
            <dgm:chMax val="1"/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primFontSz" val="65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choose name="Name15">
        <dgm:if name="Name16" axis="self" ptType="node" func="revPos" op="gte" val="2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Process6">
  <dgm:title val=""/>
  <dgm:desc val=""/>
  <dgm:catLst>
    <dgm:cat type="process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L"/>
          <dgm:param type="nodeHorzAlign" val="l"/>
        </dgm:alg>
      </dgm:if>
      <dgm:else name="Name2">
        <dgm:alg type="lin">
          <dgm:param type="linDir" val="from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refFor="ch" refForName="compNode" fact="0.7"/>
      <dgm:constr type="ctrY" for="ch" forName="compNode" refType="h" fact="0.5"/>
      <dgm:constr type="w" for="ch" forName="aSpace" refType="w" fact="0.05"/>
      <dgm:constr type="primFontSz" for="des" forName="childTextHidden" op="equ" val="65"/>
      <dgm:constr type="primFontSz" for="des" forName="parentText" op="equ"/>
    </dgm:constrLst>
    <dgm:ruleLst/>
    <dgm:forEach name="aNodeForEach" axis="ch" ptType="node">
      <dgm:layoutNode name="compNode">
        <dgm:alg type="composite">
          <dgm:param type="ar" val="1.43"/>
        </dgm:alg>
        <dgm:shape xmlns:r="http://schemas.openxmlformats.org/officeDocument/2006/relationships" r:blip="">
          <dgm:adjLst/>
        </dgm:shape>
        <dgm:presOf/>
        <dgm:choose name="Name3">
          <dgm:if name="Name4" func="var" arg="dir" op="equ" val="norm">
            <dgm:constrLst>
              <dgm:constr type="w" for="ch" forName="childTextVisible" refType="w" fact="0.8"/>
              <dgm:constr type="h" for="ch" forName="childTextVisible" refType="h"/>
              <dgm:constr type="r" for="ch" forName="childTextVisible" refType="w"/>
              <dgm:constr type="w" for="ch" forName="childTextHidden" refType="w" fact="0.6"/>
              <dgm:constr type="h" for="ch" forName="childTextHidden" refType="h"/>
              <dgm:constr type="r" for="ch" forName="childTextHidden" refType="w"/>
              <dgm:constr type="l" for="ch" forName="parentText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if>
          <dgm:else name="Name5">
            <dgm:constrLst>
              <dgm:constr type="w" for="ch" forName="childTextVisible" refType="w" fact="0.8"/>
              <dgm:constr type="h" for="ch" forName="childTextVisible" refType="h"/>
              <dgm:constr type="l" for="ch" forName="childTextVisible"/>
              <dgm:constr type="w" for="ch" forName="childTextHidden" refType="w" fact="0.6"/>
              <dgm:constr type="h" for="ch" forName="childTextHidden" refType="h"/>
              <dgm:constr type="l" for="ch" forName="childTextHidden"/>
              <dgm:constr type="r" for="ch" forName="parentText" refType="w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else>
        </dgm:choose>
        <dgm:ruleLst/>
        <dgm:layoutNode name="noGeometry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childTextVisible" styleLbl="bgAccFollowNode1">
          <dgm:varLst>
            <dgm:bulletEnabled val="1"/>
          </dgm:varLst>
          <dgm:alg type="sp"/>
          <dgm:choose name="Name6">
            <dgm:if name="Name7" func="var" arg="dir" op="equ" val="norm">
              <dgm:shape xmlns:r="http://schemas.openxmlformats.org/officeDocument/2006/relationships" type="rightArrow" r:blip="">
                <dgm:adjLst>
                  <dgm:adj idx="1" val="0.7"/>
                  <dgm:adj idx="2" val="0.5"/>
                </dgm:adjLst>
              </dgm:shape>
            </dgm:if>
            <dgm:else name="Name8">
              <dgm:shape xmlns:r="http://schemas.openxmlformats.org/officeDocument/2006/relationships" type="leftArrow" r:blip="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/>
          <dgm:ruleLst/>
        </dgm:layoutNode>
        <dgm:layoutNode name="childTextHidden" styleLbl="bgAccFollowNode1">
          <dgm:choose name="Name9">
            <dgm:if name="Name10" axis="des followSib" ptType="node node" st="1 1" cnt="1 0" func="cnt" op="gte" val="1">
              <dgm:alg type="tx">
                <dgm:param type="stBulletLvl" val="1"/>
                <dgm:param type="txAnchorVertCh" val="mid"/>
              </dgm:alg>
            </dgm:if>
            <dgm:else name="Name11">
              <dgm:alg type="tx">
                <dgm:param type="stBulletLvl" val="2"/>
                <dgm:param type="txAnchorVertCh" val="mid"/>
              </dgm:alg>
            </dgm:else>
          </dgm:choose>
          <dgm:choose name="Name12">
            <dgm:if name="Name13" func="var" arg="dir" op="equ" val="norm">
              <dgm:shape xmlns:r="http://schemas.openxmlformats.org/officeDocument/2006/relationships" type="rightArrow" r:blip="" hideGeom="1">
                <dgm:adjLst>
                  <dgm:adj idx="1" val="0.7"/>
                  <dgm:adj idx="2" val="0.5"/>
                </dgm:adjLst>
              </dgm:shape>
            </dgm:if>
            <dgm:else name="Name14">
              <dgm:shape xmlns:r="http://schemas.openxmlformats.org/officeDocument/2006/relationships" type="leftArrow" r:blip="" hideGeom="1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rMarg" refType="primFontSz" fact="0.1"/>
            <dgm:constr type="lMarg" refType="primFontSz" fact="0.2"/>
          </dgm:constrLst>
          <dgm:ruleLst>
            <dgm:rule type="primFontSz" val="5" fact="NaN" max="NaN"/>
          </dgm:ruleLst>
        </dgm:layoutNode>
        <dgm:layoutNode name="parentText" styleLbl="node1">
          <dgm:varLst>
            <dgm:chMax val="1"/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primFontSz" val="65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choose name="Name15">
        <dgm:if name="Name16" axis="self" ptType="node" func="revPos" op="gte" val="2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Process6">
  <dgm:title val=""/>
  <dgm:desc val=""/>
  <dgm:catLst>
    <dgm:cat type="process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L"/>
          <dgm:param type="nodeHorzAlign" val="l"/>
        </dgm:alg>
      </dgm:if>
      <dgm:else name="Name2">
        <dgm:alg type="lin">
          <dgm:param type="linDir" val="from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refFor="ch" refForName="compNode" fact="0.7"/>
      <dgm:constr type="ctrY" for="ch" forName="compNode" refType="h" fact="0.5"/>
      <dgm:constr type="w" for="ch" forName="aSpace" refType="w" fact="0.05"/>
      <dgm:constr type="primFontSz" for="des" forName="childTextHidden" op="equ" val="65"/>
      <dgm:constr type="primFontSz" for="des" forName="parentText" op="equ"/>
    </dgm:constrLst>
    <dgm:ruleLst/>
    <dgm:forEach name="aNodeForEach" axis="ch" ptType="node">
      <dgm:layoutNode name="compNode">
        <dgm:alg type="composite">
          <dgm:param type="ar" val="1.43"/>
        </dgm:alg>
        <dgm:shape xmlns:r="http://schemas.openxmlformats.org/officeDocument/2006/relationships" r:blip="">
          <dgm:adjLst/>
        </dgm:shape>
        <dgm:presOf/>
        <dgm:choose name="Name3">
          <dgm:if name="Name4" func="var" arg="dir" op="equ" val="norm">
            <dgm:constrLst>
              <dgm:constr type="w" for="ch" forName="childTextVisible" refType="w" fact="0.8"/>
              <dgm:constr type="h" for="ch" forName="childTextVisible" refType="h"/>
              <dgm:constr type="r" for="ch" forName="childTextVisible" refType="w"/>
              <dgm:constr type="w" for="ch" forName="childTextHidden" refType="w" fact="0.6"/>
              <dgm:constr type="h" for="ch" forName="childTextHidden" refType="h"/>
              <dgm:constr type="r" for="ch" forName="childTextHidden" refType="w"/>
              <dgm:constr type="l" for="ch" forName="parentText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if>
          <dgm:else name="Name5">
            <dgm:constrLst>
              <dgm:constr type="w" for="ch" forName="childTextVisible" refType="w" fact="0.8"/>
              <dgm:constr type="h" for="ch" forName="childTextVisible" refType="h"/>
              <dgm:constr type="l" for="ch" forName="childTextVisible"/>
              <dgm:constr type="w" for="ch" forName="childTextHidden" refType="w" fact="0.6"/>
              <dgm:constr type="h" for="ch" forName="childTextHidden" refType="h"/>
              <dgm:constr type="l" for="ch" forName="childTextHidden"/>
              <dgm:constr type="r" for="ch" forName="parentText" refType="w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else>
        </dgm:choose>
        <dgm:ruleLst/>
        <dgm:layoutNode name="noGeometry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childTextVisible" styleLbl="bgAccFollowNode1">
          <dgm:varLst>
            <dgm:bulletEnabled val="1"/>
          </dgm:varLst>
          <dgm:alg type="sp"/>
          <dgm:choose name="Name6">
            <dgm:if name="Name7" func="var" arg="dir" op="equ" val="norm">
              <dgm:shape xmlns:r="http://schemas.openxmlformats.org/officeDocument/2006/relationships" type="rightArrow" r:blip="">
                <dgm:adjLst>
                  <dgm:adj idx="1" val="0.7"/>
                  <dgm:adj idx="2" val="0.5"/>
                </dgm:adjLst>
              </dgm:shape>
            </dgm:if>
            <dgm:else name="Name8">
              <dgm:shape xmlns:r="http://schemas.openxmlformats.org/officeDocument/2006/relationships" type="leftArrow" r:blip="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/>
          <dgm:ruleLst/>
        </dgm:layoutNode>
        <dgm:layoutNode name="childTextHidden" styleLbl="bgAccFollowNode1">
          <dgm:choose name="Name9">
            <dgm:if name="Name10" axis="des followSib" ptType="node node" st="1 1" cnt="1 0" func="cnt" op="gte" val="1">
              <dgm:alg type="tx">
                <dgm:param type="stBulletLvl" val="1"/>
                <dgm:param type="txAnchorVertCh" val="mid"/>
              </dgm:alg>
            </dgm:if>
            <dgm:else name="Name11">
              <dgm:alg type="tx">
                <dgm:param type="stBulletLvl" val="2"/>
                <dgm:param type="txAnchorVertCh" val="mid"/>
              </dgm:alg>
            </dgm:else>
          </dgm:choose>
          <dgm:choose name="Name12">
            <dgm:if name="Name13" func="var" arg="dir" op="equ" val="norm">
              <dgm:shape xmlns:r="http://schemas.openxmlformats.org/officeDocument/2006/relationships" type="rightArrow" r:blip="" hideGeom="1">
                <dgm:adjLst>
                  <dgm:adj idx="1" val="0.7"/>
                  <dgm:adj idx="2" val="0.5"/>
                </dgm:adjLst>
              </dgm:shape>
            </dgm:if>
            <dgm:else name="Name14">
              <dgm:shape xmlns:r="http://schemas.openxmlformats.org/officeDocument/2006/relationships" type="leftArrow" r:blip="" hideGeom="1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rMarg" refType="primFontSz" fact="0.1"/>
            <dgm:constr type="lMarg" refType="primFontSz" fact="0.2"/>
          </dgm:constrLst>
          <dgm:ruleLst>
            <dgm:rule type="primFontSz" val="5" fact="NaN" max="NaN"/>
          </dgm:ruleLst>
        </dgm:layoutNode>
        <dgm:layoutNode name="parentText" styleLbl="node1">
          <dgm:varLst>
            <dgm:chMax val="1"/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primFontSz" val="65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choose name="Name15">
        <dgm:if name="Name16" axis="self" ptType="node" func="revPos" op="gte" val="2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2-01T22:26:09.020"/>
    </inkml:context>
    <inkml:brush xml:id="br0">
      <inkml:brushProperty name="width" value="0.5" units="cm"/>
      <inkml:brushProperty name="height" value="1" units="cm"/>
      <inkml:brushProperty name="color" value="#A2D762"/>
      <inkml:brushProperty name="tip" value="rectangle"/>
      <inkml:brushProperty name="rasterOp" value="maskPen"/>
      <inkml:brushProperty name="ignorePressure" value="1"/>
    </inkml:brush>
  </inkml:definitions>
  <inkml:trace contextRef="#ctx0" brushRef="#br0">570 2435,'1237'0,"-1207"1,1 2,0 1,-1 2,1 0,-2 2,1 2,-1 0,0 2,33 19,-51-23,-1 0,0 0,0 2,0-1,-1 1,-1 0,0 1,0 0,8 17,-11-19,-1 0,0 1,-1-1,0 1,0 0,-1 0,-1 1,1 11,-2 87,-2-63,2-35,-1-1,0 0,0 1,-1-1,-1 0,0 0,0 0,-8 16,8-21,1 0,-1-1,0 0,-1 1,1-1,-1 0,0-1,0 1,0-1,0 0,-1 0,1 0,-1 0,1-1,-1 0,0 0,0 0,-10 2,-21 1,0-2,0-2,-59-4,12 0,-12 1,-160 4,223 2,0 1,0 1,0 2,1 1,0 2,1 1,1 1,-40 24,22-6,33-21,0-1,0 0,0-1,-1-1,-1 0,-21 7,14-9,1 2,0 1,0 0,1 2,0 0,0 1,-26 20,39-23,0 0,1 0,-1 1,2-1,-12 20,-6 8,6-11,3 1,-24 52,0-1,35-69,-1 1,1-1,0 1,1 0,-2 10,4-15,0 0,1-1,0 1,-1 0,1-1,1 1,-1 0,1 0,-1-1,1 1,0-1,0 1,1-1,-1 1,1-1,2 4,1 2,1 1,1-2,0 1,0-1,0 0,1 0,0-1,1 0,0 0,0-1,16 8,13 2,0-1,0-2,2-2,-1-1,54 5,-8-7,131-5,-201-4,1-1,-1-1,0-1,0 0,0 0,-1-2,21-10,-14 7,5 0,0 2,1 0,46-4,-41 6,81-8,204 4,-285 11,0 2,48 11,-37-6,4 4,1 2,-2 2,0 2,68 39,-64-29,-36-19,1-1,1-1,-1 0,1-1,1 0,-1-1,1-2,21 5,-16-7,-1 1,0 1,39 12,-55-15,-1 1,1 0,0 0,-1 0,0 0,1 1,-1 0,0 0,0 0,-1 0,1 0,-1 1,1 0,-1 0,0 0,-1 0,1 0,-1 1,1-1,-1 1,-1-1,3 9,-4-10,1 0,-1 0,0 1,0-1,-1 0,1 0,-1 0,0 0,1 0,-1 0,0 0,-1 0,1-1,-1 1,1 0,-1-1,0 1,0-1,0 1,0-1,0 0,-4 3,-7 4,1 0,-1 0,-22 9,-4 4,28-16,-1 0,1 0,-1-2,0 1,0-1,0-1,0 0,-1-1,-16 2,-16-2,-58-4,35-1,-16 2,-155 2,122 16,82-10,-58 3,-22-11,-48 2,144 2,0 0,-19 7,18-4,-30 4,18-7,-69 11,87-11,0 0,1 2,-1-1,1 2,-14 7,24-12,0 1,-1 0,1 0,0 0,1 1,-1-1,0 1,1-1,-1 1,1 0,0 0,0 0,0 0,0 0,0 1,1-1,-3 7,4-5,-1-1,1 0,0 1,0-1,1 0,-1 1,1-1,0 0,0 0,0 1,0-1,1 0,2 5,2 1,1 0,0 0,0 0,1-1,0 0,0 0,1-1,0 0,20 12,-15-12,0-1,0 0,0-1,1-1,0 0,1-1,-1-1,1 0,-1-1,1-1,26-1,-38 0,158-5,-133 2,-1-1,0-1,47-15,-6-2,0 3,88-13,-139 28,1 0,-1-1,1-1,32-17,65-43,-92 51,120-60,-125 65,0 0,-1-2,-1 0,0-1,0 0,-2-2,1 0,-2 0,0-1,-1-1,-1-1,17-30,-24 37,-1 1,0-1,-1 0,0-1,-1 1,0-1,0-11,-3-85,-1 59,0-341,2 378,1-1,0 1,1-1,0 1,0 0,2 0,-1 0,2 0,0 0,0 1,1 0,0 0,14-18,12-15,-27 34,2 0,-1 1,2 0,-1 1,1-1,13-9,-12 11,0 1,1 1,-1 0,1 0,0 1,1 0,14-3,-6 3,1 1,0 1,23 1,-34 1,18 0,-1 1,31 4,-49-3,1 0,-1 0,0 1,1 0,-1 0,-1 1,1 0,0 0,-1 1,11 8,-4 0,0 0,-1 1,-1 0,0 1,-1 1,-1 0,0 0,-1 1,-1 0,-1 0,7 21,-6-12,-1-4,0 1,-1 1,-2-1,3 30,-6-39,0 0,0 0,5 15,-5-25,0 0,0 0,1-1,-1 1,1 0,0-1,0 0,0 1,0-1,1 0,-1 0,1 0,0-1,0 1,0-1,4 4,9 2,0-1,0 0,1-2,0 1,0-2,31 4,-17-5,0-1,62-5,-88 3,1-1,0 0,0 0,0-1,-1 1,1-1,-1 0,1-1,-1 1,0-1,0 0,0-1,0 1,4-5,-2 0,0 0,-1-1,0 0,0 0,-1 0,8-19,0-2,1 0,1 1,30-43,-9 15,-27 40,2 0,13-17,-20 29,0 1,1-1,0 0,0 1,0 0,1 0,-1 1,1-1,0 1,8-3,3 0,16-6,38-9,-61 19,0 0,1 0,-1 1,0 1,1 0,-1 0,1 1,13 3,-18-2,-1 0,1 0,0 0,-1 1,1 0,-1 0,0 1,0 0,-1 0,1 0,-1 0,0 0,0 1,0 0,0 0,4 9,4 8,-2 1,15 43,-8-20,6 11,32 53,-46-92,0 0,0 0,-2 1,0 0,-1 0,-2 1,1-1,-2 1,-1 0,0 0,-2 0,-1 23,-1-34,0 0,0 0,-1 0,0 0,0-1,-1 0,0 1,-1-1,0-1,0 1,0-1,-1 0,0 0,-1 0,-11 9,-1-1,-1-1,0-1,-1 0,-40 16,45-22,0-2,0 0,0-1,-1-1,-30 2,-87-5,71-2,-703 0,485 2,259 2,0 0,-1 2,1 0,1 2,-39 14,14-4,17-5,0 2,1 1,1 1,-37 27,-14 8,74-47,-1 0,1 0,0 0,0 1,1-1,-1 1,1 0,0 1,0-1,0 0,0 1,1-1,0 1,0 0,0 0,0 0,1 0,-1 7,-1 8,2 0,0 0,3 29,-1-21,1-5,0 0,2 0,1 0,1-1,0 0,20 42,75 119,-78-143,25 36,27 48,-70-112,0-1,-1 1,0 0,-1 0,0 1,-1-1,1 18,-5 92,-1-62,2-27,2 0,7 52,-6-74,0 0,1 0,1-1,0 1,0-1,1 0,0 0,0-1,1 1,1-1,10 11,-10-12,0-1,0-1,1 1,0-1,0 0,1-1,-1 0,1-1,16 7,-19-9,0-1,1 0,-1 0,0 0,0-1,0 1,1-2,-1 1,0-1,0 0,1 0,-1 0,0-1,0 0,0 0,8-5,-4 1,-1 0,0 0,0 0,-1-1,1-1,-2 1,1-2,-1 1,0-1,-1 1,11-20,-3-3,-1-1,14-49,-18 50,3 2,0 0,28-47,8-15,-30 45,-2-1,18-82,-20 67,-6 31,-1 0,5-59,-12 81,0 1,1-1,1 1,-1 0,4-11,-3 15,-1 1,1 0,0-1,0 1,0 0,0 0,0 0,1 0,-1 0,1 1,0-1,0 1,0 0,5-3,9-4,0 1,1 1,0 0,1 1,33-5,97-5,-137 16,4-2,-1 2,0 0,23 3,-33-2,-1 0,1 0,-1 1,1-1,-1 1,1 0,-1 0,0 0,0 1,0 0,-1-1,1 1,0 1,-1-1,6 7,3 10,-2 0,1 0,-2 1,12 40,-9-25,1 0,-2 1,-2-1,-1 2,5 57,-13-89,1 6,0-1,0 1,4 12,1-12,0-17,1-23,-5 3,-1 1,0-1,-2 0,-1 0,-1 0,-1 1,-14-46,12 51,-1 1,0 0,-1 1,-2 0,1 0,-2 0,0 2,-1-1,0 2,-28-26,28 31,0 1,0 0,-1 0,-1 1,1 1,-1 0,-18-5,-13 0,-47-6,64 13,0 0,0-2,0-2,1 0,-50-23,59 21,-139-85,148 89,1 0,-1 1,0 0,0 0,-1 1,0 0,1 1,-1 0,0 1,-1 0,1 0,0 1,0 1,-1-1,1 2,0-1,-1 2,1-1,0 1,0 1,-14 5,16-3,1 0,0 1,0 0,0 0,1 1,0 0,0 0,0 0,-7 15,-11 12,5-11,7-9,1-1,0 2,1 0,1 0,-9 20,11-20,0 1,-1-2,-1 1,-1-1,-12 15,-61 57,57-61,18-16,2 0,-1 0,1 0,0 1,1-1,-8 21,8-17,-1 0,0 0,-15 21,19-32,-4 5,-1 0,2 1,-1 0,1 0,0 0,1 1,0 0,0 0,1 0,0 0,-3 15,3 9,1 0,1 0,5 42,-2-65,1 1,0 0,0-1,1 0,0 0,10 15,-7-11,0 0,6 21,-11-28,3 12,1 0,15 29,-19-43,1 0,-1-1,1 1,1-1,-1 1,1-1,0 0,-1-1,2 1,-1 0,0-1,1 0,-1 0,10 3,18 5,53 9,-2 0,-7-1,0-3,99 9,158-15,-272-10,67-4,-108 0,-1-1,0-1,0-1,-1 0,0-1,27-18,-36 22,53-35,-39 23,26-12,-39 23,-1 1,1 1,0-1,-1 2,1-1,15-1,23 1,0 1,66 7,-92-2,0 1,0 1,0 1,30 13,-4 9,-40-23,0 0,1 0,-1 0,1-1,17 6,-8-6,0-1,1 0,-1-2,1 0,0 0,-1-2,1-1,29-5,-41 5,-1 0,0-1,-1 1,1-1,0 0,-1-1,0 1,1-1,-1 0,-1-1,1 1,-1-1,1 0,-1 0,-1 0,1 0,-1-1,0 1,0-1,-1 0,1 0,-1 0,2-13,1-8,-1-2,-2 1,-1 0,-2-32,0 30,0 9,0 0,-2 0,-7-32,7 42,0 0,-1 0,-1 1,0-1,0 1,-1 0,0 0,-8-9,4 5,0 0,2-1,-1 0,-9-26,11 24,-1 0,0 1,-21-30,26 42,-20-25,-25-41,42 59,0 0,1 0,0 0,1-1,0 0,1 0,0 0,0-12,0-23,6-92,0 123,0 0,2 0,0 0,1 1,0 0,1 0,1 1,10-14,10-22,-22 39,1 0,0 1,1 0,0 1,0-1,1 2,0-1,18-12,-5 7,0 0,1 1,28-10,-22 9,34-23,1 1,-35 21,-12 8,0-2,16-11,-29 17,1 0,-1-1,0 0,0 0,0 0,-1 0,1-1,-1 1,0-1,0 0,3-6,47-148,-48 144,0 1,1-19,-4 24,-1 0,2-1,-1 1,1 0,0 0,1 0,0 1,10-17,40-34,-36 39,0 0,19-28,-31 38,1 1,-1-1,2 1,-1 1,1-1,1 2,-1-1,1 1,1 0,-1 1,1 0,0 0,1 1,-1 1,1-1,0 2,0 0,0 0,16-1,-1 1,1 3,46 3,-59-1,0 0,-1 1,1 1,-1 0,1 1,22 12,54 38,-53-31,51 25,-78-44,0 0,0 1,0 0,0 1,-1 0,0 0,-1 1,14 16,-17-18,-1 0,0 1,0 0,0 0,-1 0,0 0,0 1,-1-1,0 1,0 0,-1-1,0 1,0 15,-2-8,0-1,-1 1,-1 0,-1 0,0-1,-6 17,-44 80,25-53,24-46,-1-1,0 0,0-1,-10 13,13-20,-1 0,1 0,-1 0,1 0,-1 0,0-1,0 0,0 0,0 0,0 0,0 0,-1-1,1 0,0 0,-6 1,-19 0,0-1,-56-5,60 1,1 1,-1 2,0 1,-41 6,54-3,0 0,0 1,0 0,1 1,0 1,-19 13,-21 13,32-23,2 0,-1 2,1 0,1 1,0 1,-26 29,40-41,0 0,1 0,-1 0,1 1,0-1,-1 0,1 1,0 0,0-1,0 1,1-1,-1 1,1 0,0 0,-1-1,1 1,0 0,0-1,1 1,-1 0,1 0,-1-1,3 6,-1-5,0 1,0-1,1 0,-1 0,1 0,-1 0,1-1,0 1,0-1,1 0,-1 0,0 0,1 0,-1 0,1-1,6 3,61 15,0-3,92 9,-51-13,0-6,123-8,-182-4,93-22,-42-5,-89 27,0 0,27-16,-32 15,0 2,0-1,1 1,0 1,0 0,0 1,14-3,3 3,1 0,-1 3,1 0,0 2,-1 1,1 1,-1 1,0 2,28 10,18 9,-1 3,-2 3,124 78,-163-89,49 44,-67-51,0 0,-1 1,-1 1,0 0,10 20,-9-8,-1 0,-2 0,0 1,8 52,-12-51,2 1,1-1,0-1,19 37,25 34,-52-99,-1 1,1-1,-1 0,1 0,-1 0,0 0,1 0,-1 0,0 0,0 1,0-1,0 0,0 0,0 0,0 0,0 1,0-1,-1 0,1 0,-1 0,1 0,0 0,-1 0,0 0,1 0,-1 0,0 0,1 0,-1 0,0 0,0 0,0-1,0 1,0 0,0-1,0 1,0 0,0-1,0 1,0-1,0 0,-2 1,-6 1,1 0,-1-1,0 0,-14 0,18-1,-79-1,1-4,1-4,0-3,0-4,-125-42,-48-47,34 11,82 49,-2 7,-203-29,330 65,-107-12,107 14,0 0,0 1,0 0,1 1,-1 0,-21 8,-34 10,46-15,1 2,0 1,-23 11,17-5,1 2,1 0,1 2,-32 29,26-15,2 1,-29 41,29-36,8-11,1 0,1 2,-15 32,29-52,1 0,1-1,0 1,0 1,1-1,0 0,1 1,0-1,0 1,1-1,0 1,1-1,0 1,0-1,6 19,-3-19,0 0,0 0,1-1,0 1,1-1,0 0,10 10,55 48,-19-19,-39-36,0-1,1 0,1-1,-1 0,1-2,24 10,15 7,16 11,136 47,-158-68,0-2,1-2,0-2,52 1,352-7,-220-4,-55 0,201 5,-315 4,-2 2,66 18,-6-1,-96-21,1 1,-1 1,28 12,-44-15,-1 1,0 0,0 0,0 1,0 0,-1 1,0-1,-1 2,1-1,-1 1,6 10,96 144,-81-112,-20-35,1 1,13 17,-12-19,-1 0,0 1,-1 0,-1 0,0 0,-1 1,-1 0,0 0,-1 1,-1-1,-1 1,0 0,-1 0,-1 0,0 0,-6 32,5-45,0 1,0-1,-1 0,0 0,1 0,-1-1,0 1,-1 0,1-1,-1 1,0-1,1 0,-1 0,-4 3,2-3,0 0,0 0,0-1,0 0,0 0,0 0,0 0,-1-1,1 0,-10 0,-22 2,1-2,0-2,0-2,-70-13,-134-51,124 31,78 26,0 3,0 0,-61-1,-116 10,78 2,-44-10,145 2,0-2,-69-19,80 17,-1 1,1 2,-1 0,-43-1,31 3,1-2,-1-2,-48-15,24 7,11 2,5 1,0 2,-1 2,-66-4,-200 15,306-3,1 0,-1 0,1 1,0 0,-1 0,1 0,0 1,-12 5,15-6,1 1,-1 0,0 0,1 0,0 0,-1 1,1-1,0 1,0-1,0 1,1 0,-1 0,0-1,1 1,0 0,0 0,0 1,0-1,0 6,-2 7,1 1,1-1,0 0,1 1,1-1,4 25,-3-31,1 0,-1 0,2-1,0 1,0-1,0 1,1-1,1-1,-1 1,2-1,9 12,12 8,61 49,-79-69,1-1,0-1,1 0,-1 0,1-1,0 0,0-1,1-1,-1 0,16 2,27-1,1-2,78-8,-108 1,0 0,0-2,30-11,-34 10,1 1,0 0,0 2,35-4,135 9,-103 1,-57 1,0 1,0 1,0 2,53 17,-20 2,103 52,-35 2,-103-64,1-1,58 17,-23-9,-22-6,267 85,-210-68,-76-23,1-1,0-2,0 0,46 4,224-10,-135-3,-139 2,33 1,-1-3,72-11,-25-3,29-5,-79 12,1 2,0 2,71 4,-101 0,-1-1,1-1,25-7,-21 4,42-4,-55 9,-1 1,1 0,-1 1,1 0,19 5,-25-4,-1 1,1 0,0 1,-1-1,0 1,1 1,-2-1,1 1,0 1,5 6,4 2,-2 2,18 23,-28-33,1 1,-2 0,1 0,-1 1,0-1,0 1,-1 0,0-1,1 13,0 1,-1-1,-2 1,0 0,-1 0,-1 0,-5 20,6-35,0 0,-1 0,0 0,0-1,0 1,-1-1,0 1,0-1,0 0,-1 0,0-1,0 1,0-1,0 1,-1-1,1 0,-1-1,0 1,0-1,0 0,-1-1,1 1,-1-1,0 0,-6 2,-32 6,0 3,-55 23,74-26,-1-2,0 0,-36 4,-82 4,49-6,-251 12,-3-23,130-1,200 2,1 0,-1 2,0 0,-33 8,9 3,1 1,-48 23,39-15,37-17,0 1,1 0,0 1,0 0,-17 13,23-14,-1 1,1 0,1 0,-1 0,1 1,0-1,1 2,0-1,0 0,1 1,-4 10,0-2,0 0,-1 0,-1-1,-22 28,17-25,1 2,-12 23,21-33,1 0,0 0,1 0,0 1,1-1,-2 24,4 75,2-63,-2-40,0 0,1 0,-1 0,2-1,-1 1,1 0,0 0,5 10,-5-13,1 0,-1 0,1 0,0 0,1-1,-1 0,0 1,1-1,0-1,0 1,0 0,0-1,0 0,5 2,4 1,1 0,-1-2,1 1,0-2,0 0,15 1,89-5,-62 0,-21 1,102-6,-120 4,0 0,0-1,-1 0,1-2,31-14,-48 20,17-10,0 2,0 0,1 0,1 2,-1 0,30-5,64-10,-44 6,-4 2,-28 4,72-6,-45 13,-16 1,61-10,-25 1,160 2,-59 4,-144 0,43-10,-56 9,0 0,0 2,0 0,38 3,-62 0,0 1,1-1,-1 1,0 0,0 0,1 0,-1 0,0 1,0-1,-1 1,1 0,0 0,0 0,-1 0,1 0,-1 1,0-1,0 1,0-1,0 1,0 0,0 0,-1 0,1 0,-1 0,0 0,0 0,0 0,0 6,2 9,-1 1,-1-1,-1 0,-3 25,2-17,1-16,-1-1,0 1,0-1,-4 13,4-20,0 1,0 0,-1 0,1-1,0 1,-1 0,0-1,0 0,0 1,0-1,0 0,0 0,0 0,-1 0,1 0,-1-1,1 1,-4 0,-81 29,16-8,47-12,0 2,1 0,-30 23,37-24,-1 0,0-1,0-1,-1-1,0 0,-1-2,-28 9,-19-2,-1-3,-120 5,-377-18,543 3,1 1,-1 1,1 1,-1 1,1 0,-30 14,43-16,0 0,1 1,0 0,-1 1,1-1,1 1,-1 0,1 1,0-1,0 1,0 0,1 0,0 1,0-1,1 1,0 0,0 0,-3 10,6-15,-1 0,1-1,0 1,0 0,0 0,0-1,0 1,0 0,0 0,0-1,1 1,-1 0,1-1,-1 1,1 0,0-1,-1 1,1-1,0 1,0-1,0 1,0-1,1 1,-1-1,0 0,0 0,1 0,-1 0,1 0,-1 0,1 0,2 1,4 1,1 0,0-1,0 0,0 0,10 0,-11-1,192 18,204-6,-338-14,-20-1,0 2,1 2,63 11,-59-3,1-3,57 0,106-8,-78-1,499 2,-622 1,0 0,0 0,-1 2,1 0,-1 0,23 10,73 41,-32-14,-60-33,0-1,34 7,2 1,-45-12,1 1,-1 0,1 0,-1 1,0 0,-1 1,1-1,-1 1,0 1,0 0,0 0,-1 0,0 1,0-1,-1 1,0 1,0-1,-1 1,1 0,-2 0,4 11,5 15,-6-18,-1-1,0 1,-1 0,2 23,-6-35,1 0,-1 0,-1 1,1-1,-1 0,1 0,-1 0,0 0,-1 0,1 0,-1 0,0 0,0 0,0 0,0-1,0 1,-1-1,0 0,0 0,0 0,-6 5,-8 5,0-1,-1 0,-1-1,0-1,-27 10,10-7,-66 14,48-16,-38 6,60-13,-1 1,1 1,-45 15,41-10,-1-1,0-2,-1-2,-48 3,-155-8,155-3,32 3,27 0,1-1,-1-1,1-2,-51-10,45 5,-1 2,0 1,0 1,0 2,-1 1,-37 5,65-4,0 1,0-1,0 1,0 1,0-1,1 1,-11 5,15-7,1 0,0 0,0 1,-1-1,1 0,0 1,-1-1,1 0,0 1,0-1,-1 0,1 1,0-1,0 0,0 1,0-1,0 1,0-1,-1 0,1 1,0-1,0 1,0-1,0 1,0-1,1 0,-1 1,0-1,0 1,0-1,0 0,0 1,0-1,1 1,-1-1,0 0,0 1,1-1,-1 0,0 1,0-1,1 0,-1 0,0 1,1-1,-1 0,0 0,1 0,0 1,21 13,-19-12,14 8,82 44,-85-48,1 0,-1-1,0-1,1-1,25 3,280-2,-189-6,-11 3,113-4,-219 2,-1-1,1 0,0-1,0-1,-1 0,0-1,0 0,16-10,-9 6,0 1,0 1,25-5,31-12,13-17,-63 27,1 2,1 0,40-10,-13 9,-19 3,1 2,1 1,40-1,-27 7,-1 2,87 14,-107-10,-13-3,-1 0,0 2,0 0,0 1,-1 0,18 9,-13-2,2-2,-1-1,30 9,-31-12,-1 0,-1 1,1 1,-1 1,-1 0,1 1,-2 1,1 1,24 23,-8-4,2-1,2-1,0-3,1 0,60 27,-37-25,91 27,70 7,-222-62,56 14,1-2,1-3,0-3,69-1,-113-4,-1 0,0 1,1 0,-1 1,0 1,-1 0,1 0,-1 2,0-1,0 1,0 1,-1 0,0 1,0 0,15 17,23 11,-39-29,0 0,0 1,17 16,-24-20,0-1,-1 1,1 0,-1 0,0 0,0 1,0-1,0 0,-1 1,0-1,0 1,0-1,0 1,-1 6,0-7,0-1,0 1,-1-1,1 1,-1 0,0-1,0 1,0-1,-1 0,1 1,-1-1,0 0,0 0,0 0,0 0,-1 0,1 0,-1-1,-3 4,-6 3,0-1,0-1,-22 11,11-7,-65 31,-98 32,183-73,-38 11,-1-1,0-2,-78 7,24-2,56-7,-61 3,68-9,0-2,0-1,0-2,1-1,0-1,0-2,-44-17,-256-124,52 21,266 122,-1 0,0 1,0 1,-1 0,1 1,-1 1,0 0,0 1,-29 3,42-2,0 0,0 1,0 0,0 0,0 0,0 0,0 0,0 1,0-1,0 1,1 0,-1-1,1 1,-1 1,1-1,0 0,0 0,-3 4,3-2,0 0,0 1,1-1,-1 0,1 0,0 1,0-1,0 0,1 1,-1-1,1 10,1-7,-1 1,2-1,-1 0,1 1,0-1,0 0,1 0,0 0,0 0,0-1,1 1,0-1,1 0,-1 0,9 8,-4-7,1-1,-1 1,2-1,-1-1,22 8,60 13,-51-15,7 0,1-1,1-3,53 1,154-8,-122-2,529 1,-658 1,1-1,0 2,-1-1,1 1,0 0,-1 0,1 1,-1-1,0 2,1-1,-1 1,0 0,0 0,-1 0,1 1,-1 0,1 0,7 9,158 161,-147-150,-18-16,1-1,1 0,-1 0,1-1,0 0,12 7,-2-5,1 0,0-1,34 8,64 6,-61-12,364 44,-414-52,8-1,0 1,-1 0,1 1,-1 1,21 7,-32-10,1 1,-1 1,0-1,1 0,-1 0,0 1,0 0,0-1,0 1,0 0,-1 0,1 0,0 0,-1 0,0 0,1 0,-1 1,0-1,0 0,0 1,0-1,-1 1,1-1,-1 1,1-1,-1 1,0 0,0-1,0 1,0-1,-1 1,1-1,-1 1,0-1,1 1,-3 2,1 2,-1 0,0 0,-1 0,1-1,-1 0,-1 1,-8 8,-42 39,30-31,17-16,-1 0,1 0,-1-1,-1-1,1 0,-16 7,-66 18,30-11,36-12,-1-1,-37 5,-5 0,20-2,-72 2,-9 1,108-9,0 2,0 0,1 1,-24 11,15-5,13-5,0 0,-21 13,33-18,0 1,0 0,0 0,1 0,-1 1,1-1,0 1,0 0,0-1,1 1,-1 1,1-1,-3 8,0 9,2 1,0-1,1 1,1 0,2 0,2 25,0 1,2 308,-5-344,0 0,1 1,0-1,1 0,7 21,-7-27,0 0,1 0,0-1,0 1,1-1,-1 1,1-1,0 0,1 0,-1-1,1 0,9 7,-1-3,0 0,1-1,0-1,0 0,0-1,1-1,0 0,0-1,26 3,12-4,78-4,-43-2,639 4,-705-1,-1-1,1-2,27-7,-24 5,48-5,259 8,-171 5,37-2,-198 0,0 0,0 0,0 0,1 0,-1 0,0 0,0 0,0 0,0 0,0 0,0 0,1 0,-1 0,0 0,0 0,0 0,0 0,0 0,1 0,-1 0,0 0,0 0,0 0,0 0,0-1,0 1,0 0,0 0,1 0,-1 0,0 0,0 0,0 0,0-1,0 1,0 0,0 0,0 0,0 0,0 0,0 0,0-1,0 1,0 0,0 0,0 0,0 0,0 0,0-1,0 1,0 0,0 0,0 0,0 0,0 0,0 0,0-1,0 1,-1 0,1 0,0 0,0 0,0 0,0 0,-12-13,-20-11,-8-3,-2 2,-49-20,-94-32,-1 0,122 43,49 24,-1 2,1 0,-1 1,-1 0,1 1,-1 1,-26-5,26 9,-1-2,1 0,0-1,0 0,0-2,-18-8,27 10,0 0,0-1,0 0,1-1,0 0,0 0,0 0,1-1,0 0,0 0,1-1,0 1,-7-15,-1-10,2 0,1-1,-9-47,13 48,-1 1,-2 0,-1 0,-15-30,20 52,9 18,11 20,8 8,1-1,2-1,34 35,101 92,-145-147,-10-10,0 0,0 0,1 0,0-1,0 0,0-1,0 1,11 2,7 1,32 5,17 4,14 12,192 53,-265-79,0 2,0 0,-1 0,1 2,-1 0,0 0,-1 1,0 1,0 0,0 1,12 11,-14-10,0-1,1 0,1 0,0-2,0 1,0-2,1 0,0 0,0-1,21 4,-16-5,1-1,-1-1,0 0,1-2,-1 0,1-1,30-6,-33 2,0 0,33-15,-35 13,0 0,0 2,1 0,20-4,23 3,0 4,67 4,-20 1,246-3,-333 1,-1 0,0 1,0 2,25 6,69 30,13 3,-111-38,0 1,0 0,-1 0,0 2,0-1,22 20,-15-13,29 18,-20-16,-15-8,-1 0,1-1,0-1,1 0,0-1,15 4,74 9,171 7,-246-24,1-2,-1 0,0-2,-1-1,1-1,52-18,13-17,-81 33,0 0,-1-1,0-1,20-19,-19 14,-1 0,-1-1,-1-1,0 0,11-23,-11 20,0-1,2 2,18-24,-27 38,1 0,1 1,-1-1,0 1,1 0,0 0,-1 0,1 0,1 1,-1 0,0 0,0 1,8-2,6 0,1 1,29 0,-28 2,33-4,38-9,112-2,94 15,-147 1,-139-1,-1 0,1 1,-1 1,16 3,-23-4,0 1,0-1,1 1,-1 0,0 0,-1 1,1-1,0 1,-1-1,1 1,-1 0,0 1,6 6,5 12,-11-17,-1 0,1 0,0-1,1 1,-1-1,1 1,0-1,0-1,0 1,1 0,-1-1,1 0,0 0,0 0,8 3,-7-4,0-1,0 1,0-1,0-1,1 1,-1-1,0 0,0 0,0 0,0-1,12-3,-15 3,0 0,0 0,-1-1,1 1,0-1,-1 0,1 0,-1 0,0 0,1 0,-1 0,0 0,0-1,-1 1,1-1,0 0,-1 1,0-1,1 0,-1 0,0 0,0 0,-1 0,1 0,0-4,-1-2,0 0,-1 1,0-1,0 0,-1 1,0-1,-4-10,-4-16,1-4,-1 1,-23-55,23 70,-1 1,-1 1,0 0,-2 0,-20-22,14 16,1 0,1-1,-23-52,30 59,1-3,2-1,0-1,1 1,-5-46,0 2,1 17,-2 1,-2 1,-3 0,-23-49,31 81,0-1,2 0,1-1,0 0,1 0,1 0,-3-36,6 23,2 0,1 0,2 0,2 0,8-33,-1 22,2 0,1 1,24-44,2 9,71-101,-95 150,-1 0,-2 0,15-43,6-13,80-189,-103 237,-1-1,-2-1,-2 0,-1 0,1-59,-7 87,-5-132,3 123,-1 1,-1 0,-1 0,0 0,-11-22,6 20,-2 1,0 0,-2 1,0 0,-20-19,26 28,-19-24,20 25,0-1,-1 1,0 1,0-1,-1 2,1-1,-2 1,-11-7,10 8,0 1,0 0,1-1,-1 0,1-1,1 0,-1-1,1 0,0 0,-13-17,9 7,0 1,-2 0,0 1,-1 1,0 0,-30-19,-118-62,121 74,1-1,1-3,-52-41,75 53,0 1,-1 0,-25-11,-29-19,72 42,0 0,0 1,-1-1,1 0,-1 0,1 1,0-1,-1 1,1-1,-1 1,-2-1,4 1,-1 1,1-1,-1 0,1 0,-1 1,1-1,-1 0,1 0,-1 1,1-1,-1 1,1-1,-1 0,1 1,0-1,-1 1,1-1,0 1,0-1,-1 1,1-1,0 1,0-1,0 1,-1-1,1 1,0-1,0 1,0 0,0-1,0 1,0-1,0 1,0-1,1 1,-1 0,0-1,0 2,5 27,1 0,1 0,21 53,-21-64,42 101,112 198,-154-306,1 1,0-1,1-1,0 0,1 0,0 0,1-2,0 1,0-1,0-1,23 11,-25-13,0 1,0-1,-1 1,0 0,0 1,-1 0,0 1,0-1,0 1,8 14,2 8,25 59,-21-44,-3-3,-2 0,-2 1,-1 0,10 71,-15-46,-2 2,-6 90,-4 427,5-344,-4-189,-3 1,-2-2,-26 92,17-78,-15 114,24 315,10-295,-1-178,1 0,2 0,0 0,1-1,1 0,0 0,12 22,78 143,-77-153,-2 0,22 64,-23-58,1-2,24 41,7 13,-40-75,0 0,-1 1,0 0,-2 0,0 0,-1 1,3 31,-6-28,-1 0,-1 0,-1 0,-8 37,7-47,-1 0,0 0,-1-1,0 1,-1-1,0 0,-1-1,0 0,-15 17,5-9,0 0,-1-1,-1-1,-22 14,33-25,0 1,1 0,-1 1,1-1,1 1,-1 1,-7 11,12-16,-1 1,1 0,0 0,0 0,0 0,0 0,1 0,-1 0,1 1,0-1,1 0,-1 1,1-1,0 1,0-1,0 1,2 8,-2-11,1 0,-1 0,1-1,0 1,0 0,0 0,0-1,0 1,0 0,1-1,-1 1,1-1,-1 0,1 1,-1-1,1 0,-1 0,4 2,-2-2,0 0,1-1,-1 1,0-1,0 1,0-1,0 0,0 0,1 0,5-2,5-1,-1-1,1-1,0 0,14-8,-21 9,87-48,-24 12,-22 15,0-2,-2-2,64-53,-101 74,-1-2,0 1,0-1,-1 0,12-22,21-58,-23 47,-15 40,-1 0,1-1,0 1,0 0,0 1,0-1,1 0,-1 0,1 1,-1 0,1-1,0 1,0 0,0 0,0 1,1-1,-1 0,0 1,1 0,-1 0,1 0,-1 0,1 1,-1-1,1 1,-1 0,1 0,0 0,6 2,5 1,0 0,0 1,0 1,-1 0,23 12,4 2,38 19,-71-33,0 0,-1 1,0-1,0 1,0 1,0 0,6 8,1 5,8 11,1-1,39 38,-32-37,41 57,-28-34,-36-46,0-1,1 0,0-1,16 10,-18-12,1 0,-1 0,0 0,-1 1,1 0,-1 1,0-1,0 1,8 11,6 24,-7-15,23 37,-18-38,11 18,2-1,39 42,-53-69,0-1,20 13,14 12,-5-3,-30-25,-1 0,0 1,17 20,-24-25,-2-1,0 0,0 0,-1 1,0-1,4 8,-7-13,-1 0,1 0,-1 1,0-1,1 0,-1 0,0 0,0 0,0 0,0 0,0 0,0 0,0 1,0-1,0 0,0 0,-1 0,1 0,0 0,-1 0,1 0,-1 0,1 0,-1 0,1 0,-1 0,0 0,0 0,1-1,-1 1,0 0,0 0,0-1,0 1,0-1,0 1,0-1,0 1,0-1,0 1,0-1,0 0,-2 1,-10 2,0 0,-1-1,1-1,-1 0,-16 0,-2-3,-36-6,-192-47,255 54,-65-18,47 11,-1 2,0 0,-43-4,-199 10,114 2,132-3,0-1,-1-1,-22-7,17 4,-30-3,-75-9,79 9,-74-4,-139 13,108 1,140-2,0 0,-28-7,33 5,10 3,1-1,-1 1,0 0,1-1,-1 1,0 0,1 0,-1 1,0-1,1 0,-1 0,1 1,-1-1,1 1,-1-1,0 1,1 0,0 0,-1-1,1 1,-1 0,1 0,0 1,0-1,0 0,0 0,0 0,0 1,0-1,0 1,0-1,0 1,1-1,-1 1,1-1,-1 1,0 1,-1 8,1-1,0 0,0 1,2 18,-1-17,-1 15,2 27,-1-50,0 0,1 0,-1 0,1 0,0 0,0 0,1 0,-1 0,3 4,-3-7,-1-1,0 1,1 0,-1-1,0 1,1-1,-1 1,1-1,-1 1,1-1,-1 1,1-1,-1 1,1-1,-1 0,1 1,0-1,-1 0,1 1,0-1,-1 0,1 0,0 0,-1 0,1 0,0 0,-1 0,1 0,0 0,1 0,-1-1,0 1,1-1,-1 0,0 0,0 0,0 0,1 0,-1-1,0 1,0 0,-1 0,1-1,1 0,2-6,-1 0,1 0,3-17,0-19,-1 0,-3 0,-4-76,0 56,-2-364,5 406,1 0,1 0,1 1,0 0,2 0,0 0,12-22,-9 22,-1 0,-1 0,-2 0,0-1,-1 0,4-38,-10 46,-1 1,0 0,0-1,-2 1,0 0,-9-22,-4-12,15 41,0-5,-1 1,0 0,-1 0,-1 1,1-1,-1 1,-11-14,-63-84,53 68,-3 1,-36-37,57 67,-1 1,0 0,0 0,-1 1,1 0,-2 1,1 0,0 0,-1 1,0 1,-17-4,-3 2,-1 2,-59 1,64 4,0 2,0 1,0 1,1 1,-41 17,41-15,-15 7,23-9,-1 0,1-1,-1-1,0 0,-34 2,9-5,1-1,-57 9,-4 12,52-10,0-3,-82 5,100-13,-151-4,164 1,0-1,0-1,1-1,-1 0,1-2,-33-15,19 4,-22-11,-98-37,-2 16,-134-48,10-21,178 73,-154-47,154 50,80 32,0 1,-1 1,0 1,0 1,-45-7,41 11,0 0,0 2,0 2,0 0,-44 9,66-9,0 0,0 1,1 0,-1 0,1 1,-1-1,1 1,0 0,0 0,-5 5,0 3,1-1,-12 19,17-25,-1 1,1 0,-1-1,0 0,0 0,-1 0,0 0,1-1,-1 1,-6 2,-50 20,13-6,33-13,-1-1,0-1,0 0,0-1,-1-1,-27 2,-103-4,80-3,28-2,1 0,0-3,1-1,-49-17,57 16,-98-32,-137-65,246 97,0-2,0-1,2 0,-22-20,-7-5,8 8,-1 2,-73-38,28 28,-24-11,92 39,1 1,-1-2,1 0,-23-22,-84-93,114 117,0-1,1 0,0-1,1 0,-1 0,-5-18,6 16,-1-1,0 1,-1 0,-9-13,-21-23,-84-99,113 137,0 0,1-1,1 0,0 0,0-1,1 1,-4-18,-16-32,13 35,-12-39,2 2,19 58,1 0,-1 0,0 0,-1 0,1 0,-1 1,0-1,0 1,0 0,-6-4,-5-2,-31-17,-8-5,12 6,33 21,0 0,0-1,1 1,0-2,0 1,1-1,0 0,-7-8,8 6,0 2,-1-1,0 1,0 0,0 1,-1-1,0 2,0-1,-1 1,1 0,-1 1,0 0,-10-3,1-1,1-1,1 0,-1-1,2-1,-1-1,2 0,-16-16,15 14,0 0,0 1,-1 1,-1 1,0 0,-22-10,-90-25,-31-14,-113-76,259 129,-1 1,-1 1,1 0,-19-3,16 4,1 0,-33-14,-12-12,3-3,-90-64,132 86,0 1,0 0,-1 2,-30-11,-25-11,-23-17,-181-59,245 98,-53-7,-19-5,-35-26,118 37,1 0,0-2,0-1,-26-19,28 18,-1 1,0 1,-1 0,-41-14,34 14,8 1,1 0,1-1,-1-1,2-1,-29-28,-3-1,-24-19,-97-73,-39-2,143 85,50 37,-2 1,0 0,-36-19,-59-14,68 30,-42-22,38 16,30 13,-1 0,1 0,-18-14,21 13,-1 0,0 2,-28-12,-9-4,30 15,1 0,-1 1,0 2,-32-6,26 7,0-2,-31-12,40 11,-1 1,0 2,0 0,0 1,0 1,-37-1,27 2,1-2,-53-14,48 10,-74-24,103 30,-10-2,1-1,-27-13,38 16,1 0,-1-1,1 1,-1-1,1 1,0-1,0 0,0 0,0-1,0 1,1 0,-1-1,1 0,0 0,-2-6,-11-34,-24-69,33 96,1 0,1 0,0 0,1 0,0-25,4-91,1 63,-2 55,1 1,1-1,1 1,0-1,1 1,0 0,1 1,0-1,1 1,15-24,-26 42,-1 2,1-1,0 0,0 1,-3 8,2 0,2 1,0 0,0 0,2 0,-2 25,5 86,1-62,-1-44,0 13,-2-1,-5 41,4-63,-1 1,0-1,0 0,-1 0,0-1,-1 1,-1-1,1 0,-2 0,-8 11,10-14,0 0,0 0,0 1,1 0,1 0,-1 0,1 0,0 0,1 1,0-1,1 1,-1 0,1-1,1 1,0 0,1 9,1 0,2 1,0-1,1 0,0 0,2-1,11 25,-3-8,-12-26,1 1,-1-1,1 0,1-1,-1 1,1-1,1 0,10 11,12 6,44 29,7 5,-68-49,1 0,0-1,1 0,0-1,0-1,0 0,1 0,-1-1,1-1,1 0,-1-1,0-1,21 1,11-2,-30-2,1 1,-1 1,0 0,0 2,0-1,0 2,0 0,15 7,121 48,-65-28,-63-23,32 7,5 1,80 19,-68-17,-52-14,-1 0,1 2,27 12,-22-5,0 1,-1 1,-1 1,31 27,-37-30,0 0,1-1,23 12,-18-11,32 22,34 23,-16-13,-16-11,-41-25,-1 1,0 1,16 13,-19-13,-1 1,0 0,-1 1,0 1,-1-1,-1 2,14 28,-17-32,0-1,0-1,0 1,1-1,15 14,46 39,-32-32,-32-26,12 10,29 21,-38-31,0 0,0 0,1-1,-1 0,1 0,0-1,14 3,-12-3,0-1,1 0,-1-1,0 0,1-1,-1 0,21-4,-27 3,-1 1,1 0,0-1,0 0,-1 0,1 0,-1 0,1 0,-1-1,0 0,0 1,0-1,0 0,-1-1,1 1,-1 0,0-1,0 1,0-1,0 0,0 0,1-7,1-6,-2-1,0 0,0 0,-2 0,0-1,-2 1,-3-22,-4-4,-24-74,19 80,-1 1,-3 1,-29-47,-77-96,45 69,-113-183,-6-8,141 218,-188-263,190 266,31 44,-41-49,25 43,-76-62,-54-23,168 126,-124-89,115 82,1-1,0 0,0 0,1-2,0 1,1-1,0 0,1 0,0-1,1 0,0-1,-6-21,10 29,1 0,0 0,1 0,-1 0,1-1,0 1,0 0,1 0,-1 0,1 0,2-7,3-7,12-29,-10 30,3-7,2 1,25-37,11-21,-46 75,1 0,0 1,0-1,0 1,1 0,0 0,0 0,1 1,-1 0,9-6,-9 8,1-1,0 2,0-1,0 1,0 0,1 0,-1 1,0 0,1 0,-1 0,1 1,10 0,-8 1,0 0,0 1,0 0,-1 1,1-1,0 2,-1-1,14 9,6 5,29 24,3 3,122 82,-172-120,1-1,0 0,0-1,0 0,1-1,-1 0,24 2,22 5,-48-7,0-1,0 0,0-1,1 0,14 0,-22-1,0 0,-1 0,1-1,-1 1,1 0,-1-1,1 1,0-1,-1 1,0-1,1 0,-1 0,1 0,-1 0,0 0,0 0,1 0,-1 0,0 0,0-1,0 1,0 0,-1-1,1 1,0 0,0-1,-1 1,1-1,-1 0,1 1,-1-1,0 1,0-1,0 0,0 1,0-1,0 1,0-1,0 0,-1-1,-1-7,0 1,-1-1,0 1,0 0,-9-15,6 13,1-1,-7-22,5-4,6 28,-1 0,0 0,-1 0,0 1,0-1,-9-15,-3 1,-2 1,0 0,-1 2,-2 0,0 1,-23-18,-146-96,67 56,-167-77,231 125,-99-69,137 83,1-1,0-1,2 0,-17-23,-1 1,-103-119,-126-190,230 297,-50-101,78 139,-1 1,-1 0,0 1,0-1,-1 2,-22-22,6 7,1-1,-40-58,54 71,-2 1,0 1,0 0,-1 0,-1 1,0 1,-16-9,-1-3,-185-138,176 131,-2 2,-57-28,56 33,21 12,0 0,0 2,-26-6,26 9,0-2,1-1,-37-17,-1-11,0-2,3-2,-72-68,96 77,1-2,1-1,2-1,2-2,1 0,-26-54,14 10,4-2,-42-158,73 231,-1 0,0 0,-1 1,0-1,0 1,-1 0,-7-11,9 16,-1 0,1 0,-1 1,1-1,-1 1,0 0,0 1,0-1,-1 1,1-1,-1 1,1 0,-1 1,0-1,1 1,-1 0,-6 0,-21-1,0 1,-48 6,2 0,7-3,-30 0,-110 17,50 11,-290 93,440-119,-5 2,0-1,-25 4,36-8,0-1,0 0,0 1,-1-2,1 1,0-1,0 1,0-1,0-1,0 1,0-1,-6-3,-41-25,1-2,-62-54,11 9,-79-33,74 48,97 56,1-1,0 0,0 0,1-1,0 0,-13-17,4 1,-17-34,22 36,2 2,0 0,2-1,0 0,-7-36,6 14,-3-60,8 50,3 0,5-59,-1 98,1 1,0-1,1 1,0 0,1 1,0-1,1 1,12-15,-8 9,-5 8,1 1,1 0,0 0,0 0,0 1,1 0,1 1,-1 0,20-10,5 0,63-21,-64 26,-1-1,46-24,-35 11,1 3,2 2,83-27,-89 36,-1-1,0-3,-1-1,55-33,-43 13,-37 26,1 1,0 0,0 1,1 0,0 1,32-11,-36 16,-4 2,0-1,0 0,0 0,-1-1,1 0,-1 0,13-8,65-45,-56 39,-1-1,40-34,-52 40,0 0,1 2,1 0,-1 0,1 2,21-8,-19 9,0-1,-1-1,0-1,-1-1,21-16,12-21,-34 30,1 2,23-18,-12 12,-1-2,26-29,-20 20,-14 17,0 0,2 2,0 0,37-18,-17 9,-19 8,-22 15,0 0,0 0,0 0,0 0,0 0,0 0,1 0,-1 0,0-1,0 1,0 0,0 0,0 0,0 0,0 0,0 0,0 0,0 0,0-1,0 1,1 0,-1 0,0 0,0 0,0 0,0 0,0-1,0 1,0 0,0 0,0 0,0 0,0 0,0 0,-1-1,1 1,0 0,0 0,0 0,0 0,0 0,0 0,0 0,0 0,0-1,0 1,0 0,0 0,-1 0,1 0,0 0,-17 1,-29 9,-71 27,-51 30,145-58,-153 65,-249 99,-13-37,384-126,-84 6,137-16,-9 2,-1 0,1 0,0 1,0 1,0-1,-11 7,-28 10,-69 23,-120 62,116-49,-240 112,352-163,0 1,0 0,1 1,0 0,0 0,1 1,-8 9,-5 8,-19 32,-10 13,-27 19,-107 96,150-156,-2-2,-1-2,0-1,-60 27,90-47,-1-1,1 1,-1-2,0 1,0-1,0 0,0 0,0-1,0-1,-1 1,1-1,0 0,0-1,0 0,-1 0,1-1,0 0,0-1,1 1,-1-1,1-1,-1 0,1 0,-13-10,6 4,1 0,0-2,1 1,0-2,-16-21,24 28,1 0,0 0,0 0,0 0,0 0,1-1,0 1,1-1,-1 0,1 0,1 1,-1-1,1 0,0 0,1 0,0 1,1-10,4-2,0-1,1 1,0 1,2-1,13-20,62-83,-53 79,363-548,-390 584,0 0,0-1,-1 1,4-12,-6 16,-1 1,0-1,1 1,-1-1,0 1,0-1,0 1,0-1,0 1,0-1,0 1,0-1,-1 1,1-1,-1 1,1 0,-1-1,1 1,-1 0,0-1,0 1,0 0,0 0,0-1,0 1,0 0,0 0,-2-1,-23-15,16 10,0 0,0 0,0-1,1 0,-11-12,-7-15,2-2,1 0,3-2,-27-60,39 74,0 0,2 0,0 0,-3-31,-2-103,7 82,5 66,-1 0,0 0,-1 1,-1-1,0 1,0-1,-6-13,7 21,-1-1,1 0,-1 1,1-1,-1 1,0 0,0 0,-1 0,1 0,-1 0,1 1,-1 0,0 0,0 0,0 0,0 0,0 1,0 0,0 0,-1 0,-4 0,-40-3,0 2,-62 6,28-1,-339 0,399-2,0 1,0 0,0 2,-23 7,-86 32,75-22,-41 13,-249 82,244-86,-150 22,253-52,-30 5,1-2,0-1,-38-2,59 0,0-1,0 0,0-1,0 0,0 0,0-1,1 0,-1 0,1-1,0 0,0 0,0-1,1 1,0-2,-1 1,-7-10,-68-77,79 89,1 1,0-1,0 0,0 0,1 0,-1 0,0 0,1 0,0 0,0 0,0-1,0 1,1 0,-1-1,1 1,0 0,0-1,0 1,0-1,0 1,1 0,0-1,0 1,0 0,0 0,0-1,3-3,3-6,0 0,2 1,-1 0,2 0,10-10,42-43,4 3,1 3,4 3,1 3,139-76,-153 96,59-28,-98 53,0 1,1 0,-1 2,33-5,-11 5,52-9,-82 11,1-1,-1 1,0-2,-1 1,1-2,11-7,79-57,35-23,-130 89,0 0,0-1,0 1,0-1,-1 0,0-1,0 1,0-1,-1 0,0 0,0-1,-1 1,6-13,-8 13,1 1,-1-1,0 0,0 0,-1 0,0 1,0-1,0 0,-1 0,0 0,0 1,0-1,-1 0,1 1,-1-1,-1 1,-4-9,-27-39,-46-56,39 55,35 46,0 0,-1 0,0 0,-1 1,-10-8,14 12,1 1,-1 0,0 0,0 0,0 0,-1 1,1-1,0 1,0 0,-1 1,1-1,-1 1,1 0,-1 0,-6 1,-5 2,-1 1,1 1,0 1,-24 12,22-10,-499 243,295-135,12 16,188-114,1 1,0 0,2 2,0 0,1 1,1 1,2 1,0 0,-12 28,14-24,1 1,2 0,-8 32,12-24,2 0,1 0,2 1,4 41,-1-5,-3-20,0-27,1 1,2-1,0 1,10 42,2-9,8 25,-4-29,65 189,-53-169,46 84,-58-130,-12-21,0 0,0 1,-1 0,0 0,4 18,6 28,-8-29,0 1,-2-1,2 31,-8 245,-2-258,-3 0,-2 0,-1-1,-30 85,22-92,-2 0,-1-1,-1-2,-28 35,46-65,-50 73,48-68,0 0,1 0,0 1,0 0,1 0,-2 14,-2 46,4 0,5 77,1-31,-3-110,1 1,-1-1,1 1,1-1,-1 1,1-1,1 0,-1 0,5 7,-2-4,2 0,-1 0,1-1,1 0,10 10,107 111,-109-114,1-1,0-1,0-1,33 18,-26-17,-2 1,31 26,-27-20,2 0,0-2,1-2,42 19,-33-16,-33-17,1 0,-1 0,0 0,0 1,0 0,-1 0,1 0,-1 1,0-1,0 1,-1 0,1 0,-1 1,3 5,-3-2,0 1,0-1,-1 1,0 0,-1 0,0 0,-1 18,0-11,0-1,2 1,-1-1,9 30,-8-39,0-1,1 1,-1-1,1 0,1 0,-1 0,1 0,0 0,1-1,-1 1,1-1,0-1,11 10,41 20,87 40,-97-51,-20-11,1-1,0-2,48 11,92 5,-134-20,78 4,166-7,-132-4,-42 0,118 5,-205-1,1 0,-1 1,0 1,-1 0,1 1,-1 1,0 1,0 0,-1 1,0 1,0 0,-1 1,0 1,-1 0,0 1,13 16,-3-2,1-2,0-1,39 29,-59-49,0 1,0 0,0 0,0 0,-1 1,0-1,0 1,0 0,0 0,-1 0,4 9,-1 5,0 0,2 22,6 27,-7-49,4 11,-1 0,-2 1,6 57,-13-78,1 0,0 0,0-1,1 1,0-1,1 1,0-1,0 0,1 0,1 0,-1-1,1 1,1-1,-1 0,10 9,-10-11,0 0,0 1,-1-1,0 1,0 0,-1 0,0 0,0 0,-1 1,0-1,3 16,-2 4,-2-1,-1 33,-1-35,-1 13,-13 62,-1 10,10-68,-1 0,-1 0,-3-1,-1-1,-25 54,28-67,-10 39,14-44,-1 1,0-2,-15 30,-9 13,3 1,-34 123,56-167,0 1,1-1,1 1,1 0,1 29,2-41,0 1,0-1,0 0,1 0,1 0,-1 0,2 0,-1-1,1 1,0-1,1 0,0 0,0-1,11 13,-5-9,0 0,0 0,1-1,0-1,1 0,0-1,27 13,-20-13,0 0,1-2,0-1,0 0,0-1,42 1,154 12,-12 0,357-15,-290-4,-255 2,3 1,-1-2,1 0,33-6,-49 6,1 0,-1 0,0-1,0 1,0-1,0 0,0 0,0-1,0 1,-1-1,1 1,-1-1,0 0,1-1,-1 1,-1 0,1-1,-1 0,1 0,-1 1,0-1,2-6,-1 0,-1-1,0 0,-1 0,0 0,-1 0,0-1,0 1,-1 0,-1 0,0 0,0 0,-1 1,-1-1,0 0,0 1,-11-18,6 13,0 0,-1 1,-1 0,0 1,-1 0,0 0,-1 2,-1-1,0 2,-16-11,19 16,0-1,-1 2,1-1,-1 2,1-1,-1 2,-24-3,-2 3,-46 3,52 1,0-1,-50-7,26-5,0-2,-67-26,-100-57,59 3,159 89,0 0,1 1,-1-2,1 1,0 0,0-1,1 0,-1 0,1 0,0 0,0 0,1-1,-1 1,1-1,1 0,-1 0,-1-10,1-7,1 0,0-1,5-30,-1 7,-3-53,4-48,-3 138,2 1,0-1,0 1,0 0,1 0,1 0,-1 0,2 0,7-10,14-24,-26 40,5-8,0-1,1 1,14-18,-18 25,1 1,-1-1,1 1,0 0,0 1,0-1,0 1,1-1,-1 1,1 1,-1-1,1 1,7-2,14 0,-1 1,1 1,37 3,-41 0,0-1,0-1,-1-1,1-1,32-7,-23 2,0 2,0 1,35 0,-2 0,-45 1,0-1,-1 0,1-2,-1 0,-1 0,1-2,-1 0,0-2,-1 1,28-23,-31 22,1 0,0 1,1 1,0 0,0 1,1 0,0 1,0 1,18-3,-18 4,0 0,0-1,0-1,0 0,-1-1,0-1,-1 0,0-1,0-1,0 0,-2-1,15-14,-18 16,0 0,1 0,0 1,1 1,0-1,0 2,1 0,0 0,0 1,0 0,21-4,23-4,-12 2,1 2,89-6,-132 15,21 0,-1 0,0 1,42 7,-58-6,1 0,0 0,-1 1,0 0,1 0,-1 0,-1 1,1-1,0 2,-1-1,0 0,0 1,0 0,-1 0,1 1,6 10,80 113,-48-72,-22-29,0 2,-2 0,-2 1,-1 0,15 41,-18-33,34 90,-31-91,-2 1,-1 0,-2 1,-2 1,-2 0,3 54,-10 87,-2-83,3-93,-1 0,-1 0,1 0,-1 0,0 0,0 0,-1 0,0 0,0 0,0 0,-1-1,0 1,0-1,0 0,-1 1,0-2,0 1,0 0,0-1,-8 6,-4 4,-1 0,0-1,-36 19,46-29,0 0,0-1,0 1,0-1,-1-1,1 1,-1-1,0 0,1-1,-1 0,0 0,1-1,-1 0,-12-3,-22-10,-78-36,74 29,16 8,15 5,1 2,-1 0,-1 0,1 2,-31-6,22 8,2 0,-36-8,49 8,1-1,-1 0,1-1,0 0,0 0,0 0,-10-9,-41-33,-111-77,-216-106,203 140,181 88,1 1,0-1,0 1,-1-1,1 0,0 0,0 1,0-1,0 0,0 0,0 0,0 0,1 0,-1 0,0 0,1-1,-1 1,0 0,1 0,-1-2,1 2,0 0,0 0,0 0,1 0,-1 0,0 0,1 0,-1 0,1 0,-1 0,1 1,-1-1,1 0,-1 0,1 0,0 1,0-1,-1 0,1 1,1-2,7-4,1 1,-1 0,1 0,11-3,-10 3,43-17,150-67,-161 68,3-3,1 2,98-31,-133 51,0 0,0 1,0 0,0 1,0 1,0 0,0 0,0 1,0 0,-1 1,23 9,5 5,74 44,-77-40,-23-14,513 311,-514-311,-1 1,-1 0,0 1,0 0,15 18,-21-22,-1 0,0 1,0-1,0 1,0 0,-1 0,0 0,0 0,-1 0,0 1,0-1,0 0,-1 13,-8 74,4-72,1 1,2-1,0 1,1 0,1-1,5 28,-5-45,0 0,0-1,1 1,-1 0,1 0,0-1,0 1,0-1,0 1,1-1,-1 0,1 0,0 0,0 0,5 3,-3-3,1 0,-1 0,1-1,0 0,0 0,0-1,0 1,0-1,11 0,277 0,-129-5,-128 4,55-7,-77 4,0 0,0-1,0 0,-1-1,0-1,19-10,10-6,47-16,-55 25,0-3,53-31,-81 42,0 0,0-1,-1 0,1 0,-1-1,-1 0,0 0,0 0,0 0,-1-1,0 0,0 0,-1 0,0 0,0-1,-1 1,2-13,-1-12,0-1,-2 1,-4-43,0 11,3 45,0 9,0 0,0 0,-5-21,4 29,0 0,0-1,0 1,-1 0,1-1,-1 1,0 0,0 0,0 1,0-1,-1 0,1 1,-1-1,0 1,1 0,-5-3,-8-3,-1 1,0 0,0 1,-32-8,27 9,1-1,-35-16,-130-74,13 17,131 63,-1 3,0 1,-1 1,0 3,0 2,-52-2,-74-8,-16-1,151 16,-107 4,122-1,1 1,-1 0,0 1,1 1,-24 10,23-7,3-1,-1 0,1 1,-25 17,-4 5,32-21,0-1,0 1,1 1,-21 22,23-19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2-01T22:24:57.136"/>
    </inkml:context>
    <inkml:brush xml:id="br0">
      <inkml:brushProperty name="width" value="0.5" units="cm"/>
      <inkml:brushProperty name="height" value="1" units="cm"/>
      <inkml:brushProperty name="color" value="#A2D762"/>
      <inkml:brushProperty name="tip" value="rectangle"/>
      <inkml:brushProperty name="rasterOp" value="maskPen"/>
      <inkml:brushProperty name="ignorePressure" value="1"/>
    </inkml:brush>
  </inkml:definitions>
  <inkml:trace contextRef="#ctx0" brushRef="#br0">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2-01T22:27:14.289"/>
    </inkml:context>
    <inkml:brush xml:id="br0">
      <inkml:brushProperty name="width" value="0.5" units="cm"/>
      <inkml:brushProperty name="height" value="1" units="cm"/>
      <inkml:brushProperty name="color" value="#A2D762"/>
      <inkml:brushProperty name="tip" value="rectangle"/>
      <inkml:brushProperty name="rasterOp" value="maskPen"/>
      <inkml:brushProperty name="ignorePressure" value="1"/>
    </inkml:brush>
  </inkml:definitions>
  <inkml:trace contextRef="#ctx0" brushRef="#br0">101 0,'-5'0,"-9"0,-2 6,-15 8,-4 2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2-01T22:27:15.926"/>
    </inkml:context>
    <inkml:brush xml:id="br0">
      <inkml:brushProperty name="width" value="0.5" units="cm"/>
      <inkml:brushProperty name="height" value="1" units="cm"/>
      <inkml:brushProperty name="color" value="#A2D762"/>
      <inkml:brushProperty name="tip" value="rectangle"/>
      <inkml:brushProperty name="rasterOp" value="maskPen"/>
      <inkml:brushProperty name="ignorePressure" value="1"/>
    </inkml:brush>
  </inkml:definitions>
  <inkml:trace contextRef="#ctx0" brushRef="#br0">1391 0,'-6'0,"-8"0,-8 0,-6 6,-10 8,-11 1,-27 5,-18 10,-24 1,-15 1,-16-5,1-8,7-6,15-5,23-5,29-9,28-9,21-2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1T22:27:28.731"/>
    </inkml:context>
    <inkml:brush xml:id="br0">
      <inkml:brushProperty name="width" value="0.5" units="cm"/>
      <inkml:brushProperty name="height" value="1" units="cm"/>
      <inkml:brushProperty name="color" value="#A2D762"/>
      <inkml:brushProperty name="tip" value="rectangle"/>
      <inkml:brushProperty name="rasterOp" value="maskPen"/>
      <inkml:brushProperty name="ignorePressure" value="1"/>
    </inkml:brush>
  </inkml:definitions>
  <inkml:trace contextRef="#ctx0" brushRef="#br0">893 43 0,'-65'-43'0,"-763"43"0,1721 43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E516DE-54EF-4A66-AB3C-D3BF2965A6FE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4D3DAF-EA58-48D1-9D61-FCF1F60EB5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5685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06B33B-6300-DF45-8030-18BAD58C4CA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3046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7936AE-BC10-6888-F081-71A3F80C2D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81F35CE-89D2-948B-FC1C-C6B86B66FC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7031832-75AF-6FD0-1739-5C3BC4E73B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5CDF99-6006-C40E-13D6-56CEBBC1EB5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4D3DAF-EA58-48D1-9D61-FCF1F60EB55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349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A3D67F-96A0-B1A4-F7AA-2E9F294D92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D99F5B5-2EC0-AF27-5539-5C8DDF4FFA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FBC3512-C87C-D223-79ED-42FFD656B8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65A082-98AA-A7D3-F503-CBD0A84E1F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4D3DAF-EA58-48D1-9D61-FCF1F60EB55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3348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F1062F-18E1-B1C0-62C4-6410127345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81DE66B-30DB-CFDA-457C-3670A8991FE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150D0CA-1044-54C9-3D8D-33AA9ADC6D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8CB329-4A3F-FD52-B3A3-AA2D49D3AD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4D3DAF-EA58-48D1-9D61-FCF1F60EB55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5089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C15372-525D-D33A-600E-2ADCD9B29C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B9CBCE9-5E76-B953-DF27-0A0ACC1331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58CDD7D-B895-93FD-7AB3-5D701D3A1F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205503-EE4B-7A7A-D9B7-7AA5E3BC23C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4D3DAF-EA58-48D1-9D61-FCF1F60EB55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1608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0DBB72-DED5-48FC-88EA-D4B47F9D41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C4BF363-4FCA-217B-02EF-2FC17D9FF40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FDA133C-7393-FFB4-5914-7869353EF6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4C0653-1498-3D5C-73B2-E02A7DA94AF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4D3DAF-EA58-48D1-9D61-FCF1F60EB55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6845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4D3DAF-EA58-48D1-9D61-FCF1F60EB55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3199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9.png"/><Relationship Id="rId16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image" Target="../media/image24.png"/><Relationship Id="rId16" Type="http://schemas.openxmlformats.org/officeDocument/2006/relationships/image" Target="../media/image3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5" Type="http://schemas.openxmlformats.org/officeDocument/2006/relationships/image" Target="../media/image3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openxmlformats.org/officeDocument/2006/relationships/image" Target="../media/image39.png"/><Relationship Id="rId16" Type="http://schemas.openxmlformats.org/officeDocument/2006/relationships/image" Target="../media/image5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5" Type="http://schemas.openxmlformats.org/officeDocument/2006/relationships/image" Target="../media/image5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Relationship Id="rId14" Type="http://schemas.openxmlformats.org/officeDocument/2006/relationships/image" Target="../media/image51.png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12" Type="http://schemas.openxmlformats.org/officeDocument/2006/relationships/image" Target="../media/image64.png"/><Relationship Id="rId2" Type="http://schemas.openxmlformats.org/officeDocument/2006/relationships/image" Target="../media/image54.png"/><Relationship Id="rId16" Type="http://schemas.openxmlformats.org/officeDocument/2006/relationships/image" Target="../media/image6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8.png"/><Relationship Id="rId11" Type="http://schemas.openxmlformats.org/officeDocument/2006/relationships/image" Target="../media/image63.png"/><Relationship Id="rId5" Type="http://schemas.openxmlformats.org/officeDocument/2006/relationships/image" Target="../media/image57.png"/><Relationship Id="rId15" Type="http://schemas.openxmlformats.org/officeDocument/2006/relationships/image" Target="../media/image67.pn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Relationship Id="rId14" Type="http://schemas.openxmlformats.org/officeDocument/2006/relationships/image" Target="../media/image66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1.png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train on the railway tracks&#10;&#10;Description automatically generated with medium confidence">
            <a:extLst>
              <a:ext uri="{FF2B5EF4-FFF2-40B4-BE49-F238E27FC236}">
                <a16:creationId xmlns:a16="http://schemas.microsoft.com/office/drawing/2014/main" id="{0ED85049-50B0-2D9D-0234-C8D9ACA1FA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6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18254" y="260974"/>
            <a:ext cx="4173923" cy="632797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4A3B5B6-DAB8-C1AE-9C55-433BE1FD6A25}"/>
              </a:ext>
            </a:extLst>
          </p:cNvPr>
          <p:cNvSpPr/>
          <p:nvPr userDrawn="1"/>
        </p:nvSpPr>
        <p:spPr>
          <a:xfrm>
            <a:off x="0" y="269046"/>
            <a:ext cx="7770712" cy="632797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CSX_Logo.png">
            <a:extLst>
              <a:ext uri="{FF2B5EF4-FFF2-40B4-BE49-F238E27FC236}">
                <a16:creationId xmlns:a16="http://schemas.microsoft.com/office/drawing/2014/main" id="{3896A059-90D1-D026-2E17-7354A856D3D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279" y="5703790"/>
            <a:ext cx="1307889" cy="51044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3EFE65D-064E-1A33-30BA-7B408BA4FE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3416" y="1685840"/>
            <a:ext cx="6364219" cy="2505808"/>
          </a:xfrm>
        </p:spPr>
        <p:txBody>
          <a:bodyPr anchor="t">
            <a:normAutofit/>
          </a:bodyPr>
          <a:lstStyle>
            <a:lvl1pPr algn="l">
              <a:defRPr sz="6000" b="1" cap="none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Title Of The </a:t>
            </a:r>
            <a:br>
              <a:rPr lang="en-US"/>
            </a:br>
            <a:r>
              <a:rPr lang="en-US"/>
              <a:t>Presentation</a:t>
            </a:r>
            <a:br>
              <a:rPr lang="en-US"/>
            </a:br>
            <a:r>
              <a:rPr lang="en-US"/>
              <a:t>Goes Here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C6BC3D6-16FF-CA4C-94CD-0523128EB10D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5980907" y="5799138"/>
            <a:ext cx="1373187" cy="631825"/>
          </a:xfrm>
        </p:spPr>
        <p:txBody>
          <a:bodyPr anchor="ctr">
            <a:normAutofit/>
          </a:bodyPr>
          <a:lstStyle/>
          <a:p>
            <a:pPr marL="0" indent="0" algn="r">
              <a:buNone/>
            </a:pPr>
            <a:r>
              <a:rPr lang="en-US" sz="2400" b="1">
                <a:solidFill>
                  <a:schemeClr val="bg1"/>
                </a:solidFill>
              </a:rPr>
              <a:t>2023</a:t>
            </a:r>
          </a:p>
        </p:txBody>
      </p:sp>
    </p:spTree>
    <p:extLst>
      <p:ext uri="{BB962C8B-B14F-4D97-AF65-F5344CB8AC3E}">
        <p14:creationId xmlns:p14="http://schemas.microsoft.com/office/powerpoint/2010/main" val="996341894"/>
      </p:ext>
    </p:extLst>
  </p:cSld>
  <p:clrMapOvr>
    <a:masterClrMapping/>
  </p:clrMapOvr>
  <p:transition spd="med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Header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9D298AD-FE43-354F-8823-B85320F411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554"/>
          <a:stretch/>
        </p:blipFill>
        <p:spPr>
          <a:xfrm>
            <a:off x="9299884" y="1071284"/>
            <a:ext cx="2906526" cy="5786714"/>
          </a:xfrm>
          <a:prstGeom prst="rect">
            <a:avLst/>
          </a:prstGeom>
          <a:noFill/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0569379-6929-CA40-97EA-51A4DB5570E8}"/>
              </a:ext>
            </a:extLst>
          </p:cNvPr>
          <p:cNvCxnSpPr>
            <a:cxnSpLocks/>
          </p:cNvCxnSpPr>
          <p:nvPr userDrawn="1"/>
        </p:nvCxnSpPr>
        <p:spPr>
          <a:xfrm>
            <a:off x="647683" y="2451277"/>
            <a:ext cx="7287768" cy="0"/>
          </a:xfrm>
          <a:prstGeom prst="line">
            <a:avLst/>
          </a:prstGeom>
          <a:noFill/>
          <a:ln w="38100" cap="flat" cmpd="sng" algn="ctr">
            <a:solidFill>
              <a:srgbClr val="F9A01B"/>
            </a:solidFill>
            <a:prstDash val="solid"/>
          </a:ln>
          <a:effectLst/>
        </p:spPr>
      </p:cxnSp>
      <p:sp>
        <p:nvSpPr>
          <p:cNvPr id="10" name="Text Placeholder 20">
            <a:extLst>
              <a:ext uri="{FF2B5EF4-FFF2-40B4-BE49-F238E27FC236}">
                <a16:creationId xmlns:a16="http://schemas.microsoft.com/office/drawing/2014/main" id="{D00E42CC-4BE6-C446-B9C4-ABD5DAA0DEB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54022" y="2004887"/>
            <a:ext cx="7159448" cy="32188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35000"/>
              <a:buFontTx/>
              <a:buNone/>
              <a:tabLst/>
              <a:defRPr sz="2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1" name="Text Placeholder 55">
            <a:extLst>
              <a:ext uri="{FF2B5EF4-FFF2-40B4-BE49-F238E27FC236}">
                <a16:creationId xmlns:a16="http://schemas.microsoft.com/office/drawing/2014/main" id="{6665F585-DFC1-2E40-BBD9-D0522F08A11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47683" y="2633684"/>
            <a:ext cx="7287768" cy="2706213"/>
          </a:xfr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kumimoji="0" lang="en-US" sz="1600" b="0" i="0" u="none" strike="noStrike" kern="1200" cap="none" spc="0" normalizeH="0" baseline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Lorem ipsum dolor sit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amet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consectetur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adipiscing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elit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sed do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eiusmod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tempor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incididunt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ut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labore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et dolore magna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aliqua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Ut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enim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ad minim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veniam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quis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nostrud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exercitation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ullamco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laboris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nisi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ut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aliquip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ex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ea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commodo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consequat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Duis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aute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irure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dolor in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reprehenderit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in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voluptate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velit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esse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cillum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dolore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eu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fugiat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nulla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pariatur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Lorem ipsum dolor sit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amet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consectetur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adipiscing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elit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sed do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eiusmod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tempor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incididunt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ut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labore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et dolore magna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aliqua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Ut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enim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ad minim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veniam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quis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nostrud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exercitation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ullamco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laboris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nisi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ut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aliquip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ex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ea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commodo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consequat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Duis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aute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irure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dolor in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reprehenderit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in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voluptate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velit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esse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cillum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dolore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eu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fugiat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nulla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pariatur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D6C192-36D4-E743-8CED-8C2B5D3904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10708751"/>
      </p:ext>
    </p:extLst>
  </p:cSld>
  <p:clrMapOvr>
    <a:masterClrMapping/>
  </p:clrMapOvr>
  <p:transition spd="med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Header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2488C7F1-3407-7C44-913F-CDE7D71665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554"/>
          <a:stretch/>
        </p:blipFill>
        <p:spPr>
          <a:xfrm>
            <a:off x="9299884" y="1071284"/>
            <a:ext cx="2906526" cy="5786714"/>
          </a:xfrm>
          <a:prstGeom prst="rect">
            <a:avLst/>
          </a:prstGeom>
          <a:noFill/>
        </p:spPr>
      </p:pic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54D9C8D-51DE-2B44-93EA-112730A8E9AE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9299575" y="1071563"/>
            <a:ext cx="2892425" cy="5786437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0569379-6929-CA40-97EA-51A4DB5570E8}"/>
              </a:ext>
            </a:extLst>
          </p:cNvPr>
          <p:cNvCxnSpPr>
            <a:cxnSpLocks/>
          </p:cNvCxnSpPr>
          <p:nvPr userDrawn="1"/>
        </p:nvCxnSpPr>
        <p:spPr>
          <a:xfrm>
            <a:off x="647683" y="2451277"/>
            <a:ext cx="7287768" cy="0"/>
          </a:xfrm>
          <a:prstGeom prst="line">
            <a:avLst/>
          </a:prstGeom>
          <a:noFill/>
          <a:ln w="38100" cap="flat" cmpd="sng" algn="ctr">
            <a:solidFill>
              <a:srgbClr val="F9A01B"/>
            </a:solidFill>
            <a:prstDash val="solid"/>
          </a:ln>
          <a:effectLst/>
        </p:spPr>
      </p:cxnSp>
      <p:sp>
        <p:nvSpPr>
          <p:cNvPr id="10" name="Text Placeholder 20">
            <a:extLst>
              <a:ext uri="{FF2B5EF4-FFF2-40B4-BE49-F238E27FC236}">
                <a16:creationId xmlns:a16="http://schemas.microsoft.com/office/drawing/2014/main" id="{D00E42CC-4BE6-C446-B9C4-ABD5DAA0DEB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54022" y="2004887"/>
            <a:ext cx="7159448" cy="32188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35000"/>
              <a:buFontTx/>
              <a:buNone/>
              <a:tabLst/>
              <a:defRPr sz="2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1" name="Text Placeholder 55">
            <a:extLst>
              <a:ext uri="{FF2B5EF4-FFF2-40B4-BE49-F238E27FC236}">
                <a16:creationId xmlns:a16="http://schemas.microsoft.com/office/drawing/2014/main" id="{6665F585-DFC1-2E40-BBD9-D0522F08A11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47683" y="2633684"/>
            <a:ext cx="7287768" cy="2706213"/>
          </a:xfr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kumimoji="0" lang="en-US" sz="1600" b="0" i="0" u="none" strike="noStrike" kern="1200" cap="none" spc="0" normalizeH="0" baseline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Lorem ipsum dolor sit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amet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consectetur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adipiscing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elit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sed do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eiusmod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tempor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incididunt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ut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labore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et dolore magna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aliqua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Ut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enim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ad minim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veniam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quis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nostrud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exercitation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ullamco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laboris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nisi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ut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aliquip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ex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ea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commodo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consequat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Duis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aute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irure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dolor in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reprehenderit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in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voluptate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velit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esse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cillum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dolore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eu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fugiat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nulla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pariatur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Lorem ipsum dolor sit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amet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consectetur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adipiscing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elit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sed do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eiusmod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tempor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incididunt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ut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labore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et dolore magna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aliqua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Ut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enim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ad minim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veniam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quis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nostrud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exercitation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ullamco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laboris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nisi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ut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aliquip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ex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ea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commodo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consequat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Duis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aute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irure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dolor in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reprehenderit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in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voluptate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velit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esse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cillum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dolore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eu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fugiat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nulla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pariatur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D6C192-36D4-E743-8CED-8C2B5D3904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84067873"/>
      </p:ext>
    </p:extLst>
  </p:cSld>
  <p:clrMapOvr>
    <a:masterClrMapping/>
  </p:clrMapOvr>
  <p:transition spd="med">
    <p:pul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Header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7ED3C57-594B-1F40-835C-782683C707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179"/>
          <a:stretch/>
        </p:blipFill>
        <p:spPr>
          <a:xfrm>
            <a:off x="5671983" y="1071563"/>
            <a:ext cx="6516841" cy="5786437"/>
          </a:xfrm>
          <a:prstGeom prst="rect">
            <a:avLst/>
          </a:prstGeom>
        </p:spPr>
      </p:pic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54D9C8D-51DE-2B44-93EA-112730A8E9AE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5671983" y="1071563"/>
            <a:ext cx="6520018" cy="5786437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0569379-6929-CA40-97EA-51A4DB5570E8}"/>
              </a:ext>
            </a:extLst>
          </p:cNvPr>
          <p:cNvCxnSpPr>
            <a:cxnSpLocks/>
          </p:cNvCxnSpPr>
          <p:nvPr userDrawn="1"/>
        </p:nvCxnSpPr>
        <p:spPr>
          <a:xfrm>
            <a:off x="647683" y="2451277"/>
            <a:ext cx="3748471" cy="0"/>
          </a:xfrm>
          <a:prstGeom prst="line">
            <a:avLst/>
          </a:prstGeom>
          <a:noFill/>
          <a:ln w="38100" cap="flat" cmpd="sng" algn="ctr">
            <a:solidFill>
              <a:srgbClr val="F9A01B"/>
            </a:solidFill>
            <a:prstDash val="solid"/>
          </a:ln>
          <a:effectLst/>
        </p:spPr>
      </p:cxnSp>
      <p:sp>
        <p:nvSpPr>
          <p:cNvPr id="10" name="Text Placeholder 20">
            <a:extLst>
              <a:ext uri="{FF2B5EF4-FFF2-40B4-BE49-F238E27FC236}">
                <a16:creationId xmlns:a16="http://schemas.microsoft.com/office/drawing/2014/main" id="{D00E42CC-4BE6-C446-B9C4-ABD5DAA0DEB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54022" y="2004887"/>
            <a:ext cx="3682469" cy="32188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35000"/>
              <a:buFontTx/>
              <a:buNone/>
              <a:tabLst/>
              <a:defRPr sz="2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1" name="Text Placeholder 55">
            <a:extLst>
              <a:ext uri="{FF2B5EF4-FFF2-40B4-BE49-F238E27FC236}">
                <a16:creationId xmlns:a16="http://schemas.microsoft.com/office/drawing/2014/main" id="{6665F585-DFC1-2E40-BBD9-D0522F08A11E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47683" y="2633684"/>
            <a:ext cx="3748471" cy="2706213"/>
          </a:xfr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kumimoji="0" lang="en-US" sz="1600" b="0" i="0" u="none" strike="noStrike" kern="1200" cap="none" spc="0" normalizeH="0" baseline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r>
              <a:rPr lang="en-US"/>
              <a:t>Click to 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D6C192-36D4-E743-8CED-8C2B5D3904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31624746"/>
      </p:ext>
    </p:extLst>
  </p:cSld>
  <p:clrMapOvr>
    <a:masterClrMapping/>
  </p:clrMapOvr>
  <p:transition spd="med">
    <p:pull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Header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7ED3C57-594B-1F40-835C-782683C707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179"/>
          <a:stretch/>
        </p:blipFill>
        <p:spPr>
          <a:xfrm>
            <a:off x="5671983" y="1071563"/>
            <a:ext cx="6516841" cy="5786437"/>
          </a:xfrm>
          <a:prstGeom prst="rect">
            <a:avLst/>
          </a:prstGeom>
        </p:spPr>
      </p:pic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54D9C8D-51DE-2B44-93EA-112730A8E9AE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5671983" y="1071563"/>
            <a:ext cx="6520018" cy="5786437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10" name="Text Placeholder 20">
            <a:extLst>
              <a:ext uri="{FF2B5EF4-FFF2-40B4-BE49-F238E27FC236}">
                <a16:creationId xmlns:a16="http://schemas.microsoft.com/office/drawing/2014/main" id="{D00E42CC-4BE6-C446-B9C4-ABD5DAA0DEB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54022" y="2004887"/>
            <a:ext cx="3682469" cy="32188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35000"/>
              <a:buFontTx/>
              <a:buNone/>
              <a:tabLst/>
              <a:defRPr sz="2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1" name="Text Placeholder 55">
            <a:extLst>
              <a:ext uri="{FF2B5EF4-FFF2-40B4-BE49-F238E27FC236}">
                <a16:creationId xmlns:a16="http://schemas.microsoft.com/office/drawing/2014/main" id="{6665F585-DFC1-2E40-BBD9-D0522F08A11E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47683" y="2510591"/>
            <a:ext cx="3748471" cy="2706213"/>
          </a:xfr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kumimoji="0" lang="en-US" sz="1600" b="0" i="0" u="none" strike="noStrike" kern="1200" cap="none" spc="0" normalizeH="0" baseline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r>
              <a:rPr lang="en-US"/>
              <a:t>Click to 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D6C192-36D4-E743-8CED-8C2B5D3904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95497744"/>
      </p:ext>
    </p:extLst>
  </p:cSld>
  <p:clrMapOvr>
    <a:masterClrMapping/>
  </p:clrMapOvr>
  <p:transition spd="med">
    <p:pull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Header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AF2D7F4-879A-C24F-A6E5-0EC424B7FDA5}"/>
              </a:ext>
            </a:extLst>
          </p:cNvPr>
          <p:cNvSpPr/>
          <p:nvPr userDrawn="1"/>
        </p:nvSpPr>
        <p:spPr>
          <a:xfrm>
            <a:off x="8566178" y="1705708"/>
            <a:ext cx="2971800" cy="43961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0">
            <a:extLst>
              <a:ext uri="{FF2B5EF4-FFF2-40B4-BE49-F238E27FC236}">
                <a16:creationId xmlns:a16="http://schemas.microsoft.com/office/drawing/2014/main" id="{D00E42CC-4BE6-C446-B9C4-ABD5DAA0DEB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54022" y="2004887"/>
            <a:ext cx="3682469" cy="32188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35000"/>
              <a:buFontTx/>
              <a:buNone/>
              <a:tabLst/>
              <a:defRPr sz="2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1" name="Text Placeholder 55">
            <a:extLst>
              <a:ext uri="{FF2B5EF4-FFF2-40B4-BE49-F238E27FC236}">
                <a16:creationId xmlns:a16="http://schemas.microsoft.com/office/drawing/2014/main" id="{6665F585-DFC1-2E40-BBD9-D0522F08A11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47683" y="2510591"/>
            <a:ext cx="7287768" cy="2706213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lang="en-US" sz="1600" b="0" i="0" u="none" strike="noStrike" kern="1200" cap="none" spc="0" normalizeH="0" baseline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Lorem ipsum dolor sit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amet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consectetur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adipiscing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elit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sed do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eiusmod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tempor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incididunt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ut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labore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et dolore magna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aliqua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Ut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enim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ad minim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veniam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quis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nostrud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exercitation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ullamco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laboris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nisi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ut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aliquip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ex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ea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commodo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consequat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Duis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aute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irure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dolor in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reprehenderit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in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voluptate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velit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esse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cillum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dolore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eu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fugiat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nulla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pariatur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Lorem ipsum dolor sit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amet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consectetur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adipiscing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elit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sed do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eiusmod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tempor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incididunt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ut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labore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et dolore magna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aliqua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Ut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enim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ad minim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veniam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quis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nostrud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exercitation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ullamco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laboris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nisi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ut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aliquip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ex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ea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commodo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consequat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Duis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aute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irure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dolor in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reprehenderit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in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voluptate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velit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esse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cillum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dolore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eu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fugiat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nulla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pariatur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D6C192-36D4-E743-8CED-8C2B5D3904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EE98AFF-BDDF-814E-9C20-2C4F08E1636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751121" y="1704975"/>
            <a:ext cx="2601913" cy="4397375"/>
          </a:xfrm>
        </p:spPr>
        <p:txBody>
          <a:bodyPr anchor="ctr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Lorem ipsum </a:t>
            </a:r>
            <a:b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dolor sit </a:t>
            </a:r>
            <a:r>
              <a:rPr kumimoji="0" lang="en-US" sz="2000" b="1" i="0" u="none" strike="noStrike" kern="1200" cap="none" spc="0" normalizeH="0" baseline="0" noProof="0" err="1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amet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000" b="1" i="0" u="none" strike="noStrike" kern="1200" cap="none" spc="0" normalizeH="0" baseline="0" noProof="0" err="1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consectetur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err="1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adipiscing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err="1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elit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sed do </a:t>
            </a:r>
            <a:r>
              <a:rPr kumimoji="0" lang="en-US" sz="2000" b="1" i="0" u="none" strike="noStrike" kern="1200" cap="none" spc="0" normalizeH="0" baseline="0" noProof="0" err="1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eiusmod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err="1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tempor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err="1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incididunt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err="1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ut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err="1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labore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et dolore magna </a:t>
            </a:r>
            <a:r>
              <a:rPr kumimoji="0" lang="en-US" sz="2000" b="1" i="0" u="none" strike="noStrike" kern="1200" cap="none" spc="0" normalizeH="0" baseline="0" noProof="0" err="1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aliqua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Ut </a:t>
            </a:r>
            <a:r>
              <a:rPr kumimoji="0" lang="en-US" sz="2000" b="1" i="0" u="none" strike="noStrike" kern="1200" cap="none" spc="0" normalizeH="0" baseline="0" noProof="0" err="1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enim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ad minim </a:t>
            </a:r>
            <a:r>
              <a:rPr kumimoji="0" lang="en-US" sz="2000" b="1" i="0" u="none" strike="noStrike" kern="1200" cap="none" spc="0" normalizeH="0" baseline="0" noProof="0" err="1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veniam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b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2000" b="1" i="0" u="none" strike="noStrike" kern="1200" cap="none" spc="0" normalizeH="0" baseline="0" noProof="0" err="1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quis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err="1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nostrud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Ut </a:t>
            </a:r>
            <a:r>
              <a:rPr kumimoji="0" lang="en-US" sz="2000" b="1" i="0" u="none" strike="noStrike" kern="1200" cap="none" spc="0" normalizeH="0" baseline="0" noProof="0" err="1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enim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ad minim </a:t>
            </a:r>
            <a:r>
              <a:rPr kumimoji="0" lang="en-US" sz="2000" b="1" i="0" u="none" strike="noStrike" kern="1200" cap="none" spc="0" normalizeH="0" baseline="0" noProof="0" err="1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veniam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000" b="1" i="0" u="none" strike="noStrike" kern="1200" cap="none" spc="0" normalizeH="0" baseline="0" noProof="0" err="1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quis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17488874"/>
      </p:ext>
    </p:extLst>
  </p:cSld>
  <p:clrMapOvr>
    <a:masterClrMapping/>
  </p:clrMapOvr>
  <p:transition spd="med">
    <p:pull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Header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AF2D7F4-879A-C24F-A6E5-0EC424B7FDA5}"/>
              </a:ext>
            </a:extLst>
          </p:cNvPr>
          <p:cNvSpPr/>
          <p:nvPr userDrawn="1"/>
        </p:nvSpPr>
        <p:spPr>
          <a:xfrm>
            <a:off x="8566178" y="1705708"/>
            <a:ext cx="2971800" cy="43961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0">
            <a:extLst>
              <a:ext uri="{FF2B5EF4-FFF2-40B4-BE49-F238E27FC236}">
                <a16:creationId xmlns:a16="http://schemas.microsoft.com/office/drawing/2014/main" id="{D00E42CC-4BE6-C446-B9C4-ABD5DAA0DEB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54022" y="2004887"/>
            <a:ext cx="3682469" cy="32188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35000"/>
              <a:buFontTx/>
              <a:buNone/>
              <a:tabLst/>
              <a:defRPr sz="2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1" name="Text Placeholder 55">
            <a:extLst>
              <a:ext uri="{FF2B5EF4-FFF2-40B4-BE49-F238E27FC236}">
                <a16:creationId xmlns:a16="http://schemas.microsoft.com/office/drawing/2014/main" id="{6665F585-DFC1-2E40-BBD9-D0522F08A11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47683" y="2687692"/>
            <a:ext cx="7287768" cy="2706213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lang="en-US" sz="1600" b="0" i="0" u="none" strike="noStrike" kern="1200" cap="none" spc="0" normalizeH="0" baseline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Lorem ipsum dolor sit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amet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consectetur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adipiscing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elit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sed do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eiusmod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tempor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incididunt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ut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labore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et dolore magna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aliqua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Ut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enim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ad minim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veniam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quis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nostrud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exercitation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ullamco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laboris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nisi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ut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aliquip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ex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ea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commodo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consequat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Duis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aute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irure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dolor in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reprehenderit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in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voluptate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velit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esse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cillum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dolore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eu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fugiat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nulla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pariatur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Lorem ipsum dolor sit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amet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consectetur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adipiscing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elit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sed do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eiusmod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tempor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incididunt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ut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labore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et dolore magna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aliqua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Ut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enim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ad minim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veniam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quis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nostrud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exercitation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ullamco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laboris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nisi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ut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aliquip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ex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ea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commodo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consequat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Duis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aute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irure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dolor in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reprehenderit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in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voluptate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velit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esse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cillum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dolore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eu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fugiat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nulla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pariatur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D6C192-36D4-E743-8CED-8C2B5D3904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B24C835-F6E7-D342-8DE8-01490625B7B2}"/>
              </a:ext>
            </a:extLst>
          </p:cNvPr>
          <p:cNvCxnSpPr>
            <a:cxnSpLocks/>
          </p:cNvCxnSpPr>
          <p:nvPr userDrawn="1"/>
        </p:nvCxnSpPr>
        <p:spPr>
          <a:xfrm>
            <a:off x="647683" y="2451277"/>
            <a:ext cx="3748471" cy="0"/>
          </a:xfrm>
          <a:prstGeom prst="line">
            <a:avLst/>
          </a:prstGeom>
          <a:noFill/>
          <a:ln w="38100" cap="flat" cmpd="sng" algn="ctr">
            <a:solidFill>
              <a:srgbClr val="F9A01B"/>
            </a:solidFill>
            <a:prstDash val="solid"/>
          </a:ln>
          <a:effectLst/>
        </p:spPr>
      </p:cxn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05DEB8C3-6FBD-1F4A-A13B-3B26F805007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751121" y="1704975"/>
            <a:ext cx="2601913" cy="4397375"/>
          </a:xfrm>
        </p:spPr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Lorem ipsum </a:t>
            </a:r>
            <a:b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dolor sit </a:t>
            </a:r>
            <a:r>
              <a:rPr kumimoji="0" lang="en-US" sz="2000" b="1" i="0" u="none" strike="noStrike" kern="1200" cap="none" spc="0" normalizeH="0" baseline="0" noProof="0" err="1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amet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000" b="1" i="0" u="none" strike="noStrike" kern="1200" cap="none" spc="0" normalizeH="0" baseline="0" noProof="0" err="1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consectetur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err="1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adipiscing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err="1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elit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sed do </a:t>
            </a:r>
            <a:r>
              <a:rPr kumimoji="0" lang="en-US" sz="2000" b="1" i="0" u="none" strike="noStrike" kern="1200" cap="none" spc="0" normalizeH="0" baseline="0" noProof="0" err="1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eiusmod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err="1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tempor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err="1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incididunt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err="1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ut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err="1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labore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et dolore magna </a:t>
            </a:r>
            <a:r>
              <a:rPr kumimoji="0" lang="en-US" sz="2000" b="1" i="0" u="none" strike="noStrike" kern="1200" cap="none" spc="0" normalizeH="0" baseline="0" noProof="0" err="1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aliqua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Ut </a:t>
            </a:r>
            <a:r>
              <a:rPr kumimoji="0" lang="en-US" sz="2000" b="1" i="0" u="none" strike="noStrike" kern="1200" cap="none" spc="0" normalizeH="0" baseline="0" noProof="0" err="1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enim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ad minim </a:t>
            </a:r>
            <a:r>
              <a:rPr kumimoji="0" lang="en-US" sz="2000" b="1" i="0" u="none" strike="noStrike" kern="1200" cap="none" spc="0" normalizeH="0" baseline="0" noProof="0" err="1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veniam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b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2000" b="1" i="0" u="none" strike="noStrike" kern="1200" cap="none" spc="0" normalizeH="0" baseline="0" noProof="0" err="1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quis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err="1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nostrud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Ut </a:t>
            </a:r>
            <a:r>
              <a:rPr kumimoji="0" lang="en-US" sz="2000" b="1" i="0" u="none" strike="noStrike" kern="1200" cap="none" spc="0" normalizeH="0" baseline="0" noProof="0" err="1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enim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ad minim </a:t>
            </a:r>
            <a:r>
              <a:rPr kumimoji="0" lang="en-US" sz="2000" b="1" i="0" u="none" strike="noStrike" kern="1200" cap="none" spc="0" normalizeH="0" baseline="0" noProof="0" err="1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veniam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000" b="1" i="0" u="none" strike="noStrike" kern="1200" cap="none" spc="0" normalizeH="0" baseline="0" noProof="0" err="1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quis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77785238"/>
      </p:ext>
    </p:extLst>
  </p:cSld>
  <p:clrMapOvr>
    <a:masterClrMapping/>
  </p:clrMapOvr>
  <p:transition spd="med">
    <p:pull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Header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CBE71D0-B60B-324B-B531-589C2DF06E5B}"/>
              </a:ext>
            </a:extLst>
          </p:cNvPr>
          <p:cNvSpPr/>
          <p:nvPr userDrawn="1"/>
        </p:nvSpPr>
        <p:spPr>
          <a:xfrm>
            <a:off x="5686391" y="1071563"/>
            <a:ext cx="6520018" cy="57864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0569379-6929-CA40-97EA-51A4DB5570E8}"/>
              </a:ext>
            </a:extLst>
          </p:cNvPr>
          <p:cNvCxnSpPr>
            <a:cxnSpLocks/>
          </p:cNvCxnSpPr>
          <p:nvPr userDrawn="1"/>
        </p:nvCxnSpPr>
        <p:spPr>
          <a:xfrm>
            <a:off x="647683" y="2451277"/>
            <a:ext cx="3748471" cy="0"/>
          </a:xfrm>
          <a:prstGeom prst="line">
            <a:avLst/>
          </a:prstGeom>
          <a:noFill/>
          <a:ln w="38100" cap="flat" cmpd="sng" algn="ctr">
            <a:solidFill>
              <a:srgbClr val="F9A01B"/>
            </a:solidFill>
            <a:prstDash val="solid"/>
          </a:ln>
          <a:effectLst/>
        </p:spPr>
      </p:cxnSp>
      <p:sp>
        <p:nvSpPr>
          <p:cNvPr id="10" name="Text Placeholder 20">
            <a:extLst>
              <a:ext uri="{FF2B5EF4-FFF2-40B4-BE49-F238E27FC236}">
                <a16:creationId xmlns:a16="http://schemas.microsoft.com/office/drawing/2014/main" id="{D00E42CC-4BE6-C446-B9C4-ABD5DAA0DEB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54022" y="2004887"/>
            <a:ext cx="3682469" cy="32188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35000"/>
              <a:buFontTx/>
              <a:buNone/>
              <a:tabLst/>
              <a:defRPr sz="2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1" name="Text Placeholder 55">
            <a:extLst>
              <a:ext uri="{FF2B5EF4-FFF2-40B4-BE49-F238E27FC236}">
                <a16:creationId xmlns:a16="http://schemas.microsoft.com/office/drawing/2014/main" id="{6665F585-DFC1-2E40-BBD9-D0522F08A11E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47683" y="2633684"/>
            <a:ext cx="3748471" cy="2706213"/>
          </a:xfr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kumimoji="0" lang="en-US" sz="1600" b="0" i="0" u="none" strike="noStrike" kern="1200" cap="none" spc="0" normalizeH="0" baseline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r>
              <a:rPr lang="en-US"/>
              <a:t>Click to 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D6C192-36D4-E743-8CED-8C2B5D3904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C7F2760-7FB6-F14A-BF3D-D8090D0C8F86}"/>
              </a:ext>
            </a:extLst>
          </p:cNvPr>
          <p:cNvCxnSpPr>
            <a:cxnSpLocks/>
          </p:cNvCxnSpPr>
          <p:nvPr userDrawn="1"/>
        </p:nvCxnSpPr>
        <p:spPr>
          <a:xfrm>
            <a:off x="6444744" y="2299371"/>
            <a:ext cx="5093234" cy="1"/>
          </a:xfrm>
          <a:prstGeom prst="line">
            <a:avLst/>
          </a:prstGeom>
          <a:noFill/>
          <a:ln w="38100" cap="flat" cmpd="sng" algn="ctr">
            <a:solidFill>
              <a:srgbClr val="F9A01B"/>
            </a:solidFill>
            <a:prstDash val="solid"/>
          </a:ln>
          <a:effectLst/>
        </p:spPr>
      </p:cxnSp>
      <p:sp>
        <p:nvSpPr>
          <p:cNvPr id="13" name="Text Placeholder 20">
            <a:extLst>
              <a:ext uri="{FF2B5EF4-FFF2-40B4-BE49-F238E27FC236}">
                <a16:creationId xmlns:a16="http://schemas.microsoft.com/office/drawing/2014/main" id="{BBDCBD52-EFD3-384D-97E5-AAAC1ED5D878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451083" y="1636766"/>
            <a:ext cx="5003554" cy="437363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35000"/>
              <a:buFontTx/>
              <a:buNone/>
              <a:tabLst/>
              <a:defRPr sz="2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4" name="Text Placeholder 55">
            <a:extLst>
              <a:ext uri="{FF2B5EF4-FFF2-40B4-BE49-F238E27FC236}">
                <a16:creationId xmlns:a16="http://schemas.microsoft.com/office/drawing/2014/main" id="{74EC6BF3-3392-5249-ACDC-F66AEA716452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444744" y="2633684"/>
            <a:ext cx="5093234" cy="3677066"/>
          </a:xfrm>
        </p:spPr>
        <p:txBody>
          <a:bodyPr>
            <a:no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kumimoji="0" lang="en-US" sz="2400" b="0" i="0" u="none" strike="noStrike" kern="1200" cap="none" spc="0" normalizeH="0" baseline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r>
              <a:rPr lang="en-US"/>
              <a:t>Click to 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10490163"/>
      </p:ext>
    </p:extLst>
  </p:cSld>
  <p:clrMapOvr>
    <a:masterClrMapping/>
  </p:clrMapOvr>
  <p:transition spd="med">
    <p:pull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Header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0569379-6929-CA40-97EA-51A4DB5570E8}"/>
              </a:ext>
            </a:extLst>
          </p:cNvPr>
          <p:cNvCxnSpPr>
            <a:cxnSpLocks/>
          </p:cNvCxnSpPr>
          <p:nvPr userDrawn="1"/>
        </p:nvCxnSpPr>
        <p:spPr>
          <a:xfrm>
            <a:off x="647683" y="3388341"/>
            <a:ext cx="3748471" cy="0"/>
          </a:xfrm>
          <a:prstGeom prst="line">
            <a:avLst/>
          </a:prstGeom>
          <a:noFill/>
          <a:ln w="38100" cap="flat" cmpd="sng" algn="ctr">
            <a:solidFill>
              <a:srgbClr val="F9A01B"/>
            </a:solidFill>
            <a:prstDash val="solid"/>
          </a:ln>
          <a:effectLst/>
        </p:spPr>
      </p:cxnSp>
      <p:sp>
        <p:nvSpPr>
          <p:cNvPr id="10" name="Text Placeholder 20">
            <a:extLst>
              <a:ext uri="{FF2B5EF4-FFF2-40B4-BE49-F238E27FC236}">
                <a16:creationId xmlns:a16="http://schemas.microsoft.com/office/drawing/2014/main" id="{D00E42CC-4BE6-C446-B9C4-ABD5DAA0DEB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54022" y="2941951"/>
            <a:ext cx="3682469" cy="32188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35000"/>
              <a:buFontTx/>
              <a:buNone/>
              <a:tabLst/>
              <a:defRPr sz="2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1" name="Text Placeholder 55">
            <a:extLst>
              <a:ext uri="{FF2B5EF4-FFF2-40B4-BE49-F238E27FC236}">
                <a16:creationId xmlns:a16="http://schemas.microsoft.com/office/drawing/2014/main" id="{6665F585-DFC1-2E40-BBD9-D0522F08A11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47683" y="3570749"/>
            <a:ext cx="3748471" cy="1138444"/>
          </a:xfr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kumimoji="0" lang="en-US" sz="1600" b="0" i="0" u="none" strike="noStrike" kern="1200" cap="none" spc="0" normalizeH="0" baseline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Lorem ipsum dolor sit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amet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consectetur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adipiscing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elit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sed do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eiusmod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tempor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incididunt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ut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labore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et dolore magna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aliqua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CBE71D0-B60B-324B-B531-589C2DF06E5B}"/>
              </a:ext>
            </a:extLst>
          </p:cNvPr>
          <p:cNvSpPr/>
          <p:nvPr userDrawn="1"/>
        </p:nvSpPr>
        <p:spPr>
          <a:xfrm>
            <a:off x="5686391" y="1265890"/>
            <a:ext cx="6520018" cy="539619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D6C192-36D4-E743-8CED-8C2B5D3904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BAD76832-D3E1-B240-914A-4F976C8D330E}"/>
              </a:ext>
            </a:extLst>
          </p:cNvPr>
          <p:cNvSpPr txBox="1">
            <a:spLocks/>
          </p:cNvSpPr>
          <p:nvPr userDrawn="1"/>
        </p:nvSpPr>
        <p:spPr>
          <a:xfrm>
            <a:off x="6107112" y="1388984"/>
            <a:ext cx="1246188" cy="5013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None/>
              <a:defRPr sz="4000" b="1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Year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55901D35-AB70-B246-9F04-721807A9781F}"/>
              </a:ext>
            </a:extLst>
          </p:cNvPr>
          <p:cNvSpPr txBox="1">
            <a:spLocks/>
          </p:cNvSpPr>
          <p:nvPr userDrawn="1"/>
        </p:nvSpPr>
        <p:spPr>
          <a:xfrm>
            <a:off x="6107112" y="2740875"/>
            <a:ext cx="1246188" cy="5013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None/>
              <a:defRPr sz="4000" b="1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Quarter</a:t>
            </a:r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78791890-0AD8-A748-BDC8-1FA363E19987}"/>
              </a:ext>
            </a:extLst>
          </p:cNvPr>
          <p:cNvSpPr txBox="1">
            <a:spLocks/>
          </p:cNvSpPr>
          <p:nvPr userDrawn="1"/>
        </p:nvSpPr>
        <p:spPr>
          <a:xfrm>
            <a:off x="6107111" y="3953791"/>
            <a:ext cx="2452689" cy="5013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None/>
              <a:defRPr sz="4000" b="1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Total Rail Cars</a:t>
            </a:r>
          </a:p>
        </p:txBody>
      </p:sp>
      <p:sp>
        <p:nvSpPr>
          <p:cNvPr id="27" name="Chart Placeholder 3">
            <a:extLst>
              <a:ext uri="{FF2B5EF4-FFF2-40B4-BE49-F238E27FC236}">
                <a16:creationId xmlns:a16="http://schemas.microsoft.com/office/drawing/2014/main" id="{F68E534E-D6C2-4E40-97C9-5C7C9C31C589}"/>
              </a:ext>
            </a:extLst>
          </p:cNvPr>
          <p:cNvSpPr txBox="1">
            <a:spLocks/>
          </p:cNvSpPr>
          <p:nvPr userDrawn="1"/>
        </p:nvSpPr>
        <p:spPr>
          <a:xfrm>
            <a:off x="8369300" y="542925"/>
            <a:ext cx="3617913" cy="57848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Text Placeholder 20">
            <a:extLst>
              <a:ext uri="{FF2B5EF4-FFF2-40B4-BE49-F238E27FC236}">
                <a16:creationId xmlns:a16="http://schemas.microsoft.com/office/drawing/2014/main" id="{B69334D9-350C-664E-8E9B-D9E434E464A4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18854" y="1536224"/>
            <a:ext cx="3682469" cy="976155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35000"/>
              <a:buFontTx/>
              <a:buNone/>
              <a:tabLst/>
              <a:defRPr kumimoji="0" lang="en-US" sz="3600" b="1" i="0" u="none" strike="noStrike" kern="1200" cap="none" spc="0" normalizeH="0" baseline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Sub 1 text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F08CD6A-7BF3-BC40-AC10-86687EF8F36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47700" y="5001779"/>
            <a:ext cx="3994638" cy="1104900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cinsectetur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incididumt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lavore</a:t>
            </a:r>
            <a:r>
              <a:rPr lang="en-US"/>
              <a:t> et dolore </a:t>
            </a:r>
            <a:r>
              <a:rPr lang="en-US" err="1"/>
              <a:t>mafna</a:t>
            </a:r>
            <a:r>
              <a:rPr lang="en-US"/>
              <a:t> </a:t>
            </a:r>
            <a:r>
              <a:rPr lang="en-US" err="1"/>
              <a:t>aliqua</a:t>
            </a:r>
            <a:r>
              <a:rPr lang="en-US"/>
              <a:t>.</a:t>
            </a:r>
          </a:p>
        </p:txBody>
      </p:sp>
      <p:sp>
        <p:nvSpPr>
          <p:cNvPr id="33" name="Text Placeholder 20">
            <a:extLst>
              <a:ext uri="{FF2B5EF4-FFF2-40B4-BE49-F238E27FC236}">
                <a16:creationId xmlns:a16="http://schemas.microsoft.com/office/drawing/2014/main" id="{BD1BFFD2-485B-BB47-9AF5-B16D7891949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115127" y="1871524"/>
            <a:ext cx="1579223" cy="66185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35000"/>
              <a:buFontTx/>
              <a:buNone/>
              <a:tabLst/>
              <a:defRPr kumimoji="0" lang="en-US" sz="4400" b="1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2023</a:t>
            </a:r>
          </a:p>
        </p:txBody>
      </p:sp>
      <p:sp>
        <p:nvSpPr>
          <p:cNvPr id="34" name="Text Placeholder 20">
            <a:extLst>
              <a:ext uri="{FF2B5EF4-FFF2-40B4-BE49-F238E27FC236}">
                <a16:creationId xmlns:a16="http://schemas.microsoft.com/office/drawing/2014/main" id="{7C4D2D50-8D90-1548-970A-5A994447F47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115127" y="3155200"/>
            <a:ext cx="1579223" cy="66185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35000"/>
              <a:buFontTx/>
              <a:buNone/>
              <a:tabLst/>
              <a:defRPr kumimoji="0" lang="en-US" sz="4400" b="1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2</a:t>
            </a:r>
          </a:p>
        </p:txBody>
      </p:sp>
      <p:sp>
        <p:nvSpPr>
          <p:cNvPr id="35" name="Text Placeholder 20">
            <a:extLst>
              <a:ext uri="{FF2B5EF4-FFF2-40B4-BE49-F238E27FC236}">
                <a16:creationId xmlns:a16="http://schemas.microsoft.com/office/drawing/2014/main" id="{4B07B694-A7B7-4F40-A074-7210072B9E7B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115127" y="4366924"/>
            <a:ext cx="1579223" cy="66185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35000"/>
              <a:buFontTx/>
              <a:buNone/>
              <a:tabLst/>
              <a:defRPr kumimoji="0" lang="en-US" sz="4400" b="1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105k</a:t>
            </a:r>
          </a:p>
        </p:txBody>
      </p:sp>
      <p:sp>
        <p:nvSpPr>
          <p:cNvPr id="37" name="Text Placeholder 6">
            <a:extLst>
              <a:ext uri="{FF2B5EF4-FFF2-40B4-BE49-F238E27FC236}">
                <a16:creationId xmlns:a16="http://schemas.microsoft.com/office/drawing/2014/main" id="{E5144BCE-7187-534C-B912-9DB73456A042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096001" y="5272637"/>
            <a:ext cx="2417642" cy="1104900"/>
          </a:xfrm>
        </p:spPr>
        <p:txBody>
          <a:bodyPr>
            <a:noAutofit/>
          </a:bodyPr>
          <a:lstStyle>
            <a:lvl1pPr marL="0" indent="0"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cinsectetur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dolore </a:t>
            </a:r>
            <a:r>
              <a:rPr lang="en-US" err="1"/>
              <a:t>mafna</a:t>
            </a:r>
            <a:r>
              <a:rPr lang="en-US"/>
              <a:t> </a:t>
            </a:r>
            <a:r>
              <a:rPr lang="en-US" err="1"/>
              <a:t>aliqua</a:t>
            </a:r>
            <a:r>
              <a:rPr lang="en-US"/>
              <a:t>.</a:t>
            </a:r>
          </a:p>
        </p:txBody>
      </p:sp>
      <p:sp>
        <p:nvSpPr>
          <p:cNvPr id="38" name="Chart Placeholder 37">
            <a:extLst>
              <a:ext uri="{FF2B5EF4-FFF2-40B4-BE49-F238E27FC236}">
                <a16:creationId xmlns:a16="http://schemas.microsoft.com/office/drawing/2014/main" id="{ABFD0F27-1A91-6540-AC55-91099B1BCE5D}"/>
              </a:ext>
            </a:extLst>
          </p:cNvPr>
          <p:cNvSpPr>
            <a:spLocks noGrp="1"/>
          </p:cNvSpPr>
          <p:nvPr>
            <p:ph type="chart" sz="quarter" idx="37"/>
          </p:nvPr>
        </p:nvSpPr>
        <p:spPr>
          <a:xfrm>
            <a:off x="8732838" y="1265890"/>
            <a:ext cx="3473450" cy="5396198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152037"/>
      </p:ext>
    </p:extLst>
  </p:cSld>
  <p:clrMapOvr>
    <a:masterClrMapping/>
  </p:clrMapOvr>
  <p:transition spd="med">
    <p:pull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Header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0569379-6929-CA40-97EA-51A4DB5570E8}"/>
              </a:ext>
            </a:extLst>
          </p:cNvPr>
          <p:cNvCxnSpPr>
            <a:cxnSpLocks/>
          </p:cNvCxnSpPr>
          <p:nvPr userDrawn="1"/>
        </p:nvCxnSpPr>
        <p:spPr>
          <a:xfrm>
            <a:off x="647683" y="3388341"/>
            <a:ext cx="3748471" cy="0"/>
          </a:xfrm>
          <a:prstGeom prst="line">
            <a:avLst/>
          </a:prstGeom>
          <a:noFill/>
          <a:ln w="38100" cap="flat" cmpd="sng" algn="ctr">
            <a:solidFill>
              <a:srgbClr val="F9A01B"/>
            </a:solidFill>
            <a:prstDash val="solid"/>
          </a:ln>
          <a:effectLst/>
        </p:spPr>
      </p:cxnSp>
      <p:sp>
        <p:nvSpPr>
          <p:cNvPr id="10" name="Text Placeholder 20">
            <a:extLst>
              <a:ext uri="{FF2B5EF4-FFF2-40B4-BE49-F238E27FC236}">
                <a16:creationId xmlns:a16="http://schemas.microsoft.com/office/drawing/2014/main" id="{D00E42CC-4BE6-C446-B9C4-ABD5DAA0DEB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54022" y="2941951"/>
            <a:ext cx="3682469" cy="32188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35000"/>
              <a:buFontTx/>
              <a:buNone/>
              <a:tabLst/>
              <a:defRPr sz="2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1" name="Text Placeholder 55">
            <a:extLst>
              <a:ext uri="{FF2B5EF4-FFF2-40B4-BE49-F238E27FC236}">
                <a16:creationId xmlns:a16="http://schemas.microsoft.com/office/drawing/2014/main" id="{6665F585-DFC1-2E40-BBD9-D0522F08A11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47683" y="3570749"/>
            <a:ext cx="3748471" cy="1138444"/>
          </a:xfr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kumimoji="0" lang="en-US" sz="1600" b="0" i="0" u="none" strike="noStrike" kern="1200" cap="none" spc="0" normalizeH="0" baseline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Lorem ipsum dolor sit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amet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consectetur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adipiscing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elit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sed do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eiusmod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tempor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incididunt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ut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labore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et dolore magna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aliqua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CBE71D0-B60B-324B-B531-589C2DF06E5B}"/>
              </a:ext>
            </a:extLst>
          </p:cNvPr>
          <p:cNvSpPr/>
          <p:nvPr userDrawn="1"/>
        </p:nvSpPr>
        <p:spPr>
          <a:xfrm>
            <a:off x="5686391" y="1071563"/>
            <a:ext cx="6520018" cy="57864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D6C192-36D4-E743-8CED-8C2B5D3904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BAD76832-D3E1-B240-914A-4F976C8D330E}"/>
              </a:ext>
            </a:extLst>
          </p:cNvPr>
          <p:cNvSpPr txBox="1">
            <a:spLocks/>
          </p:cNvSpPr>
          <p:nvPr userDrawn="1"/>
        </p:nvSpPr>
        <p:spPr>
          <a:xfrm>
            <a:off x="6107112" y="1265889"/>
            <a:ext cx="1246188" cy="5013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None/>
              <a:defRPr sz="4000" b="1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Year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55901D35-AB70-B246-9F04-721807A9781F}"/>
              </a:ext>
            </a:extLst>
          </p:cNvPr>
          <p:cNvSpPr txBox="1">
            <a:spLocks/>
          </p:cNvSpPr>
          <p:nvPr userDrawn="1"/>
        </p:nvSpPr>
        <p:spPr>
          <a:xfrm>
            <a:off x="6107112" y="2652950"/>
            <a:ext cx="1246188" cy="5013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None/>
              <a:defRPr sz="4000" b="1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Quarter</a:t>
            </a:r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78791890-0AD8-A748-BDC8-1FA363E19987}"/>
              </a:ext>
            </a:extLst>
          </p:cNvPr>
          <p:cNvSpPr txBox="1">
            <a:spLocks/>
          </p:cNvSpPr>
          <p:nvPr userDrawn="1"/>
        </p:nvSpPr>
        <p:spPr>
          <a:xfrm>
            <a:off x="6107111" y="3953791"/>
            <a:ext cx="2452689" cy="5013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None/>
              <a:defRPr sz="4000" b="1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Total Rail Cars</a:t>
            </a:r>
          </a:p>
        </p:txBody>
      </p:sp>
      <p:sp>
        <p:nvSpPr>
          <p:cNvPr id="27" name="Chart Placeholder 3">
            <a:extLst>
              <a:ext uri="{FF2B5EF4-FFF2-40B4-BE49-F238E27FC236}">
                <a16:creationId xmlns:a16="http://schemas.microsoft.com/office/drawing/2014/main" id="{F68E534E-D6C2-4E40-97C9-5C7C9C31C589}"/>
              </a:ext>
            </a:extLst>
          </p:cNvPr>
          <p:cNvSpPr txBox="1">
            <a:spLocks/>
          </p:cNvSpPr>
          <p:nvPr userDrawn="1"/>
        </p:nvSpPr>
        <p:spPr>
          <a:xfrm>
            <a:off x="8369300" y="542925"/>
            <a:ext cx="3617913" cy="57848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Text Placeholder 20">
            <a:extLst>
              <a:ext uri="{FF2B5EF4-FFF2-40B4-BE49-F238E27FC236}">
                <a16:creationId xmlns:a16="http://schemas.microsoft.com/office/drawing/2014/main" id="{B69334D9-350C-664E-8E9B-D9E434E464A4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18854" y="1536224"/>
            <a:ext cx="3682469" cy="976155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35000"/>
              <a:buFontTx/>
              <a:buNone/>
              <a:tabLst/>
              <a:defRPr kumimoji="0" lang="en-US" sz="3600" b="1" i="0" u="none" strike="noStrike" kern="1200" cap="none" spc="0" normalizeH="0" baseline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Sub 1 text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F08CD6A-7BF3-BC40-AC10-86687EF8F36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47700" y="5001779"/>
            <a:ext cx="3994638" cy="1104900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cinsectetur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incididumt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lavore</a:t>
            </a:r>
            <a:r>
              <a:rPr lang="en-US"/>
              <a:t> et dolore </a:t>
            </a:r>
            <a:r>
              <a:rPr lang="en-US" err="1"/>
              <a:t>mafna</a:t>
            </a:r>
            <a:r>
              <a:rPr lang="en-US"/>
              <a:t> </a:t>
            </a:r>
            <a:r>
              <a:rPr lang="en-US" err="1"/>
              <a:t>aliqua</a:t>
            </a:r>
            <a:r>
              <a:rPr lang="en-US"/>
              <a:t>.</a:t>
            </a:r>
          </a:p>
        </p:txBody>
      </p:sp>
      <p:sp>
        <p:nvSpPr>
          <p:cNvPr id="33" name="Text Placeholder 20">
            <a:extLst>
              <a:ext uri="{FF2B5EF4-FFF2-40B4-BE49-F238E27FC236}">
                <a16:creationId xmlns:a16="http://schemas.microsoft.com/office/drawing/2014/main" id="{BD1BFFD2-485B-BB47-9AF5-B16D7891949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115127" y="1748429"/>
            <a:ext cx="1579223" cy="66185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35000"/>
              <a:buFontTx/>
              <a:buNone/>
              <a:tabLst/>
              <a:defRPr kumimoji="0" lang="en-US" sz="4400" b="1" i="0" u="none" strike="noStrike" kern="1200" cap="none" spc="0" normalizeH="0" baseline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2023</a:t>
            </a:r>
          </a:p>
        </p:txBody>
      </p:sp>
      <p:sp>
        <p:nvSpPr>
          <p:cNvPr id="34" name="Text Placeholder 20">
            <a:extLst>
              <a:ext uri="{FF2B5EF4-FFF2-40B4-BE49-F238E27FC236}">
                <a16:creationId xmlns:a16="http://schemas.microsoft.com/office/drawing/2014/main" id="{7C4D2D50-8D90-1548-970A-5A994447F47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115127" y="3067275"/>
            <a:ext cx="1579223" cy="66185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35000"/>
              <a:buFontTx/>
              <a:buNone/>
              <a:tabLst/>
              <a:defRPr kumimoji="0" lang="en-US" sz="4400" b="1" i="0" u="none" strike="noStrike" kern="1200" cap="none" spc="0" normalizeH="0" baseline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2</a:t>
            </a:r>
          </a:p>
        </p:txBody>
      </p:sp>
      <p:sp>
        <p:nvSpPr>
          <p:cNvPr id="35" name="Text Placeholder 20">
            <a:extLst>
              <a:ext uri="{FF2B5EF4-FFF2-40B4-BE49-F238E27FC236}">
                <a16:creationId xmlns:a16="http://schemas.microsoft.com/office/drawing/2014/main" id="{4B07B694-A7B7-4F40-A074-7210072B9E7B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115127" y="4366924"/>
            <a:ext cx="1579223" cy="66185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35000"/>
              <a:buFontTx/>
              <a:buNone/>
              <a:tabLst/>
              <a:defRPr kumimoji="0" lang="en-US" sz="4400" b="1" i="0" u="none" strike="noStrike" kern="1200" cap="none" spc="0" normalizeH="0" baseline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105k</a:t>
            </a:r>
          </a:p>
        </p:txBody>
      </p:sp>
      <p:sp>
        <p:nvSpPr>
          <p:cNvPr id="37" name="Text Placeholder 6">
            <a:extLst>
              <a:ext uri="{FF2B5EF4-FFF2-40B4-BE49-F238E27FC236}">
                <a16:creationId xmlns:a16="http://schemas.microsoft.com/office/drawing/2014/main" id="{E5144BCE-7187-534C-B912-9DB73456A042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096001" y="5272637"/>
            <a:ext cx="2417642" cy="1104900"/>
          </a:xfrm>
        </p:spPr>
        <p:txBody>
          <a:bodyPr>
            <a:noAutofit/>
          </a:bodyPr>
          <a:lstStyle>
            <a:lvl1pPr marL="0" indent="0">
              <a:buNone/>
              <a:defRPr sz="1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cinsectetur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incididumt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lavore</a:t>
            </a:r>
            <a:r>
              <a:rPr lang="en-US"/>
              <a:t> et dolore </a:t>
            </a:r>
            <a:r>
              <a:rPr lang="en-US" err="1"/>
              <a:t>mafna</a:t>
            </a:r>
            <a:r>
              <a:rPr lang="en-US"/>
              <a:t> </a:t>
            </a:r>
            <a:r>
              <a:rPr lang="en-US" err="1"/>
              <a:t>aliqua</a:t>
            </a:r>
            <a:r>
              <a:rPr lang="en-US"/>
              <a:t>.</a:t>
            </a:r>
          </a:p>
        </p:txBody>
      </p:sp>
      <p:sp>
        <p:nvSpPr>
          <p:cNvPr id="38" name="Chart Placeholder 37">
            <a:extLst>
              <a:ext uri="{FF2B5EF4-FFF2-40B4-BE49-F238E27FC236}">
                <a16:creationId xmlns:a16="http://schemas.microsoft.com/office/drawing/2014/main" id="{ABFD0F27-1A91-6540-AC55-91099B1BCE5D}"/>
              </a:ext>
            </a:extLst>
          </p:cNvPr>
          <p:cNvSpPr>
            <a:spLocks noGrp="1"/>
          </p:cNvSpPr>
          <p:nvPr>
            <p:ph type="chart" sz="quarter" idx="37"/>
          </p:nvPr>
        </p:nvSpPr>
        <p:spPr>
          <a:xfrm>
            <a:off x="8732838" y="1071563"/>
            <a:ext cx="3473450" cy="5786437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61341"/>
      </p:ext>
    </p:extLst>
  </p:cSld>
  <p:clrMapOvr>
    <a:masterClrMapping/>
  </p:clrMapOvr>
  <p:transition spd="med">
    <p:pull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Header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0569379-6929-CA40-97EA-51A4DB5570E8}"/>
              </a:ext>
            </a:extLst>
          </p:cNvPr>
          <p:cNvCxnSpPr>
            <a:cxnSpLocks/>
          </p:cNvCxnSpPr>
          <p:nvPr userDrawn="1"/>
        </p:nvCxnSpPr>
        <p:spPr>
          <a:xfrm>
            <a:off x="647683" y="3388341"/>
            <a:ext cx="3748471" cy="0"/>
          </a:xfrm>
          <a:prstGeom prst="line">
            <a:avLst/>
          </a:prstGeom>
          <a:noFill/>
          <a:ln w="38100" cap="flat" cmpd="sng" algn="ctr">
            <a:solidFill>
              <a:srgbClr val="F9A01B"/>
            </a:solidFill>
            <a:prstDash val="solid"/>
          </a:ln>
          <a:effectLst/>
        </p:spPr>
      </p:cxnSp>
      <p:sp>
        <p:nvSpPr>
          <p:cNvPr id="10" name="Text Placeholder 20">
            <a:extLst>
              <a:ext uri="{FF2B5EF4-FFF2-40B4-BE49-F238E27FC236}">
                <a16:creationId xmlns:a16="http://schemas.microsoft.com/office/drawing/2014/main" id="{D00E42CC-4BE6-C446-B9C4-ABD5DAA0DEB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54022" y="2941951"/>
            <a:ext cx="3682469" cy="32188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35000"/>
              <a:buFontTx/>
              <a:buNone/>
              <a:tabLst/>
              <a:defRPr sz="2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1" name="Text Placeholder 55">
            <a:extLst>
              <a:ext uri="{FF2B5EF4-FFF2-40B4-BE49-F238E27FC236}">
                <a16:creationId xmlns:a16="http://schemas.microsoft.com/office/drawing/2014/main" id="{6665F585-DFC1-2E40-BBD9-D0522F08A11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47683" y="3570749"/>
            <a:ext cx="3748471" cy="1138444"/>
          </a:xfr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kumimoji="0" lang="en-US" sz="1600" b="0" i="0" u="none" strike="noStrike" kern="1200" cap="none" spc="0" normalizeH="0" baseline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Lorem ipsum dolor sit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amet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consectetur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adipiscing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elit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sed do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eiusmod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tempor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incididunt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ut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labore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et dolore magna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aliqua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D6C192-36D4-E743-8CED-8C2B5D3904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BAD76832-D3E1-B240-914A-4F976C8D330E}"/>
              </a:ext>
            </a:extLst>
          </p:cNvPr>
          <p:cNvSpPr txBox="1">
            <a:spLocks/>
          </p:cNvSpPr>
          <p:nvPr userDrawn="1"/>
        </p:nvSpPr>
        <p:spPr>
          <a:xfrm>
            <a:off x="6107112" y="1265889"/>
            <a:ext cx="1246188" cy="5013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None/>
              <a:defRPr sz="4000" b="1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Year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55901D35-AB70-B246-9F04-721807A9781F}"/>
              </a:ext>
            </a:extLst>
          </p:cNvPr>
          <p:cNvSpPr txBox="1">
            <a:spLocks/>
          </p:cNvSpPr>
          <p:nvPr userDrawn="1"/>
        </p:nvSpPr>
        <p:spPr>
          <a:xfrm>
            <a:off x="6107112" y="2652950"/>
            <a:ext cx="1246188" cy="5013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None/>
              <a:defRPr sz="4000" b="1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Quarter</a:t>
            </a:r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78791890-0AD8-A748-BDC8-1FA363E19987}"/>
              </a:ext>
            </a:extLst>
          </p:cNvPr>
          <p:cNvSpPr txBox="1">
            <a:spLocks/>
          </p:cNvSpPr>
          <p:nvPr userDrawn="1"/>
        </p:nvSpPr>
        <p:spPr>
          <a:xfrm>
            <a:off x="6107111" y="3953791"/>
            <a:ext cx="2452689" cy="5013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None/>
              <a:defRPr sz="4000" b="1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Total Rail Cars</a:t>
            </a:r>
          </a:p>
        </p:txBody>
      </p:sp>
      <p:sp>
        <p:nvSpPr>
          <p:cNvPr id="27" name="Chart Placeholder 3">
            <a:extLst>
              <a:ext uri="{FF2B5EF4-FFF2-40B4-BE49-F238E27FC236}">
                <a16:creationId xmlns:a16="http://schemas.microsoft.com/office/drawing/2014/main" id="{F68E534E-D6C2-4E40-97C9-5C7C9C31C589}"/>
              </a:ext>
            </a:extLst>
          </p:cNvPr>
          <p:cNvSpPr txBox="1">
            <a:spLocks/>
          </p:cNvSpPr>
          <p:nvPr userDrawn="1"/>
        </p:nvSpPr>
        <p:spPr>
          <a:xfrm>
            <a:off x="8369300" y="542925"/>
            <a:ext cx="3617913" cy="57848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Text Placeholder 20">
            <a:extLst>
              <a:ext uri="{FF2B5EF4-FFF2-40B4-BE49-F238E27FC236}">
                <a16:creationId xmlns:a16="http://schemas.microsoft.com/office/drawing/2014/main" id="{B69334D9-350C-664E-8E9B-D9E434E464A4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18854" y="1536224"/>
            <a:ext cx="3682469" cy="976155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35000"/>
              <a:buFontTx/>
              <a:buNone/>
              <a:tabLst/>
              <a:defRPr kumimoji="0" lang="en-US" sz="3600" b="1" i="0" u="none" strike="noStrike" kern="1200" cap="none" spc="0" normalizeH="0" baseline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Sub 1 text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F08CD6A-7BF3-BC40-AC10-86687EF8F36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47700" y="5001779"/>
            <a:ext cx="3994638" cy="1104900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cinsectetur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incididumt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lavore</a:t>
            </a:r>
            <a:r>
              <a:rPr lang="en-US"/>
              <a:t> et dolore </a:t>
            </a:r>
            <a:r>
              <a:rPr lang="en-US" err="1"/>
              <a:t>mafna</a:t>
            </a:r>
            <a:r>
              <a:rPr lang="en-US"/>
              <a:t> </a:t>
            </a:r>
            <a:r>
              <a:rPr lang="en-US" err="1"/>
              <a:t>aliqua</a:t>
            </a:r>
            <a:r>
              <a:rPr lang="en-US"/>
              <a:t>.</a:t>
            </a:r>
          </a:p>
        </p:txBody>
      </p:sp>
      <p:sp>
        <p:nvSpPr>
          <p:cNvPr id="33" name="Text Placeholder 20">
            <a:extLst>
              <a:ext uri="{FF2B5EF4-FFF2-40B4-BE49-F238E27FC236}">
                <a16:creationId xmlns:a16="http://schemas.microsoft.com/office/drawing/2014/main" id="{BD1BFFD2-485B-BB47-9AF5-B16D7891949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115127" y="1748429"/>
            <a:ext cx="1579223" cy="66185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35000"/>
              <a:buFontTx/>
              <a:buNone/>
              <a:tabLst/>
              <a:defRPr kumimoji="0" lang="en-US" sz="4400" b="1" i="0" u="none" strike="noStrike" kern="1200" cap="none" spc="0" normalizeH="0" baseline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2023</a:t>
            </a:r>
          </a:p>
        </p:txBody>
      </p:sp>
      <p:sp>
        <p:nvSpPr>
          <p:cNvPr id="34" name="Text Placeholder 20">
            <a:extLst>
              <a:ext uri="{FF2B5EF4-FFF2-40B4-BE49-F238E27FC236}">
                <a16:creationId xmlns:a16="http://schemas.microsoft.com/office/drawing/2014/main" id="{7C4D2D50-8D90-1548-970A-5A994447F47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115127" y="3067275"/>
            <a:ext cx="1579223" cy="66185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35000"/>
              <a:buFontTx/>
              <a:buNone/>
              <a:tabLst/>
              <a:defRPr kumimoji="0" lang="en-US" sz="4400" b="1" i="0" u="none" strike="noStrike" kern="1200" cap="none" spc="0" normalizeH="0" baseline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2</a:t>
            </a:r>
          </a:p>
        </p:txBody>
      </p:sp>
      <p:sp>
        <p:nvSpPr>
          <p:cNvPr id="35" name="Text Placeholder 20">
            <a:extLst>
              <a:ext uri="{FF2B5EF4-FFF2-40B4-BE49-F238E27FC236}">
                <a16:creationId xmlns:a16="http://schemas.microsoft.com/office/drawing/2014/main" id="{4B07B694-A7B7-4F40-A074-7210072B9E7B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115127" y="4366924"/>
            <a:ext cx="1579223" cy="66185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35000"/>
              <a:buFontTx/>
              <a:buNone/>
              <a:tabLst/>
              <a:defRPr kumimoji="0" lang="en-US" sz="4400" b="1" i="0" u="none" strike="noStrike" kern="1200" cap="none" spc="0" normalizeH="0" baseline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105k</a:t>
            </a:r>
          </a:p>
        </p:txBody>
      </p:sp>
      <p:sp>
        <p:nvSpPr>
          <p:cNvPr id="37" name="Text Placeholder 6">
            <a:extLst>
              <a:ext uri="{FF2B5EF4-FFF2-40B4-BE49-F238E27FC236}">
                <a16:creationId xmlns:a16="http://schemas.microsoft.com/office/drawing/2014/main" id="{E5144BCE-7187-534C-B912-9DB73456A042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096001" y="5272637"/>
            <a:ext cx="2417642" cy="1104900"/>
          </a:xfrm>
        </p:spPr>
        <p:txBody>
          <a:bodyPr>
            <a:noAutofit/>
          </a:bodyPr>
          <a:lstStyle>
            <a:lvl1pPr marL="0" indent="0">
              <a:buNone/>
              <a:defRPr sz="1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cinsectetur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euismod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incididumt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lavore</a:t>
            </a:r>
            <a:r>
              <a:rPr lang="en-US"/>
              <a:t> et dolore </a:t>
            </a:r>
            <a:r>
              <a:rPr lang="en-US" err="1"/>
              <a:t>mafna</a:t>
            </a:r>
            <a:r>
              <a:rPr lang="en-US"/>
              <a:t> </a:t>
            </a:r>
            <a:r>
              <a:rPr lang="en-US" err="1"/>
              <a:t>aliqua</a:t>
            </a:r>
            <a:r>
              <a:rPr lang="en-US"/>
              <a:t>.</a:t>
            </a:r>
          </a:p>
        </p:txBody>
      </p:sp>
      <p:sp>
        <p:nvSpPr>
          <p:cNvPr id="38" name="Chart Placeholder 37">
            <a:extLst>
              <a:ext uri="{FF2B5EF4-FFF2-40B4-BE49-F238E27FC236}">
                <a16:creationId xmlns:a16="http://schemas.microsoft.com/office/drawing/2014/main" id="{ABFD0F27-1A91-6540-AC55-91099B1BCE5D}"/>
              </a:ext>
            </a:extLst>
          </p:cNvPr>
          <p:cNvSpPr>
            <a:spLocks noGrp="1"/>
          </p:cNvSpPr>
          <p:nvPr>
            <p:ph type="chart" sz="quarter" idx="37"/>
          </p:nvPr>
        </p:nvSpPr>
        <p:spPr>
          <a:xfrm>
            <a:off x="8732838" y="1071563"/>
            <a:ext cx="3473450" cy="5786437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974319"/>
      </p:ext>
    </p:extLst>
  </p:cSld>
  <p:clrMapOvr>
    <a:masterClrMapping/>
  </p:clrMapOvr>
  <p:transition spd="med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D6C192-36D4-E743-8CED-8C2B5D3904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91116050"/>
      </p:ext>
    </p:extLst>
  </p:cSld>
  <p:clrMapOvr>
    <a:masterClrMapping/>
  </p:clrMapOvr>
  <p:transition spd="med">
    <p:pull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Header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0569379-6929-CA40-97EA-51A4DB5570E8}"/>
              </a:ext>
            </a:extLst>
          </p:cNvPr>
          <p:cNvCxnSpPr>
            <a:cxnSpLocks/>
          </p:cNvCxnSpPr>
          <p:nvPr userDrawn="1"/>
        </p:nvCxnSpPr>
        <p:spPr>
          <a:xfrm>
            <a:off x="1192806" y="2451277"/>
            <a:ext cx="4557812" cy="0"/>
          </a:xfrm>
          <a:prstGeom prst="line">
            <a:avLst/>
          </a:prstGeom>
          <a:noFill/>
          <a:ln w="38100" cap="flat" cmpd="sng" algn="ctr">
            <a:solidFill>
              <a:srgbClr val="F9A01B"/>
            </a:solidFill>
            <a:prstDash val="solid"/>
          </a:ln>
          <a:effectLst/>
        </p:spPr>
      </p:cxnSp>
      <p:sp>
        <p:nvSpPr>
          <p:cNvPr id="10" name="Text Placeholder 20">
            <a:extLst>
              <a:ext uri="{FF2B5EF4-FFF2-40B4-BE49-F238E27FC236}">
                <a16:creationId xmlns:a16="http://schemas.microsoft.com/office/drawing/2014/main" id="{D00E42CC-4BE6-C446-B9C4-ABD5DAA0DE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99145" y="2004887"/>
            <a:ext cx="4477559" cy="321886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35000"/>
              <a:buFontTx/>
              <a:buNone/>
              <a:tabLst/>
              <a:defRPr sz="2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Name of Chart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D6C192-36D4-E743-8CED-8C2B5D3904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Chart Placeholder 4">
            <a:extLst>
              <a:ext uri="{FF2B5EF4-FFF2-40B4-BE49-F238E27FC236}">
                <a16:creationId xmlns:a16="http://schemas.microsoft.com/office/drawing/2014/main" id="{9936DA48-1904-474C-A7CB-626E9A9F1606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1192823" y="2673350"/>
            <a:ext cx="4557346" cy="328771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56276A3-AC99-414C-8E63-3A30EF5CC037}"/>
              </a:ext>
            </a:extLst>
          </p:cNvPr>
          <p:cNvCxnSpPr>
            <a:cxnSpLocks/>
          </p:cNvCxnSpPr>
          <p:nvPr userDrawn="1"/>
        </p:nvCxnSpPr>
        <p:spPr>
          <a:xfrm>
            <a:off x="6204421" y="2451277"/>
            <a:ext cx="4557812" cy="0"/>
          </a:xfrm>
          <a:prstGeom prst="line">
            <a:avLst/>
          </a:prstGeom>
          <a:noFill/>
          <a:ln w="38100" cap="flat" cmpd="sng" algn="ctr">
            <a:solidFill>
              <a:srgbClr val="F9A01B"/>
            </a:solidFill>
            <a:prstDash val="solid"/>
          </a:ln>
          <a:effectLst/>
        </p:spPr>
      </p:cxnSp>
      <p:sp>
        <p:nvSpPr>
          <p:cNvPr id="14" name="Text Placeholder 20">
            <a:extLst>
              <a:ext uri="{FF2B5EF4-FFF2-40B4-BE49-F238E27FC236}">
                <a16:creationId xmlns:a16="http://schemas.microsoft.com/office/drawing/2014/main" id="{F48DDFF8-5657-EA45-AF98-96ED52E6B07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10760" y="2004887"/>
            <a:ext cx="4477559" cy="321886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35000"/>
              <a:buFontTx/>
              <a:buNone/>
              <a:tabLst/>
              <a:defRPr sz="2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Name of Chart</a:t>
            </a:r>
          </a:p>
        </p:txBody>
      </p:sp>
      <p:sp>
        <p:nvSpPr>
          <p:cNvPr id="15" name="Chart Placeholder 4">
            <a:extLst>
              <a:ext uri="{FF2B5EF4-FFF2-40B4-BE49-F238E27FC236}">
                <a16:creationId xmlns:a16="http://schemas.microsoft.com/office/drawing/2014/main" id="{96702B0C-5EC8-CA44-8B30-F43581ADAE36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6204438" y="2673350"/>
            <a:ext cx="4557346" cy="328771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117322"/>
      </p:ext>
    </p:extLst>
  </p:cSld>
  <p:clrMapOvr>
    <a:masterClrMapping/>
  </p:clrMapOvr>
  <p:transition spd="med">
    <p:pull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Header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0569379-6929-CA40-97EA-51A4DB5570E8}"/>
              </a:ext>
            </a:extLst>
          </p:cNvPr>
          <p:cNvCxnSpPr>
            <a:cxnSpLocks/>
          </p:cNvCxnSpPr>
          <p:nvPr userDrawn="1"/>
        </p:nvCxnSpPr>
        <p:spPr>
          <a:xfrm>
            <a:off x="647683" y="2451277"/>
            <a:ext cx="3168486" cy="0"/>
          </a:xfrm>
          <a:prstGeom prst="line">
            <a:avLst/>
          </a:prstGeom>
          <a:noFill/>
          <a:ln w="38100" cap="flat" cmpd="sng" algn="ctr">
            <a:solidFill>
              <a:srgbClr val="F9A01B"/>
            </a:solidFill>
            <a:prstDash val="solid"/>
          </a:ln>
          <a:effectLst/>
        </p:spPr>
      </p:cxnSp>
      <p:sp>
        <p:nvSpPr>
          <p:cNvPr id="10" name="Text Placeholder 20">
            <a:extLst>
              <a:ext uri="{FF2B5EF4-FFF2-40B4-BE49-F238E27FC236}">
                <a16:creationId xmlns:a16="http://schemas.microsoft.com/office/drawing/2014/main" id="{D00E42CC-4BE6-C446-B9C4-ABD5DAA0DE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54023" y="2004887"/>
            <a:ext cx="3112696" cy="321886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35000"/>
              <a:buFontTx/>
              <a:buNone/>
              <a:tabLst/>
              <a:defRPr sz="2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Name of Chart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D6C192-36D4-E743-8CED-8C2B5D3904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Chart Placeholder 4">
            <a:extLst>
              <a:ext uri="{FF2B5EF4-FFF2-40B4-BE49-F238E27FC236}">
                <a16:creationId xmlns:a16="http://schemas.microsoft.com/office/drawing/2014/main" id="{9936DA48-1904-474C-A7CB-626E9A9F1606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647700" y="2673350"/>
            <a:ext cx="3168162" cy="328771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EB0CF1F-6B8D-944D-9A2B-DE130311FFF5}"/>
              </a:ext>
            </a:extLst>
          </p:cNvPr>
          <p:cNvCxnSpPr>
            <a:cxnSpLocks/>
          </p:cNvCxnSpPr>
          <p:nvPr userDrawn="1"/>
        </p:nvCxnSpPr>
        <p:spPr>
          <a:xfrm>
            <a:off x="4511757" y="2451277"/>
            <a:ext cx="3168486" cy="0"/>
          </a:xfrm>
          <a:prstGeom prst="line">
            <a:avLst/>
          </a:prstGeom>
          <a:noFill/>
          <a:ln w="38100" cap="flat" cmpd="sng" algn="ctr">
            <a:solidFill>
              <a:srgbClr val="F9A01B"/>
            </a:solidFill>
            <a:prstDash val="solid"/>
          </a:ln>
          <a:effectLst/>
        </p:spPr>
      </p:cxnSp>
      <p:sp>
        <p:nvSpPr>
          <p:cNvPr id="19" name="Text Placeholder 20">
            <a:extLst>
              <a:ext uri="{FF2B5EF4-FFF2-40B4-BE49-F238E27FC236}">
                <a16:creationId xmlns:a16="http://schemas.microsoft.com/office/drawing/2014/main" id="{AEB01E06-D5D9-AA40-AEEC-77E6813F17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18097" y="2004887"/>
            <a:ext cx="3112696" cy="321886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35000"/>
              <a:buFontTx/>
              <a:buNone/>
              <a:tabLst/>
              <a:defRPr sz="2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Name of Chart</a:t>
            </a:r>
          </a:p>
        </p:txBody>
      </p:sp>
      <p:sp>
        <p:nvSpPr>
          <p:cNvPr id="20" name="Chart Placeholder 4">
            <a:extLst>
              <a:ext uri="{FF2B5EF4-FFF2-40B4-BE49-F238E27FC236}">
                <a16:creationId xmlns:a16="http://schemas.microsoft.com/office/drawing/2014/main" id="{A02187F8-280E-9547-BD8E-45C61EFD922A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4511774" y="2673350"/>
            <a:ext cx="3168162" cy="328771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DEE50CD-91EC-E34E-BFB8-023B7BD3F928}"/>
              </a:ext>
            </a:extLst>
          </p:cNvPr>
          <p:cNvCxnSpPr>
            <a:cxnSpLocks/>
          </p:cNvCxnSpPr>
          <p:nvPr userDrawn="1"/>
        </p:nvCxnSpPr>
        <p:spPr>
          <a:xfrm>
            <a:off x="8369491" y="2451277"/>
            <a:ext cx="3168486" cy="0"/>
          </a:xfrm>
          <a:prstGeom prst="line">
            <a:avLst/>
          </a:prstGeom>
          <a:noFill/>
          <a:ln w="38100" cap="flat" cmpd="sng" algn="ctr">
            <a:solidFill>
              <a:srgbClr val="F9A01B"/>
            </a:solidFill>
            <a:prstDash val="solid"/>
          </a:ln>
          <a:effectLst/>
        </p:spPr>
      </p:cxnSp>
      <p:sp>
        <p:nvSpPr>
          <p:cNvPr id="22" name="Text Placeholder 20">
            <a:extLst>
              <a:ext uri="{FF2B5EF4-FFF2-40B4-BE49-F238E27FC236}">
                <a16:creationId xmlns:a16="http://schemas.microsoft.com/office/drawing/2014/main" id="{DC04DDD1-E600-A949-9828-97BA2FDFCA6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375831" y="2004887"/>
            <a:ext cx="3112696" cy="321886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35000"/>
              <a:buFontTx/>
              <a:buNone/>
              <a:tabLst/>
              <a:defRPr sz="2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Name of Chart</a:t>
            </a:r>
          </a:p>
        </p:txBody>
      </p:sp>
      <p:sp>
        <p:nvSpPr>
          <p:cNvPr id="23" name="Chart Placeholder 4">
            <a:extLst>
              <a:ext uri="{FF2B5EF4-FFF2-40B4-BE49-F238E27FC236}">
                <a16:creationId xmlns:a16="http://schemas.microsoft.com/office/drawing/2014/main" id="{9C1580F7-015B-3848-BFF0-20AAB3D2AD90}"/>
              </a:ext>
            </a:extLst>
          </p:cNvPr>
          <p:cNvSpPr>
            <a:spLocks noGrp="1"/>
          </p:cNvSpPr>
          <p:nvPr>
            <p:ph type="chart" sz="quarter" idx="21"/>
          </p:nvPr>
        </p:nvSpPr>
        <p:spPr>
          <a:xfrm>
            <a:off x="8369508" y="2673350"/>
            <a:ext cx="3168162" cy="328771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858233"/>
      </p:ext>
    </p:extLst>
  </p:cSld>
  <p:clrMapOvr>
    <a:masterClrMapping/>
  </p:clrMapOvr>
  <p:transition spd="med">
    <p:pull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Header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D6C192-36D4-E743-8CED-8C2B5D3904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2D54909-936C-8D41-98EF-AACD10B7D548}"/>
              </a:ext>
            </a:extLst>
          </p:cNvPr>
          <p:cNvGrpSpPr/>
          <p:nvPr userDrawn="1"/>
        </p:nvGrpSpPr>
        <p:grpSpPr>
          <a:xfrm>
            <a:off x="1701430" y="1709949"/>
            <a:ext cx="8789139" cy="4551775"/>
            <a:chOff x="836612" y="659606"/>
            <a:chExt cx="10694988" cy="553878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7C689F7-CF2C-C74E-9303-EECD790B301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36612" y="2704306"/>
              <a:ext cx="1449388" cy="1449388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9912EA6-F6E0-114D-B839-818AF376D6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6612" y="659606"/>
              <a:ext cx="1449388" cy="1449388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342C2A8-C801-474A-914E-022E28CFE84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36612" y="4749006"/>
              <a:ext cx="1449388" cy="1449388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93BE68E-A360-E749-9B95-B770AA75C2D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48012" y="2704306"/>
              <a:ext cx="1449388" cy="1449388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56E71CE-3160-2C49-9EBA-36C6DCE4D0D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48012" y="659606"/>
              <a:ext cx="1449388" cy="1449388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4B60014-6740-404D-A3F2-1BC8C554D31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48012" y="4749006"/>
              <a:ext cx="1449388" cy="1449388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9BB1178-E296-3F4B-84E8-91CBFCDAE5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459412" y="2704306"/>
              <a:ext cx="1449388" cy="1449388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81DF90F-513A-C641-B47E-82A98126350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459412" y="659606"/>
              <a:ext cx="1449388" cy="1449388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BC82636-0839-6145-B080-4EABA0CF658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459412" y="4749006"/>
              <a:ext cx="1449388" cy="1449388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58960D5-5C7C-6D41-BA93-2AE42DA38D0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770812" y="2704306"/>
              <a:ext cx="1449388" cy="1449388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47AD17A-85FD-9E40-B318-5776F6D56CE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770812" y="659606"/>
              <a:ext cx="1449388" cy="1449388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249FA8B-5B56-0B4B-9DAD-3BD1057C40A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770812" y="4749006"/>
              <a:ext cx="1449388" cy="1449388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13A4CF56-DF57-2640-B887-10748697CB5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082212" y="2704306"/>
              <a:ext cx="1449388" cy="1449388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3B4E4AD-D11D-4C43-AFC1-9C3B296E78C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082212" y="659606"/>
              <a:ext cx="1449388" cy="1449388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7207D51-C020-F74E-9CED-04D88C7F128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082212" y="4749006"/>
              <a:ext cx="1449388" cy="14493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94756500"/>
      </p:ext>
    </p:extLst>
  </p:cSld>
  <p:clrMapOvr>
    <a:masterClrMapping/>
  </p:clrMapOvr>
  <p:transition spd="med">
    <p:pull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Header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D6C192-36D4-E743-8CED-8C2B5D3904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2118241-F58D-2F49-A984-A40A0BAE7B0F}"/>
              </a:ext>
            </a:extLst>
          </p:cNvPr>
          <p:cNvGrpSpPr/>
          <p:nvPr userDrawn="1"/>
        </p:nvGrpSpPr>
        <p:grpSpPr>
          <a:xfrm>
            <a:off x="1701430" y="1709949"/>
            <a:ext cx="8789139" cy="4551775"/>
            <a:chOff x="836612" y="659606"/>
            <a:chExt cx="10694988" cy="5538788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BDC5B2B6-3AE8-D749-871D-D95901207C4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36612" y="2704306"/>
              <a:ext cx="1449388" cy="1449388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E8436561-7D64-464C-84F9-25EA82F1766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36612" y="659606"/>
              <a:ext cx="1449388" cy="1449388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1260963D-496A-784A-9713-5ED1DFBAFA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36612" y="4749006"/>
              <a:ext cx="1449388" cy="1449388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B27890AA-DC02-864A-84B7-99D9C120ECF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48012" y="2704306"/>
              <a:ext cx="1449388" cy="1449388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4A7EF6D6-27E8-F24D-BEDD-649EB58E21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54001" y="659606"/>
              <a:ext cx="1437409" cy="1449388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61CA0AD5-852F-274A-9BBC-C046780787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48012" y="4749006"/>
              <a:ext cx="1449388" cy="1449388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63A227A7-7F70-9B49-93DC-F1B36B88E41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459412" y="2704306"/>
              <a:ext cx="1449388" cy="1449388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DE09A2EF-2C08-F545-B777-D138A2327CD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459412" y="659606"/>
              <a:ext cx="1449388" cy="1449388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E4ABCA19-C99A-5649-BEDE-D5E2C0D3CC2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459412" y="4749006"/>
              <a:ext cx="1449388" cy="1449388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DA2D31E2-F874-0C4D-93B4-7EF57DE55A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770812" y="2704306"/>
              <a:ext cx="1449388" cy="1449388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56854847-D118-5C4B-A8F1-19F0F039DFB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770812" y="659606"/>
              <a:ext cx="1449388" cy="1449388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796496F4-1957-5441-9191-C20E3D2C49D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770812" y="4749006"/>
              <a:ext cx="1449388" cy="1449388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EB3483AE-1FDD-6A4D-BD3A-4DFFB83EAA6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082212" y="2704306"/>
              <a:ext cx="1449388" cy="1449388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ECA765FD-605C-8B4B-A566-F80F778C3F1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082212" y="659606"/>
              <a:ext cx="1449388" cy="1449388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68DA844A-B7ED-A24C-ADD8-18CE26A1B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082212" y="4749006"/>
              <a:ext cx="1449388" cy="14493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22907045"/>
      </p:ext>
    </p:extLst>
  </p:cSld>
  <p:clrMapOvr>
    <a:masterClrMapping/>
  </p:clrMapOvr>
  <p:transition spd="med">
    <p:pull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Header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D6C192-36D4-E743-8CED-8C2B5D3904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2195B0FB-4157-BB4F-A474-566EBF4276AD}"/>
              </a:ext>
            </a:extLst>
          </p:cNvPr>
          <p:cNvGrpSpPr/>
          <p:nvPr userDrawn="1"/>
        </p:nvGrpSpPr>
        <p:grpSpPr>
          <a:xfrm>
            <a:off x="1701430" y="1709949"/>
            <a:ext cx="8789139" cy="4551775"/>
            <a:chOff x="836612" y="659606"/>
            <a:chExt cx="10694988" cy="5538788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D6206368-00DF-E744-A8AE-E5B8822ADAE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36612" y="2704306"/>
              <a:ext cx="1449388" cy="1449388"/>
            </a:xfrm>
            <a:prstGeom prst="rect">
              <a:avLst/>
            </a:prstGeom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5375C1BE-9A5D-E940-A8FD-B5C1DC3236B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36612" y="659606"/>
              <a:ext cx="1449388" cy="1449388"/>
            </a:xfrm>
            <a:prstGeom prst="rect">
              <a:avLst/>
            </a:prstGeom>
          </p:spPr>
        </p:pic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BDDF4758-AA58-BF48-8272-69013C86707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36612" y="4749006"/>
              <a:ext cx="1449388" cy="1449388"/>
            </a:xfrm>
            <a:prstGeom prst="rect">
              <a:avLst/>
            </a:prstGeom>
          </p:spPr>
        </p:pic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2F60A70F-010B-C14B-8744-76766BF79C2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48012" y="2704306"/>
              <a:ext cx="1449388" cy="1449388"/>
            </a:xfrm>
            <a:prstGeom prst="rect">
              <a:avLst/>
            </a:prstGeom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BE22C93D-F2AC-2B42-B594-A6818D56D1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54001" y="665595"/>
              <a:ext cx="1437409" cy="1437409"/>
            </a:xfrm>
            <a:prstGeom prst="rect">
              <a:avLst/>
            </a:prstGeom>
          </p:spPr>
        </p:pic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4CE4C5AA-131F-C446-A134-A99E14427B4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48012" y="4749006"/>
              <a:ext cx="1449388" cy="1449388"/>
            </a:xfrm>
            <a:prstGeom prst="rect">
              <a:avLst/>
            </a:prstGeom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336269C6-CFE7-B544-B516-F42025DB12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459412" y="2704306"/>
              <a:ext cx="1449388" cy="1449388"/>
            </a:xfrm>
            <a:prstGeom prst="rect">
              <a:avLst/>
            </a:prstGeom>
          </p:spPr>
        </p:pic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D8A3B9DA-DCC1-1940-AEB1-191F6D0A872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459412" y="659606"/>
              <a:ext cx="1449388" cy="1449388"/>
            </a:xfrm>
            <a:prstGeom prst="rect">
              <a:avLst/>
            </a:prstGeom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73CEBEB8-8488-8C42-B97D-A6674EA376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459412" y="4749006"/>
              <a:ext cx="1449388" cy="1449388"/>
            </a:xfrm>
            <a:prstGeom prst="rect">
              <a:avLst/>
            </a:prstGeom>
          </p:spPr>
        </p:pic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1CBBCF19-B09C-BE44-B937-30D1DB9B4F9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770812" y="2704306"/>
              <a:ext cx="1449388" cy="1449388"/>
            </a:xfrm>
            <a:prstGeom prst="rect">
              <a:avLst/>
            </a:prstGeom>
          </p:spPr>
        </p:pic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888A04A0-3B83-8843-B723-EE010089025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770812" y="659606"/>
              <a:ext cx="1449388" cy="1449388"/>
            </a:xfrm>
            <a:prstGeom prst="rect">
              <a:avLst/>
            </a:prstGeom>
          </p:spPr>
        </p:pic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9FE5F9DB-5BF6-0C46-A1FB-2DF7B8B9C2A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770812" y="4749006"/>
              <a:ext cx="1449388" cy="1449388"/>
            </a:xfrm>
            <a:prstGeom prst="rect">
              <a:avLst/>
            </a:prstGeom>
          </p:spPr>
        </p:pic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FF466EEF-A82F-FA4B-8F0B-59654339D77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082212" y="2704306"/>
              <a:ext cx="1449388" cy="1449388"/>
            </a:xfrm>
            <a:prstGeom prst="rect">
              <a:avLst/>
            </a:prstGeom>
          </p:spPr>
        </p:pic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5508DF4A-3766-D04F-9140-9EC0B0B9FE4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082212" y="659606"/>
              <a:ext cx="1449388" cy="1449388"/>
            </a:xfrm>
            <a:prstGeom prst="rect">
              <a:avLst/>
            </a:prstGeom>
          </p:spPr>
        </p:pic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009026F8-8C57-AF4F-A5AE-A38678A67A3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082212" y="4749006"/>
              <a:ext cx="1449388" cy="14493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22242954"/>
      </p:ext>
    </p:extLst>
  </p:cSld>
  <p:clrMapOvr>
    <a:masterClrMapping/>
  </p:clrMapOvr>
  <p:transition spd="med">
    <p:pull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Header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D6C192-36D4-E743-8CED-8C2B5D3904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D6B0D542-CDDB-4347-9FB5-EC33CFA38BB5}"/>
              </a:ext>
            </a:extLst>
          </p:cNvPr>
          <p:cNvGrpSpPr/>
          <p:nvPr userDrawn="1"/>
        </p:nvGrpSpPr>
        <p:grpSpPr>
          <a:xfrm>
            <a:off x="1701430" y="1709949"/>
            <a:ext cx="8789139" cy="4551775"/>
            <a:chOff x="836612" y="659606"/>
            <a:chExt cx="10694988" cy="5538788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EE8E39FE-E7E6-354B-9839-2CF007312D3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36612" y="2704306"/>
              <a:ext cx="1449388" cy="1449388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A3199096-C565-3946-B5D3-D873E538FE7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36612" y="659606"/>
              <a:ext cx="1449388" cy="1449388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9EC98C21-4AA9-D64F-ADB0-ECED7CE3FCE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36612" y="4749006"/>
              <a:ext cx="1449388" cy="1449388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93ABE1B4-9A95-1A4A-BD1A-6205D69DA05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48012" y="2704306"/>
              <a:ext cx="1449388" cy="1449388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DBA401D3-AC37-FD4B-B8B5-7EB0A78C897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54001" y="665595"/>
              <a:ext cx="1437409" cy="1437409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AF2C64EB-3B3C-9F42-A9CB-0EA40271B83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48012" y="4749006"/>
              <a:ext cx="1449388" cy="1449388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B0A7CB43-6421-174E-A242-3BB9BE9CAA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459412" y="2704306"/>
              <a:ext cx="1449388" cy="1449388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40297343-DB8F-2543-9334-DC6C599F196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459412" y="659606"/>
              <a:ext cx="1449388" cy="1449388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24341F04-A087-A94B-9349-038153A464E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459412" y="4749006"/>
              <a:ext cx="1449388" cy="1449388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502C596E-9F7A-6C48-9FB7-8F9CAC9A202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770812" y="2704306"/>
              <a:ext cx="1449388" cy="1449388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523E9ED3-1C7B-7A40-B954-FA3437F67D6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770812" y="659606"/>
              <a:ext cx="1449388" cy="1449388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81F903E4-1442-E64C-A1A5-948217ABFF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770812" y="4749006"/>
              <a:ext cx="1449388" cy="1449388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8915CCE1-5C1D-204F-9526-B7888B41198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082212" y="2704306"/>
              <a:ext cx="1449388" cy="1449388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9AF9C2CC-C157-4045-9B93-BD23A0E3310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082212" y="659606"/>
              <a:ext cx="1449388" cy="1449388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E7D0F5D6-48F3-0947-A515-5DBAF506A99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082212" y="4749006"/>
              <a:ext cx="1449388" cy="14493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15654283"/>
      </p:ext>
    </p:extLst>
  </p:cSld>
  <p:clrMapOvr>
    <a:masterClrMapping/>
  </p:clrMapOvr>
  <p:transition spd="med">
    <p:pull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Header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D6C192-36D4-E743-8CED-8C2B5D3904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CF0BD67-C9BE-274E-AAD2-9DDA42D723CE}"/>
              </a:ext>
            </a:extLst>
          </p:cNvPr>
          <p:cNvGrpSpPr/>
          <p:nvPr userDrawn="1"/>
        </p:nvGrpSpPr>
        <p:grpSpPr>
          <a:xfrm>
            <a:off x="1701430" y="1735875"/>
            <a:ext cx="4990123" cy="1191107"/>
            <a:chOff x="836612" y="659606"/>
            <a:chExt cx="6072188" cy="1449388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C989092-C9B6-5946-829E-33044D2603E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36612" y="659606"/>
              <a:ext cx="1449388" cy="1449388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E55334ED-CD50-D74D-ADFE-0B7CB548771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54001" y="665595"/>
              <a:ext cx="1437409" cy="1437409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BA138B85-D997-2847-BE58-515721167BA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459412" y="659606"/>
              <a:ext cx="1449388" cy="14493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54936544"/>
      </p:ext>
    </p:extLst>
  </p:cSld>
  <p:clrMapOvr>
    <a:masterClrMapping/>
  </p:clrMapOvr>
  <p:transition spd="med">
    <p:pull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Header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27D1F881-56DF-3E49-80FD-841958D2B820}"/>
              </a:ext>
            </a:extLst>
          </p:cNvPr>
          <p:cNvSpPr/>
          <p:nvPr userDrawn="1"/>
        </p:nvSpPr>
        <p:spPr>
          <a:xfrm>
            <a:off x="1" y="0"/>
            <a:ext cx="12191999" cy="6734908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CC0DC5E-0112-1041-B4EE-AF60324D6C8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845" y="269046"/>
            <a:ext cx="7766709" cy="632797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A4F9ADD-5810-A44D-AF0A-CE606F73A701}"/>
              </a:ext>
            </a:extLst>
          </p:cNvPr>
          <p:cNvSpPr/>
          <p:nvPr userDrawn="1"/>
        </p:nvSpPr>
        <p:spPr>
          <a:xfrm>
            <a:off x="8018255" y="269046"/>
            <a:ext cx="4170569" cy="6327978"/>
          </a:xfrm>
          <a:prstGeom prst="rect">
            <a:avLst/>
          </a:prstGeom>
          <a:solidFill>
            <a:srgbClr val="003462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578EB7-5AA7-1D43-8046-D222433DFE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51825" y="1266092"/>
            <a:ext cx="3238256" cy="4437698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Lorem ipsum dolor sit </a:t>
            </a:r>
            <a:r>
              <a:rPr kumimoji="0" lang="en-US" sz="4000" b="1" i="0" u="none" strike="noStrike" kern="1200" cap="none" spc="0" normalizeH="0" baseline="0" noProof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amet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4000" b="1" i="0" u="none" strike="noStrike" kern="1200" cap="none" spc="0" normalizeH="0" baseline="0" noProof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consectetur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adipiscing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elit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sed do </a:t>
            </a:r>
            <a:r>
              <a:rPr kumimoji="0" lang="en-US" sz="4000" b="1" i="0" u="none" strike="noStrike" kern="1200" cap="none" spc="0" normalizeH="0" baseline="0" noProof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eiusmod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56695389"/>
      </p:ext>
    </p:extLst>
  </p:cSld>
  <p:clrMapOvr>
    <a:masterClrMapping/>
  </p:clrMapOvr>
  <p:transition spd="med">
    <p:pull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ption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6">
            <a:extLst>
              <a:ext uri="{FF2B5EF4-FFF2-40B4-BE49-F238E27FC236}">
                <a16:creationId xmlns:a16="http://schemas.microsoft.com/office/drawing/2014/main" id="{7ECE917E-1F9A-0947-AF59-C8CE76851EA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184625" y="1313419"/>
            <a:ext cx="7007376" cy="5544582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change picture</a:t>
            </a:r>
          </a:p>
        </p:txBody>
      </p:sp>
      <p:sp>
        <p:nvSpPr>
          <p:cNvPr id="4" name="Text Placeholder 20">
            <a:extLst>
              <a:ext uri="{FF2B5EF4-FFF2-40B4-BE49-F238E27FC236}">
                <a16:creationId xmlns:a16="http://schemas.microsoft.com/office/drawing/2014/main" id="{1EDDDBE3-C3A8-7048-BCB4-6CC51E7DE6B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74172" y="1494566"/>
            <a:ext cx="4102602" cy="32188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35000"/>
              <a:buFontTx/>
              <a:buNone/>
              <a:tabLst/>
              <a:defRPr sz="2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3" name="Text Placeholder 55">
            <a:extLst>
              <a:ext uri="{FF2B5EF4-FFF2-40B4-BE49-F238E27FC236}">
                <a16:creationId xmlns:a16="http://schemas.microsoft.com/office/drawing/2014/main" id="{099A0586-D12B-F64B-94B6-9B7AF91B77A7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467833" y="1940956"/>
            <a:ext cx="4176134" cy="3100593"/>
          </a:xfr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r>
              <a:rPr lang="en-US"/>
              <a:t>Click to 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9FD972-2EFA-F146-8B5B-F06E726FD3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73277610"/>
      </p:ext>
    </p:extLst>
  </p:cSld>
  <p:clrMapOvr>
    <a:masterClrMapping/>
  </p:clrMapOvr>
  <p:transition spd="med">
    <p:pull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ing or Divider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9FF30115-012D-BD4D-ADBA-4F7FB91CC7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1217" y="2764134"/>
            <a:ext cx="3403206" cy="1329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451663"/>
      </p:ext>
    </p:extLst>
  </p:cSld>
  <p:clrMapOvr>
    <a:masterClrMapping/>
  </p:clrMapOvr>
  <p:transition spd="med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er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27D1F881-56DF-3E49-80FD-841958D2B820}"/>
              </a:ext>
            </a:extLst>
          </p:cNvPr>
          <p:cNvSpPr/>
          <p:nvPr userDrawn="1"/>
        </p:nvSpPr>
        <p:spPr>
          <a:xfrm>
            <a:off x="1" y="0"/>
            <a:ext cx="12191999" cy="644668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D76C6E1-7ABC-CF4B-A170-E55A04C9CA55}"/>
              </a:ext>
            </a:extLst>
          </p:cNvPr>
          <p:cNvSpPr/>
          <p:nvPr userDrawn="1"/>
        </p:nvSpPr>
        <p:spPr>
          <a:xfrm>
            <a:off x="1" y="269046"/>
            <a:ext cx="12191999" cy="6327978"/>
          </a:xfrm>
          <a:prstGeom prst="rect">
            <a:avLst/>
          </a:prstGeom>
          <a:solidFill>
            <a:schemeClr val="tx2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5D8DB15-1619-F04A-BEC2-11E964495B4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69" y="5703790"/>
            <a:ext cx="1303590" cy="510440"/>
          </a:xfrm>
          <a:prstGeom prst="rect">
            <a:avLst/>
          </a:prstGeom>
        </p:spPr>
      </p:pic>
      <p:pic>
        <p:nvPicPr>
          <p:cNvPr id="22" name="Picture 21" descr="CSX_Logo.png">
            <a:extLst>
              <a:ext uri="{FF2B5EF4-FFF2-40B4-BE49-F238E27FC236}">
                <a16:creationId xmlns:a16="http://schemas.microsoft.com/office/drawing/2014/main" id="{349BA77C-A428-D241-94FE-60C476CAD53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449" y="5703790"/>
            <a:ext cx="1308230" cy="510440"/>
          </a:xfrm>
          <a:prstGeom prst="rect">
            <a:avLst/>
          </a:prstGeom>
        </p:spPr>
      </p:pic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A8DFBB95-C14A-8749-AE31-C482B001619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0875" y="1467667"/>
            <a:ext cx="8066088" cy="1848802"/>
          </a:xfrm>
        </p:spPr>
        <p:txBody>
          <a:bodyPr/>
          <a:lstStyle/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Title Of The Section Divider Goes Here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096EA95A-53AC-534D-B832-C12A5B5A6AE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0875" y="3571241"/>
            <a:ext cx="8066088" cy="510440"/>
          </a:xfrm>
        </p:spPr>
        <p:txBody>
          <a:bodyPr/>
          <a:lstStyle>
            <a:lvl1pPr marL="0" indent="0">
              <a:buNone/>
              <a:defRPr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31" name="Text Placeholder 29">
            <a:extLst>
              <a:ext uri="{FF2B5EF4-FFF2-40B4-BE49-F238E27FC236}">
                <a16:creationId xmlns:a16="http://schemas.microsoft.com/office/drawing/2014/main" id="{9C294390-E21C-7F41-919F-FCE793D7A2B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0875" y="4292601"/>
            <a:ext cx="8066088" cy="350519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1229408486"/>
      </p:ext>
    </p:extLst>
  </p:cSld>
  <p:clrMapOvr>
    <a:masterClrMapping/>
  </p:clrMapOvr>
  <p:transition spd="med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Header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27D1F881-56DF-3E49-80FD-841958D2B820}"/>
              </a:ext>
            </a:extLst>
          </p:cNvPr>
          <p:cNvSpPr/>
          <p:nvPr userDrawn="1"/>
        </p:nvSpPr>
        <p:spPr>
          <a:xfrm>
            <a:off x="1" y="0"/>
            <a:ext cx="12191999" cy="644668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D76C6E1-7ABC-CF4B-A170-E55A04C9CA55}"/>
              </a:ext>
            </a:extLst>
          </p:cNvPr>
          <p:cNvSpPr/>
          <p:nvPr userDrawn="1"/>
        </p:nvSpPr>
        <p:spPr>
          <a:xfrm>
            <a:off x="1" y="269046"/>
            <a:ext cx="12191999" cy="6327978"/>
          </a:xfrm>
          <a:prstGeom prst="rect">
            <a:avLst/>
          </a:prstGeom>
          <a:solidFill>
            <a:schemeClr val="accent3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5D8DB15-1619-F04A-BEC2-11E964495B4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69" y="5703790"/>
            <a:ext cx="1303590" cy="510440"/>
          </a:xfrm>
          <a:prstGeom prst="rect">
            <a:avLst/>
          </a:prstGeom>
        </p:spPr>
      </p:pic>
      <p:pic>
        <p:nvPicPr>
          <p:cNvPr id="22" name="Picture 21" descr="CSX_Logo.png">
            <a:extLst>
              <a:ext uri="{FF2B5EF4-FFF2-40B4-BE49-F238E27FC236}">
                <a16:creationId xmlns:a16="http://schemas.microsoft.com/office/drawing/2014/main" id="{349BA77C-A428-D241-94FE-60C476CAD53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449" y="5703790"/>
            <a:ext cx="1308230" cy="510440"/>
          </a:xfrm>
          <a:prstGeom prst="rect">
            <a:avLst/>
          </a:prstGeom>
        </p:spPr>
      </p:pic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096EA95A-53AC-534D-B832-C12A5B5A6AE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0875" y="3571241"/>
            <a:ext cx="8066088" cy="510440"/>
          </a:xfrm>
        </p:spPr>
        <p:txBody>
          <a:bodyPr/>
          <a:lstStyle>
            <a:lvl1pPr marL="0" indent="0">
              <a:buNone/>
              <a:defRPr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31" name="Text Placeholder 29">
            <a:extLst>
              <a:ext uri="{FF2B5EF4-FFF2-40B4-BE49-F238E27FC236}">
                <a16:creationId xmlns:a16="http://schemas.microsoft.com/office/drawing/2014/main" id="{9C294390-E21C-7F41-919F-FCE793D7A2B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0875" y="4292601"/>
            <a:ext cx="8066088" cy="350519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1" name="Text Placeholder 29">
            <a:extLst>
              <a:ext uri="{FF2B5EF4-FFF2-40B4-BE49-F238E27FC236}">
                <a16:creationId xmlns:a16="http://schemas.microsoft.com/office/drawing/2014/main" id="{7C36B789-DE75-C048-B618-BA14B7C89B2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0875" y="1322638"/>
            <a:ext cx="8066088" cy="2114080"/>
          </a:xfrm>
        </p:spPr>
        <p:txBody>
          <a:bodyPr>
            <a:noAutofit/>
          </a:bodyPr>
          <a:lstStyle>
            <a:lvl1pPr marL="0" indent="0">
              <a:buNone/>
              <a:defRPr sz="6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Title Of The Section</a:t>
            </a:r>
            <a:br>
              <a:rPr lang="en-US"/>
            </a:br>
            <a:r>
              <a:rPr lang="en-US"/>
              <a:t>Divider Goes Here</a:t>
            </a:r>
          </a:p>
        </p:txBody>
      </p:sp>
    </p:spTree>
    <p:extLst>
      <p:ext uri="{BB962C8B-B14F-4D97-AF65-F5344CB8AC3E}">
        <p14:creationId xmlns:p14="http://schemas.microsoft.com/office/powerpoint/2010/main" val="4056859800"/>
      </p:ext>
    </p:extLst>
  </p:cSld>
  <p:clrMapOvr>
    <a:masterClrMapping/>
  </p:clrMapOvr>
  <p:transition spd="med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Header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27D1F881-56DF-3E49-80FD-841958D2B820}"/>
              </a:ext>
            </a:extLst>
          </p:cNvPr>
          <p:cNvSpPr/>
          <p:nvPr userDrawn="1"/>
        </p:nvSpPr>
        <p:spPr>
          <a:xfrm>
            <a:off x="1" y="0"/>
            <a:ext cx="12191999" cy="644668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D76C6E1-7ABC-CF4B-A170-E55A04C9CA55}"/>
              </a:ext>
            </a:extLst>
          </p:cNvPr>
          <p:cNvSpPr/>
          <p:nvPr userDrawn="1"/>
        </p:nvSpPr>
        <p:spPr>
          <a:xfrm>
            <a:off x="1" y="269046"/>
            <a:ext cx="12191999" cy="6327978"/>
          </a:xfrm>
          <a:prstGeom prst="rect">
            <a:avLst/>
          </a:prstGeom>
          <a:solidFill>
            <a:schemeClr val="accent1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5D8DB15-1619-F04A-BEC2-11E964495B4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69" y="5703790"/>
            <a:ext cx="1303590" cy="510440"/>
          </a:xfrm>
          <a:prstGeom prst="rect">
            <a:avLst/>
          </a:prstGeom>
        </p:spPr>
      </p:pic>
      <p:pic>
        <p:nvPicPr>
          <p:cNvPr id="22" name="Picture 21" descr="CSX_Logo.png">
            <a:extLst>
              <a:ext uri="{FF2B5EF4-FFF2-40B4-BE49-F238E27FC236}">
                <a16:creationId xmlns:a16="http://schemas.microsoft.com/office/drawing/2014/main" id="{349BA77C-A428-D241-94FE-60C476CAD53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449" y="5703790"/>
            <a:ext cx="1308230" cy="510440"/>
          </a:xfrm>
          <a:prstGeom prst="rect">
            <a:avLst/>
          </a:prstGeom>
        </p:spPr>
      </p:pic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096EA95A-53AC-534D-B832-C12A5B5A6AE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0875" y="3571241"/>
            <a:ext cx="8066088" cy="510440"/>
          </a:xfrm>
        </p:spPr>
        <p:txBody>
          <a:bodyPr/>
          <a:lstStyle>
            <a:lvl1pPr marL="0" indent="0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31" name="Text Placeholder 29">
            <a:extLst>
              <a:ext uri="{FF2B5EF4-FFF2-40B4-BE49-F238E27FC236}">
                <a16:creationId xmlns:a16="http://schemas.microsoft.com/office/drawing/2014/main" id="{9C294390-E21C-7F41-919F-FCE793D7A2B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0875" y="4292601"/>
            <a:ext cx="8066088" cy="350519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1" name="Text Placeholder 29">
            <a:extLst>
              <a:ext uri="{FF2B5EF4-FFF2-40B4-BE49-F238E27FC236}">
                <a16:creationId xmlns:a16="http://schemas.microsoft.com/office/drawing/2014/main" id="{7C36B789-DE75-C048-B618-BA14B7C89B2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0875" y="1322638"/>
            <a:ext cx="8066088" cy="2114080"/>
          </a:xfrm>
        </p:spPr>
        <p:txBody>
          <a:bodyPr>
            <a:noAutofit/>
          </a:bodyPr>
          <a:lstStyle>
            <a:lvl1pPr marL="0" indent="0">
              <a:buNone/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Of The Section</a:t>
            </a:r>
            <a:br>
              <a:rPr lang="en-US"/>
            </a:br>
            <a:r>
              <a:rPr lang="en-US"/>
              <a:t>Divider Goes Here</a:t>
            </a:r>
          </a:p>
        </p:txBody>
      </p:sp>
    </p:spTree>
    <p:extLst>
      <p:ext uri="{BB962C8B-B14F-4D97-AF65-F5344CB8AC3E}">
        <p14:creationId xmlns:p14="http://schemas.microsoft.com/office/powerpoint/2010/main" val="4272262052"/>
      </p:ext>
    </p:extLst>
  </p:cSld>
  <p:clrMapOvr>
    <a:masterClrMapping/>
  </p:clrMapOvr>
  <p:transition spd="med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Header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0569379-6929-CA40-97EA-51A4DB5570E8}"/>
              </a:ext>
            </a:extLst>
          </p:cNvPr>
          <p:cNvCxnSpPr>
            <a:cxnSpLocks/>
          </p:cNvCxnSpPr>
          <p:nvPr userDrawn="1"/>
        </p:nvCxnSpPr>
        <p:spPr>
          <a:xfrm>
            <a:off x="647683" y="1893486"/>
            <a:ext cx="7287768" cy="0"/>
          </a:xfrm>
          <a:prstGeom prst="line">
            <a:avLst/>
          </a:prstGeom>
          <a:noFill/>
          <a:ln w="38100" cap="flat" cmpd="sng" algn="ctr">
            <a:solidFill>
              <a:srgbClr val="F9A01B"/>
            </a:solidFill>
            <a:prstDash val="solid"/>
          </a:ln>
          <a:effectLst/>
        </p:spPr>
      </p:cxnSp>
      <p:sp>
        <p:nvSpPr>
          <p:cNvPr id="10" name="Text Placeholder 20">
            <a:extLst>
              <a:ext uri="{FF2B5EF4-FFF2-40B4-BE49-F238E27FC236}">
                <a16:creationId xmlns:a16="http://schemas.microsoft.com/office/drawing/2014/main" id="{D00E42CC-4BE6-C446-B9C4-ABD5DAA0DEB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54022" y="1447096"/>
            <a:ext cx="7159448" cy="32188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35000"/>
              <a:buFontTx/>
              <a:buNone/>
              <a:tabLst/>
              <a:defRPr sz="2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1" name="Text Placeholder 55">
            <a:extLst>
              <a:ext uri="{FF2B5EF4-FFF2-40B4-BE49-F238E27FC236}">
                <a16:creationId xmlns:a16="http://schemas.microsoft.com/office/drawing/2014/main" id="{6665F585-DFC1-2E40-BBD9-D0522F08A11E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47683" y="2075893"/>
            <a:ext cx="7287768" cy="2706213"/>
          </a:xfr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kumimoji="0" lang="en-US" sz="1600" b="0" i="0" u="none" strike="noStrike" kern="1200" cap="none" spc="0" normalizeH="0" baseline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r>
              <a:rPr lang="en-US"/>
              <a:t>Click to 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D6C192-36D4-E743-8CED-8C2B5D3904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Rounded Rectangle 12">
            <a:extLst>
              <a:ext uri="{FF2B5EF4-FFF2-40B4-BE49-F238E27FC236}">
                <a16:creationId xmlns:a16="http://schemas.microsoft.com/office/drawing/2014/main" id="{41FBFC05-3D4A-DC43-B474-722A697D55B3}"/>
              </a:ext>
            </a:extLst>
          </p:cNvPr>
          <p:cNvSpPr/>
          <p:nvPr userDrawn="1"/>
        </p:nvSpPr>
        <p:spPr>
          <a:xfrm>
            <a:off x="647683" y="5095397"/>
            <a:ext cx="7287768" cy="1369411"/>
          </a:xfrm>
          <a:prstGeom prst="rect">
            <a:avLst/>
          </a:prstGeom>
          <a:solidFill>
            <a:srgbClr val="F9A01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346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44AEE88-B3D0-3446-8402-8C5196C1227C}"/>
              </a:ext>
            </a:extLst>
          </p:cNvPr>
          <p:cNvSpPr/>
          <p:nvPr userDrawn="1"/>
        </p:nvSpPr>
        <p:spPr>
          <a:xfrm>
            <a:off x="8566177" y="1447096"/>
            <a:ext cx="2971800" cy="50645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0C59B22A-D663-0744-8199-0E8ACB0AB07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751121" y="1447097"/>
            <a:ext cx="2601913" cy="5064574"/>
          </a:xfrm>
        </p:spPr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Lorem ipsum </a:t>
            </a:r>
            <a:b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dolor sit </a:t>
            </a:r>
            <a:r>
              <a:rPr kumimoji="0" lang="en-US" sz="2000" b="1" i="0" u="none" strike="noStrike" kern="1200" cap="none" spc="0" normalizeH="0" baseline="0" noProof="0" err="1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amet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000" b="1" i="0" u="none" strike="noStrike" kern="1200" cap="none" spc="0" normalizeH="0" baseline="0" noProof="0" err="1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consectetur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err="1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adipiscing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err="1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elit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sed do </a:t>
            </a:r>
            <a:r>
              <a:rPr kumimoji="0" lang="en-US" sz="2000" b="1" i="0" u="none" strike="noStrike" kern="1200" cap="none" spc="0" normalizeH="0" baseline="0" noProof="0" err="1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eiusmod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err="1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tempor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err="1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incididunt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err="1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ut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err="1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labore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et dolore magna </a:t>
            </a:r>
            <a:r>
              <a:rPr kumimoji="0" lang="en-US" sz="2000" b="1" i="0" u="none" strike="noStrike" kern="1200" cap="none" spc="0" normalizeH="0" baseline="0" noProof="0" err="1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aliqua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Ut </a:t>
            </a:r>
            <a:r>
              <a:rPr kumimoji="0" lang="en-US" sz="2000" b="1" i="0" u="none" strike="noStrike" kern="1200" cap="none" spc="0" normalizeH="0" baseline="0" noProof="0" err="1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enim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ad minim </a:t>
            </a:r>
            <a:r>
              <a:rPr kumimoji="0" lang="en-US" sz="2000" b="1" i="0" u="none" strike="noStrike" kern="1200" cap="none" spc="0" normalizeH="0" baseline="0" noProof="0" err="1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veniam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b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2000" b="1" i="0" u="none" strike="noStrike" kern="1200" cap="none" spc="0" normalizeH="0" baseline="0" noProof="0" err="1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quis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err="1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nostrud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Ut </a:t>
            </a:r>
            <a:r>
              <a:rPr kumimoji="0" lang="en-US" sz="2000" b="1" i="0" u="none" strike="noStrike" kern="1200" cap="none" spc="0" normalizeH="0" baseline="0" noProof="0" err="1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enim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ad minim </a:t>
            </a:r>
            <a:r>
              <a:rPr kumimoji="0" lang="en-US" sz="2000" b="1" i="0" u="none" strike="noStrike" kern="1200" cap="none" spc="0" normalizeH="0" baseline="0" noProof="0" err="1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veniam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000" b="1" i="0" u="none" strike="noStrike" kern="1200" cap="none" spc="0" normalizeH="0" baseline="0" noProof="0" err="1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quis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4" name="Text Placeholder 20">
            <a:extLst>
              <a:ext uri="{FF2B5EF4-FFF2-40B4-BE49-F238E27FC236}">
                <a16:creationId xmlns:a16="http://schemas.microsoft.com/office/drawing/2014/main" id="{BC904828-68C6-614B-AFBD-0AAFD6F5DA36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68409" y="5095398"/>
            <a:ext cx="6846316" cy="1369410"/>
          </a:xfrm>
        </p:spPr>
        <p:txBody>
          <a:bodyPr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35000"/>
              <a:buFontTx/>
              <a:buNone/>
              <a:tabLst/>
              <a:defRPr sz="2800" b="1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35000"/>
              <a:buFontTx/>
              <a:buNone/>
              <a:tabLst/>
              <a:defRPr/>
            </a:pPr>
            <a:r>
              <a:rPr lang="en-US"/>
              <a:t>Lorem Ipsum Callout</a:t>
            </a:r>
            <a:br>
              <a:rPr lang="en-US"/>
            </a:br>
            <a:r>
              <a:rPr lang="en-US"/>
              <a:t>Lorem Ipsum Callout</a:t>
            </a:r>
          </a:p>
        </p:txBody>
      </p:sp>
    </p:spTree>
    <p:extLst>
      <p:ext uri="{BB962C8B-B14F-4D97-AF65-F5344CB8AC3E}">
        <p14:creationId xmlns:p14="http://schemas.microsoft.com/office/powerpoint/2010/main" val="3884200766"/>
      </p:ext>
    </p:extLst>
  </p:cSld>
  <p:clrMapOvr>
    <a:masterClrMapping/>
  </p:clrMapOvr>
  <p:transition spd="med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Header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0569379-6929-CA40-97EA-51A4DB5570E8}"/>
              </a:ext>
            </a:extLst>
          </p:cNvPr>
          <p:cNvCxnSpPr>
            <a:cxnSpLocks/>
          </p:cNvCxnSpPr>
          <p:nvPr userDrawn="1"/>
        </p:nvCxnSpPr>
        <p:spPr>
          <a:xfrm>
            <a:off x="647683" y="1893486"/>
            <a:ext cx="7287768" cy="0"/>
          </a:xfrm>
          <a:prstGeom prst="line">
            <a:avLst/>
          </a:prstGeom>
          <a:noFill/>
          <a:ln w="38100" cap="flat" cmpd="sng" algn="ctr">
            <a:solidFill>
              <a:srgbClr val="F9A01B"/>
            </a:solidFill>
            <a:prstDash val="solid"/>
          </a:ln>
          <a:effectLst/>
        </p:spPr>
      </p:cxnSp>
      <p:sp>
        <p:nvSpPr>
          <p:cNvPr id="10" name="Text Placeholder 20">
            <a:extLst>
              <a:ext uri="{FF2B5EF4-FFF2-40B4-BE49-F238E27FC236}">
                <a16:creationId xmlns:a16="http://schemas.microsoft.com/office/drawing/2014/main" id="{D00E42CC-4BE6-C446-B9C4-ABD5DAA0DEB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54022" y="1447096"/>
            <a:ext cx="7159448" cy="32188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35000"/>
              <a:buFontTx/>
              <a:buNone/>
              <a:tabLst/>
              <a:defRPr sz="2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1" name="Text Placeholder 55">
            <a:extLst>
              <a:ext uri="{FF2B5EF4-FFF2-40B4-BE49-F238E27FC236}">
                <a16:creationId xmlns:a16="http://schemas.microsoft.com/office/drawing/2014/main" id="{6665F585-DFC1-2E40-BBD9-D0522F08A11E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47683" y="2075893"/>
            <a:ext cx="7287768" cy="2706213"/>
          </a:xfr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kumimoji="0" lang="en-US" sz="1600" b="0" i="0" u="none" strike="noStrike" kern="1200" cap="none" spc="0" normalizeH="0" baseline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r>
              <a:rPr lang="en-US"/>
              <a:t>Click to 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D6C192-36D4-E743-8CED-8C2B5D3904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Rounded Rectangle 12">
            <a:extLst>
              <a:ext uri="{FF2B5EF4-FFF2-40B4-BE49-F238E27FC236}">
                <a16:creationId xmlns:a16="http://schemas.microsoft.com/office/drawing/2014/main" id="{41FBFC05-3D4A-DC43-B474-722A697D55B3}"/>
              </a:ext>
            </a:extLst>
          </p:cNvPr>
          <p:cNvSpPr/>
          <p:nvPr userDrawn="1"/>
        </p:nvSpPr>
        <p:spPr>
          <a:xfrm>
            <a:off x="647683" y="5095397"/>
            <a:ext cx="7287768" cy="1369411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346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44AEE88-B3D0-3446-8402-8C5196C1227C}"/>
              </a:ext>
            </a:extLst>
          </p:cNvPr>
          <p:cNvSpPr/>
          <p:nvPr userDrawn="1"/>
        </p:nvSpPr>
        <p:spPr>
          <a:xfrm>
            <a:off x="8566177" y="1447096"/>
            <a:ext cx="2971800" cy="50645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0C59B22A-D663-0744-8199-0E8ACB0AB07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751121" y="1447097"/>
            <a:ext cx="2601913" cy="5064574"/>
          </a:xfrm>
        </p:spPr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Lorem ipsum </a:t>
            </a:r>
            <a:b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dolor sit </a:t>
            </a:r>
            <a:r>
              <a:rPr kumimoji="0" lang="en-US" sz="2000" b="1" i="0" u="none" strike="noStrike" kern="1200" cap="none" spc="0" normalizeH="0" baseline="0" noProof="0" err="1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amet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000" b="1" i="0" u="none" strike="noStrike" kern="1200" cap="none" spc="0" normalizeH="0" baseline="0" noProof="0" err="1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consectetur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err="1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adipiscing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err="1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elit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sed do </a:t>
            </a:r>
            <a:r>
              <a:rPr kumimoji="0" lang="en-US" sz="2000" b="1" i="0" u="none" strike="noStrike" kern="1200" cap="none" spc="0" normalizeH="0" baseline="0" noProof="0" err="1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eiusmod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err="1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tempor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err="1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incididunt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err="1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ut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err="1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labore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et dolore magna </a:t>
            </a:r>
            <a:r>
              <a:rPr kumimoji="0" lang="en-US" sz="2000" b="1" i="0" u="none" strike="noStrike" kern="1200" cap="none" spc="0" normalizeH="0" baseline="0" noProof="0" err="1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aliqua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Ut </a:t>
            </a:r>
            <a:r>
              <a:rPr kumimoji="0" lang="en-US" sz="2000" b="1" i="0" u="none" strike="noStrike" kern="1200" cap="none" spc="0" normalizeH="0" baseline="0" noProof="0" err="1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enim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ad minim </a:t>
            </a:r>
            <a:r>
              <a:rPr kumimoji="0" lang="en-US" sz="2000" b="1" i="0" u="none" strike="noStrike" kern="1200" cap="none" spc="0" normalizeH="0" baseline="0" noProof="0" err="1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veniam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b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2000" b="1" i="0" u="none" strike="noStrike" kern="1200" cap="none" spc="0" normalizeH="0" baseline="0" noProof="0" err="1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quis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err="1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nostrud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Ut </a:t>
            </a:r>
            <a:r>
              <a:rPr kumimoji="0" lang="en-US" sz="2000" b="1" i="0" u="none" strike="noStrike" kern="1200" cap="none" spc="0" normalizeH="0" baseline="0" noProof="0" err="1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enim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ad minim </a:t>
            </a:r>
            <a:r>
              <a:rPr kumimoji="0" lang="en-US" sz="2000" b="1" i="0" u="none" strike="noStrike" kern="1200" cap="none" spc="0" normalizeH="0" baseline="0" noProof="0" err="1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veniam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000" b="1" i="0" u="none" strike="noStrike" kern="1200" cap="none" spc="0" normalizeH="0" baseline="0" noProof="0" err="1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quis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33BE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4" name="Text Placeholder 20">
            <a:extLst>
              <a:ext uri="{FF2B5EF4-FFF2-40B4-BE49-F238E27FC236}">
                <a16:creationId xmlns:a16="http://schemas.microsoft.com/office/drawing/2014/main" id="{BC904828-68C6-614B-AFBD-0AAFD6F5DA36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68409" y="5095398"/>
            <a:ext cx="6846316" cy="1369410"/>
          </a:xfrm>
        </p:spPr>
        <p:txBody>
          <a:bodyPr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35000"/>
              <a:buFontTx/>
              <a:buNone/>
              <a:tabLst/>
              <a:defRPr sz="2800" b="1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35000"/>
              <a:buFontTx/>
              <a:buNone/>
              <a:tabLst/>
              <a:defRPr/>
            </a:pPr>
            <a:r>
              <a:rPr lang="en-US"/>
              <a:t>Lorem Ipsum Callout</a:t>
            </a:r>
            <a:br>
              <a:rPr lang="en-US"/>
            </a:br>
            <a:r>
              <a:rPr lang="en-US"/>
              <a:t>Lorem Ipsum Callout</a:t>
            </a:r>
          </a:p>
        </p:txBody>
      </p:sp>
    </p:spTree>
    <p:extLst>
      <p:ext uri="{BB962C8B-B14F-4D97-AF65-F5344CB8AC3E}">
        <p14:creationId xmlns:p14="http://schemas.microsoft.com/office/powerpoint/2010/main" val="34298845"/>
      </p:ext>
    </p:extLst>
  </p:cSld>
  <p:clrMapOvr>
    <a:masterClrMapping/>
  </p:clrMapOvr>
  <p:transition spd="med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Header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0569379-6929-CA40-97EA-51A4DB5570E8}"/>
              </a:ext>
            </a:extLst>
          </p:cNvPr>
          <p:cNvCxnSpPr>
            <a:cxnSpLocks/>
          </p:cNvCxnSpPr>
          <p:nvPr userDrawn="1"/>
        </p:nvCxnSpPr>
        <p:spPr>
          <a:xfrm>
            <a:off x="647683" y="2504031"/>
            <a:ext cx="3625379" cy="0"/>
          </a:xfrm>
          <a:prstGeom prst="line">
            <a:avLst/>
          </a:prstGeom>
          <a:noFill/>
          <a:ln w="38100" cap="flat" cmpd="sng" algn="ctr">
            <a:solidFill>
              <a:srgbClr val="F9A01B"/>
            </a:solidFill>
            <a:prstDash val="solid"/>
          </a:ln>
          <a:effectLst/>
        </p:spPr>
      </p:cxnSp>
      <p:sp>
        <p:nvSpPr>
          <p:cNvPr id="10" name="Text Placeholder 20">
            <a:extLst>
              <a:ext uri="{FF2B5EF4-FFF2-40B4-BE49-F238E27FC236}">
                <a16:creationId xmlns:a16="http://schemas.microsoft.com/office/drawing/2014/main" id="{D00E42CC-4BE6-C446-B9C4-ABD5DAA0DEB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54022" y="2057641"/>
            <a:ext cx="3561545" cy="32188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35000"/>
              <a:buFontTx/>
              <a:buNone/>
              <a:tabLst/>
              <a:defRPr sz="2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1" name="Text Placeholder 55">
            <a:extLst>
              <a:ext uri="{FF2B5EF4-FFF2-40B4-BE49-F238E27FC236}">
                <a16:creationId xmlns:a16="http://schemas.microsoft.com/office/drawing/2014/main" id="{6665F585-DFC1-2E40-BBD9-D0522F08A11E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47683" y="2686438"/>
            <a:ext cx="3625379" cy="2706213"/>
          </a:xfr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kumimoji="0" lang="en-US" sz="1600" b="0" i="0" u="none" strike="noStrike" kern="1200" cap="none" spc="0" normalizeH="0" baseline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r>
              <a:rPr lang="en-US"/>
              <a:t>Click to 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D6C192-36D4-E743-8CED-8C2B5D3904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5B8B248-377A-BC42-9BDF-FD48A86F80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554"/>
          <a:stretch/>
        </p:blipFill>
        <p:spPr>
          <a:xfrm>
            <a:off x="9299884" y="1071284"/>
            <a:ext cx="2906526" cy="5786716"/>
          </a:xfrm>
          <a:prstGeom prst="rect">
            <a:avLst/>
          </a:prstGeom>
          <a:noFill/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D4A095A-DEBF-8C4D-941D-F31F2CCB45BE}"/>
              </a:ext>
            </a:extLst>
          </p:cNvPr>
          <p:cNvCxnSpPr>
            <a:cxnSpLocks/>
          </p:cNvCxnSpPr>
          <p:nvPr userDrawn="1"/>
        </p:nvCxnSpPr>
        <p:spPr>
          <a:xfrm>
            <a:off x="4780068" y="2504031"/>
            <a:ext cx="3625379" cy="0"/>
          </a:xfrm>
          <a:prstGeom prst="line">
            <a:avLst/>
          </a:prstGeom>
          <a:noFill/>
          <a:ln w="38100" cap="flat" cmpd="sng" algn="ctr">
            <a:solidFill>
              <a:srgbClr val="F9A01B"/>
            </a:solidFill>
            <a:prstDash val="solid"/>
          </a:ln>
          <a:effectLst/>
        </p:spPr>
      </p:cxn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0A059EC7-085B-454F-B60B-4D08A8763323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4786407" y="2057641"/>
            <a:ext cx="3561545" cy="32188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35000"/>
              <a:buFontTx/>
              <a:buNone/>
              <a:tabLst/>
              <a:defRPr sz="2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22" name="Text Placeholder 55">
            <a:extLst>
              <a:ext uri="{FF2B5EF4-FFF2-40B4-BE49-F238E27FC236}">
                <a16:creationId xmlns:a16="http://schemas.microsoft.com/office/drawing/2014/main" id="{CFCF1F29-CF4B-A74E-8DB5-B4D41C91D6EB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4780068" y="2686438"/>
            <a:ext cx="3625379" cy="2706213"/>
          </a:xfr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kumimoji="0" lang="en-US" sz="1600" b="0" i="0" u="none" strike="noStrike" kern="1200" cap="none" spc="0" normalizeH="0" baseline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r>
              <a:rPr lang="en-US"/>
              <a:t>Click to 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741347"/>
      </p:ext>
    </p:extLst>
  </p:cSld>
  <p:clrMapOvr>
    <a:masterClrMapping/>
  </p:clrMapOvr>
  <p:transition spd="med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Header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0569379-6929-CA40-97EA-51A4DB5570E8}"/>
              </a:ext>
            </a:extLst>
          </p:cNvPr>
          <p:cNvCxnSpPr>
            <a:cxnSpLocks/>
          </p:cNvCxnSpPr>
          <p:nvPr userDrawn="1"/>
        </p:nvCxnSpPr>
        <p:spPr>
          <a:xfrm>
            <a:off x="647683" y="2504031"/>
            <a:ext cx="3625379" cy="0"/>
          </a:xfrm>
          <a:prstGeom prst="line">
            <a:avLst/>
          </a:prstGeom>
          <a:noFill/>
          <a:ln w="38100" cap="flat" cmpd="sng" algn="ctr">
            <a:solidFill>
              <a:srgbClr val="F9A01B"/>
            </a:solidFill>
            <a:prstDash val="solid"/>
          </a:ln>
          <a:effectLst/>
        </p:spPr>
      </p:cxnSp>
      <p:sp>
        <p:nvSpPr>
          <p:cNvPr id="10" name="Text Placeholder 20">
            <a:extLst>
              <a:ext uri="{FF2B5EF4-FFF2-40B4-BE49-F238E27FC236}">
                <a16:creationId xmlns:a16="http://schemas.microsoft.com/office/drawing/2014/main" id="{D00E42CC-4BE6-C446-B9C4-ABD5DAA0DEB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54022" y="2057641"/>
            <a:ext cx="3561545" cy="32188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35000"/>
              <a:buFontTx/>
              <a:buNone/>
              <a:tabLst/>
              <a:defRPr sz="2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1" name="Text Placeholder 55">
            <a:extLst>
              <a:ext uri="{FF2B5EF4-FFF2-40B4-BE49-F238E27FC236}">
                <a16:creationId xmlns:a16="http://schemas.microsoft.com/office/drawing/2014/main" id="{6665F585-DFC1-2E40-BBD9-D0522F08A11E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47683" y="2686438"/>
            <a:ext cx="3625379" cy="2706213"/>
          </a:xfr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kumimoji="0" lang="en-US" sz="1600" b="0" i="0" u="none" strike="noStrike" kern="1200" cap="none" spc="0" normalizeH="0" baseline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r>
              <a:rPr lang="en-US"/>
              <a:t>Click to 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D6C192-36D4-E743-8CED-8C2B5D3904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5B8B248-377A-BC42-9BDF-FD48A86F80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554"/>
          <a:stretch/>
        </p:blipFill>
        <p:spPr>
          <a:xfrm>
            <a:off x="9299884" y="1071284"/>
            <a:ext cx="2906526" cy="5786716"/>
          </a:xfrm>
          <a:prstGeom prst="rect">
            <a:avLst/>
          </a:prstGeom>
          <a:noFill/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D4A095A-DEBF-8C4D-941D-F31F2CCB45BE}"/>
              </a:ext>
            </a:extLst>
          </p:cNvPr>
          <p:cNvCxnSpPr>
            <a:cxnSpLocks/>
          </p:cNvCxnSpPr>
          <p:nvPr userDrawn="1"/>
        </p:nvCxnSpPr>
        <p:spPr>
          <a:xfrm>
            <a:off x="4780068" y="2504031"/>
            <a:ext cx="3625379" cy="0"/>
          </a:xfrm>
          <a:prstGeom prst="line">
            <a:avLst/>
          </a:prstGeom>
          <a:noFill/>
          <a:ln w="38100" cap="flat" cmpd="sng" algn="ctr">
            <a:solidFill>
              <a:srgbClr val="F9A01B"/>
            </a:solidFill>
            <a:prstDash val="solid"/>
          </a:ln>
          <a:effectLst/>
        </p:spPr>
      </p:cxn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0A059EC7-085B-454F-B60B-4D08A8763323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4786407" y="2057641"/>
            <a:ext cx="3561545" cy="32188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35000"/>
              <a:buFontTx/>
              <a:buNone/>
              <a:tabLst/>
              <a:defRPr sz="2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22" name="Text Placeholder 55">
            <a:extLst>
              <a:ext uri="{FF2B5EF4-FFF2-40B4-BE49-F238E27FC236}">
                <a16:creationId xmlns:a16="http://schemas.microsoft.com/office/drawing/2014/main" id="{CFCF1F29-CF4B-A74E-8DB5-B4D41C91D6EB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4780068" y="2686438"/>
            <a:ext cx="3625379" cy="2706213"/>
          </a:xfr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kumimoji="0" lang="en-US" sz="1600" b="0" i="0" u="none" strike="noStrike" kern="1200" cap="none" spc="0" normalizeH="0" baseline="0" dirty="0">
                <a:ln>
                  <a:noFill/>
                </a:ln>
                <a:solidFill>
                  <a:srgbClr val="003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r>
              <a:rPr lang="en-US"/>
              <a:t>Click to 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54D9C8D-51DE-2B44-93EA-112730A8E9AE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9299575" y="1071563"/>
            <a:ext cx="2892425" cy="5786437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104839"/>
      </p:ext>
    </p:extLst>
  </p:cSld>
  <p:clrMapOvr>
    <a:masterClrMapping/>
  </p:clrMapOvr>
  <p:transition spd="med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651324C3-355D-C9D7-FACE-30FA8453991F}"/>
              </a:ext>
            </a:extLst>
          </p:cNvPr>
          <p:cNvSpPr/>
          <p:nvPr userDrawn="1"/>
        </p:nvSpPr>
        <p:spPr>
          <a:xfrm>
            <a:off x="0" y="0"/>
            <a:ext cx="12192000" cy="107644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47C9F6FF-D254-E943-B51D-5C06091BD453}"/>
              </a:ext>
            </a:extLst>
          </p:cNvPr>
          <p:cNvPicPr>
            <a:picLocks noChangeAspect="1"/>
          </p:cNvPicPr>
          <p:nvPr userDrawn="1"/>
        </p:nvPicPr>
        <p:blipFill>
          <a:blip r:embed="rId3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686" y="315578"/>
            <a:ext cx="1191826" cy="465681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A553D21-B9B7-A847-B496-5D680A23C07B}"/>
              </a:ext>
            </a:extLst>
          </p:cNvPr>
          <p:cNvCxnSpPr>
            <a:cxnSpLocks/>
          </p:cNvCxnSpPr>
          <p:nvPr userDrawn="1"/>
        </p:nvCxnSpPr>
        <p:spPr>
          <a:xfrm>
            <a:off x="1989176" y="318150"/>
            <a:ext cx="0" cy="44385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9B2D07F-FABA-F24D-BE69-5F7DB0E4A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3432" y="393192"/>
            <a:ext cx="7287768" cy="34405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42B474-277F-4941-963D-DC3AC3EEBF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D5F09C-2B74-8240-B52C-0865BABDEE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5EA334-9228-E04D-ADA8-F38517D4B63A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D66E45-42CD-0E4F-8D9D-572ABCAB38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92B307-5311-5F4B-A97B-7D3BE4941F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4FD488-33C8-1C4E-9B5D-035CDE3BA9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795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658" r:id="rId2"/>
    <p:sldLayoutId id="2147483715" r:id="rId3"/>
    <p:sldLayoutId id="2147483738" r:id="rId4"/>
    <p:sldLayoutId id="2147483739" r:id="rId5"/>
    <p:sldLayoutId id="2147483736" r:id="rId6"/>
    <p:sldLayoutId id="2147483737" r:id="rId7"/>
    <p:sldLayoutId id="2147483716" r:id="rId8"/>
    <p:sldLayoutId id="2147483717" r:id="rId9"/>
    <p:sldLayoutId id="2147483719" r:id="rId10"/>
    <p:sldLayoutId id="2147483718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7" r:id="rId17"/>
    <p:sldLayoutId id="2147483725" r:id="rId18"/>
    <p:sldLayoutId id="2147483726" r:id="rId19"/>
    <p:sldLayoutId id="2147483729" r:id="rId20"/>
    <p:sldLayoutId id="2147483728" r:id="rId21"/>
    <p:sldLayoutId id="2147483730" r:id="rId22"/>
    <p:sldLayoutId id="2147483731" r:id="rId23"/>
    <p:sldLayoutId id="2147483732" r:id="rId24"/>
    <p:sldLayoutId id="2147483733" r:id="rId25"/>
    <p:sldLayoutId id="2147483734" r:id="rId26"/>
    <p:sldLayoutId id="2147483735" r:id="rId27"/>
    <p:sldLayoutId id="2147483691" r:id="rId28"/>
    <p:sldLayoutId id="2147483662" r:id="rId29"/>
  </p:sldLayoutIdLst>
  <p:transition spd="med">
    <p:pull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 cap="all" baseline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7" Type="http://schemas.openxmlformats.org/officeDocument/2006/relationships/image" Target="../media/image10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jpeg"/><Relationship Id="rId5" Type="http://schemas.openxmlformats.org/officeDocument/2006/relationships/image" Target="../media/image100.png"/><Relationship Id="rId4" Type="http://schemas.openxmlformats.org/officeDocument/2006/relationships/image" Target="../media/image8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jpeg"/><Relationship Id="rId3" Type="http://schemas.openxmlformats.org/officeDocument/2006/relationships/image" Target="../media/image87.png"/><Relationship Id="rId7" Type="http://schemas.openxmlformats.org/officeDocument/2006/relationships/image" Target="../media/image10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104.png"/><Relationship Id="rId4" Type="http://schemas.openxmlformats.org/officeDocument/2006/relationships/image" Target="../media/image8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13" Type="http://schemas.openxmlformats.org/officeDocument/2006/relationships/image" Target="../media/image119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13.png"/><Relationship Id="rId12" Type="http://schemas.openxmlformats.org/officeDocument/2006/relationships/image" Target="../media/image118.png"/><Relationship Id="rId17" Type="http://schemas.openxmlformats.org/officeDocument/2006/relationships/image" Target="../media/image123.png"/><Relationship Id="rId2" Type="http://schemas.openxmlformats.org/officeDocument/2006/relationships/diagramData" Target="../diagrams/data1.xml"/><Relationship Id="rId16" Type="http://schemas.openxmlformats.org/officeDocument/2006/relationships/image" Target="../media/image122.png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1.xml"/><Relationship Id="rId11" Type="http://schemas.openxmlformats.org/officeDocument/2006/relationships/image" Target="../media/image117.png"/><Relationship Id="rId5" Type="http://schemas.openxmlformats.org/officeDocument/2006/relationships/diagramColors" Target="../diagrams/colors1.xml"/><Relationship Id="rId15" Type="http://schemas.openxmlformats.org/officeDocument/2006/relationships/image" Target="../media/image121.png"/><Relationship Id="rId10" Type="http://schemas.openxmlformats.org/officeDocument/2006/relationships/image" Target="../media/image116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115.png"/><Relationship Id="rId14" Type="http://schemas.openxmlformats.org/officeDocument/2006/relationships/image" Target="../media/image12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13" Type="http://schemas.openxmlformats.org/officeDocument/2006/relationships/image" Target="../media/image139.png"/><Relationship Id="rId18" Type="http://schemas.openxmlformats.org/officeDocument/2006/relationships/image" Target="../media/image144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openxmlformats.org/officeDocument/2006/relationships/image" Target="../media/image138.png"/><Relationship Id="rId17" Type="http://schemas.openxmlformats.org/officeDocument/2006/relationships/image" Target="../media/image143.png"/><Relationship Id="rId2" Type="http://schemas.openxmlformats.org/officeDocument/2006/relationships/image" Target="../media/image124.png"/><Relationship Id="rId16" Type="http://schemas.openxmlformats.org/officeDocument/2006/relationships/image" Target="../media/image142.png"/><Relationship Id="rId20" Type="http://schemas.openxmlformats.org/officeDocument/2006/relationships/image" Target="../media/image146.png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137.png"/><Relationship Id="rId5" Type="http://schemas.openxmlformats.org/officeDocument/2006/relationships/diagramQuickStyle" Target="../diagrams/quickStyle2.xml"/><Relationship Id="rId15" Type="http://schemas.openxmlformats.org/officeDocument/2006/relationships/image" Target="../media/image141.png"/><Relationship Id="rId10" Type="http://schemas.openxmlformats.org/officeDocument/2006/relationships/image" Target="../media/image136.png"/><Relationship Id="rId19" Type="http://schemas.openxmlformats.org/officeDocument/2006/relationships/image" Target="../media/image145.png"/><Relationship Id="rId4" Type="http://schemas.openxmlformats.org/officeDocument/2006/relationships/diagramLayout" Target="../diagrams/layout2.xml"/><Relationship Id="rId9" Type="http://schemas.openxmlformats.org/officeDocument/2006/relationships/image" Target="../media/image119.png"/><Relationship Id="rId14" Type="http://schemas.openxmlformats.org/officeDocument/2006/relationships/image" Target="../media/image14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148.png"/><Relationship Id="rId7" Type="http://schemas.openxmlformats.org/officeDocument/2006/relationships/diagramColors" Target="../diagrams/colors3.xml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14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Relationship Id="rId9" Type="http://schemas.openxmlformats.org/officeDocument/2006/relationships/image" Target="../media/image14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85.png"/><Relationship Id="rId4" Type="http://schemas.openxmlformats.org/officeDocument/2006/relationships/image" Target="../media/image15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5.png"/><Relationship Id="rId4" Type="http://schemas.openxmlformats.org/officeDocument/2006/relationships/image" Target="../media/image9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png"/><Relationship Id="rId3" Type="http://schemas.openxmlformats.org/officeDocument/2006/relationships/image" Target="../media/image154.jpeg"/><Relationship Id="rId7" Type="http://schemas.openxmlformats.org/officeDocument/2006/relationships/image" Target="../media/image85.png"/><Relationship Id="rId2" Type="http://schemas.microsoft.com/office/2018/10/relationships/comments" Target="../comments/modernComment_1CC_72D5D2F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57.png"/><Relationship Id="rId5" Type="http://schemas.openxmlformats.org/officeDocument/2006/relationships/image" Target="../media/image156.jpeg"/><Relationship Id="rId4" Type="http://schemas.openxmlformats.org/officeDocument/2006/relationships/image" Target="../media/image155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Relationship Id="rId9" Type="http://schemas.openxmlformats.org/officeDocument/2006/relationships/image" Target="../media/image16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10" Type="http://schemas.openxmlformats.org/officeDocument/2006/relationships/image" Target="../media/image162.png"/><Relationship Id="rId4" Type="http://schemas.openxmlformats.org/officeDocument/2006/relationships/diagramLayout" Target="../diagrams/layout5.xml"/><Relationship Id="rId9" Type="http://schemas.openxmlformats.org/officeDocument/2006/relationships/image" Target="../media/image16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10" Type="http://schemas.openxmlformats.org/officeDocument/2006/relationships/image" Target="../media/image162.png"/><Relationship Id="rId4" Type="http://schemas.openxmlformats.org/officeDocument/2006/relationships/diagramLayout" Target="../diagrams/layout6.xml"/><Relationship Id="rId9" Type="http://schemas.openxmlformats.org/officeDocument/2006/relationships/image" Target="../media/image16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10" Type="http://schemas.openxmlformats.org/officeDocument/2006/relationships/image" Target="../media/image160.png"/><Relationship Id="rId4" Type="http://schemas.openxmlformats.org/officeDocument/2006/relationships/diagramLayout" Target="../diagrams/layout7.xml"/><Relationship Id="rId9" Type="http://schemas.openxmlformats.org/officeDocument/2006/relationships/image" Target="../media/image16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microsoft.com/office/2018/10/relationships/comments" Target="../comments/modernComment_1C4_7D26011B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5.png"/><Relationship Id="rId5" Type="http://schemas.openxmlformats.org/officeDocument/2006/relationships/image" Target="../media/image162.png"/><Relationship Id="rId4" Type="http://schemas.openxmlformats.org/officeDocument/2006/relationships/image" Target="../media/image150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5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68.jpeg"/><Relationship Id="rId5" Type="http://schemas.openxmlformats.org/officeDocument/2006/relationships/image" Target="../media/image167.jpeg"/><Relationship Id="rId4" Type="http://schemas.openxmlformats.org/officeDocument/2006/relationships/image" Target="../media/image16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71.jpeg"/><Relationship Id="rId5" Type="http://schemas.openxmlformats.org/officeDocument/2006/relationships/image" Target="../media/image170.jpeg"/><Relationship Id="rId4" Type="http://schemas.openxmlformats.org/officeDocument/2006/relationships/image" Target="../media/image150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8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customXml" Target="../ink/ink5.xml"/><Relationship Id="rId3" Type="http://schemas.openxmlformats.org/officeDocument/2006/relationships/customXml" Target="../ink/ink1.xml"/><Relationship Id="rId7" Type="http://schemas.openxmlformats.org/officeDocument/2006/relationships/customXml" Target="../ink/ink2.xml"/><Relationship Id="rId12" Type="http://schemas.openxmlformats.org/officeDocument/2006/relationships/image" Target="../media/image83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11" Type="http://schemas.openxmlformats.org/officeDocument/2006/relationships/customXml" Target="../ink/ink4.xml"/><Relationship Id="rId5" Type="http://schemas.openxmlformats.org/officeDocument/2006/relationships/image" Target="../media/image79.png"/><Relationship Id="rId15" Type="http://schemas.openxmlformats.org/officeDocument/2006/relationships/image" Target="../media/image85.png"/><Relationship Id="rId10" Type="http://schemas.openxmlformats.org/officeDocument/2006/relationships/image" Target="../media/image82.png"/><Relationship Id="rId4" Type="http://schemas.openxmlformats.org/officeDocument/2006/relationships/image" Target="../media/image78.png"/><Relationship Id="rId9" Type="http://schemas.openxmlformats.org/officeDocument/2006/relationships/customXml" Target="../ink/ink3.xml"/><Relationship Id="rId14" Type="http://schemas.openxmlformats.org/officeDocument/2006/relationships/image" Target="../media/image8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62.png"/><Relationship Id="rId5" Type="http://schemas.openxmlformats.org/officeDocument/2006/relationships/image" Target="../media/image174.png"/><Relationship Id="rId4" Type="http://schemas.openxmlformats.org/officeDocument/2006/relationships/image" Target="../media/image17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7" Type="http://schemas.openxmlformats.org/officeDocument/2006/relationships/image" Target="../media/image160.png"/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2.png"/><Relationship Id="rId5" Type="http://schemas.openxmlformats.org/officeDocument/2006/relationships/image" Target="../media/image174.png"/><Relationship Id="rId4" Type="http://schemas.openxmlformats.org/officeDocument/2006/relationships/image" Target="../media/image176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0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0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2.png"/><Relationship Id="rId4" Type="http://schemas.openxmlformats.org/officeDocument/2006/relationships/image" Target="../media/image18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6.png"/><Relationship Id="rId5" Type="http://schemas.openxmlformats.org/officeDocument/2006/relationships/image" Target="../media/image185.png"/><Relationship Id="rId4" Type="http://schemas.openxmlformats.org/officeDocument/2006/relationships/image" Target="../media/image184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3" Type="http://schemas.openxmlformats.org/officeDocument/2006/relationships/image" Target="../media/image89.png"/><Relationship Id="rId7" Type="http://schemas.openxmlformats.org/officeDocument/2006/relationships/image" Target="../media/image9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png"/><Relationship Id="rId9" Type="http://schemas.openxmlformats.org/officeDocument/2006/relationships/image" Target="../media/image8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90.png"/><Relationship Id="rId7" Type="http://schemas.openxmlformats.org/officeDocument/2006/relationships/image" Target="../media/image9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jpeg"/><Relationship Id="rId5" Type="http://schemas.openxmlformats.org/officeDocument/2006/relationships/image" Target="../media/image89.png"/><Relationship Id="rId4" Type="http://schemas.openxmlformats.org/officeDocument/2006/relationships/image" Target="../media/image9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7" Type="http://schemas.openxmlformats.org/officeDocument/2006/relationships/image" Target="../media/image10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jpeg"/><Relationship Id="rId5" Type="http://schemas.openxmlformats.org/officeDocument/2006/relationships/image" Target="../media/image87.png"/><Relationship Id="rId4" Type="http://schemas.openxmlformats.org/officeDocument/2006/relationships/image" Target="../media/image9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close-up of a train&#10;&#10;Description automatically generated">
            <a:extLst>
              <a:ext uri="{FF2B5EF4-FFF2-40B4-BE49-F238E27FC236}">
                <a16:creationId xmlns:a16="http://schemas.microsoft.com/office/drawing/2014/main" id="{4D20EB74-2460-47DD-0F51-A1E2C75FBF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81E39E44-A4E3-B6A3-FA19-2DC5AE9BF5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3416" y="1685840"/>
            <a:ext cx="6364219" cy="2505808"/>
          </a:xfrm>
        </p:spPr>
        <p:txBody>
          <a:bodyPr>
            <a:noAutofit/>
          </a:bodyPr>
          <a:lstStyle/>
          <a:p>
            <a:pPr algn="ctr"/>
            <a:r>
              <a:rPr lang="en-US" sz="5400"/>
              <a:t>Incident Response Summary</a:t>
            </a:r>
            <a:br>
              <a:rPr lang="en-US"/>
            </a:br>
            <a:r>
              <a:rPr lang="en-US" sz="3600"/>
              <a:t>Providence Forge, Virginia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BA4FB3-F5CB-1E49-A554-8826391B2233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5981700" y="5799138"/>
            <a:ext cx="1373188" cy="631825"/>
          </a:xfrm>
        </p:spPr>
        <p:txBody>
          <a:bodyPr anchor="ctr">
            <a:normAutofit/>
          </a:bodyPr>
          <a:lstStyle/>
          <a:p>
            <a:pPr marL="0" indent="0" algn="r">
              <a:buNone/>
            </a:pPr>
            <a:r>
              <a:rPr lang="en-US" sz="2800" b="1">
                <a:solidFill>
                  <a:schemeClr val="bg1"/>
                </a:solidFill>
              </a:rPr>
              <a:t>2025</a:t>
            </a:r>
          </a:p>
        </p:txBody>
      </p:sp>
      <p:pic>
        <p:nvPicPr>
          <p:cNvPr id="4" name="Picture 3" descr="A round blue and white logo with text&#10;&#10;AI-generated content may be incorrect.">
            <a:extLst>
              <a:ext uri="{FF2B5EF4-FFF2-40B4-BE49-F238E27FC236}">
                <a16:creationId xmlns:a16="http://schemas.microsoft.com/office/drawing/2014/main" id="{31621A10-7CFC-CFE8-4581-ECBEEF2AA65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7100" y="4713345"/>
            <a:ext cx="1562420" cy="1561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975145"/>
      </p:ext>
    </p:extLst>
  </p:cSld>
  <p:clrMapOvr>
    <a:masterClrMapping/>
  </p:clrMapOvr>
  <p:transition spd="med">
    <p:pull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4670A0-8147-4B17-CB12-AA3EC2352B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bulldozer stuck in mud&#10;&#10;AI-generated content may be incorrect.">
            <a:extLst>
              <a:ext uri="{FF2B5EF4-FFF2-40B4-BE49-F238E27FC236}">
                <a16:creationId xmlns:a16="http://schemas.microsoft.com/office/drawing/2014/main" id="{C1DB84A8-4696-9FA9-D086-743D172A3A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031" y="1239170"/>
            <a:ext cx="5378824" cy="4034118"/>
          </a:xfrm>
          <a:prstGeom prst="rect">
            <a:avLst/>
          </a:prstGeom>
        </p:spPr>
      </p:pic>
      <p:pic>
        <p:nvPicPr>
          <p:cNvPr id="5" name="Picture 4" descr="A round blue and white logo with text&#10;&#10;AI-generated content may be incorrect.">
            <a:extLst>
              <a:ext uri="{FF2B5EF4-FFF2-40B4-BE49-F238E27FC236}">
                <a16:creationId xmlns:a16="http://schemas.microsoft.com/office/drawing/2014/main" id="{2AA0A0FC-7556-866E-CD46-D7F3F20A81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3220" y="77692"/>
            <a:ext cx="1658641" cy="1658641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CE7C30-F68D-3742-E209-F4054A1B84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sz="1700" b="1" kern="1200" cap="all" baseline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Primary Incident Challenges - Access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D5B8D6-BD71-8234-0663-2B8B57140C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56968" y="3000245"/>
            <a:ext cx="997001" cy="2806844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3DFA2099-3BF8-90B1-2D1B-BD82380CB005}"/>
              </a:ext>
            </a:extLst>
          </p:cNvPr>
          <p:cNvGrpSpPr/>
          <p:nvPr/>
        </p:nvGrpSpPr>
        <p:grpSpPr>
          <a:xfrm>
            <a:off x="467504" y="5356712"/>
            <a:ext cx="3954100" cy="900753"/>
            <a:chOff x="1470612" y="6214602"/>
            <a:chExt cx="5278691" cy="1286790"/>
          </a:xfrm>
        </p:grpSpPr>
        <p:sp>
          <p:nvSpPr>
            <p:cNvPr id="11" name="Rectangle: Single Corner Rounded 10">
              <a:extLst>
                <a:ext uri="{FF2B5EF4-FFF2-40B4-BE49-F238E27FC236}">
                  <a16:creationId xmlns:a16="http://schemas.microsoft.com/office/drawing/2014/main" id="{737E0B23-C5E7-89D9-CE8E-5B4A5240C883}"/>
                </a:ext>
              </a:extLst>
            </p:cNvPr>
            <p:cNvSpPr/>
            <p:nvPr/>
          </p:nvSpPr>
          <p:spPr>
            <a:xfrm>
              <a:off x="3079003" y="6214602"/>
              <a:ext cx="3670300" cy="1286790"/>
            </a:xfrm>
            <a:prstGeom prst="round1Rect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u="sng"/>
                <a:t>October 26, 2025</a:t>
              </a:r>
            </a:p>
            <a:p>
              <a:pPr algn="ctr"/>
              <a:r>
                <a:rPr lang="en-US" sz="1400"/>
                <a:t>Wrecking crew equipment in wetlands prior to swamp mat installation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603D1E4-761C-87D0-9ADF-091A9F6809D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470612" y="6214602"/>
              <a:ext cx="1404939" cy="1143000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FC00527-CBE4-30B4-0041-5453449033F5}"/>
              </a:ext>
            </a:extLst>
          </p:cNvPr>
          <p:cNvGrpSpPr/>
          <p:nvPr/>
        </p:nvGrpSpPr>
        <p:grpSpPr>
          <a:xfrm>
            <a:off x="6972338" y="1905514"/>
            <a:ext cx="3801701" cy="951987"/>
            <a:chOff x="1090317" y="5714996"/>
            <a:chExt cx="5075239" cy="1359981"/>
          </a:xfrm>
        </p:grpSpPr>
        <p:sp>
          <p:nvSpPr>
            <p:cNvPr id="15" name="Rectangle: Single Corner Rounded 14">
              <a:extLst>
                <a:ext uri="{FF2B5EF4-FFF2-40B4-BE49-F238E27FC236}">
                  <a16:creationId xmlns:a16="http://schemas.microsoft.com/office/drawing/2014/main" id="{9A780F08-831A-0F52-85B8-E00CFA6D8873}"/>
                </a:ext>
              </a:extLst>
            </p:cNvPr>
            <p:cNvSpPr/>
            <p:nvPr/>
          </p:nvSpPr>
          <p:spPr>
            <a:xfrm>
              <a:off x="2495256" y="5714996"/>
              <a:ext cx="3670300" cy="1359981"/>
            </a:xfrm>
            <a:prstGeom prst="round1Rect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u="sng"/>
                <a:t>November 15, 2025 </a:t>
              </a:r>
            </a:p>
            <a:p>
              <a:pPr algn="ctr"/>
              <a:r>
                <a:rPr lang="en-US" sz="1400"/>
                <a:t>Survey of new access road to assess impacts to delineated wetlands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B04885DC-C3D8-388C-ECBB-C11E04BF031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90317" y="5741456"/>
              <a:ext cx="1404938" cy="1143000"/>
            </a:xfrm>
            <a:prstGeom prst="rect">
              <a:avLst/>
            </a:prstGeom>
          </p:spPr>
        </p:pic>
      </p:grpSp>
      <p:pic>
        <p:nvPicPr>
          <p:cNvPr id="21" name="Picture 20" descr="A yellow bulldozer in mud&#10;&#10;AI-generated content may be incorrect.">
            <a:extLst>
              <a:ext uri="{FF2B5EF4-FFF2-40B4-BE49-F238E27FC236}">
                <a16:creationId xmlns:a16="http://schemas.microsoft.com/office/drawing/2014/main" id="{60239B94-F7C6-4966-72F3-1E1B5AAC8E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624" y="1905514"/>
            <a:ext cx="6203576" cy="4652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584669"/>
      </p:ext>
    </p:extLst>
  </p:cSld>
  <p:clrMapOvr>
    <a:masterClrMapping/>
  </p:clrMapOvr>
  <p:transition spd="med">
    <p:pull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B9B738-9FC1-4D7F-26EE-013F7424A8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53C6FE-B644-2080-E5D1-5056798D54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sz="1700"/>
              <a:t>Primary Incident Challenges - Access</a:t>
            </a:r>
            <a:endParaRPr lang="en-US" sz="1700" b="1" kern="1200" cap="all" baseline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40F92BB-E70A-C369-C2BB-7CDFF0A32936}"/>
              </a:ext>
            </a:extLst>
          </p:cNvPr>
          <p:cNvGrpSpPr/>
          <p:nvPr/>
        </p:nvGrpSpPr>
        <p:grpSpPr>
          <a:xfrm>
            <a:off x="467504" y="5356712"/>
            <a:ext cx="3954100" cy="900753"/>
            <a:chOff x="1470612" y="6214602"/>
            <a:chExt cx="5278691" cy="1286790"/>
          </a:xfrm>
        </p:grpSpPr>
        <p:sp>
          <p:nvSpPr>
            <p:cNvPr id="11" name="Rectangle: Single Corner Rounded 10">
              <a:extLst>
                <a:ext uri="{FF2B5EF4-FFF2-40B4-BE49-F238E27FC236}">
                  <a16:creationId xmlns:a16="http://schemas.microsoft.com/office/drawing/2014/main" id="{3535DCDA-B456-9283-C823-5B032DDF85F2}"/>
                </a:ext>
              </a:extLst>
            </p:cNvPr>
            <p:cNvSpPr/>
            <p:nvPr/>
          </p:nvSpPr>
          <p:spPr>
            <a:xfrm>
              <a:off x="3079003" y="6214602"/>
              <a:ext cx="3670300" cy="1286790"/>
            </a:xfrm>
            <a:prstGeom prst="round1Rect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u="sng"/>
                <a:t>October 26, 2025</a:t>
              </a:r>
            </a:p>
            <a:p>
              <a:pPr algn="ctr"/>
              <a:r>
                <a:rPr lang="en-US" sz="1400"/>
                <a:t>Wrecking crew equipment in wetlands prior to swamp mat installation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F68FD99-AA9D-CD44-8367-BD8EFC51479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70612" y="6214602"/>
              <a:ext cx="1404939" cy="1143000"/>
            </a:xfrm>
            <a:prstGeom prst="rect">
              <a:avLst/>
            </a:prstGeom>
          </p:spPr>
        </p:pic>
      </p:grp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6BF4397-3F0D-56A0-DDF3-D12B18291DBD}"/>
              </a:ext>
            </a:extLst>
          </p:cNvPr>
          <p:cNvCxnSpPr/>
          <p:nvPr/>
        </p:nvCxnSpPr>
        <p:spPr>
          <a:xfrm>
            <a:off x="4350124" y="1045492"/>
            <a:ext cx="0" cy="5875261"/>
          </a:xfrm>
          <a:prstGeom prst="line">
            <a:avLst/>
          </a:prstGeom>
          <a:ln w="28575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5898F98-8ADE-A4EB-F9D2-7AA92D70FED4}"/>
              </a:ext>
            </a:extLst>
          </p:cNvPr>
          <p:cNvCxnSpPr>
            <a:cxnSpLocks/>
          </p:cNvCxnSpPr>
          <p:nvPr/>
        </p:nvCxnSpPr>
        <p:spPr>
          <a:xfrm>
            <a:off x="0" y="1059681"/>
            <a:ext cx="12192000" cy="0"/>
          </a:xfrm>
          <a:prstGeom prst="line">
            <a:avLst/>
          </a:prstGeom>
          <a:ln w="28575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5" name="Picture 4" descr="A round blue and white logo with text&#10;&#10;AI-generated content may be incorrect.">
            <a:extLst>
              <a:ext uri="{FF2B5EF4-FFF2-40B4-BE49-F238E27FC236}">
                <a16:creationId xmlns:a16="http://schemas.microsoft.com/office/drawing/2014/main" id="{2CEEC3AB-39F8-3991-93AB-B920712A62A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3220" y="77692"/>
            <a:ext cx="1658641" cy="1658641"/>
          </a:xfrm>
          <a:prstGeom prst="rect">
            <a:avLst/>
          </a:prstGeom>
          <a:noFill/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56CC394-B0C2-BA6E-C664-526C7700CB3C}"/>
              </a:ext>
            </a:extLst>
          </p:cNvPr>
          <p:cNvCxnSpPr/>
          <p:nvPr/>
        </p:nvCxnSpPr>
        <p:spPr>
          <a:xfrm>
            <a:off x="6954352" y="1059681"/>
            <a:ext cx="0" cy="5875261"/>
          </a:xfrm>
          <a:prstGeom prst="line">
            <a:avLst/>
          </a:prstGeom>
          <a:ln w="28575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7C6A168D-B02A-C07B-33AF-38A5DAAC9D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0405" y="5840770"/>
            <a:ext cx="5029458" cy="1016052"/>
          </a:xfrm>
          <a:prstGeom prst="rect">
            <a:avLst/>
          </a:prstGeom>
        </p:spPr>
      </p:pic>
      <p:pic>
        <p:nvPicPr>
          <p:cNvPr id="4" name="Picture 3" descr="A construction crane on a flatbed&#10;&#10;AI-generated content may be incorrect.">
            <a:extLst>
              <a:ext uri="{FF2B5EF4-FFF2-40B4-BE49-F238E27FC236}">
                <a16:creationId xmlns:a16="http://schemas.microsoft.com/office/drawing/2014/main" id="{25AF161E-29AE-F219-8C60-093D9F44AA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80874"/>
            <a:ext cx="7702835" cy="5777126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6E983367-1BD0-0196-4651-2198B1C9C590}"/>
              </a:ext>
            </a:extLst>
          </p:cNvPr>
          <p:cNvGrpSpPr/>
          <p:nvPr/>
        </p:nvGrpSpPr>
        <p:grpSpPr>
          <a:xfrm>
            <a:off x="7831410" y="1904784"/>
            <a:ext cx="3801701" cy="951987"/>
            <a:chOff x="7831410" y="1904784"/>
            <a:chExt cx="3801701" cy="951987"/>
          </a:xfrm>
        </p:grpSpPr>
        <p:sp>
          <p:nvSpPr>
            <p:cNvPr id="15" name="Rectangle: Single Corner Rounded 14">
              <a:extLst>
                <a:ext uri="{FF2B5EF4-FFF2-40B4-BE49-F238E27FC236}">
                  <a16:creationId xmlns:a16="http://schemas.microsoft.com/office/drawing/2014/main" id="{8042AA7C-ED5D-AD28-E441-494B5B6F3165}"/>
                </a:ext>
              </a:extLst>
            </p:cNvPr>
            <p:cNvSpPr/>
            <p:nvPr/>
          </p:nvSpPr>
          <p:spPr>
            <a:xfrm>
              <a:off x="8883805" y="1904784"/>
              <a:ext cx="2749306" cy="951987"/>
            </a:xfrm>
            <a:prstGeom prst="round1Rect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u="sng"/>
                <a:t>October 28, 2025 </a:t>
              </a:r>
            </a:p>
            <a:p>
              <a:pPr algn="ctr"/>
              <a:r>
                <a:rPr lang="en-US" sz="1400"/>
                <a:t>Debris removal and multi-tier swamp mat installation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28B3D3A-652D-B7C6-8131-8C90D6A85D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831410" y="1923306"/>
              <a:ext cx="1052395" cy="8001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00067444"/>
      </p:ext>
    </p:extLst>
  </p:cSld>
  <p:clrMapOvr>
    <a:masterClrMapping/>
  </p:clrMapOvr>
  <p:transition spd="med">
    <p:pull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F3F694-24D1-AB5C-6131-ABEDECC7E9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ound blue and white logo with text&#10;&#10;AI-generated content may be incorrect.">
            <a:extLst>
              <a:ext uri="{FF2B5EF4-FFF2-40B4-BE49-F238E27FC236}">
                <a16:creationId xmlns:a16="http://schemas.microsoft.com/office/drawing/2014/main" id="{EE94ACDF-2787-A4DE-519F-0E1B2653C9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3220" y="77692"/>
            <a:ext cx="1658641" cy="1658641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D15139E-C4B0-2822-2333-FFCA617CD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sz="1700" b="1" kern="1200" cap="all" baseline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Primary Incident Challenges - Access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4DFCD7E-8A4D-B2E8-31C4-6B72D552DA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56968" y="3000245"/>
            <a:ext cx="997001" cy="28068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B5AE469-72D8-F343-B7AC-32ED218931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64" y="1119094"/>
            <a:ext cx="5507979" cy="4073661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53C54447-9EFA-7CCD-3D3B-4A9A74CE2DF1}"/>
              </a:ext>
            </a:extLst>
          </p:cNvPr>
          <p:cNvGrpSpPr/>
          <p:nvPr/>
        </p:nvGrpSpPr>
        <p:grpSpPr>
          <a:xfrm>
            <a:off x="44567" y="4783444"/>
            <a:ext cx="3801701" cy="818622"/>
            <a:chOff x="1090317" y="5714996"/>
            <a:chExt cx="5075239" cy="1169460"/>
          </a:xfrm>
        </p:grpSpPr>
        <p:sp>
          <p:nvSpPr>
            <p:cNvPr id="11" name="Rectangle: Single Corner Rounded 10">
              <a:extLst>
                <a:ext uri="{FF2B5EF4-FFF2-40B4-BE49-F238E27FC236}">
                  <a16:creationId xmlns:a16="http://schemas.microsoft.com/office/drawing/2014/main" id="{9D1C6914-F49D-0643-FED9-E10CEDE4B773}"/>
                </a:ext>
              </a:extLst>
            </p:cNvPr>
            <p:cNvSpPr/>
            <p:nvPr/>
          </p:nvSpPr>
          <p:spPr>
            <a:xfrm>
              <a:off x="2495256" y="5714996"/>
              <a:ext cx="3670300" cy="1143002"/>
            </a:xfrm>
            <a:prstGeom prst="round1Rect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u="sng"/>
                <a:t>October 26, 2025</a:t>
              </a:r>
            </a:p>
            <a:p>
              <a:pPr algn="ctr"/>
              <a:r>
                <a:rPr lang="en-US" sz="1400"/>
                <a:t>Installation of swamp mats to form base of new access road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71916A1-F2C1-5224-6AE1-52875DB7371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90317" y="5741456"/>
              <a:ext cx="1404938" cy="1143000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0F138111-163E-00B0-8199-F5428684EF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78921" y="2904596"/>
            <a:ext cx="5222940" cy="3920493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956627BB-6FEF-9742-73CD-B9C8C06D8B27}"/>
              </a:ext>
            </a:extLst>
          </p:cNvPr>
          <p:cNvGrpSpPr/>
          <p:nvPr/>
        </p:nvGrpSpPr>
        <p:grpSpPr>
          <a:xfrm>
            <a:off x="7831410" y="1904784"/>
            <a:ext cx="3801701" cy="951987"/>
            <a:chOff x="7831410" y="1904784"/>
            <a:chExt cx="3801701" cy="951987"/>
          </a:xfrm>
        </p:grpSpPr>
        <p:sp>
          <p:nvSpPr>
            <p:cNvPr id="15" name="Rectangle: Single Corner Rounded 14">
              <a:extLst>
                <a:ext uri="{FF2B5EF4-FFF2-40B4-BE49-F238E27FC236}">
                  <a16:creationId xmlns:a16="http://schemas.microsoft.com/office/drawing/2014/main" id="{15A328DD-2B2A-8131-7F79-4E3071786E06}"/>
                </a:ext>
              </a:extLst>
            </p:cNvPr>
            <p:cNvSpPr/>
            <p:nvPr/>
          </p:nvSpPr>
          <p:spPr>
            <a:xfrm>
              <a:off x="8883805" y="1904784"/>
              <a:ext cx="2749306" cy="951987"/>
            </a:xfrm>
            <a:prstGeom prst="round1Rect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u="sng"/>
                <a:t>November 15, 2025 </a:t>
              </a:r>
            </a:p>
            <a:p>
              <a:pPr algn="ctr"/>
              <a:r>
                <a:rPr lang="en-US" sz="1400"/>
                <a:t>Survey of new access road to assess impacts to delineated wetlands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F4E88C7-C330-CB54-990D-2186EDF8C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831410" y="1923306"/>
              <a:ext cx="1052395" cy="800100"/>
            </a:xfrm>
            <a:prstGeom prst="rect">
              <a:avLst/>
            </a:prstGeom>
          </p:spPr>
        </p:pic>
      </p:grpSp>
      <p:pic>
        <p:nvPicPr>
          <p:cNvPr id="3" name="Picture 2" descr="A road with mud and trees&#10;&#10;AI-generated content may be incorrect.">
            <a:extLst>
              <a:ext uri="{FF2B5EF4-FFF2-40B4-BE49-F238E27FC236}">
                <a16:creationId xmlns:a16="http://schemas.microsoft.com/office/drawing/2014/main" id="{1D9A32FD-228F-88F9-DE0C-55E4576D2A9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28"/>
          <a:stretch>
            <a:fillRect/>
          </a:stretch>
        </p:blipFill>
        <p:spPr>
          <a:xfrm>
            <a:off x="4300297" y="3247224"/>
            <a:ext cx="3419470" cy="3217584"/>
          </a:xfrm>
          <a:prstGeom prst="rect">
            <a:avLst/>
          </a:prstGeom>
        </p:spPr>
      </p:pic>
      <p:sp>
        <p:nvSpPr>
          <p:cNvPr id="18" name="Arrow: Striped Right 17">
            <a:extLst>
              <a:ext uri="{FF2B5EF4-FFF2-40B4-BE49-F238E27FC236}">
                <a16:creationId xmlns:a16="http://schemas.microsoft.com/office/drawing/2014/main" id="{2B273B2E-F903-D9F1-E9A9-7345DF34F21D}"/>
              </a:ext>
            </a:extLst>
          </p:cNvPr>
          <p:cNvSpPr/>
          <p:nvPr/>
        </p:nvSpPr>
        <p:spPr>
          <a:xfrm>
            <a:off x="3915671" y="4605758"/>
            <a:ext cx="1455537" cy="1223023"/>
          </a:xfrm>
          <a:prstGeom prst="stripedRightArrow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rrow: Striped Right 3">
            <a:extLst>
              <a:ext uri="{FF2B5EF4-FFF2-40B4-BE49-F238E27FC236}">
                <a16:creationId xmlns:a16="http://schemas.microsoft.com/office/drawing/2014/main" id="{6253F6A5-6DD7-6B0C-1602-D847F47B75DA}"/>
              </a:ext>
            </a:extLst>
          </p:cNvPr>
          <p:cNvSpPr/>
          <p:nvPr/>
        </p:nvSpPr>
        <p:spPr>
          <a:xfrm>
            <a:off x="7222063" y="4605758"/>
            <a:ext cx="1455537" cy="1223023"/>
          </a:xfrm>
          <a:prstGeom prst="stripedRightArrow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983834"/>
      </p:ext>
    </p:extLst>
  </p:cSld>
  <p:clrMapOvr>
    <a:masterClrMapping/>
  </p:clrMapOvr>
  <p:transition spd="med">
    <p:pull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A27685C-CFBC-3540-8FCC-A608AE0F7CF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0874" y="1467667"/>
            <a:ext cx="10373297" cy="1848802"/>
          </a:xfrm>
        </p:spPr>
        <p:txBody>
          <a:bodyPr/>
          <a:lstStyle/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Pre-Incident Aerial Imagery</a:t>
            </a:r>
            <a:endParaRPr kumimoji="0" lang="en-US" sz="6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1" descr="A round blue and white logo with text&#10;&#10;AI-generated content may be incorrect.">
            <a:extLst>
              <a:ext uri="{FF2B5EF4-FFF2-40B4-BE49-F238E27FC236}">
                <a16:creationId xmlns:a16="http://schemas.microsoft.com/office/drawing/2014/main" id="{EAFCEC85-E267-EC18-A80A-6D8122C67C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52" y="2753360"/>
            <a:ext cx="2327711" cy="232771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56577117"/>
      </p:ext>
    </p:extLst>
  </p:cSld>
  <p:clrMapOvr>
    <a:masterClrMapping/>
  </p:clrMapOvr>
  <p:transition spd="med">
    <p:pull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94AD61-F287-D11F-22B2-5EEEE6C6F7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B639269-4563-0533-18C0-F5281AA3DC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79631"/>
            <a:ext cx="9949967" cy="5878369"/>
          </a:xfrm>
          <a:prstGeom prst="rect">
            <a:avLst/>
          </a:prstGeom>
        </p:spPr>
      </p:pic>
      <p:pic>
        <p:nvPicPr>
          <p:cNvPr id="5" name="Picture 4" descr="A round blue and white logo with text&#10;&#10;AI-generated content may be incorrect.">
            <a:extLst>
              <a:ext uri="{FF2B5EF4-FFF2-40B4-BE49-F238E27FC236}">
                <a16:creationId xmlns:a16="http://schemas.microsoft.com/office/drawing/2014/main" id="{5E5CBB1D-F04C-28C3-7FA2-34FEB8EEE7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3835" y="48341"/>
            <a:ext cx="1658641" cy="1658641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577141A-E494-E5F9-C4B2-BC9576E107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sz="1700" b="1" kern="1200" cap="all" baseline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Pre-Incident Satellite Image – April 26, 2021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7CB319BB-6B16-AEB5-4CDD-60E49BD71A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9093" y="5207295"/>
            <a:ext cx="368126" cy="532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2D49417-3C6B-4A51-3C90-E7575F4839FA}"/>
              </a:ext>
            </a:extLst>
          </p:cNvPr>
          <p:cNvSpPr/>
          <p:nvPr/>
        </p:nvSpPr>
        <p:spPr>
          <a:xfrm>
            <a:off x="2767657" y="3209732"/>
            <a:ext cx="2812049" cy="1589250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415AE67C-3B12-C93E-159E-2402612E0880}"/>
              </a:ext>
            </a:extLst>
          </p:cNvPr>
          <p:cNvSpPr/>
          <p:nvPr/>
        </p:nvSpPr>
        <p:spPr>
          <a:xfrm rot="5400000">
            <a:off x="6321209" y="2687496"/>
            <a:ext cx="120485" cy="1603493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39857D6-BA55-F297-5205-8D5B90401D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8383" y="1747495"/>
            <a:ext cx="4780132" cy="2824068"/>
          </a:xfrm>
          <a:prstGeom prst="rect">
            <a:avLst/>
          </a:prstGeom>
          <a:ln w="41275">
            <a:solidFill>
              <a:schemeClr val="bg1"/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18F4CE7-B137-86D9-6E45-C0AA79E08C14}"/>
              </a:ext>
            </a:extLst>
          </p:cNvPr>
          <p:cNvSpPr txBox="1"/>
          <p:nvPr/>
        </p:nvSpPr>
        <p:spPr>
          <a:xfrm>
            <a:off x="5379605" y="4833583"/>
            <a:ext cx="10668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/>
              <a:t>Bridge 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24C5C48-5F2C-2CF7-E4AF-CB353555848A}"/>
              </a:ext>
            </a:extLst>
          </p:cNvPr>
          <p:cNvSpPr txBox="1"/>
          <p:nvPr/>
        </p:nvSpPr>
        <p:spPr>
          <a:xfrm>
            <a:off x="4312805" y="3364817"/>
            <a:ext cx="10668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/>
              <a:t>Bridge 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B70599B-AFEC-875C-A479-9468B397C33A}"/>
              </a:ext>
            </a:extLst>
          </p:cNvPr>
          <p:cNvSpPr txBox="1"/>
          <p:nvPr/>
        </p:nvSpPr>
        <p:spPr>
          <a:xfrm>
            <a:off x="2971800" y="4252434"/>
            <a:ext cx="10668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/>
              <a:t>Bridge 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FA10263-99E3-DE86-6BAF-238368B0C946}"/>
              </a:ext>
            </a:extLst>
          </p:cNvPr>
          <p:cNvSpPr txBox="1"/>
          <p:nvPr/>
        </p:nvSpPr>
        <p:spPr>
          <a:xfrm>
            <a:off x="1717962" y="3791863"/>
            <a:ext cx="10668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/>
              <a:t>Bridge 4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0E9099C-8A97-3024-47D6-FBB8543F9583}"/>
              </a:ext>
            </a:extLst>
          </p:cNvPr>
          <p:cNvCxnSpPr>
            <a:cxnSpLocks/>
          </p:cNvCxnSpPr>
          <p:nvPr/>
        </p:nvCxnSpPr>
        <p:spPr>
          <a:xfrm flipV="1">
            <a:off x="2433024" y="3549483"/>
            <a:ext cx="208576" cy="369332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58FFDA9-1BED-B6E4-3F69-387B2DFDCFEF}"/>
              </a:ext>
            </a:extLst>
          </p:cNvPr>
          <p:cNvCxnSpPr>
            <a:cxnSpLocks/>
          </p:cNvCxnSpPr>
          <p:nvPr/>
        </p:nvCxnSpPr>
        <p:spPr>
          <a:xfrm flipH="1" flipV="1">
            <a:off x="3499824" y="3826482"/>
            <a:ext cx="174366" cy="502383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5A604F9-84D3-D592-0371-D90EE0F57CF9}"/>
              </a:ext>
            </a:extLst>
          </p:cNvPr>
          <p:cNvCxnSpPr>
            <a:cxnSpLocks/>
            <a:endCxn id="16" idx="2"/>
          </p:cNvCxnSpPr>
          <p:nvPr/>
        </p:nvCxnSpPr>
        <p:spPr>
          <a:xfrm flipV="1">
            <a:off x="4846205" y="3734149"/>
            <a:ext cx="0" cy="427046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1DE5251-31CE-257C-9082-1C20735F887E}"/>
              </a:ext>
            </a:extLst>
          </p:cNvPr>
          <p:cNvCxnSpPr>
            <a:cxnSpLocks/>
          </p:cNvCxnSpPr>
          <p:nvPr/>
        </p:nvCxnSpPr>
        <p:spPr>
          <a:xfrm flipH="1" flipV="1">
            <a:off x="5505662" y="4345861"/>
            <a:ext cx="200101" cy="518285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33">
            <a:extLst>
              <a:ext uri="{FF2B5EF4-FFF2-40B4-BE49-F238E27FC236}">
                <a16:creationId xmlns:a16="http://schemas.microsoft.com/office/drawing/2014/main" id="{63933E12-E6FF-07AE-43EA-32F2C09829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15151" y="5802514"/>
            <a:ext cx="1876008" cy="522897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DC15539D-614E-9811-85BD-C1873E296C76}"/>
              </a:ext>
            </a:extLst>
          </p:cNvPr>
          <p:cNvSpPr txBox="1"/>
          <p:nvPr/>
        </p:nvSpPr>
        <p:spPr>
          <a:xfrm>
            <a:off x="698500" y="6183868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Scale</a:t>
            </a:r>
          </a:p>
        </p:txBody>
      </p:sp>
    </p:spTree>
    <p:extLst>
      <p:ext uri="{BB962C8B-B14F-4D97-AF65-F5344CB8AC3E}">
        <p14:creationId xmlns:p14="http://schemas.microsoft.com/office/powerpoint/2010/main" val="4113714250"/>
      </p:ext>
    </p:extLst>
  </p:cSld>
  <p:clrMapOvr>
    <a:masterClrMapping/>
  </p:clrMapOvr>
  <p:transition spd="med">
    <p:pull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E3CE54-D356-239F-330D-292AE338D1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162254C-390C-2EF4-FCF5-A87803F5E87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0874" y="1467667"/>
            <a:ext cx="10917827" cy="1848802"/>
          </a:xfrm>
        </p:spPr>
        <p:txBody>
          <a:bodyPr/>
          <a:lstStyle/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Post-Incident Drone Imagery</a:t>
            </a:r>
            <a:endParaRPr kumimoji="0" lang="en-US" sz="6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1" descr="A round blue and white logo with text&#10;&#10;AI-generated content may be incorrect.">
            <a:extLst>
              <a:ext uri="{FF2B5EF4-FFF2-40B4-BE49-F238E27FC236}">
                <a16:creationId xmlns:a16="http://schemas.microsoft.com/office/drawing/2014/main" id="{C6E8847B-0BB0-F757-5E45-2A745A6923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52" y="2753360"/>
            <a:ext cx="2327711" cy="232771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54524891"/>
      </p:ext>
    </p:extLst>
  </p:cSld>
  <p:clrMapOvr>
    <a:masterClrMapping/>
  </p:clrMapOvr>
  <p:transition spd="med">
    <p:pull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2DC2F2-9ABD-8116-3BA5-1C93EF7256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4084025-F5DE-30B1-AE86-866F20A20C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592" y="1135279"/>
            <a:ext cx="11541447" cy="5563515"/>
          </a:xfrm>
          <a:prstGeom prst="rect">
            <a:avLst/>
          </a:prstGeom>
        </p:spPr>
      </p:pic>
      <p:pic>
        <p:nvPicPr>
          <p:cNvPr id="5" name="Picture 4" descr="A round blue and white logo with text&#10;&#10;AI-generated content may be incorrect.">
            <a:extLst>
              <a:ext uri="{FF2B5EF4-FFF2-40B4-BE49-F238E27FC236}">
                <a16:creationId xmlns:a16="http://schemas.microsoft.com/office/drawing/2014/main" id="{75DE97D4-C52F-34C6-135A-3FAFB6CCE4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4600" y="4798982"/>
            <a:ext cx="1658641" cy="1658641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FF4E17A-13CD-D5B1-1EA3-E18B8BD42C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sz="1700" b="1" kern="1200" cap="all" baseline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Car Layout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3E5DC19F-5C36-D613-AFFF-942C5FBFC7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3634">
            <a:off x="10222121" y="4033464"/>
            <a:ext cx="368126" cy="532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3CFD1EAD-05ED-698E-B36B-46C42991618A}"/>
              </a:ext>
            </a:extLst>
          </p:cNvPr>
          <p:cNvGrpSpPr/>
          <p:nvPr/>
        </p:nvGrpSpPr>
        <p:grpSpPr>
          <a:xfrm>
            <a:off x="9151760" y="3529775"/>
            <a:ext cx="2265680" cy="233680"/>
            <a:chOff x="5527815" y="3429000"/>
            <a:chExt cx="2265680" cy="233680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A6007DDF-6720-5CE4-1A34-4A79A53A0F3C}"/>
                </a:ext>
              </a:extLst>
            </p:cNvPr>
            <p:cNvGrpSpPr/>
            <p:nvPr/>
          </p:nvGrpSpPr>
          <p:grpSpPr>
            <a:xfrm>
              <a:off x="5527815" y="3429000"/>
              <a:ext cx="2265680" cy="217040"/>
              <a:chOff x="6299200" y="3542160"/>
              <a:chExt cx="2265680" cy="217040"/>
            </a:xfrm>
          </p:grpSpPr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4063E7F2-0D23-1181-BAA1-F032CAE0F61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99200" y="3759200"/>
                <a:ext cx="2265680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12907DEC-A941-5333-61F8-44FAC64D25C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319520" y="3542160"/>
                <a:ext cx="0" cy="21704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CB5CE9AC-44B3-7904-B3D2-A2778777D0E2}"/>
                </a:ext>
              </a:extLst>
            </p:cNvPr>
            <p:cNvCxnSpPr>
              <a:cxnSpLocks/>
            </p:cNvCxnSpPr>
            <p:nvPr/>
          </p:nvCxnSpPr>
          <p:spPr>
            <a:xfrm>
              <a:off x="7793495" y="3429000"/>
              <a:ext cx="0" cy="23368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E9051465-25B3-404C-7964-3D67F6F1B1A9}"/>
              </a:ext>
            </a:extLst>
          </p:cNvPr>
          <p:cNvSpPr txBox="1"/>
          <p:nvPr/>
        </p:nvSpPr>
        <p:spPr>
          <a:xfrm>
            <a:off x="9781554" y="3400218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250</a:t>
            </a:r>
            <a:r>
              <a:rPr lang="en-US"/>
              <a:t> </a:t>
            </a:r>
            <a:r>
              <a:rPr lang="en-US">
                <a:solidFill>
                  <a:schemeClr val="bg1"/>
                </a:solidFill>
              </a:rPr>
              <a:t>feet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CE59B6E-DB22-29EC-AD3E-DF486C64727B}"/>
              </a:ext>
            </a:extLst>
          </p:cNvPr>
          <p:cNvSpPr/>
          <p:nvPr/>
        </p:nvSpPr>
        <p:spPr>
          <a:xfrm>
            <a:off x="1363133" y="2108200"/>
            <a:ext cx="2159000" cy="863600"/>
          </a:xfrm>
          <a:prstGeom prst="rect">
            <a:avLst/>
          </a:prstGeom>
          <a:solidFill>
            <a:schemeClr val="bg1">
              <a:lumMod val="95000"/>
              <a:alpha val="41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Isosceles Triangle 33">
            <a:extLst>
              <a:ext uri="{FF2B5EF4-FFF2-40B4-BE49-F238E27FC236}">
                <a16:creationId xmlns:a16="http://schemas.microsoft.com/office/drawing/2014/main" id="{7FFABE6B-DBD3-2842-B1B7-A2B365405F20}"/>
              </a:ext>
            </a:extLst>
          </p:cNvPr>
          <p:cNvSpPr/>
          <p:nvPr/>
        </p:nvSpPr>
        <p:spPr>
          <a:xfrm>
            <a:off x="2098231" y="2971800"/>
            <a:ext cx="215201" cy="1481667"/>
          </a:xfrm>
          <a:prstGeom prst="triangle">
            <a:avLst>
              <a:gd name="adj" fmla="val 45455"/>
            </a:avLst>
          </a:prstGeom>
          <a:solidFill>
            <a:schemeClr val="accent1">
              <a:alpha val="44000"/>
            </a:schemeClr>
          </a:solidFill>
          <a:ln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D6339C6B-49F8-2F70-EF04-EDA4E0F809EE}"/>
              </a:ext>
            </a:extLst>
          </p:cNvPr>
          <p:cNvSpPr/>
          <p:nvPr/>
        </p:nvSpPr>
        <p:spPr>
          <a:xfrm>
            <a:off x="3619174" y="2108200"/>
            <a:ext cx="2159000" cy="863600"/>
          </a:xfrm>
          <a:prstGeom prst="rect">
            <a:avLst/>
          </a:prstGeom>
          <a:solidFill>
            <a:schemeClr val="bg1">
              <a:lumMod val="95000"/>
              <a:alpha val="41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Isosceles Triangle 35">
            <a:extLst>
              <a:ext uri="{FF2B5EF4-FFF2-40B4-BE49-F238E27FC236}">
                <a16:creationId xmlns:a16="http://schemas.microsoft.com/office/drawing/2014/main" id="{6B2A58B1-2E36-3445-2E7A-729332A0C277}"/>
              </a:ext>
            </a:extLst>
          </p:cNvPr>
          <p:cNvSpPr/>
          <p:nvPr/>
        </p:nvSpPr>
        <p:spPr>
          <a:xfrm>
            <a:off x="5423598" y="2954684"/>
            <a:ext cx="215201" cy="1584262"/>
          </a:xfrm>
          <a:prstGeom prst="triangle">
            <a:avLst>
              <a:gd name="adj" fmla="val 45455"/>
            </a:avLst>
          </a:prstGeom>
          <a:solidFill>
            <a:schemeClr val="accent1">
              <a:alpha val="44000"/>
            </a:schemeClr>
          </a:solidFill>
          <a:ln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370175"/>
      </p:ext>
    </p:extLst>
  </p:cSld>
  <p:clrMapOvr>
    <a:masterClrMapping/>
  </p:clrMapOvr>
  <p:transition spd="med">
    <p:pull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AB5CEF-9752-57D1-65E9-F2796AE5F2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C8D6259-0773-1FF8-27E7-FA377685878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0874" y="1467667"/>
            <a:ext cx="11261725" cy="1707333"/>
          </a:xfrm>
        </p:spPr>
        <p:txBody>
          <a:bodyPr/>
          <a:lstStyle/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ICS Organization </a:t>
            </a:r>
            <a:endParaRPr kumimoji="0" lang="en-US" sz="6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1" descr="A round blue and white logo with text&#10;&#10;AI-generated content may be incorrect.">
            <a:extLst>
              <a:ext uri="{FF2B5EF4-FFF2-40B4-BE49-F238E27FC236}">
                <a16:creationId xmlns:a16="http://schemas.microsoft.com/office/drawing/2014/main" id="{057525B8-7552-95D1-08A7-CD8574CD1B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52" y="2753360"/>
            <a:ext cx="2327711" cy="232771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56233629"/>
      </p:ext>
    </p:extLst>
  </p:cSld>
  <p:clrMapOvr>
    <a:masterClrMapping/>
  </p:clrMapOvr>
  <p:transition spd="med">
    <p:pull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C54CFF-F23C-914C-7468-55C11931C9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33">
            <a:extLst>
              <a:ext uri="{FF2B5EF4-FFF2-40B4-BE49-F238E27FC236}">
                <a16:creationId xmlns:a16="http://schemas.microsoft.com/office/drawing/2014/main" id="{7DB2011C-98AE-6B36-1B69-7D9A51090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Unified Command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D96C62F6-99AC-9A9A-BC16-0A9950DF2EE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01247488"/>
              </p:ext>
            </p:extLst>
          </p:nvPr>
        </p:nvGraphicFramePr>
        <p:xfrm>
          <a:off x="388882" y="331366"/>
          <a:ext cx="12097407" cy="61334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5" descr="A round blue and white logo with text&#10;&#10;AI-generated content may be incorrect.">
            <a:extLst>
              <a:ext uri="{FF2B5EF4-FFF2-40B4-BE49-F238E27FC236}">
                <a16:creationId xmlns:a16="http://schemas.microsoft.com/office/drawing/2014/main" id="{96960DC0-F8D0-569D-0787-54E0960F790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258" y="864298"/>
            <a:ext cx="1171565" cy="1171565"/>
          </a:xfrm>
          <a:prstGeom prst="rect">
            <a:avLst/>
          </a:prstGeom>
          <a:noFill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CCCA8D0-5378-6C52-F075-E731E3B2FD8C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15367" r="11759" b="10967"/>
          <a:stretch>
            <a:fillRect/>
          </a:stretch>
        </p:blipFill>
        <p:spPr>
          <a:xfrm>
            <a:off x="2435254" y="3745823"/>
            <a:ext cx="485216" cy="51631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BE5D8B3-E4A4-6B90-1510-0A5E0F01408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37585" y="5633260"/>
            <a:ext cx="1262339" cy="54734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3B35661-BF30-5CE1-0FEE-288C3683629A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13474"/>
          <a:stretch>
            <a:fillRect/>
          </a:stretch>
        </p:blipFill>
        <p:spPr>
          <a:xfrm>
            <a:off x="4182493" y="3745823"/>
            <a:ext cx="485216" cy="50296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0D575C8-065C-750F-CA0A-C5BE2998E97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8882" y="3745823"/>
            <a:ext cx="573837" cy="61062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103A917-5051-D425-03AB-ABCDF85E95D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91581" y="5745875"/>
            <a:ext cx="698664" cy="68411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0BC49829-F2D7-581F-4925-01B186BC168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294240" y="3216606"/>
            <a:ext cx="1508878" cy="36296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B561B39C-9913-33B8-8FCB-0CACFD14134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495257" y="3880581"/>
            <a:ext cx="939848" cy="31116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10F9CDB0-09D1-F670-0279-65A3A47BD38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915477" y="3775557"/>
            <a:ext cx="485216" cy="456849"/>
          </a:xfrm>
          <a:prstGeom prst="rect">
            <a:avLst/>
          </a:prstGeom>
        </p:spPr>
      </p:pic>
      <p:pic>
        <p:nvPicPr>
          <p:cNvPr id="54" name="Picture 53" descr="A round blue and white logo with text&#10;&#10;AI-generated content may be incorrect.">
            <a:extLst>
              <a:ext uri="{FF2B5EF4-FFF2-40B4-BE49-F238E27FC236}">
                <a16:creationId xmlns:a16="http://schemas.microsoft.com/office/drawing/2014/main" id="{00578A64-2FC2-4A42-570A-B17A05A23D07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6762" y="2552772"/>
            <a:ext cx="663834" cy="663834"/>
          </a:xfrm>
          <a:prstGeom prst="rect">
            <a:avLst/>
          </a:prstGeom>
          <a:noFill/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0FA7172E-1A8A-4B61-AEDB-689D36F04E1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125919" y="5889451"/>
            <a:ext cx="677957" cy="540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722302"/>
      </p:ext>
    </p:extLst>
  </p:cSld>
  <p:clrMapOvr>
    <a:masterClrMapping/>
  </p:clrMapOvr>
  <p:transition spd="med">
    <p:pull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1A6B23-216B-2C5B-1E94-99CFF77369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33">
            <a:extLst>
              <a:ext uri="{FF2B5EF4-FFF2-40B4-BE49-F238E27FC236}">
                <a16:creationId xmlns:a16="http://schemas.microsoft.com/office/drawing/2014/main" id="{A8F80549-E05B-2862-37A3-28210C109E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Organizational Chart</a:t>
            </a:r>
          </a:p>
        </p:txBody>
      </p:sp>
      <p:pic>
        <p:nvPicPr>
          <p:cNvPr id="14" name="Picture 13" descr="A round blue and white logo with text&#10;&#10;AI-generated content may be incorrect.">
            <a:extLst>
              <a:ext uri="{FF2B5EF4-FFF2-40B4-BE49-F238E27FC236}">
                <a16:creationId xmlns:a16="http://schemas.microsoft.com/office/drawing/2014/main" id="{C7EA58EC-7013-1505-5915-554B7C99FC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1532" y="113550"/>
            <a:ext cx="1565610" cy="1565610"/>
          </a:xfrm>
          <a:prstGeom prst="rect">
            <a:avLst/>
          </a:prstGeom>
          <a:noFill/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C56EF5E9-C0BA-B95F-F079-E53923453A98}"/>
              </a:ext>
            </a:extLst>
          </p:cNvPr>
          <p:cNvGrpSpPr/>
          <p:nvPr/>
        </p:nvGrpSpPr>
        <p:grpSpPr>
          <a:xfrm>
            <a:off x="2780961" y="305217"/>
            <a:ext cx="9709078" cy="6439489"/>
            <a:chOff x="2872359" y="328369"/>
            <a:chExt cx="9709078" cy="6439489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8A6ED822-A2AE-ADB7-3977-7B54415A21C2}"/>
                </a:ext>
              </a:extLst>
            </p:cNvPr>
            <p:cNvGrpSpPr/>
            <p:nvPr/>
          </p:nvGrpSpPr>
          <p:grpSpPr>
            <a:xfrm>
              <a:off x="2872359" y="328369"/>
              <a:ext cx="9709078" cy="6439489"/>
              <a:chOff x="2378769" y="259272"/>
              <a:chExt cx="9709078" cy="6439489"/>
            </a:xfrm>
          </p:grpSpPr>
          <p:graphicFrame>
            <p:nvGraphicFramePr>
              <p:cNvPr id="8" name="Diagram 7">
                <a:extLst>
                  <a:ext uri="{FF2B5EF4-FFF2-40B4-BE49-F238E27FC236}">
                    <a16:creationId xmlns:a16="http://schemas.microsoft.com/office/drawing/2014/main" id="{8387BCE5-1F43-E524-2E44-CF44A0DC8571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3893969770"/>
                  </p:ext>
                </p:extLst>
              </p:nvPr>
            </p:nvGraphicFramePr>
            <p:xfrm>
              <a:off x="2378769" y="259272"/>
              <a:ext cx="9709078" cy="6439489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3" r:lo="rId4" r:qs="rId5" r:cs="rId6"/>
              </a:graphicData>
            </a:graphic>
          </p:graphicFrame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2985A224-7D26-7090-62FD-A4C4B4785972}"/>
                  </a:ext>
                </a:extLst>
              </p:cNvPr>
              <p:cNvGrpSpPr/>
              <p:nvPr/>
            </p:nvGrpSpPr>
            <p:grpSpPr>
              <a:xfrm>
                <a:off x="5640214" y="1459669"/>
                <a:ext cx="3959425" cy="1308477"/>
                <a:chOff x="5215555" y="1738283"/>
                <a:chExt cx="3959425" cy="1308477"/>
              </a:xfrm>
            </p:grpSpPr>
            <p:pic>
              <p:nvPicPr>
                <p:cNvPr id="7" name="Picture 6">
                  <a:extLst>
                    <a:ext uri="{FF2B5EF4-FFF2-40B4-BE49-F238E27FC236}">
                      <a16:creationId xmlns:a16="http://schemas.microsoft.com/office/drawing/2014/main" id="{280F043D-EFC2-A83E-21C4-CDC9A45FF66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rcRect t="27234"/>
                <a:stretch>
                  <a:fillRect/>
                </a:stretch>
              </p:blipFill>
              <p:spPr>
                <a:xfrm>
                  <a:off x="5383019" y="2736344"/>
                  <a:ext cx="1032176" cy="250360"/>
                </a:xfrm>
                <a:prstGeom prst="rect">
                  <a:avLst/>
                </a:prstGeom>
              </p:spPr>
            </p:pic>
            <p:pic>
              <p:nvPicPr>
                <p:cNvPr id="10" name="Picture 9">
                  <a:extLst>
                    <a:ext uri="{FF2B5EF4-FFF2-40B4-BE49-F238E27FC236}">
                      <a16:creationId xmlns:a16="http://schemas.microsoft.com/office/drawing/2014/main" id="{3C26BFF2-731F-5AD7-3FEC-BAF634B82D7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7998940" y="2763864"/>
                  <a:ext cx="1176040" cy="282896"/>
                </a:xfrm>
                <a:prstGeom prst="rect">
                  <a:avLst/>
                </a:prstGeom>
              </p:spPr>
            </p:pic>
            <p:pic>
              <p:nvPicPr>
                <p:cNvPr id="12" name="Picture 11">
                  <a:extLst>
                    <a:ext uri="{FF2B5EF4-FFF2-40B4-BE49-F238E27FC236}">
                      <a16:creationId xmlns:a16="http://schemas.microsoft.com/office/drawing/2014/main" id="{0EE78EAF-AA2A-CC59-0ED5-1B363D6B4D1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8301104" y="1767011"/>
                  <a:ext cx="873876" cy="287510"/>
                </a:xfrm>
                <a:prstGeom prst="rect">
                  <a:avLst/>
                </a:prstGeom>
              </p:spPr>
            </p:pic>
            <p:pic>
              <p:nvPicPr>
                <p:cNvPr id="16" name="Picture 15">
                  <a:extLst>
                    <a:ext uri="{FF2B5EF4-FFF2-40B4-BE49-F238E27FC236}">
                      <a16:creationId xmlns:a16="http://schemas.microsoft.com/office/drawing/2014/main" id="{17F859B0-B193-BE7C-5DD5-523743E1AA0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5215555" y="1738283"/>
                  <a:ext cx="1090322" cy="250360"/>
                </a:xfrm>
                <a:prstGeom prst="rect">
                  <a:avLst/>
                </a:prstGeom>
              </p:spPr>
            </p:pic>
          </p:grpSp>
          <p:pic>
            <p:nvPicPr>
              <p:cNvPr id="33" name="Picture 32" descr="A round blue and white logo with text&#10;&#10;AI-generated content may be incorrect.">
                <a:extLst>
                  <a:ext uri="{FF2B5EF4-FFF2-40B4-BE49-F238E27FC236}">
                    <a16:creationId xmlns:a16="http://schemas.microsoft.com/office/drawing/2014/main" id="{FFAA6C24-2242-BDBC-B366-3DB79B0338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44668" y="274606"/>
                <a:ext cx="558195" cy="558195"/>
              </a:xfrm>
              <a:prstGeom prst="rect">
                <a:avLst/>
              </a:prstGeom>
              <a:noFill/>
            </p:spPr>
          </p:pic>
          <p:pic>
            <p:nvPicPr>
              <p:cNvPr id="35" name="Picture 34" descr="A round blue and white logo with text&#10;&#10;AI-generated content may be incorrect.">
                <a:extLst>
                  <a:ext uri="{FF2B5EF4-FFF2-40B4-BE49-F238E27FC236}">
                    <a16:creationId xmlns:a16="http://schemas.microsoft.com/office/drawing/2014/main" id="{919C5447-7469-3391-9245-90D04FF585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61502" y="3909134"/>
                <a:ext cx="558195" cy="558195"/>
              </a:xfrm>
              <a:prstGeom prst="rect">
                <a:avLst/>
              </a:prstGeom>
              <a:noFill/>
            </p:spPr>
          </p:pic>
          <p:pic>
            <p:nvPicPr>
              <p:cNvPr id="36" name="Picture 35" descr="A round blue and white logo with text&#10;&#10;AI-generated content may be incorrect.">
                <a:extLst>
                  <a:ext uri="{FF2B5EF4-FFF2-40B4-BE49-F238E27FC236}">
                    <a16:creationId xmlns:a16="http://schemas.microsoft.com/office/drawing/2014/main" id="{464D48CD-A01B-5245-89F3-9F3C1FDD84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75113" y="3922536"/>
                <a:ext cx="558195" cy="558195"/>
              </a:xfrm>
              <a:prstGeom prst="rect">
                <a:avLst/>
              </a:prstGeom>
              <a:noFill/>
            </p:spPr>
          </p:pic>
          <p:pic>
            <p:nvPicPr>
              <p:cNvPr id="37" name="Picture 36" descr="A round blue and white logo with text&#10;&#10;AI-generated content may be incorrect.">
                <a:extLst>
                  <a:ext uri="{FF2B5EF4-FFF2-40B4-BE49-F238E27FC236}">
                    <a16:creationId xmlns:a16="http://schemas.microsoft.com/office/drawing/2014/main" id="{9AB46D1E-BC5E-F1DA-D2E0-6EA8935F96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665748" y="3909133"/>
                <a:ext cx="558195" cy="558195"/>
              </a:xfrm>
              <a:prstGeom prst="rect">
                <a:avLst/>
              </a:prstGeom>
              <a:noFill/>
            </p:spPr>
          </p:pic>
        </p:grpSp>
        <p:pic>
          <p:nvPicPr>
            <p:cNvPr id="45" name="Picture 44" descr="A round blue and white logo with text&#10;&#10;AI-generated content may be incorrect.">
              <a:extLst>
                <a:ext uri="{FF2B5EF4-FFF2-40B4-BE49-F238E27FC236}">
                  <a16:creationId xmlns:a16="http://schemas.microsoft.com/office/drawing/2014/main" id="{9D7CF8D5-B2A1-8D23-9B43-F6A15FE89A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0273" y="2855677"/>
              <a:ext cx="558195" cy="558195"/>
            </a:xfrm>
            <a:prstGeom prst="rect">
              <a:avLst/>
            </a:prstGeom>
            <a:noFill/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D1252A3A-D1B0-C8CB-001D-A345BD728FFD}"/>
              </a:ext>
            </a:extLst>
          </p:cNvPr>
          <p:cNvGrpSpPr/>
          <p:nvPr/>
        </p:nvGrpSpPr>
        <p:grpSpPr>
          <a:xfrm>
            <a:off x="178960" y="2041930"/>
            <a:ext cx="3452060" cy="3694267"/>
            <a:chOff x="178960" y="2041930"/>
            <a:chExt cx="3452060" cy="3694267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2D4353A2-DC66-1E9E-924F-E8F7325DA85F}"/>
                </a:ext>
              </a:extLst>
            </p:cNvPr>
            <p:cNvGrpSpPr/>
            <p:nvPr/>
          </p:nvGrpSpPr>
          <p:grpSpPr>
            <a:xfrm>
              <a:off x="178960" y="2041930"/>
              <a:ext cx="3452060" cy="3267701"/>
              <a:chOff x="265120" y="1594232"/>
              <a:chExt cx="3452060" cy="3267701"/>
            </a:xfrm>
          </p:grpSpPr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CBEE1982-8952-4051-21E2-41AD3C59EE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885104" y="2137673"/>
                <a:ext cx="701976" cy="641374"/>
              </a:xfrm>
              <a:prstGeom prst="rect">
                <a:avLst/>
              </a:prstGeom>
            </p:spPr>
          </p:pic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43CE4DBC-9148-D9A0-5B17-79E65B4E489A}"/>
                  </a:ext>
                </a:extLst>
              </p:cNvPr>
              <p:cNvGrpSpPr/>
              <p:nvPr/>
            </p:nvGrpSpPr>
            <p:grpSpPr>
              <a:xfrm>
                <a:off x="265120" y="1594232"/>
                <a:ext cx="3452060" cy="3267701"/>
                <a:chOff x="354670" y="1521285"/>
                <a:chExt cx="3452060" cy="3267701"/>
              </a:xfrm>
            </p:grpSpPr>
            <p:pic>
              <p:nvPicPr>
                <p:cNvPr id="3" name="Picture 2">
                  <a:extLst>
                    <a:ext uri="{FF2B5EF4-FFF2-40B4-BE49-F238E27FC236}">
                      <a16:creationId xmlns:a16="http://schemas.microsoft.com/office/drawing/2014/main" id="{F6A0AE73-DDBD-0CBE-8607-040B75A8B21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659196" y="3896742"/>
                  <a:ext cx="1130938" cy="400914"/>
                </a:xfrm>
                <a:prstGeom prst="rect">
                  <a:avLst/>
                </a:prstGeom>
              </p:spPr>
            </p:pic>
            <p:pic>
              <p:nvPicPr>
                <p:cNvPr id="5" name="Picture 4">
                  <a:extLst>
                    <a:ext uri="{FF2B5EF4-FFF2-40B4-BE49-F238E27FC236}">
                      <a16:creationId xmlns:a16="http://schemas.microsoft.com/office/drawing/2014/main" id="{02C9C3C0-4396-CD94-C6A3-3F6114F8ADD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2285537" y="3756419"/>
                  <a:ext cx="1130938" cy="681559"/>
                </a:xfrm>
                <a:prstGeom prst="rect">
                  <a:avLst/>
                </a:prstGeom>
              </p:spPr>
            </p:pic>
            <p:pic>
              <p:nvPicPr>
                <p:cNvPr id="20" name="Picture 19">
                  <a:extLst>
                    <a:ext uri="{FF2B5EF4-FFF2-40B4-BE49-F238E27FC236}">
                      <a16:creationId xmlns:a16="http://schemas.microsoft.com/office/drawing/2014/main" id="{E6DD9F9F-DAF3-BE94-7F45-FC2ACB3442D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354670" y="1557558"/>
                  <a:ext cx="1739989" cy="425472"/>
                </a:xfrm>
                <a:prstGeom prst="rect">
                  <a:avLst/>
                </a:prstGeom>
              </p:spPr>
            </p:pic>
            <p:pic>
              <p:nvPicPr>
                <p:cNvPr id="22" name="Picture 21">
                  <a:extLst>
                    <a:ext uri="{FF2B5EF4-FFF2-40B4-BE49-F238E27FC236}">
                      <a16:creationId xmlns:a16="http://schemas.microsoft.com/office/drawing/2014/main" id="{49CD877C-A9D8-00CC-9825-296DDC06833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796890" y="2926663"/>
                  <a:ext cx="830897" cy="778369"/>
                </a:xfrm>
                <a:prstGeom prst="rect">
                  <a:avLst/>
                </a:prstGeom>
              </p:spPr>
            </p:pic>
            <p:pic>
              <p:nvPicPr>
                <p:cNvPr id="27" name="Picture 26">
                  <a:extLst>
                    <a:ext uri="{FF2B5EF4-FFF2-40B4-BE49-F238E27FC236}">
                      <a16:creationId xmlns:a16="http://schemas.microsoft.com/office/drawing/2014/main" id="{FE2A0A3C-D089-57F0-F36A-51011ADAB22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1895282" y="2620127"/>
                  <a:ext cx="1911448" cy="425472"/>
                </a:xfrm>
                <a:prstGeom prst="rect">
                  <a:avLst/>
                </a:prstGeom>
              </p:spPr>
            </p:pic>
            <p:pic>
              <p:nvPicPr>
                <p:cNvPr id="28" name="Picture 27">
                  <a:extLst>
                    <a:ext uri="{FF2B5EF4-FFF2-40B4-BE49-F238E27FC236}">
                      <a16:creationId xmlns:a16="http://schemas.microsoft.com/office/drawing/2014/main" id="{1223AE6A-D13E-9F6C-C503-FFA7BA880F4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286000" y="4388072"/>
                  <a:ext cx="1218563" cy="400914"/>
                </a:xfrm>
                <a:prstGeom prst="rect">
                  <a:avLst/>
                </a:prstGeom>
              </p:spPr>
            </p:pic>
            <p:pic>
              <p:nvPicPr>
                <p:cNvPr id="30" name="Picture 29">
                  <a:extLst>
                    <a:ext uri="{FF2B5EF4-FFF2-40B4-BE49-F238E27FC236}">
                      <a16:creationId xmlns:a16="http://schemas.microsoft.com/office/drawing/2014/main" id="{FD6BAB54-D5ED-FF77-2B00-3A1643C2E9E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2166483" y="2114301"/>
                  <a:ext cx="1498383" cy="344059"/>
                </a:xfrm>
                <a:prstGeom prst="rect">
                  <a:avLst/>
                </a:prstGeom>
              </p:spPr>
            </p:pic>
            <p:pic>
              <p:nvPicPr>
                <p:cNvPr id="31" name="Picture 30">
                  <a:extLst>
                    <a:ext uri="{FF2B5EF4-FFF2-40B4-BE49-F238E27FC236}">
                      <a16:creationId xmlns:a16="http://schemas.microsoft.com/office/drawing/2014/main" id="{AE38E497-C595-3D94-0EEB-AA118CD7E40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174550" y="1521285"/>
                  <a:ext cx="1449386" cy="483129"/>
                </a:xfrm>
                <a:prstGeom prst="rect">
                  <a:avLst/>
                </a:prstGeom>
              </p:spPr>
            </p:pic>
            <p:pic>
              <p:nvPicPr>
                <p:cNvPr id="32" name="Picture 31">
                  <a:extLst>
                    <a:ext uri="{FF2B5EF4-FFF2-40B4-BE49-F238E27FC236}">
                      <a16:creationId xmlns:a16="http://schemas.microsoft.com/office/drawing/2014/main" id="{DC7ADED4-2ED6-EDB3-65F2-69CDB810400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2161733" y="3286809"/>
                  <a:ext cx="1507884" cy="362721"/>
                </a:xfrm>
                <a:prstGeom prst="rect">
                  <a:avLst/>
                </a:prstGeom>
              </p:spPr>
            </p:pic>
          </p:grpSp>
        </p:grp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374A936C-999C-4EAF-E268-9BA1DDF393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2494796" y="5028854"/>
              <a:ext cx="928388" cy="707343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44AE61DD-8831-DB19-F9DE-4AB7D3EE76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499317" y="5345075"/>
              <a:ext cx="1181161" cy="349268"/>
            </a:xfrm>
            <a:prstGeom prst="rect">
              <a:avLst/>
            </a:prstGeom>
          </p:spPr>
        </p:pic>
      </p:grpSp>
      <p:pic>
        <p:nvPicPr>
          <p:cNvPr id="52" name="Picture 51" descr="A round blue and white logo with text&#10;&#10;AI-generated content may be incorrect.">
            <a:extLst>
              <a:ext uri="{FF2B5EF4-FFF2-40B4-BE49-F238E27FC236}">
                <a16:creationId xmlns:a16="http://schemas.microsoft.com/office/drawing/2014/main" id="{C0E7D2D6-4F2D-EF0B-1FD9-D77589B1A85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9602" y="3955078"/>
            <a:ext cx="558195" cy="558195"/>
          </a:xfrm>
          <a:prstGeom prst="rect">
            <a:avLst/>
          </a:prstGeom>
          <a:noFill/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759D6083-AA1A-E5EA-5E7D-FDAFFB39B88C}"/>
              </a:ext>
            </a:extLst>
          </p:cNvPr>
          <p:cNvGrpSpPr/>
          <p:nvPr/>
        </p:nvGrpSpPr>
        <p:grpSpPr>
          <a:xfrm>
            <a:off x="7325779" y="5090009"/>
            <a:ext cx="3883092" cy="1504454"/>
            <a:chOff x="8084846" y="3986746"/>
            <a:chExt cx="4247419" cy="1565610"/>
          </a:xfrm>
        </p:grpSpPr>
        <p:sp>
          <p:nvSpPr>
            <p:cNvPr id="43" name="Rectangle: Single Corner Rounded 42">
              <a:extLst>
                <a:ext uri="{FF2B5EF4-FFF2-40B4-BE49-F238E27FC236}">
                  <a16:creationId xmlns:a16="http://schemas.microsoft.com/office/drawing/2014/main" id="{F35E8FA0-7987-9F70-F5D4-1ED110DDCB65}"/>
                </a:ext>
              </a:extLst>
            </p:cNvPr>
            <p:cNvSpPr/>
            <p:nvPr/>
          </p:nvSpPr>
          <p:spPr>
            <a:xfrm>
              <a:off x="8787411" y="3986746"/>
              <a:ext cx="3544854" cy="1565610"/>
            </a:xfrm>
            <a:prstGeom prst="round1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22145D27-5817-DE3A-72DA-884F23399756}"/>
                </a:ext>
              </a:extLst>
            </p:cNvPr>
            <p:cNvSpPr txBox="1"/>
            <p:nvPr/>
          </p:nvSpPr>
          <p:spPr>
            <a:xfrm>
              <a:off x="8084846" y="4087124"/>
              <a:ext cx="4070171" cy="120032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785813" lvl="2"/>
              <a:r>
                <a:rPr lang="en-US">
                  <a:solidFill>
                    <a:schemeClr val="bg1"/>
                  </a:solidFill>
                </a:rPr>
                <a:t> </a:t>
              </a:r>
            </a:p>
            <a:p>
              <a:pPr marL="1128713" lvl="2" indent="-342900">
                <a:buFont typeface="Arial" panose="020B0604020202020204" pitchFamily="34" charset="0"/>
                <a:buChar char="•"/>
              </a:pPr>
              <a:r>
                <a:rPr lang="en-US">
                  <a:solidFill>
                    <a:schemeClr val="bg1"/>
                  </a:solidFill>
                </a:rPr>
                <a:t>13 Contractors onsite</a:t>
              </a:r>
            </a:p>
            <a:p>
              <a:pPr marL="1128713" lvl="2" indent="-342900">
                <a:buFont typeface="Arial" panose="020B0604020202020204" pitchFamily="34" charset="0"/>
                <a:buChar char="•"/>
              </a:pPr>
              <a:r>
                <a:rPr lang="en-US">
                  <a:solidFill>
                    <a:schemeClr val="bg1"/>
                  </a:solidFill>
                </a:rPr>
                <a:t>268 Personnel </a:t>
              </a:r>
            </a:p>
            <a:p>
              <a:pPr marL="1585913" lvl="3" indent="-342900">
                <a:buFont typeface="Arial" panose="020B0604020202020204" pitchFamily="34" charset="0"/>
                <a:buChar char="•"/>
              </a:pPr>
              <a:r>
                <a:rPr lang="en-US">
                  <a:solidFill>
                    <a:schemeClr val="bg1"/>
                  </a:solidFill>
                </a:rPr>
                <a:t>max on 10/28/25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83771734"/>
      </p:ext>
    </p:extLst>
  </p:cSld>
  <p:clrMapOvr>
    <a:masterClrMapping/>
  </p:clrMapOvr>
  <p:transition spd="med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ound blue and white logo with text&#10;&#10;AI-generated content may be incorrect.">
            <a:extLst>
              <a:ext uri="{FF2B5EF4-FFF2-40B4-BE49-F238E27FC236}">
                <a16:creationId xmlns:a16="http://schemas.microsoft.com/office/drawing/2014/main" id="{CDCE9F80-E415-AA08-0017-6A92E76B04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032" y="182880"/>
            <a:ext cx="2327711" cy="2327711"/>
          </a:xfrm>
          <a:prstGeom prst="rect">
            <a:avLst/>
          </a:prstGeom>
          <a:noFill/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C5F2C988-BF8D-ECD3-0976-9EBFBE15126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20563" y="2016317"/>
            <a:ext cx="3682469" cy="321886"/>
          </a:xfrm>
        </p:spPr>
        <p:txBody>
          <a:bodyPr>
            <a:noAutofit/>
          </a:bodyPr>
          <a:lstStyle/>
          <a:p>
            <a:r>
              <a:rPr lang="en-US" sz="2800"/>
              <a:t>AGENDA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7E3306-B0E6-7FD4-1733-91730953A55F}"/>
              </a:ext>
            </a:extLst>
          </p:cNvPr>
          <p:cNvSpPr txBox="1"/>
          <p:nvPr/>
        </p:nvSpPr>
        <p:spPr>
          <a:xfrm>
            <a:off x="754561" y="2626742"/>
            <a:ext cx="3748471" cy="3441336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Incident Overview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Pre- and Post-Aerial Imagery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ICS Organization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Incident Objectives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Timeline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 Progression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ICS Recordkeeping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Stakeholders 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003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1230272382"/>
      </p:ext>
    </p:extLst>
  </p:cSld>
  <p:clrMapOvr>
    <a:masterClrMapping/>
  </p:clrMapOvr>
  <p:transition spd="med">
    <p:pull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F4C235-A482-AF4B-D82C-B44FA0E4F1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train on the tracks&#10;&#10;AI-generated content may be incorrect.">
            <a:extLst>
              <a:ext uri="{FF2B5EF4-FFF2-40B4-BE49-F238E27FC236}">
                <a16:creationId xmlns:a16="http://schemas.microsoft.com/office/drawing/2014/main" id="{3F175DBC-8870-26B5-3BCB-FB6F7C74C0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5" r="44088"/>
          <a:stretch>
            <a:fillRect/>
          </a:stretch>
        </p:blipFill>
        <p:spPr>
          <a:xfrm>
            <a:off x="8801100" y="1083520"/>
            <a:ext cx="3390900" cy="5774480"/>
          </a:xfrm>
          <a:prstGeom prst="rect">
            <a:avLst/>
          </a:prstGeom>
        </p:spPr>
      </p:pic>
      <p:sp>
        <p:nvSpPr>
          <p:cNvPr id="34" name="Title 33">
            <a:extLst>
              <a:ext uri="{FF2B5EF4-FFF2-40B4-BE49-F238E27FC236}">
                <a16:creationId xmlns:a16="http://schemas.microsoft.com/office/drawing/2014/main" id="{8BB80142-8D15-08B6-AA66-36304684A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CSX Organizational Chart</a:t>
            </a:r>
          </a:p>
        </p:txBody>
      </p:sp>
      <p:pic>
        <p:nvPicPr>
          <p:cNvPr id="14" name="Picture 13" descr="A round blue and white logo with text&#10;&#10;AI-generated content may be incorrect.">
            <a:extLst>
              <a:ext uri="{FF2B5EF4-FFF2-40B4-BE49-F238E27FC236}">
                <a16:creationId xmlns:a16="http://schemas.microsoft.com/office/drawing/2014/main" id="{53D1E39F-F0BB-7470-0F45-18211FF838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7484" y="1237313"/>
            <a:ext cx="1903915" cy="1903915"/>
          </a:xfrm>
          <a:prstGeom prst="rect">
            <a:avLst/>
          </a:prstGeom>
          <a:noFill/>
        </p:spPr>
      </p:pic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2D35AD7F-D750-554D-0A9F-2B83410B855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04167102"/>
              </p:ext>
            </p:extLst>
          </p:nvPr>
        </p:nvGraphicFramePr>
        <p:xfrm>
          <a:off x="304505" y="1083520"/>
          <a:ext cx="8128000" cy="57744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1CDB26CA-04B7-4A43-1804-5FB2E31937C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08108" y="6090138"/>
            <a:ext cx="3581584" cy="749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727665"/>
      </p:ext>
    </p:extLst>
  </p:cSld>
  <p:clrMapOvr>
    <a:masterClrMapping/>
  </p:clrMapOvr>
  <p:transition spd="med">
    <p:pull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F02085-A4F3-4B33-635C-2341D97D9F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A523BD2-B13A-7E0D-5F39-2B1EF7C45ED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0875" y="1467667"/>
            <a:ext cx="8398532" cy="1848802"/>
          </a:xfrm>
        </p:spPr>
        <p:txBody>
          <a:bodyPr/>
          <a:lstStyle/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Incident Objectives</a:t>
            </a:r>
            <a:endParaRPr kumimoji="0" lang="en-US" sz="6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1" descr="A round blue and white logo with text&#10;&#10;AI-generated content may be incorrect.">
            <a:extLst>
              <a:ext uri="{FF2B5EF4-FFF2-40B4-BE49-F238E27FC236}">
                <a16:creationId xmlns:a16="http://schemas.microsoft.com/office/drawing/2014/main" id="{6B25D8EB-8DD0-A153-F325-59CFCDAFC5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52" y="2753360"/>
            <a:ext cx="2327711" cy="232771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67166939"/>
      </p:ext>
    </p:extLst>
  </p:cSld>
  <p:clrMapOvr>
    <a:masterClrMapping/>
  </p:clrMapOvr>
  <p:transition spd="med">
    <p:pull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7E22D9-0771-9E1F-27D6-9C036D354FF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/>
              <a:t>ICS 202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5E6CEF-F264-215A-DCEE-59DEDB10538F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47683" y="2633684"/>
            <a:ext cx="4254517" cy="3221016"/>
          </a:xfrm>
        </p:spPr>
        <p:txBody>
          <a:bodyPr>
            <a:normAutofit lnSpcReduction="10000"/>
          </a:bodyPr>
          <a:lstStyle/>
          <a:p>
            <a:r>
              <a:rPr lang="en-US"/>
              <a:t>Ensure life safety of all personnel at and around the incident</a:t>
            </a:r>
          </a:p>
          <a:p>
            <a:r>
              <a:rPr lang="en-US"/>
              <a:t>Stabilize and secure the incident area</a:t>
            </a:r>
          </a:p>
          <a:p>
            <a:r>
              <a:rPr lang="en-US"/>
              <a:t>Perform collection, containment, and recovery operations on the ground and in the water</a:t>
            </a:r>
          </a:p>
          <a:p>
            <a:r>
              <a:rPr lang="en-US"/>
              <a:t>Establish communication procedures to include contingency planning for changing conditions</a:t>
            </a:r>
          </a:p>
          <a:p>
            <a:r>
              <a:rPr lang="en-US"/>
              <a:t>Maintain positive communication and transparency with partners, contractors, regulatory agencies, interested parties, and stakeholders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0D22D3B-07FD-B05D-4839-D8F7868BC3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Incident objectives</a:t>
            </a:r>
          </a:p>
        </p:txBody>
      </p:sp>
      <p:pic>
        <p:nvPicPr>
          <p:cNvPr id="8" name="Picture 7" descr="A round blue and white logo with text&#10;&#10;AI-generated content may be incorrect.">
            <a:extLst>
              <a:ext uri="{FF2B5EF4-FFF2-40B4-BE49-F238E27FC236}">
                <a16:creationId xmlns:a16="http://schemas.microsoft.com/office/drawing/2014/main" id="{B9373B44-0F0D-BC09-C563-AD6DB52492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4595" y="166509"/>
            <a:ext cx="1728677" cy="1728677"/>
          </a:xfrm>
          <a:prstGeom prst="rect">
            <a:avLst/>
          </a:prstGeom>
          <a:noFill/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1489F92-4532-733A-06D7-04084E39A4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5758" y="1533217"/>
            <a:ext cx="2597283" cy="723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464493"/>
      </p:ext>
    </p:extLst>
  </p:cSld>
  <p:clrMapOvr>
    <a:masterClrMapping/>
  </p:clrMapOvr>
  <p:transition spd="med">
    <p:pull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BABADD-F744-A539-F5A0-A7AE30A97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6100348B-DE62-C7E3-12E8-E0122BDBA3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902" y="1506386"/>
            <a:ext cx="5707634" cy="4154638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39254C-13C9-9C3A-6A95-6C3EA88B229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/>
              <a:t>ICS 204 – Hazardous Materials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B5182A-338A-975A-B207-A3C6251E1C0C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15464" y="2639608"/>
            <a:ext cx="6083317" cy="4005208"/>
          </a:xfrm>
        </p:spPr>
        <p:txBody>
          <a:bodyPr>
            <a:normAutofit fontScale="92500"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Receive and stage lading and waste from incident location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Consolidate and process material at loadout yard for disposal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Profile waste streams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Oversee transport of waste off-site to disposal facilities under waste manifests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Transport spilled lading under bills-of-lading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Coordinate supporting tasks for risk management team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Apply site controls including containment and removal of product and inspection and repairs to silt fencing and turbidity curtains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Track resources, including manpower and equipment, via ICS 218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Monitoring and sampling of waterways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Limit impact to neighboring properties and sensitive receptors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Work with consulting to confirm and document limits of excavations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49A851F-BCA1-B383-686A-6DE0B60845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Incident objectives</a:t>
            </a:r>
          </a:p>
        </p:txBody>
      </p:sp>
      <p:pic>
        <p:nvPicPr>
          <p:cNvPr id="8" name="Picture 7" descr="A round blue and white logo with text&#10;&#10;AI-generated content may be incorrect.">
            <a:extLst>
              <a:ext uri="{FF2B5EF4-FFF2-40B4-BE49-F238E27FC236}">
                <a16:creationId xmlns:a16="http://schemas.microsoft.com/office/drawing/2014/main" id="{093FBBB0-7F30-7316-7BB3-29F37969FA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7342" y="237284"/>
            <a:ext cx="1728677" cy="1728677"/>
          </a:xfrm>
          <a:prstGeom prst="rect">
            <a:avLst/>
          </a:prstGeom>
          <a:noFill/>
        </p:spPr>
      </p:pic>
      <p:sp>
        <p:nvSpPr>
          <p:cNvPr id="15" name="Rectangle: Single Corner Rounded 14">
            <a:extLst>
              <a:ext uri="{FF2B5EF4-FFF2-40B4-BE49-F238E27FC236}">
                <a16:creationId xmlns:a16="http://schemas.microsoft.com/office/drawing/2014/main" id="{9129F61E-3C30-D3A7-8E6A-26F611EB407B}"/>
              </a:ext>
            </a:extLst>
          </p:cNvPr>
          <p:cNvSpPr/>
          <p:nvPr/>
        </p:nvSpPr>
        <p:spPr>
          <a:xfrm>
            <a:off x="8406236" y="5716917"/>
            <a:ext cx="3670300" cy="747891"/>
          </a:xfrm>
          <a:prstGeom prst="round1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u="sng"/>
              <a:t>November 18, 2025</a:t>
            </a:r>
          </a:p>
          <a:p>
            <a:pPr algn="ctr"/>
            <a:r>
              <a:rPr lang="en-US" sz="1400"/>
              <a:t>Coal recovery, northeast side at Chickahominy River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674CEAC-81A7-F1DF-8AD4-DF203B88B7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0825" y="5772622"/>
            <a:ext cx="749339" cy="69218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7C2514A-3D9A-66C1-5B8E-802C9912B9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5153" y="1240636"/>
            <a:ext cx="2180733" cy="607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567591"/>
      </p:ext>
    </p:extLst>
  </p:cSld>
  <p:clrMapOvr>
    <a:masterClrMapping/>
  </p:clrMapOvr>
  <p:transition spd="med">
    <p:pull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A1571B-C9D4-D852-BDF1-853CC0803B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A crane lifting a pole&#10;&#10;AI-generated content may be incorrect.">
            <a:extLst>
              <a:ext uri="{FF2B5EF4-FFF2-40B4-BE49-F238E27FC236}">
                <a16:creationId xmlns:a16="http://schemas.microsoft.com/office/drawing/2014/main" id="{BDC4A92D-363C-DC90-999D-7C0C5D397F31}"/>
              </a:ext>
            </a:extLst>
          </p:cNvPr>
          <p:cNvPicPr>
            <a:picLocks noGrp="1" noChangeAspect="1"/>
          </p:cNvPicPr>
          <p:nvPr>
            <p:ph type="pic" sz="quarter" idx="3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6" r="7706"/>
          <a:stretch>
            <a:fillRect/>
          </a:stretch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C19725-6958-915F-BCC5-3710C82D4E4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/>
              <a:t>ICS 204 - Bridge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E7C023-52E1-E6FF-D8FB-6A8D71F1BCC8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47683" y="2633684"/>
            <a:ext cx="4254517" cy="3221016"/>
          </a:xfrm>
        </p:spPr>
        <p:txBody>
          <a:bodyPr>
            <a:normAutofit/>
          </a:bodyPr>
          <a:lstStyle/>
          <a:p>
            <a:r>
              <a:rPr lang="en-US" sz="1800"/>
              <a:t>Design, evaluate, repair, and reconstruct four bridges</a:t>
            </a:r>
          </a:p>
          <a:p>
            <a:r>
              <a:rPr lang="en-US" sz="1800"/>
              <a:t>Order, receive, and process all materials necessary for bridge repairs</a:t>
            </a:r>
          </a:p>
          <a:p>
            <a:r>
              <a:rPr lang="en-US" sz="1800"/>
              <a:t>Demobilize CSX and Contractor assets dedicated to bridge repair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BDB901B-5C92-15AF-7D8B-F78FCE34F8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Incident objectives</a:t>
            </a:r>
          </a:p>
        </p:txBody>
      </p:sp>
      <p:pic>
        <p:nvPicPr>
          <p:cNvPr id="6" name="Picture 5" descr="A round blue and white logo with text&#10;&#10;AI-generated content may be incorrect.">
            <a:extLst>
              <a:ext uri="{FF2B5EF4-FFF2-40B4-BE49-F238E27FC236}">
                <a16:creationId xmlns:a16="http://schemas.microsoft.com/office/drawing/2014/main" id="{5B101241-AA54-5374-79E6-72F2E6569A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0983" y="207224"/>
            <a:ext cx="1728677" cy="1728677"/>
          </a:xfrm>
          <a:prstGeom prst="rect">
            <a:avLst/>
          </a:prstGeom>
          <a:noFill/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329E12D6-207C-1962-2B6A-6EC9FD1B47E2}"/>
              </a:ext>
            </a:extLst>
          </p:cNvPr>
          <p:cNvGrpSpPr/>
          <p:nvPr/>
        </p:nvGrpSpPr>
        <p:grpSpPr>
          <a:xfrm>
            <a:off x="1023003" y="5715000"/>
            <a:ext cx="5142553" cy="1143000"/>
            <a:chOff x="1023003" y="5715000"/>
            <a:chExt cx="5142553" cy="1143000"/>
          </a:xfrm>
        </p:grpSpPr>
        <p:sp>
          <p:nvSpPr>
            <p:cNvPr id="10" name="Rectangle: Single Corner Rounded 9">
              <a:extLst>
                <a:ext uri="{FF2B5EF4-FFF2-40B4-BE49-F238E27FC236}">
                  <a16:creationId xmlns:a16="http://schemas.microsoft.com/office/drawing/2014/main" id="{EC4160E7-1439-698F-D479-452E52B07C80}"/>
                </a:ext>
              </a:extLst>
            </p:cNvPr>
            <p:cNvSpPr/>
            <p:nvPr/>
          </p:nvSpPr>
          <p:spPr>
            <a:xfrm>
              <a:off x="2495256" y="5715000"/>
              <a:ext cx="3670300" cy="1143000"/>
            </a:xfrm>
            <a:prstGeom prst="round1Rect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u="sng"/>
                <a:t>November 3, 2025</a:t>
              </a:r>
            </a:p>
            <a:p>
              <a:pPr algn="ctr"/>
              <a:r>
                <a:rPr lang="en-US"/>
                <a:t>Bridge 3 support installation activities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6D3CE3C-F47F-1AA0-C4BA-788FED1D33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23003" y="5715000"/>
              <a:ext cx="1404939" cy="1143000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5F2D83B1-0C9B-1EF9-669B-ABDAE6FC30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8326" y="1222122"/>
            <a:ext cx="2257785" cy="629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002079"/>
      </p:ext>
    </p:extLst>
  </p:cSld>
  <p:clrMapOvr>
    <a:masterClrMapping/>
  </p:clrMapOvr>
  <p:transition spd="med">
    <p:pull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74FE5B-EAA7-1DBE-FF4F-6D7B8E0B62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urned out train in a forest&#10;&#10;AI-generated content may be incorrect.">
            <a:extLst>
              <a:ext uri="{FF2B5EF4-FFF2-40B4-BE49-F238E27FC236}">
                <a16:creationId xmlns:a16="http://schemas.microsoft.com/office/drawing/2014/main" id="{A645B086-6451-638B-2D4B-E520AF6CB0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43" r="17353" b="28043"/>
          <a:stretch>
            <a:fillRect/>
          </a:stretch>
        </p:blipFill>
        <p:spPr>
          <a:xfrm>
            <a:off x="-103473" y="3410565"/>
            <a:ext cx="8172226" cy="34494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4EC40FC-C4DE-759B-1439-838D8DD9FC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168"/>
          <a:stretch>
            <a:fillRect/>
          </a:stretch>
        </p:blipFill>
        <p:spPr>
          <a:xfrm>
            <a:off x="7651750" y="1058865"/>
            <a:ext cx="4540250" cy="5855850"/>
          </a:xfrm>
          <a:prstGeom prst="rect">
            <a:avLst/>
          </a:prstGeom>
        </p:spPr>
      </p:pic>
      <p:pic>
        <p:nvPicPr>
          <p:cNvPr id="6" name="Picture 5" descr="A crane on a track&#10;&#10;AI-generated content may be incorrect.">
            <a:extLst>
              <a:ext uri="{FF2B5EF4-FFF2-40B4-BE49-F238E27FC236}">
                <a16:creationId xmlns:a16="http://schemas.microsoft.com/office/drawing/2014/main" id="{3B0A7ECC-2788-1D73-9F0D-1999644F683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9" r="22941" b="11978"/>
          <a:stretch>
            <a:fillRect/>
          </a:stretch>
        </p:blipFill>
        <p:spPr>
          <a:xfrm>
            <a:off x="6314871" y="0"/>
            <a:ext cx="5877130" cy="3410565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1CB446-AC73-BB0E-F615-3B8B448C98EF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56106" y="2611332"/>
            <a:ext cx="6705617" cy="2706213"/>
          </a:xfrm>
        </p:spPr>
        <p:txBody>
          <a:bodyPr>
            <a:normAutofit/>
          </a:bodyPr>
          <a:lstStyle/>
          <a:p>
            <a:r>
              <a:rPr lang="en-US" sz="2400"/>
              <a:t>Management of locomotives including re-railing and scrapping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C942E72-1BFE-F37F-0C50-8B737E6F89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Incident objectives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E64912-A757-DCDA-23E0-8E97D744DB5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/>
              <a:t>ICS 204 - Mechanical</a:t>
            </a:r>
          </a:p>
        </p:txBody>
      </p:sp>
      <p:sp>
        <p:nvSpPr>
          <p:cNvPr id="12" name="Rectangle: Single Corner Rounded 11">
            <a:extLst>
              <a:ext uri="{FF2B5EF4-FFF2-40B4-BE49-F238E27FC236}">
                <a16:creationId xmlns:a16="http://schemas.microsoft.com/office/drawing/2014/main" id="{97527B84-F0FB-BF6B-7C3B-88C2C0AC904E}"/>
              </a:ext>
            </a:extLst>
          </p:cNvPr>
          <p:cNvSpPr/>
          <p:nvPr/>
        </p:nvSpPr>
        <p:spPr>
          <a:xfrm>
            <a:off x="8491966" y="2997688"/>
            <a:ext cx="2441933" cy="704352"/>
          </a:xfrm>
          <a:prstGeom prst="round1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u="sng"/>
              <a:t>October 30, 2025</a:t>
            </a:r>
          </a:p>
          <a:p>
            <a:pPr algn="ctr"/>
            <a:r>
              <a:rPr lang="en-US" sz="1200" err="1"/>
              <a:t>Uprighting</a:t>
            </a:r>
            <a:r>
              <a:rPr lang="en-US" sz="1200"/>
              <a:t> and re-railing of Locomotive 3201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7776E91-3463-8D99-F9D8-7338D0336C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51749" y="2987855"/>
            <a:ext cx="840217" cy="71418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2BD83B2-C22F-867C-D610-203DEF7BAF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34066" y="1383147"/>
            <a:ext cx="2597283" cy="723937"/>
          </a:xfrm>
          <a:prstGeom prst="rect">
            <a:avLst/>
          </a:prstGeom>
        </p:spPr>
      </p:pic>
      <p:pic>
        <p:nvPicPr>
          <p:cNvPr id="15" name="Picture 14" descr="A round blue and white logo with text&#10;&#10;AI-generated content may be incorrect.">
            <a:extLst>
              <a:ext uri="{FF2B5EF4-FFF2-40B4-BE49-F238E27FC236}">
                <a16:creationId xmlns:a16="http://schemas.microsoft.com/office/drawing/2014/main" id="{79A4B741-0CDC-C2B1-148F-89426A26A80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3899" y="5676877"/>
            <a:ext cx="1022610" cy="1022610"/>
          </a:xfrm>
          <a:prstGeom prst="rect">
            <a:avLst/>
          </a:prstGeom>
          <a:noFill/>
        </p:spPr>
      </p:pic>
      <p:sp>
        <p:nvSpPr>
          <p:cNvPr id="9" name="Rectangle: Single Corner Rounded 8">
            <a:extLst>
              <a:ext uri="{FF2B5EF4-FFF2-40B4-BE49-F238E27FC236}">
                <a16:creationId xmlns:a16="http://schemas.microsoft.com/office/drawing/2014/main" id="{CA977A38-E161-2A3F-92C0-E66D3F5DDE39}"/>
              </a:ext>
            </a:extLst>
          </p:cNvPr>
          <p:cNvSpPr/>
          <p:nvPr/>
        </p:nvSpPr>
        <p:spPr>
          <a:xfrm>
            <a:off x="5151078" y="6188182"/>
            <a:ext cx="2327586" cy="660848"/>
          </a:xfrm>
          <a:prstGeom prst="round1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u="sng"/>
              <a:t>October 30, 2025</a:t>
            </a:r>
          </a:p>
          <a:p>
            <a:pPr algn="ctr"/>
            <a:r>
              <a:rPr lang="en-US" sz="1200"/>
              <a:t>Scrapping operations for Locomotive 363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DDFDBE8-8834-3C51-FF17-D393E8C1F2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63056" y="6179212"/>
            <a:ext cx="788021" cy="669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615794"/>
      </p:ext>
    </p:extLst>
  </p:cSld>
  <p:clrMapOvr>
    <a:masterClrMapping/>
  </p:clrMapOvr>
  <p:transition spd="med">
    <p:pull/>
  </p:transition>
  <p:extLst>
    <p:ext uri="{6950BFC3-D8DA-4A85-94F7-54DA5524770B}">
      <p188:commentRel xmlns:p188="http://schemas.microsoft.com/office/powerpoint/2018/8/main" r:id="rId2"/>
    </p:ext>
  </p:extLs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F36EA2-6A5A-9328-6030-47BBF4B61F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614EA4B-A6A9-CF6C-F0D5-07962DC9C3C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Timeline</a:t>
            </a:r>
            <a:endParaRPr kumimoji="0" lang="en-US" sz="6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1" descr="A round blue and white logo with text&#10;&#10;AI-generated content may be incorrect.">
            <a:extLst>
              <a:ext uri="{FF2B5EF4-FFF2-40B4-BE49-F238E27FC236}">
                <a16:creationId xmlns:a16="http://schemas.microsoft.com/office/drawing/2014/main" id="{AD133211-08C3-54FB-19CC-A4DCAE970E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52" y="2753360"/>
            <a:ext cx="2327711" cy="232771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35985537"/>
      </p:ext>
    </p:extLst>
  </p:cSld>
  <p:clrMapOvr>
    <a:masterClrMapping/>
  </p:clrMapOvr>
  <p:transition spd="med">
    <p:pull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3D4276-F02D-9893-23F5-EDFB68DB7E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B044BA0D-A4B0-3D07-B3C1-BDAAC9BD96F5}"/>
              </a:ext>
            </a:extLst>
          </p:cNvPr>
          <p:cNvSpPr/>
          <p:nvPr/>
        </p:nvSpPr>
        <p:spPr>
          <a:xfrm>
            <a:off x="206828" y="1111551"/>
            <a:ext cx="3754575" cy="152650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u="sng"/>
              <a:t>Incident Summary</a:t>
            </a:r>
          </a:p>
          <a:p>
            <a:pPr algn="ctr"/>
            <a:endParaRPr lang="en-US" sz="1200" b="1" u="sng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53 cars and 2 locomotives derailed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44 cars lost contents totaling 4,230 tons of coal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Locomotives were holding approx. 7,600 gallons of diesel</a:t>
            </a:r>
          </a:p>
        </p:txBody>
      </p:sp>
      <p:pic>
        <p:nvPicPr>
          <p:cNvPr id="62" name="Picture 61" descr="A construction site with a pile of mud&#10;&#10;AI-generated content may be incorrect.">
            <a:extLst>
              <a:ext uri="{FF2B5EF4-FFF2-40B4-BE49-F238E27FC236}">
                <a16:creationId xmlns:a16="http://schemas.microsoft.com/office/drawing/2014/main" id="{FA38F2BE-9306-2453-D5A9-BF31C0BA34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430" t="16263" r="17430" b="1381"/>
          <a:stretch>
            <a:fillRect/>
          </a:stretch>
        </p:blipFill>
        <p:spPr>
          <a:xfrm>
            <a:off x="3357053" y="1100253"/>
            <a:ext cx="7470023" cy="4615662"/>
          </a:xfrm>
          <a:prstGeom prst="rect">
            <a:avLst/>
          </a:prstGeom>
        </p:spPr>
      </p:pic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id="{5FB361DC-E6C6-0151-E400-79AF1795E5B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8794920"/>
              </p:ext>
            </p:extLst>
          </p:nvPr>
        </p:nvGraphicFramePr>
        <p:xfrm>
          <a:off x="0" y="1474553"/>
          <a:ext cx="12192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4" name="Title 33">
            <a:extLst>
              <a:ext uri="{FF2B5EF4-FFF2-40B4-BE49-F238E27FC236}">
                <a16:creationId xmlns:a16="http://schemas.microsoft.com/office/drawing/2014/main" id="{EDBEA0E7-03C5-5622-7EB0-0C3B372D99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Timeline – Week 1</a:t>
            </a:r>
          </a:p>
        </p:txBody>
      </p:sp>
      <p:pic>
        <p:nvPicPr>
          <p:cNvPr id="14" name="Picture 13" descr="A round blue and white logo with text&#10;&#10;AI-generated content may be incorrect.">
            <a:extLst>
              <a:ext uri="{FF2B5EF4-FFF2-40B4-BE49-F238E27FC236}">
                <a16:creationId xmlns:a16="http://schemas.microsoft.com/office/drawing/2014/main" id="{9DA45D24-68EC-2C9F-5BAC-9633DBEE4F0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6495" y="141109"/>
            <a:ext cx="1728677" cy="1728677"/>
          </a:xfrm>
          <a:prstGeom prst="rect">
            <a:avLst/>
          </a:prstGeom>
          <a:noFill/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5DFC464-88E0-C708-CBA6-0891230B1E9C}"/>
              </a:ext>
            </a:extLst>
          </p:cNvPr>
          <p:cNvSpPr txBox="1"/>
          <p:nvPr/>
        </p:nvSpPr>
        <p:spPr>
          <a:xfrm>
            <a:off x="834451" y="5202757"/>
            <a:ext cx="129885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Font typeface="Arial" panose="020B0604020202020204" pitchFamily="34" charset="0"/>
              <a:buChar char="•"/>
            </a:pPr>
            <a:r>
              <a:rPr lang="en-US" sz="1000"/>
              <a:t>200 ft turbidity curtain and 800 ft silt fence installed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en-US" sz="1000"/>
              <a:t>3,800 gallons diesel recovered (Locomotive 3201)</a:t>
            </a:r>
          </a:p>
          <a:p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81400FE-3A9A-0C60-04FC-18D90D51AB95}"/>
              </a:ext>
            </a:extLst>
          </p:cNvPr>
          <p:cNvSpPr txBox="1"/>
          <p:nvPr/>
        </p:nvSpPr>
        <p:spPr>
          <a:xfrm>
            <a:off x="2967753" y="4279428"/>
            <a:ext cx="117655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Font typeface="Arial" panose="020B0604020202020204" pitchFamily="34" charset="0"/>
              <a:buChar char="•"/>
            </a:pPr>
            <a:r>
              <a:rPr lang="en-US" sz="1000"/>
              <a:t>800 feet of access road completed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en-US" sz="1000"/>
              <a:t>12 cars scrapped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en-US" sz="1000"/>
              <a:t>Wetlands survey began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000"/>
              <a:t>400 ft turbidity curtain and 2,000 ft silt fence installed</a:t>
            </a:r>
          </a:p>
          <a:p>
            <a:pPr lvl="0">
              <a:buFont typeface="Arial" panose="020B0604020202020204" pitchFamily="34" charset="0"/>
              <a:buChar char="•"/>
            </a:pPr>
            <a:endParaRPr lang="en-US" sz="1000"/>
          </a:p>
          <a:p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C7737E0-DD6C-744C-4840-A42ADC45B47C}"/>
              </a:ext>
            </a:extLst>
          </p:cNvPr>
          <p:cNvSpPr txBox="1"/>
          <p:nvPr/>
        </p:nvSpPr>
        <p:spPr>
          <a:xfrm>
            <a:off x="4738018" y="4684864"/>
            <a:ext cx="118475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Font typeface="Arial" panose="020B0604020202020204" pitchFamily="34" charset="0"/>
              <a:buChar char="•"/>
            </a:pPr>
            <a:r>
              <a:rPr lang="en-US" sz="1000"/>
              <a:t>41 cars staged for scrapping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en-US" sz="1000"/>
              <a:t>2,600 ft silt fence and 700 feet turbidity curtain installed, in total 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en-US" sz="1000"/>
              <a:t>Tree survey completed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en-US" sz="1000"/>
              <a:t>3 water quality samples collected</a:t>
            </a:r>
          </a:p>
          <a:p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D93E927-6885-F8BB-BCC9-901D459DD7A1}"/>
              </a:ext>
            </a:extLst>
          </p:cNvPr>
          <p:cNvSpPr txBox="1"/>
          <p:nvPr/>
        </p:nvSpPr>
        <p:spPr>
          <a:xfrm>
            <a:off x="6597024" y="4402538"/>
            <a:ext cx="1363791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Font typeface="Arial" panose="020B0604020202020204" pitchFamily="34" charset="0"/>
              <a:buChar char="•"/>
            </a:pPr>
            <a:r>
              <a:rPr lang="en-US" sz="1000"/>
              <a:t>Coal and scrap metal staging continued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en-US" sz="1000"/>
              <a:t>300 ft boom installed  east of Chickahominy River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en-US" sz="1000"/>
              <a:t>Two samples collected for DRO</a:t>
            </a:r>
          </a:p>
          <a:p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F5ACFE8-B94D-5161-F3DE-DCB002829F70}"/>
              </a:ext>
            </a:extLst>
          </p:cNvPr>
          <p:cNvSpPr txBox="1"/>
          <p:nvPr/>
        </p:nvSpPr>
        <p:spPr>
          <a:xfrm>
            <a:off x="8565420" y="4912325"/>
            <a:ext cx="118475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Font typeface="Arial" panose="020B0604020202020204" pitchFamily="34" charset="0"/>
              <a:buChar char="•"/>
            </a:pPr>
            <a:r>
              <a:rPr lang="en-US" sz="1000"/>
              <a:t>New staging area constructed and coal/metal transferred to prepare for bridge repair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en-US" sz="1000"/>
              <a:t>Locomotive 3201 re-railed and removed</a:t>
            </a:r>
          </a:p>
          <a:p>
            <a:endParaRPr lang="en-US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23C3B7EC-1C33-A697-759B-DEB1569BF578}"/>
              </a:ext>
            </a:extLst>
          </p:cNvPr>
          <p:cNvSpPr txBox="1"/>
          <p:nvPr/>
        </p:nvSpPr>
        <p:spPr>
          <a:xfrm>
            <a:off x="10483439" y="3940873"/>
            <a:ext cx="1363791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Font typeface="Arial" panose="020B0604020202020204" pitchFamily="34" charset="0"/>
              <a:buChar char="•"/>
            </a:pPr>
            <a:r>
              <a:rPr lang="en-US" sz="1000"/>
              <a:t>3 of 4 traction motors removed and staged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en-US" sz="1000"/>
              <a:t>In total, 4,700 ft of silt fence, 400 ft boom, and 1,050 ft of turbidity curtain installed and maintained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en-US" sz="1000"/>
              <a:t>Access roads improved and widened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en-US" sz="1000"/>
              <a:t>Continue with diesel recovery efforts</a:t>
            </a:r>
          </a:p>
          <a:p>
            <a:endParaRPr lang="en-US"/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112B5D94-3481-0E5E-3BFC-C41A7715728F}"/>
              </a:ext>
            </a:extLst>
          </p:cNvPr>
          <p:cNvGrpSpPr/>
          <p:nvPr/>
        </p:nvGrpSpPr>
        <p:grpSpPr>
          <a:xfrm>
            <a:off x="9157797" y="2086846"/>
            <a:ext cx="3034203" cy="596931"/>
            <a:chOff x="9157797" y="2202440"/>
            <a:chExt cx="3034203" cy="596931"/>
          </a:xfrm>
        </p:grpSpPr>
        <p:sp>
          <p:nvSpPr>
            <p:cNvPr id="64" name="Rectangle: Single Corner Rounded 63">
              <a:extLst>
                <a:ext uri="{FF2B5EF4-FFF2-40B4-BE49-F238E27FC236}">
                  <a16:creationId xmlns:a16="http://schemas.microsoft.com/office/drawing/2014/main" id="{94B5DD57-9C81-BD84-8D3D-98BDE652781E}"/>
                </a:ext>
              </a:extLst>
            </p:cNvPr>
            <p:cNvSpPr/>
            <p:nvPr/>
          </p:nvSpPr>
          <p:spPr>
            <a:xfrm>
              <a:off x="9899230" y="2227496"/>
              <a:ext cx="2292770" cy="546820"/>
            </a:xfrm>
            <a:prstGeom prst="round1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050" b="1"/>
                <a:t>October 27, 2025 </a:t>
              </a:r>
              <a:r>
                <a:rPr lang="en-US" sz="1050"/>
                <a:t>Wrecking Crew</a:t>
              </a:r>
            </a:p>
          </p:txBody>
        </p:sp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10F1C76A-F7F6-14DD-9254-00911226ECD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157797" y="2202440"/>
              <a:ext cx="723937" cy="5969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31333035"/>
      </p:ext>
    </p:extLst>
  </p:cSld>
  <p:clrMapOvr>
    <a:masterClrMapping/>
  </p:clrMapOvr>
  <p:transition spd="med">
    <p:pull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2BA758-014F-D079-A9B3-304E286FA3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bridge over a river&#10;&#10;AI-generated content may be incorrect.">
            <a:extLst>
              <a:ext uri="{FF2B5EF4-FFF2-40B4-BE49-F238E27FC236}">
                <a16:creationId xmlns:a16="http://schemas.microsoft.com/office/drawing/2014/main" id="{5A59BCB1-D948-62B0-1C58-2F380C8BB4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982" y="1149879"/>
            <a:ext cx="6676856" cy="3913956"/>
          </a:xfrm>
          <a:prstGeom prst="rect">
            <a:avLst/>
          </a:prstGeom>
        </p:spPr>
      </p:pic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id="{D859A243-A379-3626-0604-8E6344E0E81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09221186"/>
              </p:ext>
            </p:extLst>
          </p:nvPr>
        </p:nvGraphicFramePr>
        <p:xfrm>
          <a:off x="-138684" y="1382695"/>
          <a:ext cx="12192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4" name="Title 33">
            <a:extLst>
              <a:ext uri="{FF2B5EF4-FFF2-40B4-BE49-F238E27FC236}">
                <a16:creationId xmlns:a16="http://schemas.microsoft.com/office/drawing/2014/main" id="{36E58E4A-50AC-088A-6846-74DF2B83C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Timeline – Week 2</a:t>
            </a:r>
          </a:p>
        </p:txBody>
      </p:sp>
      <p:pic>
        <p:nvPicPr>
          <p:cNvPr id="14" name="Picture 13" descr="A round blue and white logo with text&#10;&#10;AI-generated content may be incorrect.">
            <a:extLst>
              <a:ext uri="{FF2B5EF4-FFF2-40B4-BE49-F238E27FC236}">
                <a16:creationId xmlns:a16="http://schemas.microsoft.com/office/drawing/2014/main" id="{0EF54443-4070-5811-DDB6-40111986474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6495" y="141109"/>
            <a:ext cx="1728677" cy="1728677"/>
          </a:xfrm>
          <a:prstGeom prst="rect">
            <a:avLst/>
          </a:prstGeom>
          <a:noFill/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18C5AE9-3E73-A7DE-22EF-68B638B747B6}"/>
              </a:ext>
            </a:extLst>
          </p:cNvPr>
          <p:cNvSpPr txBox="1"/>
          <p:nvPr/>
        </p:nvSpPr>
        <p:spPr>
          <a:xfrm>
            <a:off x="43813" y="2490691"/>
            <a:ext cx="18916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Font typeface="Arial" panose="020B0604020202020204" pitchFamily="34" charset="0"/>
              <a:buChar char="•"/>
            </a:pPr>
            <a:r>
              <a:rPr lang="en-US" sz="1000"/>
              <a:t>In total, 5,800 ft of silt fence, 500 ft boom, and 1,150 ft of turbidity curtain installed and maintained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en-US" sz="1000"/>
              <a:t>New staging area completed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en-US" sz="1000"/>
              <a:t>Fourth traction motor recovered</a:t>
            </a:r>
          </a:p>
          <a:p>
            <a:endParaRPr lang="en-US"/>
          </a:p>
        </p:txBody>
      </p:sp>
      <p:sp>
        <p:nvSpPr>
          <p:cNvPr id="4" name="Arrow: Down 3">
            <a:extLst>
              <a:ext uri="{FF2B5EF4-FFF2-40B4-BE49-F238E27FC236}">
                <a16:creationId xmlns:a16="http://schemas.microsoft.com/office/drawing/2014/main" id="{000EBE00-81DE-4120-62A8-FE25F215D867}"/>
              </a:ext>
            </a:extLst>
          </p:cNvPr>
          <p:cNvSpPr/>
          <p:nvPr/>
        </p:nvSpPr>
        <p:spPr>
          <a:xfrm>
            <a:off x="206828" y="1005447"/>
            <a:ext cx="1728677" cy="647700"/>
          </a:xfrm>
          <a:prstGeom prst="downArrow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>
                <a:solidFill>
                  <a:schemeClr val="tx1">
                    <a:lumMod val="50000"/>
                  </a:schemeClr>
                </a:solidFill>
              </a:rPr>
              <a:t>continued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5C7A90-2F3C-DCEF-32AB-4097A94EC256}"/>
              </a:ext>
            </a:extLst>
          </p:cNvPr>
          <p:cNvSpPr txBox="1"/>
          <p:nvPr/>
        </p:nvSpPr>
        <p:spPr>
          <a:xfrm>
            <a:off x="803728" y="4367309"/>
            <a:ext cx="134767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Font typeface="Arial" panose="020B0604020202020204" pitchFamily="34" charset="0"/>
              <a:buChar char="•"/>
            </a:pPr>
            <a:r>
              <a:rPr lang="en-US" sz="1000"/>
              <a:t>Aerator deployed to increase dissolved oxygen on north side near Bridge 3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en-US" sz="1000"/>
              <a:t>Preparation for bridge rebuild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en-US" sz="1000"/>
              <a:t>Coal and scrap metal staging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en-US" sz="1000"/>
              <a:t>Three cars from northeast zone recovered and staged</a:t>
            </a:r>
          </a:p>
          <a:p>
            <a:pPr lvl="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65F483-07CA-7419-FA14-1C14EBDF550B}"/>
              </a:ext>
            </a:extLst>
          </p:cNvPr>
          <p:cNvSpPr txBox="1"/>
          <p:nvPr/>
        </p:nvSpPr>
        <p:spPr>
          <a:xfrm>
            <a:off x="2825032" y="4003128"/>
            <a:ext cx="147165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Font typeface="Arial" panose="020B0604020202020204" pitchFamily="34" charset="0"/>
              <a:buChar char="•"/>
            </a:pPr>
            <a:r>
              <a:rPr lang="en-US" sz="1000"/>
              <a:t>Additional 100 ft containment boom, 800 ft silt fence, and 200 ft absorbent boom installed, mostly at Bridge 1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000"/>
              <a:t>In total, 7,300 ft of silt fence, 800 ft of boom, and 1,550 ft of turbidity curtain installed and maintained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en-US" sz="1000"/>
              <a:t>Bridge construction</a:t>
            </a:r>
          </a:p>
          <a:p>
            <a:pPr lvl="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CB576D-5D8D-A022-E798-22B07C5C4E8A}"/>
              </a:ext>
            </a:extLst>
          </p:cNvPr>
          <p:cNvSpPr txBox="1"/>
          <p:nvPr/>
        </p:nvSpPr>
        <p:spPr>
          <a:xfrm>
            <a:off x="4907575" y="4677129"/>
            <a:ext cx="147165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Font typeface="Arial" panose="020B0604020202020204" pitchFamily="34" charset="0"/>
              <a:buChar char="•"/>
            </a:pPr>
            <a:r>
              <a:rPr lang="en-US" sz="1000"/>
              <a:t>Additional 650 ft absorbent boom installed, mostly at Bridge 1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en-US" sz="1000"/>
              <a:t>Bridge construction</a:t>
            </a:r>
          </a:p>
          <a:p>
            <a:pPr lvl="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196DEC8-C822-B29B-FEC3-A6C48B482217}"/>
              </a:ext>
            </a:extLst>
          </p:cNvPr>
          <p:cNvSpPr txBox="1"/>
          <p:nvPr/>
        </p:nvSpPr>
        <p:spPr>
          <a:xfrm>
            <a:off x="8355503" y="4767517"/>
            <a:ext cx="1471657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Font typeface="Arial" panose="020B0604020202020204" pitchFamily="34" charset="0"/>
              <a:buChar char="•"/>
            </a:pPr>
            <a:r>
              <a:rPr lang="en-US" sz="1000"/>
              <a:t>Continued monitoring and adjustments of booms and turbidity curtains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en-US" sz="1000"/>
              <a:t>Diesel recovery with vacuum truck and sorbents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en-US" sz="1000"/>
              <a:t>Scrapping and coal staging</a:t>
            </a:r>
          </a:p>
          <a:p>
            <a:pPr lvl="0">
              <a:buFont typeface="Arial" panose="020B0604020202020204" pitchFamily="34" charset="0"/>
              <a:buChar char="•"/>
            </a:pPr>
            <a:endParaRPr lang="en-US" sz="1000"/>
          </a:p>
          <a:p>
            <a:pPr lvl="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A82D5B5-B74B-1CA7-F715-235A65010DA6}"/>
              </a:ext>
            </a:extLst>
          </p:cNvPr>
          <p:cNvSpPr txBox="1"/>
          <p:nvPr/>
        </p:nvSpPr>
        <p:spPr>
          <a:xfrm>
            <a:off x="6703345" y="4523240"/>
            <a:ext cx="147165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Font typeface="Arial" panose="020B0604020202020204" pitchFamily="34" charset="0"/>
              <a:buChar char="•"/>
            </a:pPr>
            <a:r>
              <a:rPr lang="en-US" sz="1000"/>
              <a:t>Bridge construction complete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en-US" sz="1000"/>
              <a:t>Installation of new track panels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en-US" sz="1000"/>
              <a:t>Train traffic resumed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en-US" sz="1000"/>
              <a:t>Scrapping and coal staging</a:t>
            </a:r>
          </a:p>
          <a:p>
            <a:pPr lvl="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3FC128D-CE52-8E63-760C-058394842FE8}"/>
              </a:ext>
            </a:extLst>
          </p:cNvPr>
          <p:cNvSpPr txBox="1"/>
          <p:nvPr/>
        </p:nvSpPr>
        <p:spPr>
          <a:xfrm>
            <a:off x="10438046" y="4523240"/>
            <a:ext cx="147165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Font typeface="Arial" panose="020B0604020202020204" pitchFamily="34" charset="0"/>
              <a:buChar char="•"/>
            </a:pPr>
            <a:r>
              <a:rPr lang="en-US" sz="1000"/>
              <a:t>Bridge construction complete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en-US" sz="1000"/>
              <a:t>Installation of new track panels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en-US" sz="1000"/>
              <a:t>Train traffic resumed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en-US" sz="1000"/>
              <a:t>Scrapping and coal staging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en-US" sz="1000"/>
              <a:t>Preparation for coal recovery operations</a:t>
            </a:r>
          </a:p>
          <a:p>
            <a:pPr lvl="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16" name="Rectangle: Single Corner Rounded 15">
            <a:extLst>
              <a:ext uri="{FF2B5EF4-FFF2-40B4-BE49-F238E27FC236}">
                <a16:creationId xmlns:a16="http://schemas.microsoft.com/office/drawing/2014/main" id="{BB5672FA-DA90-6FE9-8F6D-4CAF0F44D342}"/>
              </a:ext>
            </a:extLst>
          </p:cNvPr>
          <p:cNvSpPr/>
          <p:nvPr/>
        </p:nvSpPr>
        <p:spPr>
          <a:xfrm>
            <a:off x="3239204" y="1872682"/>
            <a:ext cx="2292770" cy="546820"/>
          </a:xfrm>
          <a:prstGeom prst="round1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50" b="1" u="sng"/>
              <a:t>November 5, 2025 </a:t>
            </a:r>
          </a:p>
          <a:p>
            <a:r>
              <a:rPr lang="en-US" sz="1050" b="1"/>
              <a:t>Site controls on north side of new </a:t>
            </a:r>
            <a:r>
              <a:rPr lang="en-US" sz="1050"/>
              <a:t>Bridge 4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1243702-7A63-46B9-4A36-D737D5888E7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63063" y="1847626"/>
            <a:ext cx="723937" cy="59693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4022C3B-AE4F-E808-0625-4826BDBDD02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63538" y="1921616"/>
            <a:ext cx="572155" cy="160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246244"/>
      </p:ext>
    </p:extLst>
  </p:cSld>
  <p:clrMapOvr>
    <a:masterClrMapping/>
  </p:clrMapOvr>
  <p:transition spd="med">
    <p:pull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0C773A-74DC-7B31-0199-51019089ED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DCEC0124-29DB-0B95-2360-4CB7B9024D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7292" y="1114499"/>
            <a:ext cx="5382933" cy="3789024"/>
          </a:xfrm>
          <a:prstGeom prst="rect">
            <a:avLst/>
          </a:prstGeom>
        </p:spPr>
      </p:pic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id="{8A9C4843-E23F-72F2-672F-88AE38CFDEA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99776359"/>
              </p:ext>
            </p:extLst>
          </p:nvPr>
        </p:nvGraphicFramePr>
        <p:xfrm>
          <a:off x="-138684" y="1382695"/>
          <a:ext cx="12192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4" name="Title 33">
            <a:extLst>
              <a:ext uri="{FF2B5EF4-FFF2-40B4-BE49-F238E27FC236}">
                <a16:creationId xmlns:a16="http://schemas.microsoft.com/office/drawing/2014/main" id="{CE38F5A2-74C5-C8FC-D0EE-49C81EDF5E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Timeline – Week 3</a:t>
            </a:r>
          </a:p>
        </p:txBody>
      </p:sp>
      <p:pic>
        <p:nvPicPr>
          <p:cNvPr id="14" name="Picture 13" descr="A round blue and white logo with text&#10;&#10;AI-generated content may be incorrect.">
            <a:extLst>
              <a:ext uri="{FF2B5EF4-FFF2-40B4-BE49-F238E27FC236}">
                <a16:creationId xmlns:a16="http://schemas.microsoft.com/office/drawing/2014/main" id="{7C0D49A3-32D0-44DD-4DF9-52D65FCD6CE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6495" y="141109"/>
            <a:ext cx="1728677" cy="1728677"/>
          </a:xfrm>
          <a:prstGeom prst="rect">
            <a:avLst/>
          </a:prstGeom>
          <a:noFill/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AB960F3-C965-916E-D2F4-D5C07FC3F102}"/>
              </a:ext>
            </a:extLst>
          </p:cNvPr>
          <p:cNvSpPr txBox="1"/>
          <p:nvPr/>
        </p:nvSpPr>
        <p:spPr>
          <a:xfrm>
            <a:off x="80289" y="2578640"/>
            <a:ext cx="189169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Font typeface="Arial" panose="020B0604020202020204" pitchFamily="34" charset="0"/>
              <a:buChar char="•"/>
            </a:pPr>
            <a:r>
              <a:rPr lang="en-US" sz="1000"/>
              <a:t>Preparation for coal removal operations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en-US" sz="1000"/>
              <a:t>Surface water monitoring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en-US" sz="1000"/>
              <a:t>Inspection and hardening of site controls</a:t>
            </a:r>
          </a:p>
          <a:p>
            <a:endParaRPr lang="en-US"/>
          </a:p>
        </p:txBody>
      </p:sp>
      <p:sp>
        <p:nvSpPr>
          <p:cNvPr id="4" name="Arrow: Down 3">
            <a:extLst>
              <a:ext uri="{FF2B5EF4-FFF2-40B4-BE49-F238E27FC236}">
                <a16:creationId xmlns:a16="http://schemas.microsoft.com/office/drawing/2014/main" id="{46AC26B4-3B05-A839-4626-1ADBE043062F}"/>
              </a:ext>
            </a:extLst>
          </p:cNvPr>
          <p:cNvSpPr/>
          <p:nvPr/>
        </p:nvSpPr>
        <p:spPr>
          <a:xfrm>
            <a:off x="206828" y="1005447"/>
            <a:ext cx="1728677" cy="647700"/>
          </a:xfrm>
          <a:prstGeom prst="downArrow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>
                <a:solidFill>
                  <a:schemeClr val="tx1">
                    <a:lumMod val="50000"/>
                  </a:schemeClr>
                </a:solidFill>
              </a:rPr>
              <a:t>continued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70CEE59-2736-6AE9-A9B0-F39B628E8939}"/>
              </a:ext>
            </a:extLst>
          </p:cNvPr>
          <p:cNvSpPr txBox="1"/>
          <p:nvPr/>
        </p:nvSpPr>
        <p:spPr>
          <a:xfrm>
            <a:off x="2799713" y="4403608"/>
            <a:ext cx="18916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Font typeface="Arial" panose="020B0604020202020204" pitchFamily="34" charset="0"/>
              <a:buChar char="•"/>
            </a:pPr>
            <a:r>
              <a:rPr lang="en-US" sz="1000"/>
              <a:t> Coal removal operations began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en-US" sz="1000"/>
              <a:t>Manual recovery of diesel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en-US" sz="1000"/>
              <a:t>Surface water monitoring 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en-US" sz="1000"/>
              <a:t>Inspection and hardening of site controls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en-US" sz="1000"/>
              <a:t>Installation of sorbent booms at rail tie staging</a:t>
            </a:r>
          </a:p>
          <a:p>
            <a:pPr lvl="0">
              <a:buFont typeface="Arial" panose="020B0604020202020204" pitchFamily="34" charset="0"/>
              <a:buChar char="•"/>
            </a:pPr>
            <a:endParaRPr lang="en-US" sz="1000"/>
          </a:p>
          <a:p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FC0FDD1-86B2-62B7-5FFC-54A26DCD9AFA}"/>
              </a:ext>
            </a:extLst>
          </p:cNvPr>
          <p:cNvGrpSpPr/>
          <p:nvPr/>
        </p:nvGrpSpPr>
        <p:grpSpPr>
          <a:xfrm>
            <a:off x="2185149" y="1857461"/>
            <a:ext cx="3016707" cy="596931"/>
            <a:chOff x="9157797" y="2202440"/>
            <a:chExt cx="3016707" cy="596931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E3AF771-CC18-BF17-8DB7-F40C068A20A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157797" y="2202440"/>
              <a:ext cx="723937" cy="596931"/>
            </a:xfrm>
            <a:prstGeom prst="rect">
              <a:avLst/>
            </a:prstGeom>
          </p:spPr>
        </p:pic>
        <p:sp>
          <p:nvSpPr>
            <p:cNvPr id="16" name="Rectangle: Single Corner Rounded 15">
              <a:extLst>
                <a:ext uri="{FF2B5EF4-FFF2-40B4-BE49-F238E27FC236}">
                  <a16:creationId xmlns:a16="http://schemas.microsoft.com/office/drawing/2014/main" id="{D04BEFBB-0B80-834A-85C9-2EDAA23D4E60}"/>
                </a:ext>
              </a:extLst>
            </p:cNvPr>
            <p:cNvSpPr/>
            <p:nvPr/>
          </p:nvSpPr>
          <p:spPr>
            <a:xfrm>
              <a:off x="9881734" y="2213338"/>
              <a:ext cx="2292770" cy="546820"/>
            </a:xfrm>
            <a:prstGeom prst="round1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050" b="1" u="sng"/>
                <a:t>November 10, 2025 </a:t>
              </a:r>
            </a:p>
            <a:p>
              <a:r>
                <a:rPr lang="en-US" sz="1050" b="1"/>
                <a:t>Excavator and shear excavator staging coal and scrap metal</a:t>
              </a:r>
              <a:endParaRPr lang="en-US" sz="1050"/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873F9FC1-FF20-7001-114E-51C12CD42E2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88351" y="1869786"/>
            <a:ext cx="572155" cy="160866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CC414D7-E16A-6C2B-B6C3-BFED9345BE4F}"/>
              </a:ext>
            </a:extLst>
          </p:cNvPr>
          <p:cNvSpPr txBox="1"/>
          <p:nvPr/>
        </p:nvSpPr>
        <p:spPr>
          <a:xfrm>
            <a:off x="569387" y="4955716"/>
            <a:ext cx="189169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Font typeface="Arial" panose="020B0604020202020204" pitchFamily="34" charset="0"/>
              <a:buChar char="•"/>
            </a:pPr>
            <a:r>
              <a:rPr lang="en-US" sz="1000"/>
              <a:t>Preparation for coal removal operations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en-US" sz="1000"/>
              <a:t>Ongoing surface water monitoring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en-US" sz="1000"/>
              <a:t>Inspection and hardening of site controls</a:t>
            </a:r>
          </a:p>
          <a:p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D2A753D-1998-108E-2EF3-ED344C94B27E}"/>
              </a:ext>
            </a:extLst>
          </p:cNvPr>
          <p:cNvSpPr txBox="1"/>
          <p:nvPr/>
        </p:nvSpPr>
        <p:spPr>
          <a:xfrm>
            <a:off x="4901404" y="5021445"/>
            <a:ext cx="1461296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Font typeface="Arial" panose="020B0604020202020204" pitchFamily="34" charset="0"/>
              <a:buChar char="•"/>
            </a:pPr>
            <a:r>
              <a:rPr lang="en-US" sz="1000"/>
              <a:t>Continuation of operations from previous day</a:t>
            </a:r>
          </a:p>
          <a:p>
            <a:pPr lvl="0">
              <a:buFont typeface="Arial" panose="020B0604020202020204" pitchFamily="34" charset="0"/>
              <a:buChar char="•"/>
            </a:pPr>
            <a:endParaRPr lang="en-US" sz="1000"/>
          </a:p>
          <a:p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DF065CF-00F7-1298-4314-8EC16F1DA317}"/>
              </a:ext>
            </a:extLst>
          </p:cNvPr>
          <p:cNvSpPr txBox="1"/>
          <p:nvPr/>
        </p:nvSpPr>
        <p:spPr>
          <a:xfrm>
            <a:off x="6769949" y="4390783"/>
            <a:ext cx="146129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Font typeface="Arial" panose="020B0604020202020204" pitchFamily="34" charset="0"/>
              <a:buChar char="•"/>
            </a:pPr>
            <a:r>
              <a:rPr lang="en-US" sz="1000"/>
              <a:t>Continuation of operations from previous day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en-US" sz="1000"/>
              <a:t>Coal Removal and Waste Plan developed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en-US" sz="1000"/>
              <a:t>Containment and Inspection Plan submitted</a:t>
            </a:r>
          </a:p>
          <a:p>
            <a:pPr lvl="0">
              <a:buFont typeface="Arial" panose="020B0604020202020204" pitchFamily="34" charset="0"/>
              <a:buChar char="•"/>
            </a:pPr>
            <a:endParaRPr lang="en-US" sz="1000"/>
          </a:p>
          <a:p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494B1E8-4BB2-75F0-FD65-BEC88FC8CA42}"/>
              </a:ext>
            </a:extLst>
          </p:cNvPr>
          <p:cNvSpPr txBox="1"/>
          <p:nvPr/>
        </p:nvSpPr>
        <p:spPr>
          <a:xfrm>
            <a:off x="8441244" y="4867557"/>
            <a:ext cx="146129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Font typeface="Arial" panose="020B0604020202020204" pitchFamily="34" charset="0"/>
              <a:buChar char="•"/>
            </a:pPr>
            <a:r>
              <a:rPr lang="en-US" sz="1000"/>
              <a:t>Continuation of operations from previous day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en-US" sz="1000"/>
              <a:t>LiDAR survey conducted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en-US" sz="1000"/>
              <a:t>PID readings collected during product recovery</a:t>
            </a:r>
          </a:p>
          <a:p>
            <a:pPr lvl="0">
              <a:buFont typeface="Arial" panose="020B0604020202020204" pitchFamily="34" charset="0"/>
              <a:buChar char="•"/>
            </a:pPr>
            <a:endParaRPr lang="en-US" sz="1000"/>
          </a:p>
          <a:p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50B99D2-19F8-65E9-EA0C-09EA15B29C52}"/>
              </a:ext>
            </a:extLst>
          </p:cNvPr>
          <p:cNvSpPr txBox="1"/>
          <p:nvPr/>
        </p:nvSpPr>
        <p:spPr>
          <a:xfrm>
            <a:off x="10474428" y="4339688"/>
            <a:ext cx="146129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Font typeface="Arial" panose="020B0604020202020204" pitchFamily="34" charset="0"/>
              <a:buChar char="•"/>
            </a:pPr>
            <a:r>
              <a:rPr lang="en-US" sz="1000"/>
              <a:t>Continuation of coal and scrap metal recovery operations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en-US" sz="1000"/>
              <a:t>Site control monitoring and hardening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en-US" sz="1000"/>
              <a:t>Ongoing surface water monitoring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400062"/>
      </p:ext>
    </p:extLst>
  </p:cSld>
  <p:clrMapOvr>
    <a:masterClrMapping/>
  </p:clrMapOvr>
  <p:transition spd="med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BD1FE3-64CD-16E2-3545-430718055F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6140467-4B5A-9283-F4A0-ED7D5B58AC3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0875" y="1467667"/>
            <a:ext cx="8398532" cy="1848802"/>
          </a:xfrm>
        </p:spPr>
        <p:txBody>
          <a:bodyPr/>
          <a:lstStyle/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Incident Overview</a:t>
            </a:r>
            <a:endParaRPr kumimoji="0" lang="en-US" sz="6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1" descr="A round blue and white logo with text&#10;&#10;AI-generated content may be incorrect.">
            <a:extLst>
              <a:ext uri="{FF2B5EF4-FFF2-40B4-BE49-F238E27FC236}">
                <a16:creationId xmlns:a16="http://schemas.microsoft.com/office/drawing/2014/main" id="{D8267CDC-86E0-7534-C062-87AF02AFA73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52" y="2753360"/>
            <a:ext cx="2327711" cy="232771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78081556"/>
      </p:ext>
    </p:extLst>
  </p:cSld>
  <p:clrMapOvr>
    <a:masterClrMapping/>
  </p:clrMapOvr>
  <p:transition spd="med">
    <p:pull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B9EBFC-8B8A-06A6-774E-3F5F074FC4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4AA23848-CC50-9E31-2EF3-986C550688E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84" t="18025" r="-884" b="-18025"/>
          <a:stretch>
            <a:fillRect/>
          </a:stretch>
        </p:blipFill>
        <p:spPr>
          <a:xfrm>
            <a:off x="3804314" y="911733"/>
            <a:ext cx="6678278" cy="4541900"/>
          </a:xfrm>
          <a:prstGeom prst="rect">
            <a:avLst/>
          </a:prstGeom>
        </p:spPr>
      </p:pic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id="{4B93C112-8E9A-3FB8-F4A8-5EAFBEC3594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39067204"/>
              </p:ext>
            </p:extLst>
          </p:nvPr>
        </p:nvGraphicFramePr>
        <p:xfrm>
          <a:off x="-138684" y="1382695"/>
          <a:ext cx="12192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4" name="Title 33">
            <a:extLst>
              <a:ext uri="{FF2B5EF4-FFF2-40B4-BE49-F238E27FC236}">
                <a16:creationId xmlns:a16="http://schemas.microsoft.com/office/drawing/2014/main" id="{818FC1E1-844A-E1AB-2685-B90388538A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Timeline – Week 4</a:t>
            </a:r>
          </a:p>
        </p:txBody>
      </p:sp>
      <p:pic>
        <p:nvPicPr>
          <p:cNvPr id="14" name="Picture 13" descr="A round blue and white logo with text&#10;&#10;AI-generated content may be incorrect.">
            <a:extLst>
              <a:ext uri="{FF2B5EF4-FFF2-40B4-BE49-F238E27FC236}">
                <a16:creationId xmlns:a16="http://schemas.microsoft.com/office/drawing/2014/main" id="{2A690166-CD06-3413-4CC2-14C5F848254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6495" y="141109"/>
            <a:ext cx="1728677" cy="1728677"/>
          </a:xfrm>
          <a:prstGeom prst="rect">
            <a:avLst/>
          </a:prstGeom>
          <a:noFill/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02026F1-E9AB-5DA9-8602-B431036704D6}"/>
              </a:ext>
            </a:extLst>
          </p:cNvPr>
          <p:cNvSpPr txBox="1"/>
          <p:nvPr/>
        </p:nvSpPr>
        <p:spPr>
          <a:xfrm>
            <a:off x="125320" y="2503391"/>
            <a:ext cx="18916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Font typeface="Arial" panose="020B0604020202020204" pitchFamily="34" charset="0"/>
              <a:buChar char="•"/>
            </a:pPr>
            <a:r>
              <a:rPr lang="en-US" sz="1000"/>
              <a:t>Ongoing coordination with USACE and VDEQ Water Quality Group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en-US" sz="1000"/>
              <a:t>Submitted impacted wildlife to USFWS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en-US" sz="1000"/>
              <a:t>Wetlands delineation submitted to VDEQ</a:t>
            </a:r>
          </a:p>
          <a:p>
            <a:endParaRPr lang="en-US"/>
          </a:p>
        </p:txBody>
      </p:sp>
      <p:sp>
        <p:nvSpPr>
          <p:cNvPr id="4" name="Arrow: Down 3">
            <a:extLst>
              <a:ext uri="{FF2B5EF4-FFF2-40B4-BE49-F238E27FC236}">
                <a16:creationId xmlns:a16="http://schemas.microsoft.com/office/drawing/2014/main" id="{B6547A26-071D-5101-F65E-0F0F1AADA6AE}"/>
              </a:ext>
            </a:extLst>
          </p:cNvPr>
          <p:cNvSpPr/>
          <p:nvPr/>
        </p:nvSpPr>
        <p:spPr>
          <a:xfrm>
            <a:off x="206828" y="1005447"/>
            <a:ext cx="1728677" cy="647700"/>
          </a:xfrm>
          <a:prstGeom prst="downArrow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>
                <a:solidFill>
                  <a:schemeClr val="tx1">
                    <a:lumMod val="50000"/>
                  </a:schemeClr>
                </a:solidFill>
              </a:rPr>
              <a:t>continued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F448B5B-FBF8-13B8-B47F-F3918DCB654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82592" y="1974514"/>
            <a:ext cx="572155" cy="160866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3FF50AD6-32A1-E2ED-E34A-64635A7C88DF}"/>
              </a:ext>
            </a:extLst>
          </p:cNvPr>
          <p:cNvGrpSpPr/>
          <p:nvPr/>
        </p:nvGrpSpPr>
        <p:grpSpPr>
          <a:xfrm>
            <a:off x="2017012" y="2264401"/>
            <a:ext cx="3252809" cy="780630"/>
            <a:chOff x="9157797" y="2202440"/>
            <a:chExt cx="3252809" cy="78063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C6C625E-19CD-F5A7-321F-B3B118A37E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157797" y="2202440"/>
              <a:ext cx="723937" cy="596931"/>
            </a:xfrm>
            <a:prstGeom prst="rect">
              <a:avLst/>
            </a:prstGeom>
          </p:spPr>
        </p:pic>
        <p:sp>
          <p:nvSpPr>
            <p:cNvPr id="11" name="Rectangle: Single Corner Rounded 10">
              <a:extLst>
                <a:ext uri="{FF2B5EF4-FFF2-40B4-BE49-F238E27FC236}">
                  <a16:creationId xmlns:a16="http://schemas.microsoft.com/office/drawing/2014/main" id="{4ADBDE60-5950-54E1-FCC9-C3C1C1A33529}"/>
                </a:ext>
              </a:extLst>
            </p:cNvPr>
            <p:cNvSpPr/>
            <p:nvPr/>
          </p:nvSpPr>
          <p:spPr>
            <a:xfrm>
              <a:off x="9881733" y="2213338"/>
              <a:ext cx="2528873" cy="769732"/>
            </a:xfrm>
            <a:prstGeom prst="round1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050" b="1" u="sng"/>
                <a:t>November 16, 2025 </a:t>
              </a:r>
            </a:p>
            <a:p>
              <a:r>
                <a:rPr lang="en-US" sz="1050" b="1"/>
                <a:t>Progress photo of Area 4 (northeast), which required high-rail equipment to recover coal</a:t>
              </a:r>
              <a:endParaRPr lang="en-US" sz="1050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D7BFB57C-48E8-180A-AF46-E30809B535DA}"/>
              </a:ext>
            </a:extLst>
          </p:cNvPr>
          <p:cNvSpPr txBox="1"/>
          <p:nvPr/>
        </p:nvSpPr>
        <p:spPr>
          <a:xfrm>
            <a:off x="653674" y="4729320"/>
            <a:ext cx="189169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Font typeface="Arial" panose="020B0604020202020204" pitchFamily="34" charset="0"/>
              <a:buChar char="•"/>
            </a:pPr>
            <a:r>
              <a:rPr lang="en-US" sz="1000"/>
              <a:t>Ongoing recovery of coal, scrap metal, and diesel-impacted material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en-US" sz="1000"/>
              <a:t>Ongoing surface water monitoring and inspection of site controls</a:t>
            </a:r>
          </a:p>
          <a:p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78ECDDD-004D-310C-E1E2-D8DE82471FEB}"/>
              </a:ext>
            </a:extLst>
          </p:cNvPr>
          <p:cNvSpPr txBox="1"/>
          <p:nvPr/>
        </p:nvSpPr>
        <p:spPr>
          <a:xfrm>
            <a:off x="2795564" y="4349080"/>
            <a:ext cx="1891692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Font typeface="Arial" panose="020B0604020202020204" pitchFamily="34" charset="0"/>
              <a:buChar char="•"/>
            </a:pPr>
            <a:r>
              <a:rPr lang="en-US" sz="1000"/>
              <a:t>Ongoing recovery of coal, scrap metal, and diesel-impacted material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en-US" sz="1000"/>
              <a:t>Ongoing surface water monitoring and inspection of site controls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en-US" sz="1000"/>
              <a:t>VDEQ conducted stream biological survey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en-US" sz="1000"/>
              <a:t>Developed draft Corrective Action Plan</a:t>
            </a:r>
          </a:p>
          <a:p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C7DEC39-46F3-DBE9-0D5C-BD351F5E861C}"/>
              </a:ext>
            </a:extLst>
          </p:cNvPr>
          <p:cNvSpPr txBox="1"/>
          <p:nvPr/>
        </p:nvSpPr>
        <p:spPr>
          <a:xfrm>
            <a:off x="4806574" y="4586913"/>
            <a:ext cx="1508812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Font typeface="Arial" panose="020B0604020202020204" pitchFamily="34" charset="0"/>
              <a:buChar char="•"/>
            </a:pPr>
            <a:r>
              <a:rPr lang="en-US" sz="1000"/>
              <a:t>Ongoing recovery of coal, scrap metal, and diesel-impacted material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en-US" sz="1000"/>
              <a:t>Ongoing surface water monitoring and inspection of site controls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en-US" sz="1000"/>
              <a:t>Coal removal at Area 4 with high-rail trucks</a:t>
            </a:r>
          </a:p>
          <a:p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10DC4B8-9217-6E35-F826-7C1ABFC79B71}"/>
              </a:ext>
            </a:extLst>
          </p:cNvPr>
          <p:cNvSpPr txBox="1"/>
          <p:nvPr/>
        </p:nvSpPr>
        <p:spPr>
          <a:xfrm>
            <a:off x="6759984" y="4459642"/>
            <a:ext cx="14195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Font typeface="Arial" panose="020B0604020202020204" pitchFamily="34" charset="0"/>
              <a:buChar char="•"/>
            </a:pPr>
            <a:r>
              <a:rPr lang="en-US" sz="1000"/>
              <a:t>Continuation of operations from previous day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en-US" sz="1000"/>
              <a:t>Submitted draft Corrective Action Plan</a:t>
            </a:r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543CEA7-AC9A-20A9-8B6E-11E17401A84C}"/>
              </a:ext>
            </a:extLst>
          </p:cNvPr>
          <p:cNvSpPr txBox="1"/>
          <p:nvPr/>
        </p:nvSpPr>
        <p:spPr>
          <a:xfrm>
            <a:off x="8490852" y="4966542"/>
            <a:ext cx="14195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Font typeface="Arial" panose="020B0604020202020204" pitchFamily="34" charset="0"/>
              <a:buChar char="•"/>
            </a:pPr>
            <a:r>
              <a:rPr lang="en-US" sz="1000"/>
              <a:t>Continuation of operations from previous day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E92A0EA-A63D-E31A-F918-45386FBFCDD3}"/>
              </a:ext>
            </a:extLst>
          </p:cNvPr>
          <p:cNvSpPr txBox="1"/>
          <p:nvPr/>
        </p:nvSpPr>
        <p:spPr>
          <a:xfrm>
            <a:off x="10411040" y="4772826"/>
            <a:ext cx="141958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Font typeface="Arial" panose="020B0604020202020204" pitchFamily="34" charset="0"/>
              <a:buChar char="•"/>
            </a:pPr>
            <a:r>
              <a:rPr lang="en-US" sz="1000"/>
              <a:t>Final coal load removed from incident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en-US" sz="1000"/>
              <a:t>Preparation for demobilization and transfer of command to remediation</a:t>
            </a:r>
          </a:p>
        </p:txBody>
      </p:sp>
    </p:spTree>
    <p:extLst>
      <p:ext uri="{BB962C8B-B14F-4D97-AF65-F5344CB8AC3E}">
        <p14:creationId xmlns:p14="http://schemas.microsoft.com/office/powerpoint/2010/main" val="2743930966"/>
      </p:ext>
    </p:extLst>
  </p:cSld>
  <p:clrMapOvr>
    <a:masterClrMapping/>
  </p:clrMapOvr>
  <p:transition spd="med">
    <p:pull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968F60-4334-1BD2-E493-EE7070D241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 descr="Close-up of intersecting railway tracks">
            <a:extLst>
              <a:ext uri="{FF2B5EF4-FFF2-40B4-BE49-F238E27FC236}">
                <a16:creationId xmlns:a16="http://schemas.microsoft.com/office/drawing/2014/main" id="{030D25D2-CB6D-E91E-E2D7-2AD0EFD78B81}"/>
              </a:ext>
            </a:extLst>
          </p:cNvPr>
          <p:cNvPicPr>
            <a:picLocks noGrp="1" noChangeAspect="1"/>
          </p:cNvPicPr>
          <p:nvPr>
            <p:ph type="pic" sz="quarter" idx="3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48" r="31848"/>
          <a:stretch/>
        </p:blipFill>
        <p:spPr>
          <a:xfrm>
            <a:off x="9042401" y="1071563"/>
            <a:ext cx="3149600" cy="5786437"/>
          </a:xfrm>
        </p:spPr>
      </p:pic>
      <p:sp>
        <p:nvSpPr>
          <p:cNvPr id="34" name="Title 33">
            <a:extLst>
              <a:ext uri="{FF2B5EF4-FFF2-40B4-BE49-F238E27FC236}">
                <a16:creationId xmlns:a16="http://schemas.microsoft.com/office/drawing/2014/main" id="{B17AD6EB-09FD-EA93-2EB4-700182F72B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Timeline – Demobilization</a:t>
            </a:r>
          </a:p>
        </p:txBody>
      </p:sp>
      <p:pic>
        <p:nvPicPr>
          <p:cNvPr id="14" name="Picture 13" descr="A round blue and white logo with text&#10;&#10;AI-generated content may be incorrect.">
            <a:extLst>
              <a:ext uri="{FF2B5EF4-FFF2-40B4-BE49-F238E27FC236}">
                <a16:creationId xmlns:a16="http://schemas.microsoft.com/office/drawing/2014/main" id="{6378D2A6-FCA2-50B9-0EC2-57FAA25194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6495" y="141109"/>
            <a:ext cx="1728677" cy="1728677"/>
          </a:xfrm>
          <a:prstGeom prst="rect">
            <a:avLst/>
          </a:prstGeom>
          <a:noFill/>
        </p:spPr>
      </p:pic>
      <p:sp>
        <p:nvSpPr>
          <p:cNvPr id="4" name="Arrow: Down 3">
            <a:extLst>
              <a:ext uri="{FF2B5EF4-FFF2-40B4-BE49-F238E27FC236}">
                <a16:creationId xmlns:a16="http://schemas.microsoft.com/office/drawing/2014/main" id="{8A459D24-2DE4-F6F5-D4C8-E91371CD0775}"/>
              </a:ext>
            </a:extLst>
          </p:cNvPr>
          <p:cNvSpPr/>
          <p:nvPr/>
        </p:nvSpPr>
        <p:spPr>
          <a:xfrm>
            <a:off x="257072" y="1010210"/>
            <a:ext cx="1728677" cy="647700"/>
          </a:xfrm>
          <a:prstGeom prst="downArrow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>
                <a:solidFill>
                  <a:schemeClr val="tx1">
                    <a:lumMod val="50000"/>
                  </a:schemeClr>
                </a:solidFill>
              </a:rPr>
              <a:t>continued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AE91EC0-DE15-EEC7-E384-AB668C66FBEF}"/>
              </a:ext>
            </a:extLst>
          </p:cNvPr>
          <p:cNvSpPr/>
          <p:nvPr/>
        </p:nvSpPr>
        <p:spPr>
          <a:xfrm>
            <a:off x="257072" y="1653147"/>
            <a:ext cx="1678432" cy="1617262"/>
          </a:xfrm>
          <a:prstGeom prst="ellipse">
            <a:avLst/>
          </a:prstGeom>
          <a:solidFill>
            <a:srgbClr val="01346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/>
              <a:t>November 22, 2025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0F9C4A-1589-366F-F377-522051D51CC4}"/>
              </a:ext>
            </a:extLst>
          </p:cNvPr>
          <p:cNvSpPr txBox="1"/>
          <p:nvPr/>
        </p:nvSpPr>
        <p:spPr>
          <a:xfrm>
            <a:off x="1935504" y="2648779"/>
            <a:ext cx="6477000" cy="3431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/>
              <a:t>MOCC demobilized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/>
              <a:t>CSX internal responsibility transferred from Hazmat to Remediation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/>
              <a:t>Equipment demobilization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/>
              <a:t>Restoration of MOCC parking areas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/>
              <a:t>Inspection and hardening of containment booms and silt fencing for holiday week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Most contractor crews demobilized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B980601-40FB-445F-3DA9-FDC02880EB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115" y="3587592"/>
            <a:ext cx="876345" cy="246392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52170C2-F9E8-0FE6-D70F-20C50DE386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23838" y="1429407"/>
            <a:ext cx="2597283" cy="723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642651"/>
      </p:ext>
    </p:extLst>
  </p:cSld>
  <p:clrMapOvr>
    <a:masterClrMapping/>
  </p:clrMapOvr>
  <p:transition spd="med">
    <p:pull/>
  </p:transition>
  <p:extLst>
    <p:ext uri="{6950BFC3-D8DA-4A85-94F7-54DA5524770B}">
      <p188:commentRel xmlns:p188="http://schemas.microsoft.com/office/powerpoint/2018/8/main" r:id="rId2"/>
    </p:ext>
  </p:extLs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FEAE5CA-E944-730B-77BA-1F875E840C9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Work Progression</a:t>
            </a:r>
          </a:p>
        </p:txBody>
      </p:sp>
      <p:pic>
        <p:nvPicPr>
          <p:cNvPr id="8" name="Picture 7" descr="A round blue and white logo with text&#10;&#10;AI-generated content may be incorrect.">
            <a:extLst>
              <a:ext uri="{FF2B5EF4-FFF2-40B4-BE49-F238E27FC236}">
                <a16:creationId xmlns:a16="http://schemas.microsoft.com/office/drawing/2014/main" id="{18A4BBE6-890E-AD90-EFB1-BD88C195EE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52" y="2753360"/>
            <a:ext cx="2327711" cy="232771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03702280"/>
      </p:ext>
    </p:extLst>
  </p:cSld>
  <p:clrMapOvr>
    <a:masterClrMapping/>
  </p:clrMapOvr>
  <p:transition spd="med">
    <p:pull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CF4489-74AD-0B30-8C30-ACF094A4CA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2E73E4D-9A4B-90A3-7DFA-D201BAC092E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8552" y="756467"/>
            <a:ext cx="9039226" cy="1848802"/>
          </a:xfrm>
        </p:spPr>
        <p:txBody>
          <a:bodyPr/>
          <a:lstStyle/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Bridge Repair and Replacement</a:t>
            </a:r>
            <a:endParaRPr kumimoji="0" lang="en-US" sz="6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1" descr="A round blue and white logo with text&#10;&#10;AI-generated content may be incorrect.">
            <a:extLst>
              <a:ext uri="{FF2B5EF4-FFF2-40B4-BE49-F238E27FC236}">
                <a16:creationId xmlns:a16="http://schemas.microsoft.com/office/drawing/2014/main" id="{25D9B146-FA0A-5CC5-2D69-B6ADEE60595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52" y="2753360"/>
            <a:ext cx="2327711" cy="232771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98212591"/>
      </p:ext>
    </p:extLst>
  </p:cSld>
  <p:clrMapOvr>
    <a:masterClrMapping/>
  </p:clrMapOvr>
  <p:transition spd="med">
    <p:pull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65ECBA-CB45-686A-EE2F-42A5831A97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958CE2E-CB09-EA0B-BDD9-94EEE0B49F2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/>
              <a:t>Highlights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CB192E-32FD-16E6-6AF3-C49A17190AD5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47683" y="2510591"/>
            <a:ext cx="5448317" cy="3954217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/>
              <a:t>Four bridges constructed over wetlands required replacement and/or repair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/>
              <a:t>Access challenges required installation of 1,066 swamp mats and construction of a new access road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/>
              <a:t>Bridges were completed, new track panels were laid, and train traffic resumed on </a:t>
            </a:r>
            <a:r>
              <a:rPr lang="en-US" sz="2000" b="1" u="sng"/>
              <a:t>Day 12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/>
              <a:t>Bridges were </a:t>
            </a:r>
            <a:r>
              <a:rPr lang="en-US" sz="2000">
                <a:highlight>
                  <a:srgbClr val="FFFF00"/>
                </a:highlight>
              </a:rPr>
              <a:t>xxx-type</a:t>
            </a:r>
            <a:r>
              <a:rPr lang="en-US" sz="2000"/>
              <a:t> construction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highlight>
                  <a:srgbClr val="FFFF00"/>
                </a:highlight>
              </a:rPr>
              <a:t>Repair </a:t>
            </a:r>
            <a:r>
              <a:rPr lang="en-US" sz="2000" err="1">
                <a:highlight>
                  <a:srgbClr val="FFFF00"/>
                </a:highlight>
              </a:rPr>
              <a:t>hightlight</a:t>
            </a:r>
            <a:endParaRPr lang="en-US" sz="2000">
              <a:highlight>
                <a:srgbClr val="FFFF00"/>
              </a:highlight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highlight>
                  <a:srgbClr val="FFFF00"/>
                </a:highlight>
              </a:rPr>
              <a:t>Replacement highlight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B2BEFB1-43FC-418F-DAAA-577852FB42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Bridge Repair and replacement</a:t>
            </a:r>
          </a:p>
        </p:txBody>
      </p:sp>
      <p:pic>
        <p:nvPicPr>
          <p:cNvPr id="8" name="Picture 7" descr="A round blue and white logo with text&#10;&#10;AI-generated content may be incorrect.">
            <a:extLst>
              <a:ext uri="{FF2B5EF4-FFF2-40B4-BE49-F238E27FC236}">
                <a16:creationId xmlns:a16="http://schemas.microsoft.com/office/drawing/2014/main" id="{94278016-9B74-1AA5-8E82-228AD47C32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6495" y="141109"/>
            <a:ext cx="1728677" cy="1728677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385A97F-AC4D-E343-3036-FB48F957CAF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0119"/>
          <a:stretch>
            <a:fillRect/>
          </a:stretch>
        </p:blipFill>
        <p:spPr>
          <a:xfrm>
            <a:off x="6213009" y="2160587"/>
            <a:ext cx="5324969" cy="2827626"/>
          </a:xfrm>
          <a:prstGeom prst="rect">
            <a:avLst/>
          </a:prstGeom>
          <a:ln w="41275">
            <a:solidFill>
              <a:schemeClr val="bg1"/>
            </a:solidFill>
          </a:ln>
        </p:spPr>
      </p:pic>
      <p:sp>
        <p:nvSpPr>
          <p:cNvPr id="9" name="Callout: Down Arrow 8">
            <a:extLst>
              <a:ext uri="{FF2B5EF4-FFF2-40B4-BE49-F238E27FC236}">
                <a16:creationId xmlns:a16="http://schemas.microsoft.com/office/drawing/2014/main" id="{53276BC8-43B2-4FFC-253E-351E4401BCC5}"/>
              </a:ext>
            </a:extLst>
          </p:cNvPr>
          <p:cNvSpPr/>
          <p:nvPr/>
        </p:nvSpPr>
        <p:spPr>
          <a:xfrm>
            <a:off x="10645365" y="3848100"/>
            <a:ext cx="1092200" cy="461544"/>
          </a:xfrm>
          <a:prstGeom prst="downArrowCallout">
            <a:avLst>
              <a:gd name="adj1" fmla="val 25000"/>
              <a:gd name="adj2" fmla="val 25000"/>
              <a:gd name="adj3" fmla="val 17500"/>
              <a:gd name="adj4" fmla="val 6497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Bridge 1</a:t>
            </a:r>
          </a:p>
        </p:txBody>
      </p:sp>
      <p:sp>
        <p:nvSpPr>
          <p:cNvPr id="10" name="Callout: Down Arrow 9">
            <a:extLst>
              <a:ext uri="{FF2B5EF4-FFF2-40B4-BE49-F238E27FC236}">
                <a16:creationId xmlns:a16="http://schemas.microsoft.com/office/drawing/2014/main" id="{B52753FC-541F-D445-689C-DAFE6EB038C2}"/>
              </a:ext>
            </a:extLst>
          </p:cNvPr>
          <p:cNvSpPr/>
          <p:nvPr/>
        </p:nvSpPr>
        <p:spPr>
          <a:xfrm>
            <a:off x="9179760" y="3507372"/>
            <a:ext cx="1092200" cy="461544"/>
          </a:xfrm>
          <a:prstGeom prst="downArrowCallout">
            <a:avLst>
              <a:gd name="adj1" fmla="val 25000"/>
              <a:gd name="adj2" fmla="val 25000"/>
              <a:gd name="adj3" fmla="val 17500"/>
              <a:gd name="adj4" fmla="val 6497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Bridge 2</a:t>
            </a:r>
          </a:p>
        </p:txBody>
      </p:sp>
      <p:sp>
        <p:nvSpPr>
          <p:cNvPr id="11" name="Callout: Down Arrow 10">
            <a:extLst>
              <a:ext uri="{FF2B5EF4-FFF2-40B4-BE49-F238E27FC236}">
                <a16:creationId xmlns:a16="http://schemas.microsoft.com/office/drawing/2014/main" id="{03319161-6B8E-5BEB-76B3-2BD7F958368F}"/>
              </a:ext>
            </a:extLst>
          </p:cNvPr>
          <p:cNvSpPr/>
          <p:nvPr/>
        </p:nvSpPr>
        <p:spPr>
          <a:xfrm>
            <a:off x="7747888" y="3045828"/>
            <a:ext cx="1092200" cy="461544"/>
          </a:xfrm>
          <a:prstGeom prst="downArrowCallout">
            <a:avLst>
              <a:gd name="adj1" fmla="val 25000"/>
              <a:gd name="adj2" fmla="val 25000"/>
              <a:gd name="adj3" fmla="val 17500"/>
              <a:gd name="adj4" fmla="val 6497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Bridge 3</a:t>
            </a:r>
          </a:p>
        </p:txBody>
      </p:sp>
      <p:sp>
        <p:nvSpPr>
          <p:cNvPr id="12" name="Callout: Down Arrow 11">
            <a:extLst>
              <a:ext uri="{FF2B5EF4-FFF2-40B4-BE49-F238E27FC236}">
                <a16:creationId xmlns:a16="http://schemas.microsoft.com/office/drawing/2014/main" id="{70F22AF8-C9DD-362F-8903-C9BBD63D3C49}"/>
              </a:ext>
            </a:extLst>
          </p:cNvPr>
          <p:cNvSpPr/>
          <p:nvPr/>
        </p:nvSpPr>
        <p:spPr>
          <a:xfrm>
            <a:off x="6434349" y="2692400"/>
            <a:ext cx="1092200" cy="461544"/>
          </a:xfrm>
          <a:prstGeom prst="downArrowCallout">
            <a:avLst>
              <a:gd name="adj1" fmla="val 25000"/>
              <a:gd name="adj2" fmla="val 25000"/>
              <a:gd name="adj3" fmla="val 17500"/>
              <a:gd name="adj4" fmla="val 6497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Bridge 4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F2FD2EC-3406-BEA9-61C3-2C852544700A}"/>
              </a:ext>
            </a:extLst>
          </p:cNvPr>
          <p:cNvCxnSpPr>
            <a:cxnSpLocks/>
          </p:cNvCxnSpPr>
          <p:nvPr/>
        </p:nvCxnSpPr>
        <p:spPr>
          <a:xfrm>
            <a:off x="675132" y="2326773"/>
            <a:ext cx="4811268" cy="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139C6B7E-C761-140A-0197-44BA23EFE1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5256" y="1332776"/>
            <a:ext cx="2597283" cy="723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915792"/>
      </p:ext>
    </p:extLst>
  </p:cSld>
  <p:clrMapOvr>
    <a:masterClrMapping/>
  </p:clrMapOvr>
  <p:transition spd="med">
    <p:pull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DE12D4-97AF-2572-9852-D5FC112C0F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9295DA9-D71F-5A1A-560B-D1449F7E89B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3887" y="807267"/>
            <a:ext cx="10944226" cy="1848802"/>
          </a:xfrm>
        </p:spPr>
        <p:txBody>
          <a:bodyPr/>
          <a:lstStyle/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Containment and Recovery Methods</a:t>
            </a:r>
            <a:endParaRPr kumimoji="0" lang="en-US" sz="6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1" descr="A round blue and white logo with text&#10;&#10;AI-generated content may be incorrect.">
            <a:extLst>
              <a:ext uri="{FF2B5EF4-FFF2-40B4-BE49-F238E27FC236}">
                <a16:creationId xmlns:a16="http://schemas.microsoft.com/office/drawing/2014/main" id="{E852A2DB-654A-A586-7E92-11173B3C1EA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52" y="2753360"/>
            <a:ext cx="2327711" cy="232771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08368890"/>
      </p:ext>
    </p:extLst>
  </p:cSld>
  <p:clrMapOvr>
    <a:masterClrMapping/>
  </p:clrMapOvr>
  <p:transition spd="med">
    <p:pull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6B4DF94-106F-EDC4-A227-CBB21F49364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/>
              <a:t>Silt Fencing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51D33C7-EB4D-5F38-079F-883C41991C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Containment </a:t>
            </a:r>
          </a:p>
        </p:txBody>
      </p:sp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85CFE30B-75D6-40F2-43B4-711EAAC334C2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647700" y="2673351"/>
            <a:ext cx="3168162" cy="1073150"/>
          </a:xfrm>
        </p:spPr>
        <p:txBody>
          <a:bodyPr>
            <a:normAutofit lnSpcReduction="10000"/>
          </a:bodyPr>
          <a:lstStyle/>
          <a:p>
            <a:pPr algn="l"/>
            <a:r>
              <a:rPr lang="en-US" sz="1800"/>
              <a:t>Intercept and contain sediment from disturbed ground to prevent it from leaving site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FB311F4-8C35-924D-34B5-BEB39F56CC4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/>
              <a:t>Booms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9AD30C08-85EA-D522-1A11-6B855823E0E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/>
              <a:t>Turbidity Curtains</a:t>
            </a:r>
          </a:p>
        </p:txBody>
      </p:sp>
      <p:sp>
        <p:nvSpPr>
          <p:cNvPr id="23" name="Chart Placeholder 13">
            <a:extLst>
              <a:ext uri="{FF2B5EF4-FFF2-40B4-BE49-F238E27FC236}">
                <a16:creationId xmlns:a16="http://schemas.microsoft.com/office/drawing/2014/main" id="{70C80F14-DCEF-6B34-5C26-F15C66915C34}"/>
              </a:ext>
            </a:extLst>
          </p:cNvPr>
          <p:cNvSpPr txBox="1">
            <a:spLocks/>
          </p:cNvSpPr>
          <p:nvPr/>
        </p:nvSpPr>
        <p:spPr>
          <a:xfrm>
            <a:off x="4518097" y="2673350"/>
            <a:ext cx="3168162" cy="18578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100" i="1"/>
              <a:t>Hard boom</a:t>
            </a:r>
            <a:r>
              <a:rPr lang="en-US" sz="1800"/>
              <a:t>: </a:t>
            </a:r>
          </a:p>
          <a:p>
            <a:pPr algn="l">
              <a:spcBef>
                <a:spcPts val="0"/>
              </a:spcBef>
            </a:pPr>
            <a:r>
              <a:rPr lang="en-US" sz="1800"/>
              <a:t>Containment measure utilized in areas with concentrated flow where silt fence is unsuitable</a:t>
            </a:r>
          </a:p>
          <a:p>
            <a:pPr algn="l"/>
            <a:r>
              <a:rPr lang="en-US" sz="2100" i="1"/>
              <a:t>Absorbent Boom</a:t>
            </a:r>
            <a:r>
              <a:rPr lang="en-US" sz="1800"/>
              <a:t>: Containment and recovery measure used to attract and hold petroleum while repelling water</a:t>
            </a:r>
          </a:p>
        </p:txBody>
      </p:sp>
      <p:sp>
        <p:nvSpPr>
          <p:cNvPr id="24" name="Chart Placeholder 13">
            <a:extLst>
              <a:ext uri="{FF2B5EF4-FFF2-40B4-BE49-F238E27FC236}">
                <a16:creationId xmlns:a16="http://schemas.microsoft.com/office/drawing/2014/main" id="{74E6393B-2DDB-83EE-C694-E2AE4BDF6929}"/>
              </a:ext>
            </a:extLst>
          </p:cNvPr>
          <p:cNvSpPr txBox="1">
            <a:spLocks/>
          </p:cNvSpPr>
          <p:nvPr/>
        </p:nvSpPr>
        <p:spPr>
          <a:xfrm>
            <a:off x="8348098" y="2673351"/>
            <a:ext cx="3168162" cy="1073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/>
              <a:t>Temporary floating barrier designed to contain suspended particles in waterways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E957C1C-B212-0034-4988-D42A6E6CDC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7357" y="1152936"/>
            <a:ext cx="2597283" cy="723937"/>
          </a:xfrm>
          <a:prstGeom prst="rect">
            <a:avLst/>
          </a:prstGeom>
        </p:spPr>
      </p:pic>
      <p:pic>
        <p:nvPicPr>
          <p:cNvPr id="26" name="Picture 25" descr="A round blue and white logo with text&#10;&#10;AI-generated content may be incorrect.">
            <a:extLst>
              <a:ext uri="{FF2B5EF4-FFF2-40B4-BE49-F238E27FC236}">
                <a16:creationId xmlns:a16="http://schemas.microsoft.com/office/drawing/2014/main" id="{99C440E1-3BE2-6039-F170-3D709AB9D3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6495" y="141109"/>
            <a:ext cx="1728677" cy="1728677"/>
          </a:xfrm>
          <a:prstGeom prst="rect">
            <a:avLst/>
          </a:prstGeom>
          <a:noFill/>
        </p:spPr>
      </p:pic>
      <p:pic>
        <p:nvPicPr>
          <p:cNvPr id="28" name="Picture 27" descr="A body of water with yellow plastic tubes&#10;&#10;AI-generated content may be incorrect.">
            <a:extLst>
              <a:ext uri="{FF2B5EF4-FFF2-40B4-BE49-F238E27FC236}">
                <a16:creationId xmlns:a16="http://schemas.microsoft.com/office/drawing/2014/main" id="{B8FC885F-6CA7-99AD-2CF3-454DF1773B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8098" y="3731128"/>
            <a:ext cx="3279565" cy="2292349"/>
          </a:xfrm>
          <a:prstGeom prst="rect">
            <a:avLst/>
          </a:prstGeom>
        </p:spPr>
      </p:pic>
      <p:pic>
        <p:nvPicPr>
          <p:cNvPr id="32" name="Picture 31" descr="A bridge over a river&#10;&#10;AI-generated content may be incorrect.">
            <a:extLst>
              <a:ext uri="{FF2B5EF4-FFF2-40B4-BE49-F238E27FC236}">
                <a16:creationId xmlns:a16="http://schemas.microsoft.com/office/drawing/2014/main" id="{0EF766A9-0751-7313-0F27-C58FCAFE0B6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28"/>
          <a:stretch>
            <a:fillRect/>
          </a:stretch>
        </p:blipFill>
        <p:spPr>
          <a:xfrm>
            <a:off x="4343967" y="4446536"/>
            <a:ext cx="3504065" cy="2208212"/>
          </a:xfrm>
          <a:prstGeom prst="rect">
            <a:avLst/>
          </a:prstGeom>
        </p:spPr>
      </p:pic>
      <p:pic>
        <p:nvPicPr>
          <p:cNvPr id="38" name="Picture 37" descr="A water flowing through a forest&#10;&#10;AI-generated content may be incorrect.">
            <a:extLst>
              <a:ext uri="{FF2B5EF4-FFF2-40B4-BE49-F238E27FC236}">
                <a16:creationId xmlns:a16="http://schemas.microsoft.com/office/drawing/2014/main" id="{E999757F-EE28-1318-CC3D-8B564F4D74B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" y="3740432"/>
            <a:ext cx="3314359" cy="2405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525109"/>
      </p:ext>
    </p:extLst>
  </p:cSld>
  <p:clrMapOvr>
    <a:masterClrMapping/>
  </p:clrMapOvr>
  <p:transition spd="med">
    <p:pull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9E2300-8248-A2ED-1FF7-110E4FA33C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wood planks on a path&#10;&#10;AI-generated content may be incorrect.">
            <a:extLst>
              <a:ext uri="{FF2B5EF4-FFF2-40B4-BE49-F238E27FC236}">
                <a16:creationId xmlns:a16="http://schemas.microsoft.com/office/drawing/2014/main" id="{1767E095-C69E-79C1-8E6B-023B386844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5305" y="3997340"/>
            <a:ext cx="3377956" cy="2550268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1392BDE-E237-2A76-4B84-DEAFD1FF698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/>
              <a:t>Vacuum Truck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6F52610-0586-6D25-F5F7-185EA2476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Recovery </a:t>
            </a:r>
          </a:p>
        </p:txBody>
      </p:sp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6ECBAEF0-EBBA-5BEA-3CEC-EA9C70C18A98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1192823" y="2673351"/>
            <a:ext cx="4557346" cy="1123950"/>
          </a:xfrm>
        </p:spPr>
        <p:txBody>
          <a:bodyPr/>
          <a:lstStyle/>
          <a:p>
            <a:pPr algn="l"/>
            <a:r>
              <a:rPr lang="en-US"/>
              <a:t>Diesel and coal were removed via vacuum truck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4ADC70AE-01EB-EAC6-3490-22890CEAF7E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/>
              <a:t>Excavation</a:t>
            </a:r>
          </a:p>
        </p:txBody>
      </p:sp>
      <p:sp>
        <p:nvSpPr>
          <p:cNvPr id="7" name="Chart Placeholder 6">
            <a:extLst>
              <a:ext uri="{FF2B5EF4-FFF2-40B4-BE49-F238E27FC236}">
                <a16:creationId xmlns:a16="http://schemas.microsoft.com/office/drawing/2014/main" id="{8A6692A1-1DAF-21B0-171F-E5A29998ABFB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6210760" y="1700503"/>
            <a:ext cx="5009662" cy="3087398"/>
          </a:xfrm>
        </p:spPr>
        <p:txBody>
          <a:bodyPr/>
          <a:lstStyle/>
          <a:p>
            <a:pPr algn="l"/>
            <a:r>
              <a:rPr lang="en-US"/>
              <a:t>Coal lading was excavated with heavy equipment following installation of timber mats and new access roadway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157D00A7-6498-A132-9F4B-DFB2CBF4F6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8674" y="1145849"/>
            <a:ext cx="2597283" cy="723937"/>
          </a:xfrm>
          <a:prstGeom prst="rect">
            <a:avLst/>
          </a:prstGeom>
        </p:spPr>
      </p:pic>
      <p:pic>
        <p:nvPicPr>
          <p:cNvPr id="26" name="Picture 25" descr="A round blue and white logo with text&#10;&#10;AI-generated content may be incorrect.">
            <a:extLst>
              <a:ext uri="{FF2B5EF4-FFF2-40B4-BE49-F238E27FC236}">
                <a16:creationId xmlns:a16="http://schemas.microsoft.com/office/drawing/2014/main" id="{8A586D71-9DB2-1C46-6B1B-A0DA68E704D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6495" y="141109"/>
            <a:ext cx="1728677" cy="1728677"/>
          </a:xfrm>
          <a:prstGeom prst="rect">
            <a:avLst/>
          </a:prstGeom>
          <a:noFill/>
        </p:spPr>
      </p:pic>
      <p:pic>
        <p:nvPicPr>
          <p:cNvPr id="20" name="Picture 19" descr="A construction site with a construction machine and a train track&#10;&#10;AI-generated content may be incorrect.">
            <a:extLst>
              <a:ext uri="{FF2B5EF4-FFF2-40B4-BE49-F238E27FC236}">
                <a16:creationId xmlns:a16="http://schemas.microsoft.com/office/drawing/2014/main" id="{A91E8905-04CA-6D27-4B6F-FDAC5B574B0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58" r="14140" b="19269"/>
          <a:stretch>
            <a:fillRect/>
          </a:stretch>
        </p:blipFill>
        <p:spPr>
          <a:xfrm>
            <a:off x="8356983" y="4017465"/>
            <a:ext cx="3212717" cy="2550269"/>
          </a:xfrm>
          <a:prstGeom prst="rect">
            <a:avLst/>
          </a:prstGeom>
        </p:spPr>
      </p:pic>
      <p:pic>
        <p:nvPicPr>
          <p:cNvPr id="16" name="Picture 15" descr="A group of men working on a construction site&#10;&#10;AI-generated content may be incorrect.">
            <a:extLst>
              <a:ext uri="{FF2B5EF4-FFF2-40B4-BE49-F238E27FC236}">
                <a16:creationId xmlns:a16="http://schemas.microsoft.com/office/drawing/2014/main" id="{C78054F2-69F3-B204-4C46-484F9819D5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55" t="29696" b="3114"/>
          <a:stretch>
            <a:fillRect/>
          </a:stretch>
        </p:blipFill>
        <p:spPr>
          <a:xfrm>
            <a:off x="1016118" y="4017465"/>
            <a:ext cx="4055465" cy="253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889758"/>
      </p:ext>
    </p:extLst>
  </p:cSld>
  <p:clrMapOvr>
    <a:masterClrMapping/>
  </p:clrMapOvr>
  <p:transition spd="med">
    <p:pull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071162-2FC7-8E72-34B0-C3556F41D3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E6A7B19-5C05-727F-B03C-7423ECD1411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9274" y="781867"/>
            <a:ext cx="9039226" cy="1848802"/>
          </a:xfrm>
        </p:spPr>
        <p:txBody>
          <a:bodyPr/>
          <a:lstStyle/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Waste Stream Management</a:t>
            </a:r>
            <a:endParaRPr kumimoji="0" lang="en-US" sz="6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1" descr="A round blue and white logo with text&#10;&#10;AI-generated content may be incorrect.">
            <a:extLst>
              <a:ext uri="{FF2B5EF4-FFF2-40B4-BE49-F238E27FC236}">
                <a16:creationId xmlns:a16="http://schemas.microsoft.com/office/drawing/2014/main" id="{F8B9447D-DE22-9356-E33B-E431075DD33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52" y="2753360"/>
            <a:ext cx="2327711" cy="232771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68174290"/>
      </p:ext>
    </p:extLst>
  </p:cSld>
  <p:clrMapOvr>
    <a:masterClrMapping/>
  </p:clrMapOvr>
  <p:transition spd="med">
    <p:pull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20EC5C-184B-74B2-E275-13557A4EFC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 descr="A group of construction vehicles&#10;&#10;AI-generated content may be incorrect.">
            <a:extLst>
              <a:ext uri="{FF2B5EF4-FFF2-40B4-BE49-F238E27FC236}">
                <a16:creationId xmlns:a16="http://schemas.microsoft.com/office/drawing/2014/main" id="{D4AF570B-41B9-C34C-62BD-12D94D60672B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9" r="9149"/>
          <a:stretch>
            <a:fillRect/>
          </a:stretch>
        </p:blipFill>
        <p:spPr>
          <a:xfrm>
            <a:off x="4904233" y="1090857"/>
            <a:ext cx="7287767" cy="5767143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811D7F-88F1-396B-B88E-904D0AA4B33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24370" y="1494566"/>
            <a:ext cx="4102602" cy="321886"/>
          </a:xfrm>
        </p:spPr>
        <p:txBody>
          <a:bodyPr>
            <a:normAutofit fontScale="92500" lnSpcReduction="20000"/>
          </a:bodyPr>
          <a:lstStyle/>
          <a:p>
            <a:r>
              <a:rPr lang="en-US"/>
              <a:t>Waste Streams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FD1D6E-0ECB-0F1C-FC70-D58C6315ADE6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467832" y="1940956"/>
            <a:ext cx="4215679" cy="3924585"/>
          </a:xfrm>
        </p:spPr>
        <p:txBody>
          <a:bodyPr>
            <a:normAutofit/>
          </a:bodyPr>
          <a:lstStyle/>
          <a:p>
            <a:r>
              <a:rPr lang="en-US" sz="2000"/>
              <a:t>Coal for beneficial reuse</a:t>
            </a:r>
          </a:p>
          <a:p>
            <a:r>
              <a:rPr lang="en-US" sz="2000"/>
              <a:t>Diesel and water mixture</a:t>
            </a:r>
          </a:p>
          <a:p>
            <a:r>
              <a:rPr lang="en-US" sz="2000"/>
              <a:t>Diesel-impacted solids</a:t>
            </a:r>
          </a:p>
          <a:p>
            <a:r>
              <a:rPr lang="en-US" sz="2000"/>
              <a:t>Deceased aquatic and terrestrial animals </a:t>
            </a:r>
          </a:p>
          <a:p>
            <a:r>
              <a:rPr lang="en-US" sz="2000"/>
              <a:t>Scrap metal</a:t>
            </a:r>
          </a:p>
          <a:p>
            <a:r>
              <a:rPr lang="en-US" sz="2000"/>
              <a:t>Diesel-impacted absorbents</a:t>
            </a:r>
          </a:p>
          <a:p>
            <a:r>
              <a:rPr lang="en-US" sz="2000"/>
              <a:t>Vegetation and wood</a:t>
            </a:r>
          </a:p>
          <a:p>
            <a:r>
              <a:rPr lang="en-US" sz="2000"/>
              <a:t>General trash (non-impacted)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62F1553-55A0-0EE1-44AA-3430C595DB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Waste Streams</a:t>
            </a:r>
          </a:p>
        </p:txBody>
      </p:sp>
      <p:pic>
        <p:nvPicPr>
          <p:cNvPr id="8" name="Picture 7" descr="A round blue and white logo with text&#10;&#10;AI-generated content may be incorrect.">
            <a:extLst>
              <a:ext uri="{FF2B5EF4-FFF2-40B4-BE49-F238E27FC236}">
                <a16:creationId xmlns:a16="http://schemas.microsoft.com/office/drawing/2014/main" id="{F8F4B218-B296-04D3-A52B-0540694306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6495" y="141109"/>
            <a:ext cx="1728677" cy="1728677"/>
          </a:xfrm>
          <a:prstGeom prst="rect">
            <a:avLst/>
          </a:prstGeom>
          <a:noFill/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57728D6-5ABB-97F2-5B95-3BF72F67AB0A}"/>
              </a:ext>
            </a:extLst>
          </p:cNvPr>
          <p:cNvCxnSpPr>
            <a:cxnSpLocks/>
          </p:cNvCxnSpPr>
          <p:nvPr/>
        </p:nvCxnSpPr>
        <p:spPr>
          <a:xfrm>
            <a:off x="607449" y="1816452"/>
            <a:ext cx="1705983" cy="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AEC99049-3FA5-B360-6068-284F8E8989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1549" y="5628075"/>
            <a:ext cx="2597283" cy="723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338705"/>
      </p:ext>
    </p:extLst>
  </p:cSld>
  <p:clrMapOvr>
    <a:masterClrMapping/>
  </p:clrMapOvr>
  <p:transition spd="med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822D91-4864-1854-D159-5C65F49EDC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877D86D-6086-3173-88AF-411B9F78D50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415"/>
          <a:stretch>
            <a:fillRect/>
          </a:stretch>
        </p:blipFill>
        <p:spPr>
          <a:xfrm>
            <a:off x="95423" y="1155700"/>
            <a:ext cx="8258604" cy="561186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A910953D-2F40-6992-E499-238930305E20}"/>
                  </a:ext>
                </a:extLst>
              </p14:cNvPr>
              <p14:cNvContentPartPr/>
              <p14:nvPr/>
            </p14:nvContentPartPr>
            <p14:xfrm>
              <a:off x="-1940" y="1422080"/>
              <a:ext cx="7525800" cy="531756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A910953D-2F40-6992-E499-238930305E2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91940" y="1242068"/>
                <a:ext cx="7705440" cy="5677224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Picture 4" descr="A round blue and white logo with text&#10;&#10;AI-generated content may be incorrect.">
            <a:extLst>
              <a:ext uri="{FF2B5EF4-FFF2-40B4-BE49-F238E27FC236}">
                <a16:creationId xmlns:a16="http://schemas.microsoft.com/office/drawing/2014/main" id="{A2E828EB-592F-ECF7-8B2B-5AD535ABB1C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6961" y="143902"/>
            <a:ext cx="1829616" cy="1829616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C657078-2E67-036D-7B4A-8D6E898FA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 b="1" kern="1200" cap="all" baseline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Location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0CC2C3F-2AEC-7E25-DD9C-A67142225B98}"/>
              </a:ext>
            </a:extLst>
          </p:cNvPr>
          <p:cNvCxnSpPr>
            <a:cxnSpLocks/>
          </p:cNvCxnSpPr>
          <p:nvPr/>
        </p:nvCxnSpPr>
        <p:spPr>
          <a:xfrm rot="958231">
            <a:off x="3204429" y="4445529"/>
            <a:ext cx="801384" cy="0"/>
          </a:xfrm>
          <a:prstGeom prst="line">
            <a:avLst/>
          </a:prstGeom>
          <a:ln w="47625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C60F998-4527-E937-A8FA-5DD667385D93}"/>
              </a:ext>
            </a:extLst>
          </p:cNvPr>
          <p:cNvCxnSpPr>
            <a:cxnSpLocks/>
          </p:cNvCxnSpPr>
          <p:nvPr/>
        </p:nvCxnSpPr>
        <p:spPr>
          <a:xfrm rot="958231">
            <a:off x="3084257" y="4430677"/>
            <a:ext cx="976045" cy="0"/>
          </a:xfrm>
          <a:prstGeom prst="line">
            <a:avLst/>
          </a:prstGeom>
          <a:ln w="47625" cap="flat" cmpd="sng" algn="ctr">
            <a:solidFill>
              <a:srgbClr val="00206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8" name="Callout: Down Arrow 17">
            <a:extLst>
              <a:ext uri="{FF2B5EF4-FFF2-40B4-BE49-F238E27FC236}">
                <a16:creationId xmlns:a16="http://schemas.microsoft.com/office/drawing/2014/main" id="{D5D4A162-84D2-E4A4-674C-DE33727413C6}"/>
              </a:ext>
            </a:extLst>
          </p:cNvPr>
          <p:cNvSpPr/>
          <p:nvPr/>
        </p:nvSpPr>
        <p:spPr>
          <a:xfrm>
            <a:off x="2539177" y="3325565"/>
            <a:ext cx="2034283" cy="906328"/>
          </a:xfrm>
          <a:prstGeom prst="downArrowCallout">
            <a:avLst/>
          </a:prstGeom>
          <a:solidFill>
            <a:srgbClr val="01346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Incident Location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71FA782-7341-2F74-93F2-EFCE9705C389}"/>
              </a:ext>
            </a:extLst>
          </p:cNvPr>
          <p:cNvGrpSpPr/>
          <p:nvPr/>
        </p:nvGrpSpPr>
        <p:grpSpPr>
          <a:xfrm>
            <a:off x="8190427" y="2755564"/>
            <a:ext cx="4065142" cy="2046329"/>
            <a:chOff x="7187980" y="3391769"/>
            <a:chExt cx="4369965" cy="2043259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8DB52F22-8545-7F18-DFF2-5E81C2BBF2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2104" t="18972" r="-1" b="29126"/>
            <a:stretch>
              <a:fillRect/>
            </a:stretch>
          </p:blipFill>
          <p:spPr>
            <a:xfrm>
              <a:off x="7187980" y="3391769"/>
              <a:ext cx="4369965" cy="2043259"/>
            </a:xfrm>
            <a:prstGeom prst="rect">
              <a:avLst/>
            </a:prstGeom>
          </p:spPr>
        </p:pic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4F424168-C1C7-1A2F-D7B7-852886CA4B86}"/>
                </a:ext>
              </a:extLst>
            </p:cNvPr>
            <p:cNvSpPr/>
            <p:nvPr/>
          </p:nvSpPr>
          <p:spPr>
            <a:xfrm>
              <a:off x="10417199" y="4730974"/>
              <a:ext cx="174660" cy="182184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Callout: Down Arrow 35">
              <a:extLst>
                <a:ext uri="{FF2B5EF4-FFF2-40B4-BE49-F238E27FC236}">
                  <a16:creationId xmlns:a16="http://schemas.microsoft.com/office/drawing/2014/main" id="{9D8D6379-2BEE-7B90-96DD-AA0F6DB20840}"/>
                </a:ext>
              </a:extLst>
            </p:cNvPr>
            <p:cNvSpPr/>
            <p:nvPr/>
          </p:nvSpPr>
          <p:spPr>
            <a:xfrm>
              <a:off x="9783799" y="4292225"/>
              <a:ext cx="1441460" cy="423625"/>
            </a:xfrm>
            <a:prstGeom prst="downArrowCallou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/>
                <a:t>Incident Location</a:t>
              </a:r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3DD8C995-9C2C-35F0-62C5-0CA9F1432DF4}"/>
                  </a:ext>
                </a:extLst>
              </p14:cNvPr>
              <p14:cNvContentPartPr/>
              <p14:nvPr/>
            </p14:nvContentPartPr>
            <p14:xfrm>
              <a:off x="-711140" y="152360"/>
              <a:ext cx="360" cy="36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3DD8C995-9C2C-35F0-62C5-0CA9F1432DF4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-801140" y="-27640"/>
                <a:ext cx="180000" cy="360000"/>
              </a:xfrm>
              <a:prstGeom prst="rect">
                <a:avLst/>
              </a:prstGeom>
            </p:spPr>
          </p:pic>
        </mc:Fallback>
      </mc:AlternateContent>
      <p:sp>
        <p:nvSpPr>
          <p:cNvPr id="45" name="TextBox 44">
            <a:extLst>
              <a:ext uri="{FF2B5EF4-FFF2-40B4-BE49-F238E27FC236}">
                <a16:creationId xmlns:a16="http://schemas.microsoft.com/office/drawing/2014/main" id="{13B4F921-D834-D5E8-066F-A47EC063B153}"/>
              </a:ext>
            </a:extLst>
          </p:cNvPr>
          <p:cNvSpPr txBox="1"/>
          <p:nvPr/>
        </p:nvSpPr>
        <p:spPr>
          <a:xfrm>
            <a:off x="9136398" y="6280142"/>
            <a:ext cx="233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Wetlands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1F49EC7D-F720-D483-9EE6-47A58F0F4A94}"/>
                  </a:ext>
                </a:extLst>
              </p14:cNvPr>
              <p14:cNvContentPartPr/>
              <p14:nvPr/>
            </p14:nvContentPartPr>
            <p14:xfrm>
              <a:off x="890500" y="2082680"/>
              <a:ext cx="36720" cy="1296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1F49EC7D-F720-D483-9EE6-47A58F0F4A94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00500" y="1907545"/>
                <a:ext cx="216360" cy="362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4964E789-4412-22A9-728A-EC6F986485AF}"/>
                  </a:ext>
                </a:extLst>
              </p14:cNvPr>
              <p14:cNvContentPartPr/>
              <p14:nvPr/>
            </p14:nvContentPartPr>
            <p14:xfrm>
              <a:off x="236020" y="2133800"/>
              <a:ext cx="500760" cy="7884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4964E789-4412-22A9-728A-EC6F986485AF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46020" y="1953800"/>
                <a:ext cx="680400" cy="438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20974922-25B2-8AA5-9781-C3C1F15BD76E}"/>
                  </a:ext>
                </a:extLst>
              </p14:cNvPr>
              <p14:cNvContentPartPr/>
              <p14:nvPr/>
            </p14:nvContentPartPr>
            <p14:xfrm rot="-19200">
              <a:off x="8707251" y="6448196"/>
              <a:ext cx="321784" cy="15714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20974922-25B2-8AA5-9781-C3C1F15BD76E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 rot="-19200">
                <a:off x="8617367" y="6269628"/>
                <a:ext cx="501192" cy="372493"/>
              </a:xfrm>
              <a:prstGeom prst="rect">
                <a:avLst/>
              </a:prstGeom>
            </p:spPr>
          </p:pic>
        </mc:Fallback>
      </mc:AlternateContent>
      <p:pic>
        <p:nvPicPr>
          <p:cNvPr id="52" name="Picture 51">
            <a:extLst>
              <a:ext uri="{FF2B5EF4-FFF2-40B4-BE49-F238E27FC236}">
                <a16:creationId xmlns:a16="http://schemas.microsoft.com/office/drawing/2014/main" id="{76341AB0-4049-96B4-C9A6-CEEAE04E0CE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696346" y="2837270"/>
            <a:ext cx="1751866" cy="48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436349"/>
      </p:ext>
    </p:extLst>
  </p:cSld>
  <p:clrMapOvr>
    <a:masterClrMapping/>
  </p:clrMapOvr>
  <p:transition spd="med">
    <p:pull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209B29-B997-B6DF-2817-AB959BECA8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592D327D">
            <a:hlinkClick r:id="" action="ppaction://media"/>
            <a:extLst>
              <a:ext uri="{FF2B5EF4-FFF2-40B4-BE49-F238E27FC236}">
                <a16:creationId xmlns:a16="http://schemas.microsoft.com/office/drawing/2014/main" id="{D290F3EE-78C1-68F9-E431-62BB55CBC24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50461" y="1634080"/>
            <a:ext cx="8413710" cy="4732712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56F9278C-455F-6067-1E49-A86C728839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Waste Tracking</a:t>
            </a:r>
          </a:p>
        </p:txBody>
      </p:sp>
      <p:pic>
        <p:nvPicPr>
          <p:cNvPr id="8" name="Picture 7" descr="A round blue and white logo with text&#10;&#10;AI-generated content may be incorrect.">
            <a:extLst>
              <a:ext uri="{FF2B5EF4-FFF2-40B4-BE49-F238E27FC236}">
                <a16:creationId xmlns:a16="http://schemas.microsoft.com/office/drawing/2014/main" id="{B466447B-C740-31CD-1D01-635D5B29E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4557" y="84365"/>
            <a:ext cx="1351382" cy="1351382"/>
          </a:xfrm>
          <a:prstGeom prst="rect">
            <a:avLst/>
          </a:prstGeom>
          <a:noFill/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11875B7-5523-1906-3575-C2F5951DBD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54235" y="3422822"/>
            <a:ext cx="760981" cy="213957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3987AF0E-6C2B-BF9C-4101-9A7F3A874E49}"/>
              </a:ext>
            </a:extLst>
          </p:cNvPr>
          <p:cNvGrpSpPr/>
          <p:nvPr/>
        </p:nvGrpSpPr>
        <p:grpSpPr>
          <a:xfrm>
            <a:off x="9083144" y="2801952"/>
            <a:ext cx="3016707" cy="596931"/>
            <a:chOff x="9157797" y="2202440"/>
            <a:chExt cx="3016707" cy="596931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104C0CE7-546A-1FE5-0E34-FD6E5989B6A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157797" y="2202440"/>
              <a:ext cx="723937" cy="596931"/>
            </a:xfrm>
            <a:prstGeom prst="rect">
              <a:avLst/>
            </a:prstGeom>
          </p:spPr>
        </p:pic>
        <p:sp>
          <p:nvSpPr>
            <p:cNvPr id="22" name="Rectangle: Single Corner Rounded 21">
              <a:extLst>
                <a:ext uri="{FF2B5EF4-FFF2-40B4-BE49-F238E27FC236}">
                  <a16:creationId xmlns:a16="http://schemas.microsoft.com/office/drawing/2014/main" id="{8B971AFD-0500-9193-E997-5616E513E689}"/>
                </a:ext>
              </a:extLst>
            </p:cNvPr>
            <p:cNvSpPr/>
            <p:nvPr/>
          </p:nvSpPr>
          <p:spPr>
            <a:xfrm>
              <a:off x="9881734" y="2213338"/>
              <a:ext cx="2292770" cy="546820"/>
            </a:xfrm>
            <a:prstGeom prst="round1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050" b="1" u="sng"/>
                <a:t>November 11, 2025 </a:t>
              </a:r>
            </a:p>
            <a:p>
              <a:r>
                <a:rPr lang="en-US" sz="1050" b="1"/>
                <a:t>Staging and load out of coal, metal, and debris</a:t>
              </a:r>
              <a:endParaRPr lang="en-US" sz="1050"/>
            </a:p>
          </p:txBody>
        </p:sp>
      </p:grpSp>
    </p:spTree>
    <p:extLst>
      <p:ext uri="{BB962C8B-B14F-4D97-AF65-F5344CB8AC3E}">
        <p14:creationId xmlns:p14="http://schemas.microsoft.com/office/powerpoint/2010/main" val="75713237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39CE95-4D7E-FE3B-4A59-BC61BC4F0E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BC2E7FC2-BB76-06A9-6C83-536DE989A60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902" y="2697766"/>
            <a:ext cx="4400698" cy="32799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D0E9DA7-F4BC-CEAC-4868-AE1D5A12F8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1424" y="1383323"/>
            <a:ext cx="12334848" cy="145208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6A9FE2D-5403-7F8F-026E-CFBA0886BD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1611" y="2965986"/>
            <a:ext cx="4178742" cy="3335581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2AD4D6A9-B168-A41F-43B2-7FBA5830FA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Waste Tracking</a:t>
            </a:r>
          </a:p>
        </p:txBody>
      </p:sp>
      <p:pic>
        <p:nvPicPr>
          <p:cNvPr id="8" name="Picture 7" descr="A round blue and white logo with text&#10;&#10;AI-generated content may be incorrect.">
            <a:extLst>
              <a:ext uri="{FF2B5EF4-FFF2-40B4-BE49-F238E27FC236}">
                <a16:creationId xmlns:a16="http://schemas.microsoft.com/office/drawing/2014/main" id="{5012AA01-CDE2-02CD-9799-66CA77622E4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4557" y="84365"/>
            <a:ext cx="1351382" cy="1351382"/>
          </a:xfrm>
          <a:prstGeom prst="rect">
            <a:avLst/>
          </a:prstGeom>
          <a:noFill/>
        </p:spPr>
      </p:pic>
      <p:sp>
        <p:nvSpPr>
          <p:cNvPr id="13" name="Rectangle: Single Corner Rounded 12">
            <a:extLst>
              <a:ext uri="{FF2B5EF4-FFF2-40B4-BE49-F238E27FC236}">
                <a16:creationId xmlns:a16="http://schemas.microsoft.com/office/drawing/2014/main" id="{19B96FC1-859B-F240-7B9C-88624AAD817B}"/>
              </a:ext>
            </a:extLst>
          </p:cNvPr>
          <p:cNvSpPr/>
          <p:nvPr/>
        </p:nvSpPr>
        <p:spPr>
          <a:xfrm>
            <a:off x="6368902" y="5656521"/>
            <a:ext cx="5730949" cy="1060370"/>
          </a:xfrm>
          <a:prstGeom prst="round1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/>
              <a:t>Coal lading spilled: </a:t>
            </a:r>
            <a:r>
              <a:rPr lang="en-US" b="1">
                <a:solidFill>
                  <a:schemeClr val="tx2"/>
                </a:solidFill>
              </a:rPr>
              <a:t>4,230 tons</a:t>
            </a:r>
          </a:p>
          <a:p>
            <a:r>
              <a:rPr lang="en-US"/>
              <a:t>Coal and adjacent sediment recovered: </a:t>
            </a:r>
            <a:r>
              <a:rPr lang="en-US" b="1">
                <a:solidFill>
                  <a:schemeClr val="tx2"/>
                </a:solidFill>
              </a:rPr>
              <a:t>7,230.63 tons</a:t>
            </a:r>
          </a:p>
        </p:txBody>
      </p:sp>
      <p:sp>
        <p:nvSpPr>
          <p:cNvPr id="16" name="Arrow: Pentagon 15">
            <a:extLst>
              <a:ext uri="{FF2B5EF4-FFF2-40B4-BE49-F238E27FC236}">
                <a16:creationId xmlns:a16="http://schemas.microsoft.com/office/drawing/2014/main" id="{7F52FDC4-B20A-762B-04AD-F78B9B4DFB0F}"/>
              </a:ext>
            </a:extLst>
          </p:cNvPr>
          <p:cNvSpPr/>
          <p:nvPr/>
        </p:nvSpPr>
        <p:spPr>
          <a:xfrm>
            <a:off x="455765" y="5886645"/>
            <a:ext cx="3015217" cy="556433"/>
          </a:xfrm>
          <a:prstGeom prst="homePlat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272 Total Loads of Coal Transported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CAC46FE-8264-74DE-EC99-5322CCFB6B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54235" y="3422822"/>
            <a:ext cx="760981" cy="213957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EDCF3461-6DD8-ADB4-995A-976626AD8D1E}"/>
              </a:ext>
            </a:extLst>
          </p:cNvPr>
          <p:cNvGrpSpPr/>
          <p:nvPr/>
        </p:nvGrpSpPr>
        <p:grpSpPr>
          <a:xfrm>
            <a:off x="9083144" y="2801952"/>
            <a:ext cx="3016707" cy="596931"/>
            <a:chOff x="9157797" y="2202440"/>
            <a:chExt cx="3016707" cy="596931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DFE0C0B6-DC07-06C8-73E9-7BD18946E9B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157797" y="2202440"/>
              <a:ext cx="723937" cy="596931"/>
            </a:xfrm>
            <a:prstGeom prst="rect">
              <a:avLst/>
            </a:prstGeom>
          </p:spPr>
        </p:pic>
        <p:sp>
          <p:nvSpPr>
            <p:cNvPr id="22" name="Rectangle: Single Corner Rounded 21">
              <a:extLst>
                <a:ext uri="{FF2B5EF4-FFF2-40B4-BE49-F238E27FC236}">
                  <a16:creationId xmlns:a16="http://schemas.microsoft.com/office/drawing/2014/main" id="{728D47EC-FCB1-0DB3-C08F-B7D1F18EFF5D}"/>
                </a:ext>
              </a:extLst>
            </p:cNvPr>
            <p:cNvSpPr/>
            <p:nvPr/>
          </p:nvSpPr>
          <p:spPr>
            <a:xfrm>
              <a:off x="9881734" y="2213338"/>
              <a:ext cx="2292770" cy="546820"/>
            </a:xfrm>
            <a:prstGeom prst="round1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050" b="1" u="sng"/>
                <a:t>November 14, 2025 </a:t>
              </a:r>
            </a:p>
            <a:p>
              <a:r>
                <a:rPr lang="en-US" sz="1050" b="1"/>
                <a:t>Staging and containment of diesel-impacted material</a:t>
              </a:r>
              <a:endParaRPr lang="en-US" sz="1050"/>
            </a:p>
          </p:txBody>
        </p:sp>
      </p:grpSp>
    </p:spTree>
    <p:extLst>
      <p:ext uri="{BB962C8B-B14F-4D97-AF65-F5344CB8AC3E}">
        <p14:creationId xmlns:p14="http://schemas.microsoft.com/office/powerpoint/2010/main" val="4157960808"/>
      </p:ext>
    </p:extLst>
  </p:cSld>
  <p:clrMapOvr>
    <a:masterClrMapping/>
  </p:clrMapOvr>
  <p:transition spd="med">
    <p:pull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4BACEB9A-29D9-6504-9904-74ECD7BE91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A1045B7-5122-8982-A6AD-CD8200DAAAC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3887" y="1264467"/>
            <a:ext cx="10944226" cy="1848802"/>
          </a:xfrm>
        </p:spPr>
        <p:txBody>
          <a:bodyPr/>
          <a:lstStyle/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Surface Water Monitoring</a:t>
            </a:r>
            <a:endParaRPr kumimoji="0" lang="en-US" sz="6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1" descr="A round blue and white logo with text&#10;&#10;AI-generated content may be incorrect.">
            <a:extLst>
              <a:ext uri="{FF2B5EF4-FFF2-40B4-BE49-F238E27FC236}">
                <a16:creationId xmlns:a16="http://schemas.microsoft.com/office/drawing/2014/main" id="{8775F997-0C64-3E7E-29AF-876EFD82E3F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52" y="2753360"/>
            <a:ext cx="2327711" cy="232771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71438152"/>
      </p:ext>
    </p:extLst>
  </p:cSld>
  <p:clrMapOvr>
    <a:masterClrMapping/>
  </p:clrMapOvr>
  <p:transition spd="med">
    <p:pull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090D32B-8DB5-8127-1093-7DB80D1E95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Monitoring Locations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8CF9C9E-AECF-73B4-B7A6-A663D94A8E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6644" y="1020867"/>
            <a:ext cx="10315356" cy="5837133"/>
          </a:xfrm>
          <a:prstGeom prst="rect">
            <a:avLst/>
          </a:prstGeom>
        </p:spPr>
      </p:pic>
      <p:pic>
        <p:nvPicPr>
          <p:cNvPr id="8" name="Picture 7" descr="A round blue and white logo with text&#10;&#10;AI-generated content may be incorrect.">
            <a:extLst>
              <a:ext uri="{FF2B5EF4-FFF2-40B4-BE49-F238E27FC236}">
                <a16:creationId xmlns:a16="http://schemas.microsoft.com/office/drawing/2014/main" id="{838928E8-06D1-0EED-9AD5-1E438477D8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6495" y="141109"/>
            <a:ext cx="1728677" cy="1728677"/>
          </a:xfrm>
          <a:prstGeom prst="rect">
            <a:avLst/>
          </a:prstGeom>
          <a:noFill/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0C2FB4A-1D7C-41D4-ACBD-D3FB3F8BE5B5}"/>
              </a:ext>
            </a:extLst>
          </p:cNvPr>
          <p:cNvSpPr txBox="1"/>
          <p:nvPr/>
        </p:nvSpPr>
        <p:spPr>
          <a:xfrm>
            <a:off x="-15656" y="1933286"/>
            <a:ext cx="198415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Chickahominy River Watershed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/>
          </a:p>
          <a:p>
            <a:pPr marL="91440" indent="-91440">
              <a:buFont typeface="Arial" panose="020B0604020202020204" pitchFamily="34" charset="0"/>
              <a:buChar char="•"/>
            </a:pPr>
            <a:r>
              <a:rPr lang="en-US" sz="2000"/>
              <a:t> Five upstream locations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/>
          </a:p>
          <a:p>
            <a:pPr marL="91440" indent="-91440">
              <a:buFont typeface="Arial" panose="020B0604020202020204" pitchFamily="34" charset="0"/>
              <a:buChar char="•"/>
            </a:pPr>
            <a:r>
              <a:rPr lang="en-US" sz="2000"/>
              <a:t> Seven downstream locations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748E8A8-AA1B-BCA1-18C0-749AB45BC4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872" y="5382491"/>
            <a:ext cx="1165244" cy="1134846"/>
          </a:xfrm>
          <a:prstGeom prst="rect">
            <a:avLst/>
          </a:prstGeom>
        </p:spPr>
      </p:pic>
      <p:sp>
        <p:nvSpPr>
          <p:cNvPr id="16" name="Callout: Down Arrow 15">
            <a:extLst>
              <a:ext uri="{FF2B5EF4-FFF2-40B4-BE49-F238E27FC236}">
                <a16:creationId xmlns:a16="http://schemas.microsoft.com/office/drawing/2014/main" id="{64C9EC76-FDDA-EF5C-724A-8AB1545FD4C1}"/>
              </a:ext>
            </a:extLst>
          </p:cNvPr>
          <p:cNvSpPr/>
          <p:nvPr/>
        </p:nvSpPr>
        <p:spPr>
          <a:xfrm>
            <a:off x="3911600" y="2324100"/>
            <a:ext cx="2184400" cy="1007542"/>
          </a:xfrm>
          <a:prstGeom prst="downArrowCallout">
            <a:avLst>
              <a:gd name="adj1" fmla="val 6780"/>
              <a:gd name="adj2" fmla="val 13136"/>
              <a:gd name="adj3" fmla="val 13135"/>
              <a:gd name="adj4" fmla="val 46333"/>
            </a:avLst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Incident Location</a:t>
            </a:r>
          </a:p>
        </p:txBody>
      </p:sp>
    </p:spTree>
    <p:extLst>
      <p:ext uri="{BB962C8B-B14F-4D97-AF65-F5344CB8AC3E}">
        <p14:creationId xmlns:p14="http://schemas.microsoft.com/office/powerpoint/2010/main" val="210094117"/>
      </p:ext>
    </p:extLst>
  </p:cSld>
  <p:clrMapOvr>
    <a:masterClrMapping/>
  </p:clrMapOvr>
  <p:transition spd="med">
    <p:pull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70BAB058-404A-1947-2A0B-1074E7526C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512B108-2FB1-ACCE-64BF-40C600BF2A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Monitoring Frequency</a:t>
            </a:r>
          </a:p>
        </p:txBody>
      </p:sp>
      <p:pic>
        <p:nvPicPr>
          <p:cNvPr id="8" name="Picture 7" descr="A round blue and white logo with text&#10;&#10;AI-generated content may be incorrect.">
            <a:extLst>
              <a:ext uri="{FF2B5EF4-FFF2-40B4-BE49-F238E27FC236}">
                <a16:creationId xmlns:a16="http://schemas.microsoft.com/office/drawing/2014/main" id="{8EB1542E-2351-DF4C-9A1A-63C4D53231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6495" y="141109"/>
            <a:ext cx="1728677" cy="1728677"/>
          </a:xfrm>
          <a:prstGeom prst="rect">
            <a:avLst/>
          </a:prstGeom>
          <a:noFill/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6B788B4-0096-2866-798C-79C23EEAE83E}"/>
              </a:ext>
            </a:extLst>
          </p:cNvPr>
          <p:cNvSpPr txBox="1"/>
          <p:nvPr/>
        </p:nvSpPr>
        <p:spPr>
          <a:xfrm>
            <a:off x="242650" y="3458509"/>
            <a:ext cx="28561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/>
              <a:t>Surface Water Monitoring Plan</a:t>
            </a:r>
          </a:p>
          <a:p>
            <a:r>
              <a:rPr lang="en-US" sz="1400"/>
              <a:t>November 7, 2025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B0F3551-3545-B340-F15C-19B19593C5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331" y="2264645"/>
            <a:ext cx="1165244" cy="113484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8335D4-1E42-832F-A3FA-4AC6B0374E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3432" y="1498536"/>
            <a:ext cx="8014639" cy="4877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185166"/>
      </p:ext>
    </p:extLst>
  </p:cSld>
  <p:clrMapOvr>
    <a:masterClrMapping/>
  </p:clrMapOvr>
  <p:transition spd="med">
    <p:pull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B39E1E6B-080C-4F5C-5D27-1D6E54D428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3BEBBF-7011-6996-3144-B9FA2331F94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/>
              <a:t>Water Quality Monitoring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C1751AC-0360-2F1E-27AD-164A982B65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Surface Water Monitoring Data Collection</a:t>
            </a:r>
          </a:p>
        </p:txBody>
      </p:sp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B74CD9D7-496A-6CD4-9205-6673553F54BD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1199145" y="2506412"/>
            <a:ext cx="4557346" cy="3287713"/>
          </a:xfrm>
        </p:spPr>
        <p:txBody>
          <a:bodyPr/>
          <a:lstStyle/>
          <a:p>
            <a:r>
              <a:rPr lang="en-US"/>
              <a:t>DAILY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/>
              <a:t>Temperature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/>
              <a:t>Dissolved Oxygen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/>
              <a:t>Specific Conductivity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/>
              <a:t>pH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/>
              <a:t>Turbidity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FBF0E38-3C01-AD72-2C16-E08BDCB7D8B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/>
              <a:t>Analytical Laboratory Data</a:t>
            </a:r>
          </a:p>
        </p:txBody>
      </p:sp>
      <p:sp>
        <p:nvSpPr>
          <p:cNvPr id="10" name="Chart Placeholder 9">
            <a:extLst>
              <a:ext uri="{FF2B5EF4-FFF2-40B4-BE49-F238E27FC236}">
                <a16:creationId xmlns:a16="http://schemas.microsoft.com/office/drawing/2014/main" id="{7FFB9F4D-968B-0E5F-7C09-256D649BA25B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/>
        <p:txBody>
          <a:bodyPr/>
          <a:lstStyle/>
          <a:p>
            <a:r>
              <a:rPr lang="en-US"/>
              <a:t>WEEKLY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/>
              <a:t>Diesel-Range Organics (DRO by Method 8015D)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/>
              <a:t>Total Recoverable Metals (Method 200.8)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/>
              <a:t>Semi-volatile Organic Compounds (SVOCs by Method 8270)</a:t>
            </a:r>
          </a:p>
        </p:txBody>
      </p:sp>
      <p:pic>
        <p:nvPicPr>
          <p:cNvPr id="8" name="Picture 7" descr="A round blue and white logo with text&#10;&#10;AI-generated content may be incorrect.">
            <a:extLst>
              <a:ext uri="{FF2B5EF4-FFF2-40B4-BE49-F238E27FC236}">
                <a16:creationId xmlns:a16="http://schemas.microsoft.com/office/drawing/2014/main" id="{E1A2D7A4-AE4F-7252-FF3D-41B689AD5AE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6495" y="141109"/>
            <a:ext cx="1728677" cy="1728677"/>
          </a:xfrm>
          <a:prstGeom prst="rect">
            <a:avLst/>
          </a:prstGeom>
          <a:noFill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D393ADF-5B7A-6104-A8EE-AB48D2807B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8619" y="1365216"/>
            <a:ext cx="1165244" cy="113484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E1F4F2E-5AA4-2074-7015-9796DD0BC312}"/>
              </a:ext>
            </a:extLst>
          </p:cNvPr>
          <p:cNvSpPr/>
          <p:nvPr/>
        </p:nvSpPr>
        <p:spPr>
          <a:xfrm>
            <a:off x="2868218" y="2783393"/>
            <a:ext cx="1219200" cy="393700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798971A-B6D7-CEB8-0AF8-3F1A0B052EAA}"/>
              </a:ext>
            </a:extLst>
          </p:cNvPr>
          <p:cNvSpPr/>
          <p:nvPr/>
        </p:nvSpPr>
        <p:spPr>
          <a:xfrm>
            <a:off x="7723130" y="2763137"/>
            <a:ext cx="1519961" cy="406613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974863"/>
      </p:ext>
    </p:extLst>
  </p:cSld>
  <p:clrMapOvr>
    <a:masterClrMapping/>
  </p:clrMapOvr>
  <p:transition spd="med">
    <p:pull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49FFF961-5A71-4735-56D8-70139B1D55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0266CD8-DB88-705B-5D30-8AAC4C760A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0386" y="224698"/>
            <a:ext cx="7287768" cy="344059"/>
          </a:xfrm>
        </p:spPr>
        <p:txBody>
          <a:bodyPr>
            <a:normAutofit fontScale="90000"/>
          </a:bodyPr>
          <a:lstStyle/>
          <a:p>
            <a:r>
              <a:rPr lang="en-US"/>
              <a:t>Surface Water Analytical Data Highlights</a:t>
            </a:r>
          </a:p>
        </p:txBody>
      </p:sp>
      <p:pic>
        <p:nvPicPr>
          <p:cNvPr id="8" name="Picture 7" descr="A round blue and white logo with text&#10;&#10;AI-generated content may be incorrect.">
            <a:extLst>
              <a:ext uri="{FF2B5EF4-FFF2-40B4-BE49-F238E27FC236}">
                <a16:creationId xmlns:a16="http://schemas.microsoft.com/office/drawing/2014/main" id="{5BB3299D-7BD1-F889-3741-8ECAF00BE6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6495" y="141109"/>
            <a:ext cx="1728677" cy="1728677"/>
          </a:xfrm>
          <a:prstGeom prst="rect">
            <a:avLst/>
          </a:prstGeom>
          <a:noFill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1D3C0AB-5FEB-3207-8F41-54D3E4D5C3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23193" y="3546186"/>
            <a:ext cx="1165244" cy="113484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EEA57FD-C2DA-4716-8BA1-A034CFB40329}"/>
              </a:ext>
            </a:extLst>
          </p:cNvPr>
          <p:cNvSpPr txBox="1"/>
          <p:nvPr/>
        </p:nvSpPr>
        <p:spPr>
          <a:xfrm>
            <a:off x="3949699" y="1340463"/>
            <a:ext cx="6306795" cy="4478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DRO was not detected at any sampling location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/>
              <a:t>Arsenic detected between laboratory detection limit and method reporting limit in two samples with a maximum concentration of 0.99 J micrograms per liter (ug/L)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2000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/>
              <a:t>Lead and chromium detected between laboratory detection limit and method reporting limit in one downstream sample at concentrations of 0.64 J ug/L and 3.0 J ug/L, respectively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2000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/>
              <a:t>Three SVOCs detected in one downstream sample</a:t>
            </a:r>
            <a:endParaRPr lang="en-US" sz="2400"/>
          </a:p>
        </p:txBody>
      </p:sp>
      <p:pic>
        <p:nvPicPr>
          <p:cNvPr id="14" name="Picture 13" descr="Pipette putting samples on a test tube">
            <a:extLst>
              <a:ext uri="{FF2B5EF4-FFF2-40B4-BE49-F238E27FC236}">
                <a16:creationId xmlns:a16="http://schemas.microsoft.com/office/drawing/2014/main" id="{D32721BF-78FC-1057-8104-99EF2AF938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97" r="23548"/>
          <a:stretch>
            <a:fillRect/>
          </a:stretch>
        </p:blipFill>
        <p:spPr>
          <a:xfrm>
            <a:off x="227120" y="1068475"/>
            <a:ext cx="3455880" cy="583179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D365A0E-8CE9-085A-74DC-44ED123DE0B7}"/>
              </a:ext>
            </a:extLst>
          </p:cNvPr>
          <p:cNvSpPr txBox="1"/>
          <p:nvPr/>
        </p:nvSpPr>
        <p:spPr>
          <a:xfrm>
            <a:off x="4245935" y="605337"/>
            <a:ext cx="37001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accent3"/>
                </a:solidFill>
              </a:rPr>
              <a:t>November 12, 2025</a:t>
            </a:r>
          </a:p>
        </p:txBody>
      </p:sp>
    </p:spTree>
    <p:extLst>
      <p:ext uri="{BB962C8B-B14F-4D97-AF65-F5344CB8AC3E}">
        <p14:creationId xmlns:p14="http://schemas.microsoft.com/office/powerpoint/2010/main" val="1373877023"/>
      </p:ext>
    </p:extLst>
  </p:cSld>
  <p:clrMapOvr>
    <a:masterClrMapping/>
  </p:clrMapOvr>
  <p:transition spd="med">
    <p:pull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B43946-F1E3-2134-87F0-D0AF3FBD44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81A3AC4-E068-01B2-E2B5-9B95EAA9E74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52475" y="1467667"/>
            <a:ext cx="8398532" cy="1848802"/>
          </a:xfrm>
        </p:spPr>
        <p:txBody>
          <a:bodyPr/>
          <a:lstStyle/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ICS Recordkeeping</a:t>
            </a:r>
            <a:endParaRPr kumimoji="0" lang="en-US" sz="6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1" descr="A round blue and white logo with text&#10;&#10;AI-generated content may be incorrect.">
            <a:extLst>
              <a:ext uri="{FF2B5EF4-FFF2-40B4-BE49-F238E27FC236}">
                <a16:creationId xmlns:a16="http://schemas.microsoft.com/office/drawing/2014/main" id="{35B5413E-96E7-8DBE-AB83-CE99CB1729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52" y="2753360"/>
            <a:ext cx="2327711" cy="232771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56789731"/>
      </p:ext>
    </p:extLst>
  </p:cSld>
  <p:clrMapOvr>
    <a:masterClrMapping/>
  </p:clrMapOvr>
  <p:transition spd="med">
    <p:pull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D01CB6-3D72-CE67-EA75-0396F9543A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9818740E-EDB6-3EE0-B921-2B1E3495ECCA}"/>
              </a:ext>
            </a:extLst>
          </p:cNvPr>
          <p:cNvSpPr/>
          <p:nvPr/>
        </p:nvSpPr>
        <p:spPr>
          <a:xfrm>
            <a:off x="8976286" y="1062668"/>
            <a:ext cx="3215713" cy="5795332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6310FC9-A5AE-903C-13AF-67DC8F2B0C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1053" y="2379527"/>
            <a:ext cx="2704119" cy="4171562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CE9D795-C33E-254B-6247-55F689B418F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/>
              <a:t>Incident Action Plans (IAPs)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0DCFD35-45FE-3F37-AD3D-2927266C8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ICS Recordkeeping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695BC1F9-232D-BDBF-DDFB-C1DB72F4B046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/>
              <a:t>ICS Resource Tracking</a:t>
            </a:r>
          </a:p>
          <a:p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067D4810-0E3B-64C8-C951-7846873D9E76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r>
              <a:rPr lang="en-US"/>
              <a:t>Daily contractor headcounts for day and night shifts including off-site office support staff</a:t>
            </a:r>
          </a:p>
          <a:p>
            <a:r>
              <a:rPr lang="en-US"/>
              <a:t>Contractor equipment mobilization dates, authorizations, and demobilization dates</a:t>
            </a:r>
          </a:p>
          <a:p>
            <a:r>
              <a:rPr lang="en-US"/>
              <a:t>Non-consumable supplies</a:t>
            </a:r>
          </a:p>
          <a:p>
            <a:r>
              <a:rPr lang="en-US"/>
              <a:t>Visitor Log</a:t>
            </a:r>
          </a:p>
        </p:txBody>
      </p:sp>
      <p:sp>
        <p:nvSpPr>
          <p:cNvPr id="9" name="Chart Placeholder 8">
            <a:extLst>
              <a:ext uri="{FF2B5EF4-FFF2-40B4-BE49-F238E27FC236}">
                <a16:creationId xmlns:a16="http://schemas.microsoft.com/office/drawing/2014/main" id="{0001881E-568A-3D37-C2E3-B373079A99DF}"/>
              </a:ext>
            </a:extLst>
          </p:cNvPr>
          <p:cNvSpPr>
            <a:spLocks noGrp="1"/>
          </p:cNvSpPr>
          <p:nvPr>
            <p:ph type="chart" sz="quarter" idx="4294967295"/>
          </p:nvPr>
        </p:nvSpPr>
        <p:spPr>
          <a:xfrm>
            <a:off x="222355" y="2686438"/>
            <a:ext cx="4557713" cy="2139950"/>
          </a:xfrm>
        </p:spPr>
        <p:txBody>
          <a:bodyPr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tx2"/>
                </a:solidFill>
              </a:rPr>
              <a:t>Structured document that outlines the objectives, strategies, procedures, and organization for daily incident activities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tx2"/>
                </a:solidFill>
              </a:rPr>
              <a:t>22 </a:t>
            </a:r>
            <a:r>
              <a:rPr lang="en-US" sz="1600" b="1">
                <a:solidFill>
                  <a:schemeClr val="tx2"/>
                </a:solidFill>
              </a:rPr>
              <a:t>IAPs</a:t>
            </a:r>
            <a:r>
              <a:rPr lang="en-US" sz="1600">
                <a:solidFill>
                  <a:schemeClr val="tx2"/>
                </a:solidFill>
              </a:rPr>
              <a:t> prepared for </a:t>
            </a:r>
            <a:r>
              <a:rPr lang="en-US" sz="1600" b="1">
                <a:solidFill>
                  <a:schemeClr val="tx2"/>
                </a:solidFill>
              </a:rPr>
              <a:t>Operational Periods </a:t>
            </a:r>
            <a:r>
              <a:rPr lang="en-US" sz="1600">
                <a:solidFill>
                  <a:schemeClr val="tx2"/>
                </a:solidFill>
              </a:rPr>
              <a:t>5 through 27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tx2"/>
                </a:solidFill>
              </a:rPr>
              <a:t>Signed by Incident Commander and stored in hardcopy and electronically</a:t>
            </a:r>
          </a:p>
          <a:p>
            <a:pPr marL="1028700" lvl="1" indent="-342900"/>
            <a:endParaRPr lang="en-US"/>
          </a:p>
        </p:txBody>
      </p:sp>
      <p:pic>
        <p:nvPicPr>
          <p:cNvPr id="8" name="Picture 7" descr="A round blue and white logo with text&#10;&#10;AI-generated content may be incorrect.">
            <a:extLst>
              <a:ext uri="{FF2B5EF4-FFF2-40B4-BE49-F238E27FC236}">
                <a16:creationId xmlns:a16="http://schemas.microsoft.com/office/drawing/2014/main" id="{8849D5E4-8887-CB44-1D30-D37FF76A3F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6495" y="141109"/>
            <a:ext cx="1728677" cy="1728677"/>
          </a:xfrm>
          <a:prstGeom prst="rect">
            <a:avLst/>
          </a:prstGeom>
          <a:noFill/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E81110E-AEA8-A7A6-F0EC-64C2B33300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5715" y="5699562"/>
            <a:ext cx="2597283" cy="723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746792"/>
      </p:ext>
    </p:extLst>
  </p:cSld>
  <p:clrMapOvr>
    <a:masterClrMapping/>
  </p:clrMapOvr>
  <p:transition spd="med">
    <p:pull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4E8E73-2D3D-BD86-7BA1-390448449D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D99E45B-E96D-AFB4-0FB9-0C2F75144E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ICS 213: Resource Requests</a:t>
            </a:r>
          </a:p>
        </p:txBody>
      </p:sp>
      <p:pic>
        <p:nvPicPr>
          <p:cNvPr id="8" name="Picture 7" descr="A round blue and white logo with text&#10;&#10;AI-generated content may be incorrect.">
            <a:extLst>
              <a:ext uri="{FF2B5EF4-FFF2-40B4-BE49-F238E27FC236}">
                <a16:creationId xmlns:a16="http://schemas.microsoft.com/office/drawing/2014/main" id="{47FB9604-64BB-DCBE-47C0-A08ACD783F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7429" y="4694822"/>
            <a:ext cx="1728677" cy="1728677"/>
          </a:xfrm>
          <a:prstGeom prst="rect">
            <a:avLst/>
          </a:prstGeom>
          <a:noFill/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6E51C44-F517-9328-B240-DE52B52C54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5715" y="5699562"/>
            <a:ext cx="2597283" cy="72393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4ECFB31-B17B-750F-1E19-36EE37D2CE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3258" y="908716"/>
            <a:ext cx="8059480" cy="5836174"/>
          </a:xfrm>
          <a:prstGeom prst="rect">
            <a:avLst/>
          </a:prstGeom>
        </p:spPr>
      </p:pic>
      <p:sp>
        <p:nvSpPr>
          <p:cNvPr id="22" name="Callout: Right Arrow 21">
            <a:extLst>
              <a:ext uri="{FF2B5EF4-FFF2-40B4-BE49-F238E27FC236}">
                <a16:creationId xmlns:a16="http://schemas.microsoft.com/office/drawing/2014/main" id="{6ED4091C-C190-45FD-1495-813C5D0A7E2B}"/>
              </a:ext>
            </a:extLst>
          </p:cNvPr>
          <p:cNvSpPr/>
          <p:nvPr/>
        </p:nvSpPr>
        <p:spPr>
          <a:xfrm>
            <a:off x="364724" y="4233667"/>
            <a:ext cx="2009554" cy="344059"/>
          </a:xfrm>
          <a:prstGeom prst="rightArrow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Requestor</a:t>
            </a:r>
          </a:p>
        </p:txBody>
      </p:sp>
      <p:sp>
        <p:nvSpPr>
          <p:cNvPr id="23" name="Callout: Right Arrow 22">
            <a:extLst>
              <a:ext uri="{FF2B5EF4-FFF2-40B4-BE49-F238E27FC236}">
                <a16:creationId xmlns:a16="http://schemas.microsoft.com/office/drawing/2014/main" id="{FE2B178E-97C9-4A83-C6DF-D18800D0635D}"/>
              </a:ext>
            </a:extLst>
          </p:cNvPr>
          <p:cNvSpPr/>
          <p:nvPr/>
        </p:nvSpPr>
        <p:spPr>
          <a:xfrm>
            <a:off x="491990" y="2959933"/>
            <a:ext cx="2009554" cy="344059"/>
          </a:xfrm>
          <a:prstGeom prst="rightArrow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Quantity</a:t>
            </a:r>
          </a:p>
        </p:txBody>
      </p:sp>
      <p:sp>
        <p:nvSpPr>
          <p:cNvPr id="24" name="Callout: Right Arrow 23">
            <a:extLst>
              <a:ext uri="{FF2B5EF4-FFF2-40B4-BE49-F238E27FC236}">
                <a16:creationId xmlns:a16="http://schemas.microsoft.com/office/drawing/2014/main" id="{F562A3B5-451C-6C31-CD71-16D6EF655BBB}"/>
              </a:ext>
            </a:extLst>
          </p:cNvPr>
          <p:cNvSpPr/>
          <p:nvPr/>
        </p:nvSpPr>
        <p:spPr>
          <a:xfrm>
            <a:off x="1496767" y="2268940"/>
            <a:ext cx="2009554" cy="344059"/>
          </a:xfrm>
          <a:prstGeom prst="rightArrow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Resource</a:t>
            </a:r>
          </a:p>
        </p:txBody>
      </p:sp>
      <p:sp>
        <p:nvSpPr>
          <p:cNvPr id="25" name="Callout: Right Arrow 24">
            <a:extLst>
              <a:ext uri="{FF2B5EF4-FFF2-40B4-BE49-F238E27FC236}">
                <a16:creationId xmlns:a16="http://schemas.microsoft.com/office/drawing/2014/main" id="{C9126E77-1460-ED33-E9F6-BE92D2CC13B4}"/>
              </a:ext>
            </a:extLst>
          </p:cNvPr>
          <p:cNvSpPr/>
          <p:nvPr/>
        </p:nvSpPr>
        <p:spPr>
          <a:xfrm>
            <a:off x="5486399" y="2195372"/>
            <a:ext cx="1448009" cy="491193"/>
          </a:xfrm>
          <a:prstGeom prst="rightArrow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Arrival Date</a:t>
            </a:r>
          </a:p>
        </p:txBody>
      </p:sp>
      <p:sp>
        <p:nvSpPr>
          <p:cNvPr id="27" name="Callout: Up Arrow 26">
            <a:extLst>
              <a:ext uri="{FF2B5EF4-FFF2-40B4-BE49-F238E27FC236}">
                <a16:creationId xmlns:a16="http://schemas.microsoft.com/office/drawing/2014/main" id="{0DED628C-3E36-96EB-F2D5-F144BF3E60B2}"/>
              </a:ext>
            </a:extLst>
          </p:cNvPr>
          <p:cNvSpPr/>
          <p:nvPr/>
        </p:nvSpPr>
        <p:spPr>
          <a:xfrm>
            <a:off x="5029200" y="4577726"/>
            <a:ext cx="1066800" cy="491193"/>
          </a:xfrm>
          <a:prstGeom prst="upArrow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Priority</a:t>
            </a:r>
          </a:p>
        </p:txBody>
      </p:sp>
      <p:sp>
        <p:nvSpPr>
          <p:cNvPr id="28" name="Callout: Up Arrow 27">
            <a:extLst>
              <a:ext uri="{FF2B5EF4-FFF2-40B4-BE49-F238E27FC236}">
                <a16:creationId xmlns:a16="http://schemas.microsoft.com/office/drawing/2014/main" id="{6092DAD0-1AAA-AABF-FE96-A1D5C373C35B}"/>
              </a:ext>
            </a:extLst>
          </p:cNvPr>
          <p:cNvSpPr/>
          <p:nvPr/>
        </p:nvSpPr>
        <p:spPr>
          <a:xfrm>
            <a:off x="7792542" y="4662519"/>
            <a:ext cx="1549400" cy="406400"/>
          </a:xfrm>
          <a:prstGeom prst="upArrow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Authorization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34BBDDE0-4838-6EC8-E57E-528FA4A788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08742" y="1454601"/>
            <a:ext cx="876345" cy="2463927"/>
          </a:xfrm>
          <a:prstGeom prst="rect">
            <a:avLst/>
          </a:prstGeom>
        </p:spPr>
      </p:pic>
      <p:sp>
        <p:nvSpPr>
          <p:cNvPr id="32" name="Callout: Up Arrow 31">
            <a:extLst>
              <a:ext uri="{FF2B5EF4-FFF2-40B4-BE49-F238E27FC236}">
                <a16:creationId xmlns:a16="http://schemas.microsoft.com/office/drawing/2014/main" id="{7F5CA6CD-4C9C-388E-B88C-ABE2A019C80C}"/>
              </a:ext>
            </a:extLst>
          </p:cNvPr>
          <p:cNvSpPr/>
          <p:nvPr/>
        </p:nvSpPr>
        <p:spPr>
          <a:xfrm>
            <a:off x="7245455" y="5655130"/>
            <a:ext cx="1549400" cy="406400"/>
          </a:xfrm>
          <a:prstGeom prst="upArrow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Authorization</a:t>
            </a:r>
          </a:p>
        </p:txBody>
      </p:sp>
      <p:sp>
        <p:nvSpPr>
          <p:cNvPr id="33" name="Callout: Up Arrow 32">
            <a:extLst>
              <a:ext uri="{FF2B5EF4-FFF2-40B4-BE49-F238E27FC236}">
                <a16:creationId xmlns:a16="http://schemas.microsoft.com/office/drawing/2014/main" id="{1465A8FB-23E7-029B-F30E-2588EB78BF00}"/>
              </a:ext>
            </a:extLst>
          </p:cNvPr>
          <p:cNvSpPr/>
          <p:nvPr/>
        </p:nvSpPr>
        <p:spPr>
          <a:xfrm>
            <a:off x="7158133" y="6428395"/>
            <a:ext cx="1549400" cy="406400"/>
          </a:xfrm>
          <a:prstGeom prst="upArrow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Authorization</a:t>
            </a:r>
          </a:p>
        </p:txBody>
      </p:sp>
    </p:spTree>
    <p:extLst>
      <p:ext uri="{BB962C8B-B14F-4D97-AF65-F5344CB8AC3E}">
        <p14:creationId xmlns:p14="http://schemas.microsoft.com/office/powerpoint/2010/main" val="176014726"/>
      </p:ext>
    </p:extLst>
  </p:cSld>
  <p:clrMapOvr>
    <a:masterClrMapping/>
  </p:clrMapOvr>
  <p:transition spd="med">
    <p:pul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694299-4826-6CA5-73C5-098D7E0091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AAC5B15-5006-2C8B-E056-CBA3C1E1E3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9659"/>
            <a:ext cx="8916531" cy="5027044"/>
          </a:xfrm>
          <a:prstGeom prst="rect">
            <a:avLst/>
          </a:prstGeom>
        </p:spPr>
      </p:pic>
      <p:pic>
        <p:nvPicPr>
          <p:cNvPr id="5" name="Picture 4" descr="A round blue and white logo with text&#10;&#10;AI-generated content may be incorrect.">
            <a:extLst>
              <a:ext uri="{FF2B5EF4-FFF2-40B4-BE49-F238E27FC236}">
                <a16:creationId xmlns:a16="http://schemas.microsoft.com/office/drawing/2014/main" id="{757A8EE1-5DF9-C1B0-56C6-0B2FC52532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3220" y="77692"/>
            <a:ext cx="1658641" cy="1658641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38F8FD3-C0F7-A37D-03D2-148E788183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sz="1700" b="1" kern="1200" cap="all" baseline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Incident Overview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F0FC04B-6D46-4167-3706-B558B5E5AA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7691" y="5675617"/>
            <a:ext cx="4931746" cy="90721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A3DB163-6749-3DD1-88E6-18468BC2FBE8}"/>
              </a:ext>
            </a:extLst>
          </p:cNvPr>
          <p:cNvSpPr/>
          <p:nvPr/>
        </p:nvSpPr>
        <p:spPr>
          <a:xfrm>
            <a:off x="8912442" y="1856483"/>
            <a:ext cx="3279558" cy="370185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u="sng">
              <a:solidFill>
                <a:schemeClr val="tx1">
                  <a:lumMod val="50000"/>
                </a:schemeClr>
              </a:solidFill>
            </a:endParaRPr>
          </a:p>
          <a:p>
            <a:pPr marL="91440" indent="-91440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tx1">
                    <a:lumMod val="50000"/>
                  </a:schemeClr>
                </a:solidFill>
              </a:rPr>
              <a:t>At 15:38 on October 25, 2025, 53 cars and 2 locomotives on Train C13522, which consisted of 220 cars and 4 locomotives in total, derailed</a:t>
            </a:r>
          </a:p>
          <a:p>
            <a:pPr marL="91440" indent="-9144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tx1">
                    <a:lumMod val="50000"/>
                  </a:schemeClr>
                </a:solidFill>
              </a:rPr>
              <a:t>44 cars lost contents totaling 4,230 tons of coal</a:t>
            </a:r>
          </a:p>
          <a:p>
            <a:pPr marL="91440" indent="-9144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tx1">
                    <a:lumMod val="50000"/>
                  </a:schemeClr>
                </a:solidFill>
              </a:rPr>
              <a:t>Locomotives were holding approximately 6,900 gallons of diesel </a:t>
            </a:r>
          </a:p>
          <a:p>
            <a:pPr marL="365760" lvl="1" indent="-9144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tx1">
                    <a:lumMod val="50000"/>
                  </a:schemeClr>
                </a:solidFill>
              </a:rPr>
              <a:t>2,980 gallons of diesel presumed lost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122392286"/>
      </p:ext>
    </p:extLst>
  </p:cSld>
  <p:clrMapOvr>
    <a:masterClrMapping/>
  </p:clrMapOvr>
  <p:transition spd="med">
    <p:pull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A0965E-0093-A9E8-852C-C7FDDAE6E8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2C938D2-2701-3ADC-4B8D-204AE0C6D1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4493" y="1274047"/>
            <a:ext cx="8440850" cy="2301412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73C0C763-1175-06F2-E6D5-DCCF5A8A06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ICS 218: Resource Inventory </a:t>
            </a:r>
          </a:p>
        </p:txBody>
      </p:sp>
      <p:pic>
        <p:nvPicPr>
          <p:cNvPr id="8" name="Picture 7" descr="A round blue and white logo with text&#10;&#10;AI-generated content may be incorrect.">
            <a:extLst>
              <a:ext uri="{FF2B5EF4-FFF2-40B4-BE49-F238E27FC236}">
                <a16:creationId xmlns:a16="http://schemas.microsoft.com/office/drawing/2014/main" id="{20061007-3699-7473-202A-A3F1FAE897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6495" y="141109"/>
            <a:ext cx="1728677" cy="1728677"/>
          </a:xfrm>
          <a:prstGeom prst="rect">
            <a:avLst/>
          </a:prstGeom>
          <a:noFill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0480CC1-AA8C-1E68-A81C-DD0CDC7FB0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828" y="1411340"/>
            <a:ext cx="1289342" cy="120008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001C08A-A270-2420-E0C5-BD8C90FFD204}"/>
              </a:ext>
            </a:extLst>
          </p:cNvPr>
          <p:cNvSpPr txBox="1"/>
          <p:nvPr/>
        </p:nvSpPr>
        <p:spPr>
          <a:xfrm>
            <a:off x="0" y="2611420"/>
            <a:ext cx="1924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Daily Headcount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C33C52A-6717-DE1F-0D8D-3481E5F04D9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4469" r="3352" b="2933"/>
          <a:stretch>
            <a:fillRect/>
          </a:stretch>
        </p:blipFill>
        <p:spPr>
          <a:xfrm>
            <a:off x="671784" y="3714064"/>
            <a:ext cx="7812997" cy="29950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0998BA6-C408-BA3C-8F40-AD74880DBE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41340" y="5332197"/>
            <a:ext cx="1268821" cy="123812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C46A912-42C4-CF12-0419-5BA07CB6E46B}"/>
              </a:ext>
            </a:extLst>
          </p:cNvPr>
          <p:cNvSpPr txBox="1"/>
          <p:nvPr/>
        </p:nvSpPr>
        <p:spPr>
          <a:xfrm>
            <a:off x="8843481" y="4842272"/>
            <a:ext cx="1924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Equipment</a:t>
            </a:r>
          </a:p>
        </p:txBody>
      </p:sp>
    </p:spTree>
    <p:extLst>
      <p:ext uri="{BB962C8B-B14F-4D97-AF65-F5344CB8AC3E}">
        <p14:creationId xmlns:p14="http://schemas.microsoft.com/office/powerpoint/2010/main" val="3760885909"/>
      </p:ext>
    </p:extLst>
  </p:cSld>
  <p:clrMapOvr>
    <a:masterClrMapping/>
  </p:clrMapOvr>
  <p:transition spd="med">
    <p:pull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BDBA1004-2429-7D84-9446-EDAF4F9CAB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DE3C9B-B63F-D7D2-8148-F37B61E98F4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Stakeholders</a:t>
            </a:r>
          </a:p>
        </p:txBody>
      </p:sp>
      <p:pic>
        <p:nvPicPr>
          <p:cNvPr id="2" name="Picture 1" descr="A round blue and white logo with text&#10;&#10;AI-generated content may be incorrect.">
            <a:extLst>
              <a:ext uri="{FF2B5EF4-FFF2-40B4-BE49-F238E27FC236}">
                <a16:creationId xmlns:a16="http://schemas.microsoft.com/office/drawing/2014/main" id="{60872488-A8D2-6FB0-4144-F6051F2ECBF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52" y="2753360"/>
            <a:ext cx="2327711" cy="232771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14239571"/>
      </p:ext>
    </p:extLst>
  </p:cSld>
  <p:clrMapOvr>
    <a:masterClrMapping/>
  </p:clrMapOvr>
  <p:transition spd="med">
    <p:pull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9D6117-D9F5-4F81-5D25-8D26545C96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DEE2ABB-F582-8069-A079-3F9BE3773D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52475" y="1467667"/>
            <a:ext cx="8398532" cy="1848802"/>
          </a:xfrm>
        </p:spPr>
        <p:txBody>
          <a:bodyPr/>
          <a:lstStyle/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  <a:endParaRPr kumimoji="0" lang="en-US" sz="6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1" descr="A round blue and white logo with text&#10;&#10;AI-generated content may be incorrect.">
            <a:extLst>
              <a:ext uri="{FF2B5EF4-FFF2-40B4-BE49-F238E27FC236}">
                <a16:creationId xmlns:a16="http://schemas.microsoft.com/office/drawing/2014/main" id="{91BB1AB5-B68C-28A9-B56F-E38F7B4B63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52" y="2753360"/>
            <a:ext cx="2327711" cy="232771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27533110"/>
      </p:ext>
    </p:extLst>
  </p:cSld>
  <p:clrMapOvr>
    <a:masterClrMapping/>
  </p:clrMapOvr>
  <p:transition spd="med">
    <p:pull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construction workers standing in front of a crane&#10;&#10;AI-generated content may be incorrect.">
            <a:extLst>
              <a:ext uri="{FF2B5EF4-FFF2-40B4-BE49-F238E27FC236}">
                <a16:creationId xmlns:a16="http://schemas.microsoft.com/office/drawing/2014/main" id="{19EE45F5-2805-34CF-1679-E1D8CB790B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33" y="1244009"/>
            <a:ext cx="7299418" cy="547456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BAAFE28-2F7D-45ED-6070-1420A94273DF}"/>
              </a:ext>
            </a:extLst>
          </p:cNvPr>
          <p:cNvSpPr txBox="1"/>
          <p:nvPr/>
        </p:nvSpPr>
        <p:spPr>
          <a:xfrm>
            <a:off x="7655821" y="1919187"/>
            <a:ext cx="414669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13462"/>
                </a:solidFill>
              </a:rPr>
              <a:t>Incident Day Count: </a:t>
            </a:r>
            <a:r>
              <a:rPr lang="en-US" sz="3200" b="1">
                <a:solidFill>
                  <a:schemeClr val="accent3"/>
                </a:solidFill>
              </a:rPr>
              <a:t>29</a:t>
            </a:r>
          </a:p>
          <a:p>
            <a:pPr algn="ctr"/>
            <a:endParaRPr lang="en-US" sz="3200" b="1">
              <a:solidFill>
                <a:schemeClr val="accent3"/>
              </a:solidFill>
            </a:endParaRPr>
          </a:p>
          <a:p>
            <a:pPr marL="457200" indent="-457200" algn="ctr">
              <a:buFont typeface="Arial" panose="020B0604020202020204" pitchFamily="34" charset="0"/>
              <a:buChar char="•"/>
            </a:pPr>
            <a:endParaRPr lang="en-US" sz="3200" b="1">
              <a:solidFill>
                <a:srgbClr val="013462"/>
              </a:solidFill>
            </a:endParaRPr>
          </a:p>
        </p:txBody>
      </p:sp>
      <p:pic>
        <p:nvPicPr>
          <p:cNvPr id="9" name="Picture 8" descr="A round blue and white logo with text&#10;&#10;AI-generated content may be incorrect.">
            <a:extLst>
              <a:ext uri="{FF2B5EF4-FFF2-40B4-BE49-F238E27FC236}">
                <a16:creationId xmlns:a16="http://schemas.microsoft.com/office/drawing/2014/main" id="{7E8EF467-9F31-0553-10C7-FD90BEDC03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8390" y="141109"/>
            <a:ext cx="1728677" cy="1728677"/>
          </a:xfrm>
          <a:prstGeom prst="rect">
            <a:avLst/>
          </a:prstGeom>
          <a:noFill/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C118CB7A-0D42-2D94-E4B4-D40C7330EA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Summary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99242B-80E6-475B-555F-E2E4415A0BD8}"/>
              </a:ext>
            </a:extLst>
          </p:cNvPr>
          <p:cNvSpPr txBox="1"/>
          <p:nvPr/>
        </p:nvSpPr>
        <p:spPr>
          <a:xfrm>
            <a:off x="7751163" y="3108646"/>
            <a:ext cx="4402077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" indent="-9144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>
                <a:solidFill>
                  <a:srgbClr val="013462"/>
                </a:solidFill>
              </a:rPr>
              <a:t>Well-organized ICS command structure</a:t>
            </a:r>
          </a:p>
          <a:p>
            <a:pPr marL="91440" indent="-9144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>
                <a:solidFill>
                  <a:srgbClr val="013462"/>
                </a:solidFill>
              </a:rPr>
              <a:t>Exceptional leadership by CSX Hazmat</a:t>
            </a:r>
          </a:p>
          <a:p>
            <a:pPr marL="91440" indent="-9144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>
                <a:solidFill>
                  <a:srgbClr val="013462"/>
                </a:solidFill>
              </a:rPr>
              <a:t>Clear and consistent communication</a:t>
            </a:r>
          </a:p>
          <a:p>
            <a:pPr marL="91440" indent="-9144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>
                <a:solidFill>
                  <a:srgbClr val="013462"/>
                </a:solidFill>
              </a:rPr>
              <a:t>Safety first</a:t>
            </a:r>
          </a:p>
          <a:p>
            <a:pPr marL="91440" indent="-9144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>
                <a:solidFill>
                  <a:srgbClr val="013462"/>
                </a:solidFill>
              </a:rPr>
              <a:t>Effective planning, tracking, and resource allocations</a:t>
            </a:r>
          </a:p>
          <a:p>
            <a:pPr marL="91440" indent="-9144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>
                <a:solidFill>
                  <a:srgbClr val="013462"/>
                </a:solidFill>
              </a:rPr>
              <a:t>Successful collaboration with partners, regulators, and stakeholders</a:t>
            </a:r>
          </a:p>
          <a:p>
            <a:pPr marL="91440" indent="-9144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>
                <a:solidFill>
                  <a:srgbClr val="013462"/>
                </a:solidFill>
              </a:rPr>
              <a:t>Smooth transition for transfer of command</a:t>
            </a:r>
          </a:p>
          <a:p>
            <a:pPr marL="91440" indent="-9144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>
                <a:solidFill>
                  <a:srgbClr val="013462"/>
                </a:solidFill>
              </a:rPr>
              <a:t>Thirteen contractors and approximately 300 individuals worked as one team</a:t>
            </a:r>
          </a:p>
          <a:p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B10471E8-C4B5-7F10-66F9-FF4268ED1311}"/>
              </a:ext>
            </a:extLst>
          </p:cNvPr>
          <p:cNvSpPr/>
          <p:nvPr/>
        </p:nvSpPr>
        <p:spPr>
          <a:xfrm>
            <a:off x="9233480" y="2394992"/>
            <a:ext cx="991377" cy="713654"/>
          </a:xfrm>
          <a:custGeom>
            <a:avLst/>
            <a:gdLst>
              <a:gd name="csX0" fmla="*/ 417218 w 991377"/>
              <a:gd name="csY0" fmla="*/ 43803 h 713654"/>
              <a:gd name="csX1" fmla="*/ 268363 w 991377"/>
              <a:gd name="csY1" fmla="*/ 65068 h 713654"/>
              <a:gd name="csX2" fmla="*/ 236465 w 991377"/>
              <a:gd name="csY2" fmla="*/ 86333 h 713654"/>
              <a:gd name="csX3" fmla="*/ 193935 w 991377"/>
              <a:gd name="csY3" fmla="*/ 96966 h 713654"/>
              <a:gd name="csX4" fmla="*/ 87609 w 991377"/>
              <a:gd name="csY4" fmla="*/ 171394 h 713654"/>
              <a:gd name="csX5" fmla="*/ 55711 w 991377"/>
              <a:gd name="csY5" fmla="*/ 213924 h 713654"/>
              <a:gd name="csX6" fmla="*/ 23814 w 991377"/>
              <a:gd name="csY6" fmla="*/ 245822 h 713654"/>
              <a:gd name="csX7" fmla="*/ 34446 w 991377"/>
              <a:gd name="csY7" fmla="*/ 543533 h 713654"/>
              <a:gd name="csX8" fmla="*/ 140772 w 991377"/>
              <a:gd name="csY8" fmla="*/ 628594 h 713654"/>
              <a:gd name="csX9" fmla="*/ 342791 w 991377"/>
              <a:gd name="csY9" fmla="*/ 703022 h 713654"/>
              <a:gd name="csX10" fmla="*/ 406586 w 991377"/>
              <a:gd name="csY10" fmla="*/ 713654 h 713654"/>
              <a:gd name="csX11" fmla="*/ 768093 w 991377"/>
              <a:gd name="csY11" fmla="*/ 703022 h 713654"/>
              <a:gd name="csX12" fmla="*/ 810623 w 991377"/>
              <a:gd name="csY12" fmla="*/ 681757 h 713654"/>
              <a:gd name="csX13" fmla="*/ 863786 w 991377"/>
              <a:gd name="csY13" fmla="*/ 660492 h 713654"/>
              <a:gd name="csX14" fmla="*/ 948846 w 991377"/>
              <a:gd name="csY14" fmla="*/ 554166 h 713654"/>
              <a:gd name="csX15" fmla="*/ 991377 w 991377"/>
              <a:gd name="csY15" fmla="*/ 447840 h 713654"/>
              <a:gd name="csX16" fmla="*/ 938214 w 991377"/>
              <a:gd name="csY16" fmla="*/ 182026 h 713654"/>
              <a:gd name="csX17" fmla="*/ 906316 w 991377"/>
              <a:gd name="csY17" fmla="*/ 160761 h 713654"/>
              <a:gd name="csX18" fmla="*/ 757460 w 991377"/>
              <a:gd name="csY18" fmla="*/ 65068 h 713654"/>
              <a:gd name="csX19" fmla="*/ 693665 w 991377"/>
              <a:gd name="csY19" fmla="*/ 43803 h 713654"/>
              <a:gd name="csX20" fmla="*/ 619237 w 991377"/>
              <a:gd name="csY20" fmla="*/ 11905 h 713654"/>
              <a:gd name="csX21" fmla="*/ 310893 w 991377"/>
              <a:gd name="csY21" fmla="*/ 1273 h 71365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</a:cxnLst>
            <a:rect l="l" t="t" r="r" b="b"/>
            <a:pathLst>
              <a:path w="991377" h="713654" fill="none" extrusionOk="0">
                <a:moveTo>
                  <a:pt x="417218" y="43803"/>
                </a:moveTo>
                <a:cubicBezTo>
                  <a:pt x="366092" y="53918"/>
                  <a:pt x="312648" y="47611"/>
                  <a:pt x="268363" y="65068"/>
                </a:cubicBezTo>
                <a:cubicBezTo>
                  <a:pt x="257396" y="68456"/>
                  <a:pt x="248188" y="80815"/>
                  <a:pt x="236465" y="86333"/>
                </a:cubicBezTo>
                <a:cubicBezTo>
                  <a:pt x="223914" y="92644"/>
                  <a:pt x="207130" y="93638"/>
                  <a:pt x="193935" y="96966"/>
                </a:cubicBezTo>
                <a:cubicBezTo>
                  <a:pt x="152016" y="124261"/>
                  <a:pt x="120977" y="132708"/>
                  <a:pt x="87609" y="171394"/>
                </a:cubicBezTo>
                <a:cubicBezTo>
                  <a:pt x="77017" y="182469"/>
                  <a:pt x="67646" y="199771"/>
                  <a:pt x="55711" y="213924"/>
                </a:cubicBezTo>
                <a:cubicBezTo>
                  <a:pt x="44238" y="224694"/>
                  <a:pt x="35419" y="234232"/>
                  <a:pt x="23814" y="245822"/>
                </a:cubicBezTo>
                <a:cubicBezTo>
                  <a:pt x="-3203" y="378740"/>
                  <a:pt x="-16216" y="384112"/>
                  <a:pt x="34446" y="543533"/>
                </a:cubicBezTo>
                <a:cubicBezTo>
                  <a:pt x="42816" y="566878"/>
                  <a:pt x="127325" y="624763"/>
                  <a:pt x="140772" y="628594"/>
                </a:cubicBezTo>
                <a:cubicBezTo>
                  <a:pt x="251483" y="683841"/>
                  <a:pt x="254892" y="686111"/>
                  <a:pt x="342791" y="703022"/>
                </a:cubicBezTo>
                <a:cubicBezTo>
                  <a:pt x="366282" y="706950"/>
                  <a:pt x="385920" y="710730"/>
                  <a:pt x="406586" y="713654"/>
                </a:cubicBezTo>
                <a:cubicBezTo>
                  <a:pt x="535680" y="718337"/>
                  <a:pt x="651483" y="721239"/>
                  <a:pt x="768093" y="703022"/>
                </a:cubicBezTo>
                <a:cubicBezTo>
                  <a:pt x="785286" y="703152"/>
                  <a:pt x="794247" y="685664"/>
                  <a:pt x="810623" y="681757"/>
                </a:cubicBezTo>
                <a:cubicBezTo>
                  <a:pt x="826554" y="675504"/>
                  <a:pt x="846613" y="667703"/>
                  <a:pt x="863786" y="660492"/>
                </a:cubicBezTo>
                <a:cubicBezTo>
                  <a:pt x="904320" y="619891"/>
                  <a:pt x="920685" y="605430"/>
                  <a:pt x="948846" y="554166"/>
                </a:cubicBezTo>
                <a:cubicBezTo>
                  <a:pt x="965916" y="520024"/>
                  <a:pt x="991377" y="447841"/>
                  <a:pt x="991377" y="447840"/>
                </a:cubicBezTo>
                <a:cubicBezTo>
                  <a:pt x="981351" y="409596"/>
                  <a:pt x="1008597" y="217516"/>
                  <a:pt x="938214" y="182026"/>
                </a:cubicBezTo>
                <a:cubicBezTo>
                  <a:pt x="927218" y="174484"/>
                  <a:pt x="915223" y="167488"/>
                  <a:pt x="906316" y="160761"/>
                </a:cubicBezTo>
                <a:cubicBezTo>
                  <a:pt x="862532" y="97848"/>
                  <a:pt x="876552" y="102467"/>
                  <a:pt x="757460" y="65068"/>
                </a:cubicBezTo>
                <a:cubicBezTo>
                  <a:pt x="736307" y="56845"/>
                  <a:pt x="715466" y="49248"/>
                  <a:pt x="693665" y="43803"/>
                </a:cubicBezTo>
                <a:cubicBezTo>
                  <a:pt x="663979" y="34464"/>
                  <a:pt x="647716" y="14653"/>
                  <a:pt x="619237" y="11905"/>
                </a:cubicBezTo>
                <a:cubicBezTo>
                  <a:pt x="551691" y="-10240"/>
                  <a:pt x="363619" y="1000"/>
                  <a:pt x="310893" y="1273"/>
                </a:cubicBezTo>
              </a:path>
              <a:path w="991377" h="713654" stroke="0" extrusionOk="0">
                <a:moveTo>
                  <a:pt x="417218" y="43803"/>
                </a:moveTo>
                <a:cubicBezTo>
                  <a:pt x="361324" y="47020"/>
                  <a:pt x="310633" y="56035"/>
                  <a:pt x="268363" y="65068"/>
                </a:cubicBezTo>
                <a:cubicBezTo>
                  <a:pt x="258004" y="68433"/>
                  <a:pt x="248041" y="81304"/>
                  <a:pt x="236465" y="86333"/>
                </a:cubicBezTo>
                <a:cubicBezTo>
                  <a:pt x="221472" y="93614"/>
                  <a:pt x="208000" y="94043"/>
                  <a:pt x="193935" y="96966"/>
                </a:cubicBezTo>
                <a:cubicBezTo>
                  <a:pt x="150102" y="120094"/>
                  <a:pt x="124127" y="137638"/>
                  <a:pt x="87609" y="171394"/>
                </a:cubicBezTo>
                <a:cubicBezTo>
                  <a:pt x="78520" y="184333"/>
                  <a:pt x="68779" y="197311"/>
                  <a:pt x="55711" y="213924"/>
                </a:cubicBezTo>
                <a:cubicBezTo>
                  <a:pt x="44802" y="225169"/>
                  <a:pt x="33731" y="235862"/>
                  <a:pt x="23814" y="245822"/>
                </a:cubicBezTo>
                <a:cubicBezTo>
                  <a:pt x="-2854" y="377142"/>
                  <a:pt x="-18265" y="385099"/>
                  <a:pt x="34446" y="543533"/>
                </a:cubicBezTo>
                <a:cubicBezTo>
                  <a:pt x="42839" y="567563"/>
                  <a:pt x="129130" y="622481"/>
                  <a:pt x="140772" y="628594"/>
                </a:cubicBezTo>
                <a:cubicBezTo>
                  <a:pt x="250154" y="683562"/>
                  <a:pt x="255666" y="687481"/>
                  <a:pt x="342791" y="703022"/>
                </a:cubicBezTo>
                <a:cubicBezTo>
                  <a:pt x="365248" y="708733"/>
                  <a:pt x="385511" y="712082"/>
                  <a:pt x="406586" y="713654"/>
                </a:cubicBezTo>
                <a:cubicBezTo>
                  <a:pt x="537398" y="725990"/>
                  <a:pt x="651451" y="716845"/>
                  <a:pt x="768093" y="703022"/>
                </a:cubicBezTo>
                <a:cubicBezTo>
                  <a:pt x="785423" y="700436"/>
                  <a:pt x="796231" y="687759"/>
                  <a:pt x="810623" y="681757"/>
                </a:cubicBezTo>
                <a:cubicBezTo>
                  <a:pt x="826277" y="674298"/>
                  <a:pt x="844623" y="666585"/>
                  <a:pt x="863786" y="660492"/>
                </a:cubicBezTo>
                <a:cubicBezTo>
                  <a:pt x="900468" y="620730"/>
                  <a:pt x="920766" y="605258"/>
                  <a:pt x="948846" y="554166"/>
                </a:cubicBezTo>
                <a:cubicBezTo>
                  <a:pt x="965917" y="520023"/>
                  <a:pt x="991377" y="447840"/>
                  <a:pt x="991377" y="447840"/>
                </a:cubicBezTo>
                <a:cubicBezTo>
                  <a:pt x="983413" y="430356"/>
                  <a:pt x="1004100" y="226105"/>
                  <a:pt x="938214" y="182026"/>
                </a:cubicBezTo>
                <a:cubicBezTo>
                  <a:pt x="922919" y="175276"/>
                  <a:pt x="918771" y="171316"/>
                  <a:pt x="906316" y="160761"/>
                </a:cubicBezTo>
                <a:cubicBezTo>
                  <a:pt x="862699" y="99390"/>
                  <a:pt x="874577" y="104897"/>
                  <a:pt x="757460" y="65068"/>
                </a:cubicBezTo>
                <a:cubicBezTo>
                  <a:pt x="737567" y="60697"/>
                  <a:pt x="713628" y="52355"/>
                  <a:pt x="693665" y="43803"/>
                </a:cubicBezTo>
                <a:cubicBezTo>
                  <a:pt x="668948" y="31393"/>
                  <a:pt x="643711" y="17985"/>
                  <a:pt x="619237" y="11905"/>
                </a:cubicBezTo>
                <a:cubicBezTo>
                  <a:pt x="550359" y="-1308"/>
                  <a:pt x="358783" y="5249"/>
                  <a:pt x="310893" y="1273"/>
                </a:cubicBezTo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417218 w 991377"/>
                      <a:gd name="connsiteY0" fmla="*/ 43803 h 713654"/>
                      <a:gd name="connsiteX1" fmla="*/ 268363 w 991377"/>
                      <a:gd name="connsiteY1" fmla="*/ 65068 h 713654"/>
                      <a:gd name="connsiteX2" fmla="*/ 236465 w 991377"/>
                      <a:gd name="connsiteY2" fmla="*/ 86333 h 713654"/>
                      <a:gd name="connsiteX3" fmla="*/ 193935 w 991377"/>
                      <a:gd name="connsiteY3" fmla="*/ 96966 h 713654"/>
                      <a:gd name="connsiteX4" fmla="*/ 87609 w 991377"/>
                      <a:gd name="connsiteY4" fmla="*/ 171394 h 713654"/>
                      <a:gd name="connsiteX5" fmla="*/ 55711 w 991377"/>
                      <a:gd name="connsiteY5" fmla="*/ 213924 h 713654"/>
                      <a:gd name="connsiteX6" fmla="*/ 23814 w 991377"/>
                      <a:gd name="connsiteY6" fmla="*/ 245822 h 713654"/>
                      <a:gd name="connsiteX7" fmla="*/ 34446 w 991377"/>
                      <a:gd name="connsiteY7" fmla="*/ 543533 h 713654"/>
                      <a:gd name="connsiteX8" fmla="*/ 140772 w 991377"/>
                      <a:gd name="connsiteY8" fmla="*/ 628594 h 713654"/>
                      <a:gd name="connsiteX9" fmla="*/ 342791 w 991377"/>
                      <a:gd name="connsiteY9" fmla="*/ 703022 h 713654"/>
                      <a:gd name="connsiteX10" fmla="*/ 406586 w 991377"/>
                      <a:gd name="connsiteY10" fmla="*/ 713654 h 713654"/>
                      <a:gd name="connsiteX11" fmla="*/ 768093 w 991377"/>
                      <a:gd name="connsiteY11" fmla="*/ 703022 h 713654"/>
                      <a:gd name="connsiteX12" fmla="*/ 810623 w 991377"/>
                      <a:gd name="connsiteY12" fmla="*/ 681757 h 713654"/>
                      <a:gd name="connsiteX13" fmla="*/ 863786 w 991377"/>
                      <a:gd name="connsiteY13" fmla="*/ 660492 h 713654"/>
                      <a:gd name="connsiteX14" fmla="*/ 948846 w 991377"/>
                      <a:gd name="connsiteY14" fmla="*/ 554166 h 713654"/>
                      <a:gd name="connsiteX15" fmla="*/ 991377 w 991377"/>
                      <a:gd name="connsiteY15" fmla="*/ 447840 h 713654"/>
                      <a:gd name="connsiteX16" fmla="*/ 938214 w 991377"/>
                      <a:gd name="connsiteY16" fmla="*/ 182026 h 713654"/>
                      <a:gd name="connsiteX17" fmla="*/ 906316 w 991377"/>
                      <a:gd name="connsiteY17" fmla="*/ 160761 h 713654"/>
                      <a:gd name="connsiteX18" fmla="*/ 757460 w 991377"/>
                      <a:gd name="connsiteY18" fmla="*/ 65068 h 713654"/>
                      <a:gd name="connsiteX19" fmla="*/ 693665 w 991377"/>
                      <a:gd name="connsiteY19" fmla="*/ 43803 h 713654"/>
                      <a:gd name="connsiteX20" fmla="*/ 619237 w 991377"/>
                      <a:gd name="connsiteY20" fmla="*/ 11905 h 713654"/>
                      <a:gd name="connsiteX21" fmla="*/ 310893 w 991377"/>
                      <a:gd name="connsiteY21" fmla="*/ 1273 h 7136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991377" h="713654">
                        <a:moveTo>
                          <a:pt x="417218" y="43803"/>
                        </a:moveTo>
                        <a:cubicBezTo>
                          <a:pt x="367600" y="50891"/>
                          <a:pt x="317153" y="53588"/>
                          <a:pt x="268363" y="65068"/>
                        </a:cubicBezTo>
                        <a:cubicBezTo>
                          <a:pt x="255924" y="67995"/>
                          <a:pt x="248211" y="81299"/>
                          <a:pt x="236465" y="86333"/>
                        </a:cubicBezTo>
                        <a:cubicBezTo>
                          <a:pt x="223034" y="92089"/>
                          <a:pt x="208112" y="93422"/>
                          <a:pt x="193935" y="96966"/>
                        </a:cubicBezTo>
                        <a:cubicBezTo>
                          <a:pt x="152867" y="121607"/>
                          <a:pt x="122259" y="136745"/>
                          <a:pt x="87609" y="171394"/>
                        </a:cubicBezTo>
                        <a:cubicBezTo>
                          <a:pt x="75078" y="183925"/>
                          <a:pt x="67244" y="200469"/>
                          <a:pt x="55711" y="213924"/>
                        </a:cubicBezTo>
                        <a:cubicBezTo>
                          <a:pt x="45925" y="225341"/>
                          <a:pt x="34446" y="235189"/>
                          <a:pt x="23814" y="245822"/>
                        </a:cubicBezTo>
                        <a:cubicBezTo>
                          <a:pt x="-2715" y="378466"/>
                          <a:pt x="-16670" y="382882"/>
                          <a:pt x="34446" y="543533"/>
                        </a:cubicBezTo>
                        <a:cubicBezTo>
                          <a:pt x="41930" y="567054"/>
                          <a:pt x="128007" y="622211"/>
                          <a:pt x="140772" y="628594"/>
                        </a:cubicBezTo>
                        <a:cubicBezTo>
                          <a:pt x="250974" y="683695"/>
                          <a:pt x="255194" y="687095"/>
                          <a:pt x="342791" y="703022"/>
                        </a:cubicBezTo>
                        <a:cubicBezTo>
                          <a:pt x="364002" y="706878"/>
                          <a:pt x="385321" y="710110"/>
                          <a:pt x="406586" y="713654"/>
                        </a:cubicBezTo>
                        <a:cubicBezTo>
                          <a:pt x="527088" y="710110"/>
                          <a:pt x="647912" y="712510"/>
                          <a:pt x="768093" y="703022"/>
                        </a:cubicBezTo>
                        <a:cubicBezTo>
                          <a:pt x="783894" y="701775"/>
                          <a:pt x="796139" y="688194"/>
                          <a:pt x="810623" y="681757"/>
                        </a:cubicBezTo>
                        <a:cubicBezTo>
                          <a:pt x="828064" y="674005"/>
                          <a:pt x="846065" y="667580"/>
                          <a:pt x="863786" y="660492"/>
                        </a:cubicBezTo>
                        <a:cubicBezTo>
                          <a:pt x="903343" y="620934"/>
                          <a:pt x="922021" y="607816"/>
                          <a:pt x="948846" y="554166"/>
                        </a:cubicBezTo>
                        <a:cubicBezTo>
                          <a:pt x="965917" y="520024"/>
                          <a:pt x="991377" y="447840"/>
                          <a:pt x="991377" y="447840"/>
                        </a:cubicBezTo>
                        <a:cubicBezTo>
                          <a:pt x="989688" y="419135"/>
                          <a:pt x="1002060" y="224589"/>
                          <a:pt x="938214" y="182026"/>
                        </a:cubicBezTo>
                        <a:lnTo>
                          <a:pt x="906316" y="160761"/>
                        </a:lnTo>
                        <a:cubicBezTo>
                          <a:pt x="864012" y="97306"/>
                          <a:pt x="876620" y="104788"/>
                          <a:pt x="757460" y="65068"/>
                        </a:cubicBezTo>
                        <a:cubicBezTo>
                          <a:pt x="736195" y="57980"/>
                          <a:pt x="714586" y="51850"/>
                          <a:pt x="693665" y="43803"/>
                        </a:cubicBezTo>
                        <a:cubicBezTo>
                          <a:pt x="668472" y="34113"/>
                          <a:pt x="645511" y="18087"/>
                          <a:pt x="619237" y="11905"/>
                        </a:cubicBezTo>
                        <a:cubicBezTo>
                          <a:pt x="545575" y="-5427"/>
                          <a:pt x="360100" y="1273"/>
                          <a:pt x="310893" y="1273"/>
                        </a:cubicBezTo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52407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4230847"/>
      </p:ext>
    </p:extLst>
  </p:cSld>
  <p:clrMapOvr>
    <a:masterClrMapping/>
  </p:clrMapOvr>
  <p:transition spd="med">
    <p:pull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C9480B61-7DAE-D70A-43E9-99380917C2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round blue and white logo with text&#10;&#10;AI-generated content may be incorrect.">
            <a:extLst>
              <a:ext uri="{FF2B5EF4-FFF2-40B4-BE49-F238E27FC236}">
                <a16:creationId xmlns:a16="http://schemas.microsoft.com/office/drawing/2014/main" id="{C2FDD4AC-B0DA-E7B4-BCA1-868FFC54C9B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6495" y="141109"/>
            <a:ext cx="1728677" cy="1728677"/>
          </a:xfrm>
          <a:prstGeom prst="rect">
            <a:avLst/>
          </a:prstGeom>
          <a:noFill/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DB650C5-19B7-AEB4-6DC2-9AD40891A3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614" y="2760611"/>
            <a:ext cx="9273143" cy="94709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Joseph L. Taylor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Director Hazardous Materials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500 water street, j-275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Jacksonville, </a:t>
            </a:r>
            <a:r>
              <a:rPr lang="en-US" dirty="0" err="1">
                <a:solidFill>
                  <a:schemeClr val="tx1"/>
                </a:solidFill>
              </a:rPr>
              <a:t>fl</a:t>
            </a:r>
            <a:r>
              <a:rPr lang="en-US" dirty="0">
                <a:solidFill>
                  <a:schemeClr val="tx1"/>
                </a:solidFill>
              </a:rPr>
              <a:t> 32202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757-710-4650 phone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joe_taylor@csx.com</a:t>
            </a:r>
            <a:br>
              <a:rPr lang="en-US" dirty="0">
                <a:solidFill>
                  <a:schemeClr val="tx1"/>
                </a:solidFill>
              </a:rPr>
            </a:b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1-800-232-0144 </a:t>
            </a:r>
            <a:r>
              <a:rPr lang="en-US" dirty="0" err="1">
                <a:solidFill>
                  <a:schemeClr val="tx1"/>
                </a:solidFill>
              </a:rPr>
              <a:t>csx</a:t>
            </a:r>
            <a:r>
              <a:rPr lang="en-US" dirty="0">
                <a:solidFill>
                  <a:schemeClr val="tx1"/>
                </a:solidFill>
              </a:rPr>
              <a:t> public safety coordination center</a:t>
            </a:r>
          </a:p>
        </p:txBody>
      </p:sp>
    </p:spTree>
    <p:extLst>
      <p:ext uri="{BB962C8B-B14F-4D97-AF65-F5344CB8AC3E}">
        <p14:creationId xmlns:p14="http://schemas.microsoft.com/office/powerpoint/2010/main" val="4070616145"/>
      </p:ext>
    </p:extLst>
  </p:cSld>
  <p:clrMapOvr>
    <a:masterClrMapping/>
  </p:clrMapOvr>
  <p:transition spd="med">
    <p:pull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7B4CD2-0E9C-CEA9-6F32-EC9403F808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559C064-0E86-5366-9F3A-75F5182359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39" y="991106"/>
            <a:ext cx="10238350" cy="5772271"/>
          </a:xfrm>
          <a:prstGeom prst="rect">
            <a:avLst/>
          </a:prstGeom>
        </p:spPr>
      </p:pic>
      <p:pic>
        <p:nvPicPr>
          <p:cNvPr id="5" name="Picture 4" descr="A round blue and white logo with text&#10;&#10;AI-generated content may be incorrect.">
            <a:extLst>
              <a:ext uri="{FF2B5EF4-FFF2-40B4-BE49-F238E27FC236}">
                <a16:creationId xmlns:a16="http://schemas.microsoft.com/office/drawing/2014/main" id="{EF600E12-37EA-ED86-D099-F20F778445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3220" y="77692"/>
            <a:ext cx="1658641" cy="1658641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556F527-A863-9875-BC16-8EE78AF8B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sz="1700" b="1" kern="1200" cap="all" baseline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Primary Incident Challenges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DAD64CE-2834-63DC-DB16-FE715FE2A6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2709" y="5950790"/>
            <a:ext cx="4931746" cy="9072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28B24DA-4A40-ABD0-0DB1-08C7EBD554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74039" y="2314824"/>
            <a:ext cx="997001" cy="2806844"/>
          </a:xfrm>
          <a:prstGeom prst="rect">
            <a:avLst/>
          </a:prstGeom>
        </p:spPr>
      </p:pic>
      <p:sp>
        <p:nvSpPr>
          <p:cNvPr id="8" name="Rectangle: Single Corner Rounded 7">
            <a:extLst>
              <a:ext uri="{FF2B5EF4-FFF2-40B4-BE49-F238E27FC236}">
                <a16:creationId xmlns:a16="http://schemas.microsoft.com/office/drawing/2014/main" id="{4B5E542D-5488-3C64-5633-EE27270FB5D1}"/>
              </a:ext>
            </a:extLst>
          </p:cNvPr>
          <p:cNvSpPr/>
          <p:nvPr/>
        </p:nvSpPr>
        <p:spPr>
          <a:xfrm>
            <a:off x="425302" y="1233377"/>
            <a:ext cx="4837814" cy="2360723"/>
          </a:xfrm>
          <a:prstGeom prst="round1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b="1">
                <a:solidFill>
                  <a:schemeClr val="tx1">
                    <a:lumMod val="50000"/>
                  </a:schemeClr>
                </a:solidFill>
              </a:rPr>
              <a:t>Derailment length</a:t>
            </a:r>
            <a:r>
              <a:rPr lang="en-US">
                <a:solidFill>
                  <a:schemeClr val="tx1">
                    <a:lumMod val="50000"/>
                  </a:schemeClr>
                </a:solidFill>
              </a:rPr>
              <a:t>: approximately ¾ mile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>
                    <a:lumMod val="50000"/>
                  </a:schemeClr>
                </a:solidFill>
              </a:rPr>
              <a:t>Derailment occurred in </a:t>
            </a:r>
            <a:r>
              <a:rPr lang="en-US" b="1">
                <a:solidFill>
                  <a:schemeClr val="tx1">
                    <a:lumMod val="50000"/>
                  </a:schemeClr>
                </a:solidFill>
              </a:rPr>
              <a:t>wetlands</a:t>
            </a:r>
            <a:r>
              <a:rPr lang="en-US">
                <a:solidFill>
                  <a:schemeClr val="tx1">
                    <a:lumMod val="50000"/>
                  </a:schemeClr>
                </a:solidFill>
              </a:rPr>
              <a:t> of the Chickahominy River watershed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b="1">
                <a:solidFill>
                  <a:schemeClr val="tx1">
                    <a:lumMod val="50000"/>
                  </a:schemeClr>
                </a:solidFill>
              </a:rPr>
              <a:t>Access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>
                    <a:lumMod val="50000"/>
                  </a:schemeClr>
                </a:solidFill>
              </a:rPr>
              <a:t>Four </a:t>
            </a:r>
            <a:r>
              <a:rPr lang="en-US" b="1">
                <a:solidFill>
                  <a:schemeClr val="tx1">
                    <a:lumMod val="50000"/>
                  </a:schemeClr>
                </a:solidFill>
              </a:rPr>
              <a:t>bridges</a:t>
            </a:r>
            <a:r>
              <a:rPr lang="en-US">
                <a:solidFill>
                  <a:schemeClr val="tx1">
                    <a:lumMod val="50000"/>
                  </a:schemeClr>
                </a:solidFill>
              </a:rPr>
              <a:t> affected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>
                    <a:lumMod val="50000"/>
                  </a:schemeClr>
                </a:solidFill>
              </a:rPr>
              <a:t>Sediment and petroleum control and containment in waterways</a:t>
            </a:r>
          </a:p>
        </p:txBody>
      </p:sp>
    </p:spTree>
    <p:extLst>
      <p:ext uri="{BB962C8B-B14F-4D97-AF65-F5344CB8AC3E}">
        <p14:creationId xmlns:p14="http://schemas.microsoft.com/office/powerpoint/2010/main" val="855238058"/>
      </p:ext>
    </p:extLst>
  </p:cSld>
  <p:clrMapOvr>
    <a:masterClrMapping/>
  </p:clrMapOvr>
  <p:transition spd="med">
    <p:pull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2A3798-E7C3-15B9-07AE-9EEB6888E8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C93A41-B50C-E200-67B2-6231F772D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sz="1700" b="1" kern="1200" cap="all" baseline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Incident Photographs – October 25-26, 2025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B53BE25-A5CE-FA5B-DCE9-A4195B537F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6968" y="3000245"/>
            <a:ext cx="997001" cy="2806844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3F321ABF-1E7B-EAD7-38BF-31A60EBD552B}"/>
              </a:ext>
            </a:extLst>
          </p:cNvPr>
          <p:cNvGrpSpPr/>
          <p:nvPr/>
        </p:nvGrpSpPr>
        <p:grpSpPr>
          <a:xfrm>
            <a:off x="467504" y="5356712"/>
            <a:ext cx="3954100" cy="900753"/>
            <a:chOff x="1470612" y="6214602"/>
            <a:chExt cx="5278691" cy="1286790"/>
          </a:xfrm>
        </p:grpSpPr>
        <p:sp>
          <p:nvSpPr>
            <p:cNvPr id="11" name="Rectangle: Single Corner Rounded 10">
              <a:extLst>
                <a:ext uri="{FF2B5EF4-FFF2-40B4-BE49-F238E27FC236}">
                  <a16:creationId xmlns:a16="http://schemas.microsoft.com/office/drawing/2014/main" id="{D7B820D3-5FDA-1CF8-9E44-C65BC70FEB2B}"/>
                </a:ext>
              </a:extLst>
            </p:cNvPr>
            <p:cNvSpPr/>
            <p:nvPr/>
          </p:nvSpPr>
          <p:spPr>
            <a:xfrm>
              <a:off x="3079003" y="6214602"/>
              <a:ext cx="3670300" cy="1286790"/>
            </a:xfrm>
            <a:prstGeom prst="round1Rect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u="sng"/>
                <a:t>October 26, 2025</a:t>
              </a:r>
            </a:p>
            <a:p>
              <a:pPr algn="ctr"/>
              <a:r>
                <a:rPr lang="en-US" sz="1400"/>
                <a:t>Wrecking crew equipment in wetlands prior to swamp mat installation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C2C8C0A-C0A2-B202-46C3-6E91D68810D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70612" y="6214602"/>
              <a:ext cx="1404939" cy="1143000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6B81867-FCD8-A174-2D4B-B5AD09242A76}"/>
              </a:ext>
            </a:extLst>
          </p:cNvPr>
          <p:cNvGrpSpPr/>
          <p:nvPr/>
        </p:nvGrpSpPr>
        <p:grpSpPr>
          <a:xfrm>
            <a:off x="6972338" y="1905514"/>
            <a:ext cx="3801701" cy="951987"/>
            <a:chOff x="1090317" y="5714996"/>
            <a:chExt cx="5075239" cy="1359981"/>
          </a:xfrm>
        </p:grpSpPr>
        <p:sp>
          <p:nvSpPr>
            <p:cNvPr id="15" name="Rectangle: Single Corner Rounded 14">
              <a:extLst>
                <a:ext uri="{FF2B5EF4-FFF2-40B4-BE49-F238E27FC236}">
                  <a16:creationId xmlns:a16="http://schemas.microsoft.com/office/drawing/2014/main" id="{16470914-CBDA-2225-2E6C-B90C2E43DEBF}"/>
                </a:ext>
              </a:extLst>
            </p:cNvPr>
            <p:cNvSpPr/>
            <p:nvPr/>
          </p:nvSpPr>
          <p:spPr>
            <a:xfrm>
              <a:off x="2495256" y="5714996"/>
              <a:ext cx="3670300" cy="1359981"/>
            </a:xfrm>
            <a:prstGeom prst="round1Rect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u="sng"/>
                <a:t>November 15, 2025 </a:t>
              </a:r>
            </a:p>
            <a:p>
              <a:pPr algn="ctr"/>
              <a:r>
                <a:rPr lang="en-US" sz="1400"/>
                <a:t>Survey of new access road to assess impacts to delineated wetlands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7071D7F4-CFE4-00DB-DA37-6CBEBDF4D1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90317" y="5741456"/>
              <a:ext cx="1404938" cy="1143000"/>
            </a:xfrm>
            <a:prstGeom prst="rect">
              <a:avLst/>
            </a:prstGeom>
          </p:spPr>
        </p:pic>
      </p:grpSp>
      <p:pic>
        <p:nvPicPr>
          <p:cNvPr id="8" name="Picture 7" descr="A broken roof with trees in the background&#10;&#10;AI-generated content may be incorrect.">
            <a:extLst>
              <a:ext uri="{FF2B5EF4-FFF2-40B4-BE49-F238E27FC236}">
                <a16:creationId xmlns:a16="http://schemas.microsoft.com/office/drawing/2014/main" id="{71431FCE-A89E-E216-C976-60366EB918A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0911"/>
            <a:ext cx="12192000" cy="2825012"/>
          </a:xfrm>
          <a:prstGeom prst="rect">
            <a:avLst/>
          </a:prstGeom>
        </p:spPr>
      </p:pic>
      <p:pic>
        <p:nvPicPr>
          <p:cNvPr id="13" name="Picture 12" descr="A dirt road with trees and a blue sky&#10;&#10;AI-generated content may be incorrect.">
            <a:extLst>
              <a:ext uri="{FF2B5EF4-FFF2-40B4-BE49-F238E27FC236}">
                <a16:creationId xmlns:a16="http://schemas.microsoft.com/office/drawing/2014/main" id="{31CF93EE-85FE-D0B1-7DEF-40EB480A4AD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3875923"/>
            <a:ext cx="3976103" cy="2982077"/>
          </a:xfrm>
          <a:prstGeom prst="rect">
            <a:avLst/>
          </a:prstGeom>
        </p:spPr>
      </p:pic>
      <p:pic>
        <p:nvPicPr>
          <p:cNvPr id="18" name="Picture 17" descr="A train on the side of a road&#10;&#10;AI-generated content may be incorrect.">
            <a:extLst>
              <a:ext uri="{FF2B5EF4-FFF2-40B4-BE49-F238E27FC236}">
                <a16:creationId xmlns:a16="http://schemas.microsoft.com/office/drawing/2014/main" id="{50297E64-CBFB-FC1D-9A9A-729C30EDA63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976104" y="3875922"/>
            <a:ext cx="3976104" cy="2982078"/>
          </a:xfrm>
          <a:prstGeom prst="rect">
            <a:avLst/>
          </a:prstGeom>
        </p:spPr>
      </p:pic>
      <p:pic>
        <p:nvPicPr>
          <p:cNvPr id="22" name="Picture 21" descr="A pile of wood and metal objects&#10;&#10;AI-generated content may be incorrect.">
            <a:extLst>
              <a:ext uri="{FF2B5EF4-FFF2-40B4-BE49-F238E27FC236}">
                <a16:creationId xmlns:a16="http://schemas.microsoft.com/office/drawing/2014/main" id="{CBD8D203-1880-4AA5-D9D0-F7B22838F26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2204" y="3875920"/>
            <a:ext cx="4239796" cy="2982080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6128CA0-AEA2-C342-AA04-B5EE679522BA}"/>
              </a:ext>
            </a:extLst>
          </p:cNvPr>
          <p:cNvCxnSpPr>
            <a:cxnSpLocks/>
          </p:cNvCxnSpPr>
          <p:nvPr/>
        </p:nvCxnSpPr>
        <p:spPr>
          <a:xfrm>
            <a:off x="3976103" y="3875920"/>
            <a:ext cx="0" cy="3050252"/>
          </a:xfrm>
          <a:prstGeom prst="line">
            <a:avLst/>
          </a:prstGeom>
          <a:ln w="28575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9913D9A8-4C3D-3027-6A97-9EE8A376FC36}"/>
              </a:ext>
            </a:extLst>
          </p:cNvPr>
          <p:cNvCxnSpPr>
            <a:cxnSpLocks/>
          </p:cNvCxnSpPr>
          <p:nvPr/>
        </p:nvCxnSpPr>
        <p:spPr>
          <a:xfrm>
            <a:off x="7952204" y="3875920"/>
            <a:ext cx="0" cy="3050252"/>
          </a:xfrm>
          <a:prstGeom prst="line">
            <a:avLst/>
          </a:prstGeom>
          <a:ln w="28575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BA3DBF2-C7EE-75C2-A92B-F4C88B4D5C49}"/>
              </a:ext>
            </a:extLst>
          </p:cNvPr>
          <p:cNvCxnSpPr>
            <a:cxnSpLocks/>
          </p:cNvCxnSpPr>
          <p:nvPr/>
        </p:nvCxnSpPr>
        <p:spPr>
          <a:xfrm>
            <a:off x="0" y="3875920"/>
            <a:ext cx="12192000" cy="0"/>
          </a:xfrm>
          <a:prstGeom prst="line">
            <a:avLst/>
          </a:prstGeom>
          <a:ln w="28575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2704F8B-DE33-D4CA-AC80-1AF99FCBF370}"/>
              </a:ext>
            </a:extLst>
          </p:cNvPr>
          <p:cNvCxnSpPr>
            <a:cxnSpLocks/>
          </p:cNvCxnSpPr>
          <p:nvPr/>
        </p:nvCxnSpPr>
        <p:spPr>
          <a:xfrm>
            <a:off x="0" y="1059681"/>
            <a:ext cx="12192000" cy="0"/>
          </a:xfrm>
          <a:prstGeom prst="line">
            <a:avLst/>
          </a:prstGeom>
          <a:ln w="28575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5" name="Picture 4" descr="A round blue and white logo with text&#10;&#10;AI-generated content may be incorrect.">
            <a:extLst>
              <a:ext uri="{FF2B5EF4-FFF2-40B4-BE49-F238E27FC236}">
                <a16:creationId xmlns:a16="http://schemas.microsoft.com/office/drawing/2014/main" id="{1DCF84B9-FA05-83E2-016A-C3AAC99C32C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3220" y="77692"/>
            <a:ext cx="1658641" cy="165864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64272379"/>
      </p:ext>
    </p:extLst>
  </p:cSld>
  <p:clrMapOvr>
    <a:masterClrMapping/>
  </p:clrMapOvr>
  <p:transition spd="med">
    <p:pull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E55B84-B8BF-FBAA-82D6-2280800A63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BB074303-50DA-E2F5-0DD0-F73E8D8747AA}"/>
              </a:ext>
            </a:extLst>
          </p:cNvPr>
          <p:cNvGrpSpPr/>
          <p:nvPr/>
        </p:nvGrpSpPr>
        <p:grpSpPr>
          <a:xfrm>
            <a:off x="6972338" y="1905514"/>
            <a:ext cx="3801701" cy="951987"/>
            <a:chOff x="1090317" y="5714996"/>
            <a:chExt cx="5075239" cy="1359981"/>
          </a:xfrm>
        </p:grpSpPr>
        <p:sp>
          <p:nvSpPr>
            <p:cNvPr id="15" name="Rectangle: Single Corner Rounded 14">
              <a:extLst>
                <a:ext uri="{FF2B5EF4-FFF2-40B4-BE49-F238E27FC236}">
                  <a16:creationId xmlns:a16="http://schemas.microsoft.com/office/drawing/2014/main" id="{2B204D4D-4938-2A9F-A39D-F1A043C41A19}"/>
                </a:ext>
              </a:extLst>
            </p:cNvPr>
            <p:cNvSpPr/>
            <p:nvPr/>
          </p:nvSpPr>
          <p:spPr>
            <a:xfrm>
              <a:off x="2495256" y="5714996"/>
              <a:ext cx="3670300" cy="1359981"/>
            </a:xfrm>
            <a:prstGeom prst="round1Rect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u="sng"/>
                <a:t>November 15, 2025 </a:t>
              </a:r>
            </a:p>
            <a:p>
              <a:pPr algn="ctr"/>
              <a:r>
                <a:rPr lang="en-US" sz="1400"/>
                <a:t>Survey of new access road to assess impacts to delineated wetlands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F6DEB588-F0AC-2283-931D-B8B4CB7B38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90317" y="5741456"/>
              <a:ext cx="1404938" cy="1143000"/>
            </a:xfrm>
            <a:prstGeom prst="rect">
              <a:avLst/>
            </a:prstGeom>
          </p:spPr>
        </p:pic>
      </p:grpSp>
      <p:pic>
        <p:nvPicPr>
          <p:cNvPr id="9" name="Picture 8" descr="A pile of wood and metal&#10;&#10;AI-generated content may be incorrect.">
            <a:extLst>
              <a:ext uri="{FF2B5EF4-FFF2-40B4-BE49-F238E27FC236}">
                <a16:creationId xmlns:a16="http://schemas.microsoft.com/office/drawing/2014/main" id="{8AB1F5E0-4074-D11B-BAE7-4B5D430272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94655" y="1770513"/>
            <a:ext cx="5800169" cy="43501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460A3D4-46FD-2A89-C2DF-3E097F756C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sz="1700" b="1" kern="1200" cap="all" baseline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Incident Photographs – October 25-26, 2025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F6CB0C1-639D-6679-6E84-5FB853668B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56968" y="3000245"/>
            <a:ext cx="997001" cy="2806844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C2FD52C1-65AE-D17D-1C00-0375FACF588C}"/>
              </a:ext>
            </a:extLst>
          </p:cNvPr>
          <p:cNvGrpSpPr/>
          <p:nvPr/>
        </p:nvGrpSpPr>
        <p:grpSpPr>
          <a:xfrm>
            <a:off x="467504" y="5356712"/>
            <a:ext cx="3954100" cy="900753"/>
            <a:chOff x="1470612" y="6214602"/>
            <a:chExt cx="5278691" cy="1286790"/>
          </a:xfrm>
        </p:grpSpPr>
        <p:sp>
          <p:nvSpPr>
            <p:cNvPr id="11" name="Rectangle: Single Corner Rounded 10">
              <a:extLst>
                <a:ext uri="{FF2B5EF4-FFF2-40B4-BE49-F238E27FC236}">
                  <a16:creationId xmlns:a16="http://schemas.microsoft.com/office/drawing/2014/main" id="{870206A7-5C3D-B753-34DB-BF39D48DF27B}"/>
                </a:ext>
              </a:extLst>
            </p:cNvPr>
            <p:cNvSpPr/>
            <p:nvPr/>
          </p:nvSpPr>
          <p:spPr>
            <a:xfrm>
              <a:off x="3079003" y="6214602"/>
              <a:ext cx="3670300" cy="1286790"/>
            </a:xfrm>
            <a:prstGeom prst="round1Rect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u="sng"/>
                <a:t>October 26, 2025</a:t>
              </a:r>
            </a:p>
            <a:p>
              <a:pPr algn="ctr"/>
              <a:r>
                <a:rPr lang="en-US" sz="1400"/>
                <a:t>Wrecking crew equipment in wetlands prior to swamp mat installation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99309E5-6E05-D19B-D10F-6C9A4ED618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70612" y="6214602"/>
              <a:ext cx="1404939" cy="1143000"/>
            </a:xfrm>
            <a:prstGeom prst="rect">
              <a:avLst/>
            </a:prstGeom>
          </p:spPr>
        </p:pic>
      </p:grpSp>
      <p:pic>
        <p:nvPicPr>
          <p:cNvPr id="4" name="Picture 3" descr="A wooden bridge with a broken bridge&#10;&#10;AI-generated content may be incorrect.">
            <a:extLst>
              <a:ext uri="{FF2B5EF4-FFF2-40B4-BE49-F238E27FC236}">
                <a16:creationId xmlns:a16="http://schemas.microsoft.com/office/drawing/2014/main" id="{5D91B64E-5EC4-F04B-700A-B9ABF2B3FBF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25021" y="1770516"/>
            <a:ext cx="5800165" cy="4350124"/>
          </a:xfrm>
          <a:prstGeom prst="rect">
            <a:avLst/>
          </a:prstGeom>
        </p:spPr>
      </p:pic>
      <p:pic>
        <p:nvPicPr>
          <p:cNvPr id="19" name="Picture 18" descr="A train wreck near a road&#10;&#10;AI-generated content may be incorrect.">
            <a:extLst>
              <a:ext uri="{FF2B5EF4-FFF2-40B4-BE49-F238E27FC236}">
                <a16:creationId xmlns:a16="http://schemas.microsoft.com/office/drawing/2014/main" id="{D5647FCC-1865-4C67-46D0-F1A2D7D6C67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16858" y="1782854"/>
            <a:ext cx="5800166" cy="4350125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7BDF433-A529-4DFE-4FBA-84807E411C97}"/>
              </a:ext>
            </a:extLst>
          </p:cNvPr>
          <p:cNvCxnSpPr/>
          <p:nvPr/>
        </p:nvCxnSpPr>
        <p:spPr>
          <a:xfrm>
            <a:off x="4350124" y="1045492"/>
            <a:ext cx="0" cy="5875261"/>
          </a:xfrm>
          <a:prstGeom prst="line">
            <a:avLst/>
          </a:prstGeom>
          <a:ln w="28575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0EB7F80-EC8B-96BF-88B8-9571BD1694F4}"/>
              </a:ext>
            </a:extLst>
          </p:cNvPr>
          <p:cNvCxnSpPr/>
          <p:nvPr/>
        </p:nvCxnSpPr>
        <p:spPr>
          <a:xfrm>
            <a:off x="7829552" y="1045492"/>
            <a:ext cx="0" cy="5875261"/>
          </a:xfrm>
          <a:prstGeom prst="line">
            <a:avLst/>
          </a:prstGeom>
          <a:ln w="28575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9BD4A51-5663-70EF-874F-CDE61C34B597}"/>
              </a:ext>
            </a:extLst>
          </p:cNvPr>
          <p:cNvCxnSpPr>
            <a:cxnSpLocks/>
          </p:cNvCxnSpPr>
          <p:nvPr/>
        </p:nvCxnSpPr>
        <p:spPr>
          <a:xfrm>
            <a:off x="0" y="1059681"/>
            <a:ext cx="12192000" cy="0"/>
          </a:xfrm>
          <a:prstGeom prst="line">
            <a:avLst/>
          </a:prstGeom>
          <a:ln w="28575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5" name="Picture 4" descr="A round blue and white logo with text&#10;&#10;AI-generated content may be incorrect.">
            <a:extLst>
              <a:ext uri="{FF2B5EF4-FFF2-40B4-BE49-F238E27FC236}">
                <a16:creationId xmlns:a16="http://schemas.microsoft.com/office/drawing/2014/main" id="{113618C3-05CC-411B-01F5-0F4F518023E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3220" y="77692"/>
            <a:ext cx="1658641" cy="165864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72342565"/>
      </p:ext>
    </p:extLst>
  </p:cSld>
  <p:clrMapOvr>
    <a:masterClrMapping/>
  </p:clrMapOvr>
  <p:transition spd="med">
    <p:pull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02D048-8E88-826E-2888-284B3FEEBC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erson looking at a truck that has been destroyed&#10;&#10;AI-generated content may be incorrect.">
            <a:extLst>
              <a:ext uri="{FF2B5EF4-FFF2-40B4-BE49-F238E27FC236}">
                <a16:creationId xmlns:a16="http://schemas.microsoft.com/office/drawing/2014/main" id="{A7F34C83-B8DF-5798-9DFE-48AE58A585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56" t="11224" r="-615"/>
          <a:stretch>
            <a:fillRect/>
          </a:stretch>
        </p:blipFill>
        <p:spPr>
          <a:xfrm rot="10800000">
            <a:off x="6934020" y="1080876"/>
            <a:ext cx="5257980" cy="456677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785FB7F-21D2-5857-B225-436077AB3F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sz="1700" b="1" kern="1200" cap="all" baseline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Incident Photographs – October 25-26, 2025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9B3D49D-33B9-50AF-F41E-3AC8A7248D51}"/>
              </a:ext>
            </a:extLst>
          </p:cNvPr>
          <p:cNvGrpSpPr/>
          <p:nvPr/>
        </p:nvGrpSpPr>
        <p:grpSpPr>
          <a:xfrm>
            <a:off x="467504" y="5356712"/>
            <a:ext cx="3954100" cy="900753"/>
            <a:chOff x="1470612" y="6214602"/>
            <a:chExt cx="5278691" cy="1286790"/>
          </a:xfrm>
        </p:grpSpPr>
        <p:sp>
          <p:nvSpPr>
            <p:cNvPr id="11" name="Rectangle: Single Corner Rounded 10">
              <a:extLst>
                <a:ext uri="{FF2B5EF4-FFF2-40B4-BE49-F238E27FC236}">
                  <a16:creationId xmlns:a16="http://schemas.microsoft.com/office/drawing/2014/main" id="{6700725A-37B6-D47F-64EC-9C7F44753087}"/>
                </a:ext>
              </a:extLst>
            </p:cNvPr>
            <p:cNvSpPr/>
            <p:nvPr/>
          </p:nvSpPr>
          <p:spPr>
            <a:xfrm>
              <a:off x="3079003" y="6214602"/>
              <a:ext cx="3670300" cy="1286790"/>
            </a:xfrm>
            <a:prstGeom prst="round1Rect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u="sng"/>
                <a:t>October 26, 2025</a:t>
              </a:r>
            </a:p>
            <a:p>
              <a:pPr algn="ctr"/>
              <a:r>
                <a:rPr lang="en-US" sz="1400"/>
                <a:t>Wrecking crew equipment in wetlands prior to swamp mat installation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19D86AF-06B0-1AE3-F045-143B8101D1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70612" y="6214602"/>
              <a:ext cx="1404939" cy="1143000"/>
            </a:xfrm>
            <a:prstGeom prst="rect">
              <a:avLst/>
            </a:prstGeom>
          </p:spPr>
        </p:pic>
      </p:grp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83D9D25-BE2F-87C3-AC05-05D0495A72A9}"/>
              </a:ext>
            </a:extLst>
          </p:cNvPr>
          <p:cNvCxnSpPr/>
          <p:nvPr/>
        </p:nvCxnSpPr>
        <p:spPr>
          <a:xfrm>
            <a:off x="4350124" y="1045492"/>
            <a:ext cx="0" cy="5875261"/>
          </a:xfrm>
          <a:prstGeom prst="line">
            <a:avLst/>
          </a:prstGeom>
          <a:ln w="28575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71C0FD3-ED52-7529-7365-5C10D6A0FE23}"/>
              </a:ext>
            </a:extLst>
          </p:cNvPr>
          <p:cNvCxnSpPr>
            <a:cxnSpLocks/>
          </p:cNvCxnSpPr>
          <p:nvPr/>
        </p:nvCxnSpPr>
        <p:spPr>
          <a:xfrm>
            <a:off x="0" y="1059681"/>
            <a:ext cx="12192000" cy="0"/>
          </a:xfrm>
          <a:prstGeom prst="line">
            <a:avLst/>
          </a:prstGeom>
          <a:ln w="28575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5" name="Picture 4" descr="A round blue and white logo with text&#10;&#10;AI-generated content may be incorrect.">
            <a:extLst>
              <a:ext uri="{FF2B5EF4-FFF2-40B4-BE49-F238E27FC236}">
                <a16:creationId xmlns:a16="http://schemas.microsoft.com/office/drawing/2014/main" id="{D35EF808-8E9E-34C5-517A-0B62BB8CED0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3220" y="77692"/>
            <a:ext cx="1658641" cy="1658641"/>
          </a:xfrm>
          <a:prstGeom prst="rect">
            <a:avLst/>
          </a:prstGeom>
          <a:noFill/>
        </p:spPr>
      </p:pic>
      <p:pic>
        <p:nvPicPr>
          <p:cNvPr id="7" name="Picture 6" descr="A large machine in a pile of dirt&#10;&#10;AI-generated content may be incorrect.">
            <a:extLst>
              <a:ext uri="{FF2B5EF4-FFF2-40B4-BE49-F238E27FC236}">
                <a16:creationId xmlns:a16="http://schemas.microsoft.com/office/drawing/2014/main" id="{6284B13F-5726-6FEF-7B13-4905FAA6C9B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78" b="1499"/>
          <a:stretch>
            <a:fillRect/>
          </a:stretch>
        </p:blipFill>
        <p:spPr>
          <a:xfrm>
            <a:off x="0" y="1073871"/>
            <a:ext cx="6954352" cy="5784129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162A33A-0737-7893-C665-6BA38A2C5E31}"/>
              </a:ext>
            </a:extLst>
          </p:cNvPr>
          <p:cNvCxnSpPr/>
          <p:nvPr/>
        </p:nvCxnSpPr>
        <p:spPr>
          <a:xfrm>
            <a:off x="6954352" y="1059681"/>
            <a:ext cx="0" cy="5875261"/>
          </a:xfrm>
          <a:prstGeom prst="line">
            <a:avLst/>
          </a:prstGeom>
          <a:ln w="28575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E1DF6C62-10CF-4E14-AE25-FC17093B42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72403" y="5749439"/>
            <a:ext cx="5029458" cy="1016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196537"/>
      </p:ext>
    </p:extLst>
  </p:cSld>
  <p:clrMapOvr>
    <a:masterClrMapping/>
  </p:clrMapOvr>
  <p:transition spd="med">
    <p:pull/>
  </p:transition>
</p:sld>
</file>

<file path=ppt/theme/theme1.xml><?xml version="1.0" encoding="utf-8"?>
<a:theme xmlns:a="http://schemas.openxmlformats.org/drawingml/2006/main" name="Office Theme">
  <a:themeElements>
    <a:clrScheme name="CSX Updated Brand Colors">
      <a:dk1>
        <a:srgbClr val="515151"/>
      </a:dk1>
      <a:lt1>
        <a:srgbClr val="FFFFFF"/>
      </a:lt1>
      <a:dk2>
        <a:srgbClr val="003461"/>
      </a:dk2>
      <a:lt2>
        <a:srgbClr val="E7E6E6"/>
      </a:lt2>
      <a:accent1>
        <a:srgbClr val="798685"/>
      </a:accent1>
      <a:accent2>
        <a:srgbClr val="003461"/>
      </a:accent2>
      <a:accent3>
        <a:srgbClr val="F9A01B"/>
      </a:accent3>
      <a:accent4>
        <a:srgbClr val="798685"/>
      </a:accent4>
      <a:accent5>
        <a:srgbClr val="FFFFFF"/>
      </a:accent5>
      <a:accent6>
        <a:srgbClr val="FFFFFF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06F337114856543BBD1036367F01CB1" ma:contentTypeVersion="16" ma:contentTypeDescription="Create a new document." ma:contentTypeScope="" ma:versionID="01367b608976ae7a9bb1c44659950232">
  <xsd:schema xmlns:xsd="http://www.w3.org/2001/XMLSchema" xmlns:xs="http://www.w3.org/2001/XMLSchema" xmlns:p="http://schemas.microsoft.com/office/2006/metadata/properties" xmlns:ns2="d2704535-100e-4911-874c-d9f9a4c92c15" xmlns:ns3="b8378721-a5a6-4f4d-a9ab-2b74044890ef" targetNamespace="http://schemas.microsoft.com/office/2006/metadata/properties" ma:root="true" ma:fieldsID="5b5e2efd6b0623acd724ef1e3c8dc285" ns2:_="" ns3:_="">
    <xsd:import namespace="d2704535-100e-4911-874c-d9f9a4c92c15"/>
    <xsd:import namespace="b8378721-a5a6-4f4d-a9ab-2b74044890e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SearchPropertie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2704535-100e-4911-874c-d9f9a4c92c1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398f7704-4cb5-4654-957b-bb8768465fd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1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2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8378721-a5a6-4f4d-a9ab-2b74044890ef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0021108c-0446-4690-aaaf-8e9f86177bf2}" ma:internalName="TaxCatchAll" ma:showField="CatchAllData" ma:web="b8378721-a5a6-4f4d-a9ab-2b74044890e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2704535-100e-4911-874c-d9f9a4c92c15">
      <Terms xmlns="http://schemas.microsoft.com/office/infopath/2007/PartnerControls"/>
    </lcf76f155ced4ddcb4097134ff3c332f>
    <TaxCatchAll xmlns="b8378721-a5a6-4f4d-a9ab-2b74044890ef" xsi:nil="true"/>
  </documentManagement>
</p:properties>
</file>

<file path=customXml/itemProps1.xml><?xml version="1.0" encoding="utf-8"?>
<ds:datastoreItem xmlns:ds="http://schemas.openxmlformats.org/officeDocument/2006/customXml" ds:itemID="{B51FF170-CDD5-4360-8A6E-C8F357EBD37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2704535-100e-4911-874c-d9f9a4c92c15"/>
    <ds:schemaRef ds:uri="b8378721-a5a6-4f4d-a9ab-2b74044890e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8D70C83-850E-4F78-937D-2232CE2041B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DAC7443-59FE-4240-B64D-45071939D152}">
  <ds:schemaRefs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http://www.w3.org/XML/1998/namespace"/>
    <ds:schemaRef ds:uri="http://schemas.microsoft.com/office/2006/documentManagement/types"/>
    <ds:schemaRef ds:uri="http://schemas.microsoft.com/office/2006/metadata/properties"/>
    <ds:schemaRef ds:uri="b8378721-a5a6-4f4d-a9ab-2b74044890ef"/>
    <ds:schemaRef ds:uri="d2704535-100e-4911-874c-d9f9a4c92c15"/>
    <ds:schemaRef ds:uri="http://purl.org/dc/dcmitype/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2185</Words>
  <Application>Microsoft Office PowerPoint</Application>
  <PresentationFormat>Widescreen</PresentationFormat>
  <Paragraphs>442</Paragraphs>
  <Slides>55</Slides>
  <Notes>7</Notes>
  <HiddenSlides>7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58" baseType="lpstr">
      <vt:lpstr>Arial</vt:lpstr>
      <vt:lpstr>Calibri</vt:lpstr>
      <vt:lpstr>Office Theme</vt:lpstr>
      <vt:lpstr>Incident Response Summary Providence Forge, Virginia</vt:lpstr>
      <vt:lpstr>PowerPoint Presentation</vt:lpstr>
      <vt:lpstr>PowerPoint Presentation</vt:lpstr>
      <vt:lpstr>Location</vt:lpstr>
      <vt:lpstr>Incident Overview</vt:lpstr>
      <vt:lpstr>Primary Incident Challenges</vt:lpstr>
      <vt:lpstr>Incident Photographs – October 25-26, 2025</vt:lpstr>
      <vt:lpstr>Incident Photographs – October 25-26, 2025</vt:lpstr>
      <vt:lpstr>Incident Photographs – October 25-26, 2025</vt:lpstr>
      <vt:lpstr>Primary Incident Challenges - Access</vt:lpstr>
      <vt:lpstr>Primary Incident Challenges - Access</vt:lpstr>
      <vt:lpstr>Primary Incident Challenges - Access</vt:lpstr>
      <vt:lpstr>PowerPoint Presentation</vt:lpstr>
      <vt:lpstr>Pre-Incident Satellite Image – April 26, 2021</vt:lpstr>
      <vt:lpstr>PowerPoint Presentation</vt:lpstr>
      <vt:lpstr>Car Layout</vt:lpstr>
      <vt:lpstr>PowerPoint Presentation</vt:lpstr>
      <vt:lpstr>Unified Command</vt:lpstr>
      <vt:lpstr>Organizational Chart</vt:lpstr>
      <vt:lpstr>CSX Organizational Chart</vt:lpstr>
      <vt:lpstr>PowerPoint Presentation</vt:lpstr>
      <vt:lpstr>Incident objectives</vt:lpstr>
      <vt:lpstr>Incident objectives</vt:lpstr>
      <vt:lpstr>Incident objectives</vt:lpstr>
      <vt:lpstr>Incident objectives</vt:lpstr>
      <vt:lpstr>PowerPoint Presentation</vt:lpstr>
      <vt:lpstr>Timeline – Week 1</vt:lpstr>
      <vt:lpstr>Timeline – Week 2</vt:lpstr>
      <vt:lpstr>Timeline – Week 3</vt:lpstr>
      <vt:lpstr>Timeline – Week 4</vt:lpstr>
      <vt:lpstr>Timeline – Demobilization</vt:lpstr>
      <vt:lpstr>PowerPoint Presentation</vt:lpstr>
      <vt:lpstr>PowerPoint Presentation</vt:lpstr>
      <vt:lpstr>Bridge Repair and replacement</vt:lpstr>
      <vt:lpstr>PowerPoint Presentation</vt:lpstr>
      <vt:lpstr>Containment </vt:lpstr>
      <vt:lpstr>Recovery </vt:lpstr>
      <vt:lpstr>PowerPoint Presentation</vt:lpstr>
      <vt:lpstr>Waste Streams</vt:lpstr>
      <vt:lpstr>Waste Tracking</vt:lpstr>
      <vt:lpstr>Waste Tracking</vt:lpstr>
      <vt:lpstr>PowerPoint Presentation</vt:lpstr>
      <vt:lpstr>Monitoring Locations</vt:lpstr>
      <vt:lpstr>Monitoring Frequency</vt:lpstr>
      <vt:lpstr>Surface Water Monitoring Data Collection</vt:lpstr>
      <vt:lpstr>Surface Water Analytical Data Highlights</vt:lpstr>
      <vt:lpstr>PowerPoint Presentation</vt:lpstr>
      <vt:lpstr>ICS Recordkeeping</vt:lpstr>
      <vt:lpstr>ICS 213: Resource Requests</vt:lpstr>
      <vt:lpstr>ICS 218: Resource Inventory </vt:lpstr>
      <vt:lpstr>PowerPoint Presentation</vt:lpstr>
      <vt:lpstr>PowerPoint Presentation</vt:lpstr>
      <vt:lpstr>Summary</vt:lpstr>
      <vt:lpstr>PowerPoint Presentation</vt:lpstr>
      <vt:lpstr>Joseph L. Taylor Director Hazardous Materials 500 water street, j-275 Jacksonville, fl 32202 757-710-4650 phone joe_taylor@csx.com  1-800-232-0144 csx public safety coordination center</vt:lpstr>
    </vt:vector>
  </TitlesOfParts>
  <Company>CSX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Scully, Mike</dc:creator>
  <cp:lastModifiedBy>Taylor, Joe</cp:lastModifiedBy>
  <cp:revision>8</cp:revision>
  <dcterms:created xsi:type="dcterms:W3CDTF">2023-04-03T19:12:14Z</dcterms:created>
  <dcterms:modified xsi:type="dcterms:W3CDTF">2026-05-07T02:27:36Z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0x010100706F337114856543BBD1036367F01CB1</vt:lpwstr>
  </property>
  <property fmtid="{D5CDD505-2E9C-101B-9397-08002B2CF9AE}" pid="3" name="MediaServiceImageTags">
    <vt:lpwstr/>
  </property>
</Properties>
</file>