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7" r:id="rId5"/>
    <p:sldId id="335" r:id="rId6"/>
    <p:sldId id="336" r:id="rId7"/>
    <p:sldId id="337" r:id="rId8"/>
    <p:sldId id="341" r:id="rId9"/>
    <p:sldId id="339" r:id="rId1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28214F-43AF-4027-A3F4-F71FB3E243F0}" v="1" dt="2025-01-21T22:29:01.5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r, Gerald M LT USCG SEC SAN DIEGO (USA)" userId="ec6e680f-4308-4df8-8857-88ba9bce36c6" providerId="ADAL" clId="{31B3E998-AC51-4752-8444-2A68A858B1E3}"/>
    <pc:docChg chg="undo custSel modSld">
      <pc:chgData name="Carr, Gerald M LT USCG SEC SAN DIEGO (USA)" userId="ec6e680f-4308-4df8-8857-88ba9bce36c6" providerId="ADAL" clId="{31B3E998-AC51-4752-8444-2A68A858B1E3}" dt="2025-01-15T21:23:50.827" v="630" actId="20577"/>
      <pc:docMkLst>
        <pc:docMk/>
      </pc:docMkLst>
      <pc:sldChg chg="addSp delSp modSp mod">
        <pc:chgData name="Carr, Gerald M LT USCG SEC SAN DIEGO (USA)" userId="ec6e680f-4308-4df8-8857-88ba9bce36c6" providerId="ADAL" clId="{31B3E998-AC51-4752-8444-2A68A858B1E3}" dt="2025-01-15T21:23:50.827" v="630" actId="20577"/>
        <pc:sldMkLst>
          <pc:docMk/>
          <pc:sldMk cId="3355349465" sldId="335"/>
        </pc:sldMkLst>
        <pc:spChg chg="del mod">
          <ac:chgData name="Carr, Gerald M LT USCG SEC SAN DIEGO (USA)" userId="ec6e680f-4308-4df8-8857-88ba9bce36c6" providerId="ADAL" clId="{31B3E998-AC51-4752-8444-2A68A858B1E3}" dt="2025-01-15T20:11:52.891" v="233" actId="478"/>
          <ac:spMkLst>
            <pc:docMk/>
            <pc:sldMk cId="3355349465" sldId="335"/>
            <ac:spMk id="2" creationId="{5BB1294E-03E6-883C-3ABE-E361721DA673}"/>
          </ac:spMkLst>
        </pc:spChg>
        <pc:spChg chg="del">
          <ac:chgData name="Carr, Gerald M LT USCG SEC SAN DIEGO (USA)" userId="ec6e680f-4308-4df8-8857-88ba9bce36c6" providerId="ADAL" clId="{31B3E998-AC51-4752-8444-2A68A858B1E3}" dt="2025-01-15T20:02:16.208" v="0"/>
          <ac:spMkLst>
            <pc:docMk/>
            <pc:sldMk cId="3355349465" sldId="335"/>
            <ac:spMk id="3" creationId="{0ED4EF2A-2914-DE4D-0375-17442BBEC15E}"/>
          </ac:spMkLst>
        </pc:spChg>
        <pc:spChg chg="add mod">
          <ac:chgData name="Carr, Gerald M LT USCG SEC SAN DIEGO (USA)" userId="ec6e680f-4308-4df8-8857-88ba9bce36c6" providerId="ADAL" clId="{31B3E998-AC51-4752-8444-2A68A858B1E3}" dt="2025-01-15T21:20:16.559" v="606" actId="20577"/>
          <ac:spMkLst>
            <pc:docMk/>
            <pc:sldMk cId="3355349465" sldId="335"/>
            <ac:spMk id="5" creationId="{D3F0F7B2-8C0A-E9BC-399E-289BC8F23FC9}"/>
          </ac:spMkLst>
        </pc:spChg>
        <pc:spChg chg="add mod">
          <ac:chgData name="Carr, Gerald M LT USCG SEC SAN DIEGO (USA)" userId="ec6e680f-4308-4df8-8857-88ba9bce36c6" providerId="ADAL" clId="{31B3E998-AC51-4752-8444-2A68A858B1E3}" dt="2025-01-15T21:23:50.827" v="630" actId="20577"/>
          <ac:spMkLst>
            <pc:docMk/>
            <pc:sldMk cId="3355349465" sldId="335"/>
            <ac:spMk id="26" creationId="{DD6FC642-C00E-85C2-7704-526DDC0B13C0}"/>
          </ac:spMkLst>
        </pc:spChg>
        <pc:spChg chg="add del mod">
          <ac:chgData name="Carr, Gerald M LT USCG SEC SAN DIEGO (USA)" userId="ec6e680f-4308-4df8-8857-88ba9bce36c6" providerId="ADAL" clId="{31B3E998-AC51-4752-8444-2A68A858B1E3}" dt="2025-01-15T20:12:00.490" v="234" actId="478"/>
          <ac:spMkLst>
            <pc:docMk/>
            <pc:sldMk cId="3355349465" sldId="335"/>
            <ac:spMk id="28" creationId="{0E327803-7415-30FF-CCFC-35CC2B3E436C}"/>
          </ac:spMkLst>
        </pc:spChg>
        <pc:graphicFrameChg chg="add mod">
          <ac:chgData name="Carr, Gerald M LT USCG SEC SAN DIEGO (USA)" userId="ec6e680f-4308-4df8-8857-88ba9bce36c6" providerId="ADAL" clId="{31B3E998-AC51-4752-8444-2A68A858B1E3}" dt="2025-01-15T21:23:48.595" v="626"/>
          <ac:graphicFrameMkLst>
            <pc:docMk/>
            <pc:sldMk cId="3355349465" sldId="335"/>
            <ac:graphicFrameMk id="4" creationId="{F2513184-0362-2CEB-92DE-CC90E1AFDFBE}"/>
          </ac:graphicFrameMkLst>
        </pc:graphicFrameChg>
        <pc:picChg chg="add mod">
          <ac:chgData name="Carr, Gerald M LT USCG SEC SAN DIEGO (USA)" userId="ec6e680f-4308-4df8-8857-88ba9bce36c6" providerId="ADAL" clId="{31B3E998-AC51-4752-8444-2A68A858B1E3}" dt="2025-01-15T20:03:30.973" v="6" actId="1076"/>
          <ac:picMkLst>
            <pc:docMk/>
            <pc:sldMk cId="3355349465" sldId="335"/>
            <ac:picMk id="6" creationId="{CBD590BE-73F1-56E2-956A-1D4E73E5D430}"/>
          </ac:picMkLst>
        </pc:picChg>
        <pc:picChg chg="add mod">
          <ac:chgData name="Carr, Gerald M LT USCG SEC SAN DIEGO (USA)" userId="ec6e680f-4308-4df8-8857-88ba9bce36c6" providerId="ADAL" clId="{31B3E998-AC51-4752-8444-2A68A858B1E3}" dt="2025-01-15T20:04:08.827" v="13" actId="1076"/>
          <ac:picMkLst>
            <pc:docMk/>
            <pc:sldMk cId="3355349465" sldId="335"/>
            <ac:picMk id="7" creationId="{8D1845BD-DB22-B5D7-B275-C3218AA999C1}"/>
          </ac:picMkLst>
        </pc:picChg>
        <pc:picChg chg="add mod">
          <ac:chgData name="Carr, Gerald M LT USCG SEC SAN DIEGO (USA)" userId="ec6e680f-4308-4df8-8857-88ba9bce36c6" providerId="ADAL" clId="{31B3E998-AC51-4752-8444-2A68A858B1E3}" dt="2025-01-15T20:55:17.678" v="534" actId="1076"/>
          <ac:picMkLst>
            <pc:docMk/>
            <pc:sldMk cId="3355349465" sldId="335"/>
            <ac:picMk id="8" creationId="{8569AFE0-C155-2C2B-67DF-2B48B2142D90}"/>
          </ac:picMkLst>
        </pc:picChg>
        <pc:picChg chg="add del mod">
          <ac:chgData name="Carr, Gerald M LT USCG SEC SAN DIEGO (USA)" userId="ec6e680f-4308-4df8-8857-88ba9bce36c6" providerId="ADAL" clId="{31B3E998-AC51-4752-8444-2A68A858B1E3}" dt="2025-01-15T20:55:10.262" v="532" actId="478"/>
          <ac:picMkLst>
            <pc:docMk/>
            <pc:sldMk cId="3355349465" sldId="335"/>
            <ac:picMk id="9" creationId="{AE572B99-D928-8EE6-0E3E-01587E34379E}"/>
          </ac:picMkLst>
        </pc:picChg>
        <pc:cxnChg chg="add mod">
          <ac:chgData name="Carr, Gerald M LT USCG SEC SAN DIEGO (USA)" userId="ec6e680f-4308-4df8-8857-88ba9bce36c6" providerId="ADAL" clId="{31B3E998-AC51-4752-8444-2A68A858B1E3}" dt="2025-01-15T20:06:37.408" v="28" actId="1076"/>
          <ac:cxnSpMkLst>
            <pc:docMk/>
            <pc:sldMk cId="3355349465" sldId="335"/>
            <ac:cxnSpMk id="10" creationId="{DD0190DA-C438-7E6E-229C-C3063E5A2251}"/>
          </ac:cxnSpMkLst>
        </pc:cxnChg>
        <pc:cxnChg chg="add mod">
          <ac:chgData name="Carr, Gerald M LT USCG SEC SAN DIEGO (USA)" userId="ec6e680f-4308-4df8-8857-88ba9bce36c6" providerId="ADAL" clId="{31B3E998-AC51-4752-8444-2A68A858B1E3}" dt="2025-01-15T20:06:37.408" v="28" actId="1076"/>
          <ac:cxnSpMkLst>
            <pc:docMk/>
            <pc:sldMk cId="3355349465" sldId="335"/>
            <ac:cxnSpMk id="11" creationId="{E62F06E4-753A-EA2F-1965-48EA92213393}"/>
          </ac:cxnSpMkLst>
        </pc:cxnChg>
        <pc:cxnChg chg="add del mod">
          <ac:chgData name="Carr, Gerald M LT USCG SEC SAN DIEGO (USA)" userId="ec6e680f-4308-4df8-8857-88ba9bce36c6" providerId="ADAL" clId="{31B3E998-AC51-4752-8444-2A68A858B1E3}" dt="2025-01-15T20:07:23.612" v="34" actId="478"/>
          <ac:cxnSpMkLst>
            <pc:docMk/>
            <pc:sldMk cId="3355349465" sldId="335"/>
            <ac:cxnSpMk id="14" creationId="{DE35726C-6A88-4DE7-F534-09073CD547BC}"/>
          </ac:cxnSpMkLst>
        </pc:cxnChg>
        <pc:cxnChg chg="add mod">
          <ac:chgData name="Carr, Gerald M LT USCG SEC SAN DIEGO (USA)" userId="ec6e680f-4308-4df8-8857-88ba9bce36c6" providerId="ADAL" clId="{31B3E998-AC51-4752-8444-2A68A858B1E3}" dt="2025-01-15T20:08:00.766" v="43" actId="14100"/>
          <ac:cxnSpMkLst>
            <pc:docMk/>
            <pc:sldMk cId="3355349465" sldId="335"/>
            <ac:cxnSpMk id="19" creationId="{57E90257-0EFD-DFDA-052B-D5D6BD16AEA9}"/>
          </ac:cxnSpMkLst>
        </pc:cxnChg>
        <pc:cxnChg chg="add mod">
          <ac:chgData name="Carr, Gerald M LT USCG SEC SAN DIEGO (USA)" userId="ec6e680f-4308-4df8-8857-88ba9bce36c6" providerId="ADAL" clId="{31B3E998-AC51-4752-8444-2A68A858B1E3}" dt="2025-01-15T20:07:43.894" v="39" actId="14100"/>
          <ac:cxnSpMkLst>
            <pc:docMk/>
            <pc:sldMk cId="3355349465" sldId="335"/>
            <ac:cxnSpMk id="21" creationId="{C1117075-FD16-BF0E-E5E1-88C67366B698}"/>
          </ac:cxnSpMkLst>
        </pc:cxnChg>
      </pc:sldChg>
    </pc:docChg>
  </pc:docChgLst>
  <pc:docChgLst>
    <pc:chgData name="Brock, Sheryl Evelyn LTJG USCG SEC SAN DIEGO (USA)" userId="906af8a9-3ac5-454a-9435-0dcd4f4f4fe6" providerId="ADAL" clId="{5431A2B4-8B99-4EFD-8D30-632EC138BC45}"/>
    <pc:docChg chg="undo custSel addSld delSld modSld sldOrd">
      <pc:chgData name="Brock, Sheryl Evelyn LTJG USCG SEC SAN DIEGO (USA)" userId="906af8a9-3ac5-454a-9435-0dcd4f4f4fe6" providerId="ADAL" clId="{5431A2B4-8B99-4EFD-8D30-632EC138BC45}" dt="2024-12-17T18:15:52.358" v="352" actId="20577"/>
      <pc:docMkLst>
        <pc:docMk/>
      </pc:docMkLst>
      <pc:sldChg chg="modSp mod ord">
        <pc:chgData name="Brock, Sheryl Evelyn LTJG USCG SEC SAN DIEGO (USA)" userId="906af8a9-3ac5-454a-9435-0dcd4f4f4fe6" providerId="ADAL" clId="{5431A2B4-8B99-4EFD-8D30-632EC138BC45}" dt="2024-12-06T20:59:02.899" v="86" actId="1076"/>
        <pc:sldMkLst>
          <pc:docMk/>
          <pc:sldMk cId="277340409" sldId="257"/>
        </pc:sldMkLst>
        <pc:spChg chg="mod">
          <ac:chgData name="Brock, Sheryl Evelyn LTJG USCG SEC SAN DIEGO (USA)" userId="906af8a9-3ac5-454a-9435-0dcd4f4f4fe6" providerId="ADAL" clId="{5431A2B4-8B99-4EFD-8D30-632EC138BC45}" dt="2024-12-06T20:58:13.608" v="52" actId="1076"/>
          <ac:spMkLst>
            <pc:docMk/>
            <pc:sldMk cId="277340409" sldId="257"/>
            <ac:spMk id="3" creationId="{00000000-0000-0000-0000-000000000000}"/>
          </ac:spMkLst>
        </pc:spChg>
        <pc:spChg chg="mod">
          <ac:chgData name="Brock, Sheryl Evelyn LTJG USCG SEC SAN DIEGO (USA)" userId="906af8a9-3ac5-454a-9435-0dcd4f4f4fe6" providerId="ADAL" clId="{5431A2B4-8B99-4EFD-8D30-632EC138BC45}" dt="2024-12-06T20:56:14.425" v="36" actId="404"/>
          <ac:spMkLst>
            <pc:docMk/>
            <pc:sldMk cId="277340409" sldId="257"/>
            <ac:spMk id="4" creationId="{00000000-0000-0000-0000-000000000000}"/>
          </ac:spMkLst>
        </pc:spChg>
        <pc:spChg chg="mod">
          <ac:chgData name="Brock, Sheryl Evelyn LTJG USCG SEC SAN DIEGO (USA)" userId="906af8a9-3ac5-454a-9435-0dcd4f4f4fe6" providerId="ADAL" clId="{5431A2B4-8B99-4EFD-8D30-632EC138BC45}" dt="2024-12-06T20:58:52.828" v="84" actId="1076"/>
          <ac:spMkLst>
            <pc:docMk/>
            <pc:sldMk cId="277340409" sldId="257"/>
            <ac:spMk id="7" creationId="{00000000-0000-0000-0000-000000000000}"/>
          </ac:spMkLst>
        </pc:spChg>
        <pc:spChg chg="mod">
          <ac:chgData name="Brock, Sheryl Evelyn LTJG USCG SEC SAN DIEGO (USA)" userId="906af8a9-3ac5-454a-9435-0dcd4f4f4fe6" providerId="ADAL" clId="{5431A2B4-8B99-4EFD-8D30-632EC138BC45}" dt="2024-12-06T20:58:22.176" v="55" actId="1076"/>
          <ac:spMkLst>
            <pc:docMk/>
            <pc:sldMk cId="277340409" sldId="257"/>
            <ac:spMk id="8" creationId="{00000000-0000-0000-0000-000000000000}"/>
          </ac:spMkLst>
        </pc:spChg>
        <pc:spChg chg="mod">
          <ac:chgData name="Brock, Sheryl Evelyn LTJG USCG SEC SAN DIEGO (USA)" userId="906af8a9-3ac5-454a-9435-0dcd4f4f4fe6" providerId="ADAL" clId="{5431A2B4-8B99-4EFD-8D30-632EC138BC45}" dt="2024-12-06T20:58:56.528" v="85" actId="1076"/>
          <ac:spMkLst>
            <pc:docMk/>
            <pc:sldMk cId="277340409" sldId="257"/>
            <ac:spMk id="9" creationId="{00000000-0000-0000-0000-000000000000}"/>
          </ac:spMkLst>
        </pc:spChg>
        <pc:spChg chg="mod">
          <ac:chgData name="Brock, Sheryl Evelyn LTJG USCG SEC SAN DIEGO (USA)" userId="906af8a9-3ac5-454a-9435-0dcd4f4f4fe6" providerId="ADAL" clId="{5431A2B4-8B99-4EFD-8D30-632EC138BC45}" dt="2024-12-06T20:59:02.899" v="86" actId="1076"/>
          <ac:spMkLst>
            <pc:docMk/>
            <pc:sldMk cId="277340409" sldId="257"/>
            <ac:spMk id="10" creationId="{00000000-0000-0000-0000-000000000000}"/>
          </ac:spMkLst>
        </pc:spChg>
        <pc:picChg chg="mod">
          <ac:chgData name="Brock, Sheryl Evelyn LTJG USCG SEC SAN DIEGO (USA)" userId="906af8a9-3ac5-454a-9435-0dcd4f4f4fe6" providerId="ADAL" clId="{5431A2B4-8B99-4EFD-8D30-632EC138BC45}" dt="2024-12-06T20:58:08.628" v="51" actId="1076"/>
          <ac:picMkLst>
            <pc:docMk/>
            <pc:sldMk cId="277340409" sldId="257"/>
            <ac:picMk id="2" creationId="{00000000-0000-0000-0000-000000000000}"/>
          </ac:picMkLst>
        </pc:picChg>
        <pc:cxnChg chg="mod">
          <ac:chgData name="Brock, Sheryl Evelyn LTJG USCG SEC SAN DIEGO (USA)" userId="906af8a9-3ac5-454a-9435-0dcd4f4f4fe6" providerId="ADAL" clId="{5431A2B4-8B99-4EFD-8D30-632EC138BC45}" dt="2024-12-06T20:54:38.605" v="9" actId="14100"/>
          <ac:cxnSpMkLst>
            <pc:docMk/>
            <pc:sldMk cId="277340409" sldId="257"/>
            <ac:cxnSpMk id="5" creationId="{00000000-0000-0000-0000-000000000000}"/>
          </ac:cxnSpMkLst>
        </pc:cxnChg>
      </pc:sldChg>
      <pc:sldChg chg="del">
        <pc:chgData name="Brock, Sheryl Evelyn LTJG USCG SEC SAN DIEGO (USA)" userId="906af8a9-3ac5-454a-9435-0dcd4f4f4fe6" providerId="ADAL" clId="{5431A2B4-8B99-4EFD-8D30-632EC138BC45}" dt="2024-12-06T20:59:15.669" v="87" actId="2696"/>
        <pc:sldMkLst>
          <pc:docMk/>
          <pc:sldMk cId="0" sldId="304"/>
        </pc:sldMkLst>
      </pc:sldChg>
      <pc:sldChg chg="del">
        <pc:chgData name="Brock, Sheryl Evelyn LTJG USCG SEC SAN DIEGO (USA)" userId="906af8a9-3ac5-454a-9435-0dcd4f4f4fe6" providerId="ADAL" clId="{5431A2B4-8B99-4EFD-8D30-632EC138BC45}" dt="2024-12-06T21:00:13.829" v="126" actId="47"/>
        <pc:sldMkLst>
          <pc:docMk/>
          <pc:sldMk cId="3050369965" sldId="334"/>
        </pc:sldMkLst>
      </pc:sldChg>
      <pc:sldChg chg="addSp delSp modSp mod chgLayout">
        <pc:chgData name="Brock, Sheryl Evelyn LTJG USCG SEC SAN DIEGO (USA)" userId="906af8a9-3ac5-454a-9435-0dcd4f4f4fe6" providerId="ADAL" clId="{5431A2B4-8B99-4EFD-8D30-632EC138BC45}" dt="2024-12-17T17:35:16.980" v="238" actId="20577"/>
        <pc:sldMkLst>
          <pc:docMk/>
          <pc:sldMk cId="3355349465" sldId="335"/>
        </pc:sldMkLst>
        <pc:spChg chg="add mod ord">
          <ac:chgData name="Brock, Sheryl Evelyn LTJG USCG SEC SAN DIEGO (USA)" userId="906af8a9-3ac5-454a-9435-0dcd4f4f4fe6" providerId="ADAL" clId="{5431A2B4-8B99-4EFD-8D30-632EC138BC45}" dt="2024-12-17T17:35:16.980" v="238" actId="20577"/>
          <ac:spMkLst>
            <pc:docMk/>
            <pc:sldMk cId="3355349465" sldId="335"/>
            <ac:spMk id="2" creationId="{5BB1294E-03E6-883C-3ABE-E361721DA673}"/>
          </ac:spMkLst>
        </pc:spChg>
        <pc:spChg chg="add mod ord">
          <ac:chgData name="Brock, Sheryl Evelyn LTJG USCG SEC SAN DIEGO (USA)" userId="906af8a9-3ac5-454a-9435-0dcd4f4f4fe6" providerId="ADAL" clId="{5431A2B4-8B99-4EFD-8D30-632EC138BC45}" dt="2024-12-06T20:59:56.163" v="125" actId="700"/>
          <ac:spMkLst>
            <pc:docMk/>
            <pc:sldMk cId="3355349465" sldId="335"/>
            <ac:spMk id="3" creationId="{0ED4EF2A-2914-DE4D-0375-17442BBEC15E}"/>
          </ac:spMkLst>
        </pc:spChg>
        <pc:spChg chg="del">
          <ac:chgData name="Brock, Sheryl Evelyn LTJG USCG SEC SAN DIEGO (USA)" userId="906af8a9-3ac5-454a-9435-0dcd4f4f4fe6" providerId="ADAL" clId="{5431A2B4-8B99-4EFD-8D30-632EC138BC45}" dt="2024-12-06T20:59:51.709" v="124" actId="478"/>
          <ac:spMkLst>
            <pc:docMk/>
            <pc:sldMk cId="3355349465" sldId="335"/>
            <ac:spMk id="11" creationId="{00000000-0000-0000-0000-000000000000}"/>
          </ac:spMkLst>
        </pc:spChg>
        <pc:spChg chg="mod ord">
          <ac:chgData name="Brock, Sheryl Evelyn LTJG USCG SEC SAN DIEGO (USA)" userId="906af8a9-3ac5-454a-9435-0dcd4f4f4fe6" providerId="ADAL" clId="{5431A2B4-8B99-4EFD-8D30-632EC138BC45}" dt="2024-12-06T20:59:56.163" v="125" actId="700"/>
          <ac:spMkLst>
            <pc:docMk/>
            <pc:sldMk cId="3355349465" sldId="335"/>
            <ac:spMk id="12" creationId="{00000000-0000-0000-0000-000000000000}"/>
          </ac:spMkLst>
        </pc:spChg>
        <pc:spChg chg="mod">
          <ac:chgData name="Brock, Sheryl Evelyn LTJG USCG SEC SAN DIEGO (USA)" userId="906af8a9-3ac5-454a-9435-0dcd4f4f4fe6" providerId="ADAL" clId="{5431A2B4-8B99-4EFD-8D30-632EC138BC45}" dt="2024-12-06T21:00:31.275" v="131" actId="6549"/>
          <ac:spMkLst>
            <pc:docMk/>
            <pc:sldMk cId="3355349465" sldId="335"/>
            <ac:spMk id="15" creationId="{00000000-0000-0000-0000-000000000000}"/>
          </ac:spMkLst>
        </pc:spChg>
        <pc:graphicFrameChg chg="del">
          <ac:chgData name="Brock, Sheryl Evelyn LTJG USCG SEC SAN DIEGO (USA)" userId="906af8a9-3ac5-454a-9435-0dcd4f4f4fe6" providerId="ADAL" clId="{5431A2B4-8B99-4EFD-8D30-632EC138BC45}" dt="2024-12-06T20:59:49.697" v="123" actId="478"/>
          <ac:graphicFrameMkLst>
            <pc:docMk/>
            <pc:sldMk cId="3355349465" sldId="335"/>
            <ac:graphicFrameMk id="10" creationId="{00000000-0000-0000-0000-000000000000}"/>
          </ac:graphicFrameMkLst>
        </pc:graphicFrameChg>
        <pc:picChg chg="del">
          <ac:chgData name="Brock, Sheryl Evelyn LTJG USCG SEC SAN DIEGO (USA)" userId="906af8a9-3ac5-454a-9435-0dcd4f4f4fe6" providerId="ADAL" clId="{5431A2B4-8B99-4EFD-8D30-632EC138BC45}" dt="2024-12-06T20:59:38.192" v="92" actId="478"/>
          <ac:picMkLst>
            <pc:docMk/>
            <pc:sldMk cId="3355349465" sldId="335"/>
            <ac:picMk id="9" creationId="{00000000-0000-0000-0000-000000000000}"/>
          </ac:picMkLst>
        </pc:picChg>
        <pc:picChg chg="add del">
          <ac:chgData name="Brock, Sheryl Evelyn LTJG USCG SEC SAN DIEGO (USA)" userId="906af8a9-3ac5-454a-9435-0dcd4f4f4fe6" providerId="ADAL" clId="{5431A2B4-8B99-4EFD-8D30-632EC138BC45}" dt="2024-12-06T21:00:52.044" v="134" actId="478"/>
          <ac:picMkLst>
            <pc:docMk/>
            <pc:sldMk cId="3355349465" sldId="335"/>
            <ac:picMk id="13" creationId="{00000000-0000-0000-0000-000000000000}"/>
          </ac:picMkLst>
        </pc:picChg>
      </pc:sldChg>
      <pc:sldChg chg="del">
        <pc:chgData name="Brock, Sheryl Evelyn LTJG USCG SEC SAN DIEGO (USA)" userId="906af8a9-3ac5-454a-9435-0dcd4f4f4fe6" providerId="ADAL" clId="{5431A2B4-8B99-4EFD-8D30-632EC138BC45}" dt="2024-12-06T21:00:14.333" v="127" actId="47"/>
        <pc:sldMkLst>
          <pc:docMk/>
          <pc:sldMk cId="410187442" sldId="336"/>
        </pc:sldMkLst>
      </pc:sldChg>
      <pc:sldChg chg="modSp add mod">
        <pc:chgData name="Brock, Sheryl Evelyn LTJG USCG SEC SAN DIEGO (USA)" userId="906af8a9-3ac5-454a-9435-0dcd4f4f4fe6" providerId="ADAL" clId="{5431A2B4-8B99-4EFD-8D30-632EC138BC45}" dt="2024-12-17T18:15:52.358" v="352" actId="20577"/>
        <pc:sldMkLst>
          <pc:docMk/>
          <pc:sldMk cId="2249930457" sldId="336"/>
        </pc:sldMkLst>
        <pc:spChg chg="mod">
          <ac:chgData name="Brock, Sheryl Evelyn LTJG USCG SEC SAN DIEGO (USA)" userId="906af8a9-3ac5-454a-9435-0dcd4f4f4fe6" providerId="ADAL" clId="{5431A2B4-8B99-4EFD-8D30-632EC138BC45}" dt="2024-12-17T17:58:10.742" v="348" actId="20577"/>
          <ac:spMkLst>
            <pc:docMk/>
            <pc:sldMk cId="2249930457" sldId="336"/>
            <ac:spMk id="2" creationId="{5BB1294E-03E6-883C-3ABE-E361721DA673}"/>
          </ac:spMkLst>
        </pc:spChg>
        <pc:spChg chg="mod">
          <ac:chgData name="Brock, Sheryl Evelyn LTJG USCG SEC SAN DIEGO (USA)" userId="906af8a9-3ac5-454a-9435-0dcd4f4f4fe6" providerId="ADAL" clId="{5431A2B4-8B99-4EFD-8D30-632EC138BC45}" dt="2024-12-17T17:35:28.916" v="262" actId="20577"/>
          <ac:spMkLst>
            <pc:docMk/>
            <pc:sldMk cId="2249930457" sldId="336"/>
            <ac:spMk id="12" creationId="{00000000-0000-0000-0000-000000000000}"/>
          </ac:spMkLst>
        </pc:spChg>
        <pc:spChg chg="mod">
          <ac:chgData name="Brock, Sheryl Evelyn LTJG USCG SEC SAN DIEGO (USA)" userId="906af8a9-3ac5-454a-9435-0dcd4f4f4fe6" providerId="ADAL" clId="{5431A2B4-8B99-4EFD-8D30-632EC138BC45}" dt="2024-12-17T18:15:52.358" v="352" actId="20577"/>
          <ac:spMkLst>
            <pc:docMk/>
            <pc:sldMk cId="2249930457" sldId="336"/>
            <ac:spMk id="15" creationId="{00000000-0000-0000-0000-000000000000}"/>
          </ac:spMkLst>
        </pc:spChg>
      </pc:sldChg>
      <pc:sldChg chg="modSp add mod">
        <pc:chgData name="Brock, Sheryl Evelyn LTJG USCG SEC SAN DIEGO (USA)" userId="906af8a9-3ac5-454a-9435-0dcd4f4f4fe6" providerId="ADAL" clId="{5431A2B4-8B99-4EFD-8D30-632EC138BC45}" dt="2024-12-17T17:35:40.963" v="296" actId="20577"/>
        <pc:sldMkLst>
          <pc:docMk/>
          <pc:sldMk cId="571695858" sldId="337"/>
        </pc:sldMkLst>
        <pc:spChg chg="mod">
          <ac:chgData name="Brock, Sheryl Evelyn LTJG USCG SEC SAN DIEGO (USA)" userId="906af8a9-3ac5-454a-9435-0dcd4f4f4fe6" providerId="ADAL" clId="{5431A2B4-8B99-4EFD-8D30-632EC138BC45}" dt="2024-12-17T17:35:40.963" v="296" actId="20577"/>
          <ac:spMkLst>
            <pc:docMk/>
            <pc:sldMk cId="571695858" sldId="337"/>
            <ac:spMk id="2" creationId="{5BB1294E-03E6-883C-3ABE-E361721DA673}"/>
          </ac:spMkLst>
        </pc:spChg>
        <pc:spChg chg="mod">
          <ac:chgData name="Brock, Sheryl Evelyn LTJG USCG SEC SAN DIEGO (USA)" userId="906af8a9-3ac5-454a-9435-0dcd4f4f4fe6" providerId="ADAL" clId="{5431A2B4-8B99-4EFD-8D30-632EC138BC45}" dt="2024-12-17T17:35:39.331" v="293" actId="20577"/>
          <ac:spMkLst>
            <pc:docMk/>
            <pc:sldMk cId="571695858" sldId="337"/>
            <ac:spMk id="12" creationId="{00000000-0000-0000-0000-000000000000}"/>
          </ac:spMkLst>
        </pc:spChg>
        <pc:spChg chg="mod">
          <ac:chgData name="Brock, Sheryl Evelyn LTJG USCG SEC SAN DIEGO (USA)" userId="906af8a9-3ac5-454a-9435-0dcd4f4f4fe6" providerId="ADAL" clId="{5431A2B4-8B99-4EFD-8D30-632EC138BC45}" dt="2024-12-06T21:01:18.940" v="176" actId="20577"/>
          <ac:spMkLst>
            <pc:docMk/>
            <pc:sldMk cId="571695858" sldId="337"/>
            <ac:spMk id="15" creationId="{00000000-0000-0000-0000-000000000000}"/>
          </ac:spMkLst>
        </pc:spChg>
      </pc:sldChg>
      <pc:sldChg chg="del">
        <pc:chgData name="Brock, Sheryl Evelyn LTJG USCG SEC SAN DIEGO (USA)" userId="906af8a9-3ac5-454a-9435-0dcd4f4f4fe6" providerId="ADAL" clId="{5431A2B4-8B99-4EFD-8D30-632EC138BC45}" dt="2024-12-06T21:00:15.466" v="130" actId="47"/>
        <pc:sldMkLst>
          <pc:docMk/>
          <pc:sldMk cId="1375414847" sldId="338"/>
        </pc:sldMkLst>
      </pc:sldChg>
      <pc:sldChg chg="delSp modSp add del mod modClrScheme chgLayout">
        <pc:chgData name="Brock, Sheryl Evelyn LTJG USCG SEC SAN DIEGO (USA)" userId="906af8a9-3ac5-454a-9435-0dcd4f4f4fe6" providerId="ADAL" clId="{5431A2B4-8B99-4EFD-8D30-632EC138BC45}" dt="2024-12-06T21:02:31.704" v="208" actId="2696"/>
        <pc:sldMkLst>
          <pc:docMk/>
          <pc:sldMk cId="2534595922" sldId="338"/>
        </pc:sldMkLst>
        <pc:spChg chg="del">
          <ac:chgData name="Brock, Sheryl Evelyn LTJG USCG SEC SAN DIEGO (USA)" userId="906af8a9-3ac5-454a-9435-0dcd4f4f4fe6" providerId="ADAL" clId="{5431A2B4-8B99-4EFD-8D30-632EC138BC45}" dt="2024-12-06T21:01:55.532" v="187" actId="700"/>
          <ac:spMkLst>
            <pc:docMk/>
            <pc:sldMk cId="2534595922" sldId="338"/>
            <ac:spMk id="2" creationId="{5BB1294E-03E6-883C-3ABE-E361721DA673}"/>
          </ac:spMkLst>
        </pc:spChg>
        <pc:spChg chg="del">
          <ac:chgData name="Brock, Sheryl Evelyn LTJG USCG SEC SAN DIEGO (USA)" userId="906af8a9-3ac5-454a-9435-0dcd4f4f4fe6" providerId="ADAL" clId="{5431A2B4-8B99-4EFD-8D30-632EC138BC45}" dt="2024-12-06T21:01:55.532" v="187" actId="700"/>
          <ac:spMkLst>
            <pc:docMk/>
            <pc:sldMk cId="2534595922" sldId="338"/>
            <ac:spMk id="3" creationId="{0ED4EF2A-2914-DE4D-0375-17442BBEC15E}"/>
          </ac:spMkLst>
        </pc:spChg>
        <pc:spChg chg="mod ord">
          <ac:chgData name="Brock, Sheryl Evelyn LTJG USCG SEC SAN DIEGO (USA)" userId="906af8a9-3ac5-454a-9435-0dcd4f4f4fe6" providerId="ADAL" clId="{5431A2B4-8B99-4EFD-8D30-632EC138BC45}" dt="2024-12-06T21:01:55.532" v="187" actId="700"/>
          <ac:spMkLst>
            <pc:docMk/>
            <pc:sldMk cId="2534595922" sldId="338"/>
            <ac:spMk id="12" creationId="{00000000-0000-0000-0000-000000000000}"/>
          </ac:spMkLst>
        </pc:spChg>
      </pc:sldChg>
      <pc:sldChg chg="delSp modSp add mod ord">
        <pc:chgData name="Brock, Sheryl Evelyn LTJG USCG SEC SAN DIEGO (USA)" userId="906af8a9-3ac5-454a-9435-0dcd4f4f4fe6" providerId="ADAL" clId="{5431A2B4-8B99-4EFD-8D30-632EC138BC45}" dt="2024-12-06T21:02:26.812" v="207" actId="1076"/>
        <pc:sldMkLst>
          <pc:docMk/>
          <pc:sldMk cId="3071048553" sldId="339"/>
        </pc:sldMkLst>
        <pc:spChg chg="del">
          <ac:chgData name="Brock, Sheryl Evelyn LTJG USCG SEC SAN DIEGO (USA)" userId="906af8a9-3ac5-454a-9435-0dcd4f4f4fe6" providerId="ADAL" clId="{5431A2B4-8B99-4EFD-8D30-632EC138BC45}" dt="2024-12-06T21:02:14.663" v="202" actId="478"/>
          <ac:spMkLst>
            <pc:docMk/>
            <pc:sldMk cId="3071048553" sldId="339"/>
            <ac:spMk id="3" creationId="{00000000-0000-0000-0000-000000000000}"/>
          </ac:spMkLst>
        </pc:spChg>
        <pc:spChg chg="mod">
          <ac:chgData name="Brock, Sheryl Evelyn LTJG USCG SEC SAN DIEGO (USA)" userId="906af8a9-3ac5-454a-9435-0dcd4f4f4fe6" providerId="ADAL" clId="{5431A2B4-8B99-4EFD-8D30-632EC138BC45}" dt="2024-12-06T21:02:10.877" v="201" actId="20577"/>
          <ac:spMkLst>
            <pc:docMk/>
            <pc:sldMk cId="3071048553" sldId="339"/>
            <ac:spMk id="4" creationId="{00000000-0000-0000-0000-000000000000}"/>
          </ac:spMkLst>
        </pc:spChg>
        <pc:spChg chg="del">
          <ac:chgData name="Brock, Sheryl Evelyn LTJG USCG SEC SAN DIEGO (USA)" userId="906af8a9-3ac5-454a-9435-0dcd4f4f4fe6" providerId="ADAL" clId="{5431A2B4-8B99-4EFD-8D30-632EC138BC45}" dt="2024-12-06T21:02:14.663" v="202" actId="478"/>
          <ac:spMkLst>
            <pc:docMk/>
            <pc:sldMk cId="3071048553" sldId="339"/>
            <ac:spMk id="7" creationId="{00000000-0000-0000-0000-000000000000}"/>
          </ac:spMkLst>
        </pc:spChg>
        <pc:spChg chg="del">
          <ac:chgData name="Brock, Sheryl Evelyn LTJG USCG SEC SAN DIEGO (USA)" userId="906af8a9-3ac5-454a-9435-0dcd4f4f4fe6" providerId="ADAL" clId="{5431A2B4-8B99-4EFD-8D30-632EC138BC45}" dt="2024-12-06T21:02:16.454" v="203" actId="478"/>
          <ac:spMkLst>
            <pc:docMk/>
            <pc:sldMk cId="3071048553" sldId="339"/>
            <ac:spMk id="8" creationId="{00000000-0000-0000-0000-000000000000}"/>
          </ac:spMkLst>
        </pc:spChg>
        <pc:spChg chg="del">
          <ac:chgData name="Brock, Sheryl Evelyn LTJG USCG SEC SAN DIEGO (USA)" userId="906af8a9-3ac5-454a-9435-0dcd4f4f4fe6" providerId="ADAL" clId="{5431A2B4-8B99-4EFD-8D30-632EC138BC45}" dt="2024-12-06T21:02:23.288" v="206" actId="478"/>
          <ac:spMkLst>
            <pc:docMk/>
            <pc:sldMk cId="3071048553" sldId="339"/>
            <ac:spMk id="9" creationId="{00000000-0000-0000-0000-000000000000}"/>
          </ac:spMkLst>
        </pc:spChg>
        <pc:spChg chg="del mod">
          <ac:chgData name="Brock, Sheryl Evelyn LTJG USCG SEC SAN DIEGO (USA)" userId="906af8a9-3ac5-454a-9435-0dcd4f4f4fe6" providerId="ADAL" clId="{5431A2B4-8B99-4EFD-8D30-632EC138BC45}" dt="2024-12-06T21:02:21.530" v="205" actId="478"/>
          <ac:spMkLst>
            <pc:docMk/>
            <pc:sldMk cId="3071048553" sldId="339"/>
            <ac:spMk id="10" creationId="{00000000-0000-0000-0000-000000000000}"/>
          </ac:spMkLst>
        </pc:spChg>
        <pc:picChg chg="mod">
          <ac:chgData name="Brock, Sheryl Evelyn LTJG USCG SEC SAN DIEGO (USA)" userId="906af8a9-3ac5-454a-9435-0dcd4f4f4fe6" providerId="ADAL" clId="{5431A2B4-8B99-4EFD-8D30-632EC138BC45}" dt="2024-12-06T21:02:26.812" v="207" actId="1076"/>
          <ac:picMkLst>
            <pc:docMk/>
            <pc:sldMk cId="3071048553" sldId="339"/>
            <ac:picMk id="2" creationId="{00000000-0000-0000-0000-000000000000}"/>
          </ac:picMkLst>
        </pc:picChg>
      </pc:sldChg>
      <pc:sldChg chg="del">
        <pc:chgData name="Brock, Sheryl Evelyn LTJG USCG SEC SAN DIEGO (USA)" userId="906af8a9-3ac5-454a-9435-0dcd4f4f4fe6" providerId="ADAL" clId="{5431A2B4-8B99-4EFD-8D30-632EC138BC45}" dt="2024-12-06T21:00:15.075" v="129" actId="47"/>
        <pc:sldMkLst>
          <pc:docMk/>
          <pc:sldMk cId="2295652012" sldId="340"/>
        </pc:sldMkLst>
      </pc:sldChg>
      <pc:sldChg chg="modSp add mod">
        <pc:chgData name="Brock, Sheryl Evelyn LTJG USCG SEC SAN DIEGO (USA)" userId="906af8a9-3ac5-454a-9435-0dcd4f4f4fe6" providerId="ADAL" clId="{5431A2B4-8B99-4EFD-8D30-632EC138BC45}" dt="2024-12-17T17:36:03.043" v="332" actId="20577"/>
        <pc:sldMkLst>
          <pc:docMk/>
          <pc:sldMk cId="4083905959" sldId="340"/>
        </pc:sldMkLst>
        <pc:spChg chg="mod">
          <ac:chgData name="Brock, Sheryl Evelyn LTJG USCG SEC SAN DIEGO (USA)" userId="906af8a9-3ac5-454a-9435-0dcd4f4f4fe6" providerId="ADAL" clId="{5431A2B4-8B99-4EFD-8D30-632EC138BC45}" dt="2024-12-17T17:36:03.043" v="332" actId="20577"/>
          <ac:spMkLst>
            <pc:docMk/>
            <pc:sldMk cId="4083905959" sldId="340"/>
            <ac:spMk id="2" creationId="{5BB1294E-03E6-883C-3ABE-E361721DA673}"/>
          </ac:spMkLst>
        </pc:spChg>
        <pc:spChg chg="mod">
          <ac:chgData name="Brock, Sheryl Evelyn LTJG USCG SEC SAN DIEGO (USA)" userId="906af8a9-3ac5-454a-9435-0dcd4f4f4fe6" providerId="ADAL" clId="{5431A2B4-8B99-4EFD-8D30-632EC138BC45}" dt="2024-12-17T17:35:57.026" v="316" actId="20577"/>
          <ac:spMkLst>
            <pc:docMk/>
            <pc:sldMk cId="4083905959" sldId="340"/>
            <ac:spMk id="12" creationId="{00000000-0000-0000-0000-000000000000}"/>
          </ac:spMkLst>
        </pc:spChg>
      </pc:sldChg>
      <pc:sldChg chg="del">
        <pc:chgData name="Brock, Sheryl Evelyn LTJG USCG SEC SAN DIEGO (USA)" userId="906af8a9-3ac5-454a-9435-0dcd4f4f4fe6" providerId="ADAL" clId="{5431A2B4-8B99-4EFD-8D30-632EC138BC45}" dt="2024-12-06T21:00:14.742" v="128" actId="47"/>
        <pc:sldMkLst>
          <pc:docMk/>
          <pc:sldMk cId="883008210" sldId="341"/>
        </pc:sldMkLst>
      </pc:sldChg>
    </pc:docChg>
  </pc:docChgLst>
  <pc:docChgLst>
    <pc:chgData name="Carr, Gerald M LT USCG SEC SAN DIEGO (USA)" userId="S::gerald.m.carr@uscg.mil::ec6e680f-4308-4df8-8857-88ba9bce36c6" providerId="AD" clId="Web-{5B758CA2-77A9-3B00-F8E0-F7D5056CF3C7}"/>
    <pc:docChg chg="modSld">
      <pc:chgData name="Carr, Gerald M LT USCG SEC SAN DIEGO (USA)" userId="S::gerald.m.carr@uscg.mil::ec6e680f-4308-4df8-8857-88ba9bce36c6" providerId="AD" clId="Web-{5B758CA2-77A9-3B00-F8E0-F7D5056CF3C7}" dt="2025-01-13T19:15:15.679" v="40" actId="20577"/>
      <pc:docMkLst>
        <pc:docMk/>
      </pc:docMkLst>
      <pc:sldChg chg="modSp">
        <pc:chgData name="Carr, Gerald M LT USCG SEC SAN DIEGO (USA)" userId="S::gerald.m.carr@uscg.mil::ec6e680f-4308-4df8-8857-88ba9bce36c6" providerId="AD" clId="Web-{5B758CA2-77A9-3B00-F8E0-F7D5056CF3C7}" dt="2025-01-13T19:15:15.679" v="40" actId="20577"/>
        <pc:sldMkLst>
          <pc:docMk/>
          <pc:sldMk cId="3355349465" sldId="335"/>
        </pc:sldMkLst>
        <pc:spChg chg="mod">
          <ac:chgData name="Carr, Gerald M LT USCG SEC SAN DIEGO (USA)" userId="S::gerald.m.carr@uscg.mil::ec6e680f-4308-4df8-8857-88ba9bce36c6" providerId="AD" clId="Web-{5B758CA2-77A9-3B00-F8E0-F7D5056CF3C7}" dt="2025-01-13T19:15:15.679" v="40" actId="20577"/>
          <ac:spMkLst>
            <pc:docMk/>
            <pc:sldMk cId="3355349465" sldId="335"/>
            <ac:spMk id="2" creationId="{5BB1294E-03E6-883C-3ABE-E361721DA673}"/>
          </ac:spMkLst>
        </pc:spChg>
      </pc:sldChg>
    </pc:docChg>
  </pc:docChgLst>
  <pc:docChgLst>
    <pc:chgData name="Brock, Sheryl Evelyn LTJG USCG SEC SAN DIEGO (USA)" userId="906af8a9-3ac5-454a-9435-0dcd4f4f4fe6" providerId="ADAL" clId="{1744FDD3-020F-486B-BFD9-165B8AB355F8}"/>
    <pc:docChg chg="undo custSel addSld modSld sldOrd">
      <pc:chgData name="Brock, Sheryl Evelyn LTJG USCG SEC SAN DIEGO (USA)" userId="906af8a9-3ac5-454a-9435-0dcd4f4f4fe6" providerId="ADAL" clId="{1744FDD3-020F-486B-BFD9-165B8AB355F8}" dt="2025-01-15T21:51:19.421" v="620" actId="20577"/>
      <pc:docMkLst>
        <pc:docMk/>
      </pc:docMkLst>
      <pc:sldChg chg="modSp mod">
        <pc:chgData name="Brock, Sheryl Evelyn LTJG USCG SEC SAN DIEGO (USA)" userId="906af8a9-3ac5-454a-9435-0dcd4f4f4fe6" providerId="ADAL" clId="{1744FDD3-020F-486B-BFD9-165B8AB355F8}" dt="2025-01-15T21:39:44.003" v="475" actId="255"/>
        <pc:sldMkLst>
          <pc:docMk/>
          <pc:sldMk cId="3355349465" sldId="335"/>
        </pc:sldMkLst>
        <pc:spChg chg="mod">
          <ac:chgData name="Brock, Sheryl Evelyn LTJG USCG SEC SAN DIEGO (USA)" userId="906af8a9-3ac5-454a-9435-0dcd4f4f4fe6" providerId="ADAL" clId="{1744FDD3-020F-486B-BFD9-165B8AB355F8}" dt="2025-01-15T21:39:44.003" v="475" actId="255"/>
          <ac:spMkLst>
            <pc:docMk/>
            <pc:sldMk cId="3355349465" sldId="335"/>
            <ac:spMk id="5" creationId="{D3F0F7B2-8C0A-E9BC-399E-289BC8F23FC9}"/>
          </ac:spMkLst>
        </pc:spChg>
        <pc:spChg chg="mod">
          <ac:chgData name="Brock, Sheryl Evelyn LTJG USCG SEC SAN DIEGO (USA)" userId="906af8a9-3ac5-454a-9435-0dcd4f4f4fe6" providerId="ADAL" clId="{1744FDD3-020F-486B-BFD9-165B8AB355F8}" dt="2025-01-15T21:38:29.138" v="466" actId="2711"/>
          <ac:spMkLst>
            <pc:docMk/>
            <pc:sldMk cId="3355349465" sldId="335"/>
            <ac:spMk id="12" creationId="{00000000-0000-0000-0000-000000000000}"/>
          </ac:spMkLst>
        </pc:spChg>
        <pc:spChg chg="mod">
          <ac:chgData name="Brock, Sheryl Evelyn LTJG USCG SEC SAN DIEGO (USA)" userId="906af8a9-3ac5-454a-9435-0dcd4f4f4fe6" providerId="ADAL" clId="{1744FDD3-020F-486B-BFD9-165B8AB355F8}" dt="2025-01-15T21:39:21.579" v="472" actId="404"/>
          <ac:spMkLst>
            <pc:docMk/>
            <pc:sldMk cId="3355349465" sldId="335"/>
            <ac:spMk id="26" creationId="{DD6FC642-C00E-85C2-7704-526DDC0B13C0}"/>
          </ac:spMkLst>
        </pc:spChg>
      </pc:sldChg>
      <pc:sldChg chg="delSp modSp mod modClrScheme chgLayout">
        <pc:chgData name="Brock, Sheryl Evelyn LTJG USCG SEC SAN DIEGO (USA)" userId="906af8a9-3ac5-454a-9435-0dcd4f4f4fe6" providerId="ADAL" clId="{1744FDD3-020F-486B-BFD9-165B8AB355F8}" dt="2025-01-15T21:40:15.612" v="476" actId="403"/>
        <pc:sldMkLst>
          <pc:docMk/>
          <pc:sldMk cId="2249930457" sldId="336"/>
        </pc:sldMkLst>
        <pc:spChg chg="mod ord">
          <ac:chgData name="Brock, Sheryl Evelyn LTJG USCG SEC SAN DIEGO (USA)" userId="906af8a9-3ac5-454a-9435-0dcd4f4f4fe6" providerId="ADAL" clId="{1744FDD3-020F-486B-BFD9-165B8AB355F8}" dt="2025-01-15T21:40:15.612" v="476" actId="403"/>
          <ac:spMkLst>
            <pc:docMk/>
            <pc:sldMk cId="2249930457" sldId="336"/>
            <ac:spMk id="2" creationId="{5BB1294E-03E6-883C-3ABE-E361721DA673}"/>
          </ac:spMkLst>
        </pc:spChg>
        <pc:spChg chg="del mod ord">
          <ac:chgData name="Brock, Sheryl Evelyn LTJG USCG SEC SAN DIEGO (USA)" userId="906af8a9-3ac5-454a-9435-0dcd4f4f4fe6" providerId="ADAL" clId="{1744FDD3-020F-486B-BFD9-165B8AB355F8}" dt="2025-01-15T21:33:51.208" v="362" actId="478"/>
          <ac:spMkLst>
            <pc:docMk/>
            <pc:sldMk cId="2249930457" sldId="336"/>
            <ac:spMk id="3" creationId="{0ED4EF2A-2914-DE4D-0375-17442BBEC15E}"/>
          </ac:spMkLst>
        </pc:spChg>
        <pc:spChg chg="mod ord">
          <ac:chgData name="Brock, Sheryl Evelyn LTJG USCG SEC SAN DIEGO (USA)" userId="906af8a9-3ac5-454a-9435-0dcd4f4f4fe6" providerId="ADAL" clId="{1744FDD3-020F-486B-BFD9-165B8AB355F8}" dt="2025-01-15T21:35:00.736" v="440" actId="20577"/>
          <ac:spMkLst>
            <pc:docMk/>
            <pc:sldMk cId="2249930457" sldId="336"/>
            <ac:spMk id="12" creationId="{00000000-0000-0000-0000-000000000000}"/>
          </ac:spMkLst>
        </pc:spChg>
      </pc:sldChg>
      <pc:sldChg chg="addSp delSp modSp mod modClrScheme chgLayout modNotesTx">
        <pc:chgData name="Brock, Sheryl Evelyn LTJG USCG SEC SAN DIEGO (USA)" userId="906af8a9-3ac5-454a-9435-0dcd4f4f4fe6" providerId="ADAL" clId="{1744FDD3-020F-486B-BFD9-165B8AB355F8}" dt="2025-01-15T21:50:19.128" v="585" actId="478"/>
        <pc:sldMkLst>
          <pc:docMk/>
          <pc:sldMk cId="571695858" sldId="337"/>
        </pc:sldMkLst>
        <pc:spChg chg="mod ord">
          <ac:chgData name="Brock, Sheryl Evelyn LTJG USCG SEC SAN DIEGO (USA)" userId="906af8a9-3ac5-454a-9435-0dcd4f4f4fe6" providerId="ADAL" clId="{1744FDD3-020F-486B-BFD9-165B8AB355F8}" dt="2025-01-15T21:50:02.285" v="579" actId="700"/>
          <ac:spMkLst>
            <pc:docMk/>
            <pc:sldMk cId="571695858" sldId="337"/>
            <ac:spMk id="2" creationId="{5BB1294E-03E6-883C-3ABE-E361721DA673}"/>
          </ac:spMkLst>
        </pc:spChg>
        <pc:spChg chg="del">
          <ac:chgData name="Brock, Sheryl Evelyn LTJG USCG SEC SAN DIEGO (USA)" userId="906af8a9-3ac5-454a-9435-0dcd4f4f4fe6" providerId="ADAL" clId="{1744FDD3-020F-486B-BFD9-165B8AB355F8}" dt="2025-01-15T21:42:47.260" v="477" actId="700"/>
          <ac:spMkLst>
            <pc:docMk/>
            <pc:sldMk cId="571695858" sldId="337"/>
            <ac:spMk id="3" creationId="{0ED4EF2A-2914-DE4D-0375-17442BBEC15E}"/>
          </ac:spMkLst>
        </pc:spChg>
        <pc:spChg chg="add del mod ord">
          <ac:chgData name="Brock, Sheryl Evelyn LTJG USCG SEC SAN DIEGO (USA)" userId="906af8a9-3ac5-454a-9435-0dcd4f4f4fe6" providerId="ADAL" clId="{1744FDD3-020F-486B-BFD9-165B8AB355F8}" dt="2025-01-15T21:50:10.127" v="581"/>
          <ac:spMkLst>
            <pc:docMk/>
            <pc:sldMk cId="571695858" sldId="337"/>
            <ac:spMk id="5" creationId="{E100E2EA-C4AB-5D69-4048-E5EE544DA2E9}"/>
          </ac:spMkLst>
        </pc:spChg>
        <pc:spChg chg="add del mod">
          <ac:chgData name="Brock, Sheryl Evelyn LTJG USCG SEC SAN DIEGO (USA)" userId="906af8a9-3ac5-454a-9435-0dcd4f4f4fe6" providerId="ADAL" clId="{1744FDD3-020F-486B-BFD9-165B8AB355F8}" dt="2025-01-15T21:50:17.497" v="584"/>
          <ac:spMkLst>
            <pc:docMk/>
            <pc:sldMk cId="571695858" sldId="337"/>
            <ac:spMk id="9" creationId="{6AB999D2-5472-0356-CB9C-397A2C0FA2B3}"/>
          </ac:spMkLst>
        </pc:spChg>
        <pc:spChg chg="mod ord">
          <ac:chgData name="Brock, Sheryl Evelyn LTJG USCG SEC SAN DIEGO (USA)" userId="906af8a9-3ac5-454a-9435-0dcd4f4f4fe6" providerId="ADAL" clId="{1744FDD3-020F-486B-BFD9-165B8AB355F8}" dt="2025-01-15T21:50:02.285" v="579" actId="700"/>
          <ac:spMkLst>
            <pc:docMk/>
            <pc:sldMk cId="571695858" sldId="337"/>
            <ac:spMk id="12" creationId="{00000000-0000-0000-0000-000000000000}"/>
          </ac:spMkLst>
        </pc:spChg>
        <pc:picChg chg="add del mod">
          <ac:chgData name="Brock, Sheryl Evelyn LTJG USCG SEC SAN DIEGO (USA)" userId="906af8a9-3ac5-454a-9435-0dcd4f4f4fe6" providerId="ADAL" clId="{1744FDD3-020F-486B-BFD9-165B8AB355F8}" dt="2025-01-15T21:50:19.128" v="585" actId="478"/>
          <ac:picMkLst>
            <pc:docMk/>
            <pc:sldMk cId="571695858" sldId="337"/>
            <ac:picMk id="4" creationId="{3C3BBE48-5BDA-25D6-BC42-C4783FB27E5B}"/>
          </ac:picMkLst>
        </pc:picChg>
        <pc:picChg chg="add del">
          <ac:chgData name="Brock, Sheryl Evelyn LTJG USCG SEC SAN DIEGO (USA)" userId="906af8a9-3ac5-454a-9435-0dcd4f4f4fe6" providerId="ADAL" clId="{1744FDD3-020F-486B-BFD9-165B8AB355F8}" dt="2025-01-15T21:50:11.621" v="582" actId="478"/>
          <ac:picMkLst>
            <pc:docMk/>
            <pc:sldMk cId="571695858" sldId="337"/>
            <ac:picMk id="6" creationId="{C2DD6BF2-E0FC-F0CB-441E-98C5B58A57F9}"/>
          </ac:picMkLst>
        </pc:picChg>
        <pc:picChg chg="add del mod">
          <ac:chgData name="Brock, Sheryl Evelyn LTJG USCG SEC SAN DIEGO (USA)" userId="906af8a9-3ac5-454a-9435-0dcd4f4f4fe6" providerId="ADAL" clId="{1744FDD3-020F-486B-BFD9-165B8AB355F8}" dt="2025-01-15T21:50:12.799" v="583" actId="478"/>
          <ac:picMkLst>
            <pc:docMk/>
            <pc:sldMk cId="571695858" sldId="337"/>
            <ac:picMk id="7" creationId="{D1FD944F-80B3-93E6-585F-D53914801BC1}"/>
          </ac:picMkLst>
        </pc:picChg>
        <pc:picChg chg="add mod">
          <ac:chgData name="Brock, Sheryl Evelyn LTJG USCG SEC SAN DIEGO (USA)" userId="906af8a9-3ac5-454a-9435-0dcd4f4f4fe6" providerId="ADAL" clId="{1744FDD3-020F-486B-BFD9-165B8AB355F8}" dt="2025-01-15T21:50:17.497" v="584"/>
          <ac:picMkLst>
            <pc:docMk/>
            <pc:sldMk cId="571695858" sldId="337"/>
            <ac:picMk id="10" creationId="{7247F9C5-75E0-DE7F-6A23-7EEE2D83C0D3}"/>
          </ac:picMkLst>
        </pc:picChg>
      </pc:sldChg>
      <pc:sldChg chg="addSp delSp modSp mod modClrScheme chgLayout">
        <pc:chgData name="Brock, Sheryl Evelyn LTJG USCG SEC SAN DIEGO (USA)" userId="906af8a9-3ac5-454a-9435-0dcd4f4f4fe6" providerId="ADAL" clId="{1744FDD3-020F-486B-BFD9-165B8AB355F8}" dt="2025-01-15T21:49:08.179" v="574" actId="1076"/>
        <pc:sldMkLst>
          <pc:docMk/>
          <pc:sldMk cId="4083905959" sldId="340"/>
        </pc:sldMkLst>
        <pc:spChg chg="add del mod ord">
          <ac:chgData name="Brock, Sheryl Evelyn LTJG USCG SEC SAN DIEGO (USA)" userId="906af8a9-3ac5-454a-9435-0dcd4f4f4fe6" providerId="ADAL" clId="{1744FDD3-020F-486B-BFD9-165B8AB355F8}" dt="2025-01-15T21:49:03.849" v="573" actId="1035"/>
          <ac:spMkLst>
            <pc:docMk/>
            <pc:sldMk cId="4083905959" sldId="340"/>
            <ac:spMk id="2" creationId="{5BB1294E-03E6-883C-3ABE-E361721DA673}"/>
          </ac:spMkLst>
        </pc:spChg>
        <pc:spChg chg="del">
          <ac:chgData name="Brock, Sheryl Evelyn LTJG USCG SEC SAN DIEGO (USA)" userId="906af8a9-3ac5-454a-9435-0dcd4f4f4fe6" providerId="ADAL" clId="{1744FDD3-020F-486B-BFD9-165B8AB355F8}" dt="2025-01-15T21:35:55.492" v="441" actId="700"/>
          <ac:spMkLst>
            <pc:docMk/>
            <pc:sldMk cId="4083905959" sldId="340"/>
            <ac:spMk id="3" creationId="{0ED4EF2A-2914-DE4D-0375-17442BBEC15E}"/>
          </ac:spMkLst>
        </pc:spChg>
        <pc:spChg chg="add mod">
          <ac:chgData name="Brock, Sheryl Evelyn LTJG USCG SEC SAN DIEGO (USA)" userId="906af8a9-3ac5-454a-9435-0dcd4f4f4fe6" providerId="ADAL" clId="{1744FDD3-020F-486B-BFD9-165B8AB355F8}" dt="2025-01-15T21:36:08.737" v="449"/>
          <ac:spMkLst>
            <pc:docMk/>
            <pc:sldMk cId="4083905959" sldId="340"/>
            <ac:spMk id="4" creationId="{65511AC9-A902-0D37-2152-3E7B3D2485AC}"/>
          </ac:spMkLst>
        </pc:spChg>
        <pc:spChg chg="add del mod">
          <ac:chgData name="Brock, Sheryl Evelyn LTJG USCG SEC SAN DIEGO (USA)" userId="906af8a9-3ac5-454a-9435-0dcd4f4f4fe6" providerId="ADAL" clId="{1744FDD3-020F-486B-BFD9-165B8AB355F8}" dt="2025-01-15T21:36:05.319" v="447" actId="478"/>
          <ac:spMkLst>
            <pc:docMk/>
            <pc:sldMk cId="4083905959" sldId="340"/>
            <ac:spMk id="6" creationId="{11146550-4432-493F-521A-C49CFE3DE377}"/>
          </ac:spMkLst>
        </pc:spChg>
        <pc:spChg chg="mod ord">
          <ac:chgData name="Brock, Sheryl Evelyn LTJG USCG SEC SAN DIEGO (USA)" userId="906af8a9-3ac5-454a-9435-0dcd4f4f4fe6" providerId="ADAL" clId="{1744FDD3-020F-486B-BFD9-165B8AB355F8}" dt="2025-01-15T21:35:55.492" v="441" actId="700"/>
          <ac:spMkLst>
            <pc:docMk/>
            <pc:sldMk cId="4083905959" sldId="340"/>
            <ac:spMk id="12" creationId="{00000000-0000-0000-0000-000000000000}"/>
          </ac:spMkLst>
        </pc:spChg>
        <pc:picChg chg="add del mod">
          <ac:chgData name="Brock, Sheryl Evelyn LTJG USCG SEC SAN DIEGO (USA)" userId="906af8a9-3ac5-454a-9435-0dcd4f4f4fe6" providerId="ADAL" clId="{1744FDD3-020F-486B-BFD9-165B8AB355F8}" dt="2025-01-15T21:49:08.179" v="574" actId="1076"/>
          <ac:picMkLst>
            <pc:docMk/>
            <pc:sldMk cId="4083905959" sldId="340"/>
            <ac:picMk id="7" creationId="{4C37EEAA-C744-B619-0D32-E54E33B25DE5}"/>
          </ac:picMkLst>
        </pc:picChg>
      </pc:sldChg>
      <pc:sldChg chg="addSp delSp modSp add mod ord modClrScheme chgLayout">
        <pc:chgData name="Brock, Sheryl Evelyn LTJG USCG SEC SAN DIEGO (USA)" userId="906af8a9-3ac5-454a-9435-0dcd4f4f4fe6" providerId="ADAL" clId="{1744FDD3-020F-486B-BFD9-165B8AB355F8}" dt="2025-01-15T21:51:19.421" v="620" actId="20577"/>
        <pc:sldMkLst>
          <pc:docMk/>
          <pc:sldMk cId="369330537" sldId="341"/>
        </pc:sldMkLst>
        <pc:spChg chg="mod ord">
          <ac:chgData name="Brock, Sheryl Evelyn LTJG USCG SEC SAN DIEGO (USA)" userId="906af8a9-3ac5-454a-9435-0dcd4f4f4fe6" providerId="ADAL" clId="{1744FDD3-020F-486B-BFD9-165B8AB355F8}" dt="2025-01-15T21:51:19.421" v="620" actId="20577"/>
          <ac:spMkLst>
            <pc:docMk/>
            <pc:sldMk cId="369330537" sldId="341"/>
            <ac:spMk id="2" creationId="{5BB1294E-03E6-883C-3ABE-E361721DA673}"/>
          </ac:spMkLst>
        </pc:spChg>
        <pc:spChg chg="del">
          <ac:chgData name="Brock, Sheryl Evelyn LTJG USCG SEC SAN DIEGO (USA)" userId="906af8a9-3ac5-454a-9435-0dcd4f4f4fe6" providerId="ADAL" clId="{1744FDD3-020F-486B-BFD9-165B8AB355F8}" dt="2025-01-15T21:20:07.560" v="70" actId="700"/>
          <ac:spMkLst>
            <pc:docMk/>
            <pc:sldMk cId="369330537" sldId="341"/>
            <ac:spMk id="3" creationId="{0ED4EF2A-2914-DE4D-0375-17442BBEC15E}"/>
          </ac:spMkLst>
        </pc:spChg>
        <pc:spChg chg="add del mod ord">
          <ac:chgData name="Brock, Sheryl Evelyn LTJG USCG SEC SAN DIEGO (USA)" userId="906af8a9-3ac5-454a-9435-0dcd4f4f4fe6" providerId="ADAL" clId="{1744FDD3-020F-486B-BFD9-165B8AB355F8}" dt="2025-01-15T21:21:10.625" v="82"/>
          <ac:spMkLst>
            <pc:docMk/>
            <pc:sldMk cId="369330537" sldId="341"/>
            <ac:spMk id="4" creationId="{A1955263-474E-45ED-AA3B-0908BB0E78D3}"/>
          </ac:spMkLst>
        </pc:spChg>
        <pc:spChg chg="mod ord">
          <ac:chgData name="Brock, Sheryl Evelyn LTJG USCG SEC SAN DIEGO (USA)" userId="906af8a9-3ac5-454a-9435-0dcd4f4f4fe6" providerId="ADAL" clId="{1744FDD3-020F-486B-BFD9-165B8AB355F8}" dt="2025-01-15T21:20:47.843" v="79" actId="700"/>
          <ac:spMkLst>
            <pc:docMk/>
            <pc:sldMk cId="369330537" sldId="341"/>
            <ac:spMk id="12" creationId="{00000000-0000-0000-0000-000000000000}"/>
          </ac:spMkLst>
        </pc:spChg>
        <pc:picChg chg="add mod">
          <ac:chgData name="Brock, Sheryl Evelyn LTJG USCG SEC SAN DIEGO (USA)" userId="906af8a9-3ac5-454a-9435-0dcd4f4f4fe6" providerId="ADAL" clId="{1744FDD3-020F-486B-BFD9-165B8AB355F8}" dt="2025-01-15T21:22:04.352" v="95" actId="1076"/>
          <ac:picMkLst>
            <pc:docMk/>
            <pc:sldMk cId="369330537" sldId="341"/>
            <ac:picMk id="1026" creationId="{5AAABA47-3410-4AC4-7904-1C2AF32A600A}"/>
          </ac:picMkLst>
        </pc:picChg>
        <pc:picChg chg="add mod">
          <ac:chgData name="Brock, Sheryl Evelyn LTJG USCG SEC SAN DIEGO (USA)" userId="906af8a9-3ac5-454a-9435-0dcd4f4f4fe6" providerId="ADAL" clId="{1744FDD3-020F-486B-BFD9-165B8AB355F8}" dt="2025-01-15T21:22:06.515" v="96" actId="1076"/>
          <ac:picMkLst>
            <pc:docMk/>
            <pc:sldMk cId="369330537" sldId="341"/>
            <ac:picMk id="1028" creationId="{F68A43E4-D6C1-9F26-5A25-9B1AA0EDD81F}"/>
          </ac:picMkLst>
        </pc:picChg>
      </pc:sldChg>
    </pc:docChg>
  </pc:docChgLst>
  <pc:docChgLst>
    <pc:chgData name="Brock, Sheryl Evelyn LTJG USCG SEC SAN DIEGO (USA)" userId="S::sheryl.e.brock@uscg.mil::906af8a9-3ac5-454a-9435-0dcd4f4f4fe6" providerId="AD" clId="Web-{7828214F-43AF-4027-A3F4-F71FB3E243F0}"/>
    <pc:docChg chg="delSld">
      <pc:chgData name="Brock, Sheryl Evelyn LTJG USCG SEC SAN DIEGO (USA)" userId="S::sheryl.e.brock@uscg.mil::906af8a9-3ac5-454a-9435-0dcd4f4f4fe6" providerId="AD" clId="Web-{7828214F-43AF-4027-A3F4-F71FB3E243F0}" dt="2025-01-21T22:29:01.512" v="0"/>
      <pc:docMkLst>
        <pc:docMk/>
      </pc:docMkLst>
      <pc:sldChg chg="del">
        <pc:chgData name="Brock, Sheryl Evelyn LTJG USCG SEC SAN DIEGO (USA)" userId="S::sheryl.e.brock@uscg.mil::906af8a9-3ac5-454a-9435-0dcd4f4f4fe6" providerId="AD" clId="Web-{7828214F-43AF-4027-A3F4-F71FB3E243F0}" dt="2025-01-21T22:29:01.512" v="0"/>
        <pc:sldMkLst>
          <pc:docMk/>
          <pc:sldMk cId="4083905959" sldId="34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25913E-CEEE-455C-87CD-CE2231959734}" type="datetimeFigureOut">
              <a:rPr lang="en-US"/>
              <a:pPr>
                <a:defRPr/>
              </a:pPr>
              <a:t>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03F9FE-A847-4BA7-9087-D2AF106FE2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49" tIns="46574" rIns="93149" bIns="4657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49" tIns="46574" rIns="93149" bIns="4657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DD195AF-E366-4597-9A70-C9C3775FD36C}" type="datetimeFigureOut">
              <a:rPr lang="en-US"/>
              <a:pPr>
                <a:defRPr/>
              </a:pPr>
              <a:t>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49" tIns="46574" rIns="93149" bIns="4657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49" tIns="46574" rIns="93149" bIns="465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49" tIns="46574" rIns="93149" bIns="4657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49" tIns="46574" rIns="93149" bIns="4657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C81E803-A800-4A43-BDEE-AF09F1A07C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81E803-A800-4A43-BDEE-AF09F1A07C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487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81E803-A800-4A43-BDEE-AF09F1A07C2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00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400" dirty="0"/>
              <a:t>First Meeting Objectives: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Align stakeholders and ensure full representation from relevant agencies and organizations.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Provide an overview of the issue from the U.S. Coast Guard’s perspective.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Open discussion to refine and modify the “problem statement.”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Draft and finalize the group’s charter to guide future efforts.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81E803-A800-4A43-BDEE-AF09F1A07C2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23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81E803-A800-4A43-BDEE-AF09F1A07C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0326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A6DBD-5F24-47C5-A453-4C08701ADC5F}" type="datetimeFigureOut">
              <a:rPr lang="en-US"/>
              <a:pPr>
                <a:defRPr/>
              </a:pPr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B3784-66E0-400B-AD9D-C1247B05D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A1BF8-BCBC-409B-8FF5-06D4BF425A34}" type="datetimeFigureOut">
              <a:rPr lang="en-US"/>
              <a:pPr>
                <a:defRPr/>
              </a:pPr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59956-6503-44BE-820A-9958A48D78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13C6A-9A26-48B1-A5DD-6DC5DB6F5157}" type="datetimeFigureOut">
              <a:rPr lang="en-US"/>
              <a:pPr>
                <a:defRPr/>
              </a:pPr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D685F-6284-44D7-B50B-1A5B63DE81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69E04-0FD6-4EF5-A5BC-7322B5FFAC91}" type="datetimeFigureOut">
              <a:rPr lang="en-US"/>
              <a:pPr>
                <a:defRPr/>
              </a:pPr>
              <a:t>1/21/2025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06500-C170-4ED1-9120-83AC5F9AA9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D580E-C491-423A-98A8-D6D8155F3329}" type="datetimeFigureOut">
              <a:rPr lang="en-US"/>
              <a:pPr>
                <a:defRPr/>
              </a:pPr>
              <a:t>1/21/2025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CCF46-1119-4DFA-A064-F68BC143EE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0BFA3-DFB3-4577-BC63-7C29452D0421}" type="datetimeFigureOut">
              <a:rPr lang="en-US"/>
              <a:pPr>
                <a:defRPr/>
              </a:pPr>
              <a:t>1/21/2025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4BDE7-0C1A-4C2A-A415-580E66807F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F67A9-4FB9-45E8-8727-B6E39D887AEA}" type="datetimeFigureOut">
              <a:rPr lang="en-US"/>
              <a:pPr>
                <a:defRPr/>
              </a:pPr>
              <a:t>1/21/2025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669D1-85F1-4B2A-881B-077EB6979E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37410-860F-407A-B500-6D607EB78DD0}" type="datetimeFigureOut">
              <a:rPr lang="en-US"/>
              <a:pPr>
                <a:defRPr/>
              </a:pPr>
              <a:t>1/21/2025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47859-851D-4BC0-83A3-2EEACB1F5E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610BC-FB93-4E9F-B8D0-8B11CDF712D1}" type="datetimeFigureOut">
              <a:rPr lang="en-US"/>
              <a:pPr>
                <a:defRPr/>
              </a:pPr>
              <a:t>1/21/2025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3954D-9A85-45D1-B6FA-9D6E7DD6C6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8B2F5-A058-45E4-AFA1-9AA5D8E0016A}" type="datetimeFigureOut">
              <a:rPr lang="en-US"/>
              <a:pPr>
                <a:defRPr/>
              </a:pPr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8556F-32C2-4BBF-A10B-B9CCB1B9D5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D9D51-0A39-433F-8466-AF414B7314EC}" type="datetimeFigureOut">
              <a:rPr lang="en-US"/>
              <a:pPr>
                <a:defRPr/>
              </a:pPr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D93D8-1AA5-49E6-9C19-D37CB5C8B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27B31F-D428-4F48-909E-7836A9BCAF88}" type="datetimeFigureOut">
              <a:rPr lang="en-US"/>
              <a:pPr>
                <a:defRPr/>
              </a:pPr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0482790-A489-4795-AE65-CE56F1876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373225"/>
            <a:ext cx="8229600" cy="2734854"/>
          </a:xfrm>
          <a:prstGeom prst="rect">
            <a:avLst/>
          </a:prstGeom>
        </p:spPr>
        <p:txBody>
          <a:bodyPr lIns="68580" tIns="34290" rIns="68580" bIns="34290" anchor="ctr">
            <a:normAutofit/>
          </a:bodyPr>
          <a:lstStyle/>
          <a:p>
            <a:pPr algn="ctr" defTabSz="6858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SECTOR SAN DIEGO</a:t>
            </a:r>
          </a:p>
          <a:p>
            <a:pPr algn="ctr" defTabSz="6858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October 2024 – January 2025</a:t>
            </a:r>
          </a:p>
          <a:p>
            <a:pPr algn="ctr" defTabSz="6858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defTabSz="6858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CAPT Patrick Dill, CO/FOSC</a:t>
            </a:r>
            <a:br>
              <a:rPr lang="en-US" sz="2100" b="1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1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>
            <a:off x="457200" y="2743200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10" y="2968528"/>
            <a:ext cx="3321698" cy="33216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0669" y="2966416"/>
            <a:ext cx="1885950" cy="438582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Deputy Commander</a:t>
            </a:r>
          </a:p>
          <a:p>
            <a:pPr>
              <a:defRPr/>
            </a:pPr>
            <a:r>
              <a:rPr lang="en-US" sz="12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CDR Ellen Motoi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365" y="4065114"/>
            <a:ext cx="1885950" cy="438582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Chief of Response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CDR Gregory Waugh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365" y="3515765"/>
            <a:ext cx="2466594" cy="438582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Chief of Prevention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CDR Jamie Koppi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0669" y="4614463"/>
            <a:ext cx="3638939" cy="438582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Chief of Emergency Management Force Readiness</a:t>
            </a:r>
          </a:p>
          <a:p>
            <a:pPr>
              <a:defRPr/>
            </a:pPr>
            <a:r>
              <a:rPr lang="en-US" sz="1200" i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LCDR Rebecca Brooks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0669" y="5163812"/>
            <a:ext cx="3422406" cy="438582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Chief of Incident Management Division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LT Gerald Carr</a:t>
            </a:r>
          </a:p>
        </p:txBody>
      </p:sp>
    </p:spTree>
    <p:extLst>
      <p:ext uri="{BB962C8B-B14F-4D97-AF65-F5344CB8AC3E}">
        <p14:creationId xmlns:p14="http://schemas.microsoft.com/office/powerpoint/2010/main" val="277340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680961" y="4334660"/>
            <a:ext cx="443753" cy="4679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Incident Management Division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13812" y="-913"/>
            <a:ext cx="55626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Arial Narrow" panose="020B0606020202030204" pitchFamily="34" charset="0"/>
              </a:rPr>
              <a:t>Brief: IMD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295399" y="1428520"/>
            <a:ext cx="66294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14">
            <a:extLst>
              <a:ext uri="{FF2B5EF4-FFF2-40B4-BE49-F238E27FC236}">
                <a16:creationId xmlns:a16="http://schemas.microsoft.com/office/drawing/2014/main" id="{F2513184-0362-2CEB-92DE-CC90E1AFDFB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70836799"/>
              </p:ext>
            </p:extLst>
          </p:nvPr>
        </p:nvGraphicFramePr>
        <p:xfrm>
          <a:off x="4654550" y="4276725"/>
          <a:ext cx="4383088" cy="237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600570" imgH="3029104" progId="Excel.Sheet.8">
                  <p:embed/>
                </p:oleObj>
              </mc:Choice>
              <mc:Fallback>
                <p:oleObj name="Worksheet" r:id="rId2" imgW="5600570" imgH="3029104" progId="Excel.Sheet.8">
                  <p:embed/>
                  <p:pic>
                    <p:nvPicPr>
                      <p:cNvPr id="4" name="Chart 14">
                        <a:extLst>
                          <a:ext uri="{FF2B5EF4-FFF2-40B4-BE49-F238E27FC236}">
                            <a16:creationId xmlns:a16="http://schemas.microsoft.com/office/drawing/2014/main" id="{F2513184-0362-2CEB-92DE-CC90E1AFDFBE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4550" y="4276725"/>
                        <a:ext cx="4383088" cy="237013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4">
            <a:extLst>
              <a:ext uri="{FF2B5EF4-FFF2-40B4-BE49-F238E27FC236}">
                <a16:creationId xmlns:a16="http://schemas.microsoft.com/office/drawing/2014/main" id="{D3F0F7B2-8C0A-E9BC-399E-289BC8F23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0099" y="1454621"/>
            <a:ext cx="435082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en-US" b="1" u="sng" dirty="0">
                <a:latin typeface="+mn-lt"/>
                <a:cs typeface="Arial" panose="020B0604020202020204" pitchFamily="34" charset="0"/>
              </a:rPr>
              <a:t>Spill Source Totals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dirty="0">
              <a:latin typeface="+mn-lt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+mn-lt"/>
                <a:cs typeface="Arial" panose="020B0604020202020204" pitchFamily="34" charset="0"/>
              </a:rPr>
              <a:t>DOD/DHS – 20 reported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+mn-lt"/>
                <a:cs typeface="Arial" panose="020B0604020202020204" pitchFamily="34" charset="0"/>
              </a:rPr>
              <a:t>Regulated Vessels – 2 reported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+mn-lt"/>
                <a:cs typeface="Arial" panose="020B0604020202020204" pitchFamily="34" charset="0"/>
              </a:rPr>
              <a:t>Regulated Facilities – None reported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+mn-lt"/>
                <a:cs typeface="Arial"/>
              </a:rPr>
              <a:t>Recreational Vessels – 10 reported </a:t>
            </a:r>
            <a:endParaRPr lang="en-US" dirty="0">
              <a:latin typeface="+mn-lt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+mn-lt"/>
                <a:cs typeface="Arial"/>
              </a:rPr>
              <a:t>Unknown (mystery sheens) – 17 reported</a:t>
            </a:r>
            <a:endParaRPr lang="en-US" dirty="0">
              <a:latin typeface="+mn-lt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+mn-lt"/>
                <a:cs typeface="Arial"/>
              </a:rPr>
              <a:t>Other (vehicles, etc.) – 4 reported</a:t>
            </a:r>
            <a:endParaRPr lang="en-US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D590BE-73F1-56E2-956A-1D4E73E5D4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791" y="172635"/>
            <a:ext cx="1341236" cy="1255885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D1845BD-DB22-B5D7-B275-C3218AA999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" r="3114"/>
          <a:stretch/>
        </p:blipFill>
        <p:spPr>
          <a:xfrm>
            <a:off x="7680961" y="170277"/>
            <a:ext cx="1279964" cy="13112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69AFE0-C155-2C2B-67DF-2B48B2142D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543" y="4107959"/>
            <a:ext cx="3522075" cy="2643041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7E90257-0EFD-DFDA-052B-D5D6BD16AEA9}"/>
              </a:ext>
            </a:extLst>
          </p:cNvPr>
          <p:cNvCxnSpPr>
            <a:cxnSpLocks/>
          </p:cNvCxnSpPr>
          <p:nvPr/>
        </p:nvCxnSpPr>
        <p:spPr>
          <a:xfrm>
            <a:off x="0" y="4016384"/>
            <a:ext cx="91440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1117075-FD16-BF0E-E5E1-88C67366B698}"/>
              </a:ext>
            </a:extLst>
          </p:cNvPr>
          <p:cNvCxnSpPr>
            <a:cxnSpLocks/>
          </p:cNvCxnSpPr>
          <p:nvPr/>
        </p:nvCxnSpPr>
        <p:spPr>
          <a:xfrm>
            <a:off x="4541362" y="1417638"/>
            <a:ext cx="0" cy="5440362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D6FC642-C00E-85C2-7704-526DDC0B13C0}"/>
              </a:ext>
            </a:extLst>
          </p:cNvPr>
          <p:cNvSpPr txBox="1"/>
          <p:nvPr/>
        </p:nvSpPr>
        <p:spPr>
          <a:xfrm>
            <a:off x="106911" y="1481535"/>
            <a:ext cx="436531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latin typeface="+mn-lt"/>
              </a:rPr>
              <a:t>OCT 2024 – JAN 2025 Overview</a:t>
            </a:r>
            <a:endParaRPr lang="en-US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Cases: 53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Enforcement Activities: 09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Federalized cases: 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OSLTF Case Cost: $34,000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349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680961" y="4334660"/>
            <a:ext cx="443753" cy="4679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Area Committee: 2025 Schedule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B1294E-03E6-883C-3ABE-E361721DA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Area Committee Meetings</a:t>
            </a:r>
          </a:p>
          <a:p>
            <a:r>
              <a:rPr lang="en-US" sz="1800" dirty="0"/>
              <a:t>13 May 2025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i="1" dirty="0"/>
              <a:t>Virtual &amp; In-Person at Sector San Diego</a:t>
            </a:r>
          </a:p>
          <a:p>
            <a:r>
              <a:rPr lang="en-US" sz="1800" dirty="0"/>
              <a:t>18 November 2025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i="1" dirty="0"/>
              <a:t>Virtual &amp; In-Person at Sector San Diego</a:t>
            </a:r>
          </a:p>
          <a:p>
            <a:pPr marL="457200" lvl="1" indent="0">
              <a:buNone/>
            </a:pPr>
            <a:endParaRPr lang="en-US" sz="1600" i="1" dirty="0"/>
          </a:p>
          <a:p>
            <a:pPr marL="0" indent="0">
              <a:buNone/>
            </a:pPr>
            <a:r>
              <a:rPr lang="en-US" sz="2400" dirty="0"/>
              <a:t>Abandoned &amp; Derelict Vessel Subcommittee Meetings</a:t>
            </a:r>
          </a:p>
          <a:p>
            <a:r>
              <a:rPr lang="en-US" sz="1800" dirty="0"/>
              <a:t>10 March 2025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i="1" dirty="0"/>
              <a:t>Virtual</a:t>
            </a:r>
            <a:endParaRPr lang="en-US" sz="1600" dirty="0"/>
          </a:p>
          <a:p>
            <a:r>
              <a:rPr lang="en-US" sz="1800" dirty="0"/>
              <a:t>12 May 2025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i="1" dirty="0"/>
              <a:t>Virtual</a:t>
            </a:r>
            <a:endParaRPr lang="en-US" sz="1600" dirty="0"/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813812" y="-913"/>
            <a:ext cx="55626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Arial Narrow" panose="020B0606020202030204" pitchFamily="34" charset="0"/>
              </a:rPr>
              <a:t>Brief: EMFR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295399" y="1428520"/>
            <a:ext cx="66294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930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680961" y="4334660"/>
            <a:ext cx="443753" cy="4679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Area Committee: Subcommittee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B1294E-03E6-883C-3ABE-E361721DA6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/>
              <a:t>San Diego Area Subcommittee: Addressing Abandoned and Derelict Vessels (ADV)</a:t>
            </a:r>
            <a:endParaRPr lang="en-US" sz="1800" dirty="0"/>
          </a:p>
          <a:p>
            <a:r>
              <a:rPr lang="en-US" sz="1600" dirty="0"/>
              <a:t>The San Diego Coastal Zone Area Committee has identified the pressing issue of Abandoned and Derelict Vessels (ADV) within our Area of Responsibility. An inter-agency group has been formed to address this challenge.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1800" dirty="0"/>
              <a:t>Key Areas of Focus: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/>
              <a:t>Vessels in Anchorages (e.g., Zuniga):</a:t>
            </a:r>
            <a:r>
              <a:rPr lang="en-US" sz="1600" dirty="0"/>
              <a:t> Abandoned vessels left at anchor present unique challenges for removal and enforcement.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/>
              <a:t>Vessels in Marinas:</a:t>
            </a:r>
            <a:r>
              <a:rPr lang="en-US" sz="1600" dirty="0"/>
              <a:t> While similar to those in anchorages, marina-bound vessels pose different logistical and regulatory challenges.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13812" y="-913"/>
            <a:ext cx="55626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Arial Narrow" panose="020B0606020202030204" pitchFamily="34" charset="0"/>
              </a:rPr>
              <a:t>Brief: EMFR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295399" y="1428520"/>
            <a:ext cx="66294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247F9C5-75E0-DE7F-6A23-7EEE2D83C0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22707" y="1900099"/>
            <a:ext cx="3889585" cy="392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95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680961" y="4334660"/>
            <a:ext cx="443753" cy="4679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Area Contingency Plan: Updates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B1294E-03E6-883C-3ABE-E361721DA6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047488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Sensitive Site Boom Deployment Drills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1800" dirty="0"/>
              <a:t>6-253.2 Buena Vista Lagoon: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Deployment postponed until 2025.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6-250.1 San Luis Rey River: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Deployment successfully completed by NRC ES on November 6, 2024.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Key lessons learned: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200" dirty="0"/>
              <a:t>Recommended revision: Update the site diagram to reflect the two-tiered harbor boom setup as deployed.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6-304.2 Mission Bay Entrance: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Deployment successfully completed by MSRC on November 20, 2024.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No changes recommended to this strategy.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813812" y="-913"/>
            <a:ext cx="55626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Arial Narrow" panose="020B0606020202030204" pitchFamily="34" charset="0"/>
              </a:rPr>
              <a:t>Brief: EMFR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295399" y="1428520"/>
            <a:ext cx="66294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A person standing on a rocky shore next to a body of water&#10;&#10;Description automatically generated">
            <a:extLst>
              <a:ext uri="{FF2B5EF4-FFF2-40B4-BE49-F238E27FC236}">
                <a16:creationId xmlns:a16="http://schemas.microsoft.com/office/drawing/2014/main" id="{5AAABA47-3410-4AC4-7904-1C2AF32A600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404" y="1594244"/>
            <a:ext cx="3181569" cy="2386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long shot of a beach&#10;&#10;Description automatically generated">
            <a:extLst>
              <a:ext uri="{FF2B5EF4-FFF2-40B4-BE49-F238E27FC236}">
                <a16:creationId xmlns:a16="http://schemas.microsoft.com/office/drawing/2014/main" id="{F68A43E4-D6C1-9F26-5A25-9B1AA0EDD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749" y="4173056"/>
            <a:ext cx="3183224" cy="238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30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373225"/>
            <a:ext cx="8229600" cy="2734854"/>
          </a:xfrm>
          <a:prstGeom prst="rect">
            <a:avLst/>
          </a:prstGeom>
        </p:spPr>
        <p:txBody>
          <a:bodyPr lIns="68580" tIns="34290" rIns="68580" bIns="34290" anchor="ctr">
            <a:normAutofit/>
          </a:bodyPr>
          <a:lstStyle/>
          <a:p>
            <a:pPr algn="ctr" defTabSz="6858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Questions?</a:t>
            </a: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>
            <a:off x="457200" y="2743200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151" y="3017296"/>
            <a:ext cx="3321698" cy="332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048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5ca7f72-fa20-4c5b-98ab-ee5a0ed1747d" xsi:nil="true"/>
    <lcf76f155ced4ddcb4097134ff3c332f xmlns="ce26d4ee-82b5-4cd2-b7b6-6c957e738c8a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220CF972FC74C8A8E181C05F09E61" ma:contentTypeVersion="14" ma:contentTypeDescription="Create a new document." ma:contentTypeScope="" ma:versionID="33df693d78e8e62de38d4ddac710e964">
  <xsd:schema xmlns:xsd="http://www.w3.org/2001/XMLSchema" xmlns:xs="http://www.w3.org/2001/XMLSchema" xmlns:p="http://schemas.microsoft.com/office/2006/metadata/properties" xmlns:ns2="ce26d4ee-82b5-4cd2-b7b6-6c957e738c8a" xmlns:ns3="55ca7f72-fa20-4c5b-98ab-ee5a0ed1747d" targetNamespace="http://schemas.microsoft.com/office/2006/metadata/properties" ma:root="true" ma:fieldsID="2dbb0bbd3c0ed79f1c5bf73b5b52c2d2" ns2:_="" ns3:_="">
    <xsd:import namespace="ce26d4ee-82b5-4cd2-b7b6-6c957e738c8a"/>
    <xsd:import namespace="55ca7f72-fa20-4c5b-98ab-ee5a0ed174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26d4ee-82b5-4cd2-b7b6-6c957e738c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60711c0e-4245-4ab7-b236-62d0b6835c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ca7f72-fa20-4c5b-98ab-ee5a0ed1747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5254e24-f6cb-4156-b620-3df18c1be77a}" ma:internalName="TaxCatchAll" ma:showField="CatchAllData" ma:web="55ca7f72-fa20-4c5b-98ab-ee5a0ed174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F0AFAB-DE32-4EAF-A442-0550DED132EB}">
  <ds:schemaRefs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www.w3.org/XML/1998/namespace"/>
    <ds:schemaRef ds:uri="bf258f30-0ead-48d5-8b69-a41bc4ebdc32"/>
    <ds:schemaRef ds:uri="http://purl.org/dc/elements/1.1/"/>
    <ds:schemaRef ds:uri="a036b56a-31ee-49bb-9931-5593ca7481cb"/>
    <ds:schemaRef ds:uri="http://schemas.microsoft.com/office/infopath/2007/PartnerControls"/>
    <ds:schemaRef ds:uri="http://schemas.microsoft.com/office/2006/metadata/properties"/>
    <ds:schemaRef ds:uri="55ca7f72-fa20-4c5b-98ab-ee5a0ed1747d"/>
    <ds:schemaRef ds:uri="ce26d4ee-82b5-4cd2-b7b6-6c957e738c8a"/>
  </ds:schemaRefs>
</ds:datastoreItem>
</file>

<file path=customXml/itemProps2.xml><?xml version="1.0" encoding="utf-8"?>
<ds:datastoreItem xmlns:ds="http://schemas.openxmlformats.org/officeDocument/2006/customXml" ds:itemID="{531A44FF-FE15-4075-9C10-9C52D2144F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26d4ee-82b5-4cd2-b7b6-6c957e738c8a"/>
    <ds:schemaRef ds:uri="55ca7f72-fa20-4c5b-98ab-ee5a0ed174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F98A94-9144-4FA8-BFF3-781B6FC15BD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502</Words>
  <Application>Microsoft Office PowerPoint</Application>
  <PresentationFormat>On-screen Show (4:3)</PresentationFormat>
  <Paragraphs>89</Paragraphs>
  <Slides>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Incident Management Division</vt:lpstr>
      <vt:lpstr>Area Committee: 2025 Schedule</vt:lpstr>
      <vt:lpstr>Area Committee: Subcommittee</vt:lpstr>
      <vt:lpstr>Area Contingency Plan: Updates</vt:lpstr>
      <vt:lpstr>PowerPoint Presentation</vt:lpstr>
    </vt:vector>
  </TitlesOfParts>
  <Company>United States Coast Guard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ATBaird</dc:creator>
  <cp:lastModifiedBy>Brock, Sheryl Evelyn LTJG USCG SEC SAN DIEGO (USA)</cp:lastModifiedBy>
  <cp:revision>8</cp:revision>
  <cp:lastPrinted>2019-07-30T18:20:20Z</cp:lastPrinted>
  <dcterms:created xsi:type="dcterms:W3CDTF">2011-01-25T23:52:41Z</dcterms:created>
  <dcterms:modified xsi:type="dcterms:W3CDTF">2025-01-21T22:29:01Z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0x010100763220CF972FC74C8A8E181C05F09E61</vt:lpwstr>
  </property>
  <property fmtid="{D5CDD505-2E9C-101B-9397-08002B2CF9AE}" pid="3" name="MediaServiceImageTags">
    <vt:lpwstr/>
  </property>
</Properties>
</file>