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993" r:id="rId2"/>
    <p:sldId id="342" r:id="rId3"/>
    <p:sldId id="995" r:id="rId4"/>
    <p:sldId id="99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34F6D-4213-4E8A-B435-0695B4A744DF}" v="1" dt="2025-02-05T04:50:32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4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nnan, Agustus J CIV USCG D11 (USA)" userId="61fe566e-8821-4fbd-9227-58ad5468e7c3" providerId="ADAL" clId="{1D534F6D-4213-4E8A-B435-0695B4A744DF}"/>
    <pc:docChg chg="addSld delSld modSld">
      <pc:chgData name="Bannan, Agustus J CIV USCG D11 (USA)" userId="61fe566e-8821-4fbd-9227-58ad5468e7c3" providerId="ADAL" clId="{1D534F6D-4213-4E8A-B435-0695B4A744DF}" dt="2025-02-05T04:50:53.210" v="2" actId="47"/>
      <pc:docMkLst>
        <pc:docMk/>
      </pc:docMkLst>
      <pc:sldChg chg="del">
        <pc:chgData name="Bannan, Agustus J CIV USCG D11 (USA)" userId="61fe566e-8821-4fbd-9227-58ad5468e7c3" providerId="ADAL" clId="{1D534F6D-4213-4E8A-B435-0695B4A744DF}" dt="2025-02-05T04:50:53.210" v="2" actId="47"/>
        <pc:sldMkLst>
          <pc:docMk/>
          <pc:sldMk cId="3252436076" sldId="256"/>
        </pc:sldMkLst>
      </pc:sldChg>
      <pc:sldChg chg="add">
        <pc:chgData name="Bannan, Agustus J CIV USCG D11 (USA)" userId="61fe566e-8821-4fbd-9227-58ad5468e7c3" providerId="ADAL" clId="{1D534F6D-4213-4E8A-B435-0695B4A744DF}" dt="2025-02-05T04:50:32.614" v="1"/>
        <pc:sldMkLst>
          <pc:docMk/>
          <pc:sldMk cId="2843696924" sldId="342"/>
        </pc:sldMkLst>
      </pc:sldChg>
      <pc:sldChg chg="add del">
        <pc:chgData name="Bannan, Agustus J CIV USCG D11 (USA)" userId="61fe566e-8821-4fbd-9227-58ad5468e7c3" providerId="ADAL" clId="{1D534F6D-4213-4E8A-B435-0695B4A744DF}" dt="2025-02-05T04:50:53.210" v="2" actId="47"/>
        <pc:sldMkLst>
          <pc:docMk/>
          <pc:sldMk cId="1200153284" sldId="987"/>
        </pc:sldMkLst>
      </pc:sldChg>
      <pc:sldChg chg="delSp add del setBg delDesignElem">
        <pc:chgData name="Bannan, Agustus J CIV USCG D11 (USA)" userId="61fe566e-8821-4fbd-9227-58ad5468e7c3" providerId="ADAL" clId="{1D534F6D-4213-4E8A-B435-0695B4A744DF}" dt="2025-02-05T04:50:53.210" v="2" actId="47"/>
        <pc:sldMkLst>
          <pc:docMk/>
          <pc:sldMk cId="1303734817" sldId="990"/>
        </pc:sldMkLst>
        <pc:spChg chg="del">
          <ac:chgData name="Bannan, Agustus J CIV USCG D11 (USA)" userId="61fe566e-8821-4fbd-9227-58ad5468e7c3" providerId="ADAL" clId="{1D534F6D-4213-4E8A-B435-0695B4A744DF}" dt="2025-02-05T04:50:32.614" v="1"/>
          <ac:spMkLst>
            <pc:docMk/>
            <pc:sldMk cId="1303734817" sldId="990"/>
            <ac:spMk id="9" creationId="{8A94871E-96FC-4ADE-815B-41A636E34F1A}"/>
          </ac:spMkLst>
        </pc:spChg>
        <pc:spChg chg="del">
          <ac:chgData name="Bannan, Agustus J CIV USCG D11 (USA)" userId="61fe566e-8821-4fbd-9227-58ad5468e7c3" providerId="ADAL" clId="{1D534F6D-4213-4E8A-B435-0695B4A744DF}" dt="2025-02-05T04:50:32.614" v="1"/>
          <ac:spMkLst>
            <pc:docMk/>
            <pc:sldMk cId="1303734817" sldId="990"/>
            <ac:spMk id="11" creationId="{3FCFB1DE-0B7E-48CC-BA90-B2AB0889F9D6}"/>
          </ac:spMkLst>
        </pc:spChg>
      </pc:sldChg>
      <pc:sldChg chg="add del">
        <pc:chgData name="Bannan, Agustus J CIV USCG D11 (USA)" userId="61fe566e-8821-4fbd-9227-58ad5468e7c3" providerId="ADAL" clId="{1D534F6D-4213-4E8A-B435-0695B4A744DF}" dt="2025-02-05T04:50:53.210" v="2" actId="47"/>
        <pc:sldMkLst>
          <pc:docMk/>
          <pc:sldMk cId="4088208665" sldId="991"/>
        </pc:sldMkLst>
      </pc:sldChg>
      <pc:sldChg chg="add">
        <pc:chgData name="Bannan, Agustus J CIV USCG D11 (USA)" userId="61fe566e-8821-4fbd-9227-58ad5468e7c3" providerId="ADAL" clId="{1D534F6D-4213-4E8A-B435-0695B4A744DF}" dt="2025-02-05T04:50:32.614" v="1"/>
        <pc:sldMkLst>
          <pc:docMk/>
          <pc:sldMk cId="3120670776" sldId="993"/>
        </pc:sldMkLst>
      </pc:sldChg>
      <pc:sldChg chg="add">
        <pc:chgData name="Bannan, Agustus J CIV USCG D11 (USA)" userId="61fe566e-8821-4fbd-9227-58ad5468e7c3" providerId="ADAL" clId="{1D534F6D-4213-4E8A-B435-0695B4A744DF}" dt="2025-02-05T04:50:32.614" v="1"/>
        <pc:sldMkLst>
          <pc:docMk/>
          <pc:sldMk cId="0" sldId="995"/>
        </pc:sldMkLst>
      </pc:sldChg>
      <pc:sldChg chg="add">
        <pc:chgData name="Bannan, Agustus J CIV USCG D11 (USA)" userId="61fe566e-8821-4fbd-9227-58ad5468e7c3" providerId="ADAL" clId="{1D534F6D-4213-4E8A-B435-0695B4A744DF}" dt="2025-02-05T04:50:32.614" v="1"/>
        <pc:sldMkLst>
          <pc:docMk/>
          <pc:sldMk cId="4019874023" sldId="9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E9B7B-9581-4E96-98A2-3A13221E9CCC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AC651C-E9EC-4143-A735-B86CEC88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5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EF65-B634-41B7-94C2-6BCC818CB2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93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EF65-B634-41B7-94C2-6BCC818CB2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09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F459B4E1-ED02-3C97-3A6C-7CE71A206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84B7F4-BFC8-47C2-B860-1B3478500D15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6645A7CF-CFA6-A883-41D1-374BEFF674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5800"/>
            <a:ext cx="6091237" cy="3427413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1B205BE-CF00-55F8-858E-5B02BF922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EF65-B634-41B7-94C2-6BCC818CB2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0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C8BF7-0089-28EE-D4BA-B5D868640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02CC07-F8E6-4174-6B89-124886BD4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A459A-6D0E-D476-1C08-B0DF18DE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4A319-F5D6-97F2-E5A1-F24A01A04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A4B47-5052-B9AD-5F4C-26BEA77D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6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222CB-2041-E067-B406-2FC03974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B4D8E-E527-C6D4-8238-CB54761C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140D7-A7F6-455B-B9FC-FAE87B8F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75E1A-35B4-DE1E-60F9-B8EAC73E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2421E-9C72-9E68-3D23-2188DC74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29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9C742-5048-B4AA-F8DE-BA3E0270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ADEB7-070F-135C-931F-871E0306F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66717-815C-4377-8A11-4095E429A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06257-5F00-7720-A172-8D3F229EA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E598F-C63D-69F7-AB67-AD7BCD3A1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2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09B98-6B40-6023-5313-B4B63EB4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4A832-A21A-3602-E20C-B95D4BE2A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EC10C-5A1D-E644-C316-611DD1D1A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ECBB1-A8E6-0239-44F8-E3EC485C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A175F-D3D6-4537-5E31-EAB9BD800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D5E39-2BB2-53E8-B782-93D20FE7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3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7C4B0-1ECE-358C-8E4D-F8F51C62A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926C7-A0E4-A1B6-3F2C-102E15477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516B8-FCF7-F51F-5598-10CAF82D0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E74F6A-F057-033C-25D3-E100829E4F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A5BCCD-2A9E-14EC-EB25-40251529F8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2E8A43-5E81-686E-8553-073BDDE0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996687-00E0-596D-DF78-16A1B0CD0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E2A7C-EE6F-08BF-7B2E-049849EAC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3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22248-20A7-0E00-1B24-BF5FFFC50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17F26-E280-C103-0B2F-E81D86C5C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DA53F2-694D-A029-4F4D-FEE7BF38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C79B5-1A65-49B3-2888-497955515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5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8CAE17-C1E2-6214-0A4A-E865C248C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2F6C48-1C35-FEEC-28B9-1BA5F651B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C00F9-A986-7614-8120-CA2F2089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504D9-8417-8B4E-2851-D8E51D86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ADE0B-F545-E977-2DC7-1332CB108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604CF-9D09-2F67-D9E4-E00C9F26E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B2B7C-8B58-D919-D080-7A1E44C07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850D3-92FE-8DFF-7989-D831E57A9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53DED-A106-C60B-BE87-29131695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5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BF7B3-2AE6-5C9C-D48C-937665AD6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1F159D-FDE0-D8F4-1716-8D64DF8EA8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B0DF4-09F8-BDDB-623B-94266DB95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E70B2-815A-F059-9581-0329CE1B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CBA431-1BCC-4DCE-FB8B-E62C036B0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F90EB-4DCB-59BB-37F8-AC8E8947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4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3122E-716C-5372-DC72-19711468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32FB94-8F58-6578-655F-E5F954D19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5DA58-0B29-8D82-71AE-0D3743F2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AFB8C-040C-E9CB-93C9-E0A2C793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45299-8F0F-59C7-9431-972B2C594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7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91383C-21ED-303D-99F5-EFB25E1566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2337B-C96D-6632-0C80-95559D6FB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FBE70-8AB8-D7A1-93AF-2CE42360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9FD34-4C70-2E0E-13C5-3F63A275C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62567-1D2A-C8A1-1509-D878652EA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37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2064E2C-4E3E-B86C-A3DF-EEDD8EC165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25692E1-27C0-7ED8-EE30-622A8A8A86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42E6110-EBC5-3331-CC33-B499E7B81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5E0C1-F8F4-4576-91BD-66E845767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94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32F59F-0AC1-7ED4-BE7E-17235224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B862-C47A-9449-69F3-53E73902D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14ED7-5496-F3EF-7F4C-0C130EABA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C734B7-1B52-4C3B-AB32-8DF576EC0A77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F1E9D-907B-D1D7-F4EE-FAD2EFFE0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8D5CE-C42F-E6BF-7514-002ED815B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8CE4D9-BFF0-4EE0-B06E-965BDFA0C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4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F7F88-0138-6CAA-7B1A-F34D59333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RAR Technical Specialist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44C48D-B913-18DC-23D4-91ED030012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99" t="3144" r="13007" b="2514"/>
          <a:stretch/>
        </p:blipFill>
        <p:spPr>
          <a:xfrm>
            <a:off x="-67240" y="1193181"/>
            <a:ext cx="5836610" cy="56577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2C14B8-43D3-BC34-D173-F025A56F4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9402" y="1193181"/>
            <a:ext cx="6303810" cy="66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70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BC8FA-C2D5-9B68-1E6F-2A0615FA4A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99" t="4127" r="4908" b="1299"/>
          <a:stretch/>
        </p:blipFill>
        <p:spPr>
          <a:xfrm>
            <a:off x="954157" y="1027923"/>
            <a:ext cx="4412973" cy="5811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8EA29-21E5-F471-A90F-BF99C53020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42" b="2167"/>
          <a:stretch/>
        </p:blipFill>
        <p:spPr>
          <a:xfrm>
            <a:off x="6587207" y="938329"/>
            <a:ext cx="4842795" cy="58229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9698A7-A384-F92B-2C6C-6E89F60A2FB7}"/>
              </a:ext>
            </a:extLst>
          </p:cNvPr>
          <p:cNvSpPr/>
          <p:nvPr/>
        </p:nvSpPr>
        <p:spPr>
          <a:xfrm>
            <a:off x="1188720" y="973406"/>
            <a:ext cx="3995249" cy="3404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15AE5-08C3-6E60-E9AB-372FB9C1D255}"/>
              </a:ext>
            </a:extLst>
          </p:cNvPr>
          <p:cNvSpPr/>
          <p:nvPr/>
        </p:nvSpPr>
        <p:spPr>
          <a:xfrm>
            <a:off x="6721813" y="1313875"/>
            <a:ext cx="4708187" cy="16147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C7BA6E-0CB7-E2EE-B424-F348CCD9B474}"/>
              </a:ext>
            </a:extLst>
          </p:cNvPr>
          <p:cNvSpPr txBox="1">
            <a:spLocks/>
          </p:cNvSpPr>
          <p:nvPr/>
        </p:nvSpPr>
        <p:spPr>
          <a:xfrm>
            <a:off x="0" y="7104"/>
            <a:ext cx="12192000" cy="9312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/>
          </a:p>
          <a:p>
            <a:r>
              <a:rPr lang="en-US" dirty="0"/>
              <a:t>RAR Technical Specialist</a:t>
            </a:r>
          </a:p>
        </p:txBody>
      </p:sp>
    </p:spTree>
    <p:extLst>
      <p:ext uri="{BB962C8B-B14F-4D97-AF65-F5344CB8AC3E}">
        <p14:creationId xmlns:p14="http://schemas.microsoft.com/office/powerpoint/2010/main" val="284369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11" descr="SCATTarballdiagram1">
            <a:extLst>
              <a:ext uri="{FF2B5EF4-FFF2-40B4-BE49-F238E27FC236}">
                <a16:creationId xmlns:a16="http://schemas.microsoft.com/office/drawing/2014/main" id="{CBECD25D-EE6C-E86C-8FB9-4A07D68DBC9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8"/>
          <a:stretch>
            <a:fillRect/>
          </a:stretch>
        </p:blipFill>
        <p:spPr>
          <a:xfrm>
            <a:off x="0" y="3620587"/>
            <a:ext cx="4049903" cy="3218331"/>
          </a:xfr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8" name="Rectangle 2">
            <a:extLst>
              <a:ext uri="{FF2B5EF4-FFF2-40B4-BE49-F238E27FC236}">
                <a16:creationId xmlns:a16="http://schemas.microsoft.com/office/drawing/2014/main" id="{331ADE89-CB12-B782-8C31-928D4DD1A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082"/>
            <a:ext cx="12192000" cy="97151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800" dirty="0">
                <a:solidFill>
                  <a:schemeClr val="bg1"/>
                </a:solidFill>
              </a:rPr>
              <a:t>Shoreline Cleanup &amp; Assessment Technique (SCAT)</a:t>
            </a:r>
            <a:r>
              <a:rPr lang="en-US" altLang="en-US" sz="3800" b="1" dirty="0">
                <a:solidFill>
                  <a:schemeClr val="bg1"/>
                </a:solidFill>
              </a:rPr>
              <a:t> </a:t>
            </a:r>
            <a:endParaRPr lang="en-US" altLang="en-US" sz="3800" dirty="0">
              <a:solidFill>
                <a:schemeClr val="bg1"/>
              </a:solidFill>
            </a:endParaRPr>
          </a:p>
        </p:txBody>
      </p:sp>
      <p:pic>
        <p:nvPicPr>
          <p:cNvPr id="24580" name="Picture 5" descr="AL-D03">
            <a:extLst>
              <a:ext uri="{FF2B5EF4-FFF2-40B4-BE49-F238E27FC236}">
                <a16:creationId xmlns:a16="http://schemas.microsoft.com/office/drawing/2014/main" id="{90F9694A-E45B-A8DD-4263-BE21F532B26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6" t="6352" r="6546" b="21530"/>
          <a:stretch>
            <a:fillRect/>
          </a:stretch>
        </p:blipFill>
        <p:spPr>
          <a:xfrm>
            <a:off x="-1" y="990599"/>
            <a:ext cx="4013525" cy="278017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2" name="Freeform 13">
            <a:extLst>
              <a:ext uri="{FF2B5EF4-FFF2-40B4-BE49-F238E27FC236}">
                <a16:creationId xmlns:a16="http://schemas.microsoft.com/office/drawing/2014/main" id="{1A9FD335-5155-1B50-6FB7-0A6F24DE54EB}"/>
              </a:ext>
            </a:extLst>
          </p:cNvPr>
          <p:cNvSpPr>
            <a:spLocks/>
          </p:cNvSpPr>
          <p:nvPr/>
        </p:nvSpPr>
        <p:spPr bwMode="auto">
          <a:xfrm>
            <a:off x="910375" y="5540533"/>
            <a:ext cx="2209800" cy="533400"/>
          </a:xfrm>
          <a:custGeom>
            <a:avLst/>
            <a:gdLst>
              <a:gd name="T0" fmla="*/ 2147483646 w 1056"/>
              <a:gd name="T1" fmla="*/ 0 h 1296"/>
              <a:gd name="T2" fmla="*/ 2147483646 w 1056"/>
              <a:gd name="T3" fmla="*/ 2147483646 h 1296"/>
              <a:gd name="T4" fmla="*/ 0 w 1056"/>
              <a:gd name="T5" fmla="*/ 2147483646 h 12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6" h="1296">
                <a:moveTo>
                  <a:pt x="1056" y="0"/>
                </a:moveTo>
                <a:cubicBezTo>
                  <a:pt x="880" y="228"/>
                  <a:pt x="704" y="456"/>
                  <a:pt x="528" y="672"/>
                </a:cubicBezTo>
                <a:cubicBezTo>
                  <a:pt x="352" y="888"/>
                  <a:pt x="176" y="1092"/>
                  <a:pt x="0" y="1296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Freeform 14">
            <a:extLst>
              <a:ext uri="{FF2B5EF4-FFF2-40B4-BE49-F238E27FC236}">
                <a16:creationId xmlns:a16="http://schemas.microsoft.com/office/drawing/2014/main" id="{E0F32DC7-C685-E1A9-4ED7-577DB03FE3A1}"/>
              </a:ext>
            </a:extLst>
          </p:cNvPr>
          <p:cNvSpPr>
            <a:spLocks/>
          </p:cNvSpPr>
          <p:nvPr/>
        </p:nvSpPr>
        <p:spPr bwMode="auto">
          <a:xfrm rot="3348832">
            <a:off x="1856950" y="5258938"/>
            <a:ext cx="2519362" cy="457200"/>
          </a:xfrm>
          <a:custGeom>
            <a:avLst/>
            <a:gdLst>
              <a:gd name="T0" fmla="*/ 2147483646 w 1056"/>
              <a:gd name="T1" fmla="*/ 0 h 1296"/>
              <a:gd name="T2" fmla="*/ 2147483646 w 1056"/>
              <a:gd name="T3" fmla="*/ 2147483646 h 1296"/>
              <a:gd name="T4" fmla="*/ 0 w 1056"/>
              <a:gd name="T5" fmla="*/ 2147483646 h 12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6" h="1296">
                <a:moveTo>
                  <a:pt x="1056" y="0"/>
                </a:moveTo>
                <a:cubicBezTo>
                  <a:pt x="880" y="228"/>
                  <a:pt x="704" y="456"/>
                  <a:pt x="528" y="672"/>
                </a:cubicBezTo>
                <a:cubicBezTo>
                  <a:pt x="352" y="888"/>
                  <a:pt x="176" y="1092"/>
                  <a:pt x="0" y="1296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7D245F-0650-03D3-54B5-B30D4470F0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43" t="4167"/>
          <a:stretch/>
        </p:blipFill>
        <p:spPr>
          <a:xfrm>
            <a:off x="4013526" y="954985"/>
            <a:ext cx="5130473" cy="39309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2A80D7-CB0F-6BA3-1F9A-B42E879D86DA}"/>
              </a:ext>
            </a:extLst>
          </p:cNvPr>
          <p:cNvSpPr txBox="1"/>
          <p:nvPr/>
        </p:nvSpPr>
        <p:spPr>
          <a:xfrm>
            <a:off x="4049902" y="4902150"/>
            <a:ext cx="81420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OSPR In-house </a:t>
            </a:r>
            <a:r>
              <a:rPr lang="en-US" sz="2000" dirty="0" err="1">
                <a:latin typeface="Century Gothic" panose="020B0502020202020204" pitchFamily="34" charset="0"/>
              </a:rPr>
              <a:t>SCATalogue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App,Pre</a:t>
            </a:r>
            <a:r>
              <a:rPr lang="en-US" sz="2000" dirty="0">
                <a:latin typeface="Century Gothic" panose="020B0502020202020204" pitchFamily="34" charset="0"/>
              </a:rPr>
              <a:t>-Identified ODs/Segments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Assess Shoreline Oiling &amp; Make Cleanup Recommendations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Three Member SCAT Team (USCG, OSPR, RP Rep)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Visual Observations of Oiling, Data Used to Generate Maps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Qualitative Cleanup Endpoints, Gross Oil Removal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Rapid Time Frame, Stay Ahead of Operations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D0DB6-6738-51E7-0129-0901CED127E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161" t="5659" r="11570" b="1924"/>
          <a:stretch/>
        </p:blipFill>
        <p:spPr>
          <a:xfrm>
            <a:off x="9029223" y="938778"/>
            <a:ext cx="3114903" cy="39471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3349BF-B63E-F11A-8930-71218AD40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8013" y="938778"/>
            <a:ext cx="1943100" cy="182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5C8C3B-B96F-CD39-58BD-6B35428534D5}"/>
              </a:ext>
            </a:extLst>
          </p:cNvPr>
          <p:cNvSpPr txBox="1"/>
          <p:nvPr/>
        </p:nvSpPr>
        <p:spPr>
          <a:xfrm>
            <a:off x="6202680" y="2164080"/>
            <a:ext cx="655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7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A2E1D-6136-DF50-7CC6-17F3D4EDA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98680" cy="1417638"/>
          </a:xfrm>
        </p:spPr>
        <p:txBody>
          <a:bodyPr>
            <a:normAutofit/>
          </a:bodyPr>
          <a:lstStyle/>
          <a:p>
            <a:r>
              <a:rPr lang="en-US" dirty="0"/>
              <a:t>Collaboration with Other OSPR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94809-C710-F300-7599-DF5E915FB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041" y="1624092"/>
            <a:ext cx="5547360" cy="4525963"/>
          </a:xfrm>
        </p:spPr>
        <p:txBody>
          <a:bodyPr/>
          <a:lstStyle/>
          <a:p>
            <a:r>
              <a:rPr lang="en-US" dirty="0"/>
              <a:t>OSPR Geographic Information Systems (Nita </a:t>
            </a:r>
            <a:r>
              <a:rPr lang="en-US" dirty="0" err="1"/>
              <a:t>Barve</a:t>
            </a:r>
            <a:r>
              <a:rPr lang="en-US" dirty="0"/>
              <a:t>)</a:t>
            </a:r>
          </a:p>
          <a:p>
            <a:r>
              <a:rPr lang="en-US" dirty="0"/>
              <a:t>OSPR Tribal Liaison (Cindy Murphy)</a:t>
            </a:r>
          </a:p>
          <a:p>
            <a:r>
              <a:rPr lang="en-US" dirty="0"/>
              <a:t>OSPR Fisheries Closure Coordinator (Noah Ben-</a:t>
            </a:r>
            <a:r>
              <a:rPr lang="en-US" dirty="0" err="1"/>
              <a:t>Aderet</a:t>
            </a:r>
            <a:r>
              <a:rPr lang="en-US" dirty="0"/>
              <a:t>)</a:t>
            </a:r>
          </a:p>
          <a:p>
            <a:r>
              <a:rPr lang="en-US" dirty="0"/>
              <a:t>OSPR Applied Response Technology (Annie Nelson)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640967-259B-4C8E-1B0D-437F230BF7F1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867401" y="1417638"/>
            <a:ext cx="6324599" cy="54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74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Widescreen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Century Gothic</vt:lpstr>
      <vt:lpstr>Comic Sans MS</vt:lpstr>
      <vt:lpstr>Office Theme</vt:lpstr>
      <vt:lpstr>RAR Technical Specialist</vt:lpstr>
      <vt:lpstr>PowerPoint Presentation</vt:lpstr>
      <vt:lpstr>Shoreline Cleanup &amp; Assessment Technique (SCAT) </vt:lpstr>
      <vt:lpstr>Collaboration with Other OSPR Programs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Bannan, Agustus J CIV USCG D11 (USA)</dc:creator>
  <cp:lastModifiedBy>Bannan, Agustus J CIV USCG D11 (USA)</cp:lastModifiedBy>
  <cp:revision>1</cp:revision>
  <dcterms:created xsi:type="dcterms:W3CDTF">2025-02-05T04:49:54Z</dcterms:created>
  <dcterms:modified xsi:type="dcterms:W3CDTF">2025-02-05T04:50:53Z</dcterms:modified>
</cp:coreProperties>
</file>