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customXml/itemProps73.xml" ContentType="application/vnd.openxmlformats-officedocument.customXmlProperties+xml"/>
  <Override PartName="/customXml/itemProps74.xml" ContentType="application/vnd.openxmlformats-officedocument.customXmlProperties+xml"/>
  <Override PartName="/customXml/itemProps75.xml" ContentType="application/vnd.openxmlformats-officedocument.customXmlProperties+xml"/>
  <Override PartName="/customXml/itemProps76.xml" ContentType="application/vnd.openxmlformats-officedocument.customXmlProperties+xml"/>
  <Override PartName="/customXml/itemProps77.xml" ContentType="application/vnd.openxmlformats-officedocument.customXmlProperties+xml"/>
  <Override PartName="/customXml/itemProps78.xml" ContentType="application/vnd.openxmlformats-officedocument.customXmlProperties+xml"/>
  <Override PartName="/customXml/itemProps79.xml" ContentType="application/vnd.openxmlformats-officedocument.customXmlProperties+xml"/>
  <Override PartName="/customXml/itemProps80.xml" ContentType="application/vnd.openxmlformats-officedocument.customXmlProperties+xml"/>
  <Override PartName="/customXml/itemProps81.xml" ContentType="application/vnd.openxmlformats-officedocument.customXmlProperties+xml"/>
  <Override PartName="/customXml/itemProps82.xml" ContentType="application/vnd.openxmlformats-officedocument.customXmlProperties+xml"/>
  <Override PartName="/customXml/itemProps83.xml" ContentType="application/vnd.openxmlformats-officedocument.customXmlProperties+xml"/>
  <Override PartName="/customXml/itemProps84.xml" ContentType="application/vnd.openxmlformats-officedocument.customXmlProperties+xml"/>
  <Override PartName="/customXml/itemProps85.xml" ContentType="application/vnd.openxmlformats-officedocument.customXmlProperties+xml"/>
  <Override PartName="/customXml/itemProps86.xml" ContentType="application/vnd.openxmlformats-officedocument.customXmlProperties+xml"/>
  <Override PartName="/customXml/itemProps87.xml" ContentType="application/vnd.openxmlformats-officedocument.customXmlProperties+xml"/>
  <Override PartName="/customXml/itemProps88.xml" ContentType="application/vnd.openxmlformats-officedocument.customXmlProperties+xml"/>
  <Override PartName="/customXml/itemProps89.xml" ContentType="application/vnd.openxmlformats-officedocument.customXmlProperties+xml"/>
  <Override PartName="/customXml/itemProps90.xml" ContentType="application/vnd.openxmlformats-officedocument.customXmlProperties+xml"/>
  <Override PartName="/customXml/itemProps91.xml" ContentType="application/vnd.openxmlformats-officedocument.customXmlProperties+xml"/>
  <Override PartName="/customXml/itemProps92.xml" ContentType="application/vnd.openxmlformats-officedocument.customXmlProperties+xml"/>
  <Override PartName="/customXml/itemProps93.xml" ContentType="application/vnd.openxmlformats-officedocument.customXmlProperties+xml"/>
  <Override PartName="/customXml/itemProps94.xml" ContentType="application/vnd.openxmlformats-officedocument.customXmlProperties+xml"/>
  <Override PartName="/customXml/itemProps95.xml" ContentType="application/vnd.openxmlformats-officedocument.customXmlProperties+xml"/>
  <Override PartName="/customXml/itemProps96.xml" ContentType="application/vnd.openxmlformats-officedocument.customXmlProperties+xml"/>
  <Override PartName="/customXml/itemProps97.xml" ContentType="application/vnd.openxmlformats-officedocument.customXmlProperties+xml"/>
  <Override PartName="/customXml/itemProps98.xml" ContentType="application/vnd.openxmlformats-officedocument.customXmlProperties+xml"/>
  <Override PartName="/customXml/itemProps99.xml" ContentType="application/vnd.openxmlformats-officedocument.customXmlProperties+xml"/>
  <Override PartName="/customXml/itemProps100.xml" ContentType="application/vnd.openxmlformats-officedocument.customXmlProperties+xml"/>
  <Override PartName="/customXml/itemProps101.xml" ContentType="application/vnd.openxmlformats-officedocument.customXmlProperties+xml"/>
  <Override PartName="/customXml/itemProps102.xml" ContentType="application/vnd.openxmlformats-officedocument.customXmlProperties+xml"/>
  <Override PartName="/customXml/itemProps103.xml" ContentType="application/vnd.openxmlformats-officedocument.customXmlProperties+xml"/>
  <Override PartName="/customXml/itemProps104.xml" ContentType="application/vnd.openxmlformats-officedocument.customXmlProperties+xml"/>
  <Override PartName="/customXml/itemProps105.xml" ContentType="application/vnd.openxmlformats-officedocument.customXmlProperties+xml"/>
  <Override PartName="/customXml/itemProps106.xml" ContentType="application/vnd.openxmlformats-officedocument.customXmlProperties+xml"/>
  <Override PartName="/customXml/itemProps107.xml" ContentType="application/vnd.openxmlformats-officedocument.customXmlProperties+xml"/>
  <Override PartName="/customXml/itemProps108.xml" ContentType="application/vnd.openxmlformats-officedocument.customXmlProperties+xml"/>
  <Override PartName="/customXml/itemProps109.xml" ContentType="application/vnd.openxmlformats-officedocument.customXmlProperties+xml"/>
  <Override PartName="/customXml/itemProps110.xml" ContentType="application/vnd.openxmlformats-officedocument.customXmlProperties+xml"/>
  <Override PartName="/customXml/itemProps111.xml" ContentType="application/vnd.openxmlformats-officedocument.customXmlProperties+xml"/>
  <Override PartName="/customXml/itemProps112.xml" ContentType="application/vnd.openxmlformats-officedocument.customXmlProperties+xml"/>
  <Override PartName="/customXml/itemProps113.xml" ContentType="application/vnd.openxmlformats-officedocument.customXmlProperties+xml"/>
  <Override PartName="/customXml/itemProps114.xml" ContentType="application/vnd.openxmlformats-officedocument.customXmlProperties+xml"/>
  <Override PartName="/customXml/itemProps115.xml" ContentType="application/vnd.openxmlformats-officedocument.customXmlProperties+xml"/>
  <Override PartName="/customXml/itemProps116.xml" ContentType="application/vnd.openxmlformats-officedocument.customXmlProperties+xml"/>
  <Override PartName="/customXml/itemProps117.xml" ContentType="application/vnd.openxmlformats-officedocument.customXmlProperties+xml"/>
  <Override PartName="/customXml/itemProps118.xml" ContentType="application/vnd.openxmlformats-officedocument.customXmlProperties+xml"/>
  <Override PartName="/customXml/itemProps119.xml" ContentType="application/vnd.openxmlformats-officedocument.customXmlProperties+xml"/>
  <Override PartName="/customXml/itemProps120.xml" ContentType="application/vnd.openxmlformats-officedocument.customXmlProperties+xml"/>
  <Override PartName="/customXml/itemProps121.xml" ContentType="application/vnd.openxmlformats-officedocument.customXmlProperties+xml"/>
  <Override PartName="/customXml/itemProps122.xml" ContentType="application/vnd.openxmlformats-officedocument.customXmlProperties+xml"/>
  <Override PartName="/customXml/itemProps123.xml" ContentType="application/vnd.openxmlformats-officedocument.customXmlProperties+xml"/>
  <Override PartName="/customXml/itemProps124.xml" ContentType="application/vnd.openxmlformats-officedocument.customXmlProperties+xml"/>
  <Override PartName="/customXml/itemProps125.xml" ContentType="application/vnd.openxmlformats-officedocument.customXmlProperties+xml"/>
  <Override PartName="/customXml/itemProps126.xml" ContentType="application/vnd.openxmlformats-officedocument.customXmlProperties+xml"/>
  <Override PartName="/customXml/itemProps127.xml" ContentType="application/vnd.openxmlformats-officedocument.customXmlProperties+xml"/>
  <Override PartName="/customXml/itemProps128.xml" ContentType="application/vnd.openxmlformats-officedocument.customXmlProperties+xml"/>
  <Override PartName="/customXml/itemProps129.xml" ContentType="application/vnd.openxmlformats-officedocument.customXmlProperties+xml"/>
  <Override PartName="/customXml/itemProps130.xml" ContentType="application/vnd.openxmlformats-officedocument.customXmlProperties+xml"/>
  <Override PartName="/customXml/itemProps131.xml" ContentType="application/vnd.openxmlformats-officedocument.customXmlProperties+xml"/>
  <Override PartName="/customXml/itemProps132.xml" ContentType="application/vnd.openxmlformats-officedocument.customXmlProperties+xml"/>
  <Override PartName="/customXml/itemProps133.xml" ContentType="application/vnd.openxmlformats-officedocument.customXmlProperties+xml"/>
  <Override PartName="/customXml/itemProps134.xml" ContentType="application/vnd.openxmlformats-officedocument.customXmlProperties+xml"/>
  <Override PartName="/customXml/itemProps135.xml" ContentType="application/vnd.openxmlformats-officedocument.customXmlProperties+xml"/>
  <Override PartName="/customXml/itemProps136.xml" ContentType="application/vnd.openxmlformats-officedocument.customXmlProperties+xml"/>
  <Override PartName="/customXml/itemProps137.xml" ContentType="application/vnd.openxmlformats-officedocument.customXmlProperties+xml"/>
  <Override PartName="/customXml/itemProps138.xml" ContentType="application/vnd.openxmlformats-officedocument.customXmlProperties+xml"/>
  <Override PartName="/customXml/itemProps139.xml" ContentType="application/vnd.openxmlformats-officedocument.customXmlProperties+xml"/>
  <Override PartName="/customXml/itemProps140.xml" ContentType="application/vnd.openxmlformats-officedocument.customXmlProperties+xml"/>
  <Override PartName="/customXml/itemProps141.xml" ContentType="application/vnd.openxmlformats-officedocument.customXmlProperties+xml"/>
  <Override PartName="/customXml/itemProps142.xml" ContentType="application/vnd.openxmlformats-officedocument.customXmlProperties+xml"/>
  <Override PartName="/customXml/itemProps143.xml" ContentType="application/vnd.openxmlformats-officedocument.customXmlProperties+xml"/>
  <Override PartName="/customXml/itemProps144.xml" ContentType="application/vnd.openxmlformats-officedocument.customXmlProperties+xml"/>
  <Override PartName="/customXml/itemProps145.xml" ContentType="application/vnd.openxmlformats-officedocument.customXmlProperties+xml"/>
  <Override PartName="/customXml/itemProps146.xml" ContentType="application/vnd.openxmlformats-officedocument.customXmlProperties+xml"/>
  <Override PartName="/customXml/itemProps147.xml" ContentType="application/vnd.openxmlformats-officedocument.customXmlProperties+xml"/>
  <Override PartName="/customXml/itemProps148.xml" ContentType="application/vnd.openxmlformats-officedocument.customXmlProperties+xml"/>
  <Override PartName="/customXml/itemProps149.xml" ContentType="application/vnd.openxmlformats-officedocument.customXmlProperties+xml"/>
  <Override PartName="/customXml/itemProps150.xml" ContentType="application/vnd.openxmlformats-officedocument.customXmlProperties+xml"/>
  <Override PartName="/customXml/itemProps151.xml" ContentType="application/vnd.openxmlformats-officedocument.customXmlProperties+xml"/>
  <Override PartName="/customXml/itemProps152.xml" ContentType="application/vnd.openxmlformats-officedocument.customXmlProperties+xml"/>
  <Override PartName="/customXml/itemProps153.xml" ContentType="application/vnd.openxmlformats-officedocument.customXmlProperties+xml"/>
  <Override PartName="/customXml/itemProps154.xml" ContentType="application/vnd.openxmlformats-officedocument.customXmlProperties+xml"/>
  <Override PartName="/customXml/itemProps155.xml" ContentType="application/vnd.openxmlformats-officedocument.customXmlProperties+xml"/>
  <Override PartName="/customXml/itemProps156.xml" ContentType="application/vnd.openxmlformats-officedocument.customXmlProperties+xml"/>
  <Override PartName="/customXml/itemProps157.xml" ContentType="application/vnd.openxmlformats-officedocument.customXmlProperties+xml"/>
  <Override PartName="/customXml/itemProps158.xml" ContentType="application/vnd.openxmlformats-officedocument.customXmlProperties+xml"/>
  <Override PartName="/customXml/itemProps159.xml" ContentType="application/vnd.openxmlformats-officedocument.customXmlProperties+xml"/>
  <Override PartName="/customXml/itemProps160.xml" ContentType="application/vnd.openxmlformats-officedocument.customXmlProperties+xml"/>
  <Override PartName="/customXml/itemProps161.xml" ContentType="application/vnd.openxmlformats-officedocument.customXmlProperties+xml"/>
  <Override PartName="/customXml/itemProps162.xml" ContentType="application/vnd.openxmlformats-officedocument.customXmlProperties+xml"/>
  <Override PartName="/customXml/itemProps163.xml" ContentType="application/vnd.openxmlformats-officedocument.customXmlProperties+xml"/>
  <Override PartName="/customXml/itemProps164.xml" ContentType="application/vnd.openxmlformats-officedocument.customXmlProperties+xml"/>
  <Override PartName="/customXml/itemProps165.xml" ContentType="application/vnd.openxmlformats-officedocument.customXmlProperties+xml"/>
  <Override PartName="/customXml/itemProps166.xml" ContentType="application/vnd.openxmlformats-officedocument.customXmlProperties+xml"/>
  <Override PartName="/customXml/itemProps167.xml" ContentType="application/vnd.openxmlformats-officedocument.customXmlProperties+xml"/>
  <Override PartName="/customXml/itemProps168.xml" ContentType="application/vnd.openxmlformats-officedocument.customXmlProperties+xml"/>
  <Override PartName="/customXml/itemProps169.xml" ContentType="application/vnd.openxmlformats-officedocument.customXmlProperties+xml"/>
  <Override PartName="/customXml/itemProps170.xml" ContentType="application/vnd.openxmlformats-officedocument.customXmlProperties+xml"/>
  <Override PartName="/customXml/itemProps171.xml" ContentType="application/vnd.openxmlformats-officedocument.customXmlProperties+xml"/>
  <Override PartName="/customXml/itemProps172.xml" ContentType="application/vnd.openxmlformats-officedocument.customXmlProperties+xml"/>
  <Override PartName="/customXml/itemProps173.xml" ContentType="application/vnd.openxmlformats-officedocument.customXmlProperties+xml"/>
  <Override PartName="/customXml/itemProps174.xml" ContentType="application/vnd.openxmlformats-officedocument.customXmlProperties+xml"/>
  <Override PartName="/customXml/itemProps175.xml" ContentType="application/vnd.openxmlformats-officedocument.customXmlProperties+xml"/>
  <Override PartName="/customXml/itemProps176.xml" ContentType="application/vnd.openxmlformats-officedocument.customXmlProperties+xml"/>
  <Override PartName="/customXml/itemProps177.xml" ContentType="application/vnd.openxmlformats-officedocument.customXmlProperties+xml"/>
  <Override PartName="/customXml/itemProps178.xml" ContentType="application/vnd.openxmlformats-officedocument.customXmlProperties+xml"/>
  <Override PartName="/customXml/itemProps179.xml" ContentType="application/vnd.openxmlformats-officedocument.customXmlProperties+xml"/>
  <Override PartName="/customXml/itemProps180.xml" ContentType="application/vnd.openxmlformats-officedocument.customXmlProperties+xml"/>
  <Override PartName="/customXml/itemProps181.xml" ContentType="application/vnd.openxmlformats-officedocument.customXmlProperties+xml"/>
  <Override PartName="/customXml/itemProps182.xml" ContentType="application/vnd.openxmlformats-officedocument.customXmlProperties+xml"/>
  <Override PartName="/customXml/itemProps18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993" r:id="rId184"/>
  </p:sldMasterIdLst>
  <p:notesMasterIdLst>
    <p:notesMasterId r:id="rId198"/>
  </p:notesMasterIdLst>
  <p:handoutMasterIdLst>
    <p:handoutMasterId r:id="rId199"/>
  </p:handoutMasterIdLst>
  <p:sldIdLst>
    <p:sldId id="481" r:id="rId185"/>
    <p:sldId id="425" r:id="rId186"/>
    <p:sldId id="484" r:id="rId187"/>
    <p:sldId id="486" r:id="rId188"/>
    <p:sldId id="482" r:id="rId189"/>
    <p:sldId id="435" r:id="rId190"/>
    <p:sldId id="445" r:id="rId191"/>
    <p:sldId id="444" r:id="rId192"/>
    <p:sldId id="438" r:id="rId193"/>
    <p:sldId id="440" r:id="rId194"/>
    <p:sldId id="451" r:id="rId195"/>
    <p:sldId id="483" r:id="rId196"/>
    <p:sldId id="441" r:id="rId197"/>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8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DFD"/>
    <a:srgbClr val="F3FFF3"/>
    <a:srgbClr val="4DFD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49" autoAdjust="0"/>
    <p:restoredTop sz="76892" autoAdjust="0"/>
  </p:normalViewPr>
  <p:slideViewPr>
    <p:cSldViewPr>
      <p:cViewPr varScale="1">
        <p:scale>
          <a:sx n="48" d="100"/>
          <a:sy n="48" d="100"/>
        </p:scale>
        <p:origin x="1640" y="40"/>
      </p:cViewPr>
      <p:guideLst>
        <p:guide orient="horz" pos="2112"/>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varScale="1">
      <p:scale>
        <a:sx n="100" d="100"/>
        <a:sy n="100" d="100"/>
      </p:scale>
      <p:origin x="0" y="-3523"/>
    </p:cViewPr>
  </p:sorterViewPr>
  <p:notesViewPr>
    <p:cSldViewPr>
      <p:cViewPr varScale="1">
        <p:scale>
          <a:sx n="60" d="100"/>
          <a:sy n="60" d="100"/>
        </p:scale>
        <p:origin x="1699" y="53"/>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customXml" Target="../customXml/item117.xml"/><Relationship Id="rId21" Type="http://schemas.openxmlformats.org/officeDocument/2006/relationships/customXml" Target="../customXml/item21.xml"/><Relationship Id="rId42" Type="http://schemas.openxmlformats.org/officeDocument/2006/relationships/customXml" Target="../customXml/item42.xml"/><Relationship Id="rId63" Type="http://schemas.openxmlformats.org/officeDocument/2006/relationships/customXml" Target="../customXml/item63.xml"/><Relationship Id="rId84" Type="http://schemas.openxmlformats.org/officeDocument/2006/relationships/customXml" Target="../customXml/item84.xml"/><Relationship Id="rId138" Type="http://schemas.openxmlformats.org/officeDocument/2006/relationships/customXml" Target="../customXml/item138.xml"/><Relationship Id="rId159" Type="http://schemas.openxmlformats.org/officeDocument/2006/relationships/customXml" Target="../customXml/item159.xml"/><Relationship Id="rId170" Type="http://schemas.openxmlformats.org/officeDocument/2006/relationships/customXml" Target="../customXml/item170.xml"/><Relationship Id="rId191" Type="http://schemas.openxmlformats.org/officeDocument/2006/relationships/slide" Target="slides/slide7.xml"/><Relationship Id="rId196" Type="http://schemas.openxmlformats.org/officeDocument/2006/relationships/slide" Target="slides/slide12.xml"/><Relationship Id="rId200" Type="http://schemas.openxmlformats.org/officeDocument/2006/relationships/commentAuthors" Target="commentAuthors.xml"/><Relationship Id="rId16" Type="http://schemas.openxmlformats.org/officeDocument/2006/relationships/customXml" Target="../customXml/item16.xml"/><Relationship Id="rId107" Type="http://schemas.openxmlformats.org/officeDocument/2006/relationships/customXml" Target="../customXml/item107.xml"/><Relationship Id="rId11" Type="http://schemas.openxmlformats.org/officeDocument/2006/relationships/customXml" Target="../customXml/item11.xml"/><Relationship Id="rId32" Type="http://schemas.openxmlformats.org/officeDocument/2006/relationships/customXml" Target="../customXml/item32.xml"/><Relationship Id="rId37" Type="http://schemas.openxmlformats.org/officeDocument/2006/relationships/customXml" Target="../customXml/item37.xml"/><Relationship Id="rId53" Type="http://schemas.openxmlformats.org/officeDocument/2006/relationships/customXml" Target="../customXml/item53.xml"/><Relationship Id="rId58" Type="http://schemas.openxmlformats.org/officeDocument/2006/relationships/customXml" Target="../customXml/item58.xml"/><Relationship Id="rId74" Type="http://schemas.openxmlformats.org/officeDocument/2006/relationships/customXml" Target="../customXml/item74.xml"/><Relationship Id="rId79" Type="http://schemas.openxmlformats.org/officeDocument/2006/relationships/customXml" Target="../customXml/item79.xml"/><Relationship Id="rId102" Type="http://schemas.openxmlformats.org/officeDocument/2006/relationships/customXml" Target="../customXml/item102.xml"/><Relationship Id="rId123" Type="http://schemas.openxmlformats.org/officeDocument/2006/relationships/customXml" Target="../customXml/item123.xml"/><Relationship Id="rId128" Type="http://schemas.openxmlformats.org/officeDocument/2006/relationships/customXml" Target="../customXml/item128.xml"/><Relationship Id="rId144" Type="http://schemas.openxmlformats.org/officeDocument/2006/relationships/customXml" Target="../customXml/item144.xml"/><Relationship Id="rId149" Type="http://schemas.openxmlformats.org/officeDocument/2006/relationships/customXml" Target="../customXml/item149.xml"/><Relationship Id="rId5" Type="http://schemas.openxmlformats.org/officeDocument/2006/relationships/customXml" Target="../customXml/item5.xml"/><Relationship Id="rId90" Type="http://schemas.openxmlformats.org/officeDocument/2006/relationships/customXml" Target="../customXml/item90.xml"/><Relationship Id="rId95" Type="http://schemas.openxmlformats.org/officeDocument/2006/relationships/customXml" Target="../customXml/item95.xml"/><Relationship Id="rId160" Type="http://schemas.openxmlformats.org/officeDocument/2006/relationships/customXml" Target="../customXml/item160.xml"/><Relationship Id="rId165" Type="http://schemas.openxmlformats.org/officeDocument/2006/relationships/customXml" Target="../customXml/item165.xml"/><Relationship Id="rId181" Type="http://schemas.openxmlformats.org/officeDocument/2006/relationships/customXml" Target="../customXml/item181.xml"/><Relationship Id="rId186" Type="http://schemas.openxmlformats.org/officeDocument/2006/relationships/slide" Target="slides/slide2.xml"/><Relationship Id="rId22" Type="http://schemas.openxmlformats.org/officeDocument/2006/relationships/customXml" Target="../customXml/item22.xml"/><Relationship Id="rId27" Type="http://schemas.openxmlformats.org/officeDocument/2006/relationships/customXml" Target="../customXml/item27.xml"/><Relationship Id="rId43" Type="http://schemas.openxmlformats.org/officeDocument/2006/relationships/customXml" Target="../customXml/item43.xml"/><Relationship Id="rId48" Type="http://schemas.openxmlformats.org/officeDocument/2006/relationships/customXml" Target="../customXml/item48.xml"/><Relationship Id="rId64" Type="http://schemas.openxmlformats.org/officeDocument/2006/relationships/customXml" Target="../customXml/item64.xml"/><Relationship Id="rId69" Type="http://schemas.openxmlformats.org/officeDocument/2006/relationships/customXml" Target="../customXml/item69.xml"/><Relationship Id="rId113" Type="http://schemas.openxmlformats.org/officeDocument/2006/relationships/customXml" Target="../customXml/item113.xml"/><Relationship Id="rId118" Type="http://schemas.openxmlformats.org/officeDocument/2006/relationships/customXml" Target="../customXml/item118.xml"/><Relationship Id="rId134" Type="http://schemas.openxmlformats.org/officeDocument/2006/relationships/customXml" Target="../customXml/item134.xml"/><Relationship Id="rId139" Type="http://schemas.openxmlformats.org/officeDocument/2006/relationships/customXml" Target="../customXml/item139.xml"/><Relationship Id="rId80" Type="http://schemas.openxmlformats.org/officeDocument/2006/relationships/customXml" Target="../customXml/item80.xml"/><Relationship Id="rId85" Type="http://schemas.openxmlformats.org/officeDocument/2006/relationships/customXml" Target="../customXml/item85.xml"/><Relationship Id="rId150" Type="http://schemas.openxmlformats.org/officeDocument/2006/relationships/customXml" Target="../customXml/item150.xml"/><Relationship Id="rId155" Type="http://schemas.openxmlformats.org/officeDocument/2006/relationships/customXml" Target="../customXml/item155.xml"/><Relationship Id="rId171" Type="http://schemas.openxmlformats.org/officeDocument/2006/relationships/customXml" Target="../customXml/item171.xml"/><Relationship Id="rId176" Type="http://schemas.openxmlformats.org/officeDocument/2006/relationships/customXml" Target="../customXml/item176.xml"/><Relationship Id="rId192" Type="http://schemas.openxmlformats.org/officeDocument/2006/relationships/slide" Target="slides/slide8.xml"/><Relationship Id="rId197" Type="http://schemas.openxmlformats.org/officeDocument/2006/relationships/slide" Target="slides/slide13.xml"/><Relationship Id="rId201" Type="http://schemas.openxmlformats.org/officeDocument/2006/relationships/presProps" Target="presProps.xml"/><Relationship Id="rId12" Type="http://schemas.openxmlformats.org/officeDocument/2006/relationships/customXml" Target="../customXml/item12.xml"/><Relationship Id="rId17" Type="http://schemas.openxmlformats.org/officeDocument/2006/relationships/customXml" Target="../customXml/item17.xml"/><Relationship Id="rId33" Type="http://schemas.openxmlformats.org/officeDocument/2006/relationships/customXml" Target="../customXml/item33.xml"/><Relationship Id="rId38" Type="http://schemas.openxmlformats.org/officeDocument/2006/relationships/customXml" Target="../customXml/item38.xml"/><Relationship Id="rId59" Type="http://schemas.openxmlformats.org/officeDocument/2006/relationships/customXml" Target="../customXml/item59.xml"/><Relationship Id="rId103" Type="http://schemas.openxmlformats.org/officeDocument/2006/relationships/customXml" Target="../customXml/item103.xml"/><Relationship Id="rId108" Type="http://schemas.openxmlformats.org/officeDocument/2006/relationships/customXml" Target="../customXml/item108.xml"/><Relationship Id="rId124" Type="http://schemas.openxmlformats.org/officeDocument/2006/relationships/customXml" Target="../customXml/item124.xml"/><Relationship Id="rId129" Type="http://schemas.openxmlformats.org/officeDocument/2006/relationships/customXml" Target="../customXml/item129.xml"/><Relationship Id="rId54" Type="http://schemas.openxmlformats.org/officeDocument/2006/relationships/customXml" Target="../customXml/item54.xml"/><Relationship Id="rId70" Type="http://schemas.openxmlformats.org/officeDocument/2006/relationships/customXml" Target="../customXml/item70.xml"/><Relationship Id="rId75" Type="http://schemas.openxmlformats.org/officeDocument/2006/relationships/customXml" Target="../customXml/item75.xml"/><Relationship Id="rId91" Type="http://schemas.openxmlformats.org/officeDocument/2006/relationships/customXml" Target="../customXml/item91.xml"/><Relationship Id="rId96" Type="http://schemas.openxmlformats.org/officeDocument/2006/relationships/customXml" Target="../customXml/item96.xml"/><Relationship Id="rId140" Type="http://schemas.openxmlformats.org/officeDocument/2006/relationships/customXml" Target="../customXml/item140.xml"/><Relationship Id="rId145" Type="http://schemas.openxmlformats.org/officeDocument/2006/relationships/customXml" Target="../customXml/item145.xml"/><Relationship Id="rId161" Type="http://schemas.openxmlformats.org/officeDocument/2006/relationships/customXml" Target="../customXml/item161.xml"/><Relationship Id="rId166" Type="http://schemas.openxmlformats.org/officeDocument/2006/relationships/customXml" Target="../customXml/item166.xml"/><Relationship Id="rId182" Type="http://schemas.openxmlformats.org/officeDocument/2006/relationships/customXml" Target="../customXml/item182.xml"/><Relationship Id="rId187" Type="http://schemas.openxmlformats.org/officeDocument/2006/relationships/slide" Target="slides/slide3.xml"/><Relationship Id="rId1" Type="http://schemas.openxmlformats.org/officeDocument/2006/relationships/customXml" Target="../customXml/item1.xml"/><Relationship Id="rId6" Type="http://schemas.openxmlformats.org/officeDocument/2006/relationships/customXml" Target="../customXml/item6.xml"/><Relationship Id="rId23" Type="http://schemas.openxmlformats.org/officeDocument/2006/relationships/customXml" Target="../customXml/item23.xml"/><Relationship Id="rId28" Type="http://schemas.openxmlformats.org/officeDocument/2006/relationships/customXml" Target="../customXml/item28.xml"/><Relationship Id="rId49" Type="http://schemas.openxmlformats.org/officeDocument/2006/relationships/customXml" Target="../customXml/item49.xml"/><Relationship Id="rId114" Type="http://schemas.openxmlformats.org/officeDocument/2006/relationships/customXml" Target="../customXml/item114.xml"/><Relationship Id="rId119" Type="http://schemas.openxmlformats.org/officeDocument/2006/relationships/customXml" Target="../customXml/item119.xml"/><Relationship Id="rId44" Type="http://schemas.openxmlformats.org/officeDocument/2006/relationships/customXml" Target="../customXml/item44.xml"/><Relationship Id="rId60" Type="http://schemas.openxmlformats.org/officeDocument/2006/relationships/customXml" Target="../customXml/item60.xml"/><Relationship Id="rId65" Type="http://schemas.openxmlformats.org/officeDocument/2006/relationships/customXml" Target="../customXml/item65.xml"/><Relationship Id="rId81" Type="http://schemas.openxmlformats.org/officeDocument/2006/relationships/customXml" Target="../customXml/item81.xml"/><Relationship Id="rId86" Type="http://schemas.openxmlformats.org/officeDocument/2006/relationships/customXml" Target="../customXml/item86.xml"/><Relationship Id="rId130" Type="http://schemas.openxmlformats.org/officeDocument/2006/relationships/customXml" Target="../customXml/item130.xml"/><Relationship Id="rId135" Type="http://schemas.openxmlformats.org/officeDocument/2006/relationships/customXml" Target="../customXml/item135.xml"/><Relationship Id="rId151" Type="http://schemas.openxmlformats.org/officeDocument/2006/relationships/customXml" Target="../customXml/item151.xml"/><Relationship Id="rId156" Type="http://schemas.openxmlformats.org/officeDocument/2006/relationships/customXml" Target="../customXml/item156.xml"/><Relationship Id="rId177" Type="http://schemas.openxmlformats.org/officeDocument/2006/relationships/customXml" Target="../customXml/item177.xml"/><Relationship Id="rId198" Type="http://schemas.openxmlformats.org/officeDocument/2006/relationships/notesMaster" Target="notesMasters/notesMaster1.xml"/><Relationship Id="rId172" Type="http://schemas.openxmlformats.org/officeDocument/2006/relationships/customXml" Target="../customXml/item172.xml"/><Relationship Id="rId193" Type="http://schemas.openxmlformats.org/officeDocument/2006/relationships/slide" Target="slides/slide9.xml"/><Relationship Id="rId202" Type="http://schemas.openxmlformats.org/officeDocument/2006/relationships/viewProps" Target="viewProps.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customXml" Target="../customXml/item39.xml"/><Relationship Id="rId109" Type="http://schemas.openxmlformats.org/officeDocument/2006/relationships/customXml" Target="../customXml/item109.xml"/><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customXml" Target="../customXml/item76.xml"/><Relationship Id="rId97" Type="http://schemas.openxmlformats.org/officeDocument/2006/relationships/customXml" Target="../customXml/item97.xml"/><Relationship Id="rId104" Type="http://schemas.openxmlformats.org/officeDocument/2006/relationships/customXml" Target="../customXml/item104.xml"/><Relationship Id="rId120" Type="http://schemas.openxmlformats.org/officeDocument/2006/relationships/customXml" Target="../customXml/item120.xml"/><Relationship Id="rId125" Type="http://schemas.openxmlformats.org/officeDocument/2006/relationships/customXml" Target="../customXml/item125.xml"/><Relationship Id="rId141" Type="http://schemas.openxmlformats.org/officeDocument/2006/relationships/customXml" Target="../customXml/item141.xml"/><Relationship Id="rId146" Type="http://schemas.openxmlformats.org/officeDocument/2006/relationships/customXml" Target="../customXml/item146.xml"/><Relationship Id="rId167" Type="http://schemas.openxmlformats.org/officeDocument/2006/relationships/customXml" Target="../customXml/item167.xml"/><Relationship Id="rId188" Type="http://schemas.openxmlformats.org/officeDocument/2006/relationships/slide" Target="slides/slide4.xml"/><Relationship Id="rId7" Type="http://schemas.openxmlformats.org/officeDocument/2006/relationships/customXml" Target="../customXml/item7.xml"/><Relationship Id="rId71" Type="http://schemas.openxmlformats.org/officeDocument/2006/relationships/customXml" Target="../customXml/item71.xml"/><Relationship Id="rId92" Type="http://schemas.openxmlformats.org/officeDocument/2006/relationships/customXml" Target="../customXml/item92.xml"/><Relationship Id="rId162" Type="http://schemas.openxmlformats.org/officeDocument/2006/relationships/customXml" Target="../customXml/item162.xml"/><Relationship Id="rId183" Type="http://schemas.openxmlformats.org/officeDocument/2006/relationships/customXml" Target="../customXml/item183.xml"/><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customXml" Target="../customXml/item40.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customXml" Target="../customXml/item87.xml"/><Relationship Id="rId110" Type="http://schemas.openxmlformats.org/officeDocument/2006/relationships/customXml" Target="../customXml/item110.xml"/><Relationship Id="rId115" Type="http://schemas.openxmlformats.org/officeDocument/2006/relationships/customXml" Target="../customXml/item115.xml"/><Relationship Id="rId131" Type="http://schemas.openxmlformats.org/officeDocument/2006/relationships/customXml" Target="../customXml/item131.xml"/><Relationship Id="rId136" Type="http://schemas.openxmlformats.org/officeDocument/2006/relationships/customXml" Target="../customXml/item136.xml"/><Relationship Id="rId157" Type="http://schemas.openxmlformats.org/officeDocument/2006/relationships/customXml" Target="../customXml/item157.xml"/><Relationship Id="rId178" Type="http://schemas.openxmlformats.org/officeDocument/2006/relationships/customXml" Target="../customXml/item178.xml"/><Relationship Id="rId61" Type="http://schemas.openxmlformats.org/officeDocument/2006/relationships/customXml" Target="../customXml/item61.xml"/><Relationship Id="rId82" Type="http://schemas.openxmlformats.org/officeDocument/2006/relationships/customXml" Target="../customXml/item82.xml"/><Relationship Id="rId152" Type="http://schemas.openxmlformats.org/officeDocument/2006/relationships/customXml" Target="../customXml/item152.xml"/><Relationship Id="rId173" Type="http://schemas.openxmlformats.org/officeDocument/2006/relationships/customXml" Target="../customXml/item173.xml"/><Relationship Id="rId194" Type="http://schemas.openxmlformats.org/officeDocument/2006/relationships/slide" Target="slides/slide10.xml"/><Relationship Id="rId199" Type="http://schemas.openxmlformats.org/officeDocument/2006/relationships/handoutMaster" Target="handoutMasters/handoutMaster1.xml"/><Relationship Id="rId203" Type="http://schemas.openxmlformats.org/officeDocument/2006/relationships/theme" Target="theme/theme1.xml"/><Relationship Id="rId19" Type="http://schemas.openxmlformats.org/officeDocument/2006/relationships/customXml" Target="../customXml/item19.xml"/><Relationship Id="rId14" Type="http://schemas.openxmlformats.org/officeDocument/2006/relationships/customXml" Target="../customXml/item14.xml"/><Relationship Id="rId30" Type="http://schemas.openxmlformats.org/officeDocument/2006/relationships/customXml" Target="../customXml/item30.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customXml" Target="../customXml/item77.xml"/><Relationship Id="rId100" Type="http://schemas.openxmlformats.org/officeDocument/2006/relationships/customXml" Target="../customXml/item100.xml"/><Relationship Id="rId105" Type="http://schemas.openxmlformats.org/officeDocument/2006/relationships/customXml" Target="../customXml/item105.xml"/><Relationship Id="rId126" Type="http://schemas.openxmlformats.org/officeDocument/2006/relationships/customXml" Target="../customXml/item126.xml"/><Relationship Id="rId147" Type="http://schemas.openxmlformats.org/officeDocument/2006/relationships/customXml" Target="../customXml/item147.xml"/><Relationship Id="rId168" Type="http://schemas.openxmlformats.org/officeDocument/2006/relationships/customXml" Target="../customXml/item168.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customXml" Target="../customXml/item72.xml"/><Relationship Id="rId93" Type="http://schemas.openxmlformats.org/officeDocument/2006/relationships/customXml" Target="../customXml/item93.xml"/><Relationship Id="rId98" Type="http://schemas.openxmlformats.org/officeDocument/2006/relationships/customXml" Target="../customXml/item98.xml"/><Relationship Id="rId121" Type="http://schemas.openxmlformats.org/officeDocument/2006/relationships/customXml" Target="../customXml/item121.xml"/><Relationship Id="rId142" Type="http://schemas.openxmlformats.org/officeDocument/2006/relationships/customXml" Target="../customXml/item142.xml"/><Relationship Id="rId163" Type="http://schemas.openxmlformats.org/officeDocument/2006/relationships/customXml" Target="../customXml/item163.xml"/><Relationship Id="rId184" Type="http://schemas.openxmlformats.org/officeDocument/2006/relationships/slideMaster" Target="slideMasters/slideMaster1.xml"/><Relationship Id="rId189" Type="http://schemas.openxmlformats.org/officeDocument/2006/relationships/slide" Target="slides/slide5.xml"/><Relationship Id="rId3" Type="http://schemas.openxmlformats.org/officeDocument/2006/relationships/customXml" Target="../customXml/item3.xml"/><Relationship Id="rId25" Type="http://schemas.openxmlformats.org/officeDocument/2006/relationships/customXml" Target="../customXml/item25.xml"/><Relationship Id="rId46" Type="http://schemas.openxmlformats.org/officeDocument/2006/relationships/customXml" Target="../customXml/item46.xml"/><Relationship Id="rId67" Type="http://schemas.openxmlformats.org/officeDocument/2006/relationships/customXml" Target="../customXml/item67.xml"/><Relationship Id="rId116" Type="http://schemas.openxmlformats.org/officeDocument/2006/relationships/customXml" Target="../customXml/item116.xml"/><Relationship Id="rId137" Type="http://schemas.openxmlformats.org/officeDocument/2006/relationships/customXml" Target="../customXml/item137.xml"/><Relationship Id="rId158" Type="http://schemas.openxmlformats.org/officeDocument/2006/relationships/customXml" Target="../customXml/item158.xml"/><Relationship Id="rId20" Type="http://schemas.openxmlformats.org/officeDocument/2006/relationships/customXml" Target="../customXml/item20.xml"/><Relationship Id="rId41" Type="http://schemas.openxmlformats.org/officeDocument/2006/relationships/customXml" Target="../customXml/item41.xml"/><Relationship Id="rId62" Type="http://schemas.openxmlformats.org/officeDocument/2006/relationships/customXml" Target="../customXml/item62.xml"/><Relationship Id="rId83" Type="http://schemas.openxmlformats.org/officeDocument/2006/relationships/customXml" Target="../customXml/item83.xml"/><Relationship Id="rId88" Type="http://schemas.openxmlformats.org/officeDocument/2006/relationships/customXml" Target="../customXml/item88.xml"/><Relationship Id="rId111" Type="http://schemas.openxmlformats.org/officeDocument/2006/relationships/customXml" Target="../customXml/item111.xml"/><Relationship Id="rId132" Type="http://schemas.openxmlformats.org/officeDocument/2006/relationships/customXml" Target="../customXml/item132.xml"/><Relationship Id="rId153" Type="http://schemas.openxmlformats.org/officeDocument/2006/relationships/customXml" Target="../customXml/item153.xml"/><Relationship Id="rId174" Type="http://schemas.openxmlformats.org/officeDocument/2006/relationships/customXml" Target="../customXml/item174.xml"/><Relationship Id="rId179" Type="http://schemas.openxmlformats.org/officeDocument/2006/relationships/customXml" Target="../customXml/item179.xml"/><Relationship Id="rId195" Type="http://schemas.openxmlformats.org/officeDocument/2006/relationships/slide" Target="slides/slide11.xml"/><Relationship Id="rId190" Type="http://schemas.openxmlformats.org/officeDocument/2006/relationships/slide" Target="slides/slide6.xml"/><Relationship Id="rId204" Type="http://schemas.openxmlformats.org/officeDocument/2006/relationships/tableStyles" Target="tableStyles.xml"/><Relationship Id="rId15" Type="http://schemas.openxmlformats.org/officeDocument/2006/relationships/customXml" Target="../customXml/item15.xml"/><Relationship Id="rId36" Type="http://schemas.openxmlformats.org/officeDocument/2006/relationships/customXml" Target="../customXml/item36.xml"/><Relationship Id="rId57" Type="http://schemas.openxmlformats.org/officeDocument/2006/relationships/customXml" Target="../customXml/item57.xml"/><Relationship Id="rId106" Type="http://schemas.openxmlformats.org/officeDocument/2006/relationships/customXml" Target="../customXml/item106.xml"/><Relationship Id="rId127" Type="http://schemas.openxmlformats.org/officeDocument/2006/relationships/customXml" Target="../customXml/item127.xml"/><Relationship Id="rId10" Type="http://schemas.openxmlformats.org/officeDocument/2006/relationships/customXml" Target="../customXml/item10.xml"/><Relationship Id="rId31" Type="http://schemas.openxmlformats.org/officeDocument/2006/relationships/customXml" Target="../customXml/item31.xml"/><Relationship Id="rId52" Type="http://schemas.openxmlformats.org/officeDocument/2006/relationships/customXml" Target="../customXml/item52.xml"/><Relationship Id="rId73" Type="http://schemas.openxmlformats.org/officeDocument/2006/relationships/customXml" Target="../customXml/item73.xml"/><Relationship Id="rId78" Type="http://schemas.openxmlformats.org/officeDocument/2006/relationships/customXml" Target="../customXml/item78.xml"/><Relationship Id="rId94" Type="http://schemas.openxmlformats.org/officeDocument/2006/relationships/customXml" Target="../customXml/item94.xml"/><Relationship Id="rId99" Type="http://schemas.openxmlformats.org/officeDocument/2006/relationships/customXml" Target="../customXml/item99.xml"/><Relationship Id="rId101" Type="http://schemas.openxmlformats.org/officeDocument/2006/relationships/customXml" Target="../customXml/item101.xml"/><Relationship Id="rId122" Type="http://schemas.openxmlformats.org/officeDocument/2006/relationships/customXml" Target="../customXml/item122.xml"/><Relationship Id="rId143" Type="http://schemas.openxmlformats.org/officeDocument/2006/relationships/customXml" Target="../customXml/item143.xml"/><Relationship Id="rId148" Type="http://schemas.openxmlformats.org/officeDocument/2006/relationships/customXml" Target="../customXml/item148.xml"/><Relationship Id="rId164" Type="http://schemas.openxmlformats.org/officeDocument/2006/relationships/customXml" Target="../customXml/item164.xml"/><Relationship Id="rId169" Type="http://schemas.openxmlformats.org/officeDocument/2006/relationships/customXml" Target="../customXml/item169.xml"/><Relationship Id="rId185" Type="http://schemas.openxmlformats.org/officeDocument/2006/relationships/slide" Target="slides/slide1.xml"/><Relationship Id="rId4" Type="http://schemas.openxmlformats.org/officeDocument/2006/relationships/customXml" Target="../customXml/item4.xml"/><Relationship Id="rId9" Type="http://schemas.openxmlformats.org/officeDocument/2006/relationships/customXml" Target="../customXml/item9.xml"/><Relationship Id="rId180" Type="http://schemas.openxmlformats.org/officeDocument/2006/relationships/customXml" Target="../customXml/item180.xml"/><Relationship Id="rId26" Type="http://schemas.openxmlformats.org/officeDocument/2006/relationships/customXml" Target="../customXml/item26.xml"/><Relationship Id="rId47" Type="http://schemas.openxmlformats.org/officeDocument/2006/relationships/customXml" Target="../customXml/item47.xml"/><Relationship Id="rId68" Type="http://schemas.openxmlformats.org/officeDocument/2006/relationships/customXml" Target="../customXml/item68.xml"/><Relationship Id="rId89" Type="http://schemas.openxmlformats.org/officeDocument/2006/relationships/customXml" Target="../customXml/item89.xml"/><Relationship Id="rId112" Type="http://schemas.openxmlformats.org/officeDocument/2006/relationships/customXml" Target="../customXml/item112.xml"/><Relationship Id="rId133" Type="http://schemas.openxmlformats.org/officeDocument/2006/relationships/customXml" Target="../customXml/item133.xml"/><Relationship Id="rId154" Type="http://schemas.openxmlformats.org/officeDocument/2006/relationships/customXml" Target="../customXml/item154.xml"/><Relationship Id="rId175" Type="http://schemas.openxmlformats.org/officeDocument/2006/relationships/customXml" Target="../customXml/item17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2487" tIns="46244" rIns="92487" bIns="46244" rtlCol="0"/>
          <a:lstStyle>
            <a:lvl1pPr algn="l">
              <a:defRPr sz="1200"/>
            </a:lvl1pPr>
          </a:lstStyle>
          <a:p>
            <a:endParaRPr lang="en-US"/>
          </a:p>
        </p:txBody>
      </p:sp>
      <p:sp>
        <p:nvSpPr>
          <p:cNvPr id="3" name="Date Placeholder 2"/>
          <p:cNvSpPr>
            <a:spLocks noGrp="1"/>
          </p:cNvSpPr>
          <p:nvPr>
            <p:ph type="dt" sz="quarter" idx="1"/>
          </p:nvPr>
        </p:nvSpPr>
        <p:spPr>
          <a:xfrm>
            <a:off x="3884614" y="0"/>
            <a:ext cx="2971800" cy="466434"/>
          </a:xfrm>
          <a:prstGeom prst="rect">
            <a:avLst/>
          </a:prstGeom>
        </p:spPr>
        <p:txBody>
          <a:bodyPr vert="horz" lIns="92487" tIns="46244" rIns="92487" bIns="46244" rtlCol="0"/>
          <a:lstStyle>
            <a:lvl1pPr algn="r">
              <a:defRPr sz="1200"/>
            </a:lvl1pPr>
          </a:lstStyle>
          <a:p>
            <a:fld id="{EDE1D5CA-F6F7-49C4-80B3-4666A7F60FB2}" type="datetimeFigureOut">
              <a:rPr lang="en-US" smtClean="0"/>
              <a:t>7/10/2020</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2487" tIns="46244" rIns="92487" bIns="46244" rtlCol="0" anchor="b"/>
          <a:lstStyle>
            <a:lvl1pPr algn="l">
              <a:defRPr sz="1200"/>
            </a:lvl1pPr>
          </a:lstStyle>
          <a:p>
            <a:endParaRPr lang="en-US"/>
          </a:p>
        </p:txBody>
      </p:sp>
      <p:sp>
        <p:nvSpPr>
          <p:cNvPr id="5" name="Slide Number Placeholder 4"/>
          <p:cNvSpPr>
            <a:spLocks noGrp="1"/>
          </p:cNvSpPr>
          <p:nvPr>
            <p:ph type="sldNum" sz="quarter" idx="3"/>
          </p:nvPr>
        </p:nvSpPr>
        <p:spPr>
          <a:xfrm>
            <a:off x="3884614" y="8829967"/>
            <a:ext cx="2971800" cy="466433"/>
          </a:xfrm>
          <a:prstGeom prst="rect">
            <a:avLst/>
          </a:prstGeom>
        </p:spPr>
        <p:txBody>
          <a:bodyPr vert="horz" lIns="92487" tIns="46244" rIns="92487" bIns="46244" rtlCol="0" anchor="b"/>
          <a:lstStyle>
            <a:lvl1pPr algn="r">
              <a:defRPr sz="1200"/>
            </a:lvl1pPr>
          </a:lstStyle>
          <a:p>
            <a:fld id="{2EB89E00-6446-42A2-A85F-E097916880A7}" type="slidenum">
              <a:rPr lang="en-US" smtClean="0"/>
              <a:t>‹#›</a:t>
            </a:fld>
            <a:endParaRPr lang="en-US"/>
          </a:p>
        </p:txBody>
      </p:sp>
    </p:spTree>
    <p:extLst>
      <p:ext uri="{BB962C8B-B14F-4D97-AF65-F5344CB8AC3E}">
        <p14:creationId xmlns:p14="http://schemas.microsoft.com/office/powerpoint/2010/main" val="42802090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487" tIns="46244" rIns="92487" bIns="46244" rtlCol="0"/>
          <a:lstStyle>
            <a:lvl1pPr algn="l">
              <a:defRPr sz="1200"/>
            </a:lvl1pPr>
          </a:lstStyle>
          <a:p>
            <a:endParaRPr lang="en-US"/>
          </a:p>
        </p:txBody>
      </p:sp>
      <p:sp>
        <p:nvSpPr>
          <p:cNvPr id="3" name="Date Placeholder 2"/>
          <p:cNvSpPr>
            <a:spLocks noGrp="1"/>
          </p:cNvSpPr>
          <p:nvPr>
            <p:ph type="dt" idx="1"/>
          </p:nvPr>
        </p:nvSpPr>
        <p:spPr>
          <a:xfrm>
            <a:off x="3884614" y="0"/>
            <a:ext cx="2971800" cy="464820"/>
          </a:xfrm>
          <a:prstGeom prst="rect">
            <a:avLst/>
          </a:prstGeom>
        </p:spPr>
        <p:txBody>
          <a:bodyPr vert="horz" lIns="92487" tIns="46244" rIns="92487" bIns="46244" rtlCol="0"/>
          <a:lstStyle>
            <a:lvl1pPr algn="r">
              <a:defRPr sz="1200"/>
            </a:lvl1pPr>
          </a:lstStyle>
          <a:p>
            <a:fld id="{272AE993-A255-4AA8-A72D-065FAD322A5F}" type="datetimeFigureOut">
              <a:rPr lang="en-US" smtClean="0"/>
              <a:pPr/>
              <a:t>7/8/2020</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2487" tIns="46244" rIns="92487" bIns="46244" rtlCol="0" anchor="ctr"/>
          <a:lstStyle/>
          <a:p>
            <a:endParaRPr lang="en-US"/>
          </a:p>
        </p:txBody>
      </p:sp>
      <p:sp>
        <p:nvSpPr>
          <p:cNvPr id="5" name="Notes Placeholder 4"/>
          <p:cNvSpPr>
            <a:spLocks noGrp="1"/>
          </p:cNvSpPr>
          <p:nvPr>
            <p:ph type="body" sz="quarter" idx="3"/>
          </p:nvPr>
        </p:nvSpPr>
        <p:spPr>
          <a:xfrm>
            <a:off x="685800" y="4415791"/>
            <a:ext cx="5486400" cy="4183380"/>
          </a:xfrm>
          <a:prstGeom prst="rect">
            <a:avLst/>
          </a:prstGeom>
        </p:spPr>
        <p:txBody>
          <a:bodyPr vert="horz" lIns="92487" tIns="46244" rIns="92487" bIns="4624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2487" tIns="46244" rIns="92487" bIns="46244" rtlCol="0" anchor="b"/>
          <a:lstStyle>
            <a:lvl1pPr algn="l">
              <a:defRPr sz="1200"/>
            </a:lvl1pPr>
          </a:lstStyle>
          <a:p>
            <a:endParaRPr lang="en-US"/>
          </a:p>
        </p:txBody>
      </p:sp>
      <p:sp>
        <p:nvSpPr>
          <p:cNvPr id="7" name="Slide Number Placeholder 6"/>
          <p:cNvSpPr>
            <a:spLocks noGrp="1"/>
          </p:cNvSpPr>
          <p:nvPr>
            <p:ph type="sldNum" sz="quarter" idx="5"/>
          </p:nvPr>
        </p:nvSpPr>
        <p:spPr>
          <a:xfrm>
            <a:off x="3884614" y="8829967"/>
            <a:ext cx="2971800" cy="464820"/>
          </a:xfrm>
          <a:prstGeom prst="rect">
            <a:avLst/>
          </a:prstGeom>
        </p:spPr>
        <p:txBody>
          <a:bodyPr vert="horz" lIns="92487" tIns="46244" rIns="92487" bIns="46244" rtlCol="0" anchor="b"/>
          <a:lstStyle>
            <a:lvl1pPr algn="r">
              <a:defRPr sz="1200"/>
            </a:lvl1pPr>
          </a:lstStyle>
          <a:p>
            <a:fld id="{7B5F91F8-32E4-4FCA-AC97-E72E9F47D07E}" type="slidenum">
              <a:rPr lang="en-US" smtClean="0"/>
              <a:pPr/>
              <a:t>‹#›</a:t>
            </a:fld>
            <a:endParaRPr lang="en-US"/>
          </a:p>
        </p:txBody>
      </p:sp>
    </p:spTree>
    <p:extLst>
      <p:ext uri="{BB962C8B-B14F-4D97-AF65-F5344CB8AC3E}">
        <p14:creationId xmlns:p14="http://schemas.microsoft.com/office/powerpoint/2010/main" val="3413484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7B5F91F8-32E4-4FCA-AC97-E72E9F47D07E}" type="slidenum">
              <a:rPr lang="en-US" smtClean="0"/>
              <a:pPr/>
              <a:t>1</a:t>
            </a:fld>
            <a:endParaRPr lang="en-US"/>
          </a:p>
        </p:txBody>
      </p:sp>
      <p:sp>
        <p:nvSpPr>
          <p:cNvPr id="6" name="Slide Image Placeholder 5">
            <a:extLst>
              <a:ext uri="{FF2B5EF4-FFF2-40B4-BE49-F238E27FC236}">
                <a16:creationId xmlns:a16="http://schemas.microsoft.com/office/drawing/2014/main" id="{5C717C95-5A2D-4C6F-8CEF-5F48F066186D}"/>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23EB2554-BFD6-4E36-9DDC-F64C016D009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7680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today’s presentation, we will provide background on waters of the United States, take a close look at the elements of the final rule – what waters are in and what are out and some definitions of terms – and highlight some differences compared to the 2019 Rule (which is how the agencies implemented the definition of “waters of the United States” prior to the 2015 WOTUS Rule); and then highlight how we will implement the final rule and some next steps.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also want to note that the pre-publication version of the final rule and preamble, fact sheets, and the supporting analyses for the final rule can be found on the EPA’s  website. The preamble in particular provides an extensive discussion of the rationale for the final rule and includes important information on how the agencies will implement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7B5F91F8-32E4-4FCA-AC97-E72E9F47D07E}" type="slidenum">
              <a:rPr lang="en-US" smtClean="0"/>
              <a:pPr/>
              <a:t>2</a:t>
            </a:fld>
            <a:endParaRPr lang="en-US"/>
          </a:p>
        </p:txBody>
      </p:sp>
    </p:spTree>
    <p:extLst>
      <p:ext uri="{BB962C8B-B14F-4D97-AF65-F5344CB8AC3E}">
        <p14:creationId xmlns:p14="http://schemas.microsoft.com/office/powerpoint/2010/main" val="1564084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To provide some context, “</a:t>
            </a:r>
            <a:r>
              <a:rPr lang="en-US" sz="1200" dirty="0"/>
              <a:t>Waters of the United States” (WOTUS) is a threshold term in the Clean Water Act and establishes the scope of federal jurisdiction under the Act.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It applies to the many programs under the Act, including water quality standards, TMDLs, oil spill, national pollutant discharge elimination system permits, and dredged and fill permits.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Because the Clean Water Act does not further define WOTUS, the EPA and the Army have defined it in regulation since the 1970s, and the definition has been subject to litigation over the years.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29C65D5-D113-4879-8722-A02D0218C64D}" type="slidenum">
              <a:rPr lang="en-US" smtClean="0"/>
              <a:pPr/>
              <a:t>3</a:t>
            </a:fld>
            <a:endParaRPr lang="en-US"/>
          </a:p>
        </p:txBody>
      </p:sp>
    </p:spTree>
    <p:extLst>
      <p:ext uri="{BB962C8B-B14F-4D97-AF65-F5344CB8AC3E}">
        <p14:creationId xmlns:p14="http://schemas.microsoft.com/office/powerpoint/2010/main" val="273145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EPA and the Army have responded to Executive Order 13778, which directed the agencies to rescind or replace the 2015 Rule, in a two step rulemaking process to provide regulatory certainty.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first step, completed in the fall of 2019, was to repeal the 2015 Rule defining WOTUS and recodify the regulations in place before 2015, implemented consistent with guidance and caselaw. That rule, which we refer to as the 2019 Rule or Step 1, became effective nationwide on December 23, 2019.</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 June 22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2020, the agencies began implementing the final Navigable Waters Protection Rule: Definition of “Waters of the United States.” This revised definition, which is the second step of our rulemaking process, establishes the scope of federal regulatory authority under the Clean Water Act. </a:t>
            </a:r>
          </a:p>
        </p:txBody>
      </p:sp>
      <p:sp>
        <p:nvSpPr>
          <p:cNvPr id="4" name="Slide Number Placeholder 3"/>
          <p:cNvSpPr>
            <a:spLocks noGrp="1"/>
          </p:cNvSpPr>
          <p:nvPr>
            <p:ph type="sldNum" sz="quarter" idx="5"/>
          </p:nvPr>
        </p:nvSpPr>
        <p:spPr/>
        <p:txBody>
          <a:bodyPr/>
          <a:lstStyle/>
          <a:p>
            <a:fld id="{7B5F91F8-32E4-4FCA-AC97-E72E9F47D07E}" type="slidenum">
              <a:rPr lang="en-US" smtClean="0"/>
              <a:pPr/>
              <a:t>4</a:t>
            </a:fld>
            <a:endParaRPr lang="en-US"/>
          </a:p>
        </p:txBody>
      </p:sp>
    </p:spTree>
    <p:extLst>
      <p:ext uri="{BB962C8B-B14F-4D97-AF65-F5344CB8AC3E}">
        <p14:creationId xmlns:p14="http://schemas.microsoft.com/office/powerpoint/2010/main" val="1938868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lnSpcReduction="10000"/>
          </a:bodyPr>
          <a:lstStyle/>
          <a:p>
            <a:r>
              <a:rPr lang="en-US" dirty="0"/>
              <a:t>The agencies have streamlined and clarified those waters that are waters of the United States and those that are not through the 4 categories of jurisdictional waters and 12 categories of excluded waters and features. Many of the exclusions that the agencies have codified now were highlighted in the preambles of the agencies’ 1980s regulations and, where that was the case, these waters are generally not found to be jurisdictional under the 2019 Rule. Specifying these exclusions in regulation rather than in preamble provides greater predictability and consistency.</a:t>
            </a:r>
          </a:p>
          <a:p>
            <a:endParaRPr lang="en-US" dirty="0"/>
          </a:p>
          <a:p>
            <a:r>
              <a:rPr lang="en-US" dirty="0"/>
              <a:t>In the final rule, the agencies have combined into one category the territorial seas and traditional navigable waters.</a:t>
            </a:r>
          </a:p>
          <a:p>
            <a:endParaRPr lang="en-US" dirty="0"/>
          </a:p>
          <a:p>
            <a:r>
              <a:rPr lang="en-US" dirty="0"/>
              <a:t>The final rule does not contain a standalone category of interstate waters – waters crossing state boundaries must meet the conditions of one of the four categories of jurisdictional waters to be waters of the US</a:t>
            </a:r>
          </a:p>
          <a:p>
            <a:endParaRPr lang="en-US" dirty="0"/>
          </a:p>
          <a:p>
            <a:r>
              <a:rPr lang="en-US" dirty="0"/>
              <a:t>Unlike the 2019 Rule as implemented, this final rule does not require the agencies to conduct a significant nexus analysis to determine the jurisdiction of certain waters and wetlands – rather we will assess waters based on the conditions described in the four categories</a:t>
            </a:r>
          </a:p>
          <a:p>
            <a:endParaRPr lang="en-US" dirty="0"/>
          </a:p>
          <a:p>
            <a:r>
              <a:rPr lang="en-US" dirty="0"/>
              <a:t>Finally, the agencies have created a new category of standing waterbodies by combining the historic category of impoundments with lakes and ponds as they function similarly on the landscape.</a:t>
            </a:r>
          </a:p>
        </p:txBody>
      </p:sp>
      <p:sp>
        <p:nvSpPr>
          <p:cNvPr id="4" name="Slide Number Placeholder 3"/>
          <p:cNvSpPr>
            <a:spLocks noGrp="1"/>
          </p:cNvSpPr>
          <p:nvPr>
            <p:ph type="sldNum" sz="quarter" idx="5"/>
          </p:nvPr>
        </p:nvSpPr>
        <p:spPr/>
        <p:txBody>
          <a:bodyPr/>
          <a:lstStyle/>
          <a:p>
            <a:fld id="{7B5F91F8-32E4-4FCA-AC97-E72E9F47D07E}" type="slidenum">
              <a:rPr lang="en-US" smtClean="0"/>
              <a:pPr/>
              <a:t>5</a:t>
            </a:fld>
            <a:endParaRPr lang="en-US"/>
          </a:p>
        </p:txBody>
      </p:sp>
      <p:sp>
        <p:nvSpPr>
          <p:cNvPr id="7" name="Slide Image Placeholder 6">
            <a:extLst>
              <a:ext uri="{FF2B5EF4-FFF2-40B4-BE49-F238E27FC236}">
                <a16:creationId xmlns:a16="http://schemas.microsoft.com/office/drawing/2014/main" id="{22EAD97C-E108-489F-BA08-557669CF7384}"/>
              </a:ext>
            </a:extLst>
          </p:cNvPr>
          <p:cNvSpPr>
            <a:spLocks noGrp="1" noRot="1" noChangeAspect="1"/>
          </p:cNvSpPr>
          <p:nvPr>
            <p:ph type="sldImg"/>
          </p:nvPr>
        </p:nvSpPr>
        <p:spPr/>
      </p:sp>
    </p:spTree>
    <p:extLst>
      <p:ext uri="{BB962C8B-B14F-4D97-AF65-F5344CB8AC3E}">
        <p14:creationId xmlns:p14="http://schemas.microsoft.com/office/powerpoint/2010/main" val="1210012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I’m skipping (a)(1) Traditional Navigable Waters and Territorial Seas, because this category has not changed.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order to be considered a tributary and jurisdictional under the CWA, rivers and streams must first be intermittent or perennial in a typical year; they also must contribute surface water flow to a downstream TNW/territorial sea in a typical year. They can flow through other categories of jurisdictional waters before reaching the TNW/territorial sea.</a:t>
            </a:r>
          </a:p>
          <a:p>
            <a:endParaRPr lang="en-US" dirty="0"/>
          </a:p>
          <a:p>
            <a:r>
              <a:rPr lang="en-US" dirty="0"/>
              <a:t>As I mentioned before, the final rule does not require a significant nexus analysis to determine jurisdiction which is different from how we are implementing the 2019 Rule. This analysis, as called for under Justice Kennedy's opinion in the </a:t>
            </a:r>
            <a:r>
              <a:rPr lang="en-US" i="1" dirty="0"/>
              <a:t>Rapanos</a:t>
            </a:r>
            <a:r>
              <a:rPr lang="en-US" dirty="0"/>
              <a:t> Supreme Court case, required the agencies to </a:t>
            </a:r>
            <a:r>
              <a:rPr lang="en-US" sz="1200" u="none" kern="1200" dirty="0">
                <a:solidFill>
                  <a:schemeClr val="tx1"/>
                </a:solidFill>
                <a:effectLst/>
                <a:latin typeface="+mn-lt"/>
                <a:ea typeface="+mn-ea"/>
                <a:cs typeface="+mn-cs"/>
              </a:rPr>
              <a:t>prove that the water or wetland in question has significant </a:t>
            </a:r>
            <a:r>
              <a:rPr lang="en-US" dirty="0"/>
              <a:t>physical, chemical and biological effects </a:t>
            </a:r>
            <a:r>
              <a:rPr lang="en-US" sz="1200" u="none" kern="1200" dirty="0">
                <a:solidFill>
                  <a:schemeClr val="tx1"/>
                </a:solidFill>
                <a:effectLst/>
                <a:latin typeface="+mn-lt"/>
                <a:ea typeface="+mn-ea"/>
                <a:cs typeface="+mn-cs"/>
              </a:rPr>
              <a:t>on other covered waters more readily understood as "navigable."</a:t>
            </a:r>
            <a:endParaRPr lang="en-US" dirty="0"/>
          </a:p>
          <a:p>
            <a:endParaRPr lang="en-US" dirty="0"/>
          </a:p>
          <a:p>
            <a:r>
              <a:rPr lang="en-US" dirty="0"/>
              <a:t>Ephemeral streams are not jurisdictional under the final navigable waters protection rule, a contrast to the 2019 Rule and pre-2015 Rule practice where some ephemeral streams have been found jurisdictional following a significant nexus analysis. </a:t>
            </a:r>
            <a:endParaRPr lang="en-US" u="none" dirty="0"/>
          </a:p>
          <a:p>
            <a:endParaRPr lang="en-US" dirty="0"/>
          </a:p>
          <a:p>
            <a:r>
              <a:rPr lang="en-US" dirty="0"/>
              <a:t>Finally, the agencies have long used the ordinary high water mark to establish the lateral limits of a tributary, and the Corps’ longstanding regulatory definition is retained and codified in EPA’s regulations.  However, it is not in the definition of tributary, unlike the 2015 Rule.</a:t>
            </a:r>
            <a:endParaRPr lang="en-US" dirty="0">
              <a:cs typeface="Calibri"/>
            </a:endParaRPr>
          </a:p>
        </p:txBody>
      </p:sp>
      <p:sp>
        <p:nvSpPr>
          <p:cNvPr id="4" name="Slide Number Placeholder 3"/>
          <p:cNvSpPr>
            <a:spLocks noGrp="1"/>
          </p:cNvSpPr>
          <p:nvPr>
            <p:ph type="sldNum" sz="quarter" idx="5"/>
          </p:nvPr>
        </p:nvSpPr>
        <p:spPr/>
        <p:txBody>
          <a:bodyPr/>
          <a:lstStyle/>
          <a:p>
            <a:fld id="{7B5F91F8-32E4-4FCA-AC97-E72E9F47D07E}" type="slidenum">
              <a:rPr lang="en-US" smtClean="0"/>
              <a:pPr/>
              <a:t>6</a:t>
            </a:fld>
            <a:endParaRPr lang="en-US"/>
          </a:p>
        </p:txBody>
      </p:sp>
    </p:spTree>
    <p:extLst>
      <p:ext uri="{BB962C8B-B14F-4D97-AF65-F5344CB8AC3E}">
        <p14:creationId xmlns:p14="http://schemas.microsoft.com/office/powerpoint/2010/main" val="3832694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fontAlgn="base"/>
            <a:r>
              <a:rPr lang="en-US" sz="1200" kern="1200" dirty="0">
                <a:solidFill>
                  <a:schemeClr val="tx1"/>
                </a:solidFill>
                <a:effectLst/>
                <a:latin typeface="+mn-lt"/>
                <a:ea typeface="+mn-ea"/>
                <a:cs typeface="+mn-cs"/>
              </a:rPr>
              <a:t>The final rule contains 16 definitions of key terms used. Several of these are particularly relevant to understanding the definition of tributary.</a:t>
            </a:r>
          </a:p>
          <a:p>
            <a:pPr fontAlgn="base"/>
            <a:endParaRPr lang="en-US" sz="120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provide clarity, the agencies have defined “perennial” to mean surface water flowing continuously year-round; “intermittent” to mean </a:t>
            </a:r>
            <a:r>
              <a:rPr lang="en-US" sz="1200" dirty="0"/>
              <a:t>surface water flowing continuously during certain times of the year and more than in direct response to precipitation (</a:t>
            </a:r>
            <a:r>
              <a:rPr lang="en-US" sz="1200" i="1" dirty="0"/>
              <a:t>e.g</a:t>
            </a:r>
            <a:r>
              <a:rPr lang="en-US" sz="1200" dirty="0"/>
              <a:t>., seasonally when the groundwater table is elevated or when snowpack melts); “ephemeral” to mean surface water flowing or pooling only in direct response to precipitation (</a:t>
            </a:r>
            <a:r>
              <a:rPr lang="en-US" sz="1200" i="1" dirty="0"/>
              <a:t>e.g.</a:t>
            </a:r>
            <a:r>
              <a:rPr lang="en-US" sz="1200" dirty="0"/>
              <a:t>, rain or snow fall)</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use of the term “in direct response to precipitation” in the definition of “intermittent” and “ephemeral” in the final rule is intended to distinguish between surface flow solely caused by individual precipitation events (including multiple, individual back-to-back storms), and continuous flow resulting, for example, from weeks- or months-long accumulation of precipitation in the form of snowpack that melts slowly over time or an elevated groundwater table that provides baseflow to the channel bed.</a:t>
            </a:r>
            <a:endParaRPr lang="en-US" dirty="0"/>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dirty="0"/>
              <a:t>The agencies are also clarifying the difference between snowpack melt and snowfall to distinguish between intermittent and ephemeral waters – snowpack means layers of snow that accumulate over extended periods of time in certain geographic regions or at high elevation (</a:t>
            </a:r>
            <a:r>
              <a:rPr lang="en-US" sz="1200" i="1" dirty="0"/>
              <a:t>e.g., </a:t>
            </a:r>
            <a:r>
              <a:rPr lang="en-US" sz="1200" dirty="0"/>
              <a:t>in northern climes or mountainous regions).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clarify, the final rule does not mandate groundwater input as part of the definition of “perennial” or “intermittent” – which the agencies determined would too narrowly limit CWA jurisdiction over waters that provide sufficient surface water flow to traditional navigable waters in a typical year. For example, perennial or intermittent flow in certain mountain streams, may result primarily from melting snowpack, not from groundwater contributions to the channel. Similarly, </a:t>
            </a:r>
            <a:r>
              <a:rPr lang="en-US" sz="1200" b="0" kern="1200" dirty="0">
                <a:solidFill>
                  <a:schemeClr val="tx1"/>
                </a:solidFill>
                <a:effectLst/>
                <a:latin typeface="+mn-lt"/>
                <a:ea typeface="+mn-ea"/>
                <a:cs typeface="+mn-cs"/>
              </a:rPr>
              <a:t>effluent-dependent streams may meet the definition of “tributary” as long as they are perennial or intermittent and contribute surface water flow to a traditional navigable water or territorial sea in a typical year. </a:t>
            </a:r>
            <a:endParaRPr lang="en-US" b="0" dirty="0"/>
          </a:p>
        </p:txBody>
      </p:sp>
      <p:sp>
        <p:nvSpPr>
          <p:cNvPr id="4" name="Slide Number Placeholder 3"/>
          <p:cNvSpPr>
            <a:spLocks noGrp="1"/>
          </p:cNvSpPr>
          <p:nvPr>
            <p:ph type="sldNum" sz="quarter" idx="5"/>
          </p:nvPr>
        </p:nvSpPr>
        <p:spPr/>
        <p:txBody>
          <a:bodyPr/>
          <a:lstStyle/>
          <a:p>
            <a:fld id="{7B5F91F8-32E4-4FCA-AC97-E72E9F47D07E}" type="slidenum">
              <a:rPr lang="en-US" smtClean="0"/>
              <a:pPr/>
              <a:t>7</a:t>
            </a:fld>
            <a:endParaRPr lang="en-US"/>
          </a:p>
        </p:txBody>
      </p:sp>
    </p:spTree>
    <p:extLst>
      <p:ext uri="{BB962C8B-B14F-4D97-AF65-F5344CB8AC3E}">
        <p14:creationId xmlns:p14="http://schemas.microsoft.com/office/powerpoint/2010/main" val="1540224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important to note that the agencies have not modified their longstanding definition of wetlands, so before determining if a wetland meets one of the conditions of adjacency under the final rule, it must first meet the regulatory definition of a “wetland” – in other words, it has the appropriate hydrology, vegetation and soils.</a:t>
            </a:r>
          </a:p>
          <a:p>
            <a:endParaRPr lang="en-US" dirty="0"/>
          </a:p>
          <a:p>
            <a:r>
              <a:rPr lang="en-US" dirty="0"/>
              <a:t>The agencies have changed their tests for determining whether a wetland is adjacent compared to the 2019 Rule. As noted earlier, the final rule does not require a significant nexus analysis to determine adjacency of a wetland. The agencies also will no longer use the longstanding interpretation of “neighboring, bordering or contiguous” but rather a wetland must meet one of the four conditions in the final rule’s definition and not be excluded under paragraph (b) of the final rule. </a:t>
            </a:r>
          </a:p>
          <a:p>
            <a:endParaRPr lang="en-US" dirty="0"/>
          </a:p>
          <a:p>
            <a:r>
              <a:rPr lang="en-US" dirty="0"/>
              <a:t>Another key difference from the 2019 rule is that wetlands physically separated from a jurisdictional water by an artificial feature where there is no direct hydrologic surface connection, are not adjacent wetlands. Under the 2019 Rule, wetlands may be found adjacent based on a subsurface connection.</a:t>
            </a:r>
            <a:endParaRPr lang="en-US" dirty="0">
              <a:cs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fld id="{7B5F91F8-32E4-4FCA-AC97-E72E9F47D07E}" type="slidenum">
              <a:rPr lang="en-US" smtClean="0"/>
              <a:pPr/>
              <a:t>8</a:t>
            </a:fld>
            <a:endParaRPr lang="en-US"/>
          </a:p>
        </p:txBody>
      </p:sp>
    </p:spTree>
    <p:extLst>
      <p:ext uri="{BB962C8B-B14F-4D97-AF65-F5344CB8AC3E}">
        <p14:creationId xmlns:p14="http://schemas.microsoft.com/office/powerpoint/2010/main" val="258475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After considering public comments, the agencies are not finalizing a separate category of jurisdictional ditches. Rather ditches are jurisdictional where they (read slide). </a:t>
            </a:r>
          </a:p>
          <a:p>
            <a:endParaRPr lang="en-US" dirty="0"/>
          </a:p>
          <a:p>
            <a:r>
              <a:rPr lang="en-US" dirty="0"/>
              <a:t>For ditches constructed in an adjacent wetland, the agencies note that if a ditch then continues on through upland to flow into a jurisdictional water, that upland portion will still be jurisdictional so long as it has either intermittent or perennial surface water flow in a typical year. A key point is that the wetland has to meet the definition of adjacent wetland. </a:t>
            </a:r>
          </a:p>
          <a:p>
            <a:r>
              <a:rPr lang="en-US" dirty="0"/>
              <a:t>- All other ditches are excluded. This is also articulated in paragraph (b) of the final rule.</a:t>
            </a:r>
          </a:p>
          <a:p>
            <a:endParaRPr lang="en-US" dirty="0"/>
          </a:p>
          <a:p>
            <a:pPr marL="171450" indent="-171450">
              <a:buFontTx/>
              <a:buChar char="-"/>
            </a:pPr>
            <a:r>
              <a:rPr lang="en-US" dirty="0"/>
              <a:t>The final rule provides greater clarity over the treatment of ditches compared to the 2019 Rule by codifying which ditches are and are not jurisdictional. </a:t>
            </a:r>
          </a:p>
          <a:p>
            <a:pPr marL="171450" indent="-171450">
              <a:buFontTx/>
              <a:buChar char="-"/>
            </a:pPr>
            <a:r>
              <a:rPr lang="en-US" dirty="0"/>
              <a:t>Overall, we expect fewer ditches will be jurisdictional compared to the 2019 Rule.</a:t>
            </a:r>
          </a:p>
          <a:p>
            <a:pPr marL="171450" indent="-171450">
              <a:buFontTx/>
              <a:buChar char="-"/>
            </a:pPr>
            <a:r>
              <a:rPr lang="en-US" dirty="0"/>
              <a:t>As always, the burden of proof is on the agencies to determine if a ditch meets the conditions of the final rule to be jurisdictional.</a:t>
            </a:r>
          </a:p>
        </p:txBody>
      </p:sp>
      <p:sp>
        <p:nvSpPr>
          <p:cNvPr id="4" name="Slide Number Placeholder 3"/>
          <p:cNvSpPr>
            <a:spLocks noGrp="1"/>
          </p:cNvSpPr>
          <p:nvPr>
            <p:ph type="sldNum" sz="quarter" idx="5"/>
          </p:nvPr>
        </p:nvSpPr>
        <p:spPr/>
        <p:txBody>
          <a:bodyPr/>
          <a:lstStyle/>
          <a:p>
            <a:fld id="{7B5F91F8-32E4-4FCA-AC97-E72E9F47D07E}" type="slidenum">
              <a:rPr lang="en-US" smtClean="0"/>
              <a:pPr/>
              <a:t>9</a:t>
            </a:fld>
            <a:endParaRPr lang="en-US"/>
          </a:p>
        </p:txBody>
      </p:sp>
    </p:spTree>
    <p:extLst>
      <p:ext uri="{BB962C8B-B14F-4D97-AF65-F5344CB8AC3E}">
        <p14:creationId xmlns:p14="http://schemas.microsoft.com/office/powerpoint/2010/main" val="2089023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The agencies are continuing to treat certain lakes and ponds as part of the tributary network; however, we are providing greater clarity about the types of surface water connections that can establish jurisdiction – whether it is flooding by inundation from a jurisdictional water or artificial connections to jurisdictional waters like pumping or reservoir releases that contribute surface water flow to a downstream TNW in a typical year.</a:t>
            </a:r>
          </a:p>
          <a:p>
            <a:endParaRPr lang="en-US" dirty="0"/>
          </a:p>
          <a:p>
            <a:r>
              <a:rPr lang="en-US" dirty="0"/>
              <a:t>With the exception of impoundments that are TNWs themselves, while both the final rule and the 2019 rule require jurisdictional impoundments to first be impounding other jurisdictional waters (such as damming a perennial river), the final rule also requires that for an impoundment to be jurisdictional, it has to contribute surface water flow to a TNW or territorial sea in a typical year. Where an impoundment does not have such a surface connection in a typical year, it won’t be jurisdictional unless it is inundated by flooding of a jurisdictional water.</a:t>
            </a:r>
          </a:p>
          <a:p>
            <a:endParaRPr lang="en-US" dirty="0"/>
          </a:p>
        </p:txBody>
      </p:sp>
      <p:sp>
        <p:nvSpPr>
          <p:cNvPr id="4" name="Slide Number Placeholder 3"/>
          <p:cNvSpPr>
            <a:spLocks noGrp="1"/>
          </p:cNvSpPr>
          <p:nvPr>
            <p:ph type="sldNum" sz="quarter" idx="5"/>
          </p:nvPr>
        </p:nvSpPr>
        <p:spPr/>
        <p:txBody>
          <a:bodyPr/>
          <a:lstStyle/>
          <a:p>
            <a:fld id="{7B5F91F8-32E4-4FCA-AC97-E72E9F47D07E}" type="slidenum">
              <a:rPr lang="en-US" smtClean="0"/>
              <a:pPr/>
              <a:t>10</a:t>
            </a:fld>
            <a:endParaRPr lang="en-US"/>
          </a:p>
        </p:txBody>
      </p:sp>
      <p:sp>
        <p:nvSpPr>
          <p:cNvPr id="7" name="Slide Image Placeholder 6">
            <a:extLst>
              <a:ext uri="{FF2B5EF4-FFF2-40B4-BE49-F238E27FC236}">
                <a16:creationId xmlns:a16="http://schemas.microsoft.com/office/drawing/2014/main" id="{BD381E3F-F0B5-44F7-A434-1170C28B7996}"/>
              </a:ext>
            </a:extLst>
          </p:cNvPr>
          <p:cNvSpPr>
            <a:spLocks noGrp="1" noRot="1" noChangeAspect="1"/>
          </p:cNvSpPr>
          <p:nvPr>
            <p:ph type="sldImg"/>
          </p:nvPr>
        </p:nvSpPr>
        <p:spPr/>
      </p:sp>
    </p:spTree>
    <p:extLst>
      <p:ext uri="{BB962C8B-B14F-4D97-AF65-F5344CB8AC3E}">
        <p14:creationId xmlns:p14="http://schemas.microsoft.com/office/powerpoint/2010/main" val="2916621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To complement the 4 categories of waters of the United States, the agencies are also codifying 12 exclusions from the definition and regulation under the Clean Water Act; many of these waters and features are longstanding exclusions from the definition.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§328.3 Definitions. (a) is Jurisdictional waters and (b) lists these exclusions as non-jurisdictional waters.</a:t>
            </a:r>
          </a:p>
          <a:p>
            <a:endParaRPr lang="en-US" dirty="0"/>
          </a:p>
          <a:p>
            <a:r>
              <a:rPr lang="en-US" dirty="0"/>
              <a:t>The agencies attempted to balance a list of excluded features that are familiar, like waste treatment systems, with not wanting to include an exhaustive list that could create confusion if a feature is mistakenly not listed.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Diffuse stormwater run-off and directional sheet flow over upland;</a:t>
            </a:r>
          </a:p>
          <a:p>
            <a:endParaRPr lang="en-US" dirty="0"/>
          </a:p>
        </p:txBody>
      </p:sp>
      <p:sp>
        <p:nvSpPr>
          <p:cNvPr id="4" name="Slide Number Placeholder 3"/>
          <p:cNvSpPr>
            <a:spLocks noGrp="1"/>
          </p:cNvSpPr>
          <p:nvPr>
            <p:ph type="sldNum" sz="quarter" idx="5"/>
          </p:nvPr>
        </p:nvSpPr>
        <p:spPr/>
        <p:txBody>
          <a:bodyPr/>
          <a:lstStyle/>
          <a:p>
            <a:fld id="{7B5F91F8-32E4-4FCA-AC97-E72E9F47D07E}" type="slidenum">
              <a:rPr lang="en-US" smtClean="0"/>
              <a:pPr/>
              <a:t>11</a:t>
            </a:fld>
            <a:endParaRPr lang="en-US"/>
          </a:p>
        </p:txBody>
      </p:sp>
    </p:spTree>
    <p:extLst>
      <p:ext uri="{BB962C8B-B14F-4D97-AF65-F5344CB8AC3E}">
        <p14:creationId xmlns:p14="http://schemas.microsoft.com/office/powerpoint/2010/main" val="3803473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731520" y="4620250"/>
            <a:ext cx="5852160" cy="4066550"/>
          </a:xfrm>
        </p:spPr>
        <p:txBody>
          <a:bodyPr>
            <a:normAutofit fontScale="92500" lnSpcReduction="10000"/>
          </a:bodyPr>
          <a:lstStyle/>
          <a:p>
            <a:pPr lvl="0"/>
            <a:r>
              <a:rPr lang="en-US" dirty="0"/>
              <a:t>As of June 22</a:t>
            </a:r>
            <a:r>
              <a:rPr lang="en-US" baseline="30000" dirty="0"/>
              <a:t>nd</a:t>
            </a:r>
            <a:r>
              <a:rPr lang="en-US" dirty="0"/>
              <a:t>, the NWPR is being implemented nationwide, except for in Colorado where it is enjoined.</a:t>
            </a:r>
          </a:p>
          <a:p>
            <a:pPr lvl="0"/>
            <a:endParaRPr lang="en-US" dirty="0"/>
          </a:p>
          <a:p>
            <a:pPr lvl="0"/>
            <a:r>
              <a:rPr lang="en-US" dirty="0"/>
              <a:t>As noted earlier, the agencies have developed an Antecedent Precipitation Tool (APT) that may be used to inform determinations of whether surface flows or surface water connections occur in a typical year. </a:t>
            </a:r>
          </a:p>
          <a:p>
            <a:pPr lvl="0"/>
            <a:endParaRPr lang="en-US" dirty="0"/>
          </a:p>
          <a:p>
            <a:pPr lvl="0"/>
            <a:r>
              <a:rPr lang="en-US" dirty="0"/>
              <a:t>Regionally-specific SDAMs will be released over time, as they are developed. SDAMs are rapid assessments to rapidly evaluate whether a stream meets the intermittent flow requirements under the NWPR. A SDAM has been developed for the Arid Southwest ecoregion, and a draft version will be ready for release this summer. Another for Western Mountains is currently in development. Additional tools that would facilitate implementation may be developed in the future.</a:t>
            </a:r>
          </a:p>
          <a:p>
            <a:pPr lvl="0"/>
            <a:endParaRPr lang="en-US" dirty="0"/>
          </a:p>
          <a:p>
            <a:pPr lvl="0"/>
            <a:r>
              <a:rPr lang="en-US" dirty="0"/>
              <a:t>The EPA and the Army have been engaging with the Department of Interior to discuss using existing geospatial datasets to map the nation’s aquatic resources, including both waters of the United States and non-jurisdictional waters. To align the agencies’ waters of the United States mapping interests with DOI’s established aquatic resource mapping efforts, including the National Hydrography Dataset (NHD) and National Wetlands Inventory (NWI), the EPA and the Army have engaged the U.S. Geological Survey (USGS) and the U.S. Fish and Wildlife Service (FWS) to establish a technical working group to develop strategies that can address their CWA mapping needs. </a:t>
            </a:r>
          </a:p>
          <a:p>
            <a:pPr lvl="0"/>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EPA and the Army are developing several joint memoranda to help facilitate implementation of the final rule. These memos are currently undergoing E.O. 12866 interagency review or have recently cleared interagency review. The agencies will consider the interagency comments they receive before finalizing the memoranda and will post the final memos to their websites.  </a:t>
            </a:r>
          </a:p>
        </p:txBody>
      </p:sp>
      <p:sp>
        <p:nvSpPr>
          <p:cNvPr id="4" name="Slide Number Placeholder 3"/>
          <p:cNvSpPr>
            <a:spLocks noGrp="1"/>
          </p:cNvSpPr>
          <p:nvPr>
            <p:ph type="sldNum" sz="quarter" idx="5"/>
          </p:nvPr>
        </p:nvSpPr>
        <p:spPr/>
        <p:txBody>
          <a:bodyPr/>
          <a:lstStyle/>
          <a:p>
            <a:fld id="{7B5F91F8-32E4-4FCA-AC97-E72E9F47D07E}" type="slidenum">
              <a:rPr lang="en-US" smtClean="0"/>
              <a:pPr/>
              <a:t>12</a:t>
            </a:fld>
            <a:endParaRPr lang="en-US"/>
          </a:p>
        </p:txBody>
      </p:sp>
      <p:sp>
        <p:nvSpPr>
          <p:cNvPr id="7" name="Slide Image Placeholder 6">
            <a:extLst>
              <a:ext uri="{FF2B5EF4-FFF2-40B4-BE49-F238E27FC236}">
                <a16:creationId xmlns:a16="http://schemas.microsoft.com/office/drawing/2014/main" id="{51A8442E-1331-4EB4-82D6-C55943ADA5B6}"/>
              </a:ext>
            </a:extLst>
          </p:cNvPr>
          <p:cNvSpPr>
            <a:spLocks noGrp="1" noRot="1" noChangeAspect="1"/>
          </p:cNvSpPr>
          <p:nvPr>
            <p:ph type="sldImg"/>
          </p:nvPr>
        </p:nvSpPr>
        <p:spPr/>
      </p:sp>
    </p:spTree>
    <p:extLst>
      <p:ext uri="{BB962C8B-B14F-4D97-AF65-F5344CB8AC3E}">
        <p14:creationId xmlns:p14="http://schemas.microsoft.com/office/powerpoint/2010/main" val="1562148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find out more about the rule at epa.gov/</a:t>
            </a:r>
            <a:r>
              <a:rPr lang="en-US" dirty="0" err="1"/>
              <a:t>nwpr</a:t>
            </a:r>
            <a:r>
              <a:rPr lang="en-US" dirty="0"/>
              <a:t>. You can see a 45-minute webinar that goes into more detail on the categories of waters and exclusions at the YouTube link in the slide. I’ll take a few questions now, but feel free to contact me with any more, or to the EPA and Corps emails in the slide here.</a:t>
            </a:r>
          </a:p>
        </p:txBody>
      </p:sp>
      <p:sp>
        <p:nvSpPr>
          <p:cNvPr id="4" name="Slide Number Placeholder 3"/>
          <p:cNvSpPr>
            <a:spLocks noGrp="1"/>
          </p:cNvSpPr>
          <p:nvPr>
            <p:ph type="sldNum" sz="quarter" idx="5"/>
          </p:nvPr>
        </p:nvSpPr>
        <p:spPr/>
        <p:txBody>
          <a:bodyPr/>
          <a:lstStyle/>
          <a:p>
            <a:fld id="{7B5F91F8-32E4-4FCA-AC97-E72E9F47D07E}" type="slidenum">
              <a:rPr lang="en-US" smtClean="0"/>
              <a:pPr/>
              <a:t>13</a:t>
            </a:fld>
            <a:endParaRPr lang="en-US"/>
          </a:p>
        </p:txBody>
      </p:sp>
    </p:spTree>
    <p:extLst>
      <p:ext uri="{BB962C8B-B14F-4D97-AF65-F5344CB8AC3E}">
        <p14:creationId xmlns:p14="http://schemas.microsoft.com/office/powerpoint/2010/main" val="2360147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7910E2F-C5DE-47B7-A1FE-F1856FD23075}" type="datetime1">
              <a:rPr lang="en-US" smtClean="0"/>
              <a:t>7/8/2020</a:t>
            </a:fld>
            <a:endParaRPr lang="en-US"/>
          </a:p>
        </p:txBody>
      </p:sp>
      <p:sp>
        <p:nvSpPr>
          <p:cNvPr id="5" name="Footer Placeholder 4"/>
          <p:cNvSpPr>
            <a:spLocks noGrp="1"/>
          </p:cNvSpPr>
          <p:nvPr>
            <p:ph type="ftr" sz="quarter" idx="11"/>
          </p:nvPr>
        </p:nvSpPr>
        <p:spPr/>
        <p:txBody>
          <a:bodyPr/>
          <a:lstStyle/>
          <a:p>
            <a:r>
              <a:rPr lang="en-US"/>
              <a:t>DRAFT/DELIBERATIVE</a:t>
            </a:r>
          </a:p>
        </p:txBody>
      </p:sp>
      <p:sp>
        <p:nvSpPr>
          <p:cNvPr id="6" name="Slide Number Placeholder 5"/>
          <p:cNvSpPr>
            <a:spLocks noGrp="1"/>
          </p:cNvSpPr>
          <p:nvPr>
            <p:ph type="sldNum" sz="quarter" idx="12"/>
          </p:nvPr>
        </p:nvSpPr>
        <p:spPr/>
        <p:txBody>
          <a:bodyPr/>
          <a:lstStyle/>
          <a:p>
            <a:fld id="{B2D815F3-4149-4190-A986-33F0C90F9FEA}"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5813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538C79-32FB-4640-9B4E-724675054018}" type="datetime1">
              <a:rPr lang="en-US" smtClean="0"/>
              <a:t>7/8/2020</a:t>
            </a:fld>
            <a:endParaRPr lang="en-US"/>
          </a:p>
        </p:txBody>
      </p:sp>
      <p:sp>
        <p:nvSpPr>
          <p:cNvPr id="5" name="Footer Placeholder 4"/>
          <p:cNvSpPr>
            <a:spLocks noGrp="1"/>
          </p:cNvSpPr>
          <p:nvPr>
            <p:ph type="ftr" sz="quarter" idx="11"/>
          </p:nvPr>
        </p:nvSpPr>
        <p:spPr/>
        <p:txBody>
          <a:bodyPr/>
          <a:lstStyle/>
          <a:p>
            <a:r>
              <a:rPr lang="en-US"/>
              <a:t>DRAFT/DELIBERATIVE</a:t>
            </a:r>
          </a:p>
        </p:txBody>
      </p:sp>
      <p:sp>
        <p:nvSpPr>
          <p:cNvPr id="6" name="Slide Number Placeholder 5"/>
          <p:cNvSpPr>
            <a:spLocks noGrp="1"/>
          </p:cNvSpPr>
          <p:nvPr>
            <p:ph type="sldNum" sz="quarter" idx="12"/>
          </p:nvPr>
        </p:nvSpPr>
        <p:spPr/>
        <p:txBody>
          <a:bodyPr/>
          <a:lstStyle/>
          <a:p>
            <a:fld id="{B2D815F3-4149-4190-A986-33F0C90F9FEA}" type="slidenum">
              <a:rPr lang="en-US" smtClean="0"/>
              <a:pPr/>
              <a:t>‹#›</a:t>
            </a:fld>
            <a:endParaRPr lang="en-US"/>
          </a:p>
        </p:txBody>
      </p:sp>
    </p:spTree>
    <p:extLst>
      <p:ext uri="{BB962C8B-B14F-4D97-AF65-F5344CB8AC3E}">
        <p14:creationId xmlns:p14="http://schemas.microsoft.com/office/powerpoint/2010/main" val="732614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330E37-EE0B-4B98-8ECC-90DB1A9D90DF}" type="datetime1">
              <a:rPr lang="en-US" smtClean="0"/>
              <a:t>7/8/2020</a:t>
            </a:fld>
            <a:endParaRPr lang="en-US"/>
          </a:p>
        </p:txBody>
      </p:sp>
      <p:sp>
        <p:nvSpPr>
          <p:cNvPr id="5" name="Footer Placeholder 4"/>
          <p:cNvSpPr>
            <a:spLocks noGrp="1"/>
          </p:cNvSpPr>
          <p:nvPr>
            <p:ph type="ftr" sz="quarter" idx="11"/>
          </p:nvPr>
        </p:nvSpPr>
        <p:spPr/>
        <p:txBody>
          <a:bodyPr/>
          <a:lstStyle/>
          <a:p>
            <a:r>
              <a:rPr lang="en-US"/>
              <a:t>DRAFT/DELIBERATIVE</a:t>
            </a:r>
          </a:p>
        </p:txBody>
      </p:sp>
      <p:sp>
        <p:nvSpPr>
          <p:cNvPr id="6" name="Slide Number Placeholder 5"/>
          <p:cNvSpPr>
            <a:spLocks noGrp="1"/>
          </p:cNvSpPr>
          <p:nvPr>
            <p:ph type="sldNum" sz="quarter" idx="12"/>
          </p:nvPr>
        </p:nvSpPr>
        <p:spPr/>
        <p:txBody>
          <a:bodyPr/>
          <a:lstStyle/>
          <a:p>
            <a:fld id="{B2D815F3-4149-4190-A986-33F0C90F9FEA}"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1361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5"/>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D8A73B-C66A-4601-81E7-19F37FA4D84E}" type="datetime1">
              <a:rPr lang="en-US" smtClean="0"/>
              <a:t>7/8/2020</a:t>
            </a:fld>
            <a:endParaRPr lang="en-US"/>
          </a:p>
        </p:txBody>
      </p:sp>
      <p:sp>
        <p:nvSpPr>
          <p:cNvPr id="6" name="Footer Placeholder 5"/>
          <p:cNvSpPr>
            <a:spLocks noGrp="1"/>
          </p:cNvSpPr>
          <p:nvPr>
            <p:ph type="ftr" sz="quarter" idx="11"/>
          </p:nvPr>
        </p:nvSpPr>
        <p:spPr/>
        <p:txBody>
          <a:bodyPr/>
          <a:lstStyle/>
          <a:p>
            <a:r>
              <a:rPr lang="en-US"/>
              <a:t>DRAFT/DELIBERATIVE</a:t>
            </a:r>
          </a:p>
        </p:txBody>
      </p:sp>
      <p:sp>
        <p:nvSpPr>
          <p:cNvPr id="7" name="Slide Number Placeholder 6"/>
          <p:cNvSpPr>
            <a:spLocks noGrp="1"/>
          </p:cNvSpPr>
          <p:nvPr>
            <p:ph type="sldNum" sz="quarter" idx="12"/>
          </p:nvPr>
        </p:nvSpPr>
        <p:spPr/>
        <p:txBody>
          <a:bodyPr/>
          <a:lstStyle/>
          <a:p>
            <a:fld id="{B2D815F3-4149-4190-A986-33F0C90F9FEA}" type="slidenum">
              <a:rPr lang="en-US" smtClean="0"/>
              <a:pPr/>
              <a:t>‹#›</a:t>
            </a:fld>
            <a:endParaRPr lang="en-US"/>
          </a:p>
        </p:txBody>
      </p:sp>
    </p:spTree>
    <p:extLst>
      <p:ext uri="{BB962C8B-B14F-4D97-AF65-F5344CB8AC3E}">
        <p14:creationId xmlns:p14="http://schemas.microsoft.com/office/powerpoint/2010/main" val="2091864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98D7EE-BD9F-4735-9E83-B3CF651F3947}" type="datetime1">
              <a:rPr lang="en-US" smtClean="0"/>
              <a:t>7/8/2020</a:t>
            </a:fld>
            <a:endParaRPr lang="en-US"/>
          </a:p>
        </p:txBody>
      </p:sp>
      <p:sp>
        <p:nvSpPr>
          <p:cNvPr id="8" name="Footer Placeholder 7"/>
          <p:cNvSpPr>
            <a:spLocks noGrp="1"/>
          </p:cNvSpPr>
          <p:nvPr>
            <p:ph type="ftr" sz="quarter" idx="11"/>
          </p:nvPr>
        </p:nvSpPr>
        <p:spPr/>
        <p:txBody>
          <a:bodyPr/>
          <a:lstStyle/>
          <a:p>
            <a:r>
              <a:rPr lang="en-US"/>
              <a:t>DRAFT/DELIBERATIVE</a:t>
            </a:r>
          </a:p>
        </p:txBody>
      </p:sp>
      <p:sp>
        <p:nvSpPr>
          <p:cNvPr id="9" name="Slide Number Placeholder 8"/>
          <p:cNvSpPr>
            <a:spLocks noGrp="1"/>
          </p:cNvSpPr>
          <p:nvPr>
            <p:ph type="sldNum" sz="quarter" idx="12"/>
          </p:nvPr>
        </p:nvSpPr>
        <p:spPr/>
        <p:txBody>
          <a:bodyPr/>
          <a:lstStyle/>
          <a:p>
            <a:fld id="{B2D815F3-4149-4190-A986-33F0C90F9FEA}" type="slidenum">
              <a:rPr lang="en-US" smtClean="0"/>
              <a:pPr/>
              <a:t>‹#›</a:t>
            </a:fld>
            <a:endParaRPr lang="en-US"/>
          </a:p>
        </p:txBody>
      </p:sp>
    </p:spTree>
    <p:extLst>
      <p:ext uri="{BB962C8B-B14F-4D97-AF65-F5344CB8AC3E}">
        <p14:creationId xmlns:p14="http://schemas.microsoft.com/office/powerpoint/2010/main" val="1870664378"/>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F19C3B5-FE5F-4CE9-92C7-FF4F282F5D87}" type="datetime1">
              <a:rPr lang="en-US" smtClean="0"/>
              <a:t>7/8/2020</a:t>
            </a:fld>
            <a:endParaRPr lang="en-US"/>
          </a:p>
        </p:txBody>
      </p:sp>
      <p:sp>
        <p:nvSpPr>
          <p:cNvPr id="4" name="Footer Placeholder 3"/>
          <p:cNvSpPr>
            <a:spLocks noGrp="1"/>
          </p:cNvSpPr>
          <p:nvPr>
            <p:ph type="ftr" sz="quarter" idx="11"/>
          </p:nvPr>
        </p:nvSpPr>
        <p:spPr/>
        <p:txBody>
          <a:bodyPr/>
          <a:lstStyle/>
          <a:p>
            <a:r>
              <a:rPr lang="en-US"/>
              <a:t>DRAFT/DELIBERATIVE</a:t>
            </a:r>
          </a:p>
        </p:txBody>
      </p:sp>
      <p:sp>
        <p:nvSpPr>
          <p:cNvPr id="5" name="Slide Number Placeholder 4"/>
          <p:cNvSpPr>
            <a:spLocks noGrp="1"/>
          </p:cNvSpPr>
          <p:nvPr>
            <p:ph type="sldNum" sz="quarter" idx="12"/>
          </p:nvPr>
        </p:nvSpPr>
        <p:spPr/>
        <p:txBody>
          <a:bodyPr/>
          <a:lstStyle/>
          <a:p>
            <a:fld id="{B2D815F3-4149-4190-A986-33F0C90F9FEA}" type="slidenum">
              <a:rPr lang="en-US" smtClean="0"/>
              <a:pPr/>
              <a:t>‹#›</a:t>
            </a:fld>
            <a:endParaRPr lang="en-US"/>
          </a:p>
        </p:txBody>
      </p:sp>
    </p:spTree>
    <p:extLst>
      <p:ext uri="{BB962C8B-B14F-4D97-AF65-F5344CB8AC3E}">
        <p14:creationId xmlns:p14="http://schemas.microsoft.com/office/powerpoint/2010/main" val="3317676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9EC63AE-4B0E-4378-B853-4FD0184B5508}" type="datetime1">
              <a:rPr lang="en-US" smtClean="0"/>
              <a:t>7/8/2020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DRAFT/DELIBERATIVE</a:t>
            </a:r>
          </a:p>
        </p:txBody>
      </p:sp>
      <p:sp>
        <p:nvSpPr>
          <p:cNvPr id="9" name="Slide Number Placeholder 8"/>
          <p:cNvSpPr>
            <a:spLocks noGrp="1"/>
          </p:cNvSpPr>
          <p:nvPr>
            <p:ph type="sldNum" sz="quarter" idx="12"/>
          </p:nvPr>
        </p:nvSpPr>
        <p:spPr/>
        <p:txBody>
          <a:bodyPr/>
          <a:lstStyle/>
          <a:p>
            <a:fld id="{B2D815F3-4149-4190-A986-33F0C90F9FEA}" type="slidenum">
              <a:rPr lang="en-US" smtClean="0"/>
              <a:pPr/>
              <a:t>‹#›</a:t>
            </a:fld>
            <a:endParaRPr lang="en-US"/>
          </a:p>
        </p:txBody>
      </p:sp>
    </p:spTree>
    <p:extLst>
      <p:ext uri="{BB962C8B-B14F-4D97-AF65-F5344CB8AC3E}">
        <p14:creationId xmlns:p14="http://schemas.microsoft.com/office/powerpoint/2010/main" val="1765126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85A30AAC-7671-45EE-AA35-D3E7015AF463}" type="datetime1">
              <a:rPr lang="en-US" smtClean="0"/>
              <a:t>7/8/2020</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en-US"/>
              <a:t>DRAFT/DELIBERATIVE</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2D815F3-4149-4190-A986-33F0C90F9FEA}" type="slidenum">
              <a:rPr lang="en-US" smtClean="0"/>
              <a:pPr/>
              <a:t>‹#›</a:t>
            </a:fld>
            <a:endParaRPr lang="en-US"/>
          </a:p>
        </p:txBody>
      </p:sp>
    </p:spTree>
    <p:extLst>
      <p:ext uri="{BB962C8B-B14F-4D97-AF65-F5344CB8AC3E}">
        <p14:creationId xmlns:p14="http://schemas.microsoft.com/office/powerpoint/2010/main" val="1847795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F98D7EE-BD9F-4735-9E83-B3CF651F3947}" type="datetime1">
              <a:rPr lang="en-US" smtClean="0"/>
              <a:t>7/8/2020</a:t>
            </a:fld>
            <a:endParaRPr lang="en-US"/>
          </a:p>
        </p:txBody>
      </p:sp>
      <p:sp>
        <p:nvSpPr>
          <p:cNvPr id="6" name="Footer Placeholder 5"/>
          <p:cNvSpPr>
            <a:spLocks noGrp="1"/>
          </p:cNvSpPr>
          <p:nvPr>
            <p:ph type="ftr" sz="quarter" idx="11"/>
          </p:nvPr>
        </p:nvSpPr>
        <p:spPr/>
        <p:txBody>
          <a:bodyPr/>
          <a:lstStyle/>
          <a:p>
            <a:r>
              <a:rPr lang="en-US"/>
              <a:t>DRAFT/DELIBERATIVE</a:t>
            </a:r>
          </a:p>
        </p:txBody>
      </p:sp>
      <p:sp>
        <p:nvSpPr>
          <p:cNvPr id="7" name="Slide Number Placeholder 6"/>
          <p:cNvSpPr>
            <a:spLocks noGrp="1"/>
          </p:cNvSpPr>
          <p:nvPr>
            <p:ph type="sldNum" sz="quarter" idx="12"/>
          </p:nvPr>
        </p:nvSpPr>
        <p:spPr/>
        <p:txBody>
          <a:bodyPr/>
          <a:lstStyle/>
          <a:p>
            <a:fld id="{B2D815F3-4149-4190-A986-33F0C90F9FEA}" type="slidenum">
              <a:rPr lang="en-US" smtClean="0"/>
              <a:pPr/>
              <a:t>‹#›</a:t>
            </a:fld>
            <a:endParaRPr lang="en-US"/>
          </a:p>
        </p:txBody>
      </p:sp>
    </p:spTree>
    <p:extLst>
      <p:ext uri="{BB962C8B-B14F-4D97-AF65-F5344CB8AC3E}">
        <p14:creationId xmlns:p14="http://schemas.microsoft.com/office/powerpoint/2010/main" val="4132786753"/>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3ABF81-AC0C-48BD-AD1F-48A7D4F87258}" type="datetime1">
              <a:rPr lang="en-US" smtClean="0"/>
              <a:t>7/8/2020</a:t>
            </a:fld>
            <a:endParaRPr lang="en-US"/>
          </a:p>
        </p:txBody>
      </p:sp>
      <p:sp>
        <p:nvSpPr>
          <p:cNvPr id="5" name="Footer Placeholder 4"/>
          <p:cNvSpPr>
            <a:spLocks noGrp="1"/>
          </p:cNvSpPr>
          <p:nvPr>
            <p:ph type="ftr" sz="quarter" idx="11"/>
          </p:nvPr>
        </p:nvSpPr>
        <p:spPr/>
        <p:txBody>
          <a:bodyPr/>
          <a:lstStyle/>
          <a:p>
            <a:r>
              <a:rPr lang="en-US"/>
              <a:t>DRAFT/DELIBERATIVE</a:t>
            </a:r>
          </a:p>
        </p:txBody>
      </p:sp>
      <p:sp>
        <p:nvSpPr>
          <p:cNvPr id="6" name="Slide Number Placeholder 5"/>
          <p:cNvSpPr>
            <a:spLocks noGrp="1"/>
          </p:cNvSpPr>
          <p:nvPr>
            <p:ph type="sldNum" sz="quarter" idx="12"/>
          </p:nvPr>
        </p:nvSpPr>
        <p:spPr/>
        <p:txBody>
          <a:bodyPr/>
          <a:lstStyle/>
          <a:p>
            <a:fld id="{B2D815F3-4149-4190-A986-33F0C90F9FEA}" type="slidenum">
              <a:rPr lang="en-US" smtClean="0"/>
              <a:pPr/>
              <a:t>‹#›</a:t>
            </a:fld>
            <a:endParaRPr lang="en-US"/>
          </a:p>
        </p:txBody>
      </p:sp>
    </p:spTree>
    <p:extLst>
      <p:ext uri="{BB962C8B-B14F-4D97-AF65-F5344CB8AC3E}">
        <p14:creationId xmlns:p14="http://schemas.microsoft.com/office/powerpoint/2010/main" val="4268500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ABE60F-7CD0-43AB-8464-6DACD65F5F09}" type="datetime1">
              <a:rPr lang="en-US" smtClean="0"/>
              <a:t>7/8/2020</a:t>
            </a:fld>
            <a:endParaRPr lang="en-US"/>
          </a:p>
        </p:txBody>
      </p:sp>
      <p:sp>
        <p:nvSpPr>
          <p:cNvPr id="5" name="Footer Placeholder 4"/>
          <p:cNvSpPr>
            <a:spLocks noGrp="1"/>
          </p:cNvSpPr>
          <p:nvPr>
            <p:ph type="ftr" sz="quarter" idx="11"/>
          </p:nvPr>
        </p:nvSpPr>
        <p:spPr/>
        <p:txBody>
          <a:bodyPr/>
          <a:lstStyle/>
          <a:p>
            <a:r>
              <a:rPr lang="en-US"/>
              <a:t>DRAFT/DELIBERATIVE</a:t>
            </a:r>
          </a:p>
        </p:txBody>
      </p:sp>
      <p:sp>
        <p:nvSpPr>
          <p:cNvPr id="6" name="Slide Number Placeholder 5"/>
          <p:cNvSpPr>
            <a:spLocks noGrp="1"/>
          </p:cNvSpPr>
          <p:nvPr>
            <p:ph type="sldNum" sz="quarter" idx="12"/>
          </p:nvPr>
        </p:nvSpPr>
        <p:spPr/>
        <p:txBody>
          <a:bodyPr/>
          <a:lstStyle/>
          <a:p>
            <a:fld id="{B2D815F3-4149-4190-A986-33F0C90F9FEA}" type="slidenum">
              <a:rPr lang="en-US" smtClean="0"/>
              <a:pPr/>
              <a:t>‹#›</a:t>
            </a:fld>
            <a:endParaRPr lang="en-US"/>
          </a:p>
        </p:txBody>
      </p:sp>
    </p:spTree>
    <p:extLst>
      <p:ext uri="{BB962C8B-B14F-4D97-AF65-F5344CB8AC3E}">
        <p14:creationId xmlns:p14="http://schemas.microsoft.com/office/powerpoint/2010/main" val="182287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AF98D7EE-BD9F-4735-9E83-B3CF651F3947}" type="datetime1">
              <a:rPr lang="en-US" smtClean="0"/>
              <a:t>7/8/2020</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DRAFT/DELIBERATIVE</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B2D815F3-4149-4190-A986-33F0C90F9FEA}"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90155"/>
      </p:ext>
    </p:extLst>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 id="2147483999" r:id="rId6"/>
    <p:sldLayoutId id="2147484000" r:id="rId7"/>
    <p:sldLayoutId id="2147484001" r:id="rId8"/>
    <p:sldLayoutId id="2147484002" r:id="rId9"/>
    <p:sldLayoutId id="2147484003" r:id="rId10"/>
    <p:sldLayoutId id="2147484004"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epa.gov/nwpr"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mailto:USACE_CWA_Rule@usace.army.mil" TargetMode="External"/><Relationship Id="rId4" Type="http://schemas.openxmlformats.org/officeDocument/2006/relationships/hyperlink" Target="mailto:CWAwotus@ep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ACD6C-80F2-409B-A47D-E3384ED43B0B}"/>
              </a:ext>
            </a:extLst>
          </p:cNvPr>
          <p:cNvSpPr>
            <a:spLocks noGrp="1"/>
          </p:cNvSpPr>
          <p:nvPr>
            <p:ph type="ctrTitle"/>
          </p:nvPr>
        </p:nvSpPr>
        <p:spPr>
          <a:xfrm>
            <a:off x="419100" y="2139141"/>
            <a:ext cx="8420100" cy="1899459"/>
          </a:xfrm>
        </p:spPr>
        <p:txBody>
          <a:bodyPr>
            <a:noAutofit/>
            <a:scene3d>
              <a:camera prst="orthographicFront"/>
              <a:lightRig rig="threePt" dir="t"/>
            </a:scene3d>
            <a:sp3d extrusionH="57150">
              <a:bevelT w="50800" h="38100" prst="riblet"/>
            </a:sp3d>
          </a:bodyPr>
          <a:lstStyle/>
          <a:p>
            <a:pPr algn="ctr"/>
            <a:r>
              <a:rPr lang="en-US" sz="4400" b="1" dirty="0">
                <a:solidFill>
                  <a:schemeClr val="accent1">
                    <a:lumMod val="50000"/>
                  </a:schemeClr>
                </a:solidFill>
              </a:rPr>
              <a:t>The Navigable Waters Protection Rule:</a:t>
            </a:r>
            <a:br>
              <a:rPr lang="en-US" sz="4400" b="1" dirty="0">
                <a:solidFill>
                  <a:schemeClr val="accent1">
                    <a:lumMod val="50000"/>
                  </a:schemeClr>
                </a:solidFill>
              </a:rPr>
            </a:br>
            <a:r>
              <a:rPr lang="en-US" sz="4400" b="1" dirty="0">
                <a:solidFill>
                  <a:schemeClr val="accent1">
                    <a:lumMod val="50000"/>
                  </a:schemeClr>
                </a:solidFill>
              </a:rPr>
              <a:t>Definition of </a:t>
            </a:r>
            <a:br>
              <a:rPr lang="en-US" sz="4400" b="1" dirty="0">
                <a:solidFill>
                  <a:schemeClr val="accent1">
                    <a:lumMod val="50000"/>
                  </a:schemeClr>
                </a:solidFill>
              </a:rPr>
            </a:br>
            <a:r>
              <a:rPr lang="en-US" sz="4400" b="1" dirty="0">
                <a:solidFill>
                  <a:schemeClr val="accent1">
                    <a:lumMod val="50000"/>
                  </a:schemeClr>
                </a:solidFill>
              </a:rPr>
              <a:t>“Waters of the United States”</a:t>
            </a:r>
            <a:endParaRPr lang="en-US" sz="4400" b="1" dirty="0"/>
          </a:p>
        </p:txBody>
      </p:sp>
      <p:sp>
        <p:nvSpPr>
          <p:cNvPr id="3" name="Subtitle 2">
            <a:extLst>
              <a:ext uri="{FF2B5EF4-FFF2-40B4-BE49-F238E27FC236}">
                <a16:creationId xmlns:a16="http://schemas.microsoft.com/office/drawing/2014/main" id="{AE681080-D3B0-4B56-BA59-34EA1574915D}"/>
              </a:ext>
            </a:extLst>
          </p:cNvPr>
          <p:cNvSpPr>
            <a:spLocks noGrp="1"/>
          </p:cNvSpPr>
          <p:nvPr>
            <p:ph type="subTitle" idx="1"/>
          </p:nvPr>
        </p:nvSpPr>
        <p:spPr>
          <a:xfrm>
            <a:off x="825038" y="4343400"/>
            <a:ext cx="7543800" cy="1523999"/>
          </a:xfrm>
        </p:spPr>
        <p:txBody>
          <a:bodyPr>
            <a:normAutofit fontScale="92500" lnSpcReduction="10000"/>
          </a:bodyPr>
          <a:lstStyle/>
          <a:p>
            <a:pPr algn="r"/>
            <a:endParaRPr lang="en-US" sz="1800" dirty="0"/>
          </a:p>
          <a:p>
            <a:pPr algn="r"/>
            <a:r>
              <a:rPr lang="en-US" sz="1800" dirty="0"/>
              <a:t>Regional response team 9 virtual meeting</a:t>
            </a:r>
          </a:p>
          <a:p>
            <a:pPr algn="r"/>
            <a:r>
              <a:rPr lang="en-US" sz="1800" dirty="0"/>
              <a:t>15 July 2020 </a:t>
            </a:r>
          </a:p>
          <a:p>
            <a:pPr algn="r"/>
            <a:r>
              <a:rPr lang="en-US" sz="1800" dirty="0"/>
              <a:t>Joe </a:t>
            </a:r>
            <a:r>
              <a:rPr lang="en-US" sz="1800" dirty="0" err="1"/>
              <a:t>morgan,</a:t>
            </a:r>
            <a:r>
              <a:rPr lang="en-US" sz="1800" dirty="0"/>
              <a:t> r9 wetlands section, morgan.joseph@epa.gov</a:t>
            </a:r>
          </a:p>
          <a:p>
            <a:pPr algn="r"/>
            <a:endParaRPr lang="en-US" sz="1800" dirty="0"/>
          </a:p>
        </p:txBody>
      </p:sp>
      <p:sp>
        <p:nvSpPr>
          <p:cNvPr id="5" name="Slide Number Placeholder 4">
            <a:extLst>
              <a:ext uri="{FF2B5EF4-FFF2-40B4-BE49-F238E27FC236}">
                <a16:creationId xmlns:a16="http://schemas.microsoft.com/office/drawing/2014/main" id="{D9DC4E46-A825-44F0-BCD3-70FBCB413FD7}"/>
              </a:ext>
            </a:extLst>
          </p:cNvPr>
          <p:cNvSpPr>
            <a:spLocks noGrp="1"/>
          </p:cNvSpPr>
          <p:nvPr>
            <p:ph type="sldNum" sz="quarter" idx="12"/>
          </p:nvPr>
        </p:nvSpPr>
        <p:spPr/>
        <p:txBody>
          <a:bodyPr/>
          <a:lstStyle/>
          <a:p>
            <a:fld id="{B2D815F3-4149-4190-A986-33F0C90F9FEA}" type="slidenum">
              <a:rPr lang="en-US" smtClean="0"/>
              <a:pPr/>
              <a:t>1</a:t>
            </a:fld>
            <a:endParaRPr lang="en-US"/>
          </a:p>
        </p:txBody>
      </p:sp>
      <p:pic>
        <p:nvPicPr>
          <p:cNvPr id="1026" name="Picture 2">
            <a:extLst>
              <a:ext uri="{FF2B5EF4-FFF2-40B4-BE49-F238E27FC236}">
                <a16:creationId xmlns:a16="http://schemas.microsoft.com/office/drawing/2014/main" id="{6E3AB7C2-4B45-4B49-9444-F2926E160C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7366" y="230582"/>
            <a:ext cx="1133366" cy="113336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1" descr="ASA (CW) logo">
            <a:extLst>
              <a:ext uri="{FF2B5EF4-FFF2-40B4-BE49-F238E27FC236}">
                <a16:creationId xmlns:a16="http://schemas.microsoft.com/office/drawing/2014/main" id="{8785F4FC-CEAA-45BF-9993-BA2BC1CF72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620" y="230582"/>
            <a:ext cx="1133367" cy="1133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1611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84B2B-F3D8-4490-B23E-3DE66E4950BD}"/>
              </a:ext>
            </a:extLst>
          </p:cNvPr>
          <p:cNvSpPr>
            <a:spLocks noGrp="1"/>
          </p:cNvSpPr>
          <p:nvPr>
            <p:ph type="title"/>
          </p:nvPr>
        </p:nvSpPr>
        <p:spPr/>
        <p:txBody>
          <a:bodyPr>
            <a:normAutofit/>
          </a:bodyPr>
          <a:lstStyle/>
          <a:p>
            <a:r>
              <a:rPr lang="en-US" sz="4400" b="1" dirty="0">
                <a:solidFill>
                  <a:schemeClr val="accent1">
                    <a:lumMod val="50000"/>
                  </a:schemeClr>
                </a:solidFill>
              </a:rPr>
              <a:t>Today’s Presentation</a:t>
            </a:r>
          </a:p>
        </p:txBody>
      </p:sp>
      <p:sp>
        <p:nvSpPr>
          <p:cNvPr id="3" name="Content Placeholder 2">
            <a:extLst>
              <a:ext uri="{FF2B5EF4-FFF2-40B4-BE49-F238E27FC236}">
                <a16:creationId xmlns:a16="http://schemas.microsoft.com/office/drawing/2014/main" id="{16EF5F26-88AD-45FF-A1A4-E10DE5B201E5}"/>
              </a:ext>
            </a:extLst>
          </p:cNvPr>
          <p:cNvSpPr>
            <a:spLocks noGrp="1"/>
          </p:cNvSpPr>
          <p:nvPr>
            <p:ph idx="1"/>
          </p:nvPr>
        </p:nvSpPr>
        <p:spPr>
          <a:xfrm>
            <a:off x="822959" y="1981200"/>
            <a:ext cx="7543801" cy="4478586"/>
          </a:xfrm>
        </p:spPr>
        <p:txBody>
          <a:bodyPr>
            <a:noAutofit/>
          </a:bodyPr>
          <a:lstStyle/>
          <a:p>
            <a:pPr lvl="1">
              <a:spcBef>
                <a:spcPts val="0"/>
              </a:spcBef>
              <a:spcAft>
                <a:spcPts val="600"/>
              </a:spcAft>
              <a:buClr>
                <a:schemeClr val="accent1">
                  <a:lumMod val="75000"/>
                </a:schemeClr>
              </a:buClr>
              <a:buSzPct val="95000"/>
              <a:buFont typeface="Calibri" panose="020F0502020204030204" pitchFamily="34" charset="0"/>
              <a:buChar char="•"/>
            </a:pPr>
            <a:r>
              <a:rPr lang="en-US" sz="2400" dirty="0"/>
              <a:t>Background on the “waters of the United States” (WOTUS) rulemakings</a:t>
            </a:r>
          </a:p>
          <a:p>
            <a:pPr marL="201168" lvl="1" indent="0">
              <a:spcBef>
                <a:spcPts val="0"/>
              </a:spcBef>
              <a:spcAft>
                <a:spcPts val="600"/>
              </a:spcAft>
              <a:buClr>
                <a:schemeClr val="accent1">
                  <a:lumMod val="75000"/>
                </a:schemeClr>
              </a:buClr>
              <a:buSzPct val="95000"/>
              <a:buNone/>
            </a:pPr>
            <a:endParaRPr lang="en-US" sz="500" dirty="0"/>
          </a:p>
          <a:p>
            <a:pPr lvl="1">
              <a:spcBef>
                <a:spcPts val="0"/>
              </a:spcBef>
              <a:spcAft>
                <a:spcPts val="600"/>
              </a:spcAft>
              <a:buClr>
                <a:schemeClr val="accent1">
                  <a:lumMod val="75000"/>
                </a:schemeClr>
              </a:buClr>
              <a:buSzPct val="95000"/>
              <a:buFont typeface="Calibri" panose="020F0502020204030204" pitchFamily="34" charset="0"/>
              <a:buChar char="•"/>
            </a:pPr>
            <a:r>
              <a:rPr lang="en-US" sz="2400" dirty="0"/>
              <a:t>Overview of the final Navigable Waters Protection Rule: Definition of “Waters of the United States” </a:t>
            </a:r>
          </a:p>
          <a:p>
            <a:pPr lvl="1">
              <a:spcBef>
                <a:spcPts val="0"/>
              </a:spcBef>
              <a:spcAft>
                <a:spcPts val="600"/>
              </a:spcAft>
              <a:buClr>
                <a:schemeClr val="accent1">
                  <a:lumMod val="75000"/>
                </a:schemeClr>
              </a:buClr>
              <a:buSzPct val="95000"/>
              <a:buFont typeface="Calibri" panose="020F0502020204030204" pitchFamily="34" charset="0"/>
              <a:buChar char="•"/>
            </a:pPr>
            <a:endParaRPr lang="en-US" sz="500" dirty="0"/>
          </a:p>
          <a:p>
            <a:pPr lvl="1">
              <a:spcBef>
                <a:spcPts val="0"/>
              </a:spcBef>
              <a:spcAft>
                <a:spcPts val="600"/>
              </a:spcAft>
              <a:buClr>
                <a:schemeClr val="accent1">
                  <a:lumMod val="75000"/>
                </a:schemeClr>
              </a:buClr>
              <a:buSzPct val="95000"/>
              <a:buFont typeface="Calibri" panose="020F0502020204030204" pitchFamily="34" charset="0"/>
              <a:buChar char="•"/>
            </a:pPr>
            <a:r>
              <a:rPr lang="en-US" sz="2400" dirty="0"/>
              <a:t>Key changes from the 2019 Rule (</a:t>
            </a:r>
            <a:r>
              <a:rPr lang="en-US" sz="2400" i="1" dirty="0"/>
              <a:t>i.e., </a:t>
            </a:r>
            <a:r>
              <a:rPr lang="en-US" sz="2400" dirty="0"/>
              <a:t>pre-2015 Rule practice)</a:t>
            </a:r>
          </a:p>
          <a:p>
            <a:pPr lvl="1">
              <a:spcBef>
                <a:spcPts val="0"/>
              </a:spcBef>
              <a:spcAft>
                <a:spcPts val="600"/>
              </a:spcAft>
              <a:buClr>
                <a:schemeClr val="accent1">
                  <a:lumMod val="75000"/>
                </a:schemeClr>
              </a:buClr>
              <a:buSzPct val="95000"/>
              <a:buFont typeface="Calibri" panose="020F0502020204030204" pitchFamily="34" charset="0"/>
              <a:buChar char="•"/>
            </a:pPr>
            <a:endParaRPr lang="en-US" sz="500" dirty="0"/>
          </a:p>
          <a:p>
            <a:pPr lvl="1">
              <a:spcBef>
                <a:spcPts val="0"/>
              </a:spcBef>
              <a:spcAft>
                <a:spcPts val="600"/>
              </a:spcAft>
              <a:buClr>
                <a:schemeClr val="accent1">
                  <a:lumMod val="75000"/>
                </a:schemeClr>
              </a:buClr>
              <a:buSzPct val="95000"/>
              <a:buFont typeface="Calibri" panose="020F0502020204030204" pitchFamily="34" charset="0"/>
              <a:buChar char="•"/>
            </a:pPr>
            <a:r>
              <a:rPr lang="en-US" sz="2400" dirty="0"/>
              <a:t>Implementation of the final rule</a:t>
            </a:r>
          </a:p>
          <a:p>
            <a:pPr marL="201168" lvl="1" indent="0">
              <a:spcBef>
                <a:spcPts val="0"/>
              </a:spcBef>
              <a:spcAft>
                <a:spcPts val="600"/>
              </a:spcAft>
              <a:buClr>
                <a:schemeClr val="accent1">
                  <a:lumMod val="75000"/>
                </a:schemeClr>
              </a:buClr>
              <a:buSzPct val="95000"/>
              <a:buNone/>
            </a:pPr>
            <a:endParaRPr lang="en-US" sz="500" dirty="0"/>
          </a:p>
          <a:p>
            <a:pPr lvl="1">
              <a:spcBef>
                <a:spcPts val="0"/>
              </a:spcBef>
              <a:spcAft>
                <a:spcPts val="600"/>
              </a:spcAft>
              <a:buClr>
                <a:schemeClr val="accent1">
                  <a:lumMod val="75000"/>
                </a:schemeClr>
              </a:buClr>
              <a:buSzPct val="95000"/>
              <a:buFont typeface="Calibri" panose="020F0502020204030204" pitchFamily="34" charset="0"/>
              <a:buChar char="•"/>
            </a:pPr>
            <a:r>
              <a:rPr lang="en-US" sz="2400" dirty="0"/>
              <a:t>Next steps</a:t>
            </a:r>
          </a:p>
          <a:p>
            <a:endParaRPr lang="en-US" dirty="0"/>
          </a:p>
        </p:txBody>
      </p:sp>
      <p:sp>
        <p:nvSpPr>
          <p:cNvPr id="5" name="Slide Number Placeholder 4">
            <a:extLst>
              <a:ext uri="{FF2B5EF4-FFF2-40B4-BE49-F238E27FC236}">
                <a16:creationId xmlns:a16="http://schemas.microsoft.com/office/drawing/2014/main" id="{EA8C0320-B1EB-4531-AD32-6C5CFCA8B14A}"/>
              </a:ext>
            </a:extLst>
          </p:cNvPr>
          <p:cNvSpPr>
            <a:spLocks noGrp="1"/>
          </p:cNvSpPr>
          <p:nvPr>
            <p:ph type="sldNum" sz="quarter" idx="12"/>
          </p:nvPr>
        </p:nvSpPr>
        <p:spPr/>
        <p:txBody>
          <a:bodyPr/>
          <a:lstStyle/>
          <a:p>
            <a:fld id="{B2D815F3-4149-4190-A986-33F0C90F9FEA}" type="slidenum">
              <a:rPr lang="en-US" smtClean="0"/>
              <a:pPr/>
              <a:t>2</a:t>
            </a:fld>
            <a:endParaRPr lang="en-US"/>
          </a:p>
        </p:txBody>
      </p:sp>
    </p:spTree>
    <p:extLst>
      <p:ext uri="{BB962C8B-B14F-4D97-AF65-F5344CB8AC3E}">
        <p14:creationId xmlns:p14="http://schemas.microsoft.com/office/powerpoint/2010/main" val="1970782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chemeClr val="accent1">
                    <a:lumMod val="50000"/>
                  </a:schemeClr>
                </a:solidFill>
              </a:rPr>
              <a:t>Background: “Waters of the United States” and the Clean Water Act</a:t>
            </a:r>
          </a:p>
        </p:txBody>
      </p:sp>
      <p:sp>
        <p:nvSpPr>
          <p:cNvPr id="6" name="Content Placeholder 5">
            <a:extLst>
              <a:ext uri="{FF2B5EF4-FFF2-40B4-BE49-F238E27FC236}">
                <a16:creationId xmlns:a16="http://schemas.microsoft.com/office/drawing/2014/main" id="{2F3B1A28-C415-46F6-853A-160E8C6177ED}"/>
              </a:ext>
            </a:extLst>
          </p:cNvPr>
          <p:cNvSpPr>
            <a:spLocks noGrp="1"/>
          </p:cNvSpPr>
          <p:nvPr>
            <p:ph idx="1"/>
          </p:nvPr>
        </p:nvSpPr>
        <p:spPr>
          <a:xfrm>
            <a:off x="822959" y="1996440"/>
            <a:ext cx="7543801" cy="4023360"/>
          </a:xfrm>
        </p:spPr>
        <p:txBody>
          <a:bodyPr>
            <a:normAutofit/>
          </a:bodyPr>
          <a:lstStyle/>
          <a:p>
            <a:pPr lvl="1">
              <a:spcBef>
                <a:spcPts val="1200"/>
              </a:spcBef>
              <a:buClr>
                <a:schemeClr val="accent1">
                  <a:lumMod val="75000"/>
                </a:schemeClr>
              </a:buClr>
              <a:buFont typeface="Arial" panose="020B0604020202020204" pitchFamily="34" charset="0"/>
              <a:buChar char="•"/>
            </a:pPr>
            <a:r>
              <a:rPr lang="en-US" sz="2400" dirty="0"/>
              <a:t>“Waters of the United States” is a threshold term in the Clean Water Act and establishes the scope of federal jurisdiction under the Act.</a:t>
            </a:r>
          </a:p>
          <a:p>
            <a:pPr lvl="1">
              <a:spcBef>
                <a:spcPts val="1200"/>
              </a:spcBef>
              <a:buClr>
                <a:schemeClr val="accent1">
                  <a:lumMod val="75000"/>
                </a:schemeClr>
              </a:buClr>
              <a:buFont typeface="Arial" panose="020B0604020202020204" pitchFamily="34" charset="0"/>
              <a:buChar char="•"/>
            </a:pPr>
            <a:r>
              <a:rPr lang="en-US" sz="2400" dirty="0"/>
              <a:t>The Clean Water Act applies to “navigable waters,” defined in the Act itself as “waters of the United States.”</a:t>
            </a:r>
          </a:p>
          <a:p>
            <a:pPr lvl="1">
              <a:spcBef>
                <a:spcPts val="1200"/>
              </a:spcBef>
              <a:buClr>
                <a:schemeClr val="accent1">
                  <a:lumMod val="75000"/>
                </a:schemeClr>
              </a:buClr>
              <a:buFont typeface="Arial" panose="020B0604020202020204" pitchFamily="34" charset="0"/>
              <a:buChar char="•"/>
            </a:pPr>
            <a:r>
              <a:rPr lang="en-US" sz="2400" dirty="0"/>
              <a:t>The Clean Water Act does not further define “waters of the United States.”</a:t>
            </a:r>
          </a:p>
          <a:p>
            <a:pPr lvl="1">
              <a:spcBef>
                <a:spcPts val="1200"/>
              </a:spcBef>
              <a:buClr>
                <a:schemeClr val="accent1">
                  <a:lumMod val="75000"/>
                </a:schemeClr>
              </a:buClr>
              <a:buFont typeface="Arial" panose="020B0604020202020204" pitchFamily="34" charset="0"/>
              <a:buChar char="•"/>
            </a:pPr>
            <a:r>
              <a:rPr lang="en-US" sz="2400" dirty="0"/>
              <a:t>The EPA and the Department of the Army (Army) have defined it by regulation since the 1970s.  </a:t>
            </a:r>
          </a:p>
          <a:p>
            <a:endParaRPr lang="en-US" dirty="0"/>
          </a:p>
          <a:p>
            <a:endParaRPr lang="en-US" dirty="0"/>
          </a:p>
        </p:txBody>
      </p:sp>
      <p:sp>
        <p:nvSpPr>
          <p:cNvPr id="5" name="Slide Number Placeholder 4"/>
          <p:cNvSpPr>
            <a:spLocks noGrp="1"/>
          </p:cNvSpPr>
          <p:nvPr>
            <p:ph type="sldNum" sz="quarter" idx="12"/>
          </p:nvPr>
        </p:nvSpPr>
        <p:spPr/>
        <p:txBody>
          <a:bodyPr/>
          <a:lstStyle/>
          <a:p>
            <a:fld id="{45D1B44D-2F6B-40EC-95C8-25DC62822052}" type="slidenum">
              <a:rPr lang="en-US" sz="1100" b="1">
                <a:solidFill>
                  <a:schemeClr val="bg1">
                    <a:alpha val="25000"/>
                  </a:schemeClr>
                </a:solidFill>
              </a:rPr>
              <a:pPr/>
              <a:t>3</a:t>
            </a:fld>
            <a:endParaRPr lang="en-US" sz="1100" b="1" dirty="0">
              <a:solidFill>
                <a:schemeClr val="bg1">
                  <a:alpha val="25000"/>
                </a:schemeClr>
              </a:solidFill>
            </a:endParaRPr>
          </a:p>
        </p:txBody>
      </p:sp>
    </p:spTree>
    <p:extLst>
      <p:ext uri="{BB962C8B-B14F-4D97-AF65-F5344CB8AC3E}">
        <p14:creationId xmlns:p14="http://schemas.microsoft.com/office/powerpoint/2010/main" val="983983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84B2B-F3D8-4490-B23E-3DE66E4950BD}"/>
              </a:ext>
            </a:extLst>
          </p:cNvPr>
          <p:cNvSpPr>
            <a:spLocks noGrp="1"/>
          </p:cNvSpPr>
          <p:nvPr>
            <p:ph type="title"/>
          </p:nvPr>
        </p:nvSpPr>
        <p:spPr>
          <a:xfrm>
            <a:off x="822960" y="286604"/>
            <a:ext cx="7863840" cy="1450757"/>
          </a:xfrm>
        </p:spPr>
        <p:txBody>
          <a:bodyPr>
            <a:normAutofit/>
          </a:bodyPr>
          <a:lstStyle/>
          <a:p>
            <a:r>
              <a:rPr lang="en-US" sz="4000" b="1" dirty="0">
                <a:solidFill>
                  <a:schemeClr val="accent1">
                    <a:lumMod val="50000"/>
                  </a:schemeClr>
                </a:solidFill>
              </a:rPr>
              <a:t>Background: Rulemaking Process </a:t>
            </a:r>
          </a:p>
        </p:txBody>
      </p:sp>
      <p:sp>
        <p:nvSpPr>
          <p:cNvPr id="3" name="Content Placeholder 2">
            <a:extLst>
              <a:ext uri="{FF2B5EF4-FFF2-40B4-BE49-F238E27FC236}">
                <a16:creationId xmlns:a16="http://schemas.microsoft.com/office/drawing/2014/main" id="{16EF5F26-88AD-45FF-A1A4-E10DE5B201E5}"/>
              </a:ext>
            </a:extLst>
          </p:cNvPr>
          <p:cNvSpPr>
            <a:spLocks noGrp="1"/>
          </p:cNvSpPr>
          <p:nvPr>
            <p:ph idx="1"/>
          </p:nvPr>
        </p:nvSpPr>
        <p:spPr>
          <a:xfrm>
            <a:off x="814493" y="1981200"/>
            <a:ext cx="7863840" cy="4023360"/>
          </a:xfrm>
        </p:spPr>
        <p:txBody>
          <a:bodyPr>
            <a:normAutofit/>
          </a:bodyPr>
          <a:lstStyle/>
          <a:p>
            <a:pPr lvl="1">
              <a:spcBef>
                <a:spcPts val="1200"/>
              </a:spcBef>
              <a:buClr>
                <a:schemeClr val="accent1">
                  <a:lumMod val="75000"/>
                </a:schemeClr>
              </a:buClr>
              <a:buSzPct val="95000"/>
              <a:buFont typeface="Calibri" panose="020F0502020204030204" pitchFamily="34" charset="0"/>
              <a:buChar char="•"/>
            </a:pPr>
            <a:r>
              <a:rPr lang="en-US" sz="2400" b="1" dirty="0"/>
              <a:t>Step 1 – 2019 Rule: </a:t>
            </a:r>
            <a:r>
              <a:rPr lang="en-US" sz="2400" dirty="0"/>
              <a:t>Repealed the 2015 Rule and </a:t>
            </a:r>
            <a:r>
              <a:rPr lang="en-US" sz="2400" u="sng" dirty="0"/>
              <a:t>recodified prior regulations</a:t>
            </a:r>
            <a:r>
              <a:rPr lang="en-US" sz="2400" dirty="0"/>
              <a:t> (86/88 regs with post</a:t>
            </a:r>
            <a:r>
              <a:rPr lang="en-US" sz="2400" i="1" dirty="0"/>
              <a:t>-SWANCC</a:t>
            </a:r>
            <a:r>
              <a:rPr lang="en-US" sz="2400" dirty="0"/>
              <a:t> and </a:t>
            </a:r>
            <a:r>
              <a:rPr lang="en-US" sz="2400" i="1" dirty="0"/>
              <a:t>Rapanos</a:t>
            </a:r>
            <a:r>
              <a:rPr lang="en-US" sz="2400" dirty="0"/>
              <a:t> guidance). </a:t>
            </a:r>
          </a:p>
          <a:p>
            <a:pPr lvl="3">
              <a:buClr>
                <a:schemeClr val="accent1">
                  <a:lumMod val="75000"/>
                </a:schemeClr>
              </a:buClr>
              <a:buSzPct val="125000"/>
              <a:buFont typeface="Arial" panose="020B0604020202020204" pitchFamily="34" charset="0"/>
              <a:buChar char="•"/>
            </a:pPr>
            <a:r>
              <a:rPr lang="en-US" sz="2400" dirty="0"/>
              <a:t>Effective date was December 23, 2019.</a:t>
            </a:r>
          </a:p>
          <a:p>
            <a:pPr lvl="1">
              <a:spcBef>
                <a:spcPts val="1800"/>
              </a:spcBef>
              <a:buClr>
                <a:schemeClr val="accent1">
                  <a:lumMod val="75000"/>
                </a:schemeClr>
              </a:buClr>
              <a:buSzPct val="95000"/>
              <a:buFont typeface="Calibri" panose="020F0502020204030204" pitchFamily="34" charset="0"/>
              <a:buChar char="•"/>
            </a:pPr>
            <a:r>
              <a:rPr lang="en-US" sz="2400" b="1" dirty="0"/>
              <a:t>Step 2 – Navigable Waters Protection Rule (NWPR):</a:t>
            </a:r>
            <a:r>
              <a:rPr lang="en-US" sz="2400" dirty="0"/>
              <a:t> Revises the definition of WOTUS, replaces the 2019 Rule.</a:t>
            </a:r>
          </a:p>
          <a:p>
            <a:pPr lvl="3">
              <a:buClr>
                <a:schemeClr val="accent1">
                  <a:lumMod val="75000"/>
                </a:schemeClr>
              </a:buClr>
              <a:buSzPct val="125000"/>
              <a:buFont typeface="Arial" panose="020B0604020202020204" pitchFamily="34" charset="0"/>
              <a:buChar char="•"/>
            </a:pPr>
            <a:r>
              <a:rPr lang="en-US" sz="2400" dirty="0"/>
              <a:t>The final rule was published on 21 April 2020 and became effective on 22 June.</a:t>
            </a:r>
            <a:endParaRPr lang="en-US" sz="2000" dirty="0"/>
          </a:p>
          <a:p>
            <a:pPr marL="119063" lvl="3" indent="0">
              <a:buClr>
                <a:schemeClr val="accent1">
                  <a:lumMod val="75000"/>
                </a:schemeClr>
              </a:buClr>
              <a:buSzPct val="125000"/>
              <a:buNone/>
            </a:pPr>
            <a:endParaRPr lang="en-US" sz="1800" dirty="0"/>
          </a:p>
          <a:p>
            <a:pPr marL="201168" lvl="1" indent="0">
              <a:spcBef>
                <a:spcPts val="1200"/>
              </a:spcBef>
              <a:buClr>
                <a:schemeClr val="accent1">
                  <a:lumMod val="75000"/>
                </a:schemeClr>
              </a:buClr>
              <a:buSzPct val="95000"/>
              <a:buNone/>
            </a:pPr>
            <a:endParaRPr lang="en-US" sz="2000" dirty="0"/>
          </a:p>
          <a:p>
            <a:endParaRPr lang="en-US" dirty="0"/>
          </a:p>
        </p:txBody>
      </p:sp>
      <p:sp>
        <p:nvSpPr>
          <p:cNvPr id="5" name="Slide Number Placeholder 4">
            <a:extLst>
              <a:ext uri="{FF2B5EF4-FFF2-40B4-BE49-F238E27FC236}">
                <a16:creationId xmlns:a16="http://schemas.microsoft.com/office/drawing/2014/main" id="{EA8C0320-B1EB-4531-AD32-6C5CFCA8B14A}"/>
              </a:ext>
            </a:extLst>
          </p:cNvPr>
          <p:cNvSpPr>
            <a:spLocks noGrp="1"/>
          </p:cNvSpPr>
          <p:nvPr>
            <p:ph type="sldNum" sz="quarter" idx="12"/>
          </p:nvPr>
        </p:nvSpPr>
        <p:spPr/>
        <p:txBody>
          <a:bodyPr/>
          <a:lstStyle/>
          <a:p>
            <a:fld id="{B2D815F3-4149-4190-A986-33F0C90F9FEA}" type="slidenum">
              <a:rPr lang="en-US" smtClean="0"/>
              <a:pPr/>
              <a:t>4</a:t>
            </a:fld>
            <a:endParaRPr lang="en-US"/>
          </a:p>
        </p:txBody>
      </p:sp>
    </p:spTree>
    <p:extLst>
      <p:ext uri="{BB962C8B-B14F-4D97-AF65-F5344CB8AC3E}">
        <p14:creationId xmlns:p14="http://schemas.microsoft.com/office/powerpoint/2010/main" val="645604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84B2B-F3D8-4490-B23E-3DE66E4950BD}"/>
              </a:ext>
            </a:extLst>
          </p:cNvPr>
          <p:cNvSpPr>
            <a:spLocks noGrp="1"/>
          </p:cNvSpPr>
          <p:nvPr>
            <p:ph type="title"/>
          </p:nvPr>
        </p:nvSpPr>
        <p:spPr/>
        <p:txBody>
          <a:bodyPr>
            <a:normAutofit/>
          </a:bodyPr>
          <a:lstStyle/>
          <a:p>
            <a:r>
              <a:rPr lang="en-US" sz="4400" b="1" dirty="0">
                <a:solidFill>
                  <a:schemeClr val="accent1">
                    <a:lumMod val="50000"/>
                  </a:schemeClr>
                </a:solidFill>
              </a:rPr>
              <a:t>Key Overall Changes under NWPR</a:t>
            </a:r>
          </a:p>
        </p:txBody>
      </p:sp>
      <p:sp>
        <p:nvSpPr>
          <p:cNvPr id="3" name="Content Placeholder 2">
            <a:extLst>
              <a:ext uri="{FF2B5EF4-FFF2-40B4-BE49-F238E27FC236}">
                <a16:creationId xmlns:a16="http://schemas.microsoft.com/office/drawing/2014/main" id="{16EF5F26-88AD-45FF-A1A4-E10DE5B201E5}"/>
              </a:ext>
            </a:extLst>
          </p:cNvPr>
          <p:cNvSpPr>
            <a:spLocks noGrp="1"/>
          </p:cNvSpPr>
          <p:nvPr>
            <p:ph idx="1"/>
          </p:nvPr>
        </p:nvSpPr>
        <p:spPr>
          <a:xfrm>
            <a:off x="800100" y="2058818"/>
            <a:ext cx="7609264" cy="4037181"/>
          </a:xfrm>
        </p:spPr>
        <p:txBody>
          <a:bodyPr>
            <a:normAutofit lnSpcReduction="10000"/>
          </a:bodyPr>
          <a:lstStyle/>
          <a:p>
            <a:pPr marL="201168" lvl="1" indent="0">
              <a:buClr>
                <a:schemeClr val="accent1">
                  <a:lumMod val="75000"/>
                </a:schemeClr>
              </a:buClr>
              <a:buNone/>
            </a:pPr>
            <a:r>
              <a:rPr lang="en-US" sz="2800" dirty="0"/>
              <a:t>Key changes from the 2019 Rule:</a:t>
            </a:r>
          </a:p>
          <a:p>
            <a:pPr lvl="3">
              <a:spcBef>
                <a:spcPts val="1200"/>
              </a:spcBef>
              <a:buClr>
                <a:schemeClr val="accent1">
                  <a:lumMod val="75000"/>
                </a:schemeClr>
              </a:buClr>
              <a:buSzPct val="125000"/>
              <a:buFont typeface="Arial" panose="020B0604020202020204" pitchFamily="34" charset="0"/>
              <a:buChar char="•"/>
            </a:pPr>
            <a:r>
              <a:rPr lang="en-US" sz="2400" dirty="0"/>
              <a:t>Four categories of jurisdictional waters and twelve categories of excluded waters/features.</a:t>
            </a:r>
          </a:p>
          <a:p>
            <a:pPr lvl="3">
              <a:spcBef>
                <a:spcPts val="1200"/>
              </a:spcBef>
              <a:buClr>
                <a:schemeClr val="accent1">
                  <a:lumMod val="75000"/>
                </a:schemeClr>
              </a:buClr>
              <a:buSzPct val="125000"/>
              <a:buFont typeface="Arial" panose="020B0604020202020204" pitchFamily="34" charset="0"/>
              <a:buChar char="•"/>
            </a:pPr>
            <a:r>
              <a:rPr lang="en-US" sz="2400" dirty="0"/>
              <a:t>No standalone interstate waters category.</a:t>
            </a:r>
          </a:p>
          <a:p>
            <a:pPr lvl="3">
              <a:spcBef>
                <a:spcPts val="1200"/>
              </a:spcBef>
              <a:buClr>
                <a:schemeClr val="accent1">
                  <a:lumMod val="75000"/>
                </a:schemeClr>
              </a:buClr>
              <a:buSzPct val="125000"/>
              <a:buFont typeface="Arial" panose="020B0604020202020204" pitchFamily="34" charset="0"/>
              <a:buChar char="•"/>
            </a:pPr>
            <a:r>
              <a:rPr lang="en-US" sz="2400" dirty="0"/>
              <a:t>No case-specific significant nexus analysis.</a:t>
            </a:r>
          </a:p>
          <a:p>
            <a:pPr lvl="3">
              <a:spcBef>
                <a:spcPts val="1200"/>
              </a:spcBef>
              <a:buClr>
                <a:schemeClr val="accent1">
                  <a:lumMod val="75000"/>
                </a:schemeClr>
              </a:buClr>
              <a:buSzPct val="125000"/>
              <a:buFont typeface="Arial" panose="020B0604020202020204" pitchFamily="34" charset="0"/>
              <a:buChar char="•"/>
            </a:pPr>
            <a:r>
              <a:rPr lang="en-US" sz="2400" dirty="0"/>
              <a:t>Key changes for:</a:t>
            </a:r>
          </a:p>
          <a:p>
            <a:pPr lvl="5">
              <a:spcBef>
                <a:spcPts val="0"/>
              </a:spcBef>
              <a:spcAft>
                <a:spcPts val="0"/>
              </a:spcAft>
              <a:buClr>
                <a:schemeClr val="accent1">
                  <a:lumMod val="75000"/>
                </a:schemeClr>
              </a:buClr>
              <a:buSzPct val="125000"/>
              <a:buFont typeface="Arial" panose="020B0604020202020204" pitchFamily="34" charset="0"/>
              <a:buChar char="•"/>
            </a:pPr>
            <a:r>
              <a:rPr lang="en-US" sz="2400" dirty="0"/>
              <a:t>Tributaries </a:t>
            </a:r>
          </a:p>
          <a:p>
            <a:pPr lvl="5">
              <a:spcBef>
                <a:spcPts val="0"/>
              </a:spcBef>
              <a:spcAft>
                <a:spcPts val="0"/>
              </a:spcAft>
              <a:buClr>
                <a:schemeClr val="accent1">
                  <a:lumMod val="75000"/>
                </a:schemeClr>
              </a:buClr>
              <a:buSzPct val="125000"/>
              <a:buFont typeface="Arial" panose="020B0604020202020204" pitchFamily="34" charset="0"/>
              <a:buChar char="•"/>
            </a:pPr>
            <a:r>
              <a:rPr lang="en-US" sz="2400" dirty="0"/>
              <a:t>Adjacent wetlands </a:t>
            </a:r>
          </a:p>
          <a:p>
            <a:pPr lvl="5">
              <a:spcBef>
                <a:spcPts val="0"/>
              </a:spcBef>
              <a:spcAft>
                <a:spcPts val="0"/>
              </a:spcAft>
              <a:buClr>
                <a:schemeClr val="accent1">
                  <a:lumMod val="75000"/>
                </a:schemeClr>
              </a:buClr>
              <a:buSzPct val="125000"/>
              <a:buFont typeface="Arial" panose="020B0604020202020204" pitchFamily="34" charset="0"/>
              <a:buChar char="•"/>
            </a:pPr>
            <a:r>
              <a:rPr lang="en-US" sz="2400" dirty="0"/>
              <a:t>Ditches</a:t>
            </a:r>
          </a:p>
          <a:p>
            <a:pPr lvl="5">
              <a:spcBef>
                <a:spcPts val="0"/>
              </a:spcBef>
              <a:spcAft>
                <a:spcPts val="0"/>
              </a:spcAft>
              <a:buClr>
                <a:schemeClr val="accent1">
                  <a:lumMod val="75000"/>
                </a:schemeClr>
              </a:buClr>
              <a:buSzPct val="125000"/>
              <a:buFont typeface="Arial" panose="020B0604020202020204" pitchFamily="34" charset="0"/>
              <a:buChar char="•"/>
            </a:pPr>
            <a:r>
              <a:rPr lang="en-US" sz="2400" dirty="0"/>
              <a:t>Lakes, Ponds and Impoundments</a:t>
            </a:r>
          </a:p>
          <a:p>
            <a:pPr lvl="3">
              <a:spcBef>
                <a:spcPts val="1200"/>
              </a:spcBef>
              <a:buClr>
                <a:schemeClr val="accent1">
                  <a:lumMod val="75000"/>
                </a:schemeClr>
              </a:buClr>
              <a:buSzPct val="125000"/>
            </a:pPr>
            <a:endParaRPr lang="en-US" sz="2000" dirty="0"/>
          </a:p>
          <a:p>
            <a:pPr lvl="1">
              <a:spcBef>
                <a:spcPts val="0"/>
              </a:spcBef>
              <a:buClr>
                <a:schemeClr val="accent1">
                  <a:lumMod val="75000"/>
                </a:schemeClr>
              </a:buClr>
              <a:buSzPct val="95000"/>
              <a:buFont typeface="Calibri" panose="020F0502020204030204" pitchFamily="34" charset="0"/>
              <a:buChar char="•"/>
            </a:pPr>
            <a:endParaRPr lang="en-US" sz="2400" dirty="0"/>
          </a:p>
          <a:p>
            <a:endParaRPr lang="en-US" dirty="0"/>
          </a:p>
        </p:txBody>
      </p:sp>
      <p:sp>
        <p:nvSpPr>
          <p:cNvPr id="5" name="Slide Number Placeholder 4">
            <a:extLst>
              <a:ext uri="{FF2B5EF4-FFF2-40B4-BE49-F238E27FC236}">
                <a16:creationId xmlns:a16="http://schemas.microsoft.com/office/drawing/2014/main" id="{EA8C0320-B1EB-4531-AD32-6C5CFCA8B14A}"/>
              </a:ext>
            </a:extLst>
          </p:cNvPr>
          <p:cNvSpPr>
            <a:spLocks noGrp="1"/>
          </p:cNvSpPr>
          <p:nvPr>
            <p:ph type="sldNum" sz="quarter" idx="12"/>
          </p:nvPr>
        </p:nvSpPr>
        <p:spPr/>
        <p:txBody>
          <a:bodyPr/>
          <a:lstStyle/>
          <a:p>
            <a:fld id="{B2D815F3-4149-4190-A986-33F0C90F9FEA}" type="slidenum">
              <a:rPr lang="en-US" smtClean="0"/>
              <a:pPr/>
              <a:t>5</a:t>
            </a:fld>
            <a:endParaRPr lang="en-US"/>
          </a:p>
        </p:txBody>
      </p:sp>
    </p:spTree>
    <p:extLst>
      <p:ext uri="{BB962C8B-B14F-4D97-AF65-F5344CB8AC3E}">
        <p14:creationId xmlns:p14="http://schemas.microsoft.com/office/powerpoint/2010/main" val="4132242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01F1B-0C90-46C9-8473-9C9269EE26DC}"/>
              </a:ext>
            </a:extLst>
          </p:cNvPr>
          <p:cNvSpPr>
            <a:spLocks noGrp="1"/>
          </p:cNvSpPr>
          <p:nvPr>
            <p:ph type="title"/>
          </p:nvPr>
        </p:nvSpPr>
        <p:spPr/>
        <p:txBody>
          <a:bodyPr>
            <a:normAutofit/>
          </a:bodyPr>
          <a:lstStyle/>
          <a:p>
            <a:r>
              <a:rPr lang="en-US" sz="4400" b="1" dirty="0">
                <a:solidFill>
                  <a:schemeClr val="accent1">
                    <a:lumMod val="50000"/>
                  </a:schemeClr>
                </a:solidFill>
              </a:rPr>
              <a:t>(a)(2) Tributaries: </a:t>
            </a:r>
            <a:endParaRPr lang="en-US" sz="4400" dirty="0">
              <a:solidFill>
                <a:schemeClr val="accent1">
                  <a:lumMod val="50000"/>
                </a:schemeClr>
              </a:solidFill>
            </a:endParaRPr>
          </a:p>
        </p:txBody>
      </p:sp>
      <p:sp>
        <p:nvSpPr>
          <p:cNvPr id="3" name="Content Placeholder 2">
            <a:extLst>
              <a:ext uri="{FF2B5EF4-FFF2-40B4-BE49-F238E27FC236}">
                <a16:creationId xmlns:a16="http://schemas.microsoft.com/office/drawing/2014/main" id="{68BB027C-F327-40EF-80CB-B3CBCCD4A628}"/>
              </a:ext>
            </a:extLst>
          </p:cNvPr>
          <p:cNvSpPr>
            <a:spLocks noGrp="1"/>
          </p:cNvSpPr>
          <p:nvPr>
            <p:ph sz="half" idx="1"/>
          </p:nvPr>
        </p:nvSpPr>
        <p:spPr>
          <a:xfrm>
            <a:off x="822960" y="1959901"/>
            <a:ext cx="3515904" cy="4513996"/>
          </a:xfrm>
        </p:spPr>
        <p:txBody>
          <a:bodyPr>
            <a:normAutofit/>
          </a:bodyPr>
          <a:lstStyle/>
          <a:p>
            <a:pPr marL="0" indent="0">
              <a:spcBef>
                <a:spcPts val="1800"/>
              </a:spcBef>
              <a:spcAft>
                <a:spcPts val="0"/>
              </a:spcAft>
              <a:buClr>
                <a:schemeClr val="accent1">
                  <a:lumMod val="75000"/>
                </a:schemeClr>
              </a:buClr>
              <a:buNone/>
            </a:pPr>
            <a:r>
              <a:rPr lang="en-US" sz="2400" dirty="0"/>
              <a:t>Key changes from the 2019 Rule:</a:t>
            </a:r>
          </a:p>
          <a:p>
            <a:pPr lvl="1">
              <a:spcBef>
                <a:spcPts val="600"/>
              </a:spcBef>
              <a:spcAft>
                <a:spcPts val="0"/>
              </a:spcAft>
              <a:buClr>
                <a:schemeClr val="accent1">
                  <a:lumMod val="75000"/>
                </a:schemeClr>
              </a:buClr>
              <a:buSzPct val="125000"/>
              <a:buFont typeface="Arial" panose="020B0604020202020204" pitchFamily="34" charset="0"/>
              <a:buChar char="•"/>
            </a:pPr>
            <a:r>
              <a:rPr lang="en-US" sz="2000" dirty="0"/>
              <a:t>No significant nexus test.</a:t>
            </a:r>
          </a:p>
          <a:p>
            <a:pPr lvl="1">
              <a:spcBef>
                <a:spcPts val="600"/>
              </a:spcBef>
              <a:spcAft>
                <a:spcPts val="0"/>
              </a:spcAft>
              <a:buClr>
                <a:schemeClr val="accent1">
                  <a:lumMod val="75000"/>
                </a:schemeClr>
              </a:buClr>
              <a:buSzPct val="125000"/>
              <a:buFont typeface="Arial" panose="020B0604020202020204" pitchFamily="34" charset="0"/>
              <a:buChar char="•"/>
            </a:pPr>
            <a:r>
              <a:rPr lang="en-US" sz="2000" dirty="0"/>
              <a:t>All ephemeral streams are non-jurisdictional, whereas some may be found jurisdictional under 2019 Rule.  </a:t>
            </a:r>
          </a:p>
          <a:p>
            <a:pPr marL="0" indent="0">
              <a:buNone/>
            </a:pPr>
            <a:r>
              <a:rPr lang="en-US" dirty="0"/>
              <a:t>The final rule does not change existing regulations for establishing the lateral limits of federal jurisdiction for tributaries i.e., Ordinary High Water Mark (OHWM).</a:t>
            </a:r>
          </a:p>
        </p:txBody>
      </p:sp>
      <p:sp>
        <p:nvSpPr>
          <p:cNvPr id="6" name="Slide Number Placeholder 5">
            <a:extLst>
              <a:ext uri="{FF2B5EF4-FFF2-40B4-BE49-F238E27FC236}">
                <a16:creationId xmlns:a16="http://schemas.microsoft.com/office/drawing/2014/main" id="{D116EC61-D23B-4F8F-B2FE-8331F73AEE5B}"/>
              </a:ext>
            </a:extLst>
          </p:cNvPr>
          <p:cNvSpPr>
            <a:spLocks noGrp="1"/>
          </p:cNvSpPr>
          <p:nvPr>
            <p:ph type="sldNum" sz="quarter" idx="12"/>
          </p:nvPr>
        </p:nvSpPr>
        <p:spPr/>
        <p:txBody>
          <a:bodyPr/>
          <a:lstStyle/>
          <a:p>
            <a:fld id="{B2D815F3-4149-4190-A986-33F0C90F9FEA}" type="slidenum">
              <a:rPr lang="en-US" smtClean="0"/>
              <a:pPr/>
              <a:t>6</a:t>
            </a:fld>
            <a:endParaRPr lang="en-US"/>
          </a:p>
        </p:txBody>
      </p:sp>
      <p:sp>
        <p:nvSpPr>
          <p:cNvPr id="8" name="TextBox 7">
            <a:extLst>
              <a:ext uri="{FF2B5EF4-FFF2-40B4-BE49-F238E27FC236}">
                <a16:creationId xmlns:a16="http://schemas.microsoft.com/office/drawing/2014/main" id="{42AB447F-FB93-4F8D-B64E-FCDA3D25A97A}"/>
              </a:ext>
            </a:extLst>
          </p:cNvPr>
          <p:cNvSpPr txBox="1"/>
          <p:nvPr/>
        </p:nvSpPr>
        <p:spPr>
          <a:xfrm>
            <a:off x="4724400" y="4402665"/>
            <a:ext cx="3766181" cy="954107"/>
          </a:xfrm>
          <a:prstGeom prst="rect">
            <a:avLst/>
          </a:prstGeom>
          <a:noFill/>
        </p:spPr>
        <p:txBody>
          <a:bodyPr wrap="square" rtlCol="0">
            <a:spAutoFit/>
          </a:bodyPr>
          <a:lstStyle/>
          <a:p>
            <a:pPr algn="just"/>
            <a:r>
              <a:rPr lang="en-US" sz="1400" i="1" dirty="0"/>
              <a:t>Tributaries include those perennial or intermittent streams that flow in response to snowpack melt, like Hayes Creek in Colorado that contributes surface flow to the Crystal River. </a:t>
            </a:r>
          </a:p>
        </p:txBody>
      </p:sp>
      <p:pic>
        <p:nvPicPr>
          <p:cNvPr id="10" name="Picture 9" descr="A large waterfall in a forest&#10;&#10;Description automatically generated">
            <a:extLst>
              <a:ext uri="{FF2B5EF4-FFF2-40B4-BE49-F238E27FC236}">
                <a16:creationId xmlns:a16="http://schemas.microsoft.com/office/drawing/2014/main" id="{2A929E1C-A056-4D9D-8BF3-2AC6DBF818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5137" y="2133600"/>
            <a:ext cx="3649613" cy="2269065"/>
          </a:xfrm>
          <a:prstGeom prst="rect">
            <a:avLst/>
          </a:prstGeom>
        </p:spPr>
      </p:pic>
    </p:spTree>
    <p:extLst>
      <p:ext uri="{BB962C8B-B14F-4D97-AF65-F5344CB8AC3E}">
        <p14:creationId xmlns:p14="http://schemas.microsoft.com/office/powerpoint/2010/main" val="2395187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84B2B-F3D8-4490-B23E-3DE66E4950BD}"/>
              </a:ext>
            </a:extLst>
          </p:cNvPr>
          <p:cNvSpPr>
            <a:spLocks noGrp="1"/>
          </p:cNvSpPr>
          <p:nvPr>
            <p:ph type="title"/>
          </p:nvPr>
        </p:nvSpPr>
        <p:spPr/>
        <p:txBody>
          <a:bodyPr>
            <a:normAutofit/>
          </a:bodyPr>
          <a:lstStyle/>
          <a:p>
            <a:r>
              <a:rPr lang="en-US" sz="4400" b="1" dirty="0">
                <a:solidFill>
                  <a:schemeClr val="accent1">
                    <a:lumMod val="50000"/>
                  </a:schemeClr>
                </a:solidFill>
              </a:rPr>
              <a:t>Key Definitions in the Final Rule</a:t>
            </a:r>
          </a:p>
        </p:txBody>
      </p:sp>
      <p:sp>
        <p:nvSpPr>
          <p:cNvPr id="3" name="Content Placeholder 2">
            <a:extLst>
              <a:ext uri="{FF2B5EF4-FFF2-40B4-BE49-F238E27FC236}">
                <a16:creationId xmlns:a16="http://schemas.microsoft.com/office/drawing/2014/main" id="{16EF5F26-88AD-45FF-A1A4-E10DE5B201E5}"/>
              </a:ext>
            </a:extLst>
          </p:cNvPr>
          <p:cNvSpPr>
            <a:spLocks noGrp="1"/>
          </p:cNvSpPr>
          <p:nvPr>
            <p:ph idx="1"/>
          </p:nvPr>
        </p:nvSpPr>
        <p:spPr>
          <a:xfrm>
            <a:off x="838199" y="1998414"/>
            <a:ext cx="7543801" cy="4402386"/>
          </a:xfrm>
        </p:spPr>
        <p:txBody>
          <a:bodyPr>
            <a:normAutofit fontScale="92500" lnSpcReduction="10000"/>
          </a:bodyPr>
          <a:lstStyle/>
          <a:p>
            <a:r>
              <a:rPr lang="en-US" sz="2200" b="1" dirty="0"/>
              <a:t>Perennial:</a:t>
            </a:r>
          </a:p>
          <a:p>
            <a:pPr lvl="1">
              <a:buClr>
                <a:schemeClr val="accent1">
                  <a:lumMod val="75000"/>
                </a:schemeClr>
              </a:buClr>
              <a:buSzPct val="125000"/>
              <a:buFont typeface="Arial" panose="020B0604020202020204" pitchFamily="34" charset="0"/>
              <a:buChar char="•"/>
            </a:pPr>
            <a:r>
              <a:rPr lang="en-US" sz="1900" dirty="0"/>
              <a:t>The term </a:t>
            </a:r>
            <a:r>
              <a:rPr lang="en-US" sz="1900" i="1" dirty="0"/>
              <a:t>perennial</a:t>
            </a:r>
            <a:r>
              <a:rPr lang="en-US" sz="1900" dirty="0"/>
              <a:t> means surface water flowing continuously year-round.</a:t>
            </a:r>
          </a:p>
          <a:p>
            <a:r>
              <a:rPr lang="en-US" sz="2200" b="1" dirty="0"/>
              <a:t>Intermittent:</a:t>
            </a:r>
          </a:p>
          <a:p>
            <a:pPr lvl="1">
              <a:buClr>
                <a:schemeClr val="accent1">
                  <a:lumMod val="75000"/>
                </a:schemeClr>
              </a:buClr>
              <a:buSzPct val="125000"/>
              <a:buFont typeface="Arial" panose="020B0604020202020204" pitchFamily="34" charset="0"/>
              <a:buChar char="•"/>
            </a:pPr>
            <a:r>
              <a:rPr lang="en-US" sz="1900" dirty="0"/>
              <a:t>The term </a:t>
            </a:r>
            <a:r>
              <a:rPr lang="en-US" sz="1900" i="1" dirty="0"/>
              <a:t>intermittent</a:t>
            </a:r>
            <a:r>
              <a:rPr lang="en-US" sz="1900" dirty="0"/>
              <a:t> means surface water flowing continuously during certain times of the year and more than in direct response to precipitation (</a:t>
            </a:r>
            <a:r>
              <a:rPr lang="en-US" sz="1900" i="1" dirty="0"/>
              <a:t>e.g</a:t>
            </a:r>
            <a:r>
              <a:rPr lang="en-US" sz="1900" dirty="0"/>
              <a:t>., seasonally when the groundwater table is elevated or when snowpack melts).</a:t>
            </a:r>
          </a:p>
          <a:p>
            <a:r>
              <a:rPr lang="en-US" sz="2200" b="1" dirty="0"/>
              <a:t>Ephemeral:</a:t>
            </a:r>
          </a:p>
          <a:p>
            <a:pPr lvl="1">
              <a:buClr>
                <a:schemeClr val="accent1">
                  <a:lumMod val="75000"/>
                </a:schemeClr>
              </a:buClr>
              <a:buSzPct val="125000"/>
              <a:buFont typeface="Arial" panose="020B0604020202020204" pitchFamily="34" charset="0"/>
              <a:buChar char="•"/>
            </a:pPr>
            <a:r>
              <a:rPr lang="en-US" sz="1900" dirty="0"/>
              <a:t>The term </a:t>
            </a:r>
            <a:r>
              <a:rPr lang="en-US" sz="1900" i="1" dirty="0"/>
              <a:t>ephemeral </a:t>
            </a:r>
            <a:r>
              <a:rPr lang="en-US" sz="1900" dirty="0"/>
              <a:t>means surface water flowing or pooling only in direct response to precipitation (</a:t>
            </a:r>
            <a:r>
              <a:rPr lang="en-US" sz="1900" i="1" dirty="0"/>
              <a:t>e.g.</a:t>
            </a:r>
            <a:r>
              <a:rPr lang="en-US" sz="1900" dirty="0"/>
              <a:t>, rain or snow fall).</a:t>
            </a:r>
          </a:p>
          <a:p>
            <a:r>
              <a:rPr lang="en-US" sz="2200" b="1" dirty="0"/>
              <a:t>Snowpack:</a:t>
            </a:r>
          </a:p>
          <a:p>
            <a:pPr lvl="1">
              <a:spcBef>
                <a:spcPts val="456"/>
              </a:spcBef>
              <a:buClr>
                <a:schemeClr val="accent1">
                  <a:lumMod val="75000"/>
                </a:schemeClr>
              </a:buClr>
              <a:buSzPct val="125000"/>
              <a:buFont typeface="Arial" panose="020B0604020202020204" pitchFamily="34" charset="0"/>
              <a:buChar char="•"/>
            </a:pPr>
            <a:r>
              <a:rPr lang="en-US" sz="1900" dirty="0"/>
              <a:t>The term </a:t>
            </a:r>
            <a:r>
              <a:rPr lang="en-US" sz="1900" i="1" dirty="0"/>
              <a:t>snowpack</a:t>
            </a:r>
            <a:r>
              <a:rPr lang="en-US" sz="1900" dirty="0"/>
              <a:t> means layers of snow that accumulate over extended periods of time in certain geographic regions or at high elevation (</a:t>
            </a:r>
            <a:r>
              <a:rPr lang="en-US" sz="1900" i="1" dirty="0"/>
              <a:t>e.g., </a:t>
            </a:r>
            <a:r>
              <a:rPr lang="en-US" sz="1900" dirty="0"/>
              <a:t>in northern climes or mountainous regions). </a:t>
            </a:r>
          </a:p>
          <a:p>
            <a:pPr marL="201168" lvl="1" indent="0">
              <a:spcBef>
                <a:spcPts val="456"/>
              </a:spcBef>
              <a:buClr>
                <a:schemeClr val="accent1">
                  <a:lumMod val="75000"/>
                </a:schemeClr>
              </a:buClr>
              <a:buSzPct val="125000"/>
              <a:buNone/>
            </a:pPr>
            <a:endParaRPr lang="en-US" sz="1900" dirty="0"/>
          </a:p>
          <a:p>
            <a:pPr marL="201168" lvl="1" indent="0">
              <a:spcBef>
                <a:spcPts val="0"/>
              </a:spcBef>
              <a:buClr>
                <a:schemeClr val="accent1">
                  <a:lumMod val="75000"/>
                </a:schemeClr>
              </a:buClr>
              <a:buSzPct val="95000"/>
              <a:buNone/>
            </a:pPr>
            <a:endParaRPr lang="en-US" sz="2400" dirty="0"/>
          </a:p>
          <a:p>
            <a:endParaRPr lang="en-US" dirty="0"/>
          </a:p>
        </p:txBody>
      </p:sp>
      <p:sp>
        <p:nvSpPr>
          <p:cNvPr id="5" name="Slide Number Placeholder 4">
            <a:extLst>
              <a:ext uri="{FF2B5EF4-FFF2-40B4-BE49-F238E27FC236}">
                <a16:creationId xmlns:a16="http://schemas.microsoft.com/office/drawing/2014/main" id="{EA8C0320-B1EB-4531-AD32-6C5CFCA8B14A}"/>
              </a:ext>
            </a:extLst>
          </p:cNvPr>
          <p:cNvSpPr>
            <a:spLocks noGrp="1"/>
          </p:cNvSpPr>
          <p:nvPr>
            <p:ph type="sldNum" sz="quarter" idx="12"/>
          </p:nvPr>
        </p:nvSpPr>
        <p:spPr/>
        <p:txBody>
          <a:bodyPr/>
          <a:lstStyle/>
          <a:p>
            <a:fld id="{B2D815F3-4149-4190-A986-33F0C90F9FEA}" type="slidenum">
              <a:rPr lang="en-US" smtClean="0"/>
              <a:pPr/>
              <a:t>7</a:t>
            </a:fld>
            <a:endParaRPr lang="en-US"/>
          </a:p>
        </p:txBody>
      </p:sp>
    </p:spTree>
    <p:extLst>
      <p:ext uri="{BB962C8B-B14F-4D97-AF65-F5344CB8AC3E}">
        <p14:creationId xmlns:p14="http://schemas.microsoft.com/office/powerpoint/2010/main" val="3945478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01F1B-0C90-46C9-8473-9C9269EE26DC}"/>
              </a:ext>
            </a:extLst>
          </p:cNvPr>
          <p:cNvSpPr>
            <a:spLocks noGrp="1"/>
          </p:cNvSpPr>
          <p:nvPr>
            <p:ph type="title"/>
          </p:nvPr>
        </p:nvSpPr>
        <p:spPr>
          <a:xfrm>
            <a:off x="762000" y="286604"/>
            <a:ext cx="7787640" cy="1450757"/>
          </a:xfrm>
        </p:spPr>
        <p:txBody>
          <a:bodyPr>
            <a:noAutofit/>
          </a:bodyPr>
          <a:lstStyle/>
          <a:p>
            <a:r>
              <a:rPr lang="en-US" sz="4000" b="1" dirty="0">
                <a:solidFill>
                  <a:schemeClr val="accent1">
                    <a:lumMod val="50000"/>
                  </a:schemeClr>
                </a:solidFill>
              </a:rPr>
              <a:t>(a)(4) Adjacent wetlands:</a:t>
            </a:r>
            <a:endParaRPr lang="en-US" sz="4000" dirty="0">
              <a:solidFill>
                <a:schemeClr val="accent1">
                  <a:lumMod val="50000"/>
                </a:schemeClr>
              </a:solidFill>
            </a:endParaRPr>
          </a:p>
        </p:txBody>
      </p:sp>
      <p:sp>
        <p:nvSpPr>
          <p:cNvPr id="3" name="Content Placeholder 2">
            <a:extLst>
              <a:ext uri="{FF2B5EF4-FFF2-40B4-BE49-F238E27FC236}">
                <a16:creationId xmlns:a16="http://schemas.microsoft.com/office/drawing/2014/main" id="{68BB027C-F327-40EF-80CB-B3CBCCD4A628}"/>
              </a:ext>
            </a:extLst>
          </p:cNvPr>
          <p:cNvSpPr>
            <a:spLocks noGrp="1"/>
          </p:cNvSpPr>
          <p:nvPr>
            <p:ph sz="half" idx="1"/>
          </p:nvPr>
        </p:nvSpPr>
        <p:spPr>
          <a:xfrm>
            <a:off x="878698" y="2057400"/>
            <a:ext cx="3388502" cy="4267200"/>
          </a:xfrm>
        </p:spPr>
        <p:txBody>
          <a:bodyPr>
            <a:normAutofit fontScale="25000" lnSpcReduction="20000"/>
          </a:bodyPr>
          <a:lstStyle/>
          <a:p>
            <a:pPr marL="0" indent="0">
              <a:spcBef>
                <a:spcPts val="600"/>
              </a:spcBef>
              <a:spcAft>
                <a:spcPts val="600"/>
              </a:spcAft>
              <a:buNone/>
            </a:pPr>
            <a:r>
              <a:rPr lang="en-US" sz="8000" dirty="0"/>
              <a:t>The final rule does not change the agencies’ longstanding definition of “wetlands.” </a:t>
            </a:r>
          </a:p>
          <a:p>
            <a:pPr marL="0" indent="0">
              <a:spcBef>
                <a:spcPts val="600"/>
              </a:spcBef>
              <a:spcAft>
                <a:spcPts val="600"/>
              </a:spcAft>
              <a:buNone/>
            </a:pPr>
            <a:r>
              <a:rPr lang="en-US" sz="8000" dirty="0"/>
              <a:t>Key changes from the 2019 Rule:</a:t>
            </a:r>
          </a:p>
          <a:p>
            <a:pPr lvl="1">
              <a:spcBef>
                <a:spcPts val="600"/>
              </a:spcBef>
              <a:spcAft>
                <a:spcPts val="600"/>
              </a:spcAft>
              <a:buClr>
                <a:schemeClr val="accent1">
                  <a:lumMod val="75000"/>
                </a:schemeClr>
              </a:buClr>
              <a:buSzPct val="125000"/>
              <a:buFont typeface="Arial" panose="020B0604020202020204" pitchFamily="34" charset="0"/>
              <a:buChar char="•"/>
            </a:pPr>
            <a:r>
              <a:rPr lang="en-US" sz="7200" dirty="0"/>
              <a:t>Revises longstanding definition of “adjacent.”</a:t>
            </a:r>
          </a:p>
          <a:p>
            <a:pPr lvl="1">
              <a:spcBef>
                <a:spcPts val="600"/>
              </a:spcBef>
              <a:spcAft>
                <a:spcPts val="600"/>
              </a:spcAft>
              <a:buClr>
                <a:schemeClr val="accent1">
                  <a:lumMod val="75000"/>
                </a:schemeClr>
              </a:buClr>
              <a:buSzPct val="125000"/>
              <a:buFont typeface="Arial" panose="020B0604020202020204" pitchFamily="34" charset="0"/>
              <a:buChar char="•"/>
            </a:pPr>
            <a:r>
              <a:rPr lang="en-US" sz="7200" dirty="0"/>
              <a:t>Wetlands physically separated from an (a)(1) - (a)(3) water by an artificial berm, dike, or similar artificial feature </a:t>
            </a:r>
            <a:r>
              <a:rPr lang="en-US" sz="7200" dirty="0">
                <a:solidFill>
                  <a:schemeClr val="tx1"/>
                </a:solidFill>
              </a:rPr>
              <a:t>must have a direct hydrologic surface connection to the jurisdictional water</a:t>
            </a:r>
            <a:r>
              <a:rPr lang="en-US" sz="7200" b="1" dirty="0">
                <a:solidFill>
                  <a:schemeClr val="tx1"/>
                </a:solidFill>
              </a:rPr>
              <a:t> </a:t>
            </a:r>
            <a:r>
              <a:rPr lang="en-US" sz="7200" dirty="0">
                <a:solidFill>
                  <a:schemeClr val="tx1"/>
                </a:solidFill>
              </a:rPr>
              <a:t>in a typical year to be </a:t>
            </a:r>
            <a:r>
              <a:rPr lang="en-US" sz="7200" dirty="0"/>
              <a:t>considered adjacent. </a:t>
            </a:r>
          </a:p>
          <a:p>
            <a:pPr lvl="1">
              <a:spcBef>
                <a:spcPts val="600"/>
              </a:spcBef>
              <a:spcAft>
                <a:spcPts val="600"/>
              </a:spcAft>
              <a:buClr>
                <a:schemeClr val="accent1">
                  <a:lumMod val="75000"/>
                </a:schemeClr>
              </a:buClr>
              <a:buSzPct val="125000"/>
              <a:buFont typeface="Arial" panose="020B0604020202020204" pitchFamily="34" charset="0"/>
              <a:buChar char="•"/>
            </a:pPr>
            <a:r>
              <a:rPr lang="en-US" sz="7200" dirty="0"/>
              <a:t>No wetlands are evaluated by a significant nexus test.</a:t>
            </a:r>
          </a:p>
          <a:p>
            <a:pPr lvl="1">
              <a:spcBef>
                <a:spcPts val="600"/>
              </a:spcBef>
              <a:spcAft>
                <a:spcPts val="600"/>
              </a:spcAft>
              <a:buClr>
                <a:schemeClr val="accent1">
                  <a:lumMod val="75000"/>
                </a:schemeClr>
              </a:buClr>
              <a:buSzPct val="125000"/>
              <a:buFont typeface="Arial" panose="020B0604020202020204" pitchFamily="34" charset="0"/>
              <a:buChar char="•"/>
            </a:pPr>
            <a:endParaRPr lang="en-US" sz="7200" dirty="0"/>
          </a:p>
          <a:p>
            <a:pPr marL="201168" lvl="1" indent="0">
              <a:spcBef>
                <a:spcPts val="600"/>
              </a:spcBef>
              <a:spcAft>
                <a:spcPts val="600"/>
              </a:spcAft>
              <a:buClr>
                <a:schemeClr val="accent1">
                  <a:lumMod val="75000"/>
                </a:schemeClr>
              </a:buClr>
              <a:buSzPct val="125000"/>
              <a:buNone/>
            </a:pPr>
            <a:endParaRPr lang="en-US" sz="6000" dirty="0"/>
          </a:p>
        </p:txBody>
      </p:sp>
      <p:sp>
        <p:nvSpPr>
          <p:cNvPr id="6" name="Slide Number Placeholder 5">
            <a:extLst>
              <a:ext uri="{FF2B5EF4-FFF2-40B4-BE49-F238E27FC236}">
                <a16:creationId xmlns:a16="http://schemas.microsoft.com/office/drawing/2014/main" id="{D116EC61-D23B-4F8F-B2FE-8331F73AEE5B}"/>
              </a:ext>
            </a:extLst>
          </p:cNvPr>
          <p:cNvSpPr>
            <a:spLocks noGrp="1"/>
          </p:cNvSpPr>
          <p:nvPr>
            <p:ph type="sldNum" sz="quarter" idx="12"/>
          </p:nvPr>
        </p:nvSpPr>
        <p:spPr/>
        <p:txBody>
          <a:bodyPr/>
          <a:lstStyle/>
          <a:p>
            <a:fld id="{B2D815F3-4149-4190-A986-33F0C90F9FEA}" type="slidenum">
              <a:rPr lang="en-US" smtClean="0"/>
              <a:pPr/>
              <a:t>8</a:t>
            </a:fld>
            <a:endParaRPr lang="en-US"/>
          </a:p>
        </p:txBody>
      </p:sp>
      <p:pic>
        <p:nvPicPr>
          <p:cNvPr id="8" name="Picture 7" descr="A long road with grass and trees&#10;&#10;Description automatically generated">
            <a:extLst>
              <a:ext uri="{FF2B5EF4-FFF2-40B4-BE49-F238E27FC236}">
                <a16:creationId xmlns:a16="http://schemas.microsoft.com/office/drawing/2014/main" id="{8112440A-5B57-4BEF-9B85-F4BB4D275E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2057400"/>
            <a:ext cx="3910301" cy="2933598"/>
          </a:xfrm>
          <a:prstGeom prst="rect">
            <a:avLst/>
          </a:prstGeom>
        </p:spPr>
      </p:pic>
      <p:sp>
        <p:nvSpPr>
          <p:cNvPr id="9" name="Rectangle 8">
            <a:extLst>
              <a:ext uri="{FF2B5EF4-FFF2-40B4-BE49-F238E27FC236}">
                <a16:creationId xmlns:a16="http://schemas.microsoft.com/office/drawing/2014/main" id="{3677871B-C37F-4E2C-A320-5F4C47532E6B}"/>
              </a:ext>
            </a:extLst>
          </p:cNvPr>
          <p:cNvSpPr/>
          <p:nvPr/>
        </p:nvSpPr>
        <p:spPr>
          <a:xfrm>
            <a:off x="4518112" y="4953000"/>
            <a:ext cx="3964189" cy="1046440"/>
          </a:xfrm>
          <a:prstGeom prst="rect">
            <a:avLst/>
          </a:prstGeom>
        </p:spPr>
        <p:txBody>
          <a:bodyPr wrap="square">
            <a:spAutoFit/>
          </a:bodyPr>
          <a:lstStyle/>
          <a:p>
            <a:pPr algn="just"/>
            <a:r>
              <a:rPr lang="en-US" sz="1200" i="1" dirty="0"/>
              <a:t>Adjacent wetlands include wetlands with manmade structures that allow for a direct hydrologic surface connection to an (a)(1-(3) water in a typical year, like these wetlands in the Mississippi river Delta region of Louisiana. </a:t>
            </a:r>
            <a:endParaRPr lang="en-US" sz="1200" dirty="0"/>
          </a:p>
          <a:p>
            <a:pPr algn="just"/>
            <a:endParaRPr lang="en-US" sz="1400" i="1" dirty="0"/>
          </a:p>
        </p:txBody>
      </p:sp>
    </p:spTree>
    <p:extLst>
      <p:ext uri="{BB962C8B-B14F-4D97-AF65-F5344CB8AC3E}">
        <p14:creationId xmlns:p14="http://schemas.microsoft.com/office/powerpoint/2010/main" val="1257044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84B2B-F3D8-4490-B23E-3DE66E4950BD}"/>
              </a:ext>
            </a:extLst>
          </p:cNvPr>
          <p:cNvSpPr>
            <a:spLocks noGrp="1"/>
          </p:cNvSpPr>
          <p:nvPr>
            <p:ph type="title"/>
          </p:nvPr>
        </p:nvSpPr>
        <p:spPr/>
        <p:txBody>
          <a:bodyPr>
            <a:normAutofit/>
          </a:bodyPr>
          <a:lstStyle/>
          <a:p>
            <a:r>
              <a:rPr lang="en-US" sz="4400" b="1" dirty="0">
                <a:solidFill>
                  <a:schemeClr val="accent1">
                    <a:lumMod val="50000"/>
                  </a:schemeClr>
                </a:solidFill>
              </a:rPr>
              <a:t>Ditches</a:t>
            </a:r>
          </a:p>
        </p:txBody>
      </p:sp>
      <p:sp>
        <p:nvSpPr>
          <p:cNvPr id="3" name="Content Placeholder 2">
            <a:extLst>
              <a:ext uri="{FF2B5EF4-FFF2-40B4-BE49-F238E27FC236}">
                <a16:creationId xmlns:a16="http://schemas.microsoft.com/office/drawing/2014/main" id="{16EF5F26-88AD-45FF-A1A4-E10DE5B201E5}"/>
              </a:ext>
            </a:extLst>
          </p:cNvPr>
          <p:cNvSpPr>
            <a:spLocks noGrp="1"/>
          </p:cNvSpPr>
          <p:nvPr>
            <p:ph idx="1"/>
          </p:nvPr>
        </p:nvSpPr>
        <p:spPr>
          <a:xfrm>
            <a:off x="838199" y="1905000"/>
            <a:ext cx="7543801" cy="4402386"/>
          </a:xfrm>
        </p:spPr>
        <p:txBody>
          <a:bodyPr>
            <a:normAutofit fontScale="77500" lnSpcReduction="20000"/>
          </a:bodyPr>
          <a:lstStyle/>
          <a:p>
            <a:pPr marL="0" indent="0">
              <a:spcAft>
                <a:spcPts val="600"/>
              </a:spcAft>
              <a:buNone/>
            </a:pPr>
            <a:r>
              <a:rPr lang="en-US" sz="2400" dirty="0"/>
              <a:t>The term </a:t>
            </a:r>
            <a:r>
              <a:rPr lang="en-US" sz="2400" i="1" dirty="0"/>
              <a:t>ditch</a:t>
            </a:r>
            <a:r>
              <a:rPr lang="en-US" sz="2400" dirty="0"/>
              <a:t> means a constructed or excavated channel used to convey water. </a:t>
            </a:r>
          </a:p>
          <a:p>
            <a:pPr marL="0" indent="0">
              <a:spcAft>
                <a:spcPts val="600"/>
              </a:spcAft>
              <a:buNone/>
            </a:pPr>
            <a:r>
              <a:rPr lang="en-US" sz="2400" dirty="0"/>
              <a:t>Ditches are jurisdictional where they are: </a:t>
            </a:r>
          </a:p>
          <a:p>
            <a:pPr lvl="2">
              <a:spcBef>
                <a:spcPts val="600"/>
              </a:spcBef>
              <a:buClr>
                <a:schemeClr val="accent1">
                  <a:lumMod val="75000"/>
                </a:schemeClr>
              </a:buClr>
              <a:buFont typeface="Arial" panose="020B0604020202020204" pitchFamily="34" charset="0"/>
              <a:buChar char="•"/>
            </a:pPr>
            <a:r>
              <a:rPr lang="en-US" sz="2000" dirty="0"/>
              <a:t>TNWs, including those subject to the ebb and flow of the tide (</a:t>
            </a:r>
            <a:r>
              <a:rPr lang="en-US" sz="2000" i="1" dirty="0"/>
              <a:t>i.e., </a:t>
            </a:r>
            <a:r>
              <a:rPr lang="en-US" sz="2000" dirty="0"/>
              <a:t>are</a:t>
            </a:r>
            <a:r>
              <a:rPr lang="en-US" sz="2000" i="1" dirty="0"/>
              <a:t> </a:t>
            </a:r>
            <a:r>
              <a:rPr lang="en-US" sz="2000" dirty="0"/>
              <a:t>(a)(1) waters);</a:t>
            </a:r>
          </a:p>
          <a:p>
            <a:pPr lvl="2">
              <a:spcBef>
                <a:spcPts val="600"/>
              </a:spcBef>
              <a:buClr>
                <a:schemeClr val="accent1">
                  <a:lumMod val="75000"/>
                </a:schemeClr>
              </a:buClr>
              <a:buFont typeface="Arial" panose="020B0604020202020204" pitchFamily="34" charset="0"/>
              <a:buChar char="•"/>
            </a:pPr>
            <a:r>
              <a:rPr lang="en-US" sz="2000" dirty="0">
                <a:solidFill>
                  <a:schemeClr val="tx1"/>
                </a:solidFill>
              </a:rPr>
              <a:t>Either constructed in or relocate a tributary, or are constructed in an adjacent wetland, and satisfy the flow conditions of the tributary definition (</a:t>
            </a:r>
            <a:r>
              <a:rPr lang="en-US" sz="2000" i="1" dirty="0">
                <a:solidFill>
                  <a:schemeClr val="tx1"/>
                </a:solidFill>
              </a:rPr>
              <a:t>i.e., </a:t>
            </a:r>
            <a:r>
              <a:rPr lang="en-US" sz="2000" dirty="0">
                <a:solidFill>
                  <a:schemeClr val="tx1"/>
                </a:solidFill>
              </a:rPr>
              <a:t>are (a)(2) waters); or</a:t>
            </a:r>
          </a:p>
          <a:p>
            <a:pPr lvl="2">
              <a:spcBef>
                <a:spcPts val="600"/>
              </a:spcBef>
              <a:buClr>
                <a:schemeClr val="accent1">
                  <a:lumMod val="75000"/>
                </a:schemeClr>
              </a:buClr>
              <a:buFont typeface="Arial" panose="020B0604020202020204" pitchFamily="34" charset="0"/>
              <a:buChar char="•"/>
            </a:pPr>
            <a:r>
              <a:rPr lang="en-US" sz="2000" dirty="0">
                <a:solidFill>
                  <a:schemeClr val="tx1"/>
                </a:solidFill>
              </a:rPr>
              <a:t>Constructed in an adjacent wetland and develop wetland characteristics (</a:t>
            </a:r>
            <a:r>
              <a:rPr lang="en-US" sz="2000" i="1" dirty="0">
                <a:solidFill>
                  <a:schemeClr val="tx1"/>
                </a:solidFill>
              </a:rPr>
              <a:t>i.e., </a:t>
            </a:r>
            <a:r>
              <a:rPr lang="en-US" sz="2000" dirty="0">
                <a:solidFill>
                  <a:schemeClr val="tx1"/>
                </a:solidFill>
              </a:rPr>
              <a:t>are (a)(4) waters).</a:t>
            </a:r>
          </a:p>
          <a:p>
            <a:pPr marL="0">
              <a:spcBef>
                <a:spcPts val="600"/>
              </a:spcBef>
              <a:buClr>
                <a:schemeClr val="accent1">
                  <a:lumMod val="75000"/>
                </a:schemeClr>
              </a:buClr>
              <a:buNone/>
            </a:pPr>
            <a:r>
              <a:rPr lang="en-US" sz="2600" dirty="0">
                <a:solidFill>
                  <a:schemeClr val="tx1"/>
                </a:solidFill>
              </a:rPr>
              <a:t>Ditches are excluded from WOTUS except where they meet the conditions of paragraph (a)(1) or (a)(2) waters (i.e., they are a TNW, or a tributary) or where they were constructed in an adjacent wetland and develop wetland characteristics. </a:t>
            </a:r>
          </a:p>
          <a:p>
            <a:pPr marL="0" indent="0">
              <a:spcBef>
                <a:spcPts val="1800"/>
              </a:spcBef>
              <a:spcAft>
                <a:spcPts val="0"/>
              </a:spcAft>
              <a:buNone/>
            </a:pPr>
            <a:r>
              <a:rPr lang="en-US" sz="2400" dirty="0">
                <a:solidFill>
                  <a:schemeClr val="tx1"/>
                </a:solidFill>
              </a:rPr>
              <a:t>Key changes from the 2019 Rule: </a:t>
            </a:r>
          </a:p>
          <a:p>
            <a:pPr lvl="2">
              <a:spcBef>
                <a:spcPts val="600"/>
              </a:spcBef>
              <a:spcAft>
                <a:spcPts val="600"/>
              </a:spcAft>
              <a:buClr>
                <a:schemeClr val="accent1">
                  <a:lumMod val="75000"/>
                </a:schemeClr>
              </a:buClr>
              <a:buFont typeface="Arial" panose="020B0604020202020204" pitchFamily="34" charset="0"/>
              <a:buChar char="•"/>
            </a:pPr>
            <a:r>
              <a:rPr lang="en-US" sz="2000" dirty="0">
                <a:solidFill>
                  <a:schemeClr val="tx1"/>
                </a:solidFill>
              </a:rPr>
              <a:t>Codifies that ditches constructed in upland (other than TNWs and rerouted tributaries), certain ditches constructed in wetlands, and ditches with ephemeral flow are not jurisdictional. </a:t>
            </a:r>
          </a:p>
        </p:txBody>
      </p:sp>
      <p:sp>
        <p:nvSpPr>
          <p:cNvPr id="5" name="Slide Number Placeholder 4">
            <a:extLst>
              <a:ext uri="{FF2B5EF4-FFF2-40B4-BE49-F238E27FC236}">
                <a16:creationId xmlns:a16="http://schemas.microsoft.com/office/drawing/2014/main" id="{EA8C0320-B1EB-4531-AD32-6C5CFCA8B14A}"/>
              </a:ext>
            </a:extLst>
          </p:cNvPr>
          <p:cNvSpPr>
            <a:spLocks noGrp="1"/>
          </p:cNvSpPr>
          <p:nvPr>
            <p:ph type="sldNum" sz="quarter" idx="12"/>
          </p:nvPr>
        </p:nvSpPr>
        <p:spPr/>
        <p:txBody>
          <a:bodyPr/>
          <a:lstStyle/>
          <a:p>
            <a:fld id="{B2D815F3-4149-4190-A986-33F0C90F9FEA}" type="slidenum">
              <a:rPr lang="en-US" smtClean="0"/>
              <a:pPr/>
              <a:t>9</a:t>
            </a:fld>
            <a:endParaRPr lang="en-US"/>
          </a:p>
        </p:txBody>
      </p:sp>
    </p:spTree>
    <p:extLst>
      <p:ext uri="{BB962C8B-B14F-4D97-AF65-F5344CB8AC3E}">
        <p14:creationId xmlns:p14="http://schemas.microsoft.com/office/powerpoint/2010/main" val="2552991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01F1B-0C90-46C9-8473-9C9269EE26DC}"/>
              </a:ext>
            </a:extLst>
          </p:cNvPr>
          <p:cNvSpPr>
            <a:spLocks noGrp="1"/>
          </p:cNvSpPr>
          <p:nvPr>
            <p:ph type="title"/>
          </p:nvPr>
        </p:nvSpPr>
        <p:spPr>
          <a:xfrm>
            <a:off x="762000" y="286604"/>
            <a:ext cx="7787640" cy="1450757"/>
          </a:xfrm>
        </p:spPr>
        <p:txBody>
          <a:bodyPr>
            <a:noAutofit/>
          </a:bodyPr>
          <a:lstStyle/>
          <a:p>
            <a:r>
              <a:rPr lang="en-US" sz="4000" b="1" dirty="0">
                <a:solidFill>
                  <a:schemeClr val="accent1">
                    <a:lumMod val="50000"/>
                  </a:schemeClr>
                </a:solidFill>
              </a:rPr>
              <a:t>(a)(3) Lakes and ponds, and impoundments of jurisdictional waters:</a:t>
            </a:r>
            <a:endParaRPr lang="en-US" sz="4000" dirty="0">
              <a:solidFill>
                <a:schemeClr val="accent1">
                  <a:lumMod val="50000"/>
                </a:schemeClr>
              </a:solidFill>
            </a:endParaRPr>
          </a:p>
        </p:txBody>
      </p:sp>
      <p:sp>
        <p:nvSpPr>
          <p:cNvPr id="3" name="Content Placeholder 2">
            <a:extLst>
              <a:ext uri="{FF2B5EF4-FFF2-40B4-BE49-F238E27FC236}">
                <a16:creationId xmlns:a16="http://schemas.microsoft.com/office/drawing/2014/main" id="{68BB027C-F327-40EF-80CB-B3CBCCD4A628}"/>
              </a:ext>
            </a:extLst>
          </p:cNvPr>
          <p:cNvSpPr>
            <a:spLocks noGrp="1"/>
          </p:cNvSpPr>
          <p:nvPr>
            <p:ph sz="half" idx="1"/>
          </p:nvPr>
        </p:nvSpPr>
        <p:spPr>
          <a:xfrm>
            <a:off x="762000" y="1981200"/>
            <a:ext cx="3657600" cy="4267200"/>
          </a:xfrm>
        </p:spPr>
        <p:txBody>
          <a:bodyPr>
            <a:normAutofit fontScale="25000" lnSpcReduction="20000"/>
          </a:bodyPr>
          <a:lstStyle/>
          <a:p>
            <a:pPr marL="0" indent="0">
              <a:spcBef>
                <a:spcPts val="600"/>
              </a:spcBef>
              <a:spcAft>
                <a:spcPts val="600"/>
              </a:spcAft>
              <a:buNone/>
            </a:pPr>
            <a:r>
              <a:rPr lang="en-US" sz="9600" dirty="0"/>
              <a:t>Key changes from the 2019 Rule:</a:t>
            </a:r>
          </a:p>
          <a:p>
            <a:pPr lvl="1">
              <a:spcBef>
                <a:spcPts val="600"/>
              </a:spcBef>
              <a:spcAft>
                <a:spcPts val="600"/>
              </a:spcAft>
              <a:buClr>
                <a:schemeClr val="accent1">
                  <a:lumMod val="75000"/>
                </a:schemeClr>
              </a:buClr>
              <a:buSzPct val="125000"/>
              <a:buFont typeface="Arial" panose="020B0604020202020204" pitchFamily="34" charset="0"/>
              <a:buChar char="•"/>
            </a:pPr>
            <a:r>
              <a:rPr lang="en-US" sz="7600" dirty="0"/>
              <a:t>Expanded previous impoundments category to include lakes and ponds.</a:t>
            </a:r>
          </a:p>
          <a:p>
            <a:pPr lvl="1">
              <a:spcBef>
                <a:spcPts val="600"/>
              </a:spcBef>
              <a:spcAft>
                <a:spcPts val="600"/>
              </a:spcAft>
              <a:buClr>
                <a:schemeClr val="accent1">
                  <a:lumMod val="75000"/>
                </a:schemeClr>
              </a:buClr>
              <a:buSzPct val="125000"/>
              <a:buFont typeface="Arial" panose="020B0604020202020204" pitchFamily="34" charset="0"/>
              <a:buChar char="•"/>
            </a:pPr>
            <a:r>
              <a:rPr lang="en-US" sz="7600" u="sng" dirty="0"/>
              <a:t>Flooding</a:t>
            </a:r>
            <a:r>
              <a:rPr lang="en-US" sz="7600" dirty="0"/>
              <a:t>: Clarifies that other kinds of surface hydrologic connections can also render lakes, pond, and impoundments jurisdictional (e.g., inundation by flooding from an (a)(1)-(3) water).</a:t>
            </a:r>
          </a:p>
          <a:p>
            <a:pPr lvl="1">
              <a:spcBef>
                <a:spcPts val="600"/>
              </a:spcBef>
              <a:spcAft>
                <a:spcPts val="600"/>
              </a:spcAft>
              <a:buClr>
                <a:schemeClr val="accent1">
                  <a:lumMod val="75000"/>
                </a:schemeClr>
              </a:buClr>
              <a:buSzPct val="125000"/>
              <a:buFont typeface="Arial" panose="020B0604020202020204" pitchFamily="34" charset="0"/>
              <a:buChar char="•"/>
            </a:pPr>
            <a:r>
              <a:rPr lang="en-US" sz="7600" u="sng" dirty="0"/>
              <a:t>Typical Year</a:t>
            </a:r>
            <a:r>
              <a:rPr lang="en-US" sz="7600" dirty="0"/>
              <a:t>: Impoundments of jurisdictional waters are non-jurisdictional if they do not contribute surface water flow to a downstream TNW or territorial sea in a typical year.</a:t>
            </a:r>
          </a:p>
        </p:txBody>
      </p:sp>
      <p:sp>
        <p:nvSpPr>
          <p:cNvPr id="6" name="Slide Number Placeholder 5">
            <a:extLst>
              <a:ext uri="{FF2B5EF4-FFF2-40B4-BE49-F238E27FC236}">
                <a16:creationId xmlns:a16="http://schemas.microsoft.com/office/drawing/2014/main" id="{D116EC61-D23B-4F8F-B2FE-8331F73AEE5B}"/>
              </a:ext>
            </a:extLst>
          </p:cNvPr>
          <p:cNvSpPr>
            <a:spLocks noGrp="1"/>
          </p:cNvSpPr>
          <p:nvPr>
            <p:ph type="sldNum" sz="quarter" idx="12"/>
          </p:nvPr>
        </p:nvSpPr>
        <p:spPr/>
        <p:txBody>
          <a:bodyPr/>
          <a:lstStyle/>
          <a:p>
            <a:fld id="{B2D815F3-4149-4190-A986-33F0C90F9FEA}" type="slidenum">
              <a:rPr lang="en-US" smtClean="0"/>
              <a:pPr/>
              <a:t>10</a:t>
            </a:fld>
            <a:endParaRPr lang="en-US"/>
          </a:p>
        </p:txBody>
      </p:sp>
      <p:pic>
        <p:nvPicPr>
          <p:cNvPr id="10" name="Picture 9" descr="A body of water with a mountain in the background&#10;&#10;Description automatically generated">
            <a:extLst>
              <a:ext uri="{FF2B5EF4-FFF2-40B4-BE49-F238E27FC236}">
                <a16:creationId xmlns:a16="http://schemas.microsoft.com/office/drawing/2014/main" id="{12C43BAA-529E-4617-B174-72AA3407A9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4479" y="2133600"/>
            <a:ext cx="4025333" cy="2362200"/>
          </a:xfrm>
          <a:prstGeom prst="rect">
            <a:avLst/>
          </a:prstGeom>
        </p:spPr>
      </p:pic>
      <p:sp>
        <p:nvSpPr>
          <p:cNvPr id="11" name="Rectangle 10">
            <a:extLst>
              <a:ext uri="{FF2B5EF4-FFF2-40B4-BE49-F238E27FC236}">
                <a16:creationId xmlns:a16="http://schemas.microsoft.com/office/drawing/2014/main" id="{F24666F3-A605-4433-8C14-F031D66C3D44}"/>
              </a:ext>
            </a:extLst>
          </p:cNvPr>
          <p:cNvSpPr/>
          <p:nvPr/>
        </p:nvSpPr>
        <p:spPr>
          <a:xfrm>
            <a:off x="4572000" y="4456093"/>
            <a:ext cx="4077812" cy="954107"/>
          </a:xfrm>
          <a:prstGeom prst="rect">
            <a:avLst/>
          </a:prstGeom>
        </p:spPr>
        <p:txBody>
          <a:bodyPr wrap="square">
            <a:spAutoFit/>
          </a:bodyPr>
          <a:lstStyle/>
          <a:p>
            <a:pPr algn="just"/>
            <a:r>
              <a:rPr lang="en-US" sz="1400" i="1" dirty="0"/>
              <a:t>Lakes, ponds, and impoundments of jurisdictional waters include open bodies of surface water that contribute surface flow to a traditional navigable water, like Christian Pond in Wyoming. </a:t>
            </a:r>
          </a:p>
        </p:txBody>
      </p:sp>
    </p:spTree>
    <p:extLst>
      <p:ext uri="{BB962C8B-B14F-4D97-AF65-F5344CB8AC3E}">
        <p14:creationId xmlns:p14="http://schemas.microsoft.com/office/powerpoint/2010/main" val="2846117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84B2B-F3D8-4490-B23E-3DE66E4950BD}"/>
              </a:ext>
            </a:extLst>
          </p:cNvPr>
          <p:cNvSpPr>
            <a:spLocks noGrp="1"/>
          </p:cNvSpPr>
          <p:nvPr>
            <p:ph type="title"/>
          </p:nvPr>
        </p:nvSpPr>
        <p:spPr/>
        <p:txBody>
          <a:bodyPr>
            <a:normAutofit/>
          </a:bodyPr>
          <a:lstStyle/>
          <a:p>
            <a:r>
              <a:rPr lang="en-US" sz="4000" b="1" dirty="0">
                <a:solidFill>
                  <a:schemeClr val="accent1">
                    <a:lumMod val="50000"/>
                  </a:schemeClr>
                </a:solidFill>
              </a:rPr>
              <a:t>Waters/Features Excluded from Final WOTUS Definition [33 CFR 328.3(b)]</a:t>
            </a:r>
          </a:p>
        </p:txBody>
      </p:sp>
      <p:sp>
        <p:nvSpPr>
          <p:cNvPr id="3" name="Content Placeholder 2">
            <a:extLst>
              <a:ext uri="{FF2B5EF4-FFF2-40B4-BE49-F238E27FC236}">
                <a16:creationId xmlns:a16="http://schemas.microsoft.com/office/drawing/2014/main" id="{16EF5F26-88AD-45FF-A1A4-E10DE5B201E5}"/>
              </a:ext>
            </a:extLst>
          </p:cNvPr>
          <p:cNvSpPr>
            <a:spLocks noGrp="1"/>
          </p:cNvSpPr>
          <p:nvPr>
            <p:ph idx="1"/>
          </p:nvPr>
        </p:nvSpPr>
        <p:spPr>
          <a:xfrm>
            <a:off x="762000" y="1846014"/>
            <a:ext cx="8123020" cy="4630986"/>
          </a:xfrm>
        </p:spPr>
        <p:txBody>
          <a:bodyPr>
            <a:normAutofit fontScale="25000" lnSpcReduction="20000"/>
          </a:bodyPr>
          <a:lstStyle/>
          <a:p>
            <a:pPr marL="640080" lvl="1" indent="-457200">
              <a:lnSpc>
                <a:spcPct val="120000"/>
              </a:lnSpc>
              <a:spcBef>
                <a:spcPts val="600"/>
              </a:spcBef>
              <a:spcAft>
                <a:spcPts val="0"/>
              </a:spcAft>
              <a:buClr>
                <a:schemeClr val="accent1">
                  <a:lumMod val="75000"/>
                </a:schemeClr>
              </a:buClr>
              <a:buFont typeface="+mj-lt"/>
              <a:buAutoNum type="arabicParenR"/>
            </a:pPr>
            <a:r>
              <a:rPr lang="en-US" sz="7600" dirty="0"/>
              <a:t>Waters not listed as WOTUS</a:t>
            </a:r>
          </a:p>
          <a:p>
            <a:pPr marL="640080" lvl="1" indent="-457200">
              <a:lnSpc>
                <a:spcPct val="120000"/>
              </a:lnSpc>
              <a:spcBef>
                <a:spcPts val="600"/>
              </a:spcBef>
              <a:spcAft>
                <a:spcPts val="0"/>
              </a:spcAft>
              <a:buClr>
                <a:schemeClr val="accent1">
                  <a:lumMod val="75000"/>
                </a:schemeClr>
              </a:buClr>
              <a:buFont typeface="+mj-lt"/>
              <a:buAutoNum type="arabicParenR"/>
            </a:pPr>
            <a:r>
              <a:rPr lang="en-US" sz="7600" dirty="0"/>
              <a:t>Groundwater</a:t>
            </a:r>
          </a:p>
          <a:p>
            <a:pPr marL="640080" lvl="1" indent="-457200">
              <a:lnSpc>
                <a:spcPct val="120000"/>
              </a:lnSpc>
              <a:spcBef>
                <a:spcPts val="600"/>
              </a:spcBef>
              <a:spcAft>
                <a:spcPts val="0"/>
              </a:spcAft>
              <a:buClr>
                <a:schemeClr val="accent1">
                  <a:lumMod val="75000"/>
                </a:schemeClr>
              </a:buClr>
              <a:buFont typeface="+mj-lt"/>
              <a:buAutoNum type="arabicParenR"/>
            </a:pPr>
            <a:r>
              <a:rPr lang="en-US" sz="7600" dirty="0"/>
              <a:t>Ephemeral features</a:t>
            </a:r>
          </a:p>
          <a:p>
            <a:pPr marL="640080" lvl="1" indent="-457200">
              <a:lnSpc>
                <a:spcPct val="120000"/>
              </a:lnSpc>
              <a:spcBef>
                <a:spcPts val="600"/>
              </a:spcBef>
              <a:spcAft>
                <a:spcPts val="0"/>
              </a:spcAft>
              <a:buClr>
                <a:schemeClr val="accent1">
                  <a:lumMod val="75000"/>
                </a:schemeClr>
              </a:buClr>
              <a:buFont typeface="+mj-lt"/>
              <a:buAutoNum type="arabicParenR"/>
            </a:pPr>
            <a:r>
              <a:rPr lang="en-US" sz="7600" dirty="0"/>
              <a:t>Diffuse stormwater run-off </a:t>
            </a:r>
          </a:p>
          <a:p>
            <a:pPr marL="640080" lvl="1" indent="-457200">
              <a:lnSpc>
                <a:spcPct val="120000"/>
              </a:lnSpc>
              <a:spcBef>
                <a:spcPts val="600"/>
              </a:spcBef>
              <a:spcAft>
                <a:spcPts val="0"/>
              </a:spcAft>
              <a:buClr>
                <a:schemeClr val="accent1">
                  <a:lumMod val="75000"/>
                </a:schemeClr>
              </a:buClr>
              <a:buFont typeface="+mj-lt"/>
              <a:buAutoNum type="arabicParenR"/>
            </a:pPr>
            <a:r>
              <a:rPr lang="en-US" sz="7600" dirty="0"/>
              <a:t>Ditches not identified as WOTUS</a:t>
            </a:r>
          </a:p>
          <a:p>
            <a:pPr marL="640080" lvl="1" indent="-457200">
              <a:lnSpc>
                <a:spcPct val="120000"/>
              </a:lnSpc>
              <a:spcBef>
                <a:spcPts val="600"/>
              </a:spcBef>
              <a:spcAft>
                <a:spcPts val="0"/>
              </a:spcAft>
              <a:buClr>
                <a:schemeClr val="accent1">
                  <a:lumMod val="75000"/>
                </a:schemeClr>
              </a:buClr>
              <a:buFont typeface="+mj-lt"/>
              <a:buAutoNum type="arabicParenR"/>
            </a:pPr>
            <a:r>
              <a:rPr lang="en-US" sz="7600" dirty="0"/>
              <a:t>Prior converted cropland (PCC)</a:t>
            </a:r>
          </a:p>
          <a:p>
            <a:pPr marL="640080" lvl="1" indent="-457200">
              <a:lnSpc>
                <a:spcPct val="120000"/>
              </a:lnSpc>
              <a:spcBef>
                <a:spcPts val="600"/>
              </a:spcBef>
              <a:spcAft>
                <a:spcPts val="0"/>
              </a:spcAft>
              <a:buClr>
                <a:schemeClr val="accent1">
                  <a:lumMod val="75000"/>
                </a:schemeClr>
              </a:buClr>
              <a:buFont typeface="+mj-lt"/>
              <a:buAutoNum type="arabicParenR"/>
            </a:pPr>
            <a:r>
              <a:rPr lang="en-US" sz="7600" dirty="0"/>
              <a:t>Artificially irrigated areas</a:t>
            </a:r>
          </a:p>
          <a:p>
            <a:pPr marL="640080" lvl="1" indent="-457200">
              <a:lnSpc>
                <a:spcPct val="120000"/>
              </a:lnSpc>
              <a:spcBef>
                <a:spcPts val="600"/>
              </a:spcBef>
              <a:spcAft>
                <a:spcPts val="0"/>
              </a:spcAft>
              <a:buClr>
                <a:schemeClr val="accent1">
                  <a:lumMod val="75000"/>
                </a:schemeClr>
              </a:buClr>
              <a:buFont typeface="+mj-lt"/>
              <a:buAutoNum type="arabicParenR"/>
            </a:pPr>
            <a:r>
              <a:rPr lang="en-US" sz="7600" dirty="0"/>
              <a:t>Artificial lakes and ponds </a:t>
            </a:r>
          </a:p>
          <a:p>
            <a:pPr marL="640080" lvl="1" indent="-457200">
              <a:lnSpc>
                <a:spcPct val="120000"/>
              </a:lnSpc>
              <a:spcBef>
                <a:spcPts val="600"/>
              </a:spcBef>
              <a:spcAft>
                <a:spcPts val="0"/>
              </a:spcAft>
              <a:buClr>
                <a:schemeClr val="accent1">
                  <a:lumMod val="75000"/>
                </a:schemeClr>
              </a:buClr>
              <a:buFont typeface="+mj-lt"/>
              <a:buAutoNum type="arabicParenR"/>
            </a:pPr>
            <a:r>
              <a:rPr lang="en-US" sz="7600" dirty="0"/>
              <a:t>Water-filled depressions incidental to mining or construction activity</a:t>
            </a:r>
          </a:p>
          <a:p>
            <a:pPr marL="640080" lvl="1" indent="-457200">
              <a:lnSpc>
                <a:spcPct val="120000"/>
              </a:lnSpc>
              <a:spcBef>
                <a:spcPts val="600"/>
              </a:spcBef>
              <a:spcAft>
                <a:spcPts val="0"/>
              </a:spcAft>
              <a:buClr>
                <a:schemeClr val="accent1">
                  <a:lumMod val="75000"/>
                </a:schemeClr>
              </a:buClr>
              <a:buFont typeface="+mj-lt"/>
              <a:buAutoNum type="arabicParenR"/>
            </a:pPr>
            <a:r>
              <a:rPr lang="en-US" sz="7600" dirty="0"/>
              <a:t>Stormwater control features</a:t>
            </a:r>
          </a:p>
          <a:p>
            <a:pPr marL="640080" lvl="1" indent="-457200">
              <a:lnSpc>
                <a:spcPct val="120000"/>
              </a:lnSpc>
              <a:spcBef>
                <a:spcPts val="600"/>
              </a:spcBef>
              <a:spcAft>
                <a:spcPts val="0"/>
              </a:spcAft>
              <a:buClr>
                <a:schemeClr val="accent1">
                  <a:lumMod val="75000"/>
                </a:schemeClr>
              </a:buClr>
              <a:buFont typeface="+mj-lt"/>
              <a:buAutoNum type="arabicParenR"/>
            </a:pPr>
            <a:r>
              <a:rPr lang="en-US" sz="7600" dirty="0"/>
              <a:t>Groundwater recharge, water reuse, and wastewater recycling structures</a:t>
            </a:r>
          </a:p>
          <a:p>
            <a:pPr marL="640080" lvl="1" indent="-457200">
              <a:lnSpc>
                <a:spcPct val="120000"/>
              </a:lnSpc>
              <a:spcBef>
                <a:spcPts val="600"/>
              </a:spcBef>
              <a:spcAft>
                <a:spcPts val="0"/>
              </a:spcAft>
              <a:buClr>
                <a:schemeClr val="accent1">
                  <a:lumMod val="75000"/>
                </a:schemeClr>
              </a:buClr>
              <a:buFont typeface="+mj-lt"/>
              <a:buAutoNum type="arabicParenR"/>
            </a:pPr>
            <a:r>
              <a:rPr lang="en-US" sz="7600" dirty="0"/>
              <a:t>Waste treatment systems</a:t>
            </a:r>
          </a:p>
          <a:p>
            <a:pPr marL="0" indent="0">
              <a:buNone/>
            </a:pPr>
            <a:endParaRPr lang="en-US" sz="2400" b="1" dirty="0"/>
          </a:p>
          <a:p>
            <a:endParaRPr lang="en-US" sz="2200" b="1" dirty="0"/>
          </a:p>
          <a:p>
            <a:pPr marL="201168" lvl="1" indent="0">
              <a:spcBef>
                <a:spcPts val="0"/>
              </a:spcBef>
              <a:buClr>
                <a:schemeClr val="accent1">
                  <a:lumMod val="75000"/>
                </a:schemeClr>
              </a:buClr>
              <a:buSzPct val="95000"/>
              <a:buNone/>
            </a:pPr>
            <a:endParaRPr lang="en-US" sz="2400" dirty="0"/>
          </a:p>
          <a:p>
            <a:endParaRPr lang="en-US" dirty="0"/>
          </a:p>
        </p:txBody>
      </p:sp>
      <p:sp>
        <p:nvSpPr>
          <p:cNvPr id="5" name="Slide Number Placeholder 4">
            <a:extLst>
              <a:ext uri="{FF2B5EF4-FFF2-40B4-BE49-F238E27FC236}">
                <a16:creationId xmlns:a16="http://schemas.microsoft.com/office/drawing/2014/main" id="{EA8C0320-B1EB-4531-AD32-6C5CFCA8B14A}"/>
              </a:ext>
            </a:extLst>
          </p:cNvPr>
          <p:cNvSpPr>
            <a:spLocks noGrp="1"/>
          </p:cNvSpPr>
          <p:nvPr>
            <p:ph type="sldNum" sz="quarter" idx="12"/>
          </p:nvPr>
        </p:nvSpPr>
        <p:spPr/>
        <p:txBody>
          <a:bodyPr/>
          <a:lstStyle/>
          <a:p>
            <a:fld id="{B2D815F3-4149-4190-A986-33F0C90F9FEA}" type="slidenum">
              <a:rPr lang="en-US" smtClean="0"/>
              <a:pPr/>
              <a:t>11</a:t>
            </a:fld>
            <a:endParaRPr lang="en-US"/>
          </a:p>
        </p:txBody>
      </p:sp>
    </p:spTree>
    <p:extLst>
      <p:ext uri="{BB962C8B-B14F-4D97-AF65-F5344CB8AC3E}">
        <p14:creationId xmlns:p14="http://schemas.microsoft.com/office/powerpoint/2010/main" val="1814765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84B2B-F3D8-4490-B23E-3DE66E4950BD}"/>
              </a:ext>
            </a:extLst>
          </p:cNvPr>
          <p:cNvSpPr>
            <a:spLocks noGrp="1"/>
          </p:cNvSpPr>
          <p:nvPr>
            <p:ph type="title"/>
          </p:nvPr>
        </p:nvSpPr>
        <p:spPr/>
        <p:txBody>
          <a:bodyPr>
            <a:normAutofit/>
          </a:bodyPr>
          <a:lstStyle/>
          <a:p>
            <a:r>
              <a:rPr lang="en-US" sz="4000" b="1" dirty="0">
                <a:solidFill>
                  <a:schemeClr val="accent1">
                    <a:lumMod val="50000"/>
                  </a:schemeClr>
                </a:solidFill>
              </a:rPr>
              <a:t>Next Steps</a:t>
            </a:r>
          </a:p>
        </p:txBody>
      </p:sp>
      <p:sp>
        <p:nvSpPr>
          <p:cNvPr id="3" name="Content Placeholder 2">
            <a:extLst>
              <a:ext uri="{FF2B5EF4-FFF2-40B4-BE49-F238E27FC236}">
                <a16:creationId xmlns:a16="http://schemas.microsoft.com/office/drawing/2014/main" id="{16EF5F26-88AD-45FF-A1A4-E10DE5B201E5}"/>
              </a:ext>
            </a:extLst>
          </p:cNvPr>
          <p:cNvSpPr>
            <a:spLocks noGrp="1"/>
          </p:cNvSpPr>
          <p:nvPr>
            <p:ph idx="1"/>
          </p:nvPr>
        </p:nvSpPr>
        <p:spPr>
          <a:xfrm>
            <a:off x="914400" y="1828800"/>
            <a:ext cx="7452360" cy="4511039"/>
          </a:xfrm>
        </p:spPr>
        <p:txBody>
          <a:bodyPr>
            <a:normAutofit/>
          </a:bodyPr>
          <a:lstStyle/>
          <a:p>
            <a:pPr lvl="1">
              <a:spcBef>
                <a:spcPts val="400"/>
              </a:spcBef>
              <a:buClr>
                <a:schemeClr val="accent1">
                  <a:lumMod val="75000"/>
                </a:schemeClr>
              </a:buClr>
              <a:buSzPct val="125000"/>
              <a:buFont typeface="Arial" panose="020B0604020202020204" pitchFamily="34" charset="0"/>
              <a:buChar char="•"/>
            </a:pPr>
            <a:r>
              <a:rPr lang="en-US" sz="2400" dirty="0"/>
              <a:t>NWPR is being implemented nationwide, except for in the State of Colorado.</a:t>
            </a:r>
          </a:p>
          <a:p>
            <a:pPr lvl="1">
              <a:spcBef>
                <a:spcPts val="400"/>
              </a:spcBef>
              <a:buClr>
                <a:schemeClr val="accent1">
                  <a:lumMod val="75000"/>
                </a:schemeClr>
              </a:buClr>
              <a:buSzPct val="125000"/>
              <a:buFont typeface="Arial" panose="020B0604020202020204" pitchFamily="34" charset="0"/>
              <a:buChar char="•"/>
            </a:pPr>
            <a:r>
              <a:rPr lang="en-US" sz="2400" dirty="0"/>
              <a:t>New tools are being developed and will be publicly available for download on the EPA’s website in the near future:</a:t>
            </a:r>
          </a:p>
          <a:p>
            <a:pPr lvl="5">
              <a:lnSpc>
                <a:spcPct val="100000"/>
              </a:lnSpc>
              <a:spcBef>
                <a:spcPts val="0"/>
              </a:spcBef>
              <a:spcAft>
                <a:spcPts val="0"/>
              </a:spcAft>
              <a:buClr>
                <a:schemeClr val="accent1">
                  <a:lumMod val="75000"/>
                </a:schemeClr>
              </a:buClr>
              <a:buSzPct val="125000"/>
              <a:buFont typeface="Arial" panose="020B0604020202020204" pitchFamily="34" charset="0"/>
              <a:buChar char="•"/>
            </a:pPr>
            <a:r>
              <a:rPr lang="en-US" sz="2200" dirty="0"/>
              <a:t>Antecedent Precipitation Tool (APT)</a:t>
            </a:r>
          </a:p>
          <a:p>
            <a:pPr lvl="5">
              <a:lnSpc>
                <a:spcPct val="100000"/>
              </a:lnSpc>
              <a:spcBef>
                <a:spcPts val="0"/>
              </a:spcBef>
              <a:spcAft>
                <a:spcPts val="0"/>
              </a:spcAft>
              <a:buClr>
                <a:schemeClr val="accent1">
                  <a:lumMod val="75000"/>
                </a:schemeClr>
              </a:buClr>
              <a:buSzPct val="125000"/>
              <a:buFont typeface="Arial" panose="020B0604020202020204" pitchFamily="34" charset="0"/>
              <a:buChar char="•"/>
            </a:pPr>
            <a:r>
              <a:rPr lang="en-US" sz="2200" dirty="0"/>
              <a:t>Regionally-specific SDAMs will be released over time</a:t>
            </a:r>
          </a:p>
          <a:p>
            <a:pPr lvl="1">
              <a:lnSpc>
                <a:spcPct val="100000"/>
              </a:lnSpc>
              <a:spcBef>
                <a:spcPts val="0"/>
              </a:spcBef>
              <a:spcAft>
                <a:spcPts val="0"/>
              </a:spcAft>
              <a:buClr>
                <a:schemeClr val="accent1">
                  <a:lumMod val="75000"/>
                </a:schemeClr>
              </a:buClr>
              <a:buSzPct val="125000"/>
              <a:buFont typeface="Arial" panose="020B0604020202020204" pitchFamily="34" charset="0"/>
              <a:buChar char="•"/>
            </a:pPr>
            <a:r>
              <a:rPr lang="en-US" sz="2400" dirty="0"/>
              <a:t>EPA &amp; Army are working with DOI to use existing datasets to develop maps of jurisdictional waters</a:t>
            </a:r>
            <a:endParaRPr lang="en-US" sz="2600" dirty="0"/>
          </a:p>
          <a:p>
            <a:pPr lvl="1">
              <a:spcBef>
                <a:spcPts val="400"/>
              </a:spcBef>
              <a:buClr>
                <a:schemeClr val="accent1">
                  <a:lumMod val="75000"/>
                </a:schemeClr>
              </a:buClr>
              <a:buSzPct val="125000"/>
              <a:buFont typeface="Arial" panose="020B0604020202020204" pitchFamily="34" charset="0"/>
              <a:buChar char="•"/>
            </a:pPr>
            <a:r>
              <a:rPr lang="en-US" sz="2400" dirty="0"/>
              <a:t>Implementation guidance and memoranda</a:t>
            </a:r>
          </a:p>
        </p:txBody>
      </p:sp>
      <p:sp>
        <p:nvSpPr>
          <p:cNvPr id="5" name="Slide Number Placeholder 4">
            <a:extLst>
              <a:ext uri="{FF2B5EF4-FFF2-40B4-BE49-F238E27FC236}">
                <a16:creationId xmlns:a16="http://schemas.microsoft.com/office/drawing/2014/main" id="{EA8C0320-B1EB-4531-AD32-6C5CFCA8B14A}"/>
              </a:ext>
            </a:extLst>
          </p:cNvPr>
          <p:cNvSpPr>
            <a:spLocks noGrp="1"/>
          </p:cNvSpPr>
          <p:nvPr>
            <p:ph type="sldNum" sz="quarter" idx="12"/>
          </p:nvPr>
        </p:nvSpPr>
        <p:spPr/>
        <p:txBody>
          <a:bodyPr/>
          <a:lstStyle/>
          <a:p>
            <a:fld id="{B2D815F3-4149-4190-A986-33F0C90F9FEA}" type="slidenum">
              <a:rPr lang="en-US" smtClean="0"/>
              <a:pPr/>
              <a:t>12</a:t>
            </a:fld>
            <a:endParaRPr lang="en-US"/>
          </a:p>
        </p:txBody>
      </p:sp>
    </p:spTree>
    <p:extLst>
      <p:ext uri="{BB962C8B-B14F-4D97-AF65-F5344CB8AC3E}">
        <p14:creationId xmlns:p14="http://schemas.microsoft.com/office/powerpoint/2010/main" val="3635985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E4E59-2D1A-44BB-8C21-6B280C63B96B}"/>
              </a:ext>
            </a:extLst>
          </p:cNvPr>
          <p:cNvSpPr>
            <a:spLocks noGrp="1"/>
          </p:cNvSpPr>
          <p:nvPr>
            <p:ph type="title"/>
          </p:nvPr>
        </p:nvSpPr>
        <p:spPr/>
        <p:txBody>
          <a:bodyPr/>
          <a:lstStyle/>
          <a:p>
            <a:r>
              <a:rPr lang="en-US" b="1" dirty="0">
                <a:solidFill>
                  <a:schemeClr val="accent1">
                    <a:lumMod val="50000"/>
                  </a:schemeClr>
                </a:solidFill>
              </a:rPr>
              <a:t>For Further Information</a:t>
            </a:r>
          </a:p>
        </p:txBody>
      </p:sp>
      <p:sp>
        <p:nvSpPr>
          <p:cNvPr id="3" name="Content Placeholder 2">
            <a:extLst>
              <a:ext uri="{FF2B5EF4-FFF2-40B4-BE49-F238E27FC236}">
                <a16:creationId xmlns:a16="http://schemas.microsoft.com/office/drawing/2014/main" id="{1349544F-1F2A-4757-8BEE-648FDA2AC2DC}"/>
              </a:ext>
            </a:extLst>
          </p:cNvPr>
          <p:cNvSpPr>
            <a:spLocks noGrp="1"/>
          </p:cNvSpPr>
          <p:nvPr>
            <p:ph idx="1"/>
          </p:nvPr>
        </p:nvSpPr>
        <p:spPr>
          <a:xfrm>
            <a:off x="381000" y="1600200"/>
            <a:ext cx="8610600" cy="4648200"/>
          </a:xfrm>
        </p:spPr>
        <p:txBody>
          <a:bodyPr vert="horz" lIns="0" tIns="45720" rIns="0" bIns="45720" rtlCol="0" anchor="t">
            <a:normAutofit fontScale="92500" lnSpcReduction="10000"/>
          </a:bodyPr>
          <a:lstStyle/>
          <a:p>
            <a:endParaRPr lang="en-US" sz="2800" b="1" dirty="0"/>
          </a:p>
          <a:p>
            <a:pPr>
              <a:spcAft>
                <a:spcPts val="1200"/>
              </a:spcAft>
            </a:pPr>
            <a:r>
              <a:rPr lang="en-US" sz="3000" dirty="0"/>
              <a:t>Visit </a:t>
            </a:r>
            <a:r>
              <a:rPr lang="en-US" sz="3000" dirty="0">
                <a:solidFill>
                  <a:schemeClr val="accent2"/>
                </a:solidFill>
                <a:hlinkClick r:id="rId3">
                  <a:extLst>
                    <a:ext uri="{A12FA001-AC4F-418D-AE19-62706E023703}">
                      <ahyp:hlinkClr xmlns:ahyp="http://schemas.microsoft.com/office/drawing/2018/hyperlinkcolor" val="tx"/>
                    </a:ext>
                  </a:extLst>
                </a:hlinkClick>
              </a:rPr>
              <a:t>https://www.epa.gov/nwpr</a:t>
            </a:r>
            <a:r>
              <a:rPr lang="en-US" sz="3000" dirty="0">
                <a:solidFill>
                  <a:schemeClr val="accent2"/>
                </a:solidFill>
              </a:rPr>
              <a:t> </a:t>
            </a:r>
            <a:r>
              <a:rPr lang="en-US" sz="3000" dirty="0"/>
              <a:t>for more information about the final rule, including the pre-publication copy, supporting analyses, and fact sheets.</a:t>
            </a:r>
          </a:p>
          <a:p>
            <a:pPr>
              <a:spcAft>
                <a:spcPts val="1200"/>
              </a:spcAft>
            </a:pPr>
            <a:r>
              <a:rPr lang="en-US" sz="3000" dirty="0">
                <a:solidFill>
                  <a:schemeClr val="tx1"/>
                </a:solidFill>
              </a:rPr>
              <a:t>View the public webcast at - https://www.youtube.com/watch?v=dt_OoxYU0-M&amp;feature=youtu.be</a:t>
            </a:r>
          </a:p>
          <a:p>
            <a:pPr>
              <a:spcBef>
                <a:spcPts val="3600"/>
              </a:spcBef>
            </a:pPr>
            <a:r>
              <a:rPr lang="en-US" sz="3000" dirty="0"/>
              <a:t>Additional questions may be directed to the EPA at: </a:t>
            </a:r>
            <a:r>
              <a:rPr lang="en-US" sz="3000" dirty="0">
                <a:solidFill>
                  <a:schemeClr val="accent2"/>
                </a:solidFill>
                <a:hlinkClick r:id="rId4">
                  <a:extLst>
                    <a:ext uri="{A12FA001-AC4F-418D-AE19-62706E023703}">
                      <ahyp:hlinkClr xmlns:ahyp="http://schemas.microsoft.com/office/drawing/2018/hyperlinkcolor" val="tx"/>
                    </a:ext>
                  </a:extLst>
                </a:hlinkClick>
              </a:rPr>
              <a:t>CWAwotus@epa.gov</a:t>
            </a:r>
            <a:r>
              <a:rPr lang="en-US" sz="3000" dirty="0">
                <a:solidFill>
                  <a:schemeClr val="accent2"/>
                </a:solidFill>
              </a:rPr>
              <a:t> </a:t>
            </a:r>
            <a:r>
              <a:rPr lang="en-US" sz="3000" dirty="0"/>
              <a:t>or to the Corps at: </a:t>
            </a:r>
            <a:r>
              <a:rPr lang="en-US" sz="3000" dirty="0">
                <a:solidFill>
                  <a:schemeClr val="accent2"/>
                </a:solidFill>
                <a:hlinkClick r:id="rId5">
                  <a:extLst>
                    <a:ext uri="{A12FA001-AC4F-418D-AE19-62706E023703}">
                      <ahyp:hlinkClr xmlns:ahyp="http://schemas.microsoft.com/office/drawing/2018/hyperlinkcolor" val="tx"/>
                    </a:ext>
                  </a:extLst>
                </a:hlinkClick>
              </a:rPr>
              <a:t>USACE_CWA_Rule@usace.army.mil</a:t>
            </a:r>
            <a:r>
              <a:rPr lang="en-US" sz="3000" dirty="0">
                <a:solidFill>
                  <a:schemeClr val="tx1"/>
                </a:solidFill>
              </a:rPr>
              <a:t>.</a:t>
            </a:r>
            <a:endParaRPr lang="en-US" sz="3000" dirty="0">
              <a:solidFill>
                <a:schemeClr val="tx1"/>
              </a:solidFill>
              <a:cs typeface="Calibri"/>
            </a:endParaRPr>
          </a:p>
          <a:p>
            <a:pPr marL="0" indent="0">
              <a:buNone/>
            </a:pPr>
            <a:endParaRPr lang="en-US" dirty="0"/>
          </a:p>
        </p:txBody>
      </p:sp>
      <p:sp>
        <p:nvSpPr>
          <p:cNvPr id="5" name="Slide Number Placeholder 4">
            <a:extLst>
              <a:ext uri="{FF2B5EF4-FFF2-40B4-BE49-F238E27FC236}">
                <a16:creationId xmlns:a16="http://schemas.microsoft.com/office/drawing/2014/main" id="{1CDE0D9A-3140-402B-B618-8EB1FABCACE4}"/>
              </a:ext>
            </a:extLst>
          </p:cNvPr>
          <p:cNvSpPr>
            <a:spLocks noGrp="1"/>
          </p:cNvSpPr>
          <p:nvPr>
            <p:ph type="sldNum" sz="quarter" idx="12"/>
          </p:nvPr>
        </p:nvSpPr>
        <p:spPr/>
        <p:txBody>
          <a:bodyPr/>
          <a:lstStyle/>
          <a:p>
            <a:fld id="{B2D815F3-4149-4190-A986-33F0C90F9FEA}" type="slidenum">
              <a:rPr lang="en-US" smtClean="0"/>
              <a:pPr/>
              <a:t>13</a:t>
            </a:fld>
            <a:endParaRPr lang="en-US"/>
          </a:p>
        </p:txBody>
      </p:sp>
    </p:spTree>
    <p:extLst>
      <p:ext uri="{BB962C8B-B14F-4D97-AF65-F5344CB8AC3E}">
        <p14:creationId xmlns:p14="http://schemas.microsoft.com/office/powerpoint/2010/main" val="2846522794"/>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_rels/item76.xml.rels><?xml version="1.0" encoding="UTF-8" standalone="yes"?>
<Relationships xmlns="http://schemas.openxmlformats.org/package/2006/relationships"><Relationship Id="rId1" Type="http://schemas.openxmlformats.org/officeDocument/2006/relationships/customXmlProps" Target="itemProps76.xml"/></Relationships>
</file>

<file path=customXml/_rels/item77.xml.rels><?xml version="1.0" encoding="UTF-8" standalone="yes"?>
<Relationships xmlns="http://schemas.openxmlformats.org/package/2006/relationships"><Relationship Id="rId1" Type="http://schemas.openxmlformats.org/officeDocument/2006/relationships/customXmlProps" Target="itemProps77.xml"/></Relationships>
</file>

<file path=customXml/_rels/item78.xml.rels><?xml version="1.0" encoding="UTF-8" standalone="yes"?>
<Relationships xmlns="http://schemas.openxmlformats.org/package/2006/relationships"><Relationship Id="rId1" Type="http://schemas.openxmlformats.org/officeDocument/2006/relationships/customXmlProps" Target="itemProps78.xml"/></Relationships>
</file>

<file path=customXml/_rels/item79.xml.rels><?xml version="1.0" encoding="UTF-8" standalone="yes"?>
<Relationships xmlns="http://schemas.openxmlformats.org/package/2006/relationships"><Relationship Id="rId1" Type="http://schemas.openxmlformats.org/officeDocument/2006/relationships/customXmlProps" Target="itemProps79.xml"/></Relationships>
</file>

<file path=customXml/_rels/item80.xml.rels><?xml version="1.0" encoding="UTF-8" standalone="yes"?>
<Relationships xmlns="http://schemas.openxmlformats.org/package/2006/relationships"><Relationship Id="rId1" Type="http://schemas.openxmlformats.org/officeDocument/2006/relationships/customXmlProps" Target="itemProps80.xml"/></Relationships>
</file>

<file path=customXml/_rels/item81.xml.rels><?xml version="1.0" encoding="UTF-8" standalone="yes"?>
<Relationships xmlns="http://schemas.openxmlformats.org/package/2006/relationships"><Relationship Id="rId1" Type="http://schemas.openxmlformats.org/officeDocument/2006/relationships/customXmlProps" Target="itemProps81.xml"/></Relationships>
</file>

<file path=customXml/_rels/item82.xml.rels><?xml version="1.0" encoding="UTF-8" standalone="yes"?>
<Relationships xmlns="http://schemas.openxmlformats.org/package/2006/relationships"><Relationship Id="rId1" Type="http://schemas.openxmlformats.org/officeDocument/2006/relationships/customXmlProps" Target="itemProps82.xml"/></Relationships>
</file>

<file path=customXml/_rels/item83.xml.rels><?xml version="1.0" encoding="UTF-8" standalone="yes"?>
<Relationships xmlns="http://schemas.openxmlformats.org/package/2006/relationships"><Relationship Id="rId1" Type="http://schemas.openxmlformats.org/officeDocument/2006/relationships/customXmlProps" Target="itemProps83.xml"/></Relationships>
</file>

<file path=customXml/_rels/item84.xml.rels><?xml version="1.0" encoding="UTF-8" standalone="yes"?>
<Relationships xmlns="http://schemas.openxmlformats.org/package/2006/relationships"><Relationship Id="rId1" Type="http://schemas.openxmlformats.org/officeDocument/2006/relationships/customXmlProps" Target="itemProps84.xml"/></Relationships>
</file>

<file path=customXml/_rels/item85.xml.rels><?xml version="1.0" encoding="UTF-8" standalone="yes"?>
<Relationships xmlns="http://schemas.openxmlformats.org/package/2006/relationships"><Relationship Id="rId1" Type="http://schemas.openxmlformats.org/officeDocument/2006/relationships/customXmlProps" Target="itemProps85.xml"/></Relationships>
</file>

<file path=customXml/_rels/item86.xml.rels><?xml version="1.0" encoding="UTF-8" standalone="yes"?>
<Relationships xmlns="http://schemas.openxmlformats.org/package/2006/relationships"><Relationship Id="rId1" Type="http://schemas.openxmlformats.org/officeDocument/2006/relationships/customXmlProps" Target="itemProps86.xml"/></Relationships>
</file>

<file path=customXml/_rels/item87.xml.rels><?xml version="1.0" encoding="UTF-8" standalone="yes"?>
<Relationships xmlns="http://schemas.openxmlformats.org/package/2006/relationships"><Relationship Id="rId1" Type="http://schemas.openxmlformats.org/officeDocument/2006/relationships/customXmlProps" Target="itemProps87.xml"/></Relationships>
</file>

<file path=customXml/_rels/item88.xml.rels><?xml version="1.0" encoding="UTF-8" standalone="yes"?>
<Relationships xmlns="http://schemas.openxmlformats.org/package/2006/relationships"><Relationship Id="rId1" Type="http://schemas.openxmlformats.org/officeDocument/2006/relationships/customXmlProps" Target="itemProps88.xml"/></Relationships>
</file>

<file path=customXml/_rels/item89.xml.rels><?xml version="1.0" encoding="UTF-8" standalone="yes"?>
<Relationships xmlns="http://schemas.openxmlformats.org/package/2006/relationships"><Relationship Id="rId1" Type="http://schemas.openxmlformats.org/officeDocument/2006/relationships/customXmlProps" Target="itemProps89.xml"/></Relationships>
</file>

<file path=customXml/_rels/item90.xml.rels><?xml version="1.0" encoding="UTF-8" standalone="yes"?>
<Relationships xmlns="http://schemas.openxmlformats.org/package/2006/relationships"><Relationship Id="rId1" Type="http://schemas.openxmlformats.org/officeDocument/2006/relationships/customXmlProps" Target="itemProps90.xml"/></Relationships>
</file>

<file path=customXml/_rels/item91.xml.rels><?xml version="1.0" encoding="UTF-8" standalone="yes"?>
<Relationships xmlns="http://schemas.openxmlformats.org/package/2006/relationships"><Relationship Id="rId1" Type="http://schemas.openxmlformats.org/officeDocument/2006/relationships/customXmlProps" Target="itemProps91.xml"/></Relationships>
</file>

<file path=customXml/_rels/item92.xml.rels><?xml version="1.0" encoding="UTF-8" standalone="yes"?>
<Relationships xmlns="http://schemas.openxmlformats.org/package/2006/relationships"><Relationship Id="rId1" Type="http://schemas.openxmlformats.org/officeDocument/2006/relationships/customXmlProps" Target="itemProps92.xml"/></Relationships>
</file>

<file path=customXml/_rels/item93.xml.rels><?xml version="1.0" encoding="UTF-8" standalone="yes"?>
<Relationships xmlns="http://schemas.openxmlformats.org/package/2006/relationships"><Relationship Id="rId1" Type="http://schemas.openxmlformats.org/officeDocument/2006/relationships/customXmlProps" Target="itemProps93.xml"/></Relationships>
</file>

<file path=customXml/_rels/item94.xml.rels><?xml version="1.0" encoding="UTF-8" standalone="yes"?>
<Relationships xmlns="http://schemas.openxmlformats.org/package/2006/relationships"><Relationship Id="rId1" Type="http://schemas.openxmlformats.org/officeDocument/2006/relationships/customXmlProps" Target="itemProps94.xml"/></Relationships>
</file>

<file path=customXml/_rels/item95.xml.rels><?xml version="1.0" encoding="UTF-8" standalone="yes"?>
<Relationships xmlns="http://schemas.openxmlformats.org/package/2006/relationships"><Relationship Id="rId1" Type="http://schemas.openxmlformats.org/officeDocument/2006/relationships/customXmlProps" Target="itemProps95.xml"/></Relationships>
</file>

<file path=customXml/_rels/item96.xml.rels><?xml version="1.0" encoding="UTF-8" standalone="yes"?>
<Relationships xmlns="http://schemas.openxmlformats.org/package/2006/relationships"><Relationship Id="rId1" Type="http://schemas.openxmlformats.org/officeDocument/2006/relationships/customXmlProps" Target="itemProps96.xml"/></Relationships>
</file>

<file path=customXml/_rels/item97.xml.rels><?xml version="1.0" encoding="UTF-8" standalone="yes"?>
<Relationships xmlns="http://schemas.openxmlformats.org/package/2006/relationships"><Relationship Id="rId1" Type="http://schemas.openxmlformats.org/officeDocument/2006/relationships/customXmlProps" Target="itemProps97.xml"/></Relationships>
</file>

<file path=customXml/_rels/item98.xml.rels><?xml version="1.0" encoding="UTF-8" standalone="yes"?>
<Relationships xmlns="http://schemas.openxmlformats.org/package/2006/relationships"><Relationship Id="rId1" Type="http://schemas.openxmlformats.org/officeDocument/2006/relationships/customXmlProps" Target="itemProps98.xml"/></Relationships>
</file>

<file path=customXml/_rels/item99.xml.rels><?xml version="1.0" encoding="UTF-8" standalone="yes"?>
<Relationships xmlns="http://schemas.openxmlformats.org/package/2006/relationships"><Relationship Id="rId1" Type="http://schemas.openxmlformats.org/officeDocument/2006/relationships/customXmlProps" Target="itemProps99.xml"/></Relationships>
</file>

<file path=customXml/_rels/item100.xml.rels><?xml version="1.0" encoding="UTF-8" standalone="yes"?>
<Relationships xmlns="http://schemas.openxmlformats.org/package/2006/relationships"><Relationship Id="rId1" Type="http://schemas.openxmlformats.org/officeDocument/2006/relationships/customXmlProps" Target="itemProps100.xml"/></Relationships>
</file>

<file path=customXml/_rels/item101.xml.rels><?xml version="1.0" encoding="UTF-8" standalone="yes"?>
<Relationships xmlns="http://schemas.openxmlformats.org/package/2006/relationships"><Relationship Id="rId1" Type="http://schemas.openxmlformats.org/officeDocument/2006/relationships/customXmlProps" Target="itemProps101.xml"/></Relationships>
</file>

<file path=customXml/_rels/item102.xml.rels><?xml version="1.0" encoding="UTF-8" standalone="yes"?>
<Relationships xmlns="http://schemas.openxmlformats.org/package/2006/relationships"><Relationship Id="rId1" Type="http://schemas.openxmlformats.org/officeDocument/2006/relationships/customXmlProps" Target="itemProps102.xml"/></Relationships>
</file>

<file path=customXml/_rels/item103.xml.rels><?xml version="1.0" encoding="UTF-8" standalone="yes"?>
<Relationships xmlns="http://schemas.openxmlformats.org/package/2006/relationships"><Relationship Id="rId1" Type="http://schemas.openxmlformats.org/officeDocument/2006/relationships/customXmlProps" Target="itemProps103.xml"/></Relationships>
</file>

<file path=customXml/_rels/item104.xml.rels><?xml version="1.0" encoding="UTF-8" standalone="yes"?>
<Relationships xmlns="http://schemas.openxmlformats.org/package/2006/relationships"><Relationship Id="rId1" Type="http://schemas.openxmlformats.org/officeDocument/2006/relationships/customXmlProps" Target="itemProps104.xml"/></Relationships>
</file>

<file path=customXml/_rels/item105.xml.rels><?xml version="1.0" encoding="UTF-8" standalone="yes"?>
<Relationships xmlns="http://schemas.openxmlformats.org/package/2006/relationships"><Relationship Id="rId1" Type="http://schemas.openxmlformats.org/officeDocument/2006/relationships/customXmlProps" Target="itemProps105.xml"/></Relationships>
</file>

<file path=customXml/_rels/item106.xml.rels><?xml version="1.0" encoding="UTF-8" standalone="yes"?>
<Relationships xmlns="http://schemas.openxmlformats.org/package/2006/relationships"><Relationship Id="rId1" Type="http://schemas.openxmlformats.org/officeDocument/2006/relationships/customXmlProps" Target="itemProps106.xml"/></Relationships>
</file>

<file path=customXml/_rels/item107.xml.rels><?xml version="1.0" encoding="UTF-8" standalone="yes"?>
<Relationships xmlns="http://schemas.openxmlformats.org/package/2006/relationships"><Relationship Id="rId1" Type="http://schemas.openxmlformats.org/officeDocument/2006/relationships/customXmlProps" Target="itemProps107.xml"/></Relationships>
</file>

<file path=customXml/_rels/item108.xml.rels><?xml version="1.0" encoding="UTF-8" standalone="yes"?>
<Relationships xmlns="http://schemas.openxmlformats.org/package/2006/relationships"><Relationship Id="rId1" Type="http://schemas.openxmlformats.org/officeDocument/2006/relationships/customXmlProps" Target="itemProps108.xml"/></Relationships>
</file>

<file path=customXml/_rels/item109.xml.rels><?xml version="1.0" encoding="UTF-8" standalone="yes"?>
<Relationships xmlns="http://schemas.openxmlformats.org/package/2006/relationships"><Relationship Id="rId1" Type="http://schemas.openxmlformats.org/officeDocument/2006/relationships/customXmlProps" Target="itemProps109.xml"/></Relationships>
</file>

<file path=customXml/_rels/item110.xml.rels><?xml version="1.0" encoding="UTF-8" standalone="yes"?>
<Relationships xmlns="http://schemas.openxmlformats.org/package/2006/relationships"><Relationship Id="rId1" Type="http://schemas.openxmlformats.org/officeDocument/2006/relationships/customXmlProps" Target="itemProps110.xml"/></Relationships>
</file>

<file path=customXml/_rels/item111.xml.rels><?xml version="1.0" encoding="UTF-8" standalone="yes"?>
<Relationships xmlns="http://schemas.openxmlformats.org/package/2006/relationships"><Relationship Id="rId1" Type="http://schemas.openxmlformats.org/officeDocument/2006/relationships/customXmlProps" Target="itemProps111.xml"/></Relationships>
</file>

<file path=customXml/_rels/item112.xml.rels><?xml version="1.0" encoding="UTF-8" standalone="yes"?>
<Relationships xmlns="http://schemas.openxmlformats.org/package/2006/relationships"><Relationship Id="rId1" Type="http://schemas.openxmlformats.org/officeDocument/2006/relationships/customXmlProps" Target="itemProps112.xml"/></Relationships>
</file>

<file path=customXml/_rels/item113.xml.rels><?xml version="1.0" encoding="UTF-8" standalone="yes"?>
<Relationships xmlns="http://schemas.openxmlformats.org/package/2006/relationships"><Relationship Id="rId1" Type="http://schemas.openxmlformats.org/officeDocument/2006/relationships/customXmlProps" Target="itemProps113.xml"/></Relationships>
</file>

<file path=customXml/_rels/item114.xml.rels><?xml version="1.0" encoding="UTF-8" standalone="yes"?>
<Relationships xmlns="http://schemas.openxmlformats.org/package/2006/relationships"><Relationship Id="rId1" Type="http://schemas.openxmlformats.org/officeDocument/2006/relationships/customXmlProps" Target="itemProps114.xml"/></Relationships>
</file>

<file path=customXml/_rels/item115.xml.rels><?xml version="1.0" encoding="UTF-8" standalone="yes"?>
<Relationships xmlns="http://schemas.openxmlformats.org/package/2006/relationships"><Relationship Id="rId1" Type="http://schemas.openxmlformats.org/officeDocument/2006/relationships/customXmlProps" Target="itemProps115.xml"/></Relationships>
</file>

<file path=customXml/_rels/item116.xml.rels><?xml version="1.0" encoding="UTF-8" standalone="yes"?>
<Relationships xmlns="http://schemas.openxmlformats.org/package/2006/relationships"><Relationship Id="rId1" Type="http://schemas.openxmlformats.org/officeDocument/2006/relationships/customXmlProps" Target="itemProps116.xml"/></Relationships>
</file>

<file path=customXml/_rels/item117.xml.rels><?xml version="1.0" encoding="UTF-8" standalone="yes"?>
<Relationships xmlns="http://schemas.openxmlformats.org/package/2006/relationships"><Relationship Id="rId1" Type="http://schemas.openxmlformats.org/officeDocument/2006/relationships/customXmlProps" Target="itemProps117.xml"/></Relationships>
</file>

<file path=customXml/_rels/item118.xml.rels><?xml version="1.0" encoding="UTF-8" standalone="yes"?>
<Relationships xmlns="http://schemas.openxmlformats.org/package/2006/relationships"><Relationship Id="rId1" Type="http://schemas.openxmlformats.org/officeDocument/2006/relationships/customXmlProps" Target="itemProps118.xml"/></Relationships>
</file>

<file path=customXml/_rels/item119.xml.rels><?xml version="1.0" encoding="UTF-8" standalone="yes"?>
<Relationships xmlns="http://schemas.openxmlformats.org/package/2006/relationships"><Relationship Id="rId1" Type="http://schemas.openxmlformats.org/officeDocument/2006/relationships/customXmlProps" Target="itemProps119.xml"/></Relationships>
</file>

<file path=customXml/_rels/item120.xml.rels><?xml version="1.0" encoding="UTF-8" standalone="yes"?>
<Relationships xmlns="http://schemas.openxmlformats.org/package/2006/relationships"><Relationship Id="rId1" Type="http://schemas.openxmlformats.org/officeDocument/2006/relationships/customXmlProps" Target="itemProps120.xml"/></Relationships>
</file>

<file path=customXml/_rels/item121.xml.rels><?xml version="1.0" encoding="UTF-8" standalone="yes"?>
<Relationships xmlns="http://schemas.openxmlformats.org/package/2006/relationships"><Relationship Id="rId1" Type="http://schemas.openxmlformats.org/officeDocument/2006/relationships/customXmlProps" Target="itemProps121.xml"/></Relationships>
</file>

<file path=customXml/_rels/item122.xml.rels><?xml version="1.0" encoding="UTF-8" standalone="yes"?>
<Relationships xmlns="http://schemas.openxmlformats.org/package/2006/relationships"><Relationship Id="rId1" Type="http://schemas.openxmlformats.org/officeDocument/2006/relationships/customXmlProps" Target="itemProps122.xml"/></Relationships>
</file>

<file path=customXml/_rels/item123.xml.rels><?xml version="1.0" encoding="UTF-8" standalone="yes"?>
<Relationships xmlns="http://schemas.openxmlformats.org/package/2006/relationships"><Relationship Id="rId1" Type="http://schemas.openxmlformats.org/officeDocument/2006/relationships/customXmlProps" Target="itemProps123.xml"/></Relationships>
</file>

<file path=customXml/_rels/item124.xml.rels><?xml version="1.0" encoding="UTF-8" standalone="yes"?>
<Relationships xmlns="http://schemas.openxmlformats.org/package/2006/relationships"><Relationship Id="rId1" Type="http://schemas.openxmlformats.org/officeDocument/2006/relationships/customXmlProps" Target="itemProps124.xml"/></Relationships>
</file>

<file path=customXml/_rels/item125.xml.rels><?xml version="1.0" encoding="UTF-8" standalone="yes"?>
<Relationships xmlns="http://schemas.openxmlformats.org/package/2006/relationships"><Relationship Id="rId1" Type="http://schemas.openxmlformats.org/officeDocument/2006/relationships/customXmlProps" Target="itemProps125.xml"/></Relationships>
</file>

<file path=customXml/_rels/item126.xml.rels><?xml version="1.0" encoding="UTF-8" standalone="yes"?>
<Relationships xmlns="http://schemas.openxmlformats.org/package/2006/relationships"><Relationship Id="rId1" Type="http://schemas.openxmlformats.org/officeDocument/2006/relationships/customXmlProps" Target="itemProps126.xml"/></Relationships>
</file>

<file path=customXml/_rels/item127.xml.rels><?xml version="1.0" encoding="UTF-8" standalone="yes"?>
<Relationships xmlns="http://schemas.openxmlformats.org/package/2006/relationships"><Relationship Id="rId1" Type="http://schemas.openxmlformats.org/officeDocument/2006/relationships/customXmlProps" Target="itemProps127.xml"/></Relationships>
</file>

<file path=customXml/_rels/item128.xml.rels><?xml version="1.0" encoding="UTF-8" standalone="yes"?>
<Relationships xmlns="http://schemas.openxmlformats.org/package/2006/relationships"><Relationship Id="rId1" Type="http://schemas.openxmlformats.org/officeDocument/2006/relationships/customXmlProps" Target="itemProps128.xml"/></Relationships>
</file>

<file path=customXml/_rels/item129.xml.rels><?xml version="1.0" encoding="UTF-8" standalone="yes"?>
<Relationships xmlns="http://schemas.openxmlformats.org/package/2006/relationships"><Relationship Id="rId1" Type="http://schemas.openxmlformats.org/officeDocument/2006/relationships/customXmlProps" Target="itemProps129.xml"/></Relationships>
</file>

<file path=customXml/_rels/item130.xml.rels><?xml version="1.0" encoding="UTF-8" standalone="yes"?>
<Relationships xmlns="http://schemas.openxmlformats.org/package/2006/relationships"><Relationship Id="rId1" Type="http://schemas.openxmlformats.org/officeDocument/2006/relationships/customXmlProps" Target="itemProps130.xml"/></Relationships>
</file>

<file path=customXml/_rels/item131.xml.rels><?xml version="1.0" encoding="UTF-8" standalone="yes"?>
<Relationships xmlns="http://schemas.openxmlformats.org/package/2006/relationships"><Relationship Id="rId1" Type="http://schemas.openxmlformats.org/officeDocument/2006/relationships/customXmlProps" Target="itemProps131.xml"/></Relationships>
</file>

<file path=customXml/_rels/item132.xml.rels><?xml version="1.0" encoding="UTF-8" standalone="yes"?>
<Relationships xmlns="http://schemas.openxmlformats.org/package/2006/relationships"><Relationship Id="rId1" Type="http://schemas.openxmlformats.org/officeDocument/2006/relationships/customXmlProps" Target="itemProps132.xml"/></Relationships>
</file>

<file path=customXml/_rels/item133.xml.rels><?xml version="1.0" encoding="UTF-8" standalone="yes"?>
<Relationships xmlns="http://schemas.openxmlformats.org/package/2006/relationships"><Relationship Id="rId1" Type="http://schemas.openxmlformats.org/officeDocument/2006/relationships/customXmlProps" Target="itemProps133.xml"/></Relationships>
</file>

<file path=customXml/_rels/item134.xml.rels><?xml version="1.0" encoding="UTF-8" standalone="yes"?>
<Relationships xmlns="http://schemas.openxmlformats.org/package/2006/relationships"><Relationship Id="rId1" Type="http://schemas.openxmlformats.org/officeDocument/2006/relationships/customXmlProps" Target="itemProps134.xml"/></Relationships>
</file>

<file path=customXml/_rels/item135.xml.rels><?xml version="1.0" encoding="UTF-8" standalone="yes"?>
<Relationships xmlns="http://schemas.openxmlformats.org/package/2006/relationships"><Relationship Id="rId1" Type="http://schemas.openxmlformats.org/officeDocument/2006/relationships/customXmlProps" Target="itemProps135.xml"/></Relationships>
</file>

<file path=customXml/_rels/item136.xml.rels><?xml version="1.0" encoding="UTF-8" standalone="yes"?>
<Relationships xmlns="http://schemas.openxmlformats.org/package/2006/relationships"><Relationship Id="rId1" Type="http://schemas.openxmlformats.org/officeDocument/2006/relationships/customXmlProps" Target="itemProps136.xml"/></Relationships>
</file>

<file path=customXml/_rels/item137.xml.rels><?xml version="1.0" encoding="UTF-8" standalone="yes"?>
<Relationships xmlns="http://schemas.openxmlformats.org/package/2006/relationships"><Relationship Id="rId1" Type="http://schemas.openxmlformats.org/officeDocument/2006/relationships/customXmlProps" Target="itemProps137.xml"/></Relationships>
</file>

<file path=customXml/_rels/item138.xml.rels><?xml version="1.0" encoding="UTF-8" standalone="yes"?>
<Relationships xmlns="http://schemas.openxmlformats.org/package/2006/relationships"><Relationship Id="rId1" Type="http://schemas.openxmlformats.org/officeDocument/2006/relationships/customXmlProps" Target="itemProps138.xml"/></Relationships>
</file>

<file path=customXml/_rels/item139.xml.rels><?xml version="1.0" encoding="UTF-8" standalone="yes"?>
<Relationships xmlns="http://schemas.openxmlformats.org/package/2006/relationships"><Relationship Id="rId1" Type="http://schemas.openxmlformats.org/officeDocument/2006/relationships/customXmlProps" Target="itemProps139.xml"/></Relationships>
</file>

<file path=customXml/_rels/item140.xml.rels><?xml version="1.0" encoding="UTF-8" standalone="yes"?>
<Relationships xmlns="http://schemas.openxmlformats.org/package/2006/relationships"><Relationship Id="rId1" Type="http://schemas.openxmlformats.org/officeDocument/2006/relationships/customXmlProps" Target="itemProps140.xml"/></Relationships>
</file>

<file path=customXml/_rels/item141.xml.rels><?xml version="1.0" encoding="UTF-8" standalone="yes"?>
<Relationships xmlns="http://schemas.openxmlformats.org/package/2006/relationships"><Relationship Id="rId1" Type="http://schemas.openxmlformats.org/officeDocument/2006/relationships/customXmlProps" Target="itemProps141.xml"/></Relationships>
</file>

<file path=customXml/_rels/item142.xml.rels><?xml version="1.0" encoding="UTF-8" standalone="yes"?>
<Relationships xmlns="http://schemas.openxmlformats.org/package/2006/relationships"><Relationship Id="rId1" Type="http://schemas.openxmlformats.org/officeDocument/2006/relationships/customXmlProps" Target="itemProps142.xml"/></Relationships>
</file>

<file path=customXml/_rels/item143.xml.rels><?xml version="1.0" encoding="UTF-8" standalone="yes"?>
<Relationships xmlns="http://schemas.openxmlformats.org/package/2006/relationships"><Relationship Id="rId1" Type="http://schemas.openxmlformats.org/officeDocument/2006/relationships/customXmlProps" Target="itemProps143.xml"/></Relationships>
</file>

<file path=customXml/_rels/item144.xml.rels><?xml version="1.0" encoding="UTF-8" standalone="yes"?>
<Relationships xmlns="http://schemas.openxmlformats.org/package/2006/relationships"><Relationship Id="rId1" Type="http://schemas.openxmlformats.org/officeDocument/2006/relationships/customXmlProps" Target="itemProps144.xml"/></Relationships>
</file>

<file path=customXml/_rels/item145.xml.rels><?xml version="1.0" encoding="UTF-8" standalone="yes"?>
<Relationships xmlns="http://schemas.openxmlformats.org/package/2006/relationships"><Relationship Id="rId1" Type="http://schemas.openxmlformats.org/officeDocument/2006/relationships/customXmlProps" Target="itemProps145.xml"/></Relationships>
</file>

<file path=customXml/_rels/item146.xml.rels><?xml version="1.0" encoding="UTF-8" standalone="yes"?>
<Relationships xmlns="http://schemas.openxmlformats.org/package/2006/relationships"><Relationship Id="rId1" Type="http://schemas.openxmlformats.org/officeDocument/2006/relationships/customXmlProps" Target="itemProps146.xml"/></Relationships>
</file>

<file path=customXml/_rels/item147.xml.rels><?xml version="1.0" encoding="UTF-8" standalone="yes"?>
<Relationships xmlns="http://schemas.openxmlformats.org/package/2006/relationships"><Relationship Id="rId1" Type="http://schemas.openxmlformats.org/officeDocument/2006/relationships/customXmlProps" Target="itemProps147.xml"/></Relationships>
</file>

<file path=customXml/_rels/item148.xml.rels><?xml version="1.0" encoding="UTF-8" standalone="yes"?>
<Relationships xmlns="http://schemas.openxmlformats.org/package/2006/relationships"><Relationship Id="rId1" Type="http://schemas.openxmlformats.org/officeDocument/2006/relationships/customXmlProps" Target="itemProps148.xml"/></Relationships>
</file>

<file path=customXml/_rels/item149.xml.rels><?xml version="1.0" encoding="UTF-8" standalone="yes"?>
<Relationships xmlns="http://schemas.openxmlformats.org/package/2006/relationships"><Relationship Id="rId1" Type="http://schemas.openxmlformats.org/officeDocument/2006/relationships/customXmlProps" Target="itemProps149.xml"/></Relationships>
</file>

<file path=customXml/_rels/item150.xml.rels><?xml version="1.0" encoding="UTF-8" standalone="yes"?>
<Relationships xmlns="http://schemas.openxmlformats.org/package/2006/relationships"><Relationship Id="rId1" Type="http://schemas.openxmlformats.org/officeDocument/2006/relationships/customXmlProps" Target="itemProps150.xml"/></Relationships>
</file>

<file path=customXml/_rels/item151.xml.rels><?xml version="1.0" encoding="UTF-8" standalone="yes"?>
<Relationships xmlns="http://schemas.openxmlformats.org/package/2006/relationships"><Relationship Id="rId1" Type="http://schemas.openxmlformats.org/officeDocument/2006/relationships/customXmlProps" Target="itemProps151.xml"/></Relationships>
</file>

<file path=customXml/_rels/item152.xml.rels><?xml version="1.0" encoding="UTF-8" standalone="yes"?>
<Relationships xmlns="http://schemas.openxmlformats.org/package/2006/relationships"><Relationship Id="rId1" Type="http://schemas.openxmlformats.org/officeDocument/2006/relationships/customXmlProps" Target="itemProps152.xml"/></Relationships>
</file>

<file path=customXml/_rels/item153.xml.rels><?xml version="1.0" encoding="UTF-8" standalone="yes"?>
<Relationships xmlns="http://schemas.openxmlformats.org/package/2006/relationships"><Relationship Id="rId1" Type="http://schemas.openxmlformats.org/officeDocument/2006/relationships/customXmlProps" Target="itemProps153.xml"/></Relationships>
</file>

<file path=customXml/_rels/item154.xml.rels><?xml version="1.0" encoding="UTF-8" standalone="yes"?>
<Relationships xmlns="http://schemas.openxmlformats.org/package/2006/relationships"><Relationship Id="rId1" Type="http://schemas.openxmlformats.org/officeDocument/2006/relationships/customXmlProps" Target="itemProps154.xml"/></Relationships>
</file>

<file path=customXml/_rels/item155.xml.rels><?xml version="1.0" encoding="UTF-8" standalone="yes"?>
<Relationships xmlns="http://schemas.openxmlformats.org/package/2006/relationships"><Relationship Id="rId1" Type="http://schemas.openxmlformats.org/officeDocument/2006/relationships/customXmlProps" Target="itemProps155.xml"/></Relationships>
</file>

<file path=customXml/_rels/item156.xml.rels><?xml version="1.0" encoding="UTF-8" standalone="yes"?>
<Relationships xmlns="http://schemas.openxmlformats.org/package/2006/relationships"><Relationship Id="rId1" Type="http://schemas.openxmlformats.org/officeDocument/2006/relationships/customXmlProps" Target="itemProps156.xml"/></Relationships>
</file>

<file path=customXml/_rels/item157.xml.rels><?xml version="1.0" encoding="UTF-8" standalone="yes"?>
<Relationships xmlns="http://schemas.openxmlformats.org/package/2006/relationships"><Relationship Id="rId1" Type="http://schemas.openxmlformats.org/officeDocument/2006/relationships/customXmlProps" Target="itemProps157.xml"/></Relationships>
</file>

<file path=customXml/_rels/item158.xml.rels><?xml version="1.0" encoding="UTF-8" standalone="yes"?>
<Relationships xmlns="http://schemas.openxmlformats.org/package/2006/relationships"><Relationship Id="rId1" Type="http://schemas.openxmlformats.org/officeDocument/2006/relationships/customXmlProps" Target="itemProps158.xml"/></Relationships>
</file>

<file path=customXml/_rels/item159.xml.rels><?xml version="1.0" encoding="UTF-8" standalone="yes"?>
<Relationships xmlns="http://schemas.openxmlformats.org/package/2006/relationships"><Relationship Id="rId1" Type="http://schemas.openxmlformats.org/officeDocument/2006/relationships/customXmlProps" Target="itemProps159.xml"/></Relationships>
</file>

<file path=customXml/_rels/item160.xml.rels><?xml version="1.0" encoding="UTF-8" standalone="yes"?>
<Relationships xmlns="http://schemas.openxmlformats.org/package/2006/relationships"><Relationship Id="rId1" Type="http://schemas.openxmlformats.org/officeDocument/2006/relationships/customXmlProps" Target="itemProps160.xml"/></Relationships>
</file>

<file path=customXml/_rels/item161.xml.rels><?xml version="1.0" encoding="UTF-8" standalone="yes"?>
<Relationships xmlns="http://schemas.openxmlformats.org/package/2006/relationships"><Relationship Id="rId1" Type="http://schemas.openxmlformats.org/officeDocument/2006/relationships/customXmlProps" Target="itemProps161.xml"/></Relationships>
</file>

<file path=customXml/_rels/item162.xml.rels><?xml version="1.0" encoding="UTF-8" standalone="yes"?>
<Relationships xmlns="http://schemas.openxmlformats.org/package/2006/relationships"><Relationship Id="rId1" Type="http://schemas.openxmlformats.org/officeDocument/2006/relationships/customXmlProps" Target="itemProps162.xml"/></Relationships>
</file>

<file path=customXml/_rels/item163.xml.rels><?xml version="1.0" encoding="UTF-8" standalone="yes"?>
<Relationships xmlns="http://schemas.openxmlformats.org/package/2006/relationships"><Relationship Id="rId1" Type="http://schemas.openxmlformats.org/officeDocument/2006/relationships/customXmlProps" Target="itemProps163.xml"/></Relationships>
</file>

<file path=customXml/_rels/item164.xml.rels><?xml version="1.0" encoding="UTF-8" standalone="yes"?>
<Relationships xmlns="http://schemas.openxmlformats.org/package/2006/relationships"><Relationship Id="rId1" Type="http://schemas.openxmlformats.org/officeDocument/2006/relationships/customXmlProps" Target="itemProps164.xml"/></Relationships>
</file>

<file path=customXml/_rels/item165.xml.rels><?xml version="1.0" encoding="UTF-8" standalone="yes"?>
<Relationships xmlns="http://schemas.openxmlformats.org/package/2006/relationships"><Relationship Id="rId1" Type="http://schemas.openxmlformats.org/officeDocument/2006/relationships/customXmlProps" Target="itemProps165.xml"/></Relationships>
</file>

<file path=customXml/_rels/item166.xml.rels><?xml version="1.0" encoding="UTF-8" standalone="yes"?>
<Relationships xmlns="http://schemas.openxmlformats.org/package/2006/relationships"><Relationship Id="rId1" Type="http://schemas.openxmlformats.org/officeDocument/2006/relationships/customXmlProps" Target="itemProps166.xml"/></Relationships>
</file>

<file path=customXml/_rels/item167.xml.rels><?xml version="1.0" encoding="UTF-8" standalone="yes"?>
<Relationships xmlns="http://schemas.openxmlformats.org/package/2006/relationships"><Relationship Id="rId1" Type="http://schemas.openxmlformats.org/officeDocument/2006/relationships/customXmlProps" Target="itemProps167.xml"/></Relationships>
</file>

<file path=customXml/_rels/item168.xml.rels><?xml version="1.0" encoding="UTF-8" standalone="yes"?>
<Relationships xmlns="http://schemas.openxmlformats.org/package/2006/relationships"><Relationship Id="rId1" Type="http://schemas.openxmlformats.org/officeDocument/2006/relationships/customXmlProps" Target="itemProps168.xml"/></Relationships>
</file>

<file path=customXml/_rels/item169.xml.rels><?xml version="1.0" encoding="UTF-8" standalone="yes"?>
<Relationships xmlns="http://schemas.openxmlformats.org/package/2006/relationships"><Relationship Id="rId1" Type="http://schemas.openxmlformats.org/officeDocument/2006/relationships/customXmlProps" Target="itemProps169.xml"/></Relationships>
</file>

<file path=customXml/_rels/item170.xml.rels><?xml version="1.0" encoding="UTF-8" standalone="yes"?>
<Relationships xmlns="http://schemas.openxmlformats.org/package/2006/relationships"><Relationship Id="rId1" Type="http://schemas.openxmlformats.org/officeDocument/2006/relationships/customXmlProps" Target="itemProps170.xml"/></Relationships>
</file>

<file path=customXml/_rels/item171.xml.rels><?xml version="1.0" encoding="UTF-8" standalone="yes"?>
<Relationships xmlns="http://schemas.openxmlformats.org/package/2006/relationships"><Relationship Id="rId1" Type="http://schemas.openxmlformats.org/officeDocument/2006/relationships/customXmlProps" Target="itemProps171.xml"/></Relationships>
</file>

<file path=customXml/_rels/item172.xml.rels><?xml version="1.0" encoding="UTF-8" standalone="yes"?>
<Relationships xmlns="http://schemas.openxmlformats.org/package/2006/relationships"><Relationship Id="rId1" Type="http://schemas.openxmlformats.org/officeDocument/2006/relationships/customXmlProps" Target="itemProps172.xml"/></Relationships>
</file>

<file path=customXml/_rels/item173.xml.rels><?xml version="1.0" encoding="UTF-8" standalone="yes"?>
<Relationships xmlns="http://schemas.openxmlformats.org/package/2006/relationships"><Relationship Id="rId1" Type="http://schemas.openxmlformats.org/officeDocument/2006/relationships/customXmlProps" Target="itemProps173.xml"/></Relationships>
</file>

<file path=customXml/_rels/item174.xml.rels><?xml version="1.0" encoding="UTF-8" standalone="yes"?>
<Relationships xmlns="http://schemas.openxmlformats.org/package/2006/relationships"><Relationship Id="rId1" Type="http://schemas.openxmlformats.org/officeDocument/2006/relationships/customXmlProps" Target="itemProps174.xml"/></Relationships>
</file>

<file path=customXml/_rels/item175.xml.rels><?xml version="1.0" encoding="UTF-8" standalone="yes"?>
<Relationships xmlns="http://schemas.openxmlformats.org/package/2006/relationships"><Relationship Id="rId1" Type="http://schemas.openxmlformats.org/officeDocument/2006/relationships/customXmlProps" Target="itemProps175.xml"/></Relationships>
</file>

<file path=customXml/_rels/item176.xml.rels><?xml version="1.0" encoding="UTF-8" standalone="yes"?>
<Relationships xmlns="http://schemas.openxmlformats.org/package/2006/relationships"><Relationship Id="rId1" Type="http://schemas.openxmlformats.org/officeDocument/2006/relationships/customXmlProps" Target="itemProps176.xml"/></Relationships>
</file>

<file path=customXml/_rels/item177.xml.rels><?xml version="1.0" encoding="UTF-8" standalone="yes"?>
<Relationships xmlns="http://schemas.openxmlformats.org/package/2006/relationships"><Relationship Id="rId1" Type="http://schemas.openxmlformats.org/officeDocument/2006/relationships/customXmlProps" Target="itemProps177.xml"/></Relationships>
</file>

<file path=customXml/_rels/item178.xml.rels><?xml version="1.0" encoding="UTF-8" standalone="yes"?>
<Relationships xmlns="http://schemas.openxmlformats.org/package/2006/relationships"><Relationship Id="rId1" Type="http://schemas.openxmlformats.org/officeDocument/2006/relationships/customXmlProps" Target="itemProps178.xml"/></Relationships>
</file>

<file path=customXml/_rels/item179.xml.rels><?xml version="1.0" encoding="UTF-8" standalone="yes"?>
<Relationships xmlns="http://schemas.openxmlformats.org/package/2006/relationships"><Relationship Id="rId1" Type="http://schemas.openxmlformats.org/officeDocument/2006/relationships/customXmlProps" Target="itemProps179.xml"/></Relationships>
</file>

<file path=customXml/_rels/item180.xml.rels><?xml version="1.0" encoding="UTF-8" standalone="yes"?>
<Relationships xmlns="http://schemas.openxmlformats.org/package/2006/relationships"><Relationship Id="rId1" Type="http://schemas.openxmlformats.org/officeDocument/2006/relationships/customXmlProps" Target="itemProps180.xml"/></Relationships>
</file>

<file path=customXml/_rels/item181.xml.rels><?xml version="1.0" encoding="UTF-8" standalone="yes"?>
<Relationships xmlns="http://schemas.openxmlformats.org/package/2006/relationships"><Relationship Id="rId1" Type="http://schemas.openxmlformats.org/officeDocument/2006/relationships/customXmlProps" Target="itemProps181.xml"/></Relationships>
</file>

<file path=customXml/_rels/item182.xml.rels><?xml version="1.0" encoding="UTF-8" standalone="yes"?>
<Relationships xmlns="http://schemas.openxmlformats.org/package/2006/relationships"><Relationship Id="rId1" Type="http://schemas.openxmlformats.org/officeDocument/2006/relationships/customXmlProps" Target="itemProps182.xml"/></Relationships>
</file>

<file path=customXml/_rels/item183.xml.rels><?xml version="1.0" encoding="UTF-8" standalone="yes"?>
<Relationships xmlns="http://schemas.openxmlformats.org/package/2006/relationships"><Relationship Id="rId1" Type="http://schemas.openxmlformats.org/officeDocument/2006/relationships/customXmlProps" Target="itemProps183.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EsriMapsInfo xmlns="ESRI.ArcGIS.Mapping.OfficeIntegration.PowerPointInfo">
  <Version>Version1</Version>
  <RequiresSignIn>False</RequiresSignIn>
</EsriMapsInfo>
</file>

<file path=customXml/item25.xml><?xml version="1.0" encoding="utf-8"?>
<EsriMapsInfo xmlns="ESRI.ArcGIS.Mapping.OfficeIntegration.PowerPointInfo">
  <Version>Version1</Version>
  <RequiresSignIn>False</RequiresSignIn>
</EsriMapsInfo>
</file>

<file path=customXml/item26.xml><?xml version="1.0" encoding="utf-8"?>
<EsriMapsInfo xmlns="ESRI.ArcGIS.Mapping.OfficeIntegration.PowerPointInfo">
  <Version>Version1</Version>
  <RequiresSignIn>False</RequiresSignIn>
</EsriMapsInfo>
</file>

<file path=customXml/item27.xml><?xml version="1.0" encoding="utf-8"?>
<EsriMapsInfo xmlns="ESRI.ArcGIS.Mapping.OfficeIntegration.PowerPointInfo">
  <Version>Version1</Version>
  <RequiresSignIn>False</RequiresSignIn>
</EsriMapsInfo>
</file>

<file path=customXml/item28.xml><?xml version="1.0" encoding="utf-8"?>
<EsriMapsInfo xmlns="ESRI.ArcGIS.Mapping.OfficeIntegration.PowerPointInfo">
  <Version>Version1</Version>
  <RequiresSignIn>False</RequiresSignIn>
</EsriMapsInfo>
</file>

<file path=customXml/item29.xml><?xml version="1.0" encoding="utf-8"?>
<EsriMapsInfo xmlns="ESRI.ArcGIS.Mapping.OfficeIntegration.PowerPointInfo">
  <Version>Version1</Version>
  <RequiresSignIn>False</RequiresSignIn>
</EsriMapsInfo>
</file>

<file path=customXml/item30.xml><?xml version="1.0" encoding="utf-8"?>
<EsriMapsInfo xmlns="ESRI.ArcGIS.Mapping.OfficeIntegration.PowerPointInfo">
  <Version>Version1</Version>
  <RequiresSignIn>False</RequiresSignIn>
</EsriMapsInfo>
</file>

<file path=customXml/item31.xml><?xml version="1.0" encoding="utf-8"?>
<EsriMapsInfo xmlns="ESRI.ArcGIS.Mapping.OfficeIntegration.PowerPointInfo">
  <Version>Version1</Version>
  <RequiresSignIn>False</RequiresSignIn>
</EsriMapsInfo>
</file>

<file path=customXml/item32.xml><?xml version="1.0" encoding="utf-8"?>
<EsriMapsInfo xmlns="ESRI.ArcGIS.Mapping.OfficeIntegration.PowerPointInfo">
  <Version>Version1</Version>
  <RequiresSignIn>False</RequiresSignIn>
</EsriMapsInfo>
</file>

<file path=customXml/item33.xml><?xml version="1.0" encoding="utf-8"?>
<EsriMapsInfo xmlns="ESRI.ArcGIS.Mapping.OfficeIntegration.PowerPointInfo">
  <Version>Version1</Version>
  <RequiresSignIn>False</RequiresSignIn>
</EsriMapsInfo>
</file>

<file path=customXml/item34.xml><?xml version="1.0" encoding="utf-8"?>
<EsriMapsInfo xmlns="ESRI.ArcGIS.Mapping.OfficeIntegration.PowerPointInfo">
  <Version>Version1</Version>
  <RequiresSignIn>False</RequiresSignIn>
</EsriMapsInfo>
</file>

<file path=customXml/item35.xml><?xml version="1.0" encoding="utf-8"?>
<?mso-contentType ?>
<FormTemplates xmlns="http://schemas.microsoft.com/sharepoint/v3/contenttype/forms">
  <Display>DocumentLibraryForm</Display>
  <Edit>DocumentLibraryForm</Edit>
  <New>DocumentLibraryForm</New>
</FormTemplates>
</file>

<file path=customXml/item36.xml><?xml version="1.0" encoding="utf-8"?>
<EsriMapsInfo xmlns="ESRI.ArcGIS.Mapping.OfficeIntegration.PowerPointInfo">
  <Version>Version1</Version>
  <RequiresSignIn>False</RequiresSignIn>
</EsriMapsInfo>
</file>

<file path=customXml/item37.xml><?xml version="1.0" encoding="utf-8"?>
<EsriMapsInfo xmlns="ESRI.ArcGIS.Mapping.OfficeIntegration.PowerPointInfo">
  <Version>Version1</Version>
  <RequiresSignIn>False</RequiresSignIn>
</EsriMapsInfo>
</file>

<file path=customXml/item38.xml><?xml version="1.0" encoding="utf-8"?>
<EsriMapsInfo xmlns="ESRI.ArcGIS.Mapping.OfficeIntegration.PowerPointInfo">
  <Version>Version1</Version>
  <RequiresSignIn>False</RequiresSignIn>
</EsriMapsInfo>
</file>

<file path=customXml/item39.xml><?xml version="1.0" encoding="utf-8"?>
<?mso-contentType ?>
<SharedContentType xmlns="Microsoft.SharePoint.Taxonomy.ContentTypeSync" SourceId="29f62856-1543-49d4-a736-4569d363f533" ContentTypeId="0x0101" PreviousValue="false"/>
</file>

<file path=customXml/item40.xml><?xml version="1.0" encoding="utf-8"?>
<EsriMapsInfo xmlns="ESRI.ArcGIS.Mapping.OfficeIntegration.PowerPointInfo">
  <Version>Version1</Version>
  <RequiresSignIn>False</RequiresSignIn>
</EsriMapsInfo>
</file>

<file path=customXml/item41.xml><?xml version="1.0" encoding="utf-8"?>
<EsriMapsInfo xmlns="ESRI.ArcGIS.Mapping.OfficeIntegration.PowerPointInfo">
  <Version>Version1</Version>
  <RequiresSignIn>False</RequiresSignIn>
</EsriMapsInfo>
</file>

<file path=customXml/item42.xml><?xml version="1.0" encoding="utf-8"?>
<EsriMapsInfo xmlns="ESRI.ArcGIS.Mapping.OfficeIntegration.PowerPointInfo">
  <Version>Version1</Version>
  <RequiresSignIn>False</RequiresSignIn>
</EsriMapsInfo>
</file>

<file path=customXml/item43.xml><?xml version="1.0" encoding="utf-8"?>
<EsriMapsInfo xmlns="ESRI.ArcGIS.Mapping.OfficeIntegration.PowerPointInfo">
  <Version>Version1</Version>
  <RequiresSignIn>False</RequiresSignIn>
</EsriMapsInfo>
</file>

<file path=customXml/item44.xml><?xml version="1.0" encoding="utf-8"?>
<EsriMapsInfo xmlns="ESRI.ArcGIS.Mapping.OfficeIntegration.PowerPointInfo">
  <Version>Version1</Version>
  <RequiresSignIn>False</RequiresSignIn>
</EsriMapsInfo>
</file>

<file path=customXml/item45.xml><?xml version="1.0" encoding="utf-8"?>
<EsriMapsInfo xmlns="ESRI.ArcGIS.Mapping.OfficeIntegration.PowerPointInfo">
  <Version>Version1</Version>
  <RequiresSignIn>False</RequiresSignIn>
</EsriMapsInfo>
</file>

<file path=customXml/item46.xml><?xml version="1.0" encoding="utf-8"?>
<EsriMapsInfo xmlns="ESRI.ArcGIS.Mapping.OfficeIntegration.PowerPointInfo">
  <Version>Version1</Version>
  <RequiresSignIn>False</RequiresSignIn>
</EsriMapsInfo>
</file>

<file path=customXml/item47.xml><?xml version="1.0" encoding="utf-8"?>
<EsriMapsInfo xmlns="ESRI.ArcGIS.Mapping.OfficeIntegration.PowerPointInfo">
  <Version>Version1</Version>
  <RequiresSignIn>False</RequiresSignIn>
</EsriMapsInfo>
</file>

<file path=customXml/item48.xml><?xml version="1.0" encoding="utf-8"?>
<EsriMapsInfo xmlns="ESRI.ArcGIS.Mapping.OfficeIntegration.PowerPointInfo">
  <Version>Version1</Version>
  <RequiresSignIn>False</RequiresSignIn>
</EsriMapsInfo>
</file>

<file path=customXml/item49.xml><?xml version="1.0" encoding="utf-8"?>
<p:properties xmlns:p="http://schemas.microsoft.com/office/2006/metadata/properties" xmlns:xsi="http://www.w3.org/2001/XMLSchema-instance" xmlns:pc="http://schemas.microsoft.com/office/infopath/2007/PartnerControls">
  <documentManagement>
    <_Source xmlns="http://schemas.microsoft.com/sharepoint/v3/fields" xsi:nil="true"/>
    <Language xmlns="http://schemas.microsoft.com/sharepoint/v3">English</Language>
    <j747ac98061d40f0aa7bd47e1db5675d xmlns="4ffa91fb-a0ff-4ac5-b2db-65c790d184a4">
      <Terms xmlns="http://schemas.microsoft.com/office/infopath/2007/PartnerControls"/>
    </j747ac98061d40f0aa7bd47e1db5675d>
    <External_x0020_Contributor xmlns="4ffa91fb-a0ff-4ac5-b2db-65c790d184a4" xsi:nil="true"/>
    <TaxKeywordTaxHTField xmlns="4ffa91fb-a0ff-4ac5-b2db-65c790d184a4">
      <Terms xmlns="http://schemas.microsoft.com/office/infopath/2007/PartnerControls"/>
    </TaxKeywordTaxHTField>
    <Record xmlns="4ffa91fb-a0ff-4ac5-b2db-65c790d184a4">Shared</Record>
    <Rights xmlns="4ffa91fb-a0ff-4ac5-b2db-65c790d184a4" xsi:nil="true"/>
    <Document_x0020_Creation_x0020_Date xmlns="4ffa91fb-a0ff-4ac5-b2db-65c790d184a4">2018-10-25T15:15:14+00:00</Document_x0020_Creation_x0020_Date>
    <EPA_x0020_Office xmlns="4ffa91fb-a0ff-4ac5-b2db-65c790d184a4" xsi:nil="true"/>
    <CategoryDescription xmlns="http://schemas.microsoft.com/sharepoint.v3" xsi:nil="true"/>
    <Identifier xmlns="4ffa91fb-a0ff-4ac5-b2db-65c790d184a4" xsi:nil="true"/>
    <_Coverage xmlns="http://schemas.microsoft.com/sharepoint/v3/fields" xsi:nil="true"/>
    <Creator xmlns="4ffa91fb-a0ff-4ac5-b2db-65c790d184a4">
      <UserInfo>
        <DisplayName/>
        <AccountId xsi:nil="true"/>
        <AccountType/>
      </UserInfo>
    </Creator>
    <EPA_x0020_Related_x0020_Documents xmlns="4ffa91fb-a0ff-4ac5-b2db-65c790d184a4" xsi:nil="true"/>
    <EPA_x0020_Contributor xmlns="4ffa91fb-a0ff-4ac5-b2db-65c790d184a4">
      <UserInfo>
        <DisplayName/>
        <AccountId xsi:nil="true"/>
        <AccountType/>
      </UserInfo>
    </EPA_x0020_Contributor>
    <TaxCatchAll xmlns="4ffa91fb-a0ff-4ac5-b2db-65c790d184a4"/>
    <SharedWithUsers xmlns="ca243fbf-11ff-4731-ae3b-9fc118f3bbf4">
      <UserInfo>
        <DisplayName>ODea, Elise</DisplayName>
        <AccountId>8807</AccountId>
        <AccountType/>
      </UserInfo>
      <UserInfo>
        <DisplayName>Wendelowski, Karyn</DisplayName>
        <AccountId>1482</AccountId>
        <AccountType/>
      </UserInfo>
      <UserInfo>
        <DisplayName>Eisenberg, Mindy</DisplayName>
        <AccountId>84</AccountId>
        <AccountType/>
      </UserInfo>
      <UserInfo>
        <DisplayName>Christensen, Damaris</DisplayName>
        <AccountId>936</AccountId>
        <AccountType/>
      </UserInfo>
      <UserInfo>
        <DisplayName>Wehling, Carrie</DisplayName>
        <AccountId>2267</AccountId>
        <AccountType/>
      </UserInfo>
      <UserInfo>
        <DisplayName>Kupchan, Simma</DisplayName>
        <AccountId>603</AccountId>
        <AccountType/>
      </UserInfo>
      <UserInfo>
        <DisplayName>Kwok, Rose</DisplayName>
        <AccountId>870</AccountId>
        <AccountType/>
      </UserInfo>
      <UserInfo>
        <DisplayName>Harrington, Rachel</DisplayName>
        <AccountId>8184</AccountId>
        <AccountType/>
      </UserInfo>
      <UserInfo>
        <DisplayName>McDavit, Michael W.</DisplayName>
        <AccountId>735</AccountId>
        <AccountType/>
      </UserInfo>
      <UserInfo>
        <DisplayName>Kasparek, Lauren</DisplayName>
        <AccountId>10475</AccountId>
        <AccountType/>
      </UserInfo>
      <UserInfo>
        <DisplayName>Flanigan, Debbie</DisplayName>
        <AccountId>6648</AccountId>
        <AccountType/>
      </UserInfo>
      <UserInfo>
        <DisplayName>Beery, Daniel</DisplayName>
        <AccountId>5635</AccountId>
        <AccountType/>
      </UserInfo>
      <UserInfo>
        <DisplayName>Wellborn, Floyd</DisplayName>
        <AccountId>12333</AccountId>
        <AccountType/>
      </UserInfo>
      <UserInfo>
        <DisplayName>UG_OW-OWOW-OWCD-OCMB</DisplayName>
        <AccountId>12254</AccountId>
        <AccountType/>
      </UserInfo>
      <UserInfo>
        <DisplayName>Downing, Donna</DisplayName>
        <AccountId>939</AccountId>
        <AccountType/>
      </UserInfo>
    </SharedWithUsers>
    <Records_x0020_Date xmlns="ca243fbf-11ff-4731-ae3b-9fc118f3bbf4" xsi:nil="true"/>
    <Records_x0020_Status xmlns="ca243fbf-11ff-4731-ae3b-9fc118f3bbf4">Pending</Records_x0020_Status>
  </documentManagement>
</p:properties>
</file>

<file path=customXml/item50.xml><?xml version="1.0" encoding="utf-8"?>
<EsriMapsInfo xmlns="ESRI.ArcGIS.Mapping.OfficeIntegration.PowerPointInfo">
  <Version>Version1</Version>
  <RequiresSignIn>False</RequiresSignIn>
</EsriMapsInfo>
</file>

<file path=customXml/item51.xml><?xml version="1.0" encoding="utf-8"?>
<EsriMapsInfo xmlns="ESRI.ArcGIS.Mapping.OfficeIntegration.PowerPointInfo">
  <Version>Version1</Version>
  <RequiresSignIn>False</RequiresSignIn>
</EsriMapsInfo>
</file>

<file path=customXml/item52.xml><?xml version="1.0" encoding="utf-8"?>
<EsriMapsInfo xmlns="ESRI.ArcGIS.Mapping.OfficeIntegration.PowerPointInfo">
  <Version>Version1</Version>
  <RequiresSignIn>False</RequiresSignIn>
</EsriMapsInfo>
</file>

<file path=customXml/item53.xml><?xml version="1.0" encoding="utf-8"?>
<EsriMapsInfo xmlns="ESRI.ArcGIS.Mapping.OfficeIntegration.PowerPointInfo">
  <Version>Version1</Version>
  <RequiresSignIn>False</RequiresSignIn>
</EsriMapsInfo>
</file>

<file path=customXml/item54.xml><?xml version="1.0" encoding="utf-8"?>
<EsriMapsInfo xmlns="ESRI.ArcGIS.Mapping.OfficeIntegration.PowerPointInfo">
  <Version>Version1</Version>
  <RequiresSignIn>False</RequiresSignIn>
</EsriMapsInfo>
</file>

<file path=customXml/item55.xml><?xml version="1.0" encoding="utf-8"?>
<EsriMapsInfo xmlns="ESRI.ArcGIS.Mapping.OfficeIntegration.PowerPointInfo">
  <Version>Version1</Version>
  <RequiresSignIn>False</RequiresSignIn>
</EsriMapsInfo>
</file>

<file path=customXml/item56.xml><?xml version="1.0" encoding="utf-8"?>
<EsriMapsInfo xmlns="ESRI.ArcGIS.Mapping.OfficeIntegration.PowerPointInfo">
  <Version>Version1</Version>
  <RequiresSignIn>False</RequiresSignIn>
</EsriMapsInfo>
</file>

<file path=customXml/item57.xml><?xml version="1.0" encoding="utf-8"?>
<EsriMapsInfo xmlns="ESRI.ArcGIS.Mapping.OfficeIntegration.PowerPointInfo">
  <Version>Version1</Version>
  <RequiresSignIn>False</RequiresSignIn>
</EsriMapsInfo>
</file>

<file path=customXml/item58.xml><?xml version="1.0" encoding="utf-8"?>
<EsriMapsInfo xmlns="ESRI.ArcGIS.Mapping.OfficeIntegration.PowerPointInfo">
  <Version>Version1</Version>
  <RequiresSignIn>False</RequiresSignIn>
</EsriMapsInfo>
</file>

<file path=customXml/item59.xml><?xml version="1.0" encoding="utf-8"?>
<EsriMapsInfo xmlns="ESRI.ArcGIS.Mapping.OfficeIntegration.PowerPointInfo">
  <Version>Version1</Version>
  <RequiresSignIn>False</RequiresSignIn>
</EsriMapsInfo>
</file>

<file path=customXml/item60.xml><?xml version="1.0" encoding="utf-8"?>
<EsriMapsInfo xmlns="ESRI.ArcGIS.Mapping.OfficeIntegration.PowerPointInfo">
  <Version>Version1</Version>
  <RequiresSignIn>False</RequiresSignIn>
</EsriMapsInfo>
</file>

<file path=customXml/item61.xml><?xml version="1.0" encoding="utf-8"?>
<EsriMapsInfo xmlns="ESRI.ArcGIS.Mapping.OfficeIntegration.PowerPointInfo">
  <Version>Version1</Version>
  <RequiresSignIn>False</RequiresSignIn>
</EsriMapsInfo>
</file>

<file path=customXml/item62.xml><?xml version="1.0" encoding="utf-8"?>
<EsriMapsInfo xmlns="ESRI.ArcGIS.Mapping.OfficeIntegration.PowerPointInfo">
  <Version>Version1</Version>
  <RequiresSignIn>False</RequiresSignIn>
</EsriMapsInfo>
</file>

<file path=customXml/item63.xml><?xml version="1.0" encoding="utf-8"?>
<EsriMapsInfo xmlns="ESRI.ArcGIS.Mapping.OfficeIntegration.PowerPointInfo">
  <Version>Version1</Version>
  <RequiresSignIn>False</RequiresSignIn>
</EsriMapsInfo>
</file>

<file path=customXml/item64.xml><?xml version="1.0" encoding="utf-8"?>
<EsriMapsInfo xmlns="ESRI.ArcGIS.Mapping.OfficeIntegration.PowerPointInfo">
  <Version>Version1</Version>
  <RequiresSignIn>False</RequiresSignIn>
</EsriMapsInfo>
</file>

<file path=customXml/item65.xml><?xml version="1.0" encoding="utf-8"?>
<EsriMapsInfo xmlns="ESRI.ArcGIS.Mapping.OfficeIntegration.PowerPointInfo">
  <Version>Version1</Version>
  <RequiresSignIn>False</RequiresSignIn>
</EsriMapsInfo>
</file>

<file path=customXml/item66.xml><?xml version="1.0" encoding="utf-8"?>
<EsriMapsInfo xmlns="ESRI.ArcGIS.Mapping.OfficeIntegration.PowerPointInfo">
  <Version>Version1</Version>
  <RequiresSignIn>False</RequiresSignIn>
</EsriMapsInfo>
</file>

<file path=customXml/item67.xml><?xml version="1.0" encoding="utf-8"?>
<EsriMapsInfo xmlns="ESRI.ArcGIS.Mapping.OfficeIntegration.PowerPointInfo">
  <Version>Version1</Version>
  <RequiresSignIn>False</RequiresSignIn>
</EsriMapsInfo>
</file>

<file path=customXml/item68.xml><?xml version="1.0" encoding="utf-8"?>
<EsriMapsInfo xmlns="ESRI.ArcGIS.Mapping.OfficeIntegration.PowerPointInfo">
  <Version>Version1</Version>
  <RequiresSignIn>False</RequiresSignIn>
</EsriMapsInfo>
</file>

<file path=customXml/item69.xml><?xml version="1.0" encoding="utf-8"?>
<EsriMapsInfo xmlns="ESRI.ArcGIS.Mapping.OfficeIntegration.PowerPointInfo">
  <Version>Version1</Version>
  <RequiresSignIn>False</RequiresSignIn>
</EsriMapsInfo>
</file>

<file path=customXml/item70.xml><?xml version="1.0" encoding="utf-8"?>
<EsriMapsInfo xmlns="ESRI.ArcGIS.Mapping.OfficeIntegration.PowerPointInfo">
  <Version>Version1</Version>
  <RequiresSignIn>False</RequiresSignIn>
</EsriMapsInfo>
</file>

<file path=customXml/item71.xml><?xml version="1.0" encoding="utf-8"?>
<EsriMapsInfo xmlns="ESRI.ArcGIS.Mapping.OfficeIntegration.PowerPointInfo">
  <Version>Version1</Version>
  <RequiresSignIn>False</RequiresSignIn>
</EsriMapsInfo>
</file>

<file path=customXml/item72.xml><?xml version="1.0" encoding="utf-8"?>
<EsriMapsInfo xmlns="ESRI.ArcGIS.Mapping.OfficeIntegration.PowerPointInfo">
  <Version>Version1</Version>
  <RequiresSignIn>False</RequiresSignIn>
</EsriMapsInfo>
</file>

<file path=customXml/item73.xml><?xml version="1.0" encoding="utf-8"?>
<EsriMapsInfo xmlns="ESRI.ArcGIS.Mapping.OfficeIntegration.PowerPointInfo">
  <Version>Version1</Version>
  <RequiresSignIn>False</RequiresSignIn>
</EsriMapsInfo>
</file>

<file path=customXml/item74.xml><?xml version="1.0" encoding="utf-8"?>
<EsriMapsInfo xmlns="ESRI.ArcGIS.Mapping.OfficeIntegration.PowerPointInfo">
  <Version>Version1</Version>
  <RequiresSignIn>False</RequiresSignIn>
</EsriMapsInfo>
</file>

<file path=customXml/item75.xml><?xml version="1.0" encoding="utf-8"?>
<EsriMapsInfo xmlns="ESRI.ArcGIS.Mapping.OfficeIntegration.PowerPointInfo">
  <Version>Version1</Version>
  <RequiresSignIn>False</RequiresSignIn>
</EsriMapsInfo>
</file>

<file path=customXml/item76.xml><?xml version="1.0" encoding="utf-8"?>
<EsriMapsInfo xmlns="ESRI.ArcGIS.Mapping.OfficeIntegration.PowerPointInfo">
  <Version>Version1</Version>
  <RequiresSignIn>False</RequiresSignIn>
</EsriMapsInfo>
</file>

<file path=customXml/item77.xml><?xml version="1.0" encoding="utf-8"?>
<EsriMapsInfo xmlns="ESRI.ArcGIS.Mapping.OfficeIntegration.PowerPointInfo">
  <Version>Version1</Version>
  <RequiresSignIn>False</RequiresSignIn>
</EsriMapsInfo>
</file>

<file path=customXml/item78.xml><?xml version="1.0" encoding="utf-8"?>
<EsriMapsInfo xmlns="ESRI.ArcGIS.Mapping.OfficeIntegration.PowerPointInfo">
  <Version>Version1</Version>
  <RequiresSignIn>False</RequiresSignIn>
</EsriMapsInfo>
</file>

<file path=customXml/item79.xml><?xml version="1.0" encoding="utf-8"?>
<EsriMapsInfo xmlns="ESRI.ArcGIS.Mapping.OfficeIntegration.PowerPointInfo">
  <Version>Version1</Version>
  <RequiresSignIn>False</RequiresSignIn>
</EsriMapsInfo>
</file>

<file path=customXml/item80.xml><?xml version="1.0" encoding="utf-8"?>
<EsriMapsInfo xmlns="ESRI.ArcGIS.Mapping.OfficeIntegration.PowerPointInfo">
  <Version>Version1</Version>
  <RequiresSignIn>False</RequiresSignIn>
</EsriMapsInfo>
</file>

<file path=customXml/item81.xml><?xml version="1.0" encoding="utf-8"?>
<EsriMapsInfo xmlns="ESRI.ArcGIS.Mapping.OfficeIntegration.PowerPointInfo">
  <Version>Version1</Version>
  <RequiresSignIn>False</RequiresSignIn>
</EsriMapsInfo>
</file>

<file path=customXml/item82.xml><?xml version="1.0" encoding="utf-8"?>
<EsriMapsInfo xmlns="ESRI.ArcGIS.Mapping.OfficeIntegration.PowerPointInfo">
  <Version>Version1</Version>
  <RequiresSignIn>False</RequiresSignIn>
</EsriMapsInfo>
</file>

<file path=customXml/item83.xml><?xml version="1.0" encoding="utf-8"?>
<EsriMapsInfo xmlns="ESRI.ArcGIS.Mapping.OfficeIntegration.PowerPointInfo">
  <Version>Version1</Version>
  <RequiresSignIn>False</RequiresSignIn>
</EsriMapsInfo>
</file>

<file path=customXml/item84.xml><?xml version="1.0" encoding="utf-8"?>
<EsriMapsInfo xmlns="ESRI.ArcGIS.Mapping.OfficeIntegration.PowerPointInfo">
  <Version>Version1</Version>
  <RequiresSignIn>False</RequiresSignIn>
</EsriMapsInfo>
</file>

<file path=customXml/item85.xml><?xml version="1.0" encoding="utf-8"?>
<EsriMapsInfo xmlns="ESRI.ArcGIS.Mapping.OfficeIntegration.PowerPointInfo">
  <Version>Version1</Version>
  <RequiresSignIn>False</RequiresSignIn>
</EsriMapsInfo>
</file>

<file path=customXml/item86.xml><?xml version="1.0" encoding="utf-8"?>
<EsriMapsInfo xmlns="ESRI.ArcGIS.Mapping.OfficeIntegration.PowerPointInfo">
  <Version>Version1</Version>
  <RequiresSignIn>False</RequiresSignIn>
</EsriMapsInfo>
</file>

<file path=customXml/item87.xml><?xml version="1.0" encoding="utf-8"?>
<EsriMapsInfo xmlns="ESRI.ArcGIS.Mapping.OfficeIntegration.PowerPointInfo">
  <Version>Version1</Version>
  <RequiresSignIn>False</RequiresSignIn>
</EsriMapsInfo>
</file>

<file path=customXml/item88.xml><?xml version="1.0" encoding="utf-8"?>
<EsriMapsInfo xmlns="ESRI.ArcGIS.Mapping.OfficeIntegration.PowerPointInfo">
  <Version>Version1</Version>
  <RequiresSignIn>False</RequiresSignIn>
</EsriMapsInfo>
</file>

<file path=customXml/item89.xml><?xml version="1.0" encoding="utf-8"?>
<EsriMapsInfo xmlns="ESRI.ArcGIS.Mapping.OfficeIntegration.PowerPointInfo">
  <Version>Version1</Version>
  <RequiresSignIn>False</RequiresSignIn>
</EsriMapsInfo>
</file>

<file path=customXml/item90.xml><?xml version="1.0" encoding="utf-8"?>
<EsriMapsInfo xmlns="ESRI.ArcGIS.Mapping.OfficeIntegration.PowerPointInfo">
  <Version>Version1</Version>
  <RequiresSignIn>False</RequiresSignIn>
</EsriMapsInfo>
</file>

<file path=customXml/item91.xml><?xml version="1.0" encoding="utf-8"?>
<EsriMapsInfo xmlns="ESRI.ArcGIS.Mapping.OfficeIntegration.PowerPointInfo">
  <Version>Version1</Version>
  <RequiresSignIn>False</RequiresSignIn>
</EsriMapsInfo>
</file>

<file path=customXml/item92.xml><?xml version="1.0" encoding="utf-8"?>
<EsriMapsInfo xmlns="ESRI.ArcGIS.Mapping.OfficeIntegration.PowerPointInfo">
  <Version>Version1</Version>
  <RequiresSignIn>False</RequiresSignIn>
</EsriMapsInfo>
</file>

<file path=customXml/item93.xml><?xml version="1.0" encoding="utf-8"?>
<EsriMapsInfo xmlns="ESRI.ArcGIS.Mapping.OfficeIntegration.PowerPointInfo">
  <Version>Version1</Version>
  <RequiresSignIn>False</RequiresSignIn>
</EsriMapsInfo>
</file>

<file path=customXml/item94.xml><?xml version="1.0" encoding="utf-8"?>
<EsriMapsInfo xmlns="ESRI.ArcGIS.Mapping.OfficeIntegration.PowerPointInfo">
  <Version>Version1</Version>
  <RequiresSignIn>False</RequiresSignIn>
</EsriMapsInfo>
</file>

<file path=customXml/item95.xml><?xml version="1.0" encoding="utf-8"?>
<EsriMapsInfo xmlns="ESRI.ArcGIS.Mapping.OfficeIntegration.PowerPointInfo">
  <Version>Version1</Version>
  <RequiresSignIn>False</RequiresSignIn>
</EsriMapsInfo>
</file>

<file path=customXml/item96.xml><?xml version="1.0" encoding="utf-8"?>
<EsriMapsInfo xmlns="ESRI.ArcGIS.Mapping.OfficeIntegration.PowerPointInfo">
  <Version>Version1</Version>
  <RequiresSignIn>False</RequiresSignIn>
</EsriMapsInfo>
</file>

<file path=customXml/item97.xml><?xml version="1.0" encoding="utf-8"?>
<EsriMapsInfo xmlns="ESRI.ArcGIS.Mapping.OfficeIntegration.PowerPointInfo">
  <Version>Version1</Version>
  <RequiresSignIn>False</RequiresSignIn>
</EsriMapsInfo>
</file>

<file path=customXml/item98.xml><?xml version="1.0" encoding="utf-8"?>
<EsriMapsInfo xmlns="ESRI.ArcGIS.Mapping.OfficeIntegration.PowerPointInfo">
  <Version>Version1</Version>
  <RequiresSignIn>False</RequiresSignIn>
</EsriMapsInfo>
</file>

<file path=customXml/item99.xml><?xml version="1.0" encoding="utf-8"?>
<EsriMapsInfo xmlns="ESRI.ArcGIS.Mapping.OfficeIntegration.PowerPointInfo">
  <Version>Version1</Version>
  <RequiresSignIn>False</RequiresSignIn>
</EsriMapsInfo>
</file>

<file path=customXml/item100.xml><?xml version="1.0" encoding="utf-8"?>
<EsriMapsInfo xmlns="ESRI.ArcGIS.Mapping.OfficeIntegration.PowerPointInfo">
  <Version>Version1</Version>
  <RequiresSignIn>False</RequiresSignIn>
</EsriMapsInfo>
</file>

<file path=customXml/item101.xml><?xml version="1.0" encoding="utf-8"?>
<EsriMapsInfo xmlns="ESRI.ArcGIS.Mapping.OfficeIntegration.PowerPointInfo">
  <Version>Version1</Version>
  <RequiresSignIn>False</RequiresSignIn>
</EsriMapsInfo>
</file>

<file path=customXml/item102.xml><?xml version="1.0" encoding="utf-8"?>
<EsriMapsInfo xmlns="ESRI.ArcGIS.Mapping.OfficeIntegration.PowerPointInfo">
  <Version>Version1</Version>
  <RequiresSignIn>False</RequiresSignIn>
</EsriMapsInfo>
</file>

<file path=customXml/item103.xml><?xml version="1.0" encoding="utf-8"?>
<EsriMapsInfo xmlns="ESRI.ArcGIS.Mapping.OfficeIntegration.PowerPointInfo">
  <Version>Version1</Version>
  <RequiresSignIn>False</RequiresSignIn>
</EsriMapsInfo>
</file>

<file path=customXml/item104.xml><?xml version="1.0" encoding="utf-8"?>
<EsriMapsInfo xmlns="ESRI.ArcGIS.Mapping.OfficeIntegration.PowerPointInfo">
  <Version>Version1</Version>
  <RequiresSignIn>False</RequiresSignIn>
</EsriMapsInfo>
</file>

<file path=customXml/item105.xml><?xml version="1.0" encoding="utf-8"?>
<EsriMapsInfo xmlns="ESRI.ArcGIS.Mapping.OfficeIntegration.PowerPointInfo">
  <Version>Version1</Version>
  <RequiresSignIn>False</RequiresSignIn>
</EsriMapsInfo>
</file>

<file path=customXml/item106.xml><?xml version="1.0" encoding="utf-8"?>
<EsriMapsInfo xmlns="ESRI.ArcGIS.Mapping.OfficeIntegration.PowerPointInfo">
  <Version>Version1</Version>
  <RequiresSignIn>False</RequiresSignIn>
</EsriMapsInfo>
</file>

<file path=customXml/item107.xml><?xml version="1.0" encoding="utf-8"?>
<EsriMapsInfo xmlns="ESRI.ArcGIS.Mapping.OfficeIntegration.PowerPointInfo">
  <Version>Version1</Version>
  <RequiresSignIn>False</RequiresSignIn>
</EsriMapsInfo>
</file>

<file path=customXml/item108.xml><?xml version="1.0" encoding="utf-8"?>
<EsriMapsInfo xmlns="ESRI.ArcGIS.Mapping.OfficeIntegration.PowerPointInfo">
  <Version>Version1</Version>
  <RequiresSignIn>False</RequiresSignIn>
</EsriMapsInfo>
</file>

<file path=customXml/item109.xml><?xml version="1.0" encoding="utf-8"?>
<EsriMapsInfo xmlns="ESRI.ArcGIS.Mapping.OfficeIntegration.PowerPointInfo">
  <Version>Version1</Version>
  <RequiresSignIn>False</RequiresSignIn>
</EsriMapsInfo>
</file>

<file path=customXml/item110.xml><?xml version="1.0" encoding="utf-8"?>
<EsriMapsInfo xmlns="ESRI.ArcGIS.Mapping.OfficeIntegration.PowerPointInfo">
  <Version>Version1</Version>
  <RequiresSignIn>False</RequiresSignIn>
</EsriMapsInfo>
</file>

<file path=customXml/item111.xml><?xml version="1.0" encoding="utf-8"?>
<EsriMapsInfo xmlns="ESRI.ArcGIS.Mapping.OfficeIntegration.PowerPointInfo">
  <Version>Version1</Version>
  <RequiresSignIn>False</RequiresSignIn>
</EsriMapsInfo>
</file>

<file path=customXml/item112.xml><?xml version="1.0" encoding="utf-8"?>
<EsriMapsInfo xmlns="ESRI.ArcGIS.Mapping.OfficeIntegration.PowerPointInfo">
  <Version>Version1</Version>
  <RequiresSignIn>False</RequiresSignIn>
</EsriMapsInfo>
</file>

<file path=customXml/item113.xml><?xml version="1.0" encoding="utf-8"?>
<EsriMapsInfo xmlns="ESRI.ArcGIS.Mapping.OfficeIntegration.PowerPointInfo">
  <Version>Version1</Version>
  <RequiresSignIn>False</RequiresSignIn>
</EsriMapsInfo>
</file>

<file path=customXml/item114.xml><?xml version="1.0" encoding="utf-8"?>
<EsriMapsInfo xmlns="ESRI.ArcGIS.Mapping.OfficeIntegration.PowerPointInfo">
  <Version>Version1</Version>
  <RequiresSignIn>False</RequiresSignIn>
</EsriMapsInfo>
</file>

<file path=customXml/item115.xml><?xml version="1.0" encoding="utf-8"?>
<EsriMapsInfo xmlns="ESRI.ArcGIS.Mapping.OfficeIntegration.PowerPointInfo">
  <Version>Version1</Version>
  <RequiresSignIn>False</RequiresSignIn>
</EsriMapsInfo>
</file>

<file path=customXml/item116.xml><?xml version="1.0" encoding="utf-8"?>
<EsriMapsInfo xmlns="ESRI.ArcGIS.Mapping.OfficeIntegration.PowerPointInfo">
  <Version>Version1</Version>
  <RequiresSignIn>False</RequiresSignIn>
</EsriMapsInfo>
</file>

<file path=customXml/item117.xml><?xml version="1.0" encoding="utf-8"?>
<EsriMapsInfo xmlns="ESRI.ArcGIS.Mapping.OfficeIntegration.PowerPointInfo">
  <Version>Version1</Version>
  <RequiresSignIn>False</RequiresSignIn>
</EsriMapsInfo>
</file>

<file path=customXml/item118.xml><?xml version="1.0" encoding="utf-8"?>
<EsriMapsInfo xmlns="ESRI.ArcGIS.Mapping.OfficeIntegration.PowerPointInfo">
  <Version>Version1</Version>
  <RequiresSignIn>False</RequiresSignIn>
</EsriMapsInfo>
</file>

<file path=customXml/item119.xml><?xml version="1.0" encoding="utf-8"?>
<EsriMapsInfo xmlns="ESRI.ArcGIS.Mapping.OfficeIntegration.PowerPointInfo">
  <Version>Version1</Version>
  <RequiresSignIn>False</RequiresSignIn>
</EsriMapsInfo>
</file>

<file path=customXml/item120.xml><?xml version="1.0" encoding="utf-8"?>
<EsriMapsInfo xmlns="ESRI.ArcGIS.Mapping.OfficeIntegration.PowerPointInfo">
  <Version>Version1</Version>
  <RequiresSignIn>False</RequiresSignIn>
</EsriMapsInfo>
</file>

<file path=customXml/item121.xml><?xml version="1.0" encoding="utf-8"?>
<EsriMapsInfo xmlns="ESRI.ArcGIS.Mapping.OfficeIntegration.PowerPointInfo">
  <Version>Version1</Version>
  <RequiresSignIn>False</RequiresSignIn>
</EsriMapsInfo>
</file>

<file path=customXml/item122.xml><?xml version="1.0" encoding="utf-8"?>
<EsriMapsInfo xmlns="ESRI.ArcGIS.Mapping.OfficeIntegration.PowerPointInfo">
  <Version>Version1</Version>
  <RequiresSignIn>False</RequiresSignIn>
</EsriMapsInfo>
</file>

<file path=customXml/item123.xml><?xml version="1.0" encoding="utf-8"?>
<EsriMapsInfo xmlns="ESRI.ArcGIS.Mapping.OfficeIntegration.PowerPointInfo">
  <Version>Version1</Version>
  <RequiresSignIn>False</RequiresSignIn>
</EsriMapsInfo>
</file>

<file path=customXml/item124.xml><?xml version="1.0" encoding="utf-8"?>
<EsriMapsInfo xmlns="ESRI.ArcGIS.Mapping.OfficeIntegration.PowerPointInfo">
  <Version>Version1</Version>
  <RequiresSignIn>False</RequiresSignIn>
</EsriMapsInfo>
</file>

<file path=customXml/item125.xml><?xml version="1.0" encoding="utf-8"?>
<EsriMapsInfo xmlns="ESRI.ArcGIS.Mapping.OfficeIntegration.PowerPointInfo">
  <Version>Version1</Version>
  <RequiresSignIn>False</RequiresSignIn>
</EsriMapsInfo>
</file>

<file path=customXml/item126.xml><?xml version="1.0" encoding="utf-8"?>
<EsriMapsInfo xmlns="ESRI.ArcGIS.Mapping.OfficeIntegration.PowerPointInfo">
  <Version>Version1</Version>
  <RequiresSignIn>False</RequiresSignIn>
</EsriMapsInfo>
</file>

<file path=customXml/item127.xml><?xml version="1.0" encoding="utf-8"?>
<EsriMapsInfo xmlns="ESRI.ArcGIS.Mapping.OfficeIntegration.PowerPointInfo">
  <Version>Version1</Version>
  <RequiresSignIn>False</RequiresSignIn>
</EsriMapsInfo>
</file>

<file path=customXml/item128.xml><?xml version="1.0" encoding="utf-8"?>
<EsriMapsInfo xmlns="ESRI.ArcGIS.Mapping.OfficeIntegration.PowerPointInfo">
  <Version>Version1</Version>
  <RequiresSignIn>False</RequiresSignIn>
</EsriMapsInfo>
</file>

<file path=customXml/item129.xml><?xml version="1.0" encoding="utf-8"?>
<EsriMapsInfo xmlns="ESRI.ArcGIS.Mapping.OfficeIntegration.PowerPointInfo">
  <Version>Version1</Version>
  <RequiresSignIn>False</RequiresSignIn>
</EsriMapsInfo>
</file>

<file path=customXml/item130.xml><?xml version="1.0" encoding="utf-8"?>
<EsriMapsInfo xmlns="ESRI.ArcGIS.Mapping.OfficeIntegration.PowerPointInfo">
  <Version>Version1</Version>
  <RequiresSignIn>False</RequiresSignIn>
</EsriMapsInfo>
</file>

<file path=customXml/item131.xml><?xml version="1.0" encoding="utf-8"?>
<EsriMapsInfo xmlns="ESRI.ArcGIS.Mapping.OfficeIntegration.PowerPointInfo">
  <Version>Version1</Version>
  <RequiresSignIn>False</RequiresSignIn>
</EsriMapsInfo>
</file>

<file path=customXml/item132.xml><?xml version="1.0" encoding="utf-8"?>
<EsriMapsInfo xmlns="ESRI.ArcGIS.Mapping.OfficeIntegration.PowerPointInfo">
  <Version>Version1</Version>
  <RequiresSignIn>False</RequiresSignIn>
</EsriMapsInfo>
</file>

<file path=customXml/item133.xml><?xml version="1.0" encoding="utf-8"?>
<EsriMapsInfo xmlns="ESRI.ArcGIS.Mapping.OfficeIntegration.PowerPointInfo">
  <Version>Version1</Version>
  <RequiresSignIn>False</RequiresSignIn>
</EsriMapsInfo>
</file>

<file path=customXml/item134.xml><?xml version="1.0" encoding="utf-8"?>
<EsriMapsInfo xmlns="ESRI.ArcGIS.Mapping.OfficeIntegration.PowerPointInfo">
  <Version>Version1</Version>
  <RequiresSignIn>False</RequiresSignIn>
</EsriMapsInfo>
</file>

<file path=customXml/item135.xml><?xml version="1.0" encoding="utf-8"?>
<EsriMapsInfo xmlns="ESRI.ArcGIS.Mapping.OfficeIntegration.PowerPointInfo">
  <Version>Version1</Version>
  <RequiresSignIn>False</RequiresSignIn>
</EsriMapsInfo>
</file>

<file path=customXml/item136.xml><?xml version="1.0" encoding="utf-8"?>
<EsriMapsInfo xmlns="ESRI.ArcGIS.Mapping.OfficeIntegration.PowerPointInfo">
  <Version>Version1</Version>
  <RequiresSignIn>False</RequiresSignIn>
</EsriMapsInfo>
</file>

<file path=customXml/item137.xml><?xml version="1.0" encoding="utf-8"?>
<EsriMapsInfo xmlns="ESRI.ArcGIS.Mapping.OfficeIntegration.PowerPointInfo">
  <Version>Version1</Version>
  <RequiresSignIn>False</RequiresSignIn>
</EsriMapsInfo>
</file>

<file path=customXml/item138.xml><?xml version="1.0" encoding="utf-8"?>
<EsriMapsInfo xmlns="ESRI.ArcGIS.Mapping.OfficeIntegration.PowerPointInfo">
  <Version>Version1</Version>
  <RequiresSignIn>False</RequiresSignIn>
</EsriMapsInfo>
</file>

<file path=customXml/item139.xml><?xml version="1.0" encoding="utf-8"?>
<EsriMapsInfo xmlns="ESRI.ArcGIS.Mapping.OfficeIntegration.PowerPointInfo">
  <Version>Version1</Version>
  <RequiresSignIn>False</RequiresSignIn>
</EsriMapsInfo>
</file>

<file path=customXml/item140.xml><?xml version="1.0" encoding="utf-8"?>
<EsriMapsInfo xmlns="ESRI.ArcGIS.Mapping.OfficeIntegration.PowerPointInfo">
  <Version>Version1</Version>
  <RequiresSignIn>False</RequiresSignIn>
</EsriMapsInfo>
</file>

<file path=customXml/item141.xml><?xml version="1.0" encoding="utf-8"?>
<EsriMapsInfo xmlns="ESRI.ArcGIS.Mapping.OfficeIntegration.PowerPointInfo">
  <Version>Version1</Version>
  <RequiresSignIn>False</RequiresSignIn>
</EsriMapsInfo>
</file>

<file path=customXml/item142.xml><?xml version="1.0" encoding="utf-8"?>
<EsriMapsInfo xmlns="ESRI.ArcGIS.Mapping.OfficeIntegration.PowerPointInfo">
  <Version>Version1</Version>
  <RequiresSignIn>False</RequiresSignIn>
</EsriMapsInfo>
</file>

<file path=customXml/item143.xml><?xml version="1.0" encoding="utf-8"?>
<EsriMapsInfo xmlns="ESRI.ArcGIS.Mapping.OfficeIntegration.PowerPointInfo">
  <Version>Version1</Version>
  <RequiresSignIn>False</RequiresSignIn>
</EsriMapsInfo>
</file>

<file path=customXml/item144.xml><?xml version="1.0" encoding="utf-8"?>
<EsriMapsInfo xmlns="ESRI.ArcGIS.Mapping.OfficeIntegration.PowerPointInfo">
  <Version>Version1</Version>
  <RequiresSignIn>False</RequiresSignIn>
</EsriMapsInfo>
</file>

<file path=customXml/item145.xml><?xml version="1.0" encoding="utf-8"?>
<EsriMapsInfo xmlns="ESRI.ArcGIS.Mapping.OfficeIntegration.PowerPointInfo">
  <Version>Version1</Version>
  <RequiresSignIn>False</RequiresSignIn>
</EsriMapsInfo>
</file>

<file path=customXml/item146.xml><?xml version="1.0" encoding="utf-8"?>
<EsriMapsInfo xmlns="ESRI.ArcGIS.Mapping.OfficeIntegration.PowerPointInfo">
  <Version>Version1</Version>
  <RequiresSignIn>False</RequiresSignIn>
</EsriMapsInfo>
</file>

<file path=customXml/item147.xml><?xml version="1.0" encoding="utf-8"?>
<EsriMapsInfo xmlns="ESRI.ArcGIS.Mapping.OfficeIntegration.PowerPointInfo">
  <Version>Version1</Version>
  <RequiresSignIn>False</RequiresSignIn>
</EsriMapsInfo>
</file>

<file path=customXml/item148.xml><?xml version="1.0" encoding="utf-8"?>
<EsriMapsInfo xmlns="ESRI.ArcGIS.Mapping.OfficeIntegration.PowerPointInfo">
  <Version>Version1</Version>
  <RequiresSignIn>False</RequiresSignIn>
</EsriMapsInfo>
</file>

<file path=customXml/item149.xml><?xml version="1.0" encoding="utf-8"?>
<EsriMapsInfo xmlns="ESRI.ArcGIS.Mapping.OfficeIntegration.PowerPointInfo">
  <Version>Version1</Version>
  <RequiresSignIn>False</RequiresSignIn>
</EsriMapsInfo>
</file>

<file path=customXml/item150.xml><?xml version="1.0" encoding="utf-8"?>
<EsriMapsInfo xmlns="ESRI.ArcGIS.Mapping.OfficeIntegration.PowerPointInfo">
  <Version>Version1</Version>
  <RequiresSignIn>False</RequiresSignIn>
</EsriMapsInfo>
</file>

<file path=customXml/item151.xml><?xml version="1.0" encoding="utf-8"?>
<EsriMapsInfo xmlns="ESRI.ArcGIS.Mapping.OfficeIntegration.PowerPointInfo">
  <Version>Version1</Version>
  <RequiresSignIn>False</RequiresSignIn>
</EsriMapsInfo>
</file>

<file path=customXml/item152.xml><?xml version="1.0" encoding="utf-8"?>
<EsriMapsInfo xmlns="ESRI.ArcGIS.Mapping.OfficeIntegration.PowerPointInfo">
  <Version>Version1</Version>
  <RequiresSignIn>False</RequiresSignIn>
</EsriMapsInfo>
</file>

<file path=customXml/item153.xml><?xml version="1.0" encoding="utf-8"?>
<EsriMapsInfo xmlns="ESRI.ArcGIS.Mapping.OfficeIntegration.PowerPointInfo">
  <Version>Version1</Version>
  <RequiresSignIn>False</RequiresSignIn>
</EsriMapsInfo>
</file>

<file path=customXml/item154.xml><?xml version="1.0" encoding="utf-8"?>
<EsriMapsInfo xmlns="ESRI.ArcGIS.Mapping.OfficeIntegration.PowerPointInfo">
  <Version>Version1</Version>
  <RequiresSignIn>False</RequiresSignIn>
</EsriMapsInfo>
</file>

<file path=customXml/item155.xml><?xml version="1.0" encoding="utf-8"?>
<EsriMapsInfo xmlns="ESRI.ArcGIS.Mapping.OfficeIntegration.PowerPointInfo">
  <Version>Version1</Version>
  <RequiresSignIn>False</RequiresSignIn>
</EsriMapsInfo>
</file>

<file path=customXml/item156.xml><?xml version="1.0" encoding="utf-8"?>
<EsriMapsInfo xmlns="ESRI.ArcGIS.Mapping.OfficeIntegration.PowerPointInfo">
  <Version>Version1</Version>
  <RequiresSignIn>False</RequiresSignIn>
</EsriMapsInfo>
</file>

<file path=customXml/item157.xml><?xml version="1.0" encoding="utf-8"?>
<EsriMapsInfo xmlns="ESRI.ArcGIS.Mapping.OfficeIntegration.PowerPointInfo">
  <Version>Version1</Version>
  <RequiresSignIn>False</RequiresSignIn>
</EsriMapsInfo>
</file>

<file path=customXml/item158.xml><?xml version="1.0" encoding="utf-8"?>
<EsriMapsInfo xmlns="ESRI.ArcGIS.Mapping.OfficeIntegration.PowerPointInfo">
  <Version>Version1</Version>
  <RequiresSignIn>False</RequiresSignIn>
</EsriMapsInfo>
</file>

<file path=customXml/item159.xml><?xml version="1.0" encoding="utf-8"?>
<EsriMapsInfo xmlns="ESRI.ArcGIS.Mapping.OfficeIntegration.PowerPointInfo">
  <Version>Version1</Version>
  <RequiresSignIn>False</RequiresSignIn>
</EsriMapsInfo>
</file>

<file path=customXml/item160.xml><?xml version="1.0" encoding="utf-8"?>
<EsriMapsInfo xmlns="ESRI.ArcGIS.Mapping.OfficeIntegration.PowerPointInfo">
  <Version>Version1</Version>
  <RequiresSignIn>False</RequiresSignIn>
</EsriMapsInfo>
</file>

<file path=customXml/item161.xml><?xml version="1.0" encoding="utf-8"?>
<EsriMapsInfo xmlns="ESRI.ArcGIS.Mapping.OfficeIntegration.PowerPointInfo">
  <Version>Version1</Version>
  <RequiresSignIn>False</RequiresSignIn>
</EsriMapsInfo>
</file>

<file path=customXml/item162.xml><?xml version="1.0" encoding="utf-8"?>
<EsriMapsInfo xmlns="ESRI.ArcGIS.Mapping.OfficeIntegration.PowerPointInfo">
  <Version>Version1</Version>
  <RequiresSignIn>False</RequiresSignIn>
</EsriMapsInfo>
</file>

<file path=customXml/item163.xml><?xml version="1.0" encoding="utf-8"?>
<EsriMapsInfo xmlns="ESRI.ArcGIS.Mapping.OfficeIntegration.PowerPointInfo">
  <Version>Version1</Version>
  <RequiresSignIn>False</RequiresSignIn>
</EsriMapsInfo>
</file>

<file path=customXml/item164.xml><?xml version="1.0" encoding="utf-8"?>
<EsriMapsInfo xmlns="ESRI.ArcGIS.Mapping.OfficeIntegration.PowerPointInfo">
  <Version>Version1</Version>
  <RequiresSignIn>False</RequiresSignIn>
</EsriMapsInfo>
</file>

<file path=customXml/item165.xml><?xml version="1.0" encoding="utf-8"?>
<EsriMapsInfo xmlns="ESRI.ArcGIS.Mapping.OfficeIntegration.PowerPointInfo">
  <Version>Version1</Version>
  <RequiresSignIn>False</RequiresSignIn>
</EsriMapsInfo>
</file>

<file path=customXml/item166.xml><?xml version="1.0" encoding="utf-8"?>
<EsriMapsInfo xmlns="ESRI.ArcGIS.Mapping.OfficeIntegration.PowerPointInfo">
  <Version>Version1</Version>
  <RequiresSignIn>False</RequiresSignIn>
</EsriMapsInfo>
</file>

<file path=customXml/item167.xml><?xml version="1.0" encoding="utf-8"?>
<EsriMapsInfo xmlns="ESRI.ArcGIS.Mapping.OfficeIntegration.PowerPointInfo">
  <Version>Version1</Version>
  <RequiresSignIn>False</RequiresSignIn>
</EsriMapsInfo>
</file>

<file path=customXml/item168.xml><?xml version="1.0" encoding="utf-8"?>
<EsriMapsInfo xmlns="ESRI.ArcGIS.Mapping.OfficeIntegration.PowerPointInfo">
  <Version>Version1</Version>
  <RequiresSignIn>False</RequiresSignIn>
</EsriMapsInfo>
</file>

<file path=customXml/item169.xml><?xml version="1.0" encoding="utf-8"?>
<EsriMapsInfo xmlns="ESRI.ArcGIS.Mapping.OfficeIntegration.PowerPointInfo">
  <Version>Version1</Version>
  <RequiresSignIn>False</RequiresSignIn>
</EsriMapsInfo>
</file>

<file path=customXml/item170.xml><?xml version="1.0" encoding="utf-8"?>
<EsriMapsInfo xmlns="ESRI.ArcGIS.Mapping.OfficeIntegration.PowerPointInfo">
  <Version>Version1</Version>
  <RequiresSignIn>False</RequiresSignIn>
</EsriMapsInfo>
</file>

<file path=customXml/item171.xml><?xml version="1.0" encoding="utf-8"?>
<EsriMapsInfo xmlns="ESRI.ArcGIS.Mapping.OfficeIntegration.PowerPointInfo">
  <Version>Version1</Version>
  <RequiresSignIn>False</RequiresSignIn>
</EsriMapsInfo>
</file>

<file path=customXml/item172.xml><?xml version="1.0" encoding="utf-8"?>
<EsriMapsInfo xmlns="ESRI.ArcGIS.Mapping.OfficeIntegration.PowerPointInfo">
  <Version>Version1</Version>
  <RequiresSignIn>False</RequiresSignIn>
</EsriMapsInfo>
</file>

<file path=customXml/item173.xml><?xml version="1.0" encoding="utf-8"?>
<EsriMapsInfo xmlns="ESRI.ArcGIS.Mapping.OfficeIntegration.PowerPointInfo">
  <Version>Version1</Version>
  <RequiresSignIn>False</RequiresSignIn>
</EsriMapsInfo>
</file>

<file path=customXml/item174.xml><?xml version="1.0" encoding="utf-8"?>
<EsriMapsInfo xmlns="ESRI.ArcGIS.Mapping.OfficeIntegration.PowerPointInfo">
  <Version>Version1</Version>
  <RequiresSignIn>False</RequiresSignIn>
</EsriMapsInfo>
</file>

<file path=customXml/item175.xml><?xml version="1.0" encoding="utf-8"?>
<EsriMapsInfo xmlns="ESRI.ArcGIS.Mapping.OfficeIntegration.PowerPointInfo">
  <Version>Version1</Version>
  <RequiresSignIn>False</RequiresSignIn>
</EsriMapsInfo>
</file>

<file path=customXml/item176.xml><?xml version="1.0" encoding="utf-8"?>
<EsriMapsInfo xmlns="ESRI.ArcGIS.Mapping.OfficeIntegration.PowerPointInfo">
  <Version>Version1</Version>
  <RequiresSignIn>False</RequiresSignIn>
</EsriMapsInfo>
</file>

<file path=customXml/item177.xml><?xml version="1.0" encoding="utf-8"?>
<EsriMapsInfo xmlns="ESRI.ArcGIS.Mapping.OfficeIntegration.PowerPointInfo">
  <Version>Version1</Version>
  <RequiresSignIn>False</RequiresSignIn>
</EsriMapsInfo>
</file>

<file path=customXml/item178.xml><?xml version="1.0" encoding="utf-8"?>
<EsriMapsInfo xmlns="ESRI.ArcGIS.Mapping.OfficeIntegration.PowerPointInfo">
  <Version>Version1</Version>
  <RequiresSignIn>False</RequiresSignIn>
</EsriMapsInfo>
</file>

<file path=customXml/item179.xml><?xml version="1.0" encoding="utf-8"?>
<EsriMapsInfo xmlns="ESRI.ArcGIS.Mapping.OfficeIntegration.PowerPointInfo">
  <Version>Version1</Version>
  <RequiresSignIn>False</RequiresSignIn>
</EsriMapsInfo>
</file>

<file path=customXml/item180.xml><?xml version="1.0" encoding="utf-8"?>
<EsriMapsInfo xmlns="ESRI.ArcGIS.Mapping.OfficeIntegration.PowerPointInfo">
  <Version>Version1</Version>
  <RequiresSignIn>False</RequiresSignIn>
</EsriMapsInfo>
</file>

<file path=customXml/item181.xml><?xml version="1.0" encoding="utf-8"?>
<EsriMapsInfo xmlns="ESRI.ArcGIS.Mapping.OfficeIntegration.PowerPointInfo">
  <Version>Version1</Version>
  <RequiresSignIn>False</RequiresSignIn>
</EsriMapsInfo>
</file>

<file path=customXml/item182.xml><?xml version="1.0" encoding="utf-8"?>
<EsriMapsInfo xmlns="ESRI.ArcGIS.Mapping.OfficeIntegration.PowerPointInfo">
  <Version>Version1</Version>
  <RequiresSignIn>False</RequiresSignIn>
</EsriMapsInfo>
</file>

<file path=customXml/item183.xml><?xml version="1.0" encoding="utf-8"?>
<ct:contentTypeSchema xmlns:ct="http://schemas.microsoft.com/office/2006/metadata/contentType" xmlns:ma="http://schemas.microsoft.com/office/2006/metadata/properties/metaAttributes" ct:_="" ma:_="" ma:contentTypeName="Document" ma:contentTypeID="0x010100AA3E377063FFE5489A04E78E6AF321F7" ma:contentTypeVersion="24" ma:contentTypeDescription="Create a new document." ma:contentTypeScope="" ma:versionID="c01910f8492817308244e146c3779c54">
  <xsd:schema xmlns:xsd="http://www.w3.org/2001/XMLSchema" xmlns:xs="http://www.w3.org/2001/XMLSchema" xmlns:p="http://schemas.microsoft.com/office/2006/metadata/properties" xmlns:ns1="http://schemas.microsoft.com/sharepoint/v3" xmlns:ns3="4ffa91fb-a0ff-4ac5-b2db-65c790d184a4" xmlns:ns4="http://schemas.microsoft.com/sharepoint.v3" xmlns:ns5="http://schemas.microsoft.com/sharepoint/v3/fields" xmlns:ns6="ca243fbf-11ff-4731-ae3b-9fc118f3bbf4" xmlns:ns7="d75150bc-12f9-4c92-a7eb-e71bcd8ee9be" targetNamespace="http://schemas.microsoft.com/office/2006/metadata/properties" ma:root="true" ma:fieldsID="9204cb42d4b37948788f25d78bfa6cb7" ns1:_="" ns3:_="" ns4:_="" ns5:_="" ns6:_="" ns7:_="">
    <xsd:import namespace="http://schemas.microsoft.com/sharepoint/v3"/>
    <xsd:import namespace="4ffa91fb-a0ff-4ac5-b2db-65c790d184a4"/>
    <xsd:import namespace="http://schemas.microsoft.com/sharepoint.v3"/>
    <xsd:import namespace="http://schemas.microsoft.com/sharepoint/v3/fields"/>
    <xsd:import namespace="ca243fbf-11ff-4731-ae3b-9fc118f3bbf4"/>
    <xsd:import namespace="d75150bc-12f9-4c92-a7eb-e71bcd8ee9be"/>
    <xsd:element name="properties">
      <xsd:complexType>
        <xsd:sequence>
          <xsd:element name="documentManagement">
            <xsd:complexType>
              <xsd:all>
                <xsd:element ref="ns3:Document_x0020_Creation_x0020_Date" minOccurs="0"/>
                <xsd:element ref="ns3:Creator" minOccurs="0"/>
                <xsd:element ref="ns3:EPA_x0020_Office" minOccurs="0"/>
                <xsd:element ref="ns3:Record" minOccurs="0"/>
                <xsd:element ref="ns4:CategoryDescription" minOccurs="0"/>
                <xsd:element ref="ns3:Identifier" minOccurs="0"/>
                <xsd:element ref="ns3:EPA_x0020_Contributor" minOccurs="0"/>
                <xsd:element ref="ns3:External_x0020_Contributor" minOccurs="0"/>
                <xsd:element ref="ns5:_Coverage" minOccurs="0"/>
                <xsd:element ref="ns3:EPA_x0020_Related_x0020_Documents" minOccurs="0"/>
                <xsd:element ref="ns5:_Source" minOccurs="0"/>
                <xsd:element ref="ns3:Rights" minOccurs="0"/>
                <xsd:element ref="ns1:Language" minOccurs="0"/>
                <xsd:element ref="ns3:j747ac98061d40f0aa7bd47e1db5675d" minOccurs="0"/>
                <xsd:element ref="ns3:TaxKeywordTaxHTField" minOccurs="0"/>
                <xsd:element ref="ns3:TaxCatchAllLabel" minOccurs="0"/>
                <xsd:element ref="ns3:TaxCatchAll" minOccurs="0"/>
                <xsd:element ref="ns6:SharedWithUsers" minOccurs="0"/>
                <xsd:element ref="ns6:SharedWithDetails" minOccurs="0"/>
                <xsd:element ref="ns6:SharingHintHash" minOccurs="0"/>
                <xsd:element ref="ns7:MediaServiceMetadata" minOccurs="0"/>
                <xsd:element ref="ns7:MediaServiceFastMetadata" minOccurs="0"/>
                <xsd:element ref="ns7:MediaServiceDateTaken" minOccurs="0"/>
                <xsd:element ref="ns7:MediaServiceAutoTags" minOccurs="0"/>
                <xsd:element ref="ns6:Records_x0020_Status" minOccurs="0"/>
                <xsd:element ref="ns6:Records_x0020_Date" minOccurs="0"/>
                <xsd:element ref="ns7:MediaServiceEventHashCode" minOccurs="0"/>
                <xsd:element ref="ns7:MediaServiceGenerationTime" minOccurs="0"/>
                <xsd:element ref="ns7:MediaServiceOCR" minOccurs="0"/>
                <xsd:element ref="ns7:MediaServiceLocation" minOccurs="0"/>
                <xsd:element ref="ns7:MediaServiceAutoKeyPoints" minOccurs="0"/>
                <xsd:element ref="ns7: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xsd:simpleType>
        <xsd:restriction base="dms:Text">
          <xsd:maxLength value="255"/>
        </xsd:restriction>
      </xsd:simpleType>
    </xsd:element>
    <xsd:element name="Record" ma:index="5" nillable="true" ma:displayName="Record" ma:default="Shared" ma:description="For documents that provide evidence of EPA decisions and actions, select &quot;Shared&quot; (open access) or &quot;Private&quot; (restricted access)." ma:format="Dropdown" ma:internalName="Record">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hidden="true" ma:list="{60f3e050-a167-4ccb-81b0-6594d9f55f70}" ma:internalName="TaxCatchAllLabel" ma:readOnly="true" ma:showField="CatchAllDataLabel" ma:web="ca243fbf-11ff-4731-ae3b-9fc118f3bbf4">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hidden="true" ma:list="{60f3e050-a167-4ccb-81b0-6594d9f55f70}" ma:internalName="TaxCatchAll" ma:showField="CatchAllData" ma:web="ca243fbf-11ff-4731-ae3b-9fc118f3bbf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a243fbf-11ff-4731-ae3b-9fc118f3bbf4" elementFormDefault="qualified">
    <xsd:import namespace="http://schemas.microsoft.com/office/2006/documentManagement/types"/>
    <xsd:import namespace="http://schemas.microsoft.com/office/infopath/2007/PartnerControls"/>
    <xsd:element name="SharedWithUsers" ma:index="2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9" nillable="true" ma:displayName="Shared With Details" ma:description="" ma:internalName="SharedWithDetails" ma:readOnly="true">
      <xsd:simpleType>
        <xsd:restriction base="dms:Note">
          <xsd:maxLength value="255"/>
        </xsd:restriction>
      </xsd:simpleType>
    </xsd:element>
    <xsd:element name="SharingHintHash" ma:index="30" nillable="true" ma:displayName="Sharing Hint Hash" ma:description="" ma:hidden="true" ma:internalName="SharingHintHash" ma:readOnly="true">
      <xsd:simpleType>
        <xsd:restriction base="dms:Text"/>
      </xsd:simpleType>
    </xsd:element>
    <xsd:element name="Records_x0020_Status" ma:index="35" nillable="true" ma:displayName="Records Status" ma:default="Pending" ma:internalName="Records_x0020_Status">
      <xsd:simpleType>
        <xsd:restriction base="dms:Text"/>
      </xsd:simpleType>
    </xsd:element>
    <xsd:element name="Records_x0020_Date" ma:index="36" nillable="true" ma:displayName="Records Date" ma:hidden="true" ma:internalName="Records_x0020_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75150bc-12f9-4c92-a7eb-e71bcd8ee9be" elementFormDefault="qualified">
    <xsd:import namespace="http://schemas.microsoft.com/office/2006/documentManagement/types"/>
    <xsd:import namespace="http://schemas.microsoft.com/office/infopath/2007/PartnerControls"/>
    <xsd:element name="MediaServiceMetadata" ma:index="31" nillable="true" ma:displayName="MediaServiceMetadata" ma:description="" ma:hidden="true" ma:internalName="MediaServiceMetadata" ma:readOnly="true">
      <xsd:simpleType>
        <xsd:restriction base="dms:Note"/>
      </xsd:simpleType>
    </xsd:element>
    <xsd:element name="MediaServiceFastMetadata" ma:index="32" nillable="true" ma:displayName="MediaServiceFastMetadata" ma:description="" ma:hidden="true" ma:internalName="MediaServiceFastMetadata" ma:readOnly="true">
      <xsd:simpleType>
        <xsd:restriction base="dms:Note"/>
      </xsd:simpleType>
    </xsd:element>
    <xsd:element name="MediaServiceDateTaken" ma:index="33" nillable="true" ma:displayName="MediaServiceDateTaken" ma:description="" ma:hidden="true" ma:internalName="MediaServiceDateTaken" ma:readOnly="true">
      <xsd:simpleType>
        <xsd:restriction base="dms:Text"/>
      </xsd:simpleType>
    </xsd:element>
    <xsd:element name="MediaServiceAutoTags" ma:index="34" nillable="true" ma:displayName="MediaServiceAutoTags" ma:description="" ma:internalName="MediaServiceAutoTags" ma:readOnly="true">
      <xsd:simpleType>
        <xsd:restriction base="dms:Text"/>
      </xsd:simpleType>
    </xsd:element>
    <xsd:element name="MediaServiceEventHashCode" ma:index="37" nillable="true" ma:displayName="MediaServiceEventHashCode" ma:hidden="true" ma:internalName="MediaServiceEventHashCode" ma:readOnly="true">
      <xsd:simpleType>
        <xsd:restriction base="dms:Text"/>
      </xsd:simpleType>
    </xsd:element>
    <xsd:element name="MediaServiceGenerationTime" ma:index="38" nillable="true" ma:displayName="MediaServiceGenerationTime" ma:hidden="true" ma:internalName="MediaServiceGenerationTime" ma:readOnly="true">
      <xsd:simpleType>
        <xsd:restriction base="dms:Text"/>
      </xsd:simpleType>
    </xsd:element>
    <xsd:element name="MediaServiceOCR" ma:index="39" nillable="true" ma:displayName="MediaServiceOCR" ma:internalName="MediaServiceOCR" ma:readOnly="true">
      <xsd:simpleType>
        <xsd:restriction base="dms:Note">
          <xsd:maxLength value="255"/>
        </xsd:restriction>
      </xsd:simpleType>
    </xsd:element>
    <xsd:element name="MediaServiceLocation" ma:index="40" nillable="true" ma:displayName="MediaServiceLocation" ma:internalName="MediaServiceLocation" ma:readOnly="true">
      <xsd:simpleType>
        <xsd:restriction base="dms:Text"/>
      </xsd:simpleType>
    </xsd:element>
    <xsd:element name="MediaServiceAutoKeyPoints" ma:index="41" nillable="true" ma:displayName="MediaServiceAutoKeyPoints" ma:hidden="true" ma:internalName="MediaServiceAutoKeyPoints" ma:readOnly="true">
      <xsd:simpleType>
        <xsd:restriction base="dms:Note"/>
      </xsd:simpleType>
    </xsd:element>
    <xsd:element name="MediaServiceKeyPoints" ma:index="4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00563D-ED3A-480F-9706-D0AB06FABB3B}">
  <ds:schemaRefs>
    <ds:schemaRef ds:uri="ESRI.ArcGIS.Mapping.OfficeIntegration.PowerPointInfo"/>
  </ds:schemaRefs>
</ds:datastoreItem>
</file>

<file path=customXml/itemProps2.xml><?xml version="1.0" encoding="utf-8"?>
<ds:datastoreItem xmlns:ds="http://schemas.openxmlformats.org/officeDocument/2006/customXml" ds:itemID="{6ABB9CBA-8817-47F6-84B6-92225C062268}">
  <ds:schemaRefs>
    <ds:schemaRef ds:uri="ESRI.ArcGIS.Mapping.OfficeIntegration.PowerPointInfo"/>
  </ds:schemaRefs>
</ds:datastoreItem>
</file>

<file path=customXml/itemProps3.xml><?xml version="1.0" encoding="utf-8"?>
<ds:datastoreItem xmlns:ds="http://schemas.openxmlformats.org/officeDocument/2006/customXml" ds:itemID="{02FAB9A9-3368-48F0-A30D-6A2E73133CB1}">
  <ds:schemaRefs>
    <ds:schemaRef ds:uri="ESRI.ArcGIS.Mapping.OfficeIntegration.PowerPointInfo"/>
  </ds:schemaRefs>
</ds:datastoreItem>
</file>

<file path=customXml/itemProps4.xml><?xml version="1.0" encoding="utf-8"?>
<ds:datastoreItem xmlns:ds="http://schemas.openxmlformats.org/officeDocument/2006/customXml" ds:itemID="{2714DC8E-770A-4DBF-AAC3-EA65D48F8BE7}">
  <ds:schemaRefs>
    <ds:schemaRef ds:uri="ESRI.ArcGIS.Mapping.OfficeIntegration.PowerPointInfo"/>
  </ds:schemaRefs>
</ds:datastoreItem>
</file>

<file path=customXml/itemProps5.xml><?xml version="1.0" encoding="utf-8"?>
<ds:datastoreItem xmlns:ds="http://schemas.openxmlformats.org/officeDocument/2006/customXml" ds:itemID="{A2E1972B-A603-4355-984A-404120D802AC}">
  <ds:schemaRefs>
    <ds:schemaRef ds:uri="ESRI.ArcGIS.Mapping.OfficeIntegration.PowerPointInfo"/>
  </ds:schemaRefs>
</ds:datastoreItem>
</file>

<file path=customXml/itemProps6.xml><?xml version="1.0" encoding="utf-8"?>
<ds:datastoreItem xmlns:ds="http://schemas.openxmlformats.org/officeDocument/2006/customXml" ds:itemID="{8EE669AB-A555-4E09-BAD4-2F9315C897BF}">
  <ds:schemaRefs>
    <ds:schemaRef ds:uri="ESRI.ArcGIS.Mapping.OfficeIntegration.PowerPointInfo"/>
  </ds:schemaRefs>
</ds:datastoreItem>
</file>

<file path=customXml/itemProps7.xml><?xml version="1.0" encoding="utf-8"?>
<ds:datastoreItem xmlns:ds="http://schemas.openxmlformats.org/officeDocument/2006/customXml" ds:itemID="{50D47F58-5969-4AAE-8545-C8B53A217BDC}">
  <ds:schemaRefs>
    <ds:schemaRef ds:uri="ESRI.ArcGIS.Mapping.OfficeIntegration.PowerPointInfo"/>
  </ds:schemaRefs>
</ds:datastoreItem>
</file>

<file path=customXml/itemProps8.xml><?xml version="1.0" encoding="utf-8"?>
<ds:datastoreItem xmlns:ds="http://schemas.openxmlformats.org/officeDocument/2006/customXml" ds:itemID="{D384F24B-6005-4B68-BFF0-2E561BE9C78C}">
  <ds:schemaRefs>
    <ds:schemaRef ds:uri="ESRI.ArcGIS.Mapping.OfficeIntegration.PowerPointInfo"/>
  </ds:schemaRefs>
</ds:datastoreItem>
</file>

<file path=customXml/itemProps9.xml><?xml version="1.0" encoding="utf-8"?>
<ds:datastoreItem xmlns:ds="http://schemas.openxmlformats.org/officeDocument/2006/customXml" ds:itemID="{6DF3DB2B-FEAA-4E3F-AB3C-79C0BF44C5A9}">
  <ds:schemaRefs>
    <ds:schemaRef ds:uri="ESRI.ArcGIS.Mapping.OfficeIntegration.PowerPointInfo"/>
  </ds:schemaRefs>
</ds:datastoreItem>
</file>

<file path=customXml/itemProps10.xml><?xml version="1.0" encoding="utf-8"?>
<ds:datastoreItem xmlns:ds="http://schemas.openxmlformats.org/officeDocument/2006/customXml" ds:itemID="{9C7CE18B-C842-4E9E-AE07-3072960676D6}">
  <ds:schemaRefs>
    <ds:schemaRef ds:uri="ESRI.ArcGIS.Mapping.OfficeIntegration.PowerPointInfo"/>
  </ds:schemaRefs>
</ds:datastoreItem>
</file>

<file path=customXml/itemProps11.xml><?xml version="1.0" encoding="utf-8"?>
<ds:datastoreItem xmlns:ds="http://schemas.openxmlformats.org/officeDocument/2006/customXml" ds:itemID="{7FF5F491-6C38-4AD9-9C2A-6275FA421A01}">
  <ds:schemaRefs>
    <ds:schemaRef ds:uri="ESRI.ArcGIS.Mapping.OfficeIntegration.PowerPointInfo"/>
  </ds:schemaRefs>
</ds:datastoreItem>
</file>

<file path=customXml/itemProps12.xml><?xml version="1.0" encoding="utf-8"?>
<ds:datastoreItem xmlns:ds="http://schemas.openxmlformats.org/officeDocument/2006/customXml" ds:itemID="{8CDFD016-7BE6-4542-93A6-5FECEEF87D97}">
  <ds:schemaRefs>
    <ds:schemaRef ds:uri="ESRI.ArcGIS.Mapping.OfficeIntegration.PowerPointInfo"/>
  </ds:schemaRefs>
</ds:datastoreItem>
</file>

<file path=customXml/itemProps13.xml><?xml version="1.0" encoding="utf-8"?>
<ds:datastoreItem xmlns:ds="http://schemas.openxmlformats.org/officeDocument/2006/customXml" ds:itemID="{3CDB3B01-AA32-4971-B97E-FCA2A4F1FADC}">
  <ds:schemaRefs>
    <ds:schemaRef ds:uri="ESRI.ArcGIS.Mapping.OfficeIntegration.PowerPointInfo"/>
  </ds:schemaRefs>
</ds:datastoreItem>
</file>

<file path=customXml/itemProps14.xml><?xml version="1.0" encoding="utf-8"?>
<ds:datastoreItem xmlns:ds="http://schemas.openxmlformats.org/officeDocument/2006/customXml" ds:itemID="{67FBB16A-9160-428C-A6D8-279EAFD6B77A}">
  <ds:schemaRefs>
    <ds:schemaRef ds:uri="ESRI.ArcGIS.Mapping.OfficeIntegration.PowerPointInfo"/>
  </ds:schemaRefs>
</ds:datastoreItem>
</file>

<file path=customXml/itemProps15.xml><?xml version="1.0" encoding="utf-8"?>
<ds:datastoreItem xmlns:ds="http://schemas.openxmlformats.org/officeDocument/2006/customXml" ds:itemID="{0FB7B2DD-FF63-4E4C-AA64-CF5FF5A05E5F}">
  <ds:schemaRefs>
    <ds:schemaRef ds:uri="ESRI.ArcGIS.Mapping.OfficeIntegration.PowerPointInfo"/>
  </ds:schemaRefs>
</ds:datastoreItem>
</file>

<file path=customXml/itemProps16.xml><?xml version="1.0" encoding="utf-8"?>
<ds:datastoreItem xmlns:ds="http://schemas.openxmlformats.org/officeDocument/2006/customXml" ds:itemID="{C3BA427F-0D25-49A2-963F-4C38384528B1}">
  <ds:schemaRefs>
    <ds:schemaRef ds:uri="ESRI.ArcGIS.Mapping.OfficeIntegration.PowerPointInfo"/>
  </ds:schemaRefs>
</ds:datastoreItem>
</file>

<file path=customXml/itemProps17.xml><?xml version="1.0" encoding="utf-8"?>
<ds:datastoreItem xmlns:ds="http://schemas.openxmlformats.org/officeDocument/2006/customXml" ds:itemID="{0462D0FD-6ACF-4A70-BE92-64B59DDD6777}">
  <ds:schemaRefs>
    <ds:schemaRef ds:uri="ESRI.ArcGIS.Mapping.OfficeIntegration.PowerPointInfo"/>
  </ds:schemaRefs>
</ds:datastoreItem>
</file>

<file path=customXml/itemProps18.xml><?xml version="1.0" encoding="utf-8"?>
<ds:datastoreItem xmlns:ds="http://schemas.openxmlformats.org/officeDocument/2006/customXml" ds:itemID="{7D907044-DA0D-4942-B649-8D443BDB574D}">
  <ds:schemaRefs>
    <ds:schemaRef ds:uri="ESRI.ArcGIS.Mapping.OfficeIntegration.PowerPointInfo"/>
  </ds:schemaRefs>
</ds:datastoreItem>
</file>

<file path=customXml/itemProps19.xml><?xml version="1.0" encoding="utf-8"?>
<ds:datastoreItem xmlns:ds="http://schemas.openxmlformats.org/officeDocument/2006/customXml" ds:itemID="{94CB27EA-041C-468D-8796-48A4992CE453}">
  <ds:schemaRefs>
    <ds:schemaRef ds:uri="ESRI.ArcGIS.Mapping.OfficeIntegration.PowerPointInfo"/>
  </ds:schemaRefs>
</ds:datastoreItem>
</file>

<file path=customXml/itemProps20.xml><?xml version="1.0" encoding="utf-8"?>
<ds:datastoreItem xmlns:ds="http://schemas.openxmlformats.org/officeDocument/2006/customXml" ds:itemID="{6F9FBB1C-43F4-42CC-A27C-8CA5645CBA0D}">
  <ds:schemaRefs>
    <ds:schemaRef ds:uri="ESRI.ArcGIS.Mapping.OfficeIntegration.PowerPointInfo"/>
  </ds:schemaRefs>
</ds:datastoreItem>
</file>

<file path=customXml/itemProps21.xml><?xml version="1.0" encoding="utf-8"?>
<ds:datastoreItem xmlns:ds="http://schemas.openxmlformats.org/officeDocument/2006/customXml" ds:itemID="{61DD43E9-24C5-4816-9057-DD4EA20BCAEC}">
  <ds:schemaRefs>
    <ds:schemaRef ds:uri="ESRI.ArcGIS.Mapping.OfficeIntegration.PowerPointInfo"/>
  </ds:schemaRefs>
</ds:datastoreItem>
</file>

<file path=customXml/itemProps22.xml><?xml version="1.0" encoding="utf-8"?>
<ds:datastoreItem xmlns:ds="http://schemas.openxmlformats.org/officeDocument/2006/customXml" ds:itemID="{B878E076-482F-4AA2-99DF-1AA1ED2F64F6}">
  <ds:schemaRefs>
    <ds:schemaRef ds:uri="ESRI.ArcGIS.Mapping.OfficeIntegration.PowerPointInfo"/>
  </ds:schemaRefs>
</ds:datastoreItem>
</file>

<file path=customXml/itemProps23.xml><?xml version="1.0" encoding="utf-8"?>
<ds:datastoreItem xmlns:ds="http://schemas.openxmlformats.org/officeDocument/2006/customXml" ds:itemID="{AEE1E2D6-164B-4109-81BC-F1E22C60D9CE}">
  <ds:schemaRefs>
    <ds:schemaRef ds:uri="ESRI.ArcGIS.Mapping.OfficeIntegration.PowerPointInfo"/>
  </ds:schemaRefs>
</ds:datastoreItem>
</file>

<file path=customXml/itemProps24.xml><?xml version="1.0" encoding="utf-8"?>
<ds:datastoreItem xmlns:ds="http://schemas.openxmlformats.org/officeDocument/2006/customXml" ds:itemID="{6E25CF09-7B65-4312-9B7D-C516DBB83BAE}">
  <ds:schemaRefs>
    <ds:schemaRef ds:uri="ESRI.ArcGIS.Mapping.OfficeIntegration.PowerPointInfo"/>
  </ds:schemaRefs>
</ds:datastoreItem>
</file>

<file path=customXml/itemProps25.xml><?xml version="1.0" encoding="utf-8"?>
<ds:datastoreItem xmlns:ds="http://schemas.openxmlformats.org/officeDocument/2006/customXml" ds:itemID="{5910832C-88F2-4A23-80FD-B24664DF4E4E}">
  <ds:schemaRefs>
    <ds:schemaRef ds:uri="ESRI.ArcGIS.Mapping.OfficeIntegration.PowerPointInfo"/>
  </ds:schemaRefs>
</ds:datastoreItem>
</file>

<file path=customXml/itemProps26.xml><?xml version="1.0" encoding="utf-8"?>
<ds:datastoreItem xmlns:ds="http://schemas.openxmlformats.org/officeDocument/2006/customXml" ds:itemID="{C4156049-B62B-4936-9ED8-D79373CC5892}">
  <ds:schemaRefs>
    <ds:schemaRef ds:uri="ESRI.ArcGIS.Mapping.OfficeIntegration.PowerPointInfo"/>
  </ds:schemaRefs>
</ds:datastoreItem>
</file>

<file path=customXml/itemProps27.xml><?xml version="1.0" encoding="utf-8"?>
<ds:datastoreItem xmlns:ds="http://schemas.openxmlformats.org/officeDocument/2006/customXml" ds:itemID="{ADB8AE30-AF82-480D-8998-7CEB07F3EB84}">
  <ds:schemaRefs>
    <ds:schemaRef ds:uri="ESRI.ArcGIS.Mapping.OfficeIntegration.PowerPointInfo"/>
  </ds:schemaRefs>
</ds:datastoreItem>
</file>

<file path=customXml/itemProps28.xml><?xml version="1.0" encoding="utf-8"?>
<ds:datastoreItem xmlns:ds="http://schemas.openxmlformats.org/officeDocument/2006/customXml" ds:itemID="{FEB3A7D8-B4D1-4315-AB0F-4E3D8EBC4804}">
  <ds:schemaRefs>
    <ds:schemaRef ds:uri="ESRI.ArcGIS.Mapping.OfficeIntegration.PowerPointInfo"/>
  </ds:schemaRefs>
</ds:datastoreItem>
</file>

<file path=customXml/itemProps29.xml><?xml version="1.0" encoding="utf-8"?>
<ds:datastoreItem xmlns:ds="http://schemas.openxmlformats.org/officeDocument/2006/customXml" ds:itemID="{10576084-2119-4D46-B5CA-E3B522EEE718}">
  <ds:schemaRefs>
    <ds:schemaRef ds:uri="ESRI.ArcGIS.Mapping.OfficeIntegration.PowerPointInfo"/>
  </ds:schemaRefs>
</ds:datastoreItem>
</file>

<file path=customXml/itemProps30.xml><?xml version="1.0" encoding="utf-8"?>
<ds:datastoreItem xmlns:ds="http://schemas.openxmlformats.org/officeDocument/2006/customXml" ds:itemID="{D31E72B1-AB91-471E-8359-0A076358EAAB}">
  <ds:schemaRefs>
    <ds:schemaRef ds:uri="ESRI.ArcGIS.Mapping.OfficeIntegration.PowerPointInfo"/>
  </ds:schemaRefs>
</ds:datastoreItem>
</file>

<file path=customXml/itemProps31.xml><?xml version="1.0" encoding="utf-8"?>
<ds:datastoreItem xmlns:ds="http://schemas.openxmlformats.org/officeDocument/2006/customXml" ds:itemID="{1466BB2B-5A42-44AA-9C33-8801566E6D39}">
  <ds:schemaRefs>
    <ds:schemaRef ds:uri="ESRI.ArcGIS.Mapping.OfficeIntegration.PowerPointInfo"/>
  </ds:schemaRefs>
</ds:datastoreItem>
</file>

<file path=customXml/itemProps32.xml><?xml version="1.0" encoding="utf-8"?>
<ds:datastoreItem xmlns:ds="http://schemas.openxmlformats.org/officeDocument/2006/customXml" ds:itemID="{05C93315-62D3-484C-9B1B-1AA9C0B2B8D6}">
  <ds:schemaRefs>
    <ds:schemaRef ds:uri="ESRI.ArcGIS.Mapping.OfficeIntegration.PowerPointInfo"/>
  </ds:schemaRefs>
</ds:datastoreItem>
</file>

<file path=customXml/itemProps33.xml><?xml version="1.0" encoding="utf-8"?>
<ds:datastoreItem xmlns:ds="http://schemas.openxmlformats.org/officeDocument/2006/customXml" ds:itemID="{0A961116-6F63-434D-B240-665EE79A6E58}">
  <ds:schemaRefs>
    <ds:schemaRef ds:uri="ESRI.ArcGIS.Mapping.OfficeIntegration.PowerPointInfo"/>
  </ds:schemaRefs>
</ds:datastoreItem>
</file>

<file path=customXml/itemProps34.xml><?xml version="1.0" encoding="utf-8"?>
<ds:datastoreItem xmlns:ds="http://schemas.openxmlformats.org/officeDocument/2006/customXml" ds:itemID="{42DEFB9B-3BA0-40C1-9A04-53849C26979C}">
  <ds:schemaRefs>
    <ds:schemaRef ds:uri="ESRI.ArcGIS.Mapping.OfficeIntegration.PowerPointInfo"/>
  </ds:schemaRefs>
</ds:datastoreItem>
</file>

<file path=customXml/itemProps35.xml><?xml version="1.0" encoding="utf-8"?>
<ds:datastoreItem xmlns:ds="http://schemas.openxmlformats.org/officeDocument/2006/customXml" ds:itemID="{52080397-FD11-4A07-A239-BEFB217D0C53}">
  <ds:schemaRefs>
    <ds:schemaRef ds:uri="http://schemas.microsoft.com/sharepoint/v3/contenttype/forms"/>
  </ds:schemaRefs>
</ds:datastoreItem>
</file>

<file path=customXml/itemProps36.xml><?xml version="1.0" encoding="utf-8"?>
<ds:datastoreItem xmlns:ds="http://schemas.openxmlformats.org/officeDocument/2006/customXml" ds:itemID="{B36181FB-2C40-4BF6-A7CD-EB260F47B4CC}">
  <ds:schemaRefs>
    <ds:schemaRef ds:uri="ESRI.ArcGIS.Mapping.OfficeIntegration.PowerPointInfo"/>
  </ds:schemaRefs>
</ds:datastoreItem>
</file>

<file path=customXml/itemProps37.xml><?xml version="1.0" encoding="utf-8"?>
<ds:datastoreItem xmlns:ds="http://schemas.openxmlformats.org/officeDocument/2006/customXml" ds:itemID="{3F38BCB2-34AE-43A7-856D-FB958D75AE19}">
  <ds:schemaRefs>
    <ds:schemaRef ds:uri="ESRI.ArcGIS.Mapping.OfficeIntegration.PowerPointInfo"/>
  </ds:schemaRefs>
</ds:datastoreItem>
</file>

<file path=customXml/itemProps38.xml><?xml version="1.0" encoding="utf-8"?>
<ds:datastoreItem xmlns:ds="http://schemas.openxmlformats.org/officeDocument/2006/customXml" ds:itemID="{9E911E6E-5239-417E-9D7E-DD3B849B45FE}">
  <ds:schemaRefs>
    <ds:schemaRef ds:uri="ESRI.ArcGIS.Mapping.OfficeIntegration.PowerPointInfo"/>
  </ds:schemaRefs>
</ds:datastoreItem>
</file>

<file path=customXml/itemProps39.xml><?xml version="1.0" encoding="utf-8"?>
<ds:datastoreItem xmlns:ds="http://schemas.openxmlformats.org/officeDocument/2006/customXml" ds:itemID="{DAE27AFE-6DC4-499E-A498-8F28556175EE}">
  <ds:schemaRefs>
    <ds:schemaRef ds:uri="Microsoft.SharePoint.Taxonomy.ContentTypeSync"/>
  </ds:schemaRefs>
</ds:datastoreItem>
</file>

<file path=customXml/itemProps40.xml><?xml version="1.0" encoding="utf-8"?>
<ds:datastoreItem xmlns:ds="http://schemas.openxmlformats.org/officeDocument/2006/customXml" ds:itemID="{2A668A1B-8B61-46E0-A6C7-CC9C326BF564}">
  <ds:schemaRefs>
    <ds:schemaRef ds:uri="ESRI.ArcGIS.Mapping.OfficeIntegration.PowerPointInfo"/>
  </ds:schemaRefs>
</ds:datastoreItem>
</file>

<file path=customXml/itemProps41.xml><?xml version="1.0" encoding="utf-8"?>
<ds:datastoreItem xmlns:ds="http://schemas.openxmlformats.org/officeDocument/2006/customXml" ds:itemID="{21AD0583-43A9-429A-983C-CBA90C6A9812}">
  <ds:schemaRefs>
    <ds:schemaRef ds:uri="ESRI.ArcGIS.Mapping.OfficeIntegration.PowerPointInfo"/>
  </ds:schemaRefs>
</ds:datastoreItem>
</file>

<file path=customXml/itemProps42.xml><?xml version="1.0" encoding="utf-8"?>
<ds:datastoreItem xmlns:ds="http://schemas.openxmlformats.org/officeDocument/2006/customXml" ds:itemID="{F2608723-B504-4233-98BA-4CB85DB51474}">
  <ds:schemaRefs>
    <ds:schemaRef ds:uri="ESRI.ArcGIS.Mapping.OfficeIntegration.PowerPointInfo"/>
  </ds:schemaRefs>
</ds:datastoreItem>
</file>

<file path=customXml/itemProps43.xml><?xml version="1.0" encoding="utf-8"?>
<ds:datastoreItem xmlns:ds="http://schemas.openxmlformats.org/officeDocument/2006/customXml" ds:itemID="{74376AD5-79C2-44BD-9105-41D584971EAD}">
  <ds:schemaRefs>
    <ds:schemaRef ds:uri="ESRI.ArcGIS.Mapping.OfficeIntegration.PowerPointInfo"/>
  </ds:schemaRefs>
</ds:datastoreItem>
</file>

<file path=customXml/itemProps44.xml><?xml version="1.0" encoding="utf-8"?>
<ds:datastoreItem xmlns:ds="http://schemas.openxmlformats.org/officeDocument/2006/customXml" ds:itemID="{6B828A61-19C4-4489-9EC4-D08F27A211A1}">
  <ds:schemaRefs>
    <ds:schemaRef ds:uri="ESRI.ArcGIS.Mapping.OfficeIntegration.PowerPointInfo"/>
  </ds:schemaRefs>
</ds:datastoreItem>
</file>

<file path=customXml/itemProps45.xml><?xml version="1.0" encoding="utf-8"?>
<ds:datastoreItem xmlns:ds="http://schemas.openxmlformats.org/officeDocument/2006/customXml" ds:itemID="{E16CE046-5B35-4B63-AC3E-70ED2BAB365D}">
  <ds:schemaRefs>
    <ds:schemaRef ds:uri="ESRI.ArcGIS.Mapping.OfficeIntegration.PowerPointInfo"/>
  </ds:schemaRefs>
</ds:datastoreItem>
</file>

<file path=customXml/itemProps46.xml><?xml version="1.0" encoding="utf-8"?>
<ds:datastoreItem xmlns:ds="http://schemas.openxmlformats.org/officeDocument/2006/customXml" ds:itemID="{7DCD875B-ED54-47DD-BAC5-BB30CB542CD1}">
  <ds:schemaRefs>
    <ds:schemaRef ds:uri="ESRI.ArcGIS.Mapping.OfficeIntegration.PowerPointInfo"/>
  </ds:schemaRefs>
</ds:datastoreItem>
</file>

<file path=customXml/itemProps47.xml><?xml version="1.0" encoding="utf-8"?>
<ds:datastoreItem xmlns:ds="http://schemas.openxmlformats.org/officeDocument/2006/customXml" ds:itemID="{09109380-0C8C-4FD8-8903-6A1C532B1390}">
  <ds:schemaRefs>
    <ds:schemaRef ds:uri="ESRI.ArcGIS.Mapping.OfficeIntegration.PowerPointInfo"/>
  </ds:schemaRefs>
</ds:datastoreItem>
</file>

<file path=customXml/itemProps48.xml><?xml version="1.0" encoding="utf-8"?>
<ds:datastoreItem xmlns:ds="http://schemas.openxmlformats.org/officeDocument/2006/customXml" ds:itemID="{86C72A5A-500D-4D09-BFC2-104426B17E56}">
  <ds:schemaRefs>
    <ds:schemaRef ds:uri="ESRI.ArcGIS.Mapping.OfficeIntegration.PowerPointInfo"/>
  </ds:schemaRefs>
</ds:datastoreItem>
</file>

<file path=customXml/itemProps49.xml><?xml version="1.0" encoding="utf-8"?>
<ds:datastoreItem xmlns:ds="http://schemas.openxmlformats.org/officeDocument/2006/customXml" ds:itemID="{E38D7584-3745-46A0-B027-D4F41A1DA5DB}">
  <ds:schemaRef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d75150bc-12f9-4c92-a7eb-e71bcd8ee9be"/>
    <ds:schemaRef ds:uri="http://schemas.microsoft.com/sharepoint/v3"/>
    <ds:schemaRef ds:uri="ca243fbf-11ff-4731-ae3b-9fc118f3bbf4"/>
    <ds:schemaRef ds:uri="http://purl.org/dc/terms/"/>
    <ds:schemaRef ds:uri="http://schemas.microsoft.com/sharepoint/v3/fields"/>
    <ds:schemaRef ds:uri="http://schemas.microsoft.com/sharepoint.v3"/>
    <ds:schemaRef ds:uri="http://schemas.microsoft.com/office/2006/documentManagement/types"/>
    <ds:schemaRef ds:uri="4ffa91fb-a0ff-4ac5-b2db-65c790d184a4"/>
    <ds:schemaRef ds:uri="http://www.w3.org/XML/1998/namespace"/>
    <ds:schemaRef ds:uri="http://purl.org/dc/dcmitype/"/>
  </ds:schemaRefs>
</ds:datastoreItem>
</file>

<file path=customXml/itemProps50.xml><?xml version="1.0" encoding="utf-8"?>
<ds:datastoreItem xmlns:ds="http://schemas.openxmlformats.org/officeDocument/2006/customXml" ds:itemID="{31E06B58-5D81-444D-AC1C-212CEC59EFCA}">
  <ds:schemaRefs>
    <ds:schemaRef ds:uri="ESRI.ArcGIS.Mapping.OfficeIntegration.PowerPointInfo"/>
  </ds:schemaRefs>
</ds:datastoreItem>
</file>

<file path=customXml/itemProps51.xml><?xml version="1.0" encoding="utf-8"?>
<ds:datastoreItem xmlns:ds="http://schemas.openxmlformats.org/officeDocument/2006/customXml" ds:itemID="{5BB3D93D-509B-4C50-9023-345DAB24BA60}">
  <ds:schemaRefs>
    <ds:schemaRef ds:uri="ESRI.ArcGIS.Mapping.OfficeIntegration.PowerPointInfo"/>
  </ds:schemaRefs>
</ds:datastoreItem>
</file>

<file path=customXml/itemProps52.xml><?xml version="1.0" encoding="utf-8"?>
<ds:datastoreItem xmlns:ds="http://schemas.openxmlformats.org/officeDocument/2006/customXml" ds:itemID="{92584F81-6318-43BA-B6C7-0C9EB3040117}">
  <ds:schemaRefs>
    <ds:schemaRef ds:uri="ESRI.ArcGIS.Mapping.OfficeIntegration.PowerPointInfo"/>
  </ds:schemaRefs>
</ds:datastoreItem>
</file>

<file path=customXml/itemProps53.xml><?xml version="1.0" encoding="utf-8"?>
<ds:datastoreItem xmlns:ds="http://schemas.openxmlformats.org/officeDocument/2006/customXml" ds:itemID="{63888D98-5A42-4F8D-A161-4FE7511B1E74}">
  <ds:schemaRefs>
    <ds:schemaRef ds:uri="ESRI.ArcGIS.Mapping.OfficeIntegration.PowerPointInfo"/>
  </ds:schemaRefs>
</ds:datastoreItem>
</file>

<file path=customXml/itemProps54.xml><?xml version="1.0" encoding="utf-8"?>
<ds:datastoreItem xmlns:ds="http://schemas.openxmlformats.org/officeDocument/2006/customXml" ds:itemID="{47EE48E7-558D-4E2A-9481-15E65E89C510}">
  <ds:schemaRefs>
    <ds:schemaRef ds:uri="ESRI.ArcGIS.Mapping.OfficeIntegration.PowerPointInfo"/>
  </ds:schemaRefs>
</ds:datastoreItem>
</file>

<file path=customXml/itemProps55.xml><?xml version="1.0" encoding="utf-8"?>
<ds:datastoreItem xmlns:ds="http://schemas.openxmlformats.org/officeDocument/2006/customXml" ds:itemID="{52AC5C6B-0E3E-432C-99B5-F73816F37896}">
  <ds:schemaRefs>
    <ds:schemaRef ds:uri="ESRI.ArcGIS.Mapping.OfficeIntegration.PowerPointInfo"/>
  </ds:schemaRefs>
</ds:datastoreItem>
</file>

<file path=customXml/itemProps56.xml><?xml version="1.0" encoding="utf-8"?>
<ds:datastoreItem xmlns:ds="http://schemas.openxmlformats.org/officeDocument/2006/customXml" ds:itemID="{FABD3EC3-DAF1-4B07-93BB-CF5906747C41}">
  <ds:schemaRefs>
    <ds:schemaRef ds:uri="ESRI.ArcGIS.Mapping.OfficeIntegration.PowerPointInfo"/>
  </ds:schemaRefs>
</ds:datastoreItem>
</file>

<file path=customXml/itemProps57.xml><?xml version="1.0" encoding="utf-8"?>
<ds:datastoreItem xmlns:ds="http://schemas.openxmlformats.org/officeDocument/2006/customXml" ds:itemID="{FFC49A55-800E-417B-BB0D-4B6D0751941D}">
  <ds:schemaRefs>
    <ds:schemaRef ds:uri="ESRI.ArcGIS.Mapping.OfficeIntegration.PowerPointInfo"/>
  </ds:schemaRefs>
</ds:datastoreItem>
</file>

<file path=customXml/itemProps58.xml><?xml version="1.0" encoding="utf-8"?>
<ds:datastoreItem xmlns:ds="http://schemas.openxmlformats.org/officeDocument/2006/customXml" ds:itemID="{61275B9D-90B1-45EE-8E68-D18C89B1484F}">
  <ds:schemaRefs>
    <ds:schemaRef ds:uri="ESRI.ArcGIS.Mapping.OfficeIntegration.PowerPointInfo"/>
  </ds:schemaRefs>
</ds:datastoreItem>
</file>

<file path=customXml/itemProps59.xml><?xml version="1.0" encoding="utf-8"?>
<ds:datastoreItem xmlns:ds="http://schemas.openxmlformats.org/officeDocument/2006/customXml" ds:itemID="{E5CB6654-619C-4E28-8D20-2174C1AD7FC6}">
  <ds:schemaRefs>
    <ds:schemaRef ds:uri="ESRI.ArcGIS.Mapping.OfficeIntegration.PowerPointInfo"/>
  </ds:schemaRefs>
</ds:datastoreItem>
</file>

<file path=customXml/itemProps60.xml><?xml version="1.0" encoding="utf-8"?>
<ds:datastoreItem xmlns:ds="http://schemas.openxmlformats.org/officeDocument/2006/customXml" ds:itemID="{EC208660-E770-423E-8E62-28879CF70D5E}">
  <ds:schemaRefs>
    <ds:schemaRef ds:uri="ESRI.ArcGIS.Mapping.OfficeIntegration.PowerPointInfo"/>
  </ds:schemaRefs>
</ds:datastoreItem>
</file>

<file path=customXml/itemProps61.xml><?xml version="1.0" encoding="utf-8"?>
<ds:datastoreItem xmlns:ds="http://schemas.openxmlformats.org/officeDocument/2006/customXml" ds:itemID="{90BFE3A8-DC7A-4B86-90D6-307AD9517367}">
  <ds:schemaRefs>
    <ds:schemaRef ds:uri="ESRI.ArcGIS.Mapping.OfficeIntegration.PowerPointInfo"/>
  </ds:schemaRefs>
</ds:datastoreItem>
</file>

<file path=customXml/itemProps62.xml><?xml version="1.0" encoding="utf-8"?>
<ds:datastoreItem xmlns:ds="http://schemas.openxmlformats.org/officeDocument/2006/customXml" ds:itemID="{9C71B75B-13CF-4672-A12F-88F76E9B6D67}">
  <ds:schemaRefs>
    <ds:schemaRef ds:uri="ESRI.ArcGIS.Mapping.OfficeIntegration.PowerPointInfo"/>
  </ds:schemaRefs>
</ds:datastoreItem>
</file>

<file path=customXml/itemProps63.xml><?xml version="1.0" encoding="utf-8"?>
<ds:datastoreItem xmlns:ds="http://schemas.openxmlformats.org/officeDocument/2006/customXml" ds:itemID="{789F0A9D-A4DB-46E3-B27B-C4649B2B78DF}">
  <ds:schemaRefs>
    <ds:schemaRef ds:uri="ESRI.ArcGIS.Mapping.OfficeIntegration.PowerPointInfo"/>
  </ds:schemaRefs>
</ds:datastoreItem>
</file>

<file path=customXml/itemProps64.xml><?xml version="1.0" encoding="utf-8"?>
<ds:datastoreItem xmlns:ds="http://schemas.openxmlformats.org/officeDocument/2006/customXml" ds:itemID="{628B9C3E-9723-40D6-A888-09DD05EA8CA7}">
  <ds:schemaRefs>
    <ds:schemaRef ds:uri="ESRI.ArcGIS.Mapping.OfficeIntegration.PowerPointInfo"/>
  </ds:schemaRefs>
</ds:datastoreItem>
</file>

<file path=customXml/itemProps65.xml><?xml version="1.0" encoding="utf-8"?>
<ds:datastoreItem xmlns:ds="http://schemas.openxmlformats.org/officeDocument/2006/customXml" ds:itemID="{D65C22F4-267F-4D4C-8750-E9B5AC28A450}">
  <ds:schemaRefs>
    <ds:schemaRef ds:uri="ESRI.ArcGIS.Mapping.OfficeIntegration.PowerPointInfo"/>
  </ds:schemaRefs>
</ds:datastoreItem>
</file>

<file path=customXml/itemProps66.xml><?xml version="1.0" encoding="utf-8"?>
<ds:datastoreItem xmlns:ds="http://schemas.openxmlformats.org/officeDocument/2006/customXml" ds:itemID="{04A02E72-13E6-4407-9130-72E8A582CF55}">
  <ds:schemaRefs>
    <ds:schemaRef ds:uri="ESRI.ArcGIS.Mapping.OfficeIntegration.PowerPointInfo"/>
  </ds:schemaRefs>
</ds:datastoreItem>
</file>

<file path=customXml/itemProps67.xml><?xml version="1.0" encoding="utf-8"?>
<ds:datastoreItem xmlns:ds="http://schemas.openxmlformats.org/officeDocument/2006/customXml" ds:itemID="{31F176C6-9561-4CD7-93A4-725B3A11C0AA}">
  <ds:schemaRefs>
    <ds:schemaRef ds:uri="ESRI.ArcGIS.Mapping.OfficeIntegration.PowerPointInfo"/>
  </ds:schemaRefs>
</ds:datastoreItem>
</file>

<file path=customXml/itemProps68.xml><?xml version="1.0" encoding="utf-8"?>
<ds:datastoreItem xmlns:ds="http://schemas.openxmlformats.org/officeDocument/2006/customXml" ds:itemID="{8BFFA014-D785-4C2F-A8A4-697D26E89790}">
  <ds:schemaRefs>
    <ds:schemaRef ds:uri="ESRI.ArcGIS.Mapping.OfficeIntegration.PowerPointInfo"/>
  </ds:schemaRefs>
</ds:datastoreItem>
</file>

<file path=customXml/itemProps69.xml><?xml version="1.0" encoding="utf-8"?>
<ds:datastoreItem xmlns:ds="http://schemas.openxmlformats.org/officeDocument/2006/customXml" ds:itemID="{B5F2825E-55F8-4FA9-B85B-06B7D7C31498}">
  <ds:schemaRefs>
    <ds:schemaRef ds:uri="ESRI.ArcGIS.Mapping.OfficeIntegration.PowerPointInfo"/>
  </ds:schemaRefs>
</ds:datastoreItem>
</file>

<file path=customXml/itemProps70.xml><?xml version="1.0" encoding="utf-8"?>
<ds:datastoreItem xmlns:ds="http://schemas.openxmlformats.org/officeDocument/2006/customXml" ds:itemID="{E3335BB5-05B0-4D40-8CEF-27F13DD6F8A0}">
  <ds:schemaRefs>
    <ds:schemaRef ds:uri="ESRI.ArcGIS.Mapping.OfficeIntegration.PowerPointInfo"/>
  </ds:schemaRefs>
</ds:datastoreItem>
</file>

<file path=customXml/itemProps71.xml><?xml version="1.0" encoding="utf-8"?>
<ds:datastoreItem xmlns:ds="http://schemas.openxmlformats.org/officeDocument/2006/customXml" ds:itemID="{5D76BC1F-0913-40CD-A486-462EE3CB7C1F}">
  <ds:schemaRefs>
    <ds:schemaRef ds:uri="ESRI.ArcGIS.Mapping.OfficeIntegration.PowerPointInfo"/>
  </ds:schemaRefs>
</ds:datastoreItem>
</file>

<file path=customXml/itemProps72.xml><?xml version="1.0" encoding="utf-8"?>
<ds:datastoreItem xmlns:ds="http://schemas.openxmlformats.org/officeDocument/2006/customXml" ds:itemID="{026EECEE-1BB0-45D2-8B92-1399087E4D72}">
  <ds:schemaRefs>
    <ds:schemaRef ds:uri="ESRI.ArcGIS.Mapping.OfficeIntegration.PowerPointInfo"/>
  </ds:schemaRefs>
</ds:datastoreItem>
</file>

<file path=customXml/itemProps73.xml><?xml version="1.0" encoding="utf-8"?>
<ds:datastoreItem xmlns:ds="http://schemas.openxmlformats.org/officeDocument/2006/customXml" ds:itemID="{87EB30D9-16F3-426B-98B2-B5139D8D657E}">
  <ds:schemaRefs>
    <ds:schemaRef ds:uri="ESRI.ArcGIS.Mapping.OfficeIntegration.PowerPointInfo"/>
  </ds:schemaRefs>
</ds:datastoreItem>
</file>

<file path=customXml/itemProps74.xml><?xml version="1.0" encoding="utf-8"?>
<ds:datastoreItem xmlns:ds="http://schemas.openxmlformats.org/officeDocument/2006/customXml" ds:itemID="{5F2C1802-E7F1-42F0-A1D6-7EF4C2A9C524}">
  <ds:schemaRefs>
    <ds:schemaRef ds:uri="ESRI.ArcGIS.Mapping.OfficeIntegration.PowerPointInfo"/>
  </ds:schemaRefs>
</ds:datastoreItem>
</file>

<file path=customXml/itemProps75.xml><?xml version="1.0" encoding="utf-8"?>
<ds:datastoreItem xmlns:ds="http://schemas.openxmlformats.org/officeDocument/2006/customXml" ds:itemID="{C18CACE1-242D-4ADA-9EFA-7F746535038E}">
  <ds:schemaRefs>
    <ds:schemaRef ds:uri="ESRI.ArcGIS.Mapping.OfficeIntegration.PowerPointInfo"/>
  </ds:schemaRefs>
</ds:datastoreItem>
</file>

<file path=customXml/itemProps76.xml><?xml version="1.0" encoding="utf-8"?>
<ds:datastoreItem xmlns:ds="http://schemas.openxmlformats.org/officeDocument/2006/customXml" ds:itemID="{AE945029-04A3-4B84-B82A-FF64F2B5E345}">
  <ds:schemaRefs>
    <ds:schemaRef ds:uri="ESRI.ArcGIS.Mapping.OfficeIntegration.PowerPointInfo"/>
  </ds:schemaRefs>
</ds:datastoreItem>
</file>

<file path=customXml/itemProps77.xml><?xml version="1.0" encoding="utf-8"?>
<ds:datastoreItem xmlns:ds="http://schemas.openxmlformats.org/officeDocument/2006/customXml" ds:itemID="{9C9DCC4A-ACBA-4B51-B777-5D752BFFD8E3}">
  <ds:schemaRefs>
    <ds:schemaRef ds:uri="ESRI.ArcGIS.Mapping.OfficeIntegration.PowerPointInfo"/>
  </ds:schemaRefs>
</ds:datastoreItem>
</file>

<file path=customXml/itemProps78.xml><?xml version="1.0" encoding="utf-8"?>
<ds:datastoreItem xmlns:ds="http://schemas.openxmlformats.org/officeDocument/2006/customXml" ds:itemID="{4A75D0A8-91EE-40F7-BB23-4B1E0C024785}">
  <ds:schemaRefs>
    <ds:schemaRef ds:uri="ESRI.ArcGIS.Mapping.OfficeIntegration.PowerPointInfo"/>
  </ds:schemaRefs>
</ds:datastoreItem>
</file>

<file path=customXml/itemProps79.xml><?xml version="1.0" encoding="utf-8"?>
<ds:datastoreItem xmlns:ds="http://schemas.openxmlformats.org/officeDocument/2006/customXml" ds:itemID="{94BD9B60-F551-4533-BD02-11E88A733BC3}">
  <ds:schemaRefs>
    <ds:schemaRef ds:uri="ESRI.ArcGIS.Mapping.OfficeIntegration.PowerPointInfo"/>
  </ds:schemaRefs>
</ds:datastoreItem>
</file>

<file path=customXml/itemProps80.xml><?xml version="1.0" encoding="utf-8"?>
<ds:datastoreItem xmlns:ds="http://schemas.openxmlformats.org/officeDocument/2006/customXml" ds:itemID="{4FFF7E11-EB99-4E6B-9285-D4140971FCAD}">
  <ds:schemaRefs>
    <ds:schemaRef ds:uri="ESRI.ArcGIS.Mapping.OfficeIntegration.PowerPointInfo"/>
  </ds:schemaRefs>
</ds:datastoreItem>
</file>

<file path=customXml/itemProps81.xml><?xml version="1.0" encoding="utf-8"?>
<ds:datastoreItem xmlns:ds="http://schemas.openxmlformats.org/officeDocument/2006/customXml" ds:itemID="{8A202D7B-A4D8-4F33-84AB-FC6F0BB93D42}">
  <ds:schemaRefs>
    <ds:schemaRef ds:uri="ESRI.ArcGIS.Mapping.OfficeIntegration.PowerPointInfo"/>
  </ds:schemaRefs>
</ds:datastoreItem>
</file>

<file path=customXml/itemProps82.xml><?xml version="1.0" encoding="utf-8"?>
<ds:datastoreItem xmlns:ds="http://schemas.openxmlformats.org/officeDocument/2006/customXml" ds:itemID="{A6241EFA-DB80-484C-82E9-C963FB717A72}">
  <ds:schemaRefs>
    <ds:schemaRef ds:uri="ESRI.ArcGIS.Mapping.OfficeIntegration.PowerPointInfo"/>
  </ds:schemaRefs>
</ds:datastoreItem>
</file>

<file path=customXml/itemProps83.xml><?xml version="1.0" encoding="utf-8"?>
<ds:datastoreItem xmlns:ds="http://schemas.openxmlformats.org/officeDocument/2006/customXml" ds:itemID="{CBA95ED7-4A1E-4081-AF8F-688481286A7F}">
  <ds:schemaRefs>
    <ds:schemaRef ds:uri="ESRI.ArcGIS.Mapping.OfficeIntegration.PowerPointInfo"/>
  </ds:schemaRefs>
</ds:datastoreItem>
</file>

<file path=customXml/itemProps84.xml><?xml version="1.0" encoding="utf-8"?>
<ds:datastoreItem xmlns:ds="http://schemas.openxmlformats.org/officeDocument/2006/customXml" ds:itemID="{489C2517-1597-4B4D-9C95-3B34450E1A61}">
  <ds:schemaRefs>
    <ds:schemaRef ds:uri="ESRI.ArcGIS.Mapping.OfficeIntegration.PowerPointInfo"/>
  </ds:schemaRefs>
</ds:datastoreItem>
</file>

<file path=customXml/itemProps85.xml><?xml version="1.0" encoding="utf-8"?>
<ds:datastoreItem xmlns:ds="http://schemas.openxmlformats.org/officeDocument/2006/customXml" ds:itemID="{85EE3482-BAE6-4829-A212-04475B053021}">
  <ds:schemaRefs>
    <ds:schemaRef ds:uri="ESRI.ArcGIS.Mapping.OfficeIntegration.PowerPointInfo"/>
  </ds:schemaRefs>
</ds:datastoreItem>
</file>

<file path=customXml/itemProps86.xml><?xml version="1.0" encoding="utf-8"?>
<ds:datastoreItem xmlns:ds="http://schemas.openxmlformats.org/officeDocument/2006/customXml" ds:itemID="{22A3B2ED-0632-4B1E-BEE9-F2F3BD6B3D76}">
  <ds:schemaRefs>
    <ds:schemaRef ds:uri="ESRI.ArcGIS.Mapping.OfficeIntegration.PowerPointInfo"/>
  </ds:schemaRefs>
</ds:datastoreItem>
</file>

<file path=customXml/itemProps87.xml><?xml version="1.0" encoding="utf-8"?>
<ds:datastoreItem xmlns:ds="http://schemas.openxmlformats.org/officeDocument/2006/customXml" ds:itemID="{40A245FE-B020-4928-AF57-8263FBF0647C}">
  <ds:schemaRefs>
    <ds:schemaRef ds:uri="ESRI.ArcGIS.Mapping.OfficeIntegration.PowerPointInfo"/>
  </ds:schemaRefs>
</ds:datastoreItem>
</file>

<file path=customXml/itemProps88.xml><?xml version="1.0" encoding="utf-8"?>
<ds:datastoreItem xmlns:ds="http://schemas.openxmlformats.org/officeDocument/2006/customXml" ds:itemID="{C69D15A8-2106-4F01-8859-D5B9A25E4476}">
  <ds:schemaRefs>
    <ds:schemaRef ds:uri="ESRI.ArcGIS.Mapping.OfficeIntegration.PowerPointInfo"/>
  </ds:schemaRefs>
</ds:datastoreItem>
</file>

<file path=customXml/itemProps89.xml><?xml version="1.0" encoding="utf-8"?>
<ds:datastoreItem xmlns:ds="http://schemas.openxmlformats.org/officeDocument/2006/customXml" ds:itemID="{3EF2252E-B936-43CF-AA39-B885D63F9179}">
  <ds:schemaRefs>
    <ds:schemaRef ds:uri="ESRI.ArcGIS.Mapping.OfficeIntegration.PowerPointInfo"/>
  </ds:schemaRefs>
</ds:datastoreItem>
</file>

<file path=customXml/itemProps90.xml><?xml version="1.0" encoding="utf-8"?>
<ds:datastoreItem xmlns:ds="http://schemas.openxmlformats.org/officeDocument/2006/customXml" ds:itemID="{35001995-8E66-478E-B313-2CCAB9925223}">
  <ds:schemaRefs>
    <ds:schemaRef ds:uri="ESRI.ArcGIS.Mapping.OfficeIntegration.PowerPointInfo"/>
  </ds:schemaRefs>
</ds:datastoreItem>
</file>

<file path=customXml/itemProps91.xml><?xml version="1.0" encoding="utf-8"?>
<ds:datastoreItem xmlns:ds="http://schemas.openxmlformats.org/officeDocument/2006/customXml" ds:itemID="{AD1033FA-2F0E-4C2F-9055-35B50AB6D41D}">
  <ds:schemaRefs>
    <ds:schemaRef ds:uri="ESRI.ArcGIS.Mapping.OfficeIntegration.PowerPointInfo"/>
  </ds:schemaRefs>
</ds:datastoreItem>
</file>

<file path=customXml/itemProps92.xml><?xml version="1.0" encoding="utf-8"?>
<ds:datastoreItem xmlns:ds="http://schemas.openxmlformats.org/officeDocument/2006/customXml" ds:itemID="{6B79D66B-D526-4C7E-9F28-2104B510395C}">
  <ds:schemaRefs>
    <ds:schemaRef ds:uri="ESRI.ArcGIS.Mapping.OfficeIntegration.PowerPointInfo"/>
  </ds:schemaRefs>
</ds:datastoreItem>
</file>

<file path=customXml/itemProps93.xml><?xml version="1.0" encoding="utf-8"?>
<ds:datastoreItem xmlns:ds="http://schemas.openxmlformats.org/officeDocument/2006/customXml" ds:itemID="{A61CF58D-889A-4318-B0CB-4CC391C07E11}">
  <ds:schemaRefs>
    <ds:schemaRef ds:uri="ESRI.ArcGIS.Mapping.OfficeIntegration.PowerPointInfo"/>
  </ds:schemaRefs>
</ds:datastoreItem>
</file>

<file path=customXml/itemProps94.xml><?xml version="1.0" encoding="utf-8"?>
<ds:datastoreItem xmlns:ds="http://schemas.openxmlformats.org/officeDocument/2006/customXml" ds:itemID="{231A4D28-9F8D-4341-AD94-E7517BDD39AE}">
  <ds:schemaRefs>
    <ds:schemaRef ds:uri="ESRI.ArcGIS.Mapping.OfficeIntegration.PowerPointInfo"/>
  </ds:schemaRefs>
</ds:datastoreItem>
</file>

<file path=customXml/itemProps95.xml><?xml version="1.0" encoding="utf-8"?>
<ds:datastoreItem xmlns:ds="http://schemas.openxmlformats.org/officeDocument/2006/customXml" ds:itemID="{3644F51F-9A64-4862-9455-C31210C35DE7}">
  <ds:schemaRefs>
    <ds:schemaRef ds:uri="ESRI.ArcGIS.Mapping.OfficeIntegration.PowerPointInfo"/>
  </ds:schemaRefs>
</ds:datastoreItem>
</file>

<file path=customXml/itemProps96.xml><?xml version="1.0" encoding="utf-8"?>
<ds:datastoreItem xmlns:ds="http://schemas.openxmlformats.org/officeDocument/2006/customXml" ds:itemID="{729F2016-EC21-4E27-A331-EAC1D4DCD346}">
  <ds:schemaRefs>
    <ds:schemaRef ds:uri="ESRI.ArcGIS.Mapping.OfficeIntegration.PowerPointInfo"/>
  </ds:schemaRefs>
</ds:datastoreItem>
</file>

<file path=customXml/itemProps97.xml><?xml version="1.0" encoding="utf-8"?>
<ds:datastoreItem xmlns:ds="http://schemas.openxmlformats.org/officeDocument/2006/customXml" ds:itemID="{180954B5-F7E9-44E6-AFF2-E75268488840}">
  <ds:schemaRefs>
    <ds:schemaRef ds:uri="ESRI.ArcGIS.Mapping.OfficeIntegration.PowerPointInfo"/>
  </ds:schemaRefs>
</ds:datastoreItem>
</file>

<file path=customXml/itemProps98.xml><?xml version="1.0" encoding="utf-8"?>
<ds:datastoreItem xmlns:ds="http://schemas.openxmlformats.org/officeDocument/2006/customXml" ds:itemID="{59488F96-9D3C-4FDB-ACA3-3219FA3016E7}">
  <ds:schemaRefs>
    <ds:schemaRef ds:uri="ESRI.ArcGIS.Mapping.OfficeIntegration.PowerPointInfo"/>
  </ds:schemaRefs>
</ds:datastoreItem>
</file>

<file path=customXml/itemProps99.xml><?xml version="1.0" encoding="utf-8"?>
<ds:datastoreItem xmlns:ds="http://schemas.openxmlformats.org/officeDocument/2006/customXml" ds:itemID="{615722FE-22BA-4FB3-B579-05B748614ADA}">
  <ds:schemaRefs>
    <ds:schemaRef ds:uri="ESRI.ArcGIS.Mapping.OfficeIntegration.PowerPointInfo"/>
  </ds:schemaRefs>
</ds:datastoreItem>
</file>

<file path=customXml/itemProps100.xml><?xml version="1.0" encoding="utf-8"?>
<ds:datastoreItem xmlns:ds="http://schemas.openxmlformats.org/officeDocument/2006/customXml" ds:itemID="{69B97AB9-20C8-4A40-96A7-2FF6A99FBA71}">
  <ds:schemaRefs>
    <ds:schemaRef ds:uri="ESRI.ArcGIS.Mapping.OfficeIntegration.PowerPointInfo"/>
  </ds:schemaRefs>
</ds:datastoreItem>
</file>

<file path=customXml/itemProps101.xml><?xml version="1.0" encoding="utf-8"?>
<ds:datastoreItem xmlns:ds="http://schemas.openxmlformats.org/officeDocument/2006/customXml" ds:itemID="{CF05F639-38EE-4ADA-911E-5F860AC01FF1}">
  <ds:schemaRefs>
    <ds:schemaRef ds:uri="ESRI.ArcGIS.Mapping.OfficeIntegration.PowerPointInfo"/>
  </ds:schemaRefs>
</ds:datastoreItem>
</file>

<file path=customXml/itemProps102.xml><?xml version="1.0" encoding="utf-8"?>
<ds:datastoreItem xmlns:ds="http://schemas.openxmlformats.org/officeDocument/2006/customXml" ds:itemID="{12A92020-A8D1-474E-9787-8116C6BAC905}">
  <ds:schemaRefs>
    <ds:schemaRef ds:uri="ESRI.ArcGIS.Mapping.OfficeIntegration.PowerPointInfo"/>
  </ds:schemaRefs>
</ds:datastoreItem>
</file>

<file path=customXml/itemProps103.xml><?xml version="1.0" encoding="utf-8"?>
<ds:datastoreItem xmlns:ds="http://schemas.openxmlformats.org/officeDocument/2006/customXml" ds:itemID="{300DC8D7-18E6-4D8C-B1F1-4A7DA37E7AF9}">
  <ds:schemaRefs>
    <ds:schemaRef ds:uri="ESRI.ArcGIS.Mapping.OfficeIntegration.PowerPointInfo"/>
  </ds:schemaRefs>
</ds:datastoreItem>
</file>

<file path=customXml/itemProps104.xml><?xml version="1.0" encoding="utf-8"?>
<ds:datastoreItem xmlns:ds="http://schemas.openxmlformats.org/officeDocument/2006/customXml" ds:itemID="{88731474-7925-4430-AA61-417AC6C0FA19}">
  <ds:schemaRefs>
    <ds:schemaRef ds:uri="ESRI.ArcGIS.Mapping.OfficeIntegration.PowerPointInfo"/>
  </ds:schemaRefs>
</ds:datastoreItem>
</file>

<file path=customXml/itemProps105.xml><?xml version="1.0" encoding="utf-8"?>
<ds:datastoreItem xmlns:ds="http://schemas.openxmlformats.org/officeDocument/2006/customXml" ds:itemID="{2FD6919A-02EA-4CE0-9A42-1EC7C4A2291C}">
  <ds:schemaRefs>
    <ds:schemaRef ds:uri="ESRI.ArcGIS.Mapping.OfficeIntegration.PowerPointInfo"/>
  </ds:schemaRefs>
</ds:datastoreItem>
</file>

<file path=customXml/itemProps106.xml><?xml version="1.0" encoding="utf-8"?>
<ds:datastoreItem xmlns:ds="http://schemas.openxmlformats.org/officeDocument/2006/customXml" ds:itemID="{70960C25-B080-4B95-A7AC-5B5AD88C13C2}">
  <ds:schemaRefs>
    <ds:schemaRef ds:uri="ESRI.ArcGIS.Mapping.OfficeIntegration.PowerPointInfo"/>
  </ds:schemaRefs>
</ds:datastoreItem>
</file>

<file path=customXml/itemProps107.xml><?xml version="1.0" encoding="utf-8"?>
<ds:datastoreItem xmlns:ds="http://schemas.openxmlformats.org/officeDocument/2006/customXml" ds:itemID="{C2C6ED17-49FD-4CFA-B242-B7DDE97B2C58}">
  <ds:schemaRefs>
    <ds:schemaRef ds:uri="ESRI.ArcGIS.Mapping.OfficeIntegration.PowerPointInfo"/>
  </ds:schemaRefs>
</ds:datastoreItem>
</file>

<file path=customXml/itemProps108.xml><?xml version="1.0" encoding="utf-8"?>
<ds:datastoreItem xmlns:ds="http://schemas.openxmlformats.org/officeDocument/2006/customXml" ds:itemID="{ACC2AA17-75C4-4789-9575-B9D89EA03F06}">
  <ds:schemaRefs>
    <ds:schemaRef ds:uri="ESRI.ArcGIS.Mapping.OfficeIntegration.PowerPointInfo"/>
  </ds:schemaRefs>
</ds:datastoreItem>
</file>

<file path=customXml/itemProps109.xml><?xml version="1.0" encoding="utf-8"?>
<ds:datastoreItem xmlns:ds="http://schemas.openxmlformats.org/officeDocument/2006/customXml" ds:itemID="{658FE00B-A732-4FD9-950C-90060841A560}">
  <ds:schemaRefs>
    <ds:schemaRef ds:uri="ESRI.ArcGIS.Mapping.OfficeIntegration.PowerPointInfo"/>
  </ds:schemaRefs>
</ds:datastoreItem>
</file>

<file path=customXml/itemProps110.xml><?xml version="1.0" encoding="utf-8"?>
<ds:datastoreItem xmlns:ds="http://schemas.openxmlformats.org/officeDocument/2006/customXml" ds:itemID="{43947BED-521B-4331-8482-7436A9FC416F}">
  <ds:schemaRefs>
    <ds:schemaRef ds:uri="ESRI.ArcGIS.Mapping.OfficeIntegration.PowerPointInfo"/>
  </ds:schemaRefs>
</ds:datastoreItem>
</file>

<file path=customXml/itemProps111.xml><?xml version="1.0" encoding="utf-8"?>
<ds:datastoreItem xmlns:ds="http://schemas.openxmlformats.org/officeDocument/2006/customXml" ds:itemID="{F092A138-FF9C-4DAA-B8A2-6E5CAF778F11}">
  <ds:schemaRefs>
    <ds:schemaRef ds:uri="ESRI.ArcGIS.Mapping.OfficeIntegration.PowerPointInfo"/>
  </ds:schemaRefs>
</ds:datastoreItem>
</file>

<file path=customXml/itemProps112.xml><?xml version="1.0" encoding="utf-8"?>
<ds:datastoreItem xmlns:ds="http://schemas.openxmlformats.org/officeDocument/2006/customXml" ds:itemID="{97628292-8069-4532-A395-BBA992A315BC}">
  <ds:schemaRefs>
    <ds:schemaRef ds:uri="ESRI.ArcGIS.Mapping.OfficeIntegration.PowerPointInfo"/>
  </ds:schemaRefs>
</ds:datastoreItem>
</file>

<file path=customXml/itemProps113.xml><?xml version="1.0" encoding="utf-8"?>
<ds:datastoreItem xmlns:ds="http://schemas.openxmlformats.org/officeDocument/2006/customXml" ds:itemID="{415AF393-1EB0-4F53-9506-9DEEA94362ED}">
  <ds:schemaRefs>
    <ds:schemaRef ds:uri="ESRI.ArcGIS.Mapping.OfficeIntegration.PowerPointInfo"/>
  </ds:schemaRefs>
</ds:datastoreItem>
</file>

<file path=customXml/itemProps114.xml><?xml version="1.0" encoding="utf-8"?>
<ds:datastoreItem xmlns:ds="http://schemas.openxmlformats.org/officeDocument/2006/customXml" ds:itemID="{69C740FD-7D88-407B-B820-CBEB563CCAF3}">
  <ds:schemaRefs>
    <ds:schemaRef ds:uri="ESRI.ArcGIS.Mapping.OfficeIntegration.PowerPointInfo"/>
  </ds:schemaRefs>
</ds:datastoreItem>
</file>

<file path=customXml/itemProps115.xml><?xml version="1.0" encoding="utf-8"?>
<ds:datastoreItem xmlns:ds="http://schemas.openxmlformats.org/officeDocument/2006/customXml" ds:itemID="{6A477DBD-AA16-475A-8849-EDB87562FB70}">
  <ds:schemaRefs>
    <ds:schemaRef ds:uri="ESRI.ArcGIS.Mapping.OfficeIntegration.PowerPointInfo"/>
  </ds:schemaRefs>
</ds:datastoreItem>
</file>

<file path=customXml/itemProps116.xml><?xml version="1.0" encoding="utf-8"?>
<ds:datastoreItem xmlns:ds="http://schemas.openxmlformats.org/officeDocument/2006/customXml" ds:itemID="{932973CF-D4CB-40B7-AA03-AE6EC80B0A7A}">
  <ds:schemaRefs>
    <ds:schemaRef ds:uri="ESRI.ArcGIS.Mapping.OfficeIntegration.PowerPointInfo"/>
  </ds:schemaRefs>
</ds:datastoreItem>
</file>

<file path=customXml/itemProps117.xml><?xml version="1.0" encoding="utf-8"?>
<ds:datastoreItem xmlns:ds="http://schemas.openxmlformats.org/officeDocument/2006/customXml" ds:itemID="{EC971002-1A70-4CD9-A787-5F7EA912958E}">
  <ds:schemaRefs>
    <ds:schemaRef ds:uri="ESRI.ArcGIS.Mapping.OfficeIntegration.PowerPointInfo"/>
  </ds:schemaRefs>
</ds:datastoreItem>
</file>

<file path=customXml/itemProps118.xml><?xml version="1.0" encoding="utf-8"?>
<ds:datastoreItem xmlns:ds="http://schemas.openxmlformats.org/officeDocument/2006/customXml" ds:itemID="{9947C92B-5F28-48CE-9701-BE1C01DC3BCE}">
  <ds:schemaRefs>
    <ds:schemaRef ds:uri="ESRI.ArcGIS.Mapping.OfficeIntegration.PowerPointInfo"/>
  </ds:schemaRefs>
</ds:datastoreItem>
</file>

<file path=customXml/itemProps119.xml><?xml version="1.0" encoding="utf-8"?>
<ds:datastoreItem xmlns:ds="http://schemas.openxmlformats.org/officeDocument/2006/customXml" ds:itemID="{5941026D-A5DA-490E-A422-E9184DCE24DD}">
  <ds:schemaRefs>
    <ds:schemaRef ds:uri="ESRI.ArcGIS.Mapping.OfficeIntegration.PowerPointInfo"/>
  </ds:schemaRefs>
</ds:datastoreItem>
</file>

<file path=customXml/itemProps120.xml><?xml version="1.0" encoding="utf-8"?>
<ds:datastoreItem xmlns:ds="http://schemas.openxmlformats.org/officeDocument/2006/customXml" ds:itemID="{B03FF182-6808-4033-A80A-53EB41AFC9E4}">
  <ds:schemaRefs>
    <ds:schemaRef ds:uri="ESRI.ArcGIS.Mapping.OfficeIntegration.PowerPointInfo"/>
  </ds:schemaRefs>
</ds:datastoreItem>
</file>

<file path=customXml/itemProps121.xml><?xml version="1.0" encoding="utf-8"?>
<ds:datastoreItem xmlns:ds="http://schemas.openxmlformats.org/officeDocument/2006/customXml" ds:itemID="{BC4BCEBC-44B3-472B-AB7C-E09B1F511A0A}">
  <ds:schemaRefs>
    <ds:schemaRef ds:uri="ESRI.ArcGIS.Mapping.OfficeIntegration.PowerPointInfo"/>
  </ds:schemaRefs>
</ds:datastoreItem>
</file>

<file path=customXml/itemProps122.xml><?xml version="1.0" encoding="utf-8"?>
<ds:datastoreItem xmlns:ds="http://schemas.openxmlformats.org/officeDocument/2006/customXml" ds:itemID="{DD18F3BE-6380-492B-87FD-CF49873F3304}">
  <ds:schemaRefs>
    <ds:schemaRef ds:uri="ESRI.ArcGIS.Mapping.OfficeIntegration.PowerPointInfo"/>
  </ds:schemaRefs>
</ds:datastoreItem>
</file>

<file path=customXml/itemProps123.xml><?xml version="1.0" encoding="utf-8"?>
<ds:datastoreItem xmlns:ds="http://schemas.openxmlformats.org/officeDocument/2006/customXml" ds:itemID="{C9C69FD0-B0DE-42BC-A3E6-7E8F4810E9E6}">
  <ds:schemaRefs>
    <ds:schemaRef ds:uri="ESRI.ArcGIS.Mapping.OfficeIntegration.PowerPointInfo"/>
  </ds:schemaRefs>
</ds:datastoreItem>
</file>

<file path=customXml/itemProps124.xml><?xml version="1.0" encoding="utf-8"?>
<ds:datastoreItem xmlns:ds="http://schemas.openxmlformats.org/officeDocument/2006/customXml" ds:itemID="{D9A0BACD-8FBF-45BE-A904-350CDD722C90}">
  <ds:schemaRefs>
    <ds:schemaRef ds:uri="ESRI.ArcGIS.Mapping.OfficeIntegration.PowerPointInfo"/>
  </ds:schemaRefs>
</ds:datastoreItem>
</file>

<file path=customXml/itemProps125.xml><?xml version="1.0" encoding="utf-8"?>
<ds:datastoreItem xmlns:ds="http://schemas.openxmlformats.org/officeDocument/2006/customXml" ds:itemID="{FD1EAFA7-3C7F-4C3A-B309-69D1A4CB3B9A}">
  <ds:schemaRefs>
    <ds:schemaRef ds:uri="ESRI.ArcGIS.Mapping.OfficeIntegration.PowerPointInfo"/>
  </ds:schemaRefs>
</ds:datastoreItem>
</file>

<file path=customXml/itemProps126.xml><?xml version="1.0" encoding="utf-8"?>
<ds:datastoreItem xmlns:ds="http://schemas.openxmlformats.org/officeDocument/2006/customXml" ds:itemID="{B37EA2ED-6A69-4173-8FFA-A8573F36DE1C}">
  <ds:schemaRefs>
    <ds:schemaRef ds:uri="ESRI.ArcGIS.Mapping.OfficeIntegration.PowerPointInfo"/>
  </ds:schemaRefs>
</ds:datastoreItem>
</file>

<file path=customXml/itemProps127.xml><?xml version="1.0" encoding="utf-8"?>
<ds:datastoreItem xmlns:ds="http://schemas.openxmlformats.org/officeDocument/2006/customXml" ds:itemID="{5FD2AA99-42DD-457A-875E-376E5A2C1562}">
  <ds:schemaRefs>
    <ds:schemaRef ds:uri="ESRI.ArcGIS.Mapping.OfficeIntegration.PowerPointInfo"/>
  </ds:schemaRefs>
</ds:datastoreItem>
</file>

<file path=customXml/itemProps128.xml><?xml version="1.0" encoding="utf-8"?>
<ds:datastoreItem xmlns:ds="http://schemas.openxmlformats.org/officeDocument/2006/customXml" ds:itemID="{EB22117D-6513-439F-BB3E-8EBEFA9AA486}">
  <ds:schemaRefs>
    <ds:schemaRef ds:uri="ESRI.ArcGIS.Mapping.OfficeIntegration.PowerPointInfo"/>
  </ds:schemaRefs>
</ds:datastoreItem>
</file>

<file path=customXml/itemProps129.xml><?xml version="1.0" encoding="utf-8"?>
<ds:datastoreItem xmlns:ds="http://schemas.openxmlformats.org/officeDocument/2006/customXml" ds:itemID="{ABB32FD1-3076-4B9A-A211-4288483FC263}">
  <ds:schemaRefs>
    <ds:schemaRef ds:uri="ESRI.ArcGIS.Mapping.OfficeIntegration.PowerPointInfo"/>
  </ds:schemaRefs>
</ds:datastoreItem>
</file>

<file path=customXml/itemProps130.xml><?xml version="1.0" encoding="utf-8"?>
<ds:datastoreItem xmlns:ds="http://schemas.openxmlformats.org/officeDocument/2006/customXml" ds:itemID="{F6EE3343-4E94-4B64-AA6D-D7447CC16C45}">
  <ds:schemaRefs>
    <ds:schemaRef ds:uri="ESRI.ArcGIS.Mapping.OfficeIntegration.PowerPointInfo"/>
  </ds:schemaRefs>
</ds:datastoreItem>
</file>

<file path=customXml/itemProps131.xml><?xml version="1.0" encoding="utf-8"?>
<ds:datastoreItem xmlns:ds="http://schemas.openxmlformats.org/officeDocument/2006/customXml" ds:itemID="{B4244DA7-75E3-4B9F-9623-F38AF6A65CE0}">
  <ds:schemaRefs>
    <ds:schemaRef ds:uri="ESRI.ArcGIS.Mapping.OfficeIntegration.PowerPointInfo"/>
  </ds:schemaRefs>
</ds:datastoreItem>
</file>

<file path=customXml/itemProps132.xml><?xml version="1.0" encoding="utf-8"?>
<ds:datastoreItem xmlns:ds="http://schemas.openxmlformats.org/officeDocument/2006/customXml" ds:itemID="{5C0CCAB9-2B17-4A26-80EC-47B07A4DC72B}">
  <ds:schemaRefs>
    <ds:schemaRef ds:uri="ESRI.ArcGIS.Mapping.OfficeIntegration.PowerPointInfo"/>
  </ds:schemaRefs>
</ds:datastoreItem>
</file>

<file path=customXml/itemProps133.xml><?xml version="1.0" encoding="utf-8"?>
<ds:datastoreItem xmlns:ds="http://schemas.openxmlformats.org/officeDocument/2006/customXml" ds:itemID="{92593B46-40DA-49A9-AD66-BEB1D0350753}">
  <ds:schemaRefs>
    <ds:schemaRef ds:uri="ESRI.ArcGIS.Mapping.OfficeIntegration.PowerPointInfo"/>
  </ds:schemaRefs>
</ds:datastoreItem>
</file>

<file path=customXml/itemProps134.xml><?xml version="1.0" encoding="utf-8"?>
<ds:datastoreItem xmlns:ds="http://schemas.openxmlformats.org/officeDocument/2006/customXml" ds:itemID="{DAD10CC0-97BF-407F-98F2-1243ED3BCB08}">
  <ds:schemaRefs>
    <ds:schemaRef ds:uri="ESRI.ArcGIS.Mapping.OfficeIntegration.PowerPointInfo"/>
  </ds:schemaRefs>
</ds:datastoreItem>
</file>

<file path=customXml/itemProps135.xml><?xml version="1.0" encoding="utf-8"?>
<ds:datastoreItem xmlns:ds="http://schemas.openxmlformats.org/officeDocument/2006/customXml" ds:itemID="{5698E945-CFE5-4CD4-B4CD-F2BDC163980E}">
  <ds:schemaRefs>
    <ds:schemaRef ds:uri="ESRI.ArcGIS.Mapping.OfficeIntegration.PowerPointInfo"/>
  </ds:schemaRefs>
</ds:datastoreItem>
</file>

<file path=customXml/itemProps136.xml><?xml version="1.0" encoding="utf-8"?>
<ds:datastoreItem xmlns:ds="http://schemas.openxmlformats.org/officeDocument/2006/customXml" ds:itemID="{C5186494-8B2B-47B9-826A-939C3AF66AF3}">
  <ds:schemaRefs>
    <ds:schemaRef ds:uri="ESRI.ArcGIS.Mapping.OfficeIntegration.PowerPointInfo"/>
  </ds:schemaRefs>
</ds:datastoreItem>
</file>

<file path=customXml/itemProps137.xml><?xml version="1.0" encoding="utf-8"?>
<ds:datastoreItem xmlns:ds="http://schemas.openxmlformats.org/officeDocument/2006/customXml" ds:itemID="{7CD6C8FF-B138-4713-AF90-73FA74F7E7A7}">
  <ds:schemaRefs>
    <ds:schemaRef ds:uri="ESRI.ArcGIS.Mapping.OfficeIntegration.PowerPointInfo"/>
  </ds:schemaRefs>
</ds:datastoreItem>
</file>

<file path=customXml/itemProps138.xml><?xml version="1.0" encoding="utf-8"?>
<ds:datastoreItem xmlns:ds="http://schemas.openxmlformats.org/officeDocument/2006/customXml" ds:itemID="{0A2D87F3-A621-46B3-B6A3-EF92F4D7CD59}">
  <ds:schemaRefs>
    <ds:schemaRef ds:uri="ESRI.ArcGIS.Mapping.OfficeIntegration.PowerPointInfo"/>
  </ds:schemaRefs>
</ds:datastoreItem>
</file>

<file path=customXml/itemProps139.xml><?xml version="1.0" encoding="utf-8"?>
<ds:datastoreItem xmlns:ds="http://schemas.openxmlformats.org/officeDocument/2006/customXml" ds:itemID="{018A5B3D-55AA-4519-9BF6-48D6DE0E6D86}">
  <ds:schemaRefs>
    <ds:schemaRef ds:uri="ESRI.ArcGIS.Mapping.OfficeIntegration.PowerPointInfo"/>
  </ds:schemaRefs>
</ds:datastoreItem>
</file>

<file path=customXml/itemProps140.xml><?xml version="1.0" encoding="utf-8"?>
<ds:datastoreItem xmlns:ds="http://schemas.openxmlformats.org/officeDocument/2006/customXml" ds:itemID="{A6E69E73-7709-4DF6-9322-A00AA0216517}">
  <ds:schemaRefs>
    <ds:schemaRef ds:uri="ESRI.ArcGIS.Mapping.OfficeIntegration.PowerPointInfo"/>
  </ds:schemaRefs>
</ds:datastoreItem>
</file>

<file path=customXml/itemProps141.xml><?xml version="1.0" encoding="utf-8"?>
<ds:datastoreItem xmlns:ds="http://schemas.openxmlformats.org/officeDocument/2006/customXml" ds:itemID="{CC50576E-FA45-4833-8EA6-3795F66E6DA9}">
  <ds:schemaRefs>
    <ds:schemaRef ds:uri="ESRI.ArcGIS.Mapping.OfficeIntegration.PowerPointInfo"/>
  </ds:schemaRefs>
</ds:datastoreItem>
</file>

<file path=customXml/itemProps142.xml><?xml version="1.0" encoding="utf-8"?>
<ds:datastoreItem xmlns:ds="http://schemas.openxmlformats.org/officeDocument/2006/customXml" ds:itemID="{EB46133C-0387-4A53-8E80-D26AD12DA656}">
  <ds:schemaRefs>
    <ds:schemaRef ds:uri="ESRI.ArcGIS.Mapping.OfficeIntegration.PowerPointInfo"/>
  </ds:schemaRefs>
</ds:datastoreItem>
</file>

<file path=customXml/itemProps143.xml><?xml version="1.0" encoding="utf-8"?>
<ds:datastoreItem xmlns:ds="http://schemas.openxmlformats.org/officeDocument/2006/customXml" ds:itemID="{C3801EBF-4D41-40BF-B049-89D3F10DCF5E}">
  <ds:schemaRefs>
    <ds:schemaRef ds:uri="ESRI.ArcGIS.Mapping.OfficeIntegration.PowerPointInfo"/>
  </ds:schemaRefs>
</ds:datastoreItem>
</file>

<file path=customXml/itemProps144.xml><?xml version="1.0" encoding="utf-8"?>
<ds:datastoreItem xmlns:ds="http://schemas.openxmlformats.org/officeDocument/2006/customXml" ds:itemID="{CF2144A3-48B8-449B-B0CE-038CDB0D3208}">
  <ds:schemaRefs>
    <ds:schemaRef ds:uri="ESRI.ArcGIS.Mapping.OfficeIntegration.PowerPointInfo"/>
  </ds:schemaRefs>
</ds:datastoreItem>
</file>

<file path=customXml/itemProps145.xml><?xml version="1.0" encoding="utf-8"?>
<ds:datastoreItem xmlns:ds="http://schemas.openxmlformats.org/officeDocument/2006/customXml" ds:itemID="{6C0042CB-7763-4D81-8860-BB01E4AA4344}">
  <ds:schemaRefs>
    <ds:schemaRef ds:uri="ESRI.ArcGIS.Mapping.OfficeIntegration.PowerPointInfo"/>
  </ds:schemaRefs>
</ds:datastoreItem>
</file>

<file path=customXml/itemProps146.xml><?xml version="1.0" encoding="utf-8"?>
<ds:datastoreItem xmlns:ds="http://schemas.openxmlformats.org/officeDocument/2006/customXml" ds:itemID="{3492FA53-A194-4EB8-B1F3-A585D2026038}">
  <ds:schemaRefs>
    <ds:schemaRef ds:uri="ESRI.ArcGIS.Mapping.OfficeIntegration.PowerPointInfo"/>
  </ds:schemaRefs>
</ds:datastoreItem>
</file>

<file path=customXml/itemProps147.xml><?xml version="1.0" encoding="utf-8"?>
<ds:datastoreItem xmlns:ds="http://schemas.openxmlformats.org/officeDocument/2006/customXml" ds:itemID="{DE51D8E2-969E-4CA3-9099-3ABCC2A8F695}">
  <ds:schemaRefs>
    <ds:schemaRef ds:uri="ESRI.ArcGIS.Mapping.OfficeIntegration.PowerPointInfo"/>
  </ds:schemaRefs>
</ds:datastoreItem>
</file>

<file path=customXml/itemProps148.xml><?xml version="1.0" encoding="utf-8"?>
<ds:datastoreItem xmlns:ds="http://schemas.openxmlformats.org/officeDocument/2006/customXml" ds:itemID="{5E0C1094-BBEC-4A4A-8462-D342A9B1B3D3}">
  <ds:schemaRefs>
    <ds:schemaRef ds:uri="ESRI.ArcGIS.Mapping.OfficeIntegration.PowerPointInfo"/>
  </ds:schemaRefs>
</ds:datastoreItem>
</file>

<file path=customXml/itemProps149.xml><?xml version="1.0" encoding="utf-8"?>
<ds:datastoreItem xmlns:ds="http://schemas.openxmlformats.org/officeDocument/2006/customXml" ds:itemID="{D2C6EEE6-0093-4048-A88B-EAFB94194EBE}">
  <ds:schemaRefs>
    <ds:schemaRef ds:uri="ESRI.ArcGIS.Mapping.OfficeIntegration.PowerPointInfo"/>
  </ds:schemaRefs>
</ds:datastoreItem>
</file>

<file path=customXml/itemProps150.xml><?xml version="1.0" encoding="utf-8"?>
<ds:datastoreItem xmlns:ds="http://schemas.openxmlformats.org/officeDocument/2006/customXml" ds:itemID="{A4FF0CE2-ABBF-49EC-85DC-2CA54C84E5C6}">
  <ds:schemaRefs>
    <ds:schemaRef ds:uri="ESRI.ArcGIS.Mapping.OfficeIntegration.PowerPointInfo"/>
  </ds:schemaRefs>
</ds:datastoreItem>
</file>

<file path=customXml/itemProps151.xml><?xml version="1.0" encoding="utf-8"?>
<ds:datastoreItem xmlns:ds="http://schemas.openxmlformats.org/officeDocument/2006/customXml" ds:itemID="{2E277578-3DFF-47DB-BE6F-C95ACDE81476}">
  <ds:schemaRefs>
    <ds:schemaRef ds:uri="ESRI.ArcGIS.Mapping.OfficeIntegration.PowerPointInfo"/>
  </ds:schemaRefs>
</ds:datastoreItem>
</file>

<file path=customXml/itemProps152.xml><?xml version="1.0" encoding="utf-8"?>
<ds:datastoreItem xmlns:ds="http://schemas.openxmlformats.org/officeDocument/2006/customXml" ds:itemID="{45F038FE-0D2F-41D3-B16B-BE81355678FE}">
  <ds:schemaRefs>
    <ds:schemaRef ds:uri="ESRI.ArcGIS.Mapping.OfficeIntegration.PowerPointInfo"/>
  </ds:schemaRefs>
</ds:datastoreItem>
</file>

<file path=customXml/itemProps153.xml><?xml version="1.0" encoding="utf-8"?>
<ds:datastoreItem xmlns:ds="http://schemas.openxmlformats.org/officeDocument/2006/customXml" ds:itemID="{24A9886C-A093-416A-BEB7-015A75A369DC}">
  <ds:schemaRefs>
    <ds:schemaRef ds:uri="ESRI.ArcGIS.Mapping.OfficeIntegration.PowerPointInfo"/>
  </ds:schemaRefs>
</ds:datastoreItem>
</file>

<file path=customXml/itemProps154.xml><?xml version="1.0" encoding="utf-8"?>
<ds:datastoreItem xmlns:ds="http://schemas.openxmlformats.org/officeDocument/2006/customXml" ds:itemID="{1EA9DDAE-ECF6-4308-BE66-4BA6E244616C}">
  <ds:schemaRefs>
    <ds:schemaRef ds:uri="ESRI.ArcGIS.Mapping.OfficeIntegration.PowerPointInfo"/>
  </ds:schemaRefs>
</ds:datastoreItem>
</file>

<file path=customXml/itemProps155.xml><?xml version="1.0" encoding="utf-8"?>
<ds:datastoreItem xmlns:ds="http://schemas.openxmlformats.org/officeDocument/2006/customXml" ds:itemID="{6598C02C-D761-4B68-A7A5-6F55657F97F9}">
  <ds:schemaRefs>
    <ds:schemaRef ds:uri="ESRI.ArcGIS.Mapping.OfficeIntegration.PowerPointInfo"/>
  </ds:schemaRefs>
</ds:datastoreItem>
</file>

<file path=customXml/itemProps156.xml><?xml version="1.0" encoding="utf-8"?>
<ds:datastoreItem xmlns:ds="http://schemas.openxmlformats.org/officeDocument/2006/customXml" ds:itemID="{CE58A5A9-08B9-44A7-AD4D-C7E43BC84AAB}">
  <ds:schemaRefs>
    <ds:schemaRef ds:uri="ESRI.ArcGIS.Mapping.OfficeIntegration.PowerPointInfo"/>
  </ds:schemaRefs>
</ds:datastoreItem>
</file>

<file path=customXml/itemProps157.xml><?xml version="1.0" encoding="utf-8"?>
<ds:datastoreItem xmlns:ds="http://schemas.openxmlformats.org/officeDocument/2006/customXml" ds:itemID="{F0DAE39D-CDF7-464B-8396-40B7E5EB5EC5}">
  <ds:schemaRefs>
    <ds:schemaRef ds:uri="ESRI.ArcGIS.Mapping.OfficeIntegration.PowerPointInfo"/>
  </ds:schemaRefs>
</ds:datastoreItem>
</file>

<file path=customXml/itemProps158.xml><?xml version="1.0" encoding="utf-8"?>
<ds:datastoreItem xmlns:ds="http://schemas.openxmlformats.org/officeDocument/2006/customXml" ds:itemID="{0E8A1A9A-4E1E-4C5B-9ED7-713668C88F6E}">
  <ds:schemaRefs>
    <ds:schemaRef ds:uri="ESRI.ArcGIS.Mapping.OfficeIntegration.PowerPointInfo"/>
  </ds:schemaRefs>
</ds:datastoreItem>
</file>

<file path=customXml/itemProps159.xml><?xml version="1.0" encoding="utf-8"?>
<ds:datastoreItem xmlns:ds="http://schemas.openxmlformats.org/officeDocument/2006/customXml" ds:itemID="{BED505F3-09E5-4D4A-BAF2-371624490E40}">
  <ds:schemaRefs>
    <ds:schemaRef ds:uri="ESRI.ArcGIS.Mapping.OfficeIntegration.PowerPointInfo"/>
  </ds:schemaRefs>
</ds:datastoreItem>
</file>

<file path=customXml/itemProps160.xml><?xml version="1.0" encoding="utf-8"?>
<ds:datastoreItem xmlns:ds="http://schemas.openxmlformats.org/officeDocument/2006/customXml" ds:itemID="{43F6F133-3CB2-408D-AEC1-3CA501883831}">
  <ds:schemaRefs>
    <ds:schemaRef ds:uri="ESRI.ArcGIS.Mapping.OfficeIntegration.PowerPointInfo"/>
  </ds:schemaRefs>
</ds:datastoreItem>
</file>

<file path=customXml/itemProps161.xml><?xml version="1.0" encoding="utf-8"?>
<ds:datastoreItem xmlns:ds="http://schemas.openxmlformats.org/officeDocument/2006/customXml" ds:itemID="{A6715AA1-FC5D-4250-BCF9-FA4C3C7843D2}">
  <ds:schemaRefs>
    <ds:schemaRef ds:uri="ESRI.ArcGIS.Mapping.OfficeIntegration.PowerPointInfo"/>
  </ds:schemaRefs>
</ds:datastoreItem>
</file>

<file path=customXml/itemProps162.xml><?xml version="1.0" encoding="utf-8"?>
<ds:datastoreItem xmlns:ds="http://schemas.openxmlformats.org/officeDocument/2006/customXml" ds:itemID="{E795B8A3-A9B3-488B-834E-80CA03A9B4E8}">
  <ds:schemaRefs>
    <ds:schemaRef ds:uri="ESRI.ArcGIS.Mapping.OfficeIntegration.PowerPointInfo"/>
  </ds:schemaRefs>
</ds:datastoreItem>
</file>

<file path=customXml/itemProps163.xml><?xml version="1.0" encoding="utf-8"?>
<ds:datastoreItem xmlns:ds="http://schemas.openxmlformats.org/officeDocument/2006/customXml" ds:itemID="{CBA4BAD1-0BFB-4B6C-8F7D-8326F7F234C4}">
  <ds:schemaRefs>
    <ds:schemaRef ds:uri="ESRI.ArcGIS.Mapping.OfficeIntegration.PowerPointInfo"/>
  </ds:schemaRefs>
</ds:datastoreItem>
</file>

<file path=customXml/itemProps164.xml><?xml version="1.0" encoding="utf-8"?>
<ds:datastoreItem xmlns:ds="http://schemas.openxmlformats.org/officeDocument/2006/customXml" ds:itemID="{7E66A822-26E9-4FFC-94DB-36A1F57C13B4}">
  <ds:schemaRefs>
    <ds:schemaRef ds:uri="ESRI.ArcGIS.Mapping.OfficeIntegration.PowerPointInfo"/>
  </ds:schemaRefs>
</ds:datastoreItem>
</file>

<file path=customXml/itemProps165.xml><?xml version="1.0" encoding="utf-8"?>
<ds:datastoreItem xmlns:ds="http://schemas.openxmlformats.org/officeDocument/2006/customXml" ds:itemID="{3D7F60D8-F2B6-47F6-BF6E-751B51FECCAD}">
  <ds:schemaRefs>
    <ds:schemaRef ds:uri="ESRI.ArcGIS.Mapping.OfficeIntegration.PowerPointInfo"/>
  </ds:schemaRefs>
</ds:datastoreItem>
</file>

<file path=customXml/itemProps166.xml><?xml version="1.0" encoding="utf-8"?>
<ds:datastoreItem xmlns:ds="http://schemas.openxmlformats.org/officeDocument/2006/customXml" ds:itemID="{2C244FD3-92CD-4C6F-84D0-520D7059E161}">
  <ds:schemaRefs>
    <ds:schemaRef ds:uri="ESRI.ArcGIS.Mapping.OfficeIntegration.PowerPointInfo"/>
  </ds:schemaRefs>
</ds:datastoreItem>
</file>

<file path=customXml/itemProps167.xml><?xml version="1.0" encoding="utf-8"?>
<ds:datastoreItem xmlns:ds="http://schemas.openxmlformats.org/officeDocument/2006/customXml" ds:itemID="{B8352BBE-16EB-478F-B7BB-723CAC9AFC61}">
  <ds:schemaRefs>
    <ds:schemaRef ds:uri="ESRI.ArcGIS.Mapping.OfficeIntegration.PowerPointInfo"/>
  </ds:schemaRefs>
</ds:datastoreItem>
</file>

<file path=customXml/itemProps168.xml><?xml version="1.0" encoding="utf-8"?>
<ds:datastoreItem xmlns:ds="http://schemas.openxmlformats.org/officeDocument/2006/customXml" ds:itemID="{1E042E68-2CCA-42F8-BBB1-59407AAC91B6}">
  <ds:schemaRefs>
    <ds:schemaRef ds:uri="ESRI.ArcGIS.Mapping.OfficeIntegration.PowerPointInfo"/>
  </ds:schemaRefs>
</ds:datastoreItem>
</file>

<file path=customXml/itemProps169.xml><?xml version="1.0" encoding="utf-8"?>
<ds:datastoreItem xmlns:ds="http://schemas.openxmlformats.org/officeDocument/2006/customXml" ds:itemID="{FA1A816F-C6B1-48FB-853F-E2B5DD096055}">
  <ds:schemaRefs>
    <ds:schemaRef ds:uri="ESRI.ArcGIS.Mapping.OfficeIntegration.PowerPointInfo"/>
  </ds:schemaRefs>
</ds:datastoreItem>
</file>

<file path=customXml/itemProps170.xml><?xml version="1.0" encoding="utf-8"?>
<ds:datastoreItem xmlns:ds="http://schemas.openxmlformats.org/officeDocument/2006/customXml" ds:itemID="{CA738EF9-1526-4CCD-8672-6C1FF3AE4AE6}">
  <ds:schemaRefs>
    <ds:schemaRef ds:uri="ESRI.ArcGIS.Mapping.OfficeIntegration.PowerPointInfo"/>
  </ds:schemaRefs>
</ds:datastoreItem>
</file>

<file path=customXml/itemProps171.xml><?xml version="1.0" encoding="utf-8"?>
<ds:datastoreItem xmlns:ds="http://schemas.openxmlformats.org/officeDocument/2006/customXml" ds:itemID="{70110DC7-679F-4408-9DBE-74CC3626D54E}">
  <ds:schemaRefs>
    <ds:schemaRef ds:uri="ESRI.ArcGIS.Mapping.OfficeIntegration.PowerPointInfo"/>
  </ds:schemaRefs>
</ds:datastoreItem>
</file>

<file path=customXml/itemProps172.xml><?xml version="1.0" encoding="utf-8"?>
<ds:datastoreItem xmlns:ds="http://schemas.openxmlformats.org/officeDocument/2006/customXml" ds:itemID="{8A994015-A9EC-4172-8D8D-B0B85CB23EBE}">
  <ds:schemaRefs>
    <ds:schemaRef ds:uri="ESRI.ArcGIS.Mapping.OfficeIntegration.PowerPointInfo"/>
  </ds:schemaRefs>
</ds:datastoreItem>
</file>

<file path=customXml/itemProps173.xml><?xml version="1.0" encoding="utf-8"?>
<ds:datastoreItem xmlns:ds="http://schemas.openxmlformats.org/officeDocument/2006/customXml" ds:itemID="{3A9242BC-677B-4E42-9D2B-24CFE25881C4}">
  <ds:schemaRefs>
    <ds:schemaRef ds:uri="ESRI.ArcGIS.Mapping.OfficeIntegration.PowerPointInfo"/>
  </ds:schemaRefs>
</ds:datastoreItem>
</file>

<file path=customXml/itemProps174.xml><?xml version="1.0" encoding="utf-8"?>
<ds:datastoreItem xmlns:ds="http://schemas.openxmlformats.org/officeDocument/2006/customXml" ds:itemID="{C17E10F8-9EDC-466D-B65E-2B7D65E0530F}">
  <ds:schemaRefs>
    <ds:schemaRef ds:uri="ESRI.ArcGIS.Mapping.OfficeIntegration.PowerPointInfo"/>
  </ds:schemaRefs>
</ds:datastoreItem>
</file>

<file path=customXml/itemProps175.xml><?xml version="1.0" encoding="utf-8"?>
<ds:datastoreItem xmlns:ds="http://schemas.openxmlformats.org/officeDocument/2006/customXml" ds:itemID="{FD8FA7ED-7149-480B-904F-26B8D2FAC70A}">
  <ds:schemaRefs>
    <ds:schemaRef ds:uri="ESRI.ArcGIS.Mapping.OfficeIntegration.PowerPointInfo"/>
  </ds:schemaRefs>
</ds:datastoreItem>
</file>

<file path=customXml/itemProps176.xml><?xml version="1.0" encoding="utf-8"?>
<ds:datastoreItem xmlns:ds="http://schemas.openxmlformats.org/officeDocument/2006/customXml" ds:itemID="{7FEB525E-CEE2-46D7-A074-62A406182FB4}">
  <ds:schemaRefs>
    <ds:schemaRef ds:uri="ESRI.ArcGIS.Mapping.OfficeIntegration.PowerPointInfo"/>
  </ds:schemaRefs>
</ds:datastoreItem>
</file>

<file path=customXml/itemProps177.xml><?xml version="1.0" encoding="utf-8"?>
<ds:datastoreItem xmlns:ds="http://schemas.openxmlformats.org/officeDocument/2006/customXml" ds:itemID="{ECB6C077-1BB3-44CD-90D2-2427F9B2AB9A}">
  <ds:schemaRefs>
    <ds:schemaRef ds:uri="ESRI.ArcGIS.Mapping.OfficeIntegration.PowerPointInfo"/>
  </ds:schemaRefs>
</ds:datastoreItem>
</file>

<file path=customXml/itemProps178.xml><?xml version="1.0" encoding="utf-8"?>
<ds:datastoreItem xmlns:ds="http://schemas.openxmlformats.org/officeDocument/2006/customXml" ds:itemID="{0A5484B4-71DE-4D17-8A6C-677958BFAEB7}">
  <ds:schemaRefs>
    <ds:schemaRef ds:uri="ESRI.ArcGIS.Mapping.OfficeIntegration.PowerPointInfo"/>
  </ds:schemaRefs>
</ds:datastoreItem>
</file>

<file path=customXml/itemProps179.xml><?xml version="1.0" encoding="utf-8"?>
<ds:datastoreItem xmlns:ds="http://schemas.openxmlformats.org/officeDocument/2006/customXml" ds:itemID="{C3013259-305F-4ABA-992A-0BE76DF48E62}">
  <ds:schemaRefs>
    <ds:schemaRef ds:uri="ESRI.ArcGIS.Mapping.OfficeIntegration.PowerPointInfo"/>
  </ds:schemaRefs>
</ds:datastoreItem>
</file>

<file path=customXml/itemProps180.xml><?xml version="1.0" encoding="utf-8"?>
<ds:datastoreItem xmlns:ds="http://schemas.openxmlformats.org/officeDocument/2006/customXml" ds:itemID="{7FF17343-0121-49C1-ABAE-B500A7CC5CB1}">
  <ds:schemaRefs>
    <ds:schemaRef ds:uri="ESRI.ArcGIS.Mapping.OfficeIntegration.PowerPointInfo"/>
  </ds:schemaRefs>
</ds:datastoreItem>
</file>

<file path=customXml/itemProps181.xml><?xml version="1.0" encoding="utf-8"?>
<ds:datastoreItem xmlns:ds="http://schemas.openxmlformats.org/officeDocument/2006/customXml" ds:itemID="{DB9EF488-7619-4348-A682-679E6D73D8FC}">
  <ds:schemaRefs>
    <ds:schemaRef ds:uri="ESRI.ArcGIS.Mapping.OfficeIntegration.PowerPointInfo"/>
  </ds:schemaRefs>
</ds:datastoreItem>
</file>

<file path=customXml/itemProps182.xml><?xml version="1.0" encoding="utf-8"?>
<ds:datastoreItem xmlns:ds="http://schemas.openxmlformats.org/officeDocument/2006/customXml" ds:itemID="{F07B6CFB-87E9-49C5-8C44-0F3BE0025AC6}">
  <ds:schemaRefs>
    <ds:schemaRef ds:uri="ESRI.ArcGIS.Mapping.OfficeIntegration.PowerPointInfo"/>
  </ds:schemaRefs>
</ds:datastoreItem>
</file>

<file path=customXml/itemProps183.xml><?xml version="1.0" encoding="utf-8"?>
<ds:datastoreItem xmlns:ds="http://schemas.openxmlformats.org/officeDocument/2006/customXml" ds:itemID="{F6FD65B6-3A83-4070-BB9D-CC115551DC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ffa91fb-a0ff-4ac5-b2db-65c790d184a4"/>
    <ds:schemaRef ds:uri="http://schemas.microsoft.com/sharepoint.v3"/>
    <ds:schemaRef ds:uri="http://schemas.microsoft.com/sharepoint/v3/fields"/>
    <ds:schemaRef ds:uri="ca243fbf-11ff-4731-ae3b-9fc118f3bbf4"/>
    <ds:schemaRef ds:uri="d75150bc-12f9-4c92-a7eb-e71bcd8ee9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TotalTime>0</TotalTime>
  <Words>3537</Words>
  <Application>Microsoft Office PowerPoint</Application>
  <PresentationFormat>On-screen Show (4:3)</PresentationFormat>
  <Paragraphs>199</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Retrospect</vt:lpstr>
      <vt:lpstr>The Navigable Waters Protection Rule: Definition of  “Waters of the United States”</vt:lpstr>
      <vt:lpstr>Today’s Presentation</vt:lpstr>
      <vt:lpstr>Background: “Waters of the United States” and the Clean Water Act</vt:lpstr>
      <vt:lpstr>Background: Rulemaking Process </vt:lpstr>
      <vt:lpstr>Key Overall Changes under NWPR</vt:lpstr>
      <vt:lpstr>(a)(2) Tributaries: </vt:lpstr>
      <vt:lpstr>Key Definitions in the Final Rule</vt:lpstr>
      <vt:lpstr>(a)(4) Adjacent wetlands:</vt:lpstr>
      <vt:lpstr>Ditches</vt:lpstr>
      <vt:lpstr>(a)(3) Lakes and ponds, and impoundments of jurisdictional waters:</vt:lpstr>
      <vt:lpstr>Waters/Features Excluded from Final WOTUS Definition [33 CFR 328.3(b)]</vt:lpstr>
      <vt:lpstr>Next Steps</vt:lpstr>
      <vt:lpstr>For Further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“Waters of the United States” and the Step 2 Proposal</dc:title>
  <dc:creator/>
  <cp:lastModifiedBy/>
  <cp:revision>56</cp:revision>
  <dcterms:created xsi:type="dcterms:W3CDTF">2016-07-01T14:39:42Z</dcterms:created>
  <dcterms:modified xsi:type="dcterms:W3CDTF">2020-07-13T22:05:26Z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0x010100AA3E377063FFE5489A04E78E6AF321F7</vt:lpwstr>
  </property>
  <property fmtid="{D5CDD505-2E9C-101B-9397-08002B2CF9AE}" pid="3" name="TaxKeyword">
    <vt:lpwstr/>
  </property>
  <property fmtid="{D5CDD505-2E9C-101B-9397-08002B2CF9AE}" pid="4" name="EPA Subject">
    <vt:lpwstr/>
  </property>
  <property fmtid="{D5CDD505-2E9C-101B-9397-08002B2CF9AE}" pid="5" name="Document Type">
    <vt:lpwstr/>
  </property>
</Properties>
</file>