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4" r:id="rId2"/>
    <p:sldMasterId id="2147483704" r:id="rId3"/>
  </p:sldMasterIdLst>
  <p:notesMasterIdLst>
    <p:notesMasterId r:id="rId24"/>
  </p:notesMasterIdLst>
  <p:sldIdLst>
    <p:sldId id="549" r:id="rId4"/>
    <p:sldId id="628" r:id="rId5"/>
    <p:sldId id="274" r:id="rId6"/>
    <p:sldId id="382" r:id="rId7"/>
    <p:sldId id="589" r:id="rId8"/>
    <p:sldId id="610" r:id="rId9"/>
    <p:sldId id="611" r:id="rId10"/>
    <p:sldId id="612" r:id="rId11"/>
    <p:sldId id="272" r:id="rId12"/>
    <p:sldId id="617" r:id="rId13"/>
    <p:sldId id="619" r:id="rId14"/>
    <p:sldId id="621" r:id="rId15"/>
    <p:sldId id="622" r:id="rId16"/>
    <p:sldId id="624" r:id="rId17"/>
    <p:sldId id="625" r:id="rId18"/>
    <p:sldId id="627" r:id="rId19"/>
    <p:sldId id="618" r:id="rId20"/>
    <p:sldId id="511" r:id="rId21"/>
    <p:sldId id="577" r:id="rId22"/>
    <p:sldId id="578" r:id="rId23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9" autoAdjust="0"/>
    <p:restoredTop sz="94660"/>
  </p:normalViewPr>
  <p:slideViewPr>
    <p:cSldViewPr snapToGrid="0">
      <p:cViewPr varScale="1">
        <p:scale>
          <a:sx n="63" d="100"/>
          <a:sy n="63" d="100"/>
        </p:scale>
        <p:origin x="96" y="11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7105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40" cy="47105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78F72CC-4B61-4BD1-A030-090A93614A5C}" type="datetimeFigureOut">
              <a:rPr lang="es-MX" smtClean="0"/>
              <a:pPr/>
              <a:t>09/08/2021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40" cy="47105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092" y="8917423"/>
            <a:ext cx="3077740" cy="47105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FB7ADA4-C569-4405-9664-B9B9FE47808D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5681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1100138"/>
            <a:ext cx="5276850" cy="2968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9083" indent="-303494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13974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9563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85152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7074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5633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4192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27511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71179">
              <a:defRPr/>
            </a:pPr>
            <a:fld id="{F0DF6EEC-C0E5-4285-A4A8-ED17F1C95BE3}" type="slidenum">
              <a:rPr lang="es-MX" sz="1900" kern="0">
                <a:solidFill>
                  <a:prstClr val="black"/>
                </a:solidFill>
                <a:latin typeface="Calibri" panose="020F0502020204030204" pitchFamily="34" charset="0"/>
              </a:rPr>
              <a:pPr defTabSz="971179">
                <a:defRPr/>
              </a:pPr>
              <a:t>1</a:t>
            </a:fld>
            <a:endParaRPr lang="es-MX" sz="1900" kern="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412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E76DE3-58EF-4119-B776-113D36B283B4}" type="slidenum">
              <a:rPr lang="es-ES" smtClean="0"/>
              <a:pPr>
                <a:defRPr/>
              </a:pPr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7315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1100138"/>
            <a:ext cx="5276850" cy="2968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9083" indent="-303494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13974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9563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85152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7074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5633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4192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27511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71179">
              <a:defRPr/>
            </a:pPr>
            <a:fld id="{F0DF6EEC-C0E5-4285-A4A8-ED17F1C95BE3}" type="slidenum">
              <a:rPr lang="es-MX" sz="1900" kern="0">
                <a:solidFill>
                  <a:prstClr val="black"/>
                </a:solidFill>
                <a:latin typeface="Calibri" panose="020F0502020204030204" pitchFamily="34" charset="0"/>
              </a:rPr>
              <a:pPr defTabSz="971179">
                <a:defRPr/>
              </a:pPr>
              <a:t>4</a:t>
            </a:fld>
            <a:endParaRPr lang="es-MX" sz="1900" kern="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388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1100138"/>
            <a:ext cx="5276850" cy="2968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9083" indent="-303494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13974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9563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85152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7074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5633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4192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27511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71179">
              <a:defRPr/>
            </a:pPr>
            <a:fld id="{F0DF6EEC-C0E5-4285-A4A8-ED17F1C95BE3}" type="slidenum">
              <a:rPr lang="es-MX" sz="1900" kern="0">
                <a:solidFill>
                  <a:prstClr val="black"/>
                </a:solidFill>
                <a:latin typeface="Calibri" panose="020F0502020204030204" pitchFamily="34" charset="0"/>
              </a:rPr>
              <a:pPr defTabSz="971179">
                <a:defRPr/>
              </a:pPr>
              <a:t>6</a:t>
            </a:fld>
            <a:endParaRPr lang="es-MX" sz="1900" kern="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65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1100138"/>
            <a:ext cx="5276850" cy="2968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9083" indent="-303494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13974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9563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85152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7074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5633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4192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27511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71179">
              <a:defRPr/>
            </a:pPr>
            <a:fld id="{F0DF6EEC-C0E5-4285-A4A8-ED17F1C95BE3}" type="slidenum">
              <a:rPr lang="es-MX" sz="1900" kern="0">
                <a:solidFill>
                  <a:prstClr val="black"/>
                </a:solidFill>
                <a:latin typeface="Calibri" panose="020F0502020204030204" pitchFamily="34" charset="0"/>
              </a:rPr>
              <a:pPr defTabSz="971179">
                <a:defRPr/>
              </a:pPr>
              <a:t>7</a:t>
            </a:fld>
            <a:endParaRPr lang="es-MX" sz="1900" kern="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764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1100138"/>
            <a:ext cx="5276850" cy="2968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9083" indent="-303494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13974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9563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85152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7074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5633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4192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27511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71179">
              <a:defRPr/>
            </a:pPr>
            <a:fld id="{F0DF6EEC-C0E5-4285-A4A8-ED17F1C95BE3}" type="slidenum">
              <a:rPr lang="es-MX" sz="1900" kern="0">
                <a:solidFill>
                  <a:prstClr val="black"/>
                </a:solidFill>
                <a:latin typeface="Calibri" panose="020F0502020204030204" pitchFamily="34" charset="0"/>
              </a:rPr>
              <a:pPr defTabSz="971179">
                <a:defRPr/>
              </a:pPr>
              <a:t>8</a:t>
            </a:fld>
            <a:endParaRPr lang="es-MX" sz="1900" kern="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2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4962A2CB-BEAC-4033-9E75-214BB109F959}" type="slidenum">
              <a:rPr lang="es-ES" altLang="es-MX" smtClean="0">
                <a:latin typeface="Calibri" pitchFamily="32" charset="0"/>
                <a:ea typeface="Microsoft YaHei" charset="-122"/>
              </a:rPr>
              <a:pPr/>
              <a:t>9</a:t>
            </a:fld>
            <a:endParaRPr lang="es-ES" altLang="es-MX">
              <a:latin typeface="Calibri" pitchFamily="32" charset="0"/>
              <a:ea typeface="Microsoft YaHei" charset="-122"/>
            </a:endParaRPr>
          </a:p>
        </p:txBody>
      </p:sp>
      <p:sp>
        <p:nvSpPr>
          <p:cNvPr id="12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692640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A44C3E72-7A88-4E07-970A-CA3BD8F783ED}" type="slidenum">
              <a:rPr lang="es-ES" altLang="es-MX" smtClean="0">
                <a:latin typeface="Calibri" pitchFamily="32" charset="0"/>
                <a:ea typeface="Microsoft YaHei" charset="-122"/>
              </a:rPr>
              <a:pPr/>
              <a:t>10</a:t>
            </a:fld>
            <a:endParaRPr lang="es-ES" altLang="es-MX">
              <a:latin typeface="Calibri" pitchFamily="32" charset="0"/>
              <a:ea typeface="Microsoft YaHei" charset="-122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852935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A44C3E72-7A88-4E07-970A-CA3BD8F783ED}" type="slidenum">
              <a:rPr lang="es-ES" altLang="es-MX" smtClean="0">
                <a:latin typeface="Calibri" pitchFamily="32" charset="0"/>
                <a:ea typeface="Microsoft YaHei" charset="-122"/>
              </a:rPr>
              <a:pPr/>
              <a:t>11</a:t>
            </a:fld>
            <a:endParaRPr lang="es-ES" altLang="es-MX">
              <a:latin typeface="Calibri" pitchFamily="32" charset="0"/>
              <a:ea typeface="Microsoft YaHei" charset="-122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96133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A44C3E72-7A88-4E07-970A-CA3BD8F783ED}" type="slidenum">
              <a:rPr lang="es-ES" altLang="es-MX" smtClean="0">
                <a:latin typeface="Calibri" pitchFamily="32" charset="0"/>
                <a:ea typeface="Microsoft YaHei" charset="-122"/>
              </a:rPr>
              <a:pPr/>
              <a:t>12</a:t>
            </a:fld>
            <a:endParaRPr lang="es-ES" altLang="es-MX">
              <a:latin typeface="Calibri" pitchFamily="32" charset="0"/>
              <a:ea typeface="Microsoft YaHei" charset="-122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918831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99733924-0BE9-4593-B3D6-D3B418AF9609}" type="slidenum">
              <a:rPr lang="es-ES" altLang="es-MX" smtClean="0">
                <a:latin typeface="Calibri" pitchFamily="32" charset="0"/>
                <a:ea typeface="Microsoft YaHei" charset="-122"/>
              </a:rPr>
              <a:pPr/>
              <a:t>13</a:t>
            </a:fld>
            <a:endParaRPr lang="es-ES" altLang="es-MX">
              <a:latin typeface="Calibri" pitchFamily="32" charset="0"/>
              <a:ea typeface="Microsoft YaHei" charset="-122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96102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99733924-0BE9-4593-B3D6-D3B418AF9609}" type="slidenum">
              <a:rPr lang="es-ES" altLang="es-MX" smtClean="0">
                <a:latin typeface="Calibri" pitchFamily="32" charset="0"/>
                <a:ea typeface="Microsoft YaHei" charset="-122"/>
              </a:rPr>
              <a:pPr/>
              <a:t>14</a:t>
            </a:fld>
            <a:endParaRPr lang="es-ES" altLang="es-MX">
              <a:latin typeface="Calibri" pitchFamily="32" charset="0"/>
              <a:ea typeface="Microsoft YaHei" charset="-122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916099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99733924-0BE9-4593-B3D6-D3B418AF9609}" type="slidenum">
              <a:rPr lang="es-ES" altLang="es-MX" smtClean="0">
                <a:latin typeface="Calibri" pitchFamily="32" charset="0"/>
                <a:ea typeface="Microsoft YaHei" charset="-122"/>
              </a:rPr>
              <a:pPr/>
              <a:t>15</a:t>
            </a:fld>
            <a:endParaRPr lang="es-ES" altLang="es-MX">
              <a:latin typeface="Calibri" pitchFamily="32" charset="0"/>
              <a:ea typeface="Microsoft YaHei" charset="-122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788640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99733924-0BE9-4593-B3D6-D3B418AF9609}" type="slidenum">
              <a:rPr lang="es-ES" altLang="es-MX" smtClean="0">
                <a:latin typeface="Calibri" pitchFamily="32" charset="0"/>
                <a:ea typeface="Microsoft YaHei" charset="-122"/>
              </a:rPr>
              <a:pPr/>
              <a:t>16</a:t>
            </a:fld>
            <a:endParaRPr lang="es-ES" altLang="es-MX">
              <a:latin typeface="Calibri" pitchFamily="32" charset="0"/>
              <a:ea typeface="Microsoft YaHei" charset="-122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737134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Marcador de imagen de diapositiva">
            <a:extLst>
              <a:ext uri="{FF2B5EF4-FFF2-40B4-BE49-F238E27FC236}">
                <a16:creationId xmlns:a16="http://schemas.microsoft.com/office/drawing/2014/main" id="{F1464714-0B98-4D90-86F6-FA832F283F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8213" y="1071563"/>
            <a:ext cx="5140325" cy="28924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2 Marcador de notas">
            <a:extLst>
              <a:ext uri="{FF2B5EF4-FFF2-40B4-BE49-F238E27FC236}">
                <a16:creationId xmlns:a16="http://schemas.microsoft.com/office/drawing/2014/main" id="{104449D8-A844-45B5-9F1B-59E0DEEF5A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5124" name="3 Marcador de número de diapositiva">
            <a:extLst>
              <a:ext uri="{FF2B5EF4-FFF2-40B4-BE49-F238E27FC236}">
                <a16:creationId xmlns:a16="http://schemas.microsoft.com/office/drawing/2014/main" id="{9CB2A26B-8FB9-4549-BDEB-08F3A6A9A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26F38AB-2D6E-4773-AE7E-9B4622DEE899}" type="slidenum">
              <a:rPr lang="es-MX" altLang="es-MX" sz="18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 eaLnBrk="1" hangingPunct="1"/>
              <a:t>18</a:t>
            </a:fld>
            <a:endParaRPr lang="es-MX" altLang="es-MX" sz="180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1100138"/>
            <a:ext cx="5276850" cy="2968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9083" indent="-303494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13974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9563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85152" indent="-2427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7074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5633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41922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27511" indent="-2427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71179">
              <a:defRPr/>
            </a:pPr>
            <a:fld id="{F0DF6EEC-C0E5-4285-A4A8-ED17F1C95BE3}" type="slidenum">
              <a:rPr lang="es-MX" sz="1900" kern="0">
                <a:solidFill>
                  <a:prstClr val="black"/>
                </a:solidFill>
                <a:latin typeface="Calibri" panose="020F0502020204030204" pitchFamily="34" charset="0"/>
              </a:rPr>
              <a:pPr defTabSz="971179">
                <a:defRPr/>
              </a:pPr>
              <a:t>19</a:t>
            </a:fld>
            <a:endParaRPr lang="es-MX" sz="1900" kern="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65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83B14C-D4AA-4EA2-A43D-01DFAB165865}" type="slidenum">
              <a:rPr lang="es-ES"/>
              <a:pPr>
                <a:defRPr/>
              </a:pPr>
              <a:t>20</a:t>
            </a:fld>
            <a:endParaRPr lang="es-E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35013" y="1173163"/>
            <a:ext cx="5632450" cy="31686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0392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087B8-65CE-46D0-906C-BDE9E79C9105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DFB2E-549C-4350-B730-A9C0781FDF35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503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4E4E3-6984-4F30-89CC-6D193D2A379C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9103A-96A5-4794-8577-B92AC1569D1D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822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266"/>
            <a:ext cx="10363200" cy="1362074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7030"/>
            <a:ext cx="10363200" cy="1499236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ACE24-076D-40C1-B4A4-5809B375DF1C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744DE-A8FA-4D5B-87BD-517AA8970219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001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6280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6280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B6F3B-7368-4623-8E0E-E32D0633498A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1722D-374A-49B5-8899-7207A9F04D1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1938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430"/>
            <a:ext cx="5386917" cy="64008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5511"/>
            <a:ext cx="5386917" cy="3950970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430"/>
            <a:ext cx="5389033" cy="64008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5511"/>
            <a:ext cx="5389033" cy="3950970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8585E-80F3-4F81-BF3C-2629B6D89AF1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2DAAC-F209-4D01-9AE3-3B0E45ACC3C6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9607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AF6DF-7CED-4F33-A9C9-D52F97A6CB5E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D61B3-CEA5-4E75-A933-7DF035F8158D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847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9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177FFF-1A0D-4DA7-9D21-7D6F9D45650F}" type="datetimeFigureOut">
              <a:rPr lang="es-ES" smtClean="0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41128-C9FA-43C1-84A5-881A59FB5BEC}" type="slidenum">
              <a:rPr lang="es-ES" smtClean="0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2936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2416"/>
            <a:ext cx="4011084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2416"/>
            <a:ext cx="6815667" cy="5854064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4466"/>
            <a:ext cx="4011084" cy="4692014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EE12E-07FC-4109-8881-93A9011E64B3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1BAED-D7A4-48DB-A567-094F5D31FE5B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7144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69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3410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8291"/>
            <a:ext cx="7315200" cy="803910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E76D4-3557-451C-836E-4DF22936F689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81BA3-6677-4C83-8BAF-65E6379075DE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  <p:sp>
        <p:nvSpPr>
          <p:cNvPr id="8" name="2 Marcador de posición de imagen"/>
          <p:cNvSpPr>
            <a:spLocks noGrp="1"/>
          </p:cNvSpPr>
          <p:nvPr>
            <p:ph type="pic" idx="13"/>
          </p:nvPr>
        </p:nvSpPr>
        <p:spPr>
          <a:xfrm>
            <a:off x="2592917" y="796290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7190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0E96E-0B2A-443B-B8E3-27BEA49ABA0A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B1B29-5249-42F9-97BB-26D1974FD1C3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0458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320"/>
            <a:ext cx="2743200" cy="58521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320"/>
            <a:ext cx="8026400" cy="585216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7BDF4-9B76-4C6C-A588-5B0A5616B164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93440-9F1E-41E1-A871-BBC67E114B7A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9248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5" y="0"/>
            <a:ext cx="12198527" cy="8238852"/>
          </a:xfrm>
          <a:prstGeom prst="rect">
            <a:avLst/>
          </a:prstGeom>
        </p:spPr>
      </p:pic>
      <p:pic>
        <p:nvPicPr>
          <p:cNvPr id="4" name="Picture 2" descr="C:\Users\DETALL 02\Documents\2020\ARCHIVOS RELACIONES VARIAS\Imagen Leona Vicario\LOGOS\MARINA_LEONA VICARIO.png">
            <a:extLst>
              <a:ext uri="{FF2B5EF4-FFF2-40B4-BE49-F238E27FC236}">
                <a16:creationId xmlns:a16="http://schemas.microsoft.com/office/drawing/2014/main" id="{C1B569E2-13B6-4C0A-8F2B-F6AEA98051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633" y="0"/>
            <a:ext cx="2688417" cy="746760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C7A6570-2D97-4578-8C8E-D1C46270F31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1146817" y="25239"/>
            <a:ext cx="951811" cy="856630"/>
          </a:xfrm>
          <a:prstGeom prst="rect">
            <a:avLst/>
          </a:prstGeom>
        </p:spPr>
      </p:pic>
      <p:cxnSp>
        <p:nvCxnSpPr>
          <p:cNvPr id="6" name="79 Conector recto">
            <a:extLst>
              <a:ext uri="{FF2B5EF4-FFF2-40B4-BE49-F238E27FC236}">
                <a16:creationId xmlns:a16="http://schemas.microsoft.com/office/drawing/2014/main" id="{C7DAEDE3-248B-4A70-B21F-AE7D67A9B1F1}"/>
              </a:ext>
            </a:extLst>
          </p:cNvPr>
          <p:cNvCxnSpPr/>
          <p:nvPr userDrawn="1"/>
        </p:nvCxnSpPr>
        <p:spPr>
          <a:xfrm>
            <a:off x="0" y="953184"/>
            <a:ext cx="121920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80 Conector recto">
            <a:extLst>
              <a:ext uri="{FF2B5EF4-FFF2-40B4-BE49-F238E27FC236}">
                <a16:creationId xmlns:a16="http://schemas.microsoft.com/office/drawing/2014/main" id="{0CA0A0C4-C171-42AB-AE30-9620794B2689}"/>
              </a:ext>
            </a:extLst>
          </p:cNvPr>
          <p:cNvCxnSpPr/>
          <p:nvPr userDrawn="1"/>
        </p:nvCxnSpPr>
        <p:spPr>
          <a:xfrm>
            <a:off x="3264" y="6509156"/>
            <a:ext cx="121920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17 Rectángulo">
            <a:extLst>
              <a:ext uri="{FF2B5EF4-FFF2-40B4-BE49-F238E27FC236}">
                <a16:creationId xmlns:a16="http://schemas.microsoft.com/office/drawing/2014/main" id="{3FA32E8A-CA10-46CB-9851-CEB3206780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0214" y="6509156"/>
            <a:ext cx="151103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773">
              <a:spcBef>
                <a:spcPct val="0"/>
              </a:spcBef>
              <a:buNone/>
            </a:pPr>
            <a:r>
              <a:rPr lang="es-MX" sz="1440" b="1" kern="0" dirty="0">
                <a:latin typeface="Arial Black" panose="020B0A04020102020204" pitchFamily="34" charset="0"/>
              </a:rPr>
              <a:t>CESNAV</a:t>
            </a:r>
          </a:p>
        </p:txBody>
      </p:sp>
    </p:spTree>
    <p:extLst>
      <p:ext uri="{BB962C8B-B14F-4D97-AF65-F5344CB8AC3E}">
        <p14:creationId xmlns:p14="http://schemas.microsoft.com/office/powerpoint/2010/main" val="322843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64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60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32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766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00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>
            <a:extLst>
              <a:ext uri="{FF2B5EF4-FFF2-40B4-BE49-F238E27FC236}">
                <a16:creationId xmlns:a16="http://schemas.microsoft.com/office/drawing/2014/main" id="{3BC72022-7A6B-4BE3-BB7D-7DDBD176B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5269" r="26970"/>
          <a:stretch>
            <a:fillRect/>
          </a:stretch>
        </p:blipFill>
        <p:spPr bwMode="auto">
          <a:xfrm>
            <a:off x="1" y="419100"/>
            <a:ext cx="7126817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717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8700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5" y="0"/>
            <a:ext cx="12198527" cy="8238852"/>
          </a:xfrm>
          <a:prstGeom prst="rect">
            <a:avLst/>
          </a:prstGeom>
        </p:spPr>
      </p:pic>
      <p:pic>
        <p:nvPicPr>
          <p:cNvPr id="4" name="Picture 2" descr="C:\Users\DETALL 02\Documents\2020\ARCHIVOS RELACIONES VARIAS\Imagen Leona Vicario\LOGOS\MARINA_LEONA VICARIO.png">
            <a:extLst>
              <a:ext uri="{FF2B5EF4-FFF2-40B4-BE49-F238E27FC236}">
                <a16:creationId xmlns:a16="http://schemas.microsoft.com/office/drawing/2014/main" id="{C1B569E2-13B6-4C0A-8F2B-F6AEA9805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633" y="0"/>
            <a:ext cx="2688417" cy="746760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C7A6570-2D97-4578-8C8E-D1C46270F31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46817" y="25239"/>
            <a:ext cx="951811" cy="856630"/>
          </a:xfrm>
          <a:prstGeom prst="rect">
            <a:avLst/>
          </a:prstGeom>
        </p:spPr>
      </p:pic>
      <p:cxnSp>
        <p:nvCxnSpPr>
          <p:cNvPr id="6" name="79 Conector recto">
            <a:extLst>
              <a:ext uri="{FF2B5EF4-FFF2-40B4-BE49-F238E27FC236}">
                <a16:creationId xmlns:a16="http://schemas.microsoft.com/office/drawing/2014/main" id="{C7DAEDE3-248B-4A70-B21F-AE7D67A9B1F1}"/>
              </a:ext>
            </a:extLst>
          </p:cNvPr>
          <p:cNvCxnSpPr/>
          <p:nvPr/>
        </p:nvCxnSpPr>
        <p:spPr>
          <a:xfrm>
            <a:off x="0" y="953184"/>
            <a:ext cx="121920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80 Conector recto">
            <a:extLst>
              <a:ext uri="{FF2B5EF4-FFF2-40B4-BE49-F238E27FC236}">
                <a16:creationId xmlns:a16="http://schemas.microsoft.com/office/drawing/2014/main" id="{0CA0A0C4-C171-42AB-AE30-9620794B2689}"/>
              </a:ext>
            </a:extLst>
          </p:cNvPr>
          <p:cNvCxnSpPr/>
          <p:nvPr/>
        </p:nvCxnSpPr>
        <p:spPr>
          <a:xfrm>
            <a:off x="3264" y="6509156"/>
            <a:ext cx="121920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17 Rectángulo">
            <a:extLst>
              <a:ext uri="{FF2B5EF4-FFF2-40B4-BE49-F238E27FC236}">
                <a16:creationId xmlns:a16="http://schemas.microsoft.com/office/drawing/2014/main" id="{3FA32E8A-CA10-46CB-9851-CEB320678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14" y="6509156"/>
            <a:ext cx="151103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773">
              <a:spcBef>
                <a:spcPct val="0"/>
              </a:spcBef>
              <a:buNone/>
            </a:pPr>
            <a:r>
              <a:rPr lang="es-MX" sz="1440" b="1" kern="0" dirty="0">
                <a:latin typeface="Arial Black" panose="020B0A04020102020204" pitchFamily="34" charset="0"/>
              </a:rPr>
              <a:t>CESNAV</a:t>
            </a:r>
          </a:p>
        </p:txBody>
      </p:sp>
      <p:pic>
        <p:nvPicPr>
          <p:cNvPr id="11" name="Imagen 3">
            <a:extLst>
              <a:ext uri="{FF2B5EF4-FFF2-40B4-BE49-F238E27FC236}">
                <a16:creationId xmlns:a16="http://schemas.microsoft.com/office/drawing/2014/main" id="{897177B9-C3B3-42BD-9B12-765CE84994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5" y="0"/>
            <a:ext cx="12198527" cy="8238852"/>
          </a:xfrm>
          <a:prstGeom prst="rect">
            <a:avLst/>
          </a:prstGeom>
        </p:spPr>
      </p:pic>
      <p:pic>
        <p:nvPicPr>
          <p:cNvPr id="12" name="Picture 2" descr="C:\Users\DETALL 02\Documents\2020\ARCHIVOS RELACIONES VARIAS\Imagen Leona Vicario\LOGOS\MARINA_LEONA VICARIO.png">
            <a:extLst>
              <a:ext uri="{FF2B5EF4-FFF2-40B4-BE49-F238E27FC236}">
                <a16:creationId xmlns:a16="http://schemas.microsoft.com/office/drawing/2014/main" id="{4511A15F-7383-4512-BD51-8EA9FB6F27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633" y="0"/>
            <a:ext cx="2688417" cy="746760"/>
          </a:xfrm>
          <a:prstGeom prst="rect">
            <a:avLst/>
          </a:prstGeom>
          <a:noFill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763EB59-EB83-439B-AA75-7FDAD092BD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1146817" y="25239"/>
            <a:ext cx="951811" cy="856630"/>
          </a:xfrm>
          <a:prstGeom prst="rect">
            <a:avLst/>
          </a:prstGeom>
        </p:spPr>
      </p:pic>
      <p:cxnSp>
        <p:nvCxnSpPr>
          <p:cNvPr id="14" name="79 Conector recto">
            <a:extLst>
              <a:ext uri="{FF2B5EF4-FFF2-40B4-BE49-F238E27FC236}">
                <a16:creationId xmlns:a16="http://schemas.microsoft.com/office/drawing/2014/main" id="{1AF649DE-14F7-4AF5-BF73-693F3A9765F7}"/>
              </a:ext>
            </a:extLst>
          </p:cNvPr>
          <p:cNvCxnSpPr/>
          <p:nvPr userDrawn="1"/>
        </p:nvCxnSpPr>
        <p:spPr>
          <a:xfrm>
            <a:off x="0" y="953184"/>
            <a:ext cx="121920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80 Conector recto">
            <a:extLst>
              <a:ext uri="{FF2B5EF4-FFF2-40B4-BE49-F238E27FC236}">
                <a16:creationId xmlns:a16="http://schemas.microsoft.com/office/drawing/2014/main" id="{2D168986-465B-4BA9-A269-602002536255}"/>
              </a:ext>
            </a:extLst>
          </p:cNvPr>
          <p:cNvCxnSpPr/>
          <p:nvPr userDrawn="1"/>
        </p:nvCxnSpPr>
        <p:spPr>
          <a:xfrm>
            <a:off x="3264" y="6509156"/>
            <a:ext cx="12192000" cy="0"/>
          </a:xfrm>
          <a:prstGeom prst="line">
            <a:avLst/>
          </a:prstGeom>
          <a:ln w="76200" cmpd="thinThick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17 Rectángulo">
            <a:extLst>
              <a:ext uri="{FF2B5EF4-FFF2-40B4-BE49-F238E27FC236}">
                <a16:creationId xmlns:a16="http://schemas.microsoft.com/office/drawing/2014/main" id="{0BF0A0AB-3CF2-46BC-B1C1-3901E97F0D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0214" y="6509156"/>
            <a:ext cx="151103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773">
              <a:spcBef>
                <a:spcPct val="0"/>
              </a:spcBef>
              <a:buNone/>
            </a:pPr>
            <a:r>
              <a:rPr lang="es-MX" sz="1440" b="1" kern="0" dirty="0">
                <a:latin typeface="Arial Black" panose="020B0A04020102020204" pitchFamily="34" charset="0"/>
              </a:rPr>
              <a:t>CESNAV</a:t>
            </a:r>
          </a:p>
        </p:txBody>
      </p:sp>
    </p:spTree>
    <p:extLst>
      <p:ext uri="{BB962C8B-B14F-4D97-AF65-F5344CB8AC3E}">
        <p14:creationId xmlns:p14="http://schemas.microsoft.com/office/powerpoint/2010/main" val="2519765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  <p:pic>
        <p:nvPicPr>
          <p:cNvPr id="5" name="4 Imagen">
            <a:extLst>
              <a:ext uri="{FF2B5EF4-FFF2-40B4-BE49-F238E27FC236}">
                <a16:creationId xmlns:a16="http://schemas.microsoft.com/office/drawing/2014/main" id="{9E10F0DE-C3EB-40CA-A089-2BAF45341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B2913924-A131-4F30-BDA3-A1F0720BDE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599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  <p:pic>
        <p:nvPicPr>
          <p:cNvPr id="5" name="4 Imagen">
            <a:extLst>
              <a:ext uri="{FF2B5EF4-FFF2-40B4-BE49-F238E27FC236}">
                <a16:creationId xmlns:a16="http://schemas.microsoft.com/office/drawing/2014/main" id="{EF8A2B38-94B1-4AD5-A922-1F110DCD73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22E5ED49-1F7D-40C9-B695-E925A2609C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60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  <p:pic>
        <p:nvPicPr>
          <p:cNvPr id="5" name="4 Imagen">
            <a:extLst>
              <a:ext uri="{FF2B5EF4-FFF2-40B4-BE49-F238E27FC236}">
                <a16:creationId xmlns:a16="http://schemas.microsoft.com/office/drawing/2014/main" id="{6CBEF34A-7A44-4582-9148-52579A106B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E2630F87-041E-435F-8089-F8709196A1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337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  <p:pic>
        <p:nvPicPr>
          <p:cNvPr id="5" name="4 Imagen">
            <a:extLst>
              <a:ext uri="{FF2B5EF4-FFF2-40B4-BE49-F238E27FC236}">
                <a16:creationId xmlns:a16="http://schemas.microsoft.com/office/drawing/2014/main" id="{15A9DAC8-A392-4606-8DBE-7C8180477D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0122C1E4-1F14-47A5-9654-DB52376CD4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759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6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  <p:pic>
        <p:nvPicPr>
          <p:cNvPr id="5" name="4 Imagen">
            <a:extLst>
              <a:ext uri="{FF2B5EF4-FFF2-40B4-BE49-F238E27FC236}">
                <a16:creationId xmlns:a16="http://schemas.microsoft.com/office/drawing/2014/main" id="{D319EBC4-CE65-4387-B974-2322A8866A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0CD8CE05-4F01-4B8F-BC06-D70C7F51E2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062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087B8-65CE-46D0-906C-BDE9E79C9105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DFB2E-549C-4350-B730-A9C0781FDF35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3299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4E4E3-6984-4F30-89CC-6D193D2A379C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9103A-96A5-4794-8577-B92AC1569D1D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3488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266"/>
            <a:ext cx="10363200" cy="1362074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7030"/>
            <a:ext cx="10363200" cy="1499236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ACE24-076D-40C1-B4A4-5809B375DF1C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744DE-A8FA-4D5B-87BD-517AA8970219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40457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6280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6280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B6F3B-7368-4623-8E0E-E32D0633498A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1722D-374A-49B5-8899-7207A9F04D1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77362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430"/>
            <a:ext cx="5386917" cy="64008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5511"/>
            <a:ext cx="5386917" cy="3950970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430"/>
            <a:ext cx="5389033" cy="64008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5511"/>
            <a:ext cx="5389033" cy="3950970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8585E-80F3-4F81-BF3C-2629B6D89AF1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2DAAC-F209-4D01-9AE3-3B0E45ACC3C6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0357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AF6DF-7CED-4F33-A9C9-D52F97A6CB5E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D61B3-CEA5-4E75-A933-7DF035F8158D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3050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-5715"/>
            <a:ext cx="12319000" cy="91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343151" y="1482090"/>
            <a:ext cx="6555316" cy="2878456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MX"/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97960"/>
            <a:ext cx="12198527" cy="82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580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177FFF-1A0D-4DA7-9D21-7D6F9D45650F}" type="datetimeFigureOut">
              <a:rPr lang="es-ES" smtClean="0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41128-C9FA-43C1-84A5-881A59FB5BEC}" type="slidenum">
              <a:rPr lang="es-ES" smtClean="0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87227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2416"/>
            <a:ext cx="4011084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2416"/>
            <a:ext cx="6815667" cy="5854064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4466"/>
            <a:ext cx="4011084" cy="4692014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EE12E-07FC-4109-8881-93A9011E64B3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1BAED-D7A4-48DB-A567-094F5D31FE5B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86009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769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3410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8291"/>
            <a:ext cx="7315200" cy="803910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E76D4-3557-451C-836E-4DF22936F689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81BA3-6677-4C83-8BAF-65E6379075DE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  <p:sp>
        <p:nvSpPr>
          <p:cNvPr id="8" name="2 Marcador de posición de imagen"/>
          <p:cNvSpPr>
            <a:spLocks noGrp="1"/>
          </p:cNvSpPr>
          <p:nvPr>
            <p:ph type="pic" idx="13"/>
          </p:nvPr>
        </p:nvSpPr>
        <p:spPr>
          <a:xfrm>
            <a:off x="2592917" y="796290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858593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0E96E-0B2A-443B-B8E3-27BEA49ABA0A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B1B29-5249-42F9-97BB-26D1974FD1C3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101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320"/>
            <a:ext cx="2743200" cy="58521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320"/>
            <a:ext cx="8026400" cy="585216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7BDF4-9B76-4C6C-A588-5B0A5616B164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93440-9F1E-41E1-A871-BBC67E114B7A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270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0177FFF-1A0D-4DA7-9D21-7D6F9D45650F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986"/>
            <a:ext cx="284480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A341128-C9FA-43C1-84A5-881A59FB5BEC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995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74" r:id="rId13"/>
    <p:sldLayoutId id="2147483675" r:id="rId14"/>
    <p:sldLayoutId id="2147483676" r:id="rId15"/>
    <p:sldLayoutId id="2147483678" r:id="rId16"/>
    <p:sldLayoutId id="2147483692" r:id="rId17"/>
    <p:sldLayoutId id="2147483693" r:id="rId1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5pPr>
      <a:lvl6pPr marL="411480" algn="ctr" rtl="0" fontAlgn="base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6pPr>
      <a:lvl7pPr marL="822960" algn="ctr" rtl="0" fontAlgn="base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7pPr>
      <a:lvl8pPr marL="1234440" algn="ctr" rtl="0" fontAlgn="base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8pPr>
      <a:lvl9pPr marL="1645920" algn="ctr" rtl="0" fontAlgn="base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9pPr>
    </p:titleStyle>
    <p:bodyStyle>
      <a:lvl1pPr marL="308610" indent="-30861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571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agen 109">
            <a:extLst>
              <a:ext uri="{FF2B5EF4-FFF2-40B4-BE49-F238E27FC236}">
                <a16:creationId xmlns:a16="http://schemas.microsoft.com/office/drawing/2014/main" id="{EE5F67FD-4627-438A-8830-64953628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33" y="6450013"/>
            <a:ext cx="11997267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Imagen 10">
            <a:extLst>
              <a:ext uri="{FF2B5EF4-FFF2-40B4-BE49-F238E27FC236}">
                <a16:creationId xmlns:a16="http://schemas.microsoft.com/office/drawing/2014/main" id="{DB092522-0C99-419A-9077-18620DFE0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3039" r="51308"/>
          <a:stretch>
            <a:fillRect/>
          </a:stretch>
        </p:blipFill>
        <p:spPr bwMode="auto">
          <a:xfrm>
            <a:off x="0" y="260350"/>
            <a:ext cx="4751917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PROMAM\Documents\TteFragSujail\LOGO MARINA 2021\NUEVA IDENTIDAD_CORREGIDA_2021\Firma MARINA 2021.jpg">
            <a:extLst>
              <a:ext uri="{FF2B5EF4-FFF2-40B4-BE49-F238E27FC236}">
                <a16:creationId xmlns:a16="http://schemas.microsoft.com/office/drawing/2014/main" id="{2DB39918-459E-43E4-B334-45F54D196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174684" y="48616"/>
            <a:ext cx="2146028" cy="748145"/>
          </a:xfrm>
          <a:prstGeom prst="rect">
            <a:avLst/>
          </a:prstGeom>
          <a:noFill/>
        </p:spPr>
      </p:pic>
      <p:pic>
        <p:nvPicPr>
          <p:cNvPr id="9" name="Picture 3" descr="C:\Users\PROMAM\Documents\TteFragSujail\LOGO MARINA 2021\NUEVA IDENTIDAD_CORREGIDA_2021\Logo 2021.jpg">
            <a:extLst>
              <a:ext uri="{FF2B5EF4-FFF2-40B4-BE49-F238E27FC236}">
                <a16:creationId xmlns:a16="http://schemas.microsoft.com/office/drawing/2014/main" id="{E0576284-7AD7-4933-86B7-6421B8C70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1308168" y="48616"/>
            <a:ext cx="726093" cy="842409"/>
          </a:xfrm>
          <a:prstGeom prst="rect">
            <a:avLst/>
          </a:prstGeom>
          <a:noFill/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FD020F53-BA1D-416A-8E94-40857379E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09" y="13104"/>
            <a:ext cx="9174683" cy="330967"/>
          </a:xfrm>
          <a:prstGeom prst="rect">
            <a:avLst/>
          </a:prstGeom>
          <a:solidFill>
            <a:srgbClr val="345E3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7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67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5pPr>
      <a:lvl6pPr marL="422041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Calibri" pitchFamily="34" charset="0"/>
        </a:defRPr>
      </a:lvl6pPr>
      <a:lvl7pPr marL="844083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Calibri" pitchFamily="34" charset="0"/>
        </a:defRPr>
      </a:lvl7pPr>
      <a:lvl8pPr marL="1266124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Calibri" pitchFamily="34" charset="0"/>
        </a:defRPr>
      </a:lvl8pPr>
      <a:lvl9pPr marL="1688165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Calibri" pitchFamily="34" charset="0"/>
        </a:defRPr>
      </a:lvl9pPr>
    </p:titleStyle>
    <p:bodyStyle>
      <a:lvl1pPr marL="315913" indent="-31591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6352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00">
          <a:solidFill>
            <a:schemeClr val="tx1"/>
          </a:solidFill>
          <a:latin typeface="+mn-lt"/>
        </a:defRPr>
      </a:lvl2pPr>
      <a:lvl3pPr marL="1054100" indent="-2095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>
          <a:solidFill>
            <a:schemeClr val="tx1"/>
          </a:solidFill>
          <a:latin typeface="+mn-lt"/>
        </a:defRPr>
      </a:lvl3pPr>
      <a:lvl4pPr marL="1476375" indent="-2095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</a:defRPr>
      </a:lvl4pPr>
      <a:lvl5pPr marL="1898650" indent="-2095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</a:defRPr>
      </a:lvl5pPr>
      <a:lvl6pPr marL="2321227" indent="-21102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0177FFF-1A0D-4DA7-9D21-7D6F9D45650F}" type="datetimeFigureOut">
              <a:rPr lang="es-ES"/>
              <a:pPr>
                <a:defRPr/>
              </a:pPr>
              <a:t>09/08/2021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986"/>
            <a:ext cx="284480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A341128-C9FA-43C1-84A5-881A59FB5BEC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9322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5pPr>
      <a:lvl6pPr marL="411480" algn="ctr" rtl="0" eaLnBrk="1" fontAlgn="base" hangingPunct="1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6pPr>
      <a:lvl7pPr marL="822960" algn="ctr" rtl="0" eaLnBrk="1" fontAlgn="base" hangingPunct="1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7pPr>
      <a:lvl8pPr marL="1234440" algn="ctr" rtl="0" eaLnBrk="1" fontAlgn="base" hangingPunct="1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8pPr>
      <a:lvl9pPr marL="1645920" algn="ctr" rtl="0" eaLnBrk="1" fontAlgn="base" hangingPunct="1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pitchFamily="34" charset="0"/>
        </a:defRPr>
      </a:lvl9pPr>
    </p:titleStyle>
    <p:bodyStyle>
      <a:lvl1pPr marL="308610" indent="-30861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5717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7 Rectángulo"/>
          <p:cNvSpPr>
            <a:spLocks noChangeArrowheads="1"/>
          </p:cNvSpPr>
          <p:nvPr/>
        </p:nvSpPr>
        <p:spPr bwMode="auto">
          <a:xfrm>
            <a:off x="7662994" y="6008675"/>
            <a:ext cx="243320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defTabSz="685773">
              <a:spcBef>
                <a:spcPct val="0"/>
              </a:spcBef>
              <a:buNone/>
            </a:pPr>
            <a:r>
              <a:rPr lang="es-MX" sz="1440" b="1" kern="0" dirty="0">
                <a:latin typeface="Arial" panose="020B0604020202020204" pitchFamily="34" charset="0"/>
              </a:rPr>
              <a:t>11 </a:t>
            </a:r>
            <a:r>
              <a:rPr lang="es-MX" sz="1440" b="1" kern="0" dirty="0" smtClean="0">
                <a:latin typeface="Arial" panose="020B0604020202020204" pitchFamily="34" charset="0"/>
              </a:rPr>
              <a:t>AUGUST 2021</a:t>
            </a:r>
            <a:endParaRPr lang="es-MX" sz="1440" b="1" kern="0" dirty="0">
              <a:latin typeface="Arial" panose="020B0604020202020204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991876" y="858760"/>
            <a:ext cx="6194528" cy="4801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  <a:headEnd/>
            <a:tailEnd/>
          </a:ln>
          <a:effectLst>
            <a:glow rad="76200">
              <a:srgbClr val="BBE0E3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BBE0E3">
                <a:shade val="30000"/>
                <a:satMod val="200000"/>
              </a:srgbClr>
            </a:contourClr>
          </a:sp3d>
        </p:spPr>
        <p:txBody>
          <a:bodyPr wrap="square" anchor="ctr">
            <a:spAutoFit/>
          </a:bodyPr>
          <a:lstStyle/>
          <a:p>
            <a:pPr algn="ctr" defTabSz="685773">
              <a:tabLst>
                <a:tab pos="303598" algn="l"/>
              </a:tabLst>
              <a:defRPr/>
            </a:pPr>
            <a:r>
              <a:rPr lang="es-MX" sz="2520" b="1" kern="0" dirty="0">
                <a:solidFill>
                  <a:srgbClr val="000000"/>
                </a:solidFill>
              </a:rPr>
              <a:t>Segunda Región Naval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554286" y="4595980"/>
            <a:ext cx="6632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/>
              <a:t>MEXUSPAC</a:t>
            </a:r>
          </a:p>
          <a:p>
            <a:pPr algn="ctr"/>
            <a:r>
              <a:rPr lang="es-MX" sz="2000" b="1" dirty="0" smtClean="0"/>
              <a:t>OIL SPILL SEMINAR </a:t>
            </a:r>
            <a:endParaRPr lang="es-MX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E63104-D48A-47D5-A04F-A84E15D4BCD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266" y="1766656"/>
            <a:ext cx="2508324" cy="2829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9483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Imagen 27" descr="Resultado de imagen para Sistema comando de incidentes incendios en california 70">
            <a:extLst>
              <a:ext uri="{FF2B5EF4-FFF2-40B4-BE49-F238E27FC236}">
                <a16:creationId xmlns:a16="http://schemas.microsoft.com/office/drawing/2014/main" id="{7C43A516-6532-44E7-BB7F-7341E9465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325" y="1288691"/>
            <a:ext cx="1186085" cy="35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Imagen 37" descr="Resultado de imagen para incendios quintana roo 1989">
            <a:extLst>
              <a:ext uri="{FF2B5EF4-FFF2-40B4-BE49-F238E27FC236}">
                <a16:creationId xmlns:a16="http://schemas.microsoft.com/office/drawing/2014/main" id="{F2C42959-FF16-4A00-BF41-784FCE69A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242" y="1505564"/>
            <a:ext cx="957262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Imagen 7" descr="Resultado de imagen para Panamericanos 2011">
            <a:extLst>
              <a:ext uri="{FF2B5EF4-FFF2-40B4-BE49-F238E27FC236}">
                <a16:creationId xmlns:a16="http://schemas.microsoft.com/office/drawing/2014/main" id="{963708EE-F251-4C36-8CA7-D1D725FE8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569" y="5626876"/>
            <a:ext cx="1123950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Imagen 42" descr="Resultado de imagen para incidente en pemex 2013">
            <a:extLst>
              <a:ext uri="{FF2B5EF4-FFF2-40B4-BE49-F238E27FC236}">
                <a16:creationId xmlns:a16="http://schemas.microsoft.com/office/drawing/2014/main" id="{CD9E60D7-AC1B-44F3-BD54-5E596C6F1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334" y="5443210"/>
            <a:ext cx="1581150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Imagen 48" descr="Imagen relacionada">
            <a:extLst>
              <a:ext uri="{FF2B5EF4-FFF2-40B4-BE49-F238E27FC236}">
                <a16:creationId xmlns:a16="http://schemas.microsoft.com/office/drawing/2014/main" id="{BCA9D464-0EFA-441A-BDFD-7C8368227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1380" y="1701824"/>
            <a:ext cx="1079500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1" name="Grupo 80">
            <a:extLst>
              <a:ext uri="{FF2B5EF4-FFF2-40B4-BE49-F238E27FC236}">
                <a16:creationId xmlns:a16="http://schemas.microsoft.com/office/drawing/2014/main" id="{34D7419B-2FA6-47A6-8486-BD4DC0946814}"/>
              </a:ext>
            </a:extLst>
          </p:cNvPr>
          <p:cNvGrpSpPr/>
          <p:nvPr/>
        </p:nvGrpSpPr>
        <p:grpSpPr>
          <a:xfrm>
            <a:off x="468106" y="1284776"/>
            <a:ext cx="11649503" cy="5129572"/>
            <a:chOff x="314036" y="1384910"/>
            <a:chExt cx="11575612" cy="5033353"/>
          </a:xfrm>
        </p:grpSpPr>
        <p:sp>
          <p:nvSpPr>
            <p:cNvPr id="83" name="Rectángulo 82">
              <a:extLst>
                <a:ext uri="{FF2B5EF4-FFF2-40B4-BE49-F238E27FC236}">
                  <a16:creationId xmlns:a16="http://schemas.microsoft.com/office/drawing/2014/main" id="{849A2AF1-700D-4E0F-9D22-1E6F35087D11}"/>
                </a:ext>
              </a:extLst>
            </p:cNvPr>
            <p:cNvSpPr/>
            <p:nvPr/>
          </p:nvSpPr>
          <p:spPr>
            <a:xfrm>
              <a:off x="314036" y="1384910"/>
              <a:ext cx="11575612" cy="5033353"/>
            </a:xfrm>
            <a:prstGeom prst="rect">
              <a:avLst/>
            </a:prstGeom>
            <a:noFill/>
          </p:spPr>
        </p:sp>
        <p:sp>
          <p:nvSpPr>
            <p:cNvPr id="84" name="Flecha: a la derecha con muesca 83">
              <a:extLst>
                <a:ext uri="{FF2B5EF4-FFF2-40B4-BE49-F238E27FC236}">
                  <a16:creationId xmlns:a16="http://schemas.microsoft.com/office/drawing/2014/main" id="{C0FDA1D9-068D-469F-97EC-651A157F20FA}"/>
                </a:ext>
              </a:extLst>
            </p:cNvPr>
            <p:cNvSpPr/>
            <p:nvPr/>
          </p:nvSpPr>
          <p:spPr>
            <a:xfrm>
              <a:off x="314036" y="2805100"/>
              <a:ext cx="11575612" cy="2013341"/>
            </a:xfrm>
            <a:prstGeom prst="notchedRightArrow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z="-152400" extrusionH="63500" prstMaterial="matte">
              <a:bevelT w="144450" h="63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5" name="Forma libre: forma 84">
              <a:extLst>
                <a:ext uri="{FF2B5EF4-FFF2-40B4-BE49-F238E27FC236}">
                  <a16:creationId xmlns:a16="http://schemas.microsoft.com/office/drawing/2014/main" id="{FC1FCCBD-B0A3-4321-BCF0-A13383D385D6}"/>
                </a:ext>
              </a:extLst>
            </p:cNvPr>
            <p:cNvSpPr/>
            <p:nvPr/>
          </p:nvSpPr>
          <p:spPr>
            <a:xfrm>
              <a:off x="745924" y="1384910"/>
              <a:ext cx="898204" cy="2013341"/>
            </a:xfrm>
            <a:custGeom>
              <a:avLst/>
              <a:gdLst>
                <a:gd name="connsiteX0" fmla="*/ 0 w 898204"/>
                <a:gd name="connsiteY0" fmla="*/ 0 h 2013341"/>
                <a:gd name="connsiteX1" fmla="*/ 898204 w 898204"/>
                <a:gd name="connsiteY1" fmla="*/ 0 h 2013341"/>
                <a:gd name="connsiteX2" fmla="*/ 898204 w 898204"/>
                <a:gd name="connsiteY2" fmla="*/ 2013341 h 2013341"/>
                <a:gd name="connsiteX3" fmla="*/ 0 w 898204"/>
                <a:gd name="connsiteY3" fmla="*/ 2013341 h 2013341"/>
                <a:gd name="connsiteX4" fmla="*/ 0 w 898204"/>
                <a:gd name="connsiteY4" fmla="*/ 0 h 201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204" h="2013341">
                  <a:moveTo>
                    <a:pt x="0" y="0"/>
                  </a:moveTo>
                  <a:lnTo>
                    <a:pt x="898204" y="0"/>
                  </a:lnTo>
                  <a:lnTo>
                    <a:pt x="898204" y="2013341"/>
                  </a:lnTo>
                  <a:lnTo>
                    <a:pt x="0" y="20133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b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MX" sz="900" kern="1200" dirty="0"/>
            </a:p>
          </p:txBody>
        </p:sp>
        <p:sp>
          <p:nvSpPr>
            <p:cNvPr id="86" name="Elipse 85">
              <a:extLst>
                <a:ext uri="{FF2B5EF4-FFF2-40B4-BE49-F238E27FC236}">
                  <a16:creationId xmlns:a16="http://schemas.microsoft.com/office/drawing/2014/main" id="{B2393B33-CD62-4B0D-9B98-FC85F13BA5F8}"/>
                </a:ext>
              </a:extLst>
            </p:cNvPr>
            <p:cNvSpPr/>
            <p:nvPr/>
          </p:nvSpPr>
          <p:spPr>
            <a:xfrm>
              <a:off x="793780" y="3578818"/>
              <a:ext cx="442563" cy="542959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6B74901C-6B44-4765-ADF4-3E2438E946F0}"/>
                </a:ext>
              </a:extLst>
            </p:cNvPr>
            <p:cNvSpPr/>
            <p:nvPr/>
          </p:nvSpPr>
          <p:spPr>
            <a:xfrm>
              <a:off x="1208463" y="4412622"/>
              <a:ext cx="909674" cy="555400"/>
            </a:xfrm>
            <a:custGeom>
              <a:avLst/>
              <a:gdLst>
                <a:gd name="connsiteX0" fmla="*/ 0 w 726065"/>
                <a:gd name="connsiteY0" fmla="*/ 0 h 555400"/>
                <a:gd name="connsiteX1" fmla="*/ 726065 w 726065"/>
                <a:gd name="connsiteY1" fmla="*/ 0 h 555400"/>
                <a:gd name="connsiteX2" fmla="*/ 726065 w 726065"/>
                <a:gd name="connsiteY2" fmla="*/ 555400 h 555400"/>
                <a:gd name="connsiteX3" fmla="*/ 0 w 726065"/>
                <a:gd name="connsiteY3" fmla="*/ 555400 h 555400"/>
                <a:gd name="connsiteX4" fmla="*/ 0 w 726065"/>
                <a:gd name="connsiteY4" fmla="*/ 0 h 55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065" h="555400">
                  <a:moveTo>
                    <a:pt x="0" y="0"/>
                  </a:moveTo>
                  <a:lnTo>
                    <a:pt x="726065" y="0"/>
                  </a:lnTo>
                  <a:lnTo>
                    <a:pt x="726065" y="555400"/>
                  </a:lnTo>
                  <a:lnTo>
                    <a:pt x="0" y="5554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t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In Mexico, the PNIF uses the ICS during the Q. </a:t>
              </a:r>
              <a:r>
                <a:rPr lang="en-US" sz="900" dirty="0" err="1"/>
                <a:t>Roo</a:t>
              </a:r>
              <a:r>
                <a:rPr lang="en-US" sz="900" dirty="0"/>
                <a:t> forest fires.</a:t>
              </a:r>
              <a:endParaRPr lang="es-MX" sz="900" kern="1200" dirty="0"/>
            </a:p>
          </p:txBody>
        </p:sp>
        <p:sp>
          <p:nvSpPr>
            <p:cNvPr id="88" name="Elipse 87">
              <a:extLst>
                <a:ext uri="{FF2B5EF4-FFF2-40B4-BE49-F238E27FC236}">
                  <a16:creationId xmlns:a16="http://schemas.microsoft.com/office/drawing/2014/main" id="{D7DA9580-5408-4F04-9167-8C8C9D21088F}"/>
                </a:ext>
              </a:extLst>
            </p:cNvPr>
            <p:cNvSpPr/>
            <p:nvPr/>
          </p:nvSpPr>
          <p:spPr>
            <a:xfrm>
              <a:off x="2333635" y="3533894"/>
              <a:ext cx="442563" cy="442563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9" name="Forma libre: forma 88">
              <a:extLst>
                <a:ext uri="{FF2B5EF4-FFF2-40B4-BE49-F238E27FC236}">
                  <a16:creationId xmlns:a16="http://schemas.microsoft.com/office/drawing/2014/main" id="{9F2DCB10-D539-48A7-ACAE-9AF8AA444993}"/>
                </a:ext>
              </a:extLst>
            </p:cNvPr>
            <p:cNvSpPr/>
            <p:nvPr/>
          </p:nvSpPr>
          <p:spPr>
            <a:xfrm>
              <a:off x="4936514" y="2512925"/>
              <a:ext cx="1052112" cy="761277"/>
            </a:xfrm>
            <a:custGeom>
              <a:avLst/>
              <a:gdLst>
                <a:gd name="connsiteX0" fmla="*/ 0 w 1052112"/>
                <a:gd name="connsiteY0" fmla="*/ 0 h 552259"/>
                <a:gd name="connsiteX1" fmla="*/ 1052112 w 1052112"/>
                <a:gd name="connsiteY1" fmla="*/ 0 h 552259"/>
                <a:gd name="connsiteX2" fmla="*/ 1052112 w 1052112"/>
                <a:gd name="connsiteY2" fmla="*/ 552259 h 552259"/>
                <a:gd name="connsiteX3" fmla="*/ 0 w 1052112"/>
                <a:gd name="connsiteY3" fmla="*/ 552259 h 552259"/>
                <a:gd name="connsiteX4" fmla="*/ 0 w 1052112"/>
                <a:gd name="connsiteY4" fmla="*/ 0 h 55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112" h="552259">
                  <a:moveTo>
                    <a:pt x="1052112" y="0"/>
                  </a:moveTo>
                  <a:lnTo>
                    <a:pt x="0" y="0"/>
                  </a:lnTo>
                  <a:lnTo>
                    <a:pt x="0" y="552259"/>
                  </a:lnTo>
                  <a:lnTo>
                    <a:pt x="1052112" y="552259"/>
                  </a:lnTo>
                  <a:lnTo>
                    <a:pt x="1052112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9" rIns="64008" bIns="64008" numCol="1" spcCol="1270" anchor="b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ICS is used in the Pan American Games in Guadalajara</a:t>
              </a:r>
            </a:p>
          </p:txBody>
        </p:sp>
        <p:sp>
          <p:nvSpPr>
            <p:cNvPr id="90" name="Elipse 89">
              <a:extLst>
                <a:ext uri="{FF2B5EF4-FFF2-40B4-BE49-F238E27FC236}">
                  <a16:creationId xmlns:a16="http://schemas.microsoft.com/office/drawing/2014/main" id="{45007D99-7140-4B1D-931C-C2F4748C8116}"/>
                </a:ext>
              </a:extLst>
            </p:cNvPr>
            <p:cNvSpPr/>
            <p:nvPr/>
          </p:nvSpPr>
          <p:spPr>
            <a:xfrm>
              <a:off x="314036" y="4737420"/>
              <a:ext cx="44380" cy="44380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Forma libre: forma 90">
              <a:extLst>
                <a:ext uri="{FF2B5EF4-FFF2-40B4-BE49-F238E27FC236}">
                  <a16:creationId xmlns:a16="http://schemas.microsoft.com/office/drawing/2014/main" id="{8F1C0802-D61C-42DF-AEE7-522A7350C3A6}"/>
                </a:ext>
              </a:extLst>
            </p:cNvPr>
            <p:cNvSpPr/>
            <p:nvPr/>
          </p:nvSpPr>
          <p:spPr>
            <a:xfrm>
              <a:off x="5604729" y="4342145"/>
              <a:ext cx="1166537" cy="2013341"/>
            </a:xfrm>
            <a:custGeom>
              <a:avLst/>
              <a:gdLst>
                <a:gd name="connsiteX0" fmla="*/ 0 w 820179"/>
                <a:gd name="connsiteY0" fmla="*/ 0 h 2013341"/>
                <a:gd name="connsiteX1" fmla="*/ 820179 w 820179"/>
                <a:gd name="connsiteY1" fmla="*/ 0 h 2013341"/>
                <a:gd name="connsiteX2" fmla="*/ 820179 w 820179"/>
                <a:gd name="connsiteY2" fmla="*/ 2013341 h 2013341"/>
                <a:gd name="connsiteX3" fmla="*/ 0 w 820179"/>
                <a:gd name="connsiteY3" fmla="*/ 2013341 h 2013341"/>
                <a:gd name="connsiteX4" fmla="*/ 0 w 820179"/>
                <a:gd name="connsiteY4" fmla="*/ 0 h 201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179" h="2013341">
                  <a:moveTo>
                    <a:pt x="0" y="0"/>
                  </a:moveTo>
                  <a:lnTo>
                    <a:pt x="820179" y="0"/>
                  </a:lnTo>
                  <a:lnTo>
                    <a:pt x="820179" y="2013341"/>
                  </a:lnTo>
                  <a:lnTo>
                    <a:pt x="0" y="20133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t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PEMEX </a:t>
              </a:r>
              <a:r>
                <a:rPr lang="en-US" sz="900" dirty="0" smtClean="0"/>
                <a:t>general implementation of </a:t>
              </a:r>
              <a:r>
                <a:rPr lang="en-US" sz="900" dirty="0"/>
                <a:t>ICS </a:t>
              </a:r>
              <a:r>
                <a:rPr lang="en-US" sz="900" dirty="0" smtClean="0"/>
                <a:t>within their </a:t>
              </a:r>
              <a:r>
                <a:rPr lang="en-US" sz="900" dirty="0"/>
                <a:t>emergency response plans</a:t>
              </a:r>
              <a:endParaRPr lang="es-MX" sz="900" kern="1200" dirty="0"/>
            </a:p>
          </p:txBody>
        </p:sp>
        <p:sp>
          <p:nvSpPr>
            <p:cNvPr id="92" name="Elipse 91">
              <a:extLst>
                <a:ext uri="{FF2B5EF4-FFF2-40B4-BE49-F238E27FC236}">
                  <a16:creationId xmlns:a16="http://schemas.microsoft.com/office/drawing/2014/main" id="{1D9B548F-AE60-4C54-A29E-5CFF3A0AE17B}"/>
                </a:ext>
              </a:extLst>
            </p:cNvPr>
            <p:cNvSpPr/>
            <p:nvPr/>
          </p:nvSpPr>
          <p:spPr>
            <a:xfrm>
              <a:off x="3556386" y="3445891"/>
              <a:ext cx="442563" cy="442563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Forma libre: forma 92">
              <a:extLst>
                <a:ext uri="{FF2B5EF4-FFF2-40B4-BE49-F238E27FC236}">
                  <a16:creationId xmlns:a16="http://schemas.microsoft.com/office/drawing/2014/main" id="{04261664-F0C2-4C59-9394-5FD92F9115A2}"/>
                </a:ext>
              </a:extLst>
            </p:cNvPr>
            <p:cNvSpPr/>
            <p:nvPr/>
          </p:nvSpPr>
          <p:spPr>
            <a:xfrm>
              <a:off x="6588425" y="2019177"/>
              <a:ext cx="877169" cy="1176757"/>
            </a:xfrm>
            <a:custGeom>
              <a:avLst/>
              <a:gdLst>
                <a:gd name="connsiteX0" fmla="*/ 0 w 811144"/>
                <a:gd name="connsiteY0" fmla="*/ 0 h 1176757"/>
                <a:gd name="connsiteX1" fmla="*/ 811144 w 811144"/>
                <a:gd name="connsiteY1" fmla="*/ 0 h 1176757"/>
                <a:gd name="connsiteX2" fmla="*/ 811144 w 811144"/>
                <a:gd name="connsiteY2" fmla="*/ 1176757 h 1176757"/>
                <a:gd name="connsiteX3" fmla="*/ 0 w 811144"/>
                <a:gd name="connsiteY3" fmla="*/ 1176757 h 1176757"/>
                <a:gd name="connsiteX4" fmla="*/ 0 w 811144"/>
                <a:gd name="connsiteY4" fmla="*/ 0 h 117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144" h="1176757">
                  <a:moveTo>
                    <a:pt x="0" y="0"/>
                  </a:moveTo>
                  <a:lnTo>
                    <a:pt x="811144" y="0"/>
                  </a:lnTo>
                  <a:lnTo>
                    <a:pt x="811144" y="1176757"/>
                  </a:lnTo>
                  <a:lnTo>
                    <a:pt x="0" y="117675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b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The </a:t>
              </a:r>
              <a:r>
                <a:rPr lang="en-US" sz="900" dirty="0" smtClean="0"/>
                <a:t>ICS </a:t>
              </a:r>
              <a:r>
                <a:rPr lang="en-US" sz="900" dirty="0"/>
                <a:t>was implemented in building B, of the PEMEX administrative complex due to an emergency</a:t>
              </a:r>
              <a:endParaRPr lang="es-MX" sz="900" kern="1200" dirty="0"/>
            </a:p>
          </p:txBody>
        </p:sp>
        <p:sp>
          <p:nvSpPr>
            <p:cNvPr id="94" name="Elipse 93">
              <a:extLst>
                <a:ext uri="{FF2B5EF4-FFF2-40B4-BE49-F238E27FC236}">
                  <a16:creationId xmlns:a16="http://schemas.microsoft.com/office/drawing/2014/main" id="{1B07EA1E-7291-487F-925E-E01245509E25}"/>
                </a:ext>
              </a:extLst>
            </p:cNvPr>
            <p:cNvSpPr/>
            <p:nvPr/>
          </p:nvSpPr>
          <p:spPr>
            <a:xfrm>
              <a:off x="5162166" y="3474823"/>
              <a:ext cx="442563" cy="442563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5" name="Forma libre: forma 94">
              <a:extLst>
                <a:ext uri="{FF2B5EF4-FFF2-40B4-BE49-F238E27FC236}">
                  <a16:creationId xmlns:a16="http://schemas.microsoft.com/office/drawing/2014/main" id="{BFEA06B2-4CA5-4966-ADCD-87B1469F5BE3}"/>
                </a:ext>
              </a:extLst>
            </p:cNvPr>
            <p:cNvSpPr/>
            <p:nvPr/>
          </p:nvSpPr>
          <p:spPr>
            <a:xfrm>
              <a:off x="8193297" y="2463738"/>
              <a:ext cx="1470224" cy="730923"/>
            </a:xfrm>
            <a:custGeom>
              <a:avLst/>
              <a:gdLst>
                <a:gd name="connsiteX0" fmla="*/ 0 w 1011028"/>
                <a:gd name="connsiteY0" fmla="*/ 0 h 730923"/>
                <a:gd name="connsiteX1" fmla="*/ 1011028 w 1011028"/>
                <a:gd name="connsiteY1" fmla="*/ 0 h 730923"/>
                <a:gd name="connsiteX2" fmla="*/ 1011028 w 1011028"/>
                <a:gd name="connsiteY2" fmla="*/ 730923 h 730923"/>
                <a:gd name="connsiteX3" fmla="*/ 0 w 1011028"/>
                <a:gd name="connsiteY3" fmla="*/ 730923 h 730923"/>
                <a:gd name="connsiteX4" fmla="*/ 0 w 1011028"/>
                <a:gd name="connsiteY4" fmla="*/ 0 h 730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1028" h="730923">
                  <a:moveTo>
                    <a:pt x="0" y="0"/>
                  </a:moveTo>
                  <a:lnTo>
                    <a:pt x="1011028" y="0"/>
                  </a:lnTo>
                  <a:lnTo>
                    <a:pt x="1011028" y="730923"/>
                  </a:lnTo>
                  <a:lnTo>
                    <a:pt x="0" y="73092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t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The PROY-NOM-010-SEGOB-2016 </a:t>
              </a:r>
              <a:r>
                <a:rPr lang="en-US" sz="900" dirty="0" smtClean="0"/>
                <a:t>released, establishing </a:t>
              </a:r>
              <a:r>
                <a:rPr lang="en-US" sz="900" dirty="0"/>
                <a:t>guidelines </a:t>
              </a:r>
              <a:r>
                <a:rPr lang="en-US" sz="900" dirty="0" smtClean="0"/>
                <a:t>for pre-incident application the </a:t>
              </a:r>
              <a:r>
                <a:rPr lang="en-US" sz="900" dirty="0"/>
                <a:t>ICS</a:t>
              </a:r>
              <a:endParaRPr lang="es-MX" sz="900" kern="1200" dirty="0"/>
            </a:p>
          </p:txBody>
        </p:sp>
        <p:sp>
          <p:nvSpPr>
            <p:cNvPr id="96" name="Elipse 95">
              <a:extLst>
                <a:ext uri="{FF2B5EF4-FFF2-40B4-BE49-F238E27FC236}">
                  <a16:creationId xmlns:a16="http://schemas.microsoft.com/office/drawing/2014/main" id="{D0C4684C-D5A3-4765-980E-BEC5E76BB37E}"/>
                </a:ext>
              </a:extLst>
            </p:cNvPr>
            <p:cNvSpPr/>
            <p:nvPr/>
          </p:nvSpPr>
          <p:spPr>
            <a:xfrm>
              <a:off x="9499784" y="3827869"/>
              <a:ext cx="483887" cy="451984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789B203A-FBDE-4607-B4CA-61212DB7EE70}"/>
                </a:ext>
              </a:extLst>
            </p:cNvPr>
            <p:cNvSpPr/>
            <p:nvPr/>
          </p:nvSpPr>
          <p:spPr>
            <a:xfrm>
              <a:off x="3376110" y="2386134"/>
              <a:ext cx="1017123" cy="917962"/>
            </a:xfrm>
            <a:custGeom>
              <a:avLst/>
              <a:gdLst>
                <a:gd name="connsiteX0" fmla="*/ 0 w 916298"/>
                <a:gd name="connsiteY0" fmla="*/ 0 h 917962"/>
                <a:gd name="connsiteX1" fmla="*/ 916298 w 916298"/>
                <a:gd name="connsiteY1" fmla="*/ 0 h 917962"/>
                <a:gd name="connsiteX2" fmla="*/ 916298 w 916298"/>
                <a:gd name="connsiteY2" fmla="*/ 917962 h 917962"/>
                <a:gd name="connsiteX3" fmla="*/ 0 w 916298"/>
                <a:gd name="connsiteY3" fmla="*/ 917962 h 917962"/>
                <a:gd name="connsiteX4" fmla="*/ 0 w 916298"/>
                <a:gd name="connsiteY4" fmla="*/ 0 h 917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98" h="917962">
                  <a:moveTo>
                    <a:pt x="0" y="0"/>
                  </a:moveTo>
                  <a:lnTo>
                    <a:pt x="916298" y="0"/>
                  </a:lnTo>
                  <a:lnTo>
                    <a:pt x="916298" y="917962"/>
                  </a:lnTo>
                  <a:lnTo>
                    <a:pt x="0" y="9179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b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/>
                <a:t>In Mexico, the state of Jalisco applies the ICS in the metropolitan area of ​​Guadalajara</a:t>
              </a:r>
              <a:endParaRPr lang="es-MX" sz="900" kern="1200" dirty="0"/>
            </a:p>
          </p:txBody>
        </p:sp>
        <p:sp>
          <p:nvSpPr>
            <p:cNvPr id="98" name="Elipse 97">
              <a:extLst>
                <a:ext uri="{FF2B5EF4-FFF2-40B4-BE49-F238E27FC236}">
                  <a16:creationId xmlns:a16="http://schemas.microsoft.com/office/drawing/2014/main" id="{8F923E98-1CFB-4E36-8605-A949EB618623}"/>
                </a:ext>
              </a:extLst>
            </p:cNvPr>
            <p:cNvSpPr/>
            <p:nvPr/>
          </p:nvSpPr>
          <p:spPr>
            <a:xfrm>
              <a:off x="6880413" y="3546739"/>
              <a:ext cx="442563" cy="442563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C9A089C0-EB1E-419D-A004-9E22ED9A0BE0}"/>
                </a:ext>
              </a:extLst>
            </p:cNvPr>
            <p:cNvSpPr/>
            <p:nvPr/>
          </p:nvSpPr>
          <p:spPr>
            <a:xfrm>
              <a:off x="2590867" y="4332662"/>
              <a:ext cx="1135583" cy="2013341"/>
            </a:xfrm>
            <a:custGeom>
              <a:avLst/>
              <a:gdLst>
                <a:gd name="connsiteX0" fmla="*/ 0 w 984151"/>
                <a:gd name="connsiteY0" fmla="*/ 0 h 2013341"/>
                <a:gd name="connsiteX1" fmla="*/ 984151 w 984151"/>
                <a:gd name="connsiteY1" fmla="*/ 0 h 2013341"/>
                <a:gd name="connsiteX2" fmla="*/ 984151 w 984151"/>
                <a:gd name="connsiteY2" fmla="*/ 2013341 h 2013341"/>
                <a:gd name="connsiteX3" fmla="*/ 0 w 984151"/>
                <a:gd name="connsiteY3" fmla="*/ 2013341 h 2013341"/>
                <a:gd name="connsiteX4" fmla="*/ 0 w 984151"/>
                <a:gd name="connsiteY4" fmla="*/ 0 h 201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4151" h="2013341">
                  <a:moveTo>
                    <a:pt x="0" y="0"/>
                  </a:moveTo>
                  <a:lnTo>
                    <a:pt x="984151" y="0"/>
                  </a:lnTo>
                  <a:lnTo>
                    <a:pt x="984151" y="2013341"/>
                  </a:lnTo>
                  <a:lnTo>
                    <a:pt x="0" y="20133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t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In the US, USAID / OFDA agencies promote ICS </a:t>
              </a:r>
              <a:r>
                <a:rPr lang="en-US" sz="900" dirty="0" smtClean="0"/>
                <a:t>in some </a:t>
              </a:r>
              <a:r>
                <a:rPr lang="en-US" sz="900" dirty="0"/>
                <a:t>Latin American countries</a:t>
              </a:r>
              <a:endParaRPr lang="es-MX" sz="900" kern="1200" dirty="0"/>
            </a:p>
          </p:txBody>
        </p:sp>
        <p:sp>
          <p:nvSpPr>
            <p:cNvPr id="100" name="Elipse 99">
              <a:extLst>
                <a:ext uri="{FF2B5EF4-FFF2-40B4-BE49-F238E27FC236}">
                  <a16:creationId xmlns:a16="http://schemas.microsoft.com/office/drawing/2014/main" id="{3738963B-0CAA-456C-8944-F3F496CE42D9}"/>
                </a:ext>
              </a:extLst>
            </p:cNvPr>
            <p:cNvSpPr/>
            <p:nvPr/>
          </p:nvSpPr>
          <p:spPr>
            <a:xfrm>
              <a:off x="5950154" y="3701777"/>
              <a:ext cx="442563" cy="442563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A62D38ED-A647-42D7-89E5-178665764DD2}"/>
                </a:ext>
              </a:extLst>
            </p:cNvPr>
            <p:cNvSpPr/>
            <p:nvPr/>
          </p:nvSpPr>
          <p:spPr>
            <a:xfrm>
              <a:off x="8168851" y="1384910"/>
              <a:ext cx="389129" cy="2013341"/>
            </a:xfrm>
            <a:custGeom>
              <a:avLst/>
              <a:gdLst>
                <a:gd name="connsiteX0" fmla="*/ 0 w 389129"/>
                <a:gd name="connsiteY0" fmla="*/ 0 h 2013341"/>
                <a:gd name="connsiteX1" fmla="*/ 389129 w 389129"/>
                <a:gd name="connsiteY1" fmla="*/ 0 h 2013341"/>
                <a:gd name="connsiteX2" fmla="*/ 389129 w 389129"/>
                <a:gd name="connsiteY2" fmla="*/ 2013341 h 2013341"/>
                <a:gd name="connsiteX3" fmla="*/ 0 w 389129"/>
                <a:gd name="connsiteY3" fmla="*/ 2013341 h 2013341"/>
                <a:gd name="connsiteX4" fmla="*/ 0 w 389129"/>
                <a:gd name="connsiteY4" fmla="*/ 0 h 201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9129" h="2013341">
                  <a:moveTo>
                    <a:pt x="0" y="0"/>
                  </a:moveTo>
                  <a:lnTo>
                    <a:pt x="389129" y="0"/>
                  </a:lnTo>
                  <a:lnTo>
                    <a:pt x="389129" y="2013341"/>
                  </a:lnTo>
                  <a:lnTo>
                    <a:pt x="0" y="20133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78232" numCol="1" spcCol="1270" anchor="b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100" kern="1200" dirty="0"/>
                <a:t> </a:t>
              </a:r>
            </a:p>
          </p:txBody>
        </p:sp>
        <p:sp>
          <p:nvSpPr>
            <p:cNvPr id="102" name="Elipse 101">
              <a:extLst>
                <a:ext uri="{FF2B5EF4-FFF2-40B4-BE49-F238E27FC236}">
                  <a16:creationId xmlns:a16="http://schemas.microsoft.com/office/drawing/2014/main" id="{ED47F0C2-5631-465F-85F9-26BB44178C63}"/>
                </a:ext>
              </a:extLst>
            </p:cNvPr>
            <p:cNvSpPr/>
            <p:nvPr/>
          </p:nvSpPr>
          <p:spPr>
            <a:xfrm>
              <a:off x="7926508" y="3758629"/>
              <a:ext cx="442563" cy="442563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Forma libre: forma 102">
              <a:extLst>
                <a:ext uri="{FF2B5EF4-FFF2-40B4-BE49-F238E27FC236}">
                  <a16:creationId xmlns:a16="http://schemas.microsoft.com/office/drawing/2014/main" id="{749EAEA8-F6B1-4A13-8304-962233020A48}"/>
                </a:ext>
              </a:extLst>
            </p:cNvPr>
            <p:cNvSpPr/>
            <p:nvPr/>
          </p:nvSpPr>
          <p:spPr>
            <a:xfrm>
              <a:off x="2143327" y="1450992"/>
              <a:ext cx="957083" cy="1537890"/>
            </a:xfrm>
            <a:custGeom>
              <a:avLst/>
              <a:gdLst>
                <a:gd name="connsiteX0" fmla="*/ 0 w 957083"/>
                <a:gd name="connsiteY0" fmla="*/ 0 h 1537890"/>
                <a:gd name="connsiteX1" fmla="*/ 957083 w 957083"/>
                <a:gd name="connsiteY1" fmla="*/ 0 h 1537890"/>
                <a:gd name="connsiteX2" fmla="*/ 957083 w 957083"/>
                <a:gd name="connsiteY2" fmla="*/ 1537890 h 1537890"/>
                <a:gd name="connsiteX3" fmla="*/ 0 w 957083"/>
                <a:gd name="connsiteY3" fmla="*/ 1537890 h 1537890"/>
                <a:gd name="connsiteX4" fmla="*/ 0 w 957083"/>
                <a:gd name="connsiteY4" fmla="*/ 0 h 153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083" h="1537890">
                  <a:moveTo>
                    <a:pt x="0" y="0"/>
                  </a:moveTo>
                  <a:lnTo>
                    <a:pt x="957083" y="0"/>
                  </a:lnTo>
                  <a:lnTo>
                    <a:pt x="957083" y="1537890"/>
                  </a:lnTo>
                  <a:lnTo>
                    <a:pt x="0" y="15378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2672" tIns="42672" rIns="42672" bIns="42672" numCol="1" spcCol="1270" anchor="t" anchorCtr="0">
              <a:noAutofit/>
            </a:bodyPr>
            <a:lstStyle/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MX" sz="600" kern="1200" dirty="0"/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MX" sz="600" kern="1200" dirty="0"/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MX" sz="600" kern="1200" dirty="0"/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MX" sz="600" kern="1200" dirty="0"/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MX" sz="600" kern="1200" dirty="0"/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MX" sz="600" kern="1200" dirty="0"/>
            </a:p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/>
                <a:t>Mexico, Military Camp no. 1, a </a:t>
              </a:r>
              <a:r>
                <a:rPr lang="en-US" sz="900" dirty="0" smtClean="0"/>
                <a:t>large scale use of </a:t>
              </a:r>
              <a:r>
                <a:rPr lang="en-US" sz="900" dirty="0"/>
                <a:t>the </a:t>
              </a:r>
              <a:r>
                <a:rPr lang="en-US" sz="900" dirty="0" smtClean="0"/>
                <a:t>ICS </a:t>
              </a:r>
              <a:r>
                <a:rPr lang="en-US" sz="900" dirty="0"/>
                <a:t>is executed in the 4th. International Congress of Health Officials</a:t>
              </a:r>
              <a:endParaRPr lang="es-MX" sz="900" kern="1200" dirty="0"/>
            </a:p>
          </p:txBody>
        </p:sp>
        <p:sp>
          <p:nvSpPr>
            <p:cNvPr id="104" name="Elipse 103">
              <a:extLst>
                <a:ext uri="{FF2B5EF4-FFF2-40B4-BE49-F238E27FC236}">
                  <a16:creationId xmlns:a16="http://schemas.microsoft.com/office/drawing/2014/main" id="{508B39F6-2410-47C9-A9AF-5E90A9BC72C1}"/>
                </a:ext>
              </a:extLst>
            </p:cNvPr>
            <p:cNvSpPr/>
            <p:nvPr/>
          </p:nvSpPr>
          <p:spPr>
            <a:xfrm>
              <a:off x="8884152" y="3450019"/>
              <a:ext cx="442563" cy="442563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F033A411-7E32-479B-BA17-1C9C6F8420FF}"/>
                </a:ext>
              </a:extLst>
            </p:cNvPr>
            <p:cNvSpPr/>
            <p:nvPr/>
          </p:nvSpPr>
          <p:spPr>
            <a:xfrm>
              <a:off x="9748553" y="1384910"/>
              <a:ext cx="389129" cy="2013341"/>
            </a:xfrm>
            <a:custGeom>
              <a:avLst/>
              <a:gdLst>
                <a:gd name="connsiteX0" fmla="*/ 0 w 389129"/>
                <a:gd name="connsiteY0" fmla="*/ 0 h 2013341"/>
                <a:gd name="connsiteX1" fmla="*/ 389129 w 389129"/>
                <a:gd name="connsiteY1" fmla="*/ 0 h 2013341"/>
                <a:gd name="connsiteX2" fmla="*/ 389129 w 389129"/>
                <a:gd name="connsiteY2" fmla="*/ 2013341 h 2013341"/>
                <a:gd name="connsiteX3" fmla="*/ 0 w 389129"/>
                <a:gd name="connsiteY3" fmla="*/ 2013341 h 2013341"/>
                <a:gd name="connsiteX4" fmla="*/ 0 w 389129"/>
                <a:gd name="connsiteY4" fmla="*/ 0 h 201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9129" h="2013341">
                  <a:moveTo>
                    <a:pt x="0" y="0"/>
                  </a:moveTo>
                  <a:lnTo>
                    <a:pt x="389129" y="0"/>
                  </a:lnTo>
                  <a:lnTo>
                    <a:pt x="389129" y="2013341"/>
                  </a:lnTo>
                  <a:lnTo>
                    <a:pt x="0" y="20133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2280" tIns="462280" rIns="462280" bIns="462280" numCol="1" spcCol="1270" anchor="b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MX" sz="6500" kern="1200" dirty="0"/>
            </a:p>
          </p:txBody>
        </p:sp>
        <p:sp>
          <p:nvSpPr>
            <p:cNvPr id="106" name="Elipse 105">
              <a:extLst>
                <a:ext uri="{FF2B5EF4-FFF2-40B4-BE49-F238E27FC236}">
                  <a16:creationId xmlns:a16="http://schemas.microsoft.com/office/drawing/2014/main" id="{07CF6419-C1C9-4619-AFD1-DEA34708166C}"/>
                </a:ext>
              </a:extLst>
            </p:cNvPr>
            <p:cNvSpPr/>
            <p:nvPr/>
          </p:nvSpPr>
          <p:spPr>
            <a:xfrm>
              <a:off x="10181905" y="3561936"/>
              <a:ext cx="714160" cy="467347"/>
            </a:xfrm>
            <a:prstGeom prst="ellipse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2" name="13 Cuadro de texto">
            <a:extLst>
              <a:ext uri="{FF2B5EF4-FFF2-40B4-BE49-F238E27FC236}">
                <a16:creationId xmlns:a16="http://schemas.microsoft.com/office/drawing/2014/main" id="{A915F44C-9AEE-4E6B-BFE6-78B62925F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547" y="3417361"/>
            <a:ext cx="508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MX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MX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1997</a:t>
            </a:r>
            <a:endParaRPr kumimoji="0" lang="en-US" altLang="es-MX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25 Cuadro de texto">
            <a:extLst>
              <a:ext uri="{FF2B5EF4-FFF2-40B4-BE49-F238E27FC236}">
                <a16:creationId xmlns:a16="http://schemas.microsoft.com/office/drawing/2014/main" id="{F64C8D82-6031-4E7F-89FB-3D1D9C73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6354" y="3285820"/>
            <a:ext cx="508000" cy="479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MX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MX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s-MX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2003</a:t>
            </a:r>
            <a:endParaRPr kumimoji="0" lang="en-US" altLang="es-MX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26 Cuadro de texto">
            <a:extLst>
              <a:ext uri="{FF2B5EF4-FFF2-40B4-BE49-F238E27FC236}">
                <a16:creationId xmlns:a16="http://schemas.microsoft.com/office/drawing/2014/main" id="{D76B2B3C-0402-43A3-9DFC-1F3B1401E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627" y="3484245"/>
            <a:ext cx="544881" cy="51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MX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MX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s-MX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80’s</a:t>
            </a:r>
            <a:endParaRPr kumimoji="0" lang="en-US" altLang="es-MX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4" name="28 Conector recto">
            <a:extLst>
              <a:ext uri="{FF2B5EF4-FFF2-40B4-BE49-F238E27FC236}">
                <a16:creationId xmlns:a16="http://schemas.microsoft.com/office/drawing/2014/main" id="{6F8CD39C-F0BC-4EBE-B299-6A1340AD27A9}"/>
              </a:ext>
            </a:extLst>
          </p:cNvPr>
          <p:cNvCxnSpPr>
            <a:cxnSpLocks/>
          </p:cNvCxnSpPr>
          <p:nvPr/>
        </p:nvCxnSpPr>
        <p:spPr>
          <a:xfrm>
            <a:off x="3345078" y="1806807"/>
            <a:ext cx="0" cy="1451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38 Conector recto">
            <a:extLst>
              <a:ext uri="{FF2B5EF4-FFF2-40B4-BE49-F238E27FC236}">
                <a16:creationId xmlns:a16="http://schemas.microsoft.com/office/drawing/2014/main" id="{E2ED104B-8145-47E7-B12E-F1CCD42AE962}"/>
              </a:ext>
            </a:extLst>
          </p:cNvPr>
          <p:cNvCxnSpPr>
            <a:cxnSpLocks/>
          </p:cNvCxnSpPr>
          <p:nvPr/>
        </p:nvCxnSpPr>
        <p:spPr>
          <a:xfrm>
            <a:off x="1774712" y="2192773"/>
            <a:ext cx="0" cy="10134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41 Conector recto">
            <a:extLst>
              <a:ext uri="{FF2B5EF4-FFF2-40B4-BE49-F238E27FC236}">
                <a16:creationId xmlns:a16="http://schemas.microsoft.com/office/drawing/2014/main" id="{2091FAD3-BD89-4DB4-A06F-A2BAEE3EC236}"/>
              </a:ext>
            </a:extLst>
          </p:cNvPr>
          <p:cNvCxnSpPr/>
          <p:nvPr/>
        </p:nvCxnSpPr>
        <p:spPr>
          <a:xfrm>
            <a:off x="4841835" y="1606032"/>
            <a:ext cx="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49 Conector recto">
            <a:extLst>
              <a:ext uri="{FF2B5EF4-FFF2-40B4-BE49-F238E27FC236}">
                <a16:creationId xmlns:a16="http://schemas.microsoft.com/office/drawing/2014/main" id="{E45E44A5-C190-4CE3-820E-C48B1B5C7312}"/>
              </a:ext>
            </a:extLst>
          </p:cNvPr>
          <p:cNvCxnSpPr>
            <a:cxnSpLocks/>
          </p:cNvCxnSpPr>
          <p:nvPr/>
        </p:nvCxnSpPr>
        <p:spPr>
          <a:xfrm>
            <a:off x="5421544" y="4266892"/>
            <a:ext cx="0" cy="1519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53 Conector recto">
            <a:extLst>
              <a:ext uri="{FF2B5EF4-FFF2-40B4-BE49-F238E27FC236}">
                <a16:creationId xmlns:a16="http://schemas.microsoft.com/office/drawing/2014/main" id="{4A55DDBF-2D3E-4C57-A524-90742375DF1F}"/>
              </a:ext>
            </a:extLst>
          </p:cNvPr>
          <p:cNvCxnSpPr/>
          <p:nvPr/>
        </p:nvCxnSpPr>
        <p:spPr>
          <a:xfrm>
            <a:off x="2308214" y="4226378"/>
            <a:ext cx="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9">
            <a:extLst>
              <a:ext uri="{FF2B5EF4-FFF2-40B4-BE49-F238E27FC236}">
                <a16:creationId xmlns:a16="http://schemas.microsoft.com/office/drawing/2014/main" id="{6FEA0FF5-8CF2-4672-BE07-1BBE09843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77795" y="50252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9" name="Rectangle 30">
            <a:extLst>
              <a:ext uri="{FF2B5EF4-FFF2-40B4-BE49-F238E27FC236}">
                <a16:creationId xmlns:a16="http://schemas.microsoft.com/office/drawing/2014/main" id="{B9BEF9BD-A5D6-4DB1-8A80-2383508C3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77795" y="95972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s-MX" altLang="es-MX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9F5B9BC3-5C5B-400C-92BD-0D9FDD7B61BA}"/>
              </a:ext>
            </a:extLst>
          </p:cNvPr>
          <p:cNvSpPr/>
          <p:nvPr/>
        </p:nvSpPr>
        <p:spPr>
          <a:xfrm>
            <a:off x="4683154" y="3678954"/>
            <a:ext cx="455930" cy="45593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5D06DBF4-C200-4104-AD77-D8C3D5A87396}"/>
              </a:ext>
            </a:extLst>
          </p:cNvPr>
          <p:cNvSpPr/>
          <p:nvPr/>
        </p:nvSpPr>
        <p:spPr>
          <a:xfrm>
            <a:off x="3117113" y="3773369"/>
            <a:ext cx="455930" cy="45593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4EC9502F-7687-435E-8DD8-21F381029690}"/>
              </a:ext>
            </a:extLst>
          </p:cNvPr>
          <p:cNvSpPr/>
          <p:nvPr/>
        </p:nvSpPr>
        <p:spPr>
          <a:xfrm>
            <a:off x="1509870" y="3689419"/>
            <a:ext cx="455930" cy="45593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C132004-DD95-462C-9C60-B20716E5AD12}"/>
              </a:ext>
            </a:extLst>
          </p:cNvPr>
          <p:cNvSpPr txBox="1"/>
          <p:nvPr/>
        </p:nvSpPr>
        <p:spPr>
          <a:xfrm>
            <a:off x="221493" y="2135765"/>
            <a:ext cx="118680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/>
              <a:t>First </a:t>
            </a:r>
            <a:r>
              <a:rPr lang="en-US" sz="900" dirty="0" smtClean="0"/>
              <a:t>use of ICS in Mexico applied </a:t>
            </a:r>
            <a:r>
              <a:rPr lang="en-US" sz="900" dirty="0"/>
              <a:t>to emergency management by the private sector.</a:t>
            </a:r>
            <a:endParaRPr lang="es-MX" sz="90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62676DA-97C6-422D-AB84-ED620D7EA4D0}"/>
              </a:ext>
            </a:extLst>
          </p:cNvPr>
          <p:cNvSpPr txBox="1"/>
          <p:nvPr/>
        </p:nvSpPr>
        <p:spPr>
          <a:xfrm>
            <a:off x="1514248" y="3770836"/>
            <a:ext cx="520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1989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A9CFC06-1B1E-4A20-9E5D-96E8A3905CE6}"/>
              </a:ext>
            </a:extLst>
          </p:cNvPr>
          <p:cNvSpPr txBox="1"/>
          <p:nvPr/>
        </p:nvSpPr>
        <p:spPr>
          <a:xfrm>
            <a:off x="-1266072" y="2976855"/>
            <a:ext cx="4944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2002</a:t>
            </a:r>
          </a:p>
        </p:txBody>
      </p:sp>
      <p:sp>
        <p:nvSpPr>
          <p:cNvPr id="59" name="25 Cuadro de texto">
            <a:extLst>
              <a:ext uri="{FF2B5EF4-FFF2-40B4-BE49-F238E27FC236}">
                <a16:creationId xmlns:a16="http://schemas.microsoft.com/office/drawing/2014/main" id="{B781F2EB-6B0A-4205-9073-926B03C30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1913" y="3580297"/>
            <a:ext cx="508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MX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MX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s-MX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2003</a:t>
            </a:r>
            <a:endParaRPr kumimoji="0" lang="en-US" altLang="es-MX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736AC16B-E1C4-4F92-A66F-538DC22E9CF6}"/>
              </a:ext>
            </a:extLst>
          </p:cNvPr>
          <p:cNvSpPr txBox="1"/>
          <p:nvPr/>
        </p:nvSpPr>
        <p:spPr>
          <a:xfrm>
            <a:off x="4456325" y="4292283"/>
            <a:ext cx="8869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SEMAR implements ICS on the Northern </a:t>
            </a:r>
            <a:r>
              <a:rPr lang="en-US" sz="1000" dirty="0" smtClean="0"/>
              <a:t>border</a:t>
            </a:r>
            <a:endParaRPr lang="es-MX" sz="1000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C30B387-3A57-41F7-B635-1124B29926FA}"/>
              </a:ext>
            </a:extLst>
          </p:cNvPr>
          <p:cNvSpPr txBox="1"/>
          <p:nvPr/>
        </p:nvSpPr>
        <p:spPr>
          <a:xfrm>
            <a:off x="5329412" y="3515128"/>
            <a:ext cx="6426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2011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00B8A3A4-D1A9-49AE-846F-5315CA576D18}"/>
              </a:ext>
            </a:extLst>
          </p:cNvPr>
          <p:cNvSpPr txBox="1"/>
          <p:nvPr/>
        </p:nvSpPr>
        <p:spPr>
          <a:xfrm>
            <a:off x="6105177" y="3734858"/>
            <a:ext cx="60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2012</a:t>
            </a:r>
          </a:p>
        </p:txBody>
      </p:sp>
      <p:pic>
        <p:nvPicPr>
          <p:cNvPr id="56" name="Imagen 55" descr="Logotipo&#10;&#10;Descripción generada automáticamente">
            <a:extLst>
              <a:ext uri="{FF2B5EF4-FFF2-40B4-BE49-F238E27FC236}">
                <a16:creationId xmlns:a16="http://schemas.microsoft.com/office/drawing/2014/main" id="{F289163F-0CF1-4375-945A-D05C63FD24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8425" y="1175621"/>
            <a:ext cx="1000334" cy="719390"/>
          </a:xfrm>
          <a:prstGeom prst="rect">
            <a:avLst/>
          </a:prstGeom>
        </p:spPr>
      </p:pic>
      <p:cxnSp>
        <p:nvCxnSpPr>
          <p:cNvPr id="65" name="49 Conector recto">
            <a:extLst>
              <a:ext uri="{FF2B5EF4-FFF2-40B4-BE49-F238E27FC236}">
                <a16:creationId xmlns:a16="http://schemas.microsoft.com/office/drawing/2014/main" id="{00D55F55-D8F6-499B-8385-F6031D09D111}"/>
              </a:ext>
            </a:extLst>
          </p:cNvPr>
          <p:cNvCxnSpPr>
            <a:cxnSpLocks/>
          </p:cNvCxnSpPr>
          <p:nvPr/>
        </p:nvCxnSpPr>
        <p:spPr>
          <a:xfrm>
            <a:off x="6292858" y="1754914"/>
            <a:ext cx="0" cy="15032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9 Conector recto">
            <a:extLst>
              <a:ext uri="{FF2B5EF4-FFF2-40B4-BE49-F238E27FC236}">
                <a16:creationId xmlns:a16="http://schemas.microsoft.com/office/drawing/2014/main" id="{E63754A4-2939-4A76-8756-39E86C38AC8E}"/>
              </a:ext>
            </a:extLst>
          </p:cNvPr>
          <p:cNvCxnSpPr>
            <a:cxnSpLocks/>
          </p:cNvCxnSpPr>
          <p:nvPr/>
        </p:nvCxnSpPr>
        <p:spPr>
          <a:xfrm>
            <a:off x="7204317" y="4275232"/>
            <a:ext cx="0" cy="1313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49 Conector recto">
            <a:extLst>
              <a:ext uri="{FF2B5EF4-FFF2-40B4-BE49-F238E27FC236}">
                <a16:creationId xmlns:a16="http://schemas.microsoft.com/office/drawing/2014/main" id="{57FE8CE9-02BC-4380-A8A1-9896A823028A}"/>
              </a:ext>
            </a:extLst>
          </p:cNvPr>
          <p:cNvCxnSpPr>
            <a:cxnSpLocks/>
          </p:cNvCxnSpPr>
          <p:nvPr/>
        </p:nvCxnSpPr>
        <p:spPr>
          <a:xfrm>
            <a:off x="3980576" y="4226378"/>
            <a:ext cx="0" cy="15465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n 61" descr="Imagen que contiene salsa, alimentos, dibujo&#10;&#10;Descripción generada automáticamente">
            <a:extLst>
              <a:ext uri="{FF2B5EF4-FFF2-40B4-BE49-F238E27FC236}">
                <a16:creationId xmlns:a16="http://schemas.microsoft.com/office/drawing/2014/main" id="{6594356E-1342-4921-91C0-8E0AD72B79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3092" y="5675565"/>
            <a:ext cx="1228726" cy="561975"/>
          </a:xfrm>
          <a:prstGeom prst="rect">
            <a:avLst/>
          </a:prstGeom>
        </p:spPr>
      </p:pic>
      <p:sp>
        <p:nvSpPr>
          <p:cNvPr id="63" name="CuadroTexto 62">
            <a:extLst>
              <a:ext uri="{FF2B5EF4-FFF2-40B4-BE49-F238E27FC236}">
                <a16:creationId xmlns:a16="http://schemas.microsoft.com/office/drawing/2014/main" id="{0071EF09-E2E7-43EE-8BE0-7B9D06176FD3}"/>
              </a:ext>
            </a:extLst>
          </p:cNvPr>
          <p:cNvSpPr txBox="1"/>
          <p:nvPr/>
        </p:nvSpPr>
        <p:spPr>
          <a:xfrm flipH="1">
            <a:off x="8081423" y="3825224"/>
            <a:ext cx="60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3B1DEB35-E2BA-4127-BFC3-95C1E0EBDA7B}"/>
              </a:ext>
            </a:extLst>
          </p:cNvPr>
          <p:cNvSpPr txBox="1"/>
          <p:nvPr/>
        </p:nvSpPr>
        <p:spPr>
          <a:xfrm>
            <a:off x="9085830" y="3502605"/>
            <a:ext cx="638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593A458D-4CEC-405A-A8BD-980BDEFFA104}"/>
              </a:ext>
            </a:extLst>
          </p:cNvPr>
          <p:cNvSpPr txBox="1"/>
          <p:nvPr/>
        </p:nvSpPr>
        <p:spPr>
          <a:xfrm>
            <a:off x="7041833" y="3608159"/>
            <a:ext cx="4919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2013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DD4ADAEB-37E9-4255-AD4C-2B878CBA7C31}"/>
              </a:ext>
            </a:extLst>
          </p:cNvPr>
          <p:cNvSpPr txBox="1"/>
          <p:nvPr/>
        </p:nvSpPr>
        <p:spPr>
          <a:xfrm>
            <a:off x="7796605" y="4410820"/>
            <a:ext cx="11904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ICS implemented at </a:t>
            </a:r>
            <a:r>
              <a:rPr lang="en-US" sz="1000" dirty="0"/>
              <a:t>CESNAV as a </a:t>
            </a:r>
            <a:r>
              <a:rPr lang="en-US" sz="1000" dirty="0" smtClean="0"/>
              <a:t>credential </a:t>
            </a:r>
            <a:endParaRPr lang="es-MX" sz="1000" dirty="0"/>
          </a:p>
        </p:txBody>
      </p:sp>
      <p:cxnSp>
        <p:nvCxnSpPr>
          <p:cNvPr id="79" name="49 Conector recto">
            <a:extLst>
              <a:ext uri="{FF2B5EF4-FFF2-40B4-BE49-F238E27FC236}">
                <a16:creationId xmlns:a16="http://schemas.microsoft.com/office/drawing/2014/main" id="{C7259A27-7F83-434C-93A4-BF2395DA382B}"/>
              </a:ext>
            </a:extLst>
          </p:cNvPr>
          <p:cNvCxnSpPr>
            <a:cxnSpLocks/>
          </p:cNvCxnSpPr>
          <p:nvPr/>
        </p:nvCxnSpPr>
        <p:spPr>
          <a:xfrm>
            <a:off x="8183734" y="1944467"/>
            <a:ext cx="0" cy="1313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Imagen 72" descr="Imagen que contiene tabla, dibujo, alimentos&#10;&#10;Descripción generada automáticamente">
            <a:extLst>
              <a:ext uri="{FF2B5EF4-FFF2-40B4-BE49-F238E27FC236}">
                <a16:creationId xmlns:a16="http://schemas.microsoft.com/office/drawing/2014/main" id="{31EFFCCE-06BD-44A9-AE51-0AE8336FA1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6605" y="1277672"/>
            <a:ext cx="774259" cy="774259"/>
          </a:xfrm>
          <a:prstGeom prst="rect">
            <a:avLst/>
          </a:prstGeom>
        </p:spPr>
      </p:pic>
      <p:cxnSp>
        <p:nvCxnSpPr>
          <p:cNvPr id="82" name="49 Conector recto">
            <a:extLst>
              <a:ext uri="{FF2B5EF4-FFF2-40B4-BE49-F238E27FC236}">
                <a16:creationId xmlns:a16="http://schemas.microsoft.com/office/drawing/2014/main" id="{A0E02096-7D9D-4C35-80C4-6E89A6837427}"/>
              </a:ext>
            </a:extLst>
          </p:cNvPr>
          <p:cNvCxnSpPr>
            <a:cxnSpLocks/>
          </p:cNvCxnSpPr>
          <p:nvPr/>
        </p:nvCxnSpPr>
        <p:spPr>
          <a:xfrm>
            <a:off x="9206768" y="4328053"/>
            <a:ext cx="0" cy="1313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Imagen 73">
            <a:extLst>
              <a:ext uri="{FF2B5EF4-FFF2-40B4-BE49-F238E27FC236}">
                <a16:creationId xmlns:a16="http://schemas.microsoft.com/office/drawing/2014/main" id="{DB14404C-B438-43E0-ABF1-0C60962BAA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69003" y="5418493"/>
            <a:ext cx="475529" cy="475529"/>
          </a:xfrm>
          <a:prstGeom prst="rect">
            <a:avLst/>
          </a:prstGeom>
        </p:spPr>
      </p:pic>
      <p:sp>
        <p:nvSpPr>
          <p:cNvPr id="77" name="CuadroTexto 76">
            <a:extLst>
              <a:ext uri="{FF2B5EF4-FFF2-40B4-BE49-F238E27FC236}">
                <a16:creationId xmlns:a16="http://schemas.microsoft.com/office/drawing/2014/main" id="{4BEE4CE8-14A0-4510-B39A-0CE6938F3069}"/>
              </a:ext>
            </a:extLst>
          </p:cNvPr>
          <p:cNvSpPr txBox="1"/>
          <p:nvPr/>
        </p:nvSpPr>
        <p:spPr>
          <a:xfrm>
            <a:off x="10462432" y="3622960"/>
            <a:ext cx="7077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2021</a:t>
            </a: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C6456B11-5FED-499C-B30F-DB50D0F0F34B}"/>
              </a:ext>
            </a:extLst>
          </p:cNvPr>
          <p:cNvSpPr txBox="1"/>
          <p:nvPr/>
        </p:nvSpPr>
        <p:spPr>
          <a:xfrm>
            <a:off x="10325159" y="4390694"/>
            <a:ext cx="982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ICS </a:t>
            </a:r>
            <a:r>
              <a:rPr lang="en-US" sz="1100" dirty="0" smtClean="0"/>
              <a:t>is </a:t>
            </a:r>
            <a:r>
              <a:rPr lang="en-US" sz="1100" dirty="0"/>
              <a:t>applied </a:t>
            </a:r>
            <a:r>
              <a:rPr lang="en-US" sz="1100" dirty="0" smtClean="0"/>
              <a:t>throughout all levels of government</a:t>
            </a:r>
            <a:endParaRPr lang="es-MX" sz="11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DA0315-F75D-43E9-A71C-AA0C9B2B2B9F}"/>
              </a:ext>
            </a:extLst>
          </p:cNvPr>
          <p:cNvSpPr txBox="1"/>
          <p:nvPr/>
        </p:nvSpPr>
        <p:spPr>
          <a:xfrm>
            <a:off x="9575422" y="6283543"/>
            <a:ext cx="2145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/>
              <a:t>Tomada de Ing. Arturo </a:t>
            </a:r>
            <a:r>
              <a:rPr lang="es-MX" sz="1100" dirty="0" err="1"/>
              <a:t>Arevalo</a:t>
            </a:r>
            <a:r>
              <a:rPr lang="es-MX" sz="1100" dirty="0"/>
              <a:t> G.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FF6D65-78F7-4634-B5B1-22C3AD2F23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7779" y="859700"/>
            <a:ext cx="743579" cy="71939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0C18361-185A-4B9E-99B1-6992D60B406D}"/>
              </a:ext>
            </a:extLst>
          </p:cNvPr>
          <p:cNvSpPr txBox="1"/>
          <p:nvPr/>
        </p:nvSpPr>
        <p:spPr>
          <a:xfrm>
            <a:off x="9726244" y="3873274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2018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61165B7-95F3-451D-A294-81F34195B678}"/>
              </a:ext>
            </a:extLst>
          </p:cNvPr>
          <p:cNvSpPr txBox="1"/>
          <p:nvPr/>
        </p:nvSpPr>
        <p:spPr>
          <a:xfrm>
            <a:off x="9788321" y="2568433"/>
            <a:ext cx="1132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/>
              <a:t>ICS </a:t>
            </a:r>
          </a:p>
          <a:p>
            <a:r>
              <a:rPr lang="es-MX" sz="1100" dirty="0" err="1"/>
              <a:t>Guidelines</a:t>
            </a:r>
            <a:endParaRPr lang="es-MX" sz="1100" dirty="0"/>
          </a:p>
        </p:txBody>
      </p:sp>
      <p:cxnSp>
        <p:nvCxnSpPr>
          <p:cNvPr id="72" name="49 Conector recto">
            <a:extLst>
              <a:ext uri="{FF2B5EF4-FFF2-40B4-BE49-F238E27FC236}">
                <a16:creationId xmlns:a16="http://schemas.microsoft.com/office/drawing/2014/main" id="{89A5FE91-CFF9-4FBF-BCE2-C47A7BE14216}"/>
              </a:ext>
            </a:extLst>
          </p:cNvPr>
          <p:cNvCxnSpPr>
            <a:cxnSpLocks/>
          </p:cNvCxnSpPr>
          <p:nvPr/>
        </p:nvCxnSpPr>
        <p:spPr>
          <a:xfrm>
            <a:off x="9984826" y="3004233"/>
            <a:ext cx="0" cy="265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13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2387600" y="408027"/>
            <a:ext cx="74168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kumimoji="1" lang="es-MX" altLang="es-MX" sz="2600" b="1" dirty="0">
                <a:solidFill>
                  <a:schemeClr val="accent6">
                    <a:lumMod val="75000"/>
                  </a:schemeClr>
                </a:solidFill>
                <a:latin typeface="Monserrat"/>
                <a:cs typeface="Arial" panose="020B0604020202020204" pitchFamily="34" charset="0"/>
              </a:rPr>
              <a:t>SECRETARIA DE MARINA</a:t>
            </a:r>
          </a:p>
          <a:p>
            <a:pPr algn="ctr" eaLnBrk="1" hangingPunct="1"/>
            <a:r>
              <a:rPr kumimoji="1" lang="es-MX" altLang="es-MX" sz="2600" b="1" dirty="0">
                <a:solidFill>
                  <a:schemeClr val="accent6">
                    <a:lumMod val="75000"/>
                  </a:schemeClr>
                </a:solidFill>
                <a:latin typeface="Monserrat"/>
                <a:cs typeface="Arial" panose="020B0604020202020204" pitchFamily="34" charset="0"/>
              </a:rPr>
              <a:t>ARMADA DE MÉXICO</a:t>
            </a:r>
          </a:p>
        </p:txBody>
      </p:sp>
      <p:pic>
        <p:nvPicPr>
          <p:cNvPr id="46081" name="Picture 1" descr="C:\Users\Norma\Desktop\5to principio_files\escud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789" y="1936676"/>
            <a:ext cx="3656421" cy="3964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232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720941" y="3113456"/>
            <a:ext cx="710559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620" b="1" dirty="0"/>
          </a:p>
          <a:p>
            <a:endParaRPr lang="es-MX" sz="1620" dirty="0"/>
          </a:p>
        </p:txBody>
      </p:sp>
      <p:sp>
        <p:nvSpPr>
          <p:cNvPr id="9" name="8 Rectángulo"/>
          <p:cNvSpPr/>
          <p:nvPr/>
        </p:nvSpPr>
        <p:spPr>
          <a:xfrm>
            <a:off x="3066667" y="868524"/>
            <a:ext cx="52753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TUTORS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1D661A9-002C-45C8-9385-149C969DC330}"/>
              </a:ext>
            </a:extLst>
          </p:cNvPr>
          <p:cNvSpPr/>
          <p:nvPr/>
        </p:nvSpPr>
        <p:spPr>
          <a:xfrm>
            <a:off x="232012" y="1639206"/>
            <a:ext cx="6169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2878" algn="l"/>
              </a:tabLst>
            </a:pP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62878" algn="l"/>
              </a:tabLst>
            </a:pP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62878" algn="l"/>
              </a:tabLst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  Cap.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Frag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. SMAM.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. Norma Angélica Hernández Ramírez</a:t>
            </a:r>
          </a:p>
          <a:p>
            <a:pPr>
              <a:tabLst>
                <a:tab pos="162878" algn="l"/>
              </a:tabLs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  Cap.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Corb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. SMAM. L. Biol.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Wilma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V. Díaz González</a:t>
            </a:r>
          </a:p>
          <a:p>
            <a:pPr>
              <a:tabLst>
                <a:tab pos="162878" algn="l"/>
              </a:tabLs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Tte.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Nav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. SMAM. L.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. Bruno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Matteotti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Sánchez</a:t>
            </a:r>
          </a:p>
          <a:p>
            <a:pPr>
              <a:tabLst>
                <a:tab pos="162878" algn="l"/>
              </a:tabLs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  Tte.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Nav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. SMAM. L.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Biól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. Mariano Ramón Pool Estrella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62878" algn="l"/>
              </a:tabLs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  Tte.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Nav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. SMAM. L.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Biól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. Ariosto Lechuga Medina</a:t>
            </a:r>
          </a:p>
          <a:p>
            <a:pPr>
              <a:tabLst>
                <a:tab pos="162878" algn="l"/>
              </a:tabLs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	Tte.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Frag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. SIA. IQ. Teresa A. Guadarrama Mendoza</a:t>
            </a:r>
          </a:p>
          <a:p>
            <a:pPr marL="162878"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Tte. Frag. SMAM. L.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Biol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José Andrés Ulloa Núñez</a:t>
            </a:r>
          </a:p>
          <a:p>
            <a:pPr marL="162878"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Tte. Frag. SIA. I. Quím. Luis Vidal Rodríguez Nava</a:t>
            </a:r>
          </a:p>
          <a:p>
            <a:pPr marL="162878"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Tte.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Frag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. SMAM. L. Biol. Ana Mariela Gutiérrez Martínez</a:t>
            </a:r>
          </a:p>
          <a:p>
            <a:pPr marL="162878"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Tte.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Frag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. SMAM. L. Biol. Iván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Sujail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Velázquez Pérez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2878"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Tte.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Corb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. SMAM. L.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Biol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. María Teresa Coronado Ramírez</a:t>
            </a:r>
          </a:p>
          <a:p>
            <a:pPr marL="162878"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Armando De la Huerta Navarro </a:t>
            </a:r>
          </a:p>
          <a:p>
            <a:pPr marL="162878"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2" descr="F:\IMG-20190208-WA0025.jpg">
            <a:extLst>
              <a:ext uri="{FF2B5EF4-FFF2-40B4-BE49-F238E27FC236}">
                <a16:creationId xmlns:a16="http://schemas.microsoft.com/office/drawing/2014/main" id="{64BEFF21-3229-4407-B2BF-11FF315A3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8475" r="7389" b="8175"/>
          <a:stretch>
            <a:fillRect/>
          </a:stretch>
        </p:blipFill>
        <p:spPr bwMode="auto">
          <a:xfrm>
            <a:off x="6401940" y="1609875"/>
            <a:ext cx="4850639" cy="39704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6840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74900" y="1297145"/>
            <a:ext cx="509118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4305" indent="-154305" algn="just"/>
            <a:endParaRPr lang="es-MX" dirty="0">
              <a:latin typeface="Monserrat"/>
              <a:cs typeface="Arial" panose="020B0604020202020204" pitchFamily="34" charset="0"/>
            </a:endParaRPr>
          </a:p>
          <a:p>
            <a:pPr marL="154305" indent="-154305" algn="just">
              <a:buFont typeface="Wingdings" panose="05000000000000000000" pitchFamily="2" charset="2"/>
              <a:buChar char="§"/>
            </a:pPr>
            <a:r>
              <a:rPr lang="en-US" dirty="0">
                <a:latin typeface="Monserrat"/>
              </a:rPr>
              <a:t>Provide them with a functional tool for the administration and organization of any type of emergency, incident or event of great magnitude that requires the coordinated intervention of two or more </a:t>
            </a:r>
            <a:r>
              <a:rPr lang="en-US" dirty="0" smtClean="0">
                <a:latin typeface="Monserrat"/>
              </a:rPr>
              <a:t>departments </a:t>
            </a:r>
            <a:r>
              <a:rPr lang="en-US" dirty="0">
                <a:latin typeface="Monserrat"/>
              </a:rPr>
              <a:t>or agencies at any level of government</a:t>
            </a:r>
            <a:r>
              <a:rPr lang="en-US" dirty="0" smtClean="0">
                <a:latin typeface="Monserrat"/>
              </a:rPr>
              <a:t>.</a:t>
            </a:r>
            <a:endParaRPr lang="es-MX" dirty="0">
              <a:latin typeface="Monserrat"/>
            </a:endParaRPr>
          </a:p>
          <a:p>
            <a:pPr algn="just"/>
            <a:endParaRPr lang="es-MX" dirty="0">
              <a:latin typeface="Monserrat"/>
            </a:endParaRPr>
          </a:p>
          <a:p>
            <a:pPr marL="154305" indent="-154305" algn="just">
              <a:buFont typeface="Wingdings" panose="05000000000000000000" pitchFamily="2" charset="2"/>
              <a:buChar char="§"/>
            </a:pPr>
            <a:r>
              <a:rPr lang="es-MX" dirty="0">
                <a:latin typeface="Monserrat"/>
              </a:rPr>
              <a:t> </a:t>
            </a:r>
            <a:r>
              <a:rPr lang="en-US" dirty="0">
                <a:latin typeface="Monserrat"/>
              </a:rPr>
              <a:t>Standardize response procedures in an organized manner in the event of any type of emergency</a:t>
            </a:r>
            <a:r>
              <a:rPr lang="en-US" dirty="0" smtClean="0">
                <a:latin typeface="Monserrat"/>
              </a:rPr>
              <a:t>.</a:t>
            </a:r>
            <a:endParaRPr lang="es-MX" dirty="0">
              <a:latin typeface="Monserrat"/>
            </a:endParaRPr>
          </a:p>
          <a:p>
            <a:pPr marL="154305" indent="-154305" algn="just">
              <a:buFont typeface="Wingdings" panose="05000000000000000000" pitchFamily="2" charset="2"/>
              <a:buChar char="§"/>
            </a:pPr>
            <a:endParaRPr lang="es-MX" dirty="0">
              <a:latin typeface="Monserrat"/>
              <a:cs typeface="Arial" panose="020B0604020202020204" pitchFamily="34" charset="0"/>
            </a:endParaRPr>
          </a:p>
          <a:p>
            <a:pPr marL="154305" indent="-154305" algn="just">
              <a:buFont typeface="Wingdings" panose="05000000000000000000" pitchFamily="2" charset="2"/>
              <a:buChar char="§"/>
            </a:pPr>
            <a:r>
              <a:rPr lang="en-US" dirty="0" smtClean="0">
                <a:latin typeface="Monserrat"/>
                <a:cs typeface="Arial" panose="020B0604020202020204" pitchFamily="34" charset="0"/>
              </a:rPr>
              <a:t>Experience </a:t>
            </a:r>
            <a:r>
              <a:rPr lang="en-US" dirty="0">
                <a:latin typeface="Monserrat"/>
                <a:cs typeface="Arial" panose="020B0604020202020204" pitchFamily="34" charset="0"/>
              </a:rPr>
              <a:t>the flexibility of the </a:t>
            </a:r>
            <a:r>
              <a:rPr lang="en-US" dirty="0" smtClean="0">
                <a:latin typeface="Monserrat"/>
                <a:cs typeface="Arial" panose="020B0604020202020204" pitchFamily="34" charset="0"/>
              </a:rPr>
              <a:t>ICS </a:t>
            </a:r>
            <a:r>
              <a:rPr lang="en-US" dirty="0">
                <a:latin typeface="Monserrat"/>
                <a:cs typeface="Arial" panose="020B0604020202020204" pitchFamily="34" charset="0"/>
              </a:rPr>
              <a:t>through hypothetical scenarios.</a:t>
            </a:r>
            <a:endParaRPr lang="es-MX" dirty="0">
              <a:latin typeface="Monserrat"/>
              <a:cs typeface="Arial" panose="020B0604020202020204" pitchFamily="34" charset="0"/>
            </a:endParaRPr>
          </a:p>
          <a:p>
            <a:pPr algn="just"/>
            <a:endParaRPr lang="es-MX" dirty="0">
              <a:latin typeface="Monserrat"/>
              <a:cs typeface="Arial" panose="020B0604020202020204" pitchFamily="34" charset="0"/>
            </a:endParaRPr>
          </a:p>
        </p:txBody>
      </p:sp>
      <p:pic>
        <p:nvPicPr>
          <p:cNvPr id="4" name="3 Imagen" descr="WP_20180314_0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852557"/>
            <a:ext cx="5345545" cy="3200526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2877419" y="898390"/>
            <a:ext cx="66932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OBJECTIVES OF THE DIPLOMA IN INCIDENT COMMAND SYSTEM</a:t>
            </a:r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5D89A2C-AA47-449F-9C4A-417A08300D9C}"/>
              </a:ext>
            </a:extLst>
          </p:cNvPr>
          <p:cNvSpPr txBox="1"/>
          <p:nvPr/>
        </p:nvSpPr>
        <p:spPr>
          <a:xfrm>
            <a:off x="5347025" y="5113284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Monserrat"/>
                <a:cs typeface="Arial" panose="020B0604020202020204" pitchFamily="34" charset="0"/>
              </a:rPr>
              <a:t>Implement the inter-institutional and interdisciplinary exchange of information between the different </a:t>
            </a:r>
            <a:r>
              <a:rPr lang="en-US" dirty="0" smtClean="0">
                <a:latin typeface="Monserrat"/>
                <a:cs typeface="Arial" panose="020B0604020202020204" pitchFamily="34" charset="0"/>
              </a:rPr>
              <a:t>levels of Federal</a:t>
            </a:r>
            <a:r>
              <a:rPr lang="en-US" dirty="0">
                <a:latin typeface="Monserrat"/>
                <a:cs typeface="Arial" panose="020B0604020202020204" pitchFamily="34" charset="0"/>
              </a:rPr>
              <a:t>, State, </a:t>
            </a:r>
            <a:r>
              <a:rPr lang="en-US" dirty="0" smtClean="0">
                <a:latin typeface="Monserrat"/>
                <a:cs typeface="Arial" panose="020B0604020202020204" pitchFamily="34" charset="0"/>
              </a:rPr>
              <a:t>local government, </a:t>
            </a:r>
            <a:r>
              <a:rPr lang="en-US" dirty="0">
                <a:latin typeface="Monserrat"/>
                <a:cs typeface="Arial" panose="020B0604020202020204" pitchFamily="34" charset="0"/>
              </a:rPr>
              <a:t>Academia, Industry and the </a:t>
            </a:r>
            <a:r>
              <a:rPr lang="en-US" dirty="0" smtClean="0">
                <a:latin typeface="Monserrat"/>
                <a:cs typeface="Arial" panose="020B0604020202020204" pitchFamily="34" charset="0"/>
              </a:rPr>
              <a:t>civilian community.</a:t>
            </a:r>
            <a:endParaRPr 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8 Rectángulo">
            <a:extLst>
              <a:ext uri="{FF2B5EF4-FFF2-40B4-BE49-F238E27FC236}">
                <a16:creationId xmlns:a16="http://schemas.microsoft.com/office/drawing/2014/main" id="{FDF0B7E1-D637-4BE9-A588-0C5F654199D4}"/>
              </a:ext>
            </a:extLst>
          </p:cNvPr>
          <p:cNvSpPr/>
          <p:nvPr/>
        </p:nvSpPr>
        <p:spPr>
          <a:xfrm>
            <a:off x="3819739" y="379645"/>
            <a:ext cx="42086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500" b="1" dirty="0" smtClean="0">
                <a:latin typeface="Montserrat"/>
                <a:cs typeface="Arial" panose="020B0604020202020204" pitchFamily="34" charset="0"/>
              </a:rPr>
              <a:t>ACTIVITIES</a:t>
            </a:r>
            <a:endParaRPr lang="es-MX" sz="1500" b="1" dirty="0">
              <a:latin typeface="Montserrat"/>
              <a:cs typeface="Arial" panose="020B0604020202020204" pitchFamily="34" charset="0"/>
            </a:endParaRPr>
          </a:p>
          <a:p>
            <a:pPr algn="ctr"/>
            <a:r>
              <a:rPr lang="es-MX" sz="1500" b="1" dirty="0" smtClean="0">
                <a:latin typeface="Montserrat"/>
                <a:cs typeface="Arial" panose="020B0604020202020204" pitchFamily="34" charset="0"/>
              </a:rPr>
              <a:t>DAY ONE</a:t>
            </a:r>
            <a:endParaRPr lang="es-MX" sz="1500" b="1" dirty="0">
              <a:latin typeface="Montserrat"/>
              <a:cs typeface="Arial" panose="020B0604020202020204" pitchFamily="34" charset="0"/>
            </a:endParaRPr>
          </a:p>
          <a:p>
            <a:pPr algn="ctr"/>
            <a:r>
              <a:rPr lang="es-MX" sz="1500" b="1" dirty="0">
                <a:latin typeface="Montserrat"/>
                <a:cs typeface="Arial" panose="020B0604020202020204" pitchFamily="34" charset="0"/>
              </a:rPr>
              <a:t>15 </a:t>
            </a:r>
            <a:r>
              <a:rPr lang="es-MX" sz="1500" b="1" dirty="0" smtClean="0">
                <a:latin typeface="Montserrat"/>
                <a:cs typeface="Arial" panose="020B0604020202020204" pitchFamily="34" charset="0"/>
              </a:rPr>
              <a:t>JUNE 2021</a:t>
            </a:r>
            <a:endParaRPr lang="es-MX" sz="1500" dirty="0">
              <a:latin typeface="Montserrat"/>
              <a:cs typeface="Arial" panose="020B0604020202020204" pitchFamily="34" charset="0"/>
            </a:endParaRPr>
          </a:p>
        </p:txBody>
      </p:sp>
      <p:sp>
        <p:nvSpPr>
          <p:cNvPr id="142" name="13 CuadroTexto">
            <a:extLst>
              <a:ext uri="{FF2B5EF4-FFF2-40B4-BE49-F238E27FC236}">
                <a16:creationId xmlns:a16="http://schemas.microsoft.com/office/drawing/2014/main" id="{893E867A-0A45-4CB0-8340-AFA84E0407D9}"/>
              </a:ext>
            </a:extLst>
          </p:cNvPr>
          <p:cNvSpPr txBox="1"/>
          <p:nvPr/>
        </p:nvSpPr>
        <p:spPr>
          <a:xfrm>
            <a:off x="6590854" y="3858930"/>
            <a:ext cx="652714" cy="20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43" b="1" dirty="0">
                <a:solidFill>
                  <a:schemeClr val="bg1"/>
                </a:solidFill>
              </a:rPr>
              <a:t>09:30-10:00</a:t>
            </a:r>
          </a:p>
        </p:txBody>
      </p:sp>
      <p:graphicFrame>
        <p:nvGraphicFramePr>
          <p:cNvPr id="143" name="Tabla 31">
            <a:extLst>
              <a:ext uri="{FF2B5EF4-FFF2-40B4-BE49-F238E27FC236}">
                <a16:creationId xmlns:a16="http://schemas.microsoft.com/office/drawing/2014/main" id="{39D1BA0D-7512-40C0-BF38-F10A2B9F6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869567"/>
              </p:ext>
            </p:extLst>
          </p:nvPr>
        </p:nvGraphicFramePr>
        <p:xfrm>
          <a:off x="1777352" y="1150292"/>
          <a:ext cx="4843477" cy="4256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352">
                  <a:extLst>
                    <a:ext uri="{9D8B030D-6E8A-4147-A177-3AD203B41FA5}">
                      <a16:colId xmlns:a16="http://schemas.microsoft.com/office/drawing/2014/main" val="1877606844"/>
                    </a:ext>
                  </a:extLst>
                </a:gridCol>
                <a:gridCol w="2272397">
                  <a:extLst>
                    <a:ext uri="{9D8B030D-6E8A-4147-A177-3AD203B41FA5}">
                      <a16:colId xmlns:a16="http://schemas.microsoft.com/office/drawing/2014/main" val="862108386"/>
                    </a:ext>
                  </a:extLst>
                </a:gridCol>
                <a:gridCol w="1460728">
                  <a:extLst>
                    <a:ext uri="{9D8B030D-6E8A-4147-A177-3AD203B41FA5}">
                      <a16:colId xmlns:a16="http://schemas.microsoft.com/office/drawing/2014/main" val="1658143030"/>
                    </a:ext>
                  </a:extLst>
                </a:gridCol>
              </a:tblGrid>
              <a:tr h="22279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HORA</a:t>
                      </a:r>
                    </a:p>
                  </a:txBody>
                  <a:tcPr marL="61722" marR="61722" marT="30861" marB="3086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ACTIVIDAD</a:t>
                      </a:r>
                    </a:p>
                  </a:txBody>
                  <a:tcPr marL="61722" marR="61722" marT="30861" marB="30861" anchor="ctr"/>
                </a:tc>
                <a:tc>
                  <a:txBody>
                    <a:bodyPr/>
                    <a:lstStyle/>
                    <a:p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LUGAR</a:t>
                      </a:r>
                      <a:endParaRPr lang="es-MX" sz="1100" dirty="0"/>
                    </a:p>
                  </a:txBody>
                  <a:tcPr marL="61722" marR="61722" marT="30861" marB="30861" anchor="ctr"/>
                </a:tc>
                <a:extLst>
                  <a:ext uri="{0D108BD9-81ED-4DB2-BD59-A6C34878D82A}">
                    <a16:rowId xmlns:a16="http://schemas.microsoft.com/office/drawing/2014/main" val="958063230"/>
                  </a:ext>
                </a:extLst>
              </a:tr>
              <a:tr h="1036977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09:00-11:00</a:t>
                      </a: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633062" rtl="0" eaLnBrk="1" latinLnBrk="0" hangingPunct="1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OBJECTIVES AND RULES OF THE EXERCISE, INTEGRATION OF THE SECTIONS, DESCRIPTION OF THE ACTIVITIES OF THE 3 DAYS.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dirty="0"/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092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11:00-11:30</a:t>
                      </a: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INCIDENT INFORMATION MEETING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166828"/>
                  </a:ext>
                </a:extLst>
              </a:tr>
              <a:tr h="469296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11:30-12:00</a:t>
                      </a: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INITIAL MEETING OF THE</a:t>
                      </a: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UNIFIED </a:t>
                      </a: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COMMAND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86064"/>
                  </a:ext>
                </a:extLst>
              </a:tr>
              <a:tr h="407345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12:00-12:30</a:t>
                      </a: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330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OBJECTIVES MEETING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dirty="0"/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755175"/>
                  </a:ext>
                </a:extLst>
              </a:tr>
              <a:tr h="228847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13:00-14:30</a:t>
                      </a:r>
                    </a:p>
                  </a:txBody>
                  <a:tcPr marL="61722" marR="61722" marT="30861" marB="30861"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LUNCH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59543"/>
                  </a:ext>
                </a:extLst>
              </a:tr>
              <a:tr h="379256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14:30-15:00</a:t>
                      </a: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RESUME ACTIVITIES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37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15:00-16:00</a:t>
                      </a: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330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INFORMATION MEETING SECTION CHIEFS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SALA </a:t>
                      </a:r>
                    </a:p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ZOOM</a:t>
                      </a:r>
                    </a:p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PRINCIPAL</a:t>
                      </a: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043868"/>
                  </a:ext>
                </a:extLst>
              </a:tr>
              <a:tr h="711302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16:00-17:00</a:t>
                      </a: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HOTWASH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889781"/>
                  </a:ext>
                </a:extLst>
              </a:tr>
            </a:tbl>
          </a:graphicData>
        </a:graphic>
      </p:graphicFrame>
      <p:grpSp>
        <p:nvGrpSpPr>
          <p:cNvPr id="144" name="63 Grupo">
            <a:extLst>
              <a:ext uri="{FF2B5EF4-FFF2-40B4-BE49-F238E27FC236}">
                <a16:creationId xmlns:a16="http://schemas.microsoft.com/office/drawing/2014/main" id="{6BF65C5E-690C-450E-B2D3-7B7A8158FF1B}"/>
              </a:ext>
            </a:extLst>
          </p:cNvPr>
          <p:cNvGrpSpPr/>
          <p:nvPr/>
        </p:nvGrpSpPr>
        <p:grpSpPr>
          <a:xfrm>
            <a:off x="7489079" y="1817918"/>
            <a:ext cx="3109199" cy="3777247"/>
            <a:chOff x="3491994" y="2132856"/>
            <a:chExt cx="2590617" cy="4186343"/>
          </a:xfrm>
        </p:grpSpPr>
        <p:sp>
          <p:nvSpPr>
            <p:cNvPr id="145" name="Rectangle 7">
              <a:extLst>
                <a:ext uri="{FF2B5EF4-FFF2-40B4-BE49-F238E27FC236}">
                  <a16:creationId xmlns:a16="http://schemas.microsoft.com/office/drawing/2014/main" id="{E859B5BD-6814-48F3-8B7D-21706E0BA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4969669"/>
              <a:ext cx="851133" cy="49104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92583"/>
            <a:lstStyle/>
            <a:p>
              <a:pPr algn="ctr" defTabSz="617220">
                <a:defRPr/>
              </a:pPr>
              <a:endParaRPr lang="en-US" sz="750" kern="0" dirty="0">
                <a:solidFill>
                  <a:prstClr val="black"/>
                </a:solidFill>
              </a:endParaRPr>
            </a:p>
          </p:txBody>
        </p:sp>
        <p:sp>
          <p:nvSpPr>
            <p:cNvPr id="146" name="Rectangle 4">
              <a:extLst>
                <a:ext uri="{FF2B5EF4-FFF2-40B4-BE49-F238E27FC236}">
                  <a16:creationId xmlns:a16="http://schemas.microsoft.com/office/drawing/2014/main" id="{64E37F06-4B7C-4933-B52D-46E6E285F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875" y="6101742"/>
              <a:ext cx="851889" cy="20757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92583" anchor="ctr"/>
            <a:lstStyle/>
            <a:p>
              <a:pPr algn="ctr" defTabSz="617220">
                <a:spcBef>
                  <a:spcPts val="608"/>
                </a:spcBef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47" name="Rectangle 3">
              <a:extLst>
                <a:ext uri="{FF2B5EF4-FFF2-40B4-BE49-F238E27FC236}">
                  <a16:creationId xmlns:a16="http://schemas.microsoft.com/office/drawing/2014/main" id="{FA540984-F2C6-4C91-BBAD-C646B4BD7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4205951"/>
              <a:ext cx="851133" cy="768318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825" b="1" strike="sngStrike" kern="0" dirty="0">
                <a:solidFill>
                  <a:prstClr val="white"/>
                </a:solidFill>
              </a:endParaRPr>
            </a:p>
          </p:txBody>
        </p:sp>
        <p:sp>
          <p:nvSpPr>
            <p:cNvPr id="148" name="Rectangle 5">
              <a:extLst>
                <a:ext uri="{FF2B5EF4-FFF2-40B4-BE49-F238E27FC236}">
                  <a16:creationId xmlns:a16="http://schemas.microsoft.com/office/drawing/2014/main" id="{D9F2E0CE-1291-4596-99C0-C39BCCB58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5788050"/>
              <a:ext cx="851133" cy="313692"/>
            </a:xfrm>
            <a:prstGeom prst="rect">
              <a:avLst/>
            </a:prstGeom>
            <a:solidFill>
              <a:srgbClr val="C7F2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92583"/>
            <a:lstStyle/>
            <a:p>
              <a:pPr algn="ctr" defTabSz="617220">
                <a:spcBef>
                  <a:spcPts val="608"/>
                </a:spcBef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49" name="Rectangle 6">
              <a:extLst>
                <a:ext uri="{FF2B5EF4-FFF2-40B4-BE49-F238E27FC236}">
                  <a16:creationId xmlns:a16="http://schemas.microsoft.com/office/drawing/2014/main" id="{6085C5B5-B6B0-429E-BAD5-F46EF298B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5460719"/>
              <a:ext cx="851133" cy="37734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61722"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50" name="Line 8">
              <a:extLst>
                <a:ext uri="{FF2B5EF4-FFF2-40B4-BE49-F238E27FC236}">
                  <a16:creationId xmlns:a16="http://schemas.microsoft.com/office/drawing/2014/main" id="{44CF5477-A466-4AC2-90E2-FB3109EE9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8327" y="3824065"/>
              <a:ext cx="0" cy="11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1" name="Line 9">
              <a:extLst>
                <a:ext uri="{FF2B5EF4-FFF2-40B4-BE49-F238E27FC236}">
                  <a16:creationId xmlns:a16="http://schemas.microsoft.com/office/drawing/2014/main" id="{5A47F599-C3BA-4134-84C5-99D26D3B5C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6290" y="2511332"/>
              <a:ext cx="0" cy="4932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2" name="Line 10">
              <a:extLst>
                <a:ext uri="{FF2B5EF4-FFF2-40B4-BE49-F238E27FC236}">
                  <a16:creationId xmlns:a16="http://schemas.microsoft.com/office/drawing/2014/main" id="{BB6B7649-7692-4A04-BC16-1D6242219A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764" y="3811563"/>
              <a:ext cx="0" cy="705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3" name="Line 11">
              <a:extLst>
                <a:ext uri="{FF2B5EF4-FFF2-40B4-BE49-F238E27FC236}">
                  <a16:creationId xmlns:a16="http://schemas.microsoft.com/office/drawing/2014/main" id="{08772AD0-ACF3-4DCE-B892-6A72F64CFE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3876347"/>
              <a:ext cx="851133" cy="11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4" name="Line 12">
              <a:extLst>
                <a:ext uri="{FF2B5EF4-FFF2-40B4-BE49-F238E27FC236}">
                  <a16:creationId xmlns:a16="http://schemas.microsoft.com/office/drawing/2014/main" id="{5F1667C1-D1C5-4EC7-A6AC-15795B9AF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2179" y="2187411"/>
              <a:ext cx="5480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5" name="Line 13">
              <a:extLst>
                <a:ext uri="{FF2B5EF4-FFF2-40B4-BE49-F238E27FC236}">
                  <a16:creationId xmlns:a16="http://schemas.microsoft.com/office/drawing/2014/main" id="{493AC5E4-0E65-4733-B9A7-51FE09BDDB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3876347"/>
              <a:ext cx="1079" cy="5137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6" name="AutoShape 15">
              <a:extLst>
                <a:ext uri="{FF2B5EF4-FFF2-40B4-BE49-F238E27FC236}">
                  <a16:creationId xmlns:a16="http://schemas.microsoft.com/office/drawing/2014/main" id="{987134D4-58B8-4C5F-96A4-361437A881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572631" y="2132856"/>
              <a:ext cx="840346" cy="772296"/>
            </a:xfrm>
            <a:prstGeom prst="flowChartDelay">
              <a:avLst/>
            </a:prstGeom>
            <a:solidFill>
              <a:srgbClr val="FF898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617220">
                <a:spcBef>
                  <a:spcPts val="405"/>
                </a:spcBef>
                <a:defRPr/>
              </a:pPr>
              <a:endParaRPr lang="es-ES" sz="825" kern="0">
                <a:solidFill>
                  <a:prstClr val="white"/>
                </a:solidFill>
              </a:endParaRPr>
            </a:p>
          </p:txBody>
        </p:sp>
        <p:sp>
          <p:nvSpPr>
            <p:cNvPr id="157" name="Rectangle 16">
              <a:extLst>
                <a:ext uri="{FF2B5EF4-FFF2-40B4-BE49-F238E27FC236}">
                  <a16:creationId xmlns:a16="http://schemas.microsoft.com/office/drawing/2014/main" id="{B5ED1FE8-3840-49DF-9F88-A96C84EB1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2577253"/>
              <a:ext cx="426106" cy="389842"/>
            </a:xfrm>
            <a:prstGeom prst="rect">
              <a:avLst/>
            </a:prstGeom>
            <a:solidFill>
              <a:srgbClr val="FF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8" name="AutoShape 17">
              <a:extLst>
                <a:ext uri="{FF2B5EF4-FFF2-40B4-BE49-F238E27FC236}">
                  <a16:creationId xmlns:a16="http://schemas.microsoft.com/office/drawing/2014/main" id="{B14051C5-22DC-4372-B4A1-05B114087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3710" y="2577253"/>
              <a:ext cx="698489" cy="729501"/>
            </a:xfrm>
            <a:prstGeom prst="upArrowCallout">
              <a:avLst>
                <a:gd name="adj1" fmla="val 25000"/>
                <a:gd name="adj2" fmla="val 28186"/>
                <a:gd name="adj3" fmla="val 16855"/>
                <a:gd name="adj4" fmla="val 76542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59" name="Line 18">
              <a:extLst>
                <a:ext uri="{FF2B5EF4-FFF2-40B4-BE49-F238E27FC236}">
                  <a16:creationId xmlns:a16="http://schemas.microsoft.com/office/drawing/2014/main" id="{5AE7E974-9EAE-43B3-A906-0BA5827EF4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2577253"/>
              <a:ext cx="1079" cy="38984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0" name="AutoShape 19">
              <a:extLst>
                <a:ext uri="{FF2B5EF4-FFF2-40B4-BE49-F238E27FC236}">
                  <a16:creationId xmlns:a16="http://schemas.microsoft.com/office/drawing/2014/main" id="{3CDB881F-01A7-4E5D-B698-B2C50B7BC1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90474" y="3809539"/>
              <a:ext cx="702397" cy="730313"/>
            </a:xfrm>
            <a:prstGeom prst="flowChartDelay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1" name="Rectangle 20">
              <a:extLst>
                <a:ext uri="{FF2B5EF4-FFF2-40B4-BE49-F238E27FC236}">
                  <a16:creationId xmlns:a16="http://schemas.microsoft.com/office/drawing/2014/main" id="{92B73D3B-A294-496F-8EC0-D19600A35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764" y="3811563"/>
              <a:ext cx="1216829" cy="714900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2" name="Rectangle 21">
              <a:extLst>
                <a:ext uri="{FF2B5EF4-FFF2-40B4-BE49-F238E27FC236}">
                  <a16:creationId xmlns:a16="http://schemas.microsoft.com/office/drawing/2014/main" id="{3D3661C3-47F0-4BEB-A1A9-6798BE73F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9590" y="3252113"/>
              <a:ext cx="775924" cy="62537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kern="0" dirty="0">
                <a:solidFill>
                  <a:prstClr val="white"/>
                </a:solidFill>
              </a:endParaRPr>
            </a:p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63" name="Line 22">
              <a:extLst>
                <a:ext uri="{FF2B5EF4-FFF2-40B4-BE49-F238E27FC236}">
                  <a16:creationId xmlns:a16="http://schemas.microsoft.com/office/drawing/2014/main" id="{2E1DAA92-62FB-4C4D-B06A-3F906B76BE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764" y="4526463"/>
              <a:ext cx="121682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4" name="Line 23">
              <a:extLst>
                <a:ext uri="{FF2B5EF4-FFF2-40B4-BE49-F238E27FC236}">
                  <a16:creationId xmlns:a16="http://schemas.microsoft.com/office/drawing/2014/main" id="{8C5BD2C7-A9D7-48D9-9C6E-3180281B4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764" y="3811563"/>
              <a:ext cx="0" cy="714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5" name="AutoShape 26">
              <a:extLst>
                <a:ext uri="{FF2B5EF4-FFF2-40B4-BE49-F238E27FC236}">
                  <a16:creationId xmlns:a16="http://schemas.microsoft.com/office/drawing/2014/main" id="{B6173EEC-3A81-48AF-B25F-A6CAA1369F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572631" y="3811563"/>
              <a:ext cx="851133" cy="714900"/>
            </a:xfrm>
            <a:prstGeom prst="flowChartDelay">
              <a:avLst/>
            </a:prstGeom>
            <a:solidFill>
              <a:srgbClr val="FF898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6" name="Rectangle 27">
              <a:extLst>
                <a:ext uri="{FF2B5EF4-FFF2-40B4-BE49-F238E27FC236}">
                  <a16:creationId xmlns:a16="http://schemas.microsoft.com/office/drawing/2014/main" id="{C0FFF634-51DB-4D0F-A6B2-CC4AA8B43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3811563"/>
              <a:ext cx="414240" cy="389842"/>
            </a:xfrm>
            <a:prstGeom prst="rect">
              <a:avLst/>
            </a:prstGeom>
            <a:solidFill>
              <a:srgbClr val="FF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7" name="Rectangle 28">
              <a:extLst>
                <a:ext uri="{FF2B5EF4-FFF2-40B4-BE49-F238E27FC236}">
                  <a16:creationId xmlns:a16="http://schemas.microsoft.com/office/drawing/2014/main" id="{71F4EB64-36C0-445B-B03D-6BB22C5AF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3292153"/>
              <a:ext cx="730313" cy="51941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68" name="Line 29">
              <a:extLst>
                <a:ext uri="{FF2B5EF4-FFF2-40B4-BE49-F238E27FC236}">
                  <a16:creationId xmlns:a16="http://schemas.microsoft.com/office/drawing/2014/main" id="{53C55C15-985C-462D-8C4F-62A4BEAC7C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3811563"/>
              <a:ext cx="1079" cy="5307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9" name="Rectangle 31">
              <a:extLst>
                <a:ext uri="{FF2B5EF4-FFF2-40B4-BE49-F238E27FC236}">
                  <a16:creationId xmlns:a16="http://schemas.microsoft.com/office/drawing/2014/main" id="{8E7E6395-6ED1-4CE1-95BD-B8B0B31D6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045" y="2813659"/>
              <a:ext cx="182309" cy="182987"/>
            </a:xfrm>
            <a:prstGeom prst="rect">
              <a:avLst/>
            </a:prstGeom>
            <a:solidFill>
              <a:srgbClr val="CC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0" name="Line 32">
              <a:extLst>
                <a:ext uri="{FF2B5EF4-FFF2-40B4-BE49-F238E27FC236}">
                  <a16:creationId xmlns:a16="http://schemas.microsoft.com/office/drawing/2014/main" id="{81F6BA07-B457-4DCB-8547-385F470F8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3667" y="2836390"/>
              <a:ext cx="36461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1" name="AutoShape 34">
              <a:extLst>
                <a:ext uri="{FF2B5EF4-FFF2-40B4-BE49-F238E27FC236}">
                  <a16:creationId xmlns:a16="http://schemas.microsoft.com/office/drawing/2014/main" id="{05B7291C-72EC-4F69-9422-FC90C788F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179" y="2132856"/>
              <a:ext cx="974111" cy="703534"/>
            </a:xfrm>
            <a:prstGeom prst="flowChartDelay">
              <a:avLst/>
            </a:prstGeom>
            <a:solidFill>
              <a:srgbClr val="FF898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ES" sz="825" kern="0">
                <a:solidFill>
                  <a:prstClr val="white"/>
                </a:solidFill>
              </a:endParaRPr>
            </a:p>
          </p:txBody>
        </p:sp>
        <p:sp>
          <p:nvSpPr>
            <p:cNvPr id="172" name="AutoShape 35">
              <a:extLst>
                <a:ext uri="{FF2B5EF4-FFF2-40B4-BE49-F238E27FC236}">
                  <a16:creationId xmlns:a16="http://schemas.microsoft.com/office/drawing/2014/main" id="{49C28B43-55D9-423E-8438-3A97A62AA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2976" y="2132857"/>
              <a:ext cx="984897" cy="638749"/>
            </a:xfrm>
            <a:prstGeom prst="rightArrowCallout">
              <a:avLst>
                <a:gd name="adj1" fmla="val 25000"/>
                <a:gd name="adj2" fmla="val 25000"/>
                <a:gd name="adj3" fmla="val 22882"/>
                <a:gd name="adj4" fmla="val 74403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kern="0" dirty="0">
                <a:solidFill>
                  <a:prstClr val="white"/>
                </a:solidFill>
              </a:endParaRPr>
            </a:p>
          </p:txBody>
        </p:sp>
        <p:sp>
          <p:nvSpPr>
            <p:cNvPr id="173" name="Rectangle 36">
              <a:extLst>
                <a:ext uri="{FF2B5EF4-FFF2-40B4-BE49-F238E27FC236}">
                  <a16:creationId xmlns:a16="http://schemas.microsoft.com/office/drawing/2014/main" id="{17C0DD86-ABC2-4E8C-A356-96A88AC02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74" y="2511332"/>
              <a:ext cx="486516" cy="325058"/>
            </a:xfrm>
            <a:prstGeom prst="rect">
              <a:avLst/>
            </a:prstGeom>
            <a:solidFill>
              <a:srgbClr val="FF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4" name="AutoShape 38">
              <a:extLst>
                <a:ext uri="{FF2B5EF4-FFF2-40B4-BE49-F238E27FC236}">
                  <a16:creationId xmlns:a16="http://schemas.microsoft.com/office/drawing/2014/main" id="{CA545E0C-AA11-4915-B468-213357D81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5976" y="2813659"/>
              <a:ext cx="730313" cy="655822"/>
            </a:xfrm>
            <a:prstGeom prst="downArrowCallout">
              <a:avLst>
                <a:gd name="adj1" fmla="val 25825"/>
                <a:gd name="adj2" fmla="val 24746"/>
                <a:gd name="adj3" fmla="val 24745"/>
                <a:gd name="adj4" fmla="val 66667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  <a:p>
              <a:pPr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 useBgFill="1">
          <p:nvSpPr>
            <p:cNvPr id="175" name="AutoShape 39">
              <a:extLst>
                <a:ext uri="{FF2B5EF4-FFF2-40B4-BE49-F238E27FC236}">
                  <a16:creationId xmlns:a16="http://schemas.microsoft.com/office/drawing/2014/main" id="{D8FC9487-02F5-44E3-B265-43BAA29F6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2534" y="2771606"/>
              <a:ext cx="1093852" cy="1104741"/>
            </a:xfrm>
            <a:prstGeom prst="flowChartAlternateProcess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6" name="Line 40">
              <a:extLst>
                <a:ext uri="{FF2B5EF4-FFF2-40B4-BE49-F238E27FC236}">
                  <a16:creationId xmlns:a16="http://schemas.microsoft.com/office/drawing/2014/main" id="{F3F3B6AC-6625-4404-8F99-1C22F4EC8F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0787" y="2813659"/>
              <a:ext cx="970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cxnSp>
          <p:nvCxnSpPr>
            <p:cNvPr id="177" name="96 Conector recto">
              <a:extLst>
                <a:ext uri="{FF2B5EF4-FFF2-40B4-BE49-F238E27FC236}">
                  <a16:creationId xmlns:a16="http://schemas.microsoft.com/office/drawing/2014/main" id="{6E482017-1EB0-4A8E-84BF-F74CE2263C71}"/>
                </a:ext>
              </a:extLst>
            </p:cNvPr>
            <p:cNvCxnSpPr>
              <a:stCxn id="159" idx="0"/>
            </p:cNvCxnSpPr>
            <p:nvPr/>
          </p:nvCxnSpPr>
          <p:spPr>
            <a:xfrm flipH="1">
              <a:off x="3571875" y="2577253"/>
              <a:ext cx="756" cy="373206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78" name="97 Conector recto">
              <a:extLst>
                <a:ext uri="{FF2B5EF4-FFF2-40B4-BE49-F238E27FC236}">
                  <a16:creationId xmlns:a16="http://schemas.microsoft.com/office/drawing/2014/main" id="{E4C40F8D-84F5-44B9-B53A-47E37642CAF8}"/>
                </a:ext>
              </a:extLst>
            </p:cNvPr>
            <p:cNvCxnSpPr>
              <a:stCxn id="171" idx="0"/>
              <a:endCxn id="156" idx="2"/>
            </p:cNvCxnSpPr>
            <p:nvPr/>
          </p:nvCxnSpPr>
          <p:spPr>
            <a:xfrm flipH="1">
              <a:off x="3992804" y="2132856"/>
              <a:ext cx="1526431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grpSp>
          <p:nvGrpSpPr>
            <p:cNvPr id="179" name="98 Grupo">
              <a:extLst>
                <a:ext uri="{FF2B5EF4-FFF2-40B4-BE49-F238E27FC236}">
                  <a16:creationId xmlns:a16="http://schemas.microsoft.com/office/drawing/2014/main" id="{4C364964-4C47-457A-A03C-DB64E3E353A9}"/>
                </a:ext>
              </a:extLst>
            </p:cNvPr>
            <p:cNvGrpSpPr/>
            <p:nvPr/>
          </p:nvGrpSpPr>
          <p:grpSpPr>
            <a:xfrm>
              <a:off x="3491994" y="2239713"/>
              <a:ext cx="2590617" cy="4079486"/>
              <a:chOff x="3491994" y="2239713"/>
              <a:chExt cx="2590617" cy="4079486"/>
            </a:xfrm>
          </p:grpSpPr>
          <p:sp>
            <p:nvSpPr>
              <p:cNvPr id="182" name="Text Box 25">
                <a:extLst>
                  <a:ext uri="{FF2B5EF4-FFF2-40B4-BE49-F238E27FC236}">
                    <a16:creationId xmlns:a16="http://schemas.microsoft.com/office/drawing/2014/main" id="{AE6A944B-2AE9-46EB-942B-D08C339AFA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9056" y="4019819"/>
                <a:ext cx="1405197" cy="4427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617220">
                  <a:defRPr/>
                </a:pPr>
                <a:r>
                  <a:rPr lang="en-US" sz="675" kern="0" dirty="0">
                    <a:solidFill>
                      <a:prstClr val="black"/>
                    </a:solidFill>
                  </a:rPr>
                  <a:t>INICIA NUEVO CICLO OPERACIONAL SE ANALIZAN PLANES Y EVALUAN PROGRESOS</a:t>
                </a:r>
              </a:p>
            </p:txBody>
          </p:sp>
          <p:sp>
            <p:nvSpPr>
              <p:cNvPr id="183" name="102 CuadroTexto">
                <a:extLst>
                  <a:ext uri="{FF2B5EF4-FFF2-40B4-BE49-F238E27FC236}">
                    <a16:creationId xmlns:a16="http://schemas.microsoft.com/office/drawing/2014/main" id="{4942DFD8-C268-41A3-96E4-9FD62D8A69F5}"/>
                  </a:ext>
                </a:extLst>
              </p:cNvPr>
              <p:cNvSpPr txBox="1"/>
              <p:nvPr/>
            </p:nvSpPr>
            <p:spPr>
              <a:xfrm>
                <a:off x="3612815" y="5445225"/>
                <a:ext cx="810950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RESPUESTA INICIAL Y VALORACION</a:t>
                </a:r>
              </a:p>
            </p:txBody>
          </p:sp>
          <p:sp>
            <p:nvSpPr>
              <p:cNvPr id="184" name="103 CuadroTexto">
                <a:extLst>
                  <a:ext uri="{FF2B5EF4-FFF2-40B4-BE49-F238E27FC236}">
                    <a16:creationId xmlns:a16="http://schemas.microsoft.com/office/drawing/2014/main" id="{E1834862-8018-4CB1-BDE4-BD42CC7537EF}"/>
                  </a:ext>
                </a:extLst>
              </p:cNvPr>
              <p:cNvSpPr txBox="1"/>
              <p:nvPr/>
            </p:nvSpPr>
            <p:spPr>
              <a:xfrm>
                <a:off x="3600984" y="6101741"/>
                <a:ext cx="810950" cy="217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INCIDENTE</a:t>
                </a:r>
              </a:p>
            </p:txBody>
          </p:sp>
          <p:sp>
            <p:nvSpPr>
              <p:cNvPr id="185" name="104 CuadroTexto">
                <a:extLst>
                  <a:ext uri="{FF2B5EF4-FFF2-40B4-BE49-F238E27FC236}">
                    <a16:creationId xmlns:a16="http://schemas.microsoft.com/office/drawing/2014/main" id="{3DD449AA-51B8-4486-A7F7-CA519810AC4B}"/>
                  </a:ext>
                </a:extLst>
              </p:cNvPr>
              <p:cNvSpPr txBox="1"/>
              <p:nvPr/>
            </p:nvSpPr>
            <p:spPr>
              <a:xfrm>
                <a:off x="3564635" y="5871452"/>
                <a:ext cx="838233" cy="217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NOTIFICACION</a:t>
                </a:r>
              </a:p>
            </p:txBody>
          </p:sp>
          <p:sp>
            <p:nvSpPr>
              <p:cNvPr id="186" name="105 CuadroTexto">
                <a:extLst>
                  <a:ext uri="{FF2B5EF4-FFF2-40B4-BE49-F238E27FC236}">
                    <a16:creationId xmlns:a16="http://schemas.microsoft.com/office/drawing/2014/main" id="{51923F57-44B3-4013-B2B4-D0E0087F8B37}"/>
                  </a:ext>
                </a:extLst>
              </p:cNvPr>
              <p:cNvSpPr txBox="1"/>
              <p:nvPr/>
            </p:nvSpPr>
            <p:spPr>
              <a:xfrm>
                <a:off x="3587329" y="4939302"/>
                <a:ext cx="810950" cy="562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INFORMATIVA DEL INCIDENTE</a:t>
                </a:r>
              </a:p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S.M.I. 201</a:t>
                </a:r>
              </a:p>
            </p:txBody>
          </p:sp>
          <p:sp>
            <p:nvSpPr>
              <p:cNvPr id="187" name="106 CuadroTexto">
                <a:extLst>
                  <a:ext uri="{FF2B5EF4-FFF2-40B4-BE49-F238E27FC236}">
                    <a16:creationId xmlns:a16="http://schemas.microsoft.com/office/drawing/2014/main" id="{A82AC4F7-A440-4507-B48A-88E7E8F944A3}"/>
                  </a:ext>
                </a:extLst>
              </p:cNvPr>
              <p:cNvSpPr txBox="1"/>
              <p:nvPr/>
            </p:nvSpPr>
            <p:spPr>
              <a:xfrm>
                <a:off x="3513723" y="4561119"/>
                <a:ext cx="985469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INICIAL DEL MANDO UNIFICADO</a:t>
                </a:r>
              </a:p>
            </p:txBody>
          </p:sp>
          <p:sp>
            <p:nvSpPr>
              <p:cNvPr id="188" name="107 CuadroTexto">
                <a:extLst>
                  <a:ext uri="{FF2B5EF4-FFF2-40B4-BE49-F238E27FC236}">
                    <a16:creationId xmlns:a16="http://schemas.microsoft.com/office/drawing/2014/main" id="{6B4B6ADB-878F-4058-8D9B-5CBA602CF91B}"/>
                  </a:ext>
                </a:extLst>
              </p:cNvPr>
              <p:cNvSpPr txBox="1"/>
              <p:nvPr/>
            </p:nvSpPr>
            <p:spPr>
              <a:xfrm>
                <a:off x="3600984" y="4036097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DE OBJETIVOS M.U/C.I./J-OPS.</a:t>
                </a:r>
              </a:p>
            </p:txBody>
          </p:sp>
          <p:sp>
            <p:nvSpPr>
              <p:cNvPr id="189" name="108 CuadroTexto">
                <a:extLst>
                  <a:ext uri="{FF2B5EF4-FFF2-40B4-BE49-F238E27FC236}">
                    <a16:creationId xmlns:a16="http://schemas.microsoft.com/office/drawing/2014/main" id="{25B206C0-7150-4925-A0D1-74CEC55B23DA}"/>
                  </a:ext>
                </a:extLst>
              </p:cNvPr>
              <p:cNvSpPr txBox="1"/>
              <p:nvPr/>
            </p:nvSpPr>
            <p:spPr>
              <a:xfrm>
                <a:off x="3491994" y="3367193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INFORMATIVA JEFES SECCION </a:t>
                </a:r>
              </a:p>
            </p:txBody>
          </p:sp>
          <p:sp>
            <p:nvSpPr>
              <p:cNvPr id="190" name="109 CuadroTexto">
                <a:extLst>
                  <a:ext uri="{FF2B5EF4-FFF2-40B4-BE49-F238E27FC236}">
                    <a16:creationId xmlns:a16="http://schemas.microsoft.com/office/drawing/2014/main" id="{697B14D3-4590-4ECB-8880-5DEA7DFD58F9}"/>
                  </a:ext>
                </a:extLst>
              </p:cNvPr>
              <p:cNvSpPr txBox="1"/>
              <p:nvPr/>
            </p:nvSpPr>
            <p:spPr>
              <a:xfrm>
                <a:off x="3491994" y="2784492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PREPARACION PARA LA REUNION DE TACTICAS</a:t>
                </a:r>
              </a:p>
            </p:txBody>
          </p:sp>
          <p:sp>
            <p:nvSpPr>
              <p:cNvPr id="191" name="110 CuadroTexto">
                <a:extLst>
                  <a:ext uri="{FF2B5EF4-FFF2-40B4-BE49-F238E27FC236}">
                    <a16:creationId xmlns:a16="http://schemas.microsoft.com/office/drawing/2014/main" id="{C7D8AFF4-3C9D-43D3-B87C-CA1BA8E656E9}"/>
                  </a:ext>
                </a:extLst>
              </p:cNvPr>
              <p:cNvSpPr txBox="1"/>
              <p:nvPr/>
            </p:nvSpPr>
            <p:spPr>
              <a:xfrm>
                <a:off x="3587863" y="2269127"/>
                <a:ext cx="810950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DE TACTICAS</a:t>
                </a:r>
              </a:p>
            </p:txBody>
          </p:sp>
          <p:sp>
            <p:nvSpPr>
              <p:cNvPr id="192" name="111 CuadroTexto">
                <a:extLst>
                  <a:ext uri="{FF2B5EF4-FFF2-40B4-BE49-F238E27FC236}">
                    <a16:creationId xmlns:a16="http://schemas.microsoft.com/office/drawing/2014/main" id="{992A0827-A6C6-4FD6-B593-21ADCAE2A133}"/>
                  </a:ext>
                </a:extLst>
              </p:cNvPr>
              <p:cNvSpPr txBox="1"/>
              <p:nvPr/>
            </p:nvSpPr>
            <p:spPr>
              <a:xfrm>
                <a:off x="4383985" y="2239713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PREPARACION PARA LA REUNION DE PLANEACION</a:t>
                </a:r>
              </a:p>
            </p:txBody>
          </p:sp>
          <p:sp>
            <p:nvSpPr>
              <p:cNvPr id="193" name="112 CuadroTexto">
                <a:extLst>
                  <a:ext uri="{FF2B5EF4-FFF2-40B4-BE49-F238E27FC236}">
                    <a16:creationId xmlns:a16="http://schemas.microsoft.com/office/drawing/2014/main" id="{9A9D3327-D622-4F05-901A-139966D821A0}"/>
                  </a:ext>
                </a:extLst>
              </p:cNvPr>
              <p:cNvSpPr txBox="1"/>
              <p:nvPr/>
            </p:nvSpPr>
            <p:spPr>
              <a:xfrm>
                <a:off x="5271661" y="2313731"/>
                <a:ext cx="810950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DE PLANEACION</a:t>
                </a:r>
              </a:p>
            </p:txBody>
          </p:sp>
          <p:sp>
            <p:nvSpPr>
              <p:cNvPr id="194" name="113 CuadroTexto">
                <a:extLst>
                  <a:ext uri="{FF2B5EF4-FFF2-40B4-BE49-F238E27FC236}">
                    <a16:creationId xmlns:a16="http://schemas.microsoft.com/office/drawing/2014/main" id="{7600DFB2-8144-4FF9-9B89-5845556D3293}"/>
                  </a:ext>
                </a:extLst>
              </p:cNvPr>
              <p:cNvSpPr txBox="1"/>
              <p:nvPr/>
            </p:nvSpPr>
            <p:spPr>
              <a:xfrm>
                <a:off x="5267542" y="2864439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PREPARACION Y APROBACION DEL P.A.I.</a:t>
                </a:r>
              </a:p>
            </p:txBody>
          </p:sp>
          <p:sp>
            <p:nvSpPr>
              <p:cNvPr id="195" name="114 CuadroTexto">
                <a:extLst>
                  <a:ext uri="{FF2B5EF4-FFF2-40B4-BE49-F238E27FC236}">
                    <a16:creationId xmlns:a16="http://schemas.microsoft.com/office/drawing/2014/main" id="{8F6E3B9C-4A09-4207-86ED-66F3907F5BF6}"/>
                  </a:ext>
                </a:extLst>
              </p:cNvPr>
              <p:cNvSpPr txBox="1"/>
              <p:nvPr/>
            </p:nvSpPr>
            <p:spPr>
              <a:xfrm>
                <a:off x="5259093" y="3372791"/>
                <a:ext cx="823518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INFORMATIVA DE OPERACIONES</a:t>
                </a:r>
              </a:p>
            </p:txBody>
          </p:sp>
          <p:cxnSp>
            <p:nvCxnSpPr>
              <p:cNvPr id="196" name="115 Conector recto">
                <a:extLst>
                  <a:ext uri="{FF2B5EF4-FFF2-40B4-BE49-F238E27FC236}">
                    <a16:creationId xmlns:a16="http://schemas.microsoft.com/office/drawing/2014/main" id="{214388D9-FFCA-4ACC-A66A-55B5C638EF18}"/>
                  </a:ext>
                </a:extLst>
              </p:cNvPr>
              <p:cNvCxnSpPr>
                <a:endCxn id="160" idx="0"/>
              </p:cNvCxnSpPr>
              <p:nvPr/>
            </p:nvCxnSpPr>
            <p:spPr>
              <a:xfrm>
                <a:off x="6005514" y="2435696"/>
                <a:ext cx="1315" cy="17390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cxnSp>
          <p:nvCxnSpPr>
            <p:cNvPr id="180" name="99 Conector recto">
              <a:extLst>
                <a:ext uri="{FF2B5EF4-FFF2-40B4-BE49-F238E27FC236}">
                  <a16:creationId xmlns:a16="http://schemas.microsoft.com/office/drawing/2014/main" id="{8FD410F5-B14E-44CF-B0F9-37C5A8625D07}"/>
                </a:ext>
              </a:extLst>
            </p:cNvPr>
            <p:cNvCxnSpPr>
              <a:stCxn id="160" idx="3"/>
            </p:cNvCxnSpPr>
            <p:nvPr/>
          </p:nvCxnSpPr>
          <p:spPr>
            <a:xfrm flipH="1">
              <a:off x="4421880" y="4525894"/>
              <a:ext cx="1219792" cy="569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81" name="100 Conector recto">
              <a:extLst>
                <a:ext uri="{FF2B5EF4-FFF2-40B4-BE49-F238E27FC236}">
                  <a16:creationId xmlns:a16="http://schemas.microsoft.com/office/drawing/2014/main" id="{E24AA698-2E33-4AF0-B828-8E930A429937}"/>
                </a:ext>
              </a:extLst>
            </p:cNvPr>
            <p:cNvCxnSpPr>
              <a:stCxn id="146" idx="3"/>
              <a:endCxn id="164" idx="1"/>
            </p:cNvCxnSpPr>
            <p:nvPr/>
          </p:nvCxnSpPr>
          <p:spPr>
            <a:xfrm flipV="1">
              <a:off x="4423764" y="4526463"/>
              <a:ext cx="1" cy="167906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cxnSp>
        <p:nvCxnSpPr>
          <p:cNvPr id="197" name="Conector recto 4">
            <a:extLst>
              <a:ext uri="{FF2B5EF4-FFF2-40B4-BE49-F238E27FC236}">
                <a16:creationId xmlns:a16="http://schemas.microsoft.com/office/drawing/2014/main" id="{B8B6EFC5-70E6-4839-B1CE-F5E175B9F511}"/>
              </a:ext>
            </a:extLst>
          </p:cNvPr>
          <p:cNvCxnSpPr/>
          <p:nvPr/>
        </p:nvCxnSpPr>
        <p:spPr>
          <a:xfrm flipH="1" flipV="1">
            <a:off x="7150544" y="3737175"/>
            <a:ext cx="425375" cy="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Conector recto 4">
            <a:extLst>
              <a:ext uri="{FF2B5EF4-FFF2-40B4-BE49-F238E27FC236}">
                <a16:creationId xmlns:a16="http://schemas.microsoft.com/office/drawing/2014/main" id="{366FAC7D-BC56-4768-BF56-9129D34725FA}"/>
              </a:ext>
            </a:extLst>
          </p:cNvPr>
          <p:cNvCxnSpPr/>
          <p:nvPr/>
        </p:nvCxnSpPr>
        <p:spPr>
          <a:xfrm flipH="1" flipV="1">
            <a:off x="8552708" y="4825617"/>
            <a:ext cx="425375" cy="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9" name="CuadroTexto 105">
            <a:extLst>
              <a:ext uri="{FF2B5EF4-FFF2-40B4-BE49-F238E27FC236}">
                <a16:creationId xmlns:a16="http://schemas.microsoft.com/office/drawing/2014/main" id="{FF56D58D-DFFA-46B1-80DE-C4B9758808C1}"/>
              </a:ext>
            </a:extLst>
          </p:cNvPr>
          <p:cNvSpPr txBox="1"/>
          <p:nvPr/>
        </p:nvSpPr>
        <p:spPr>
          <a:xfrm>
            <a:off x="8885771" y="4456083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11:00-11:30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D73CD0B-6341-4E73-B61E-0D6C9A21E9F0}"/>
              </a:ext>
            </a:extLst>
          </p:cNvPr>
          <p:cNvSpPr txBox="1"/>
          <p:nvPr/>
        </p:nvSpPr>
        <p:spPr>
          <a:xfrm>
            <a:off x="1777352" y="5799941"/>
            <a:ext cx="3610743" cy="7155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b="1">
                <a:latin typeface="Montserrat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350" b="0" dirty="0"/>
              <a:t>Red: </a:t>
            </a:r>
            <a:r>
              <a:rPr lang="en-US" sz="1350" b="0" dirty="0" smtClean="0"/>
              <a:t>By </a:t>
            </a:r>
            <a:r>
              <a:rPr lang="en-US" sz="1350" b="0" dirty="0" smtClean="0"/>
              <a:t>the </a:t>
            </a:r>
            <a:r>
              <a:rPr lang="en-US" sz="1350" b="0" dirty="0"/>
              <a:t>tutors</a:t>
            </a:r>
          </a:p>
          <a:p>
            <a:pPr algn="l"/>
            <a:r>
              <a:rPr lang="en-US" sz="1350" b="0" dirty="0"/>
              <a:t>Green: </a:t>
            </a:r>
            <a:r>
              <a:rPr lang="en-US" sz="1350" b="0" dirty="0" smtClean="0"/>
              <a:t>Independently</a:t>
            </a:r>
            <a:endParaRPr lang="en-US" sz="1350" b="0" dirty="0"/>
          </a:p>
          <a:p>
            <a:pPr algn="l"/>
            <a:r>
              <a:rPr lang="en-US" sz="1350" b="0" dirty="0"/>
              <a:t>Blue: </a:t>
            </a:r>
            <a:r>
              <a:rPr lang="en-US" sz="1350" b="0" dirty="0" smtClean="0"/>
              <a:t>By the </a:t>
            </a:r>
            <a:r>
              <a:rPr lang="en-US" sz="1350" b="0" dirty="0"/>
              <a:t>students</a:t>
            </a:r>
            <a:endParaRPr lang="es-MX" sz="1350" b="0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DD74BFD9-1FFE-41D9-9F49-EBAA8DE6F948}"/>
              </a:ext>
            </a:extLst>
          </p:cNvPr>
          <p:cNvSpPr txBox="1"/>
          <p:nvPr/>
        </p:nvSpPr>
        <p:spPr>
          <a:xfrm>
            <a:off x="7726014" y="6100313"/>
            <a:ext cx="3013789" cy="3000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b="1">
                <a:latin typeface="Montserrat"/>
                <a:cs typeface="Arial" panose="020B0604020202020204" pitchFamily="34" charset="0"/>
              </a:defRPr>
            </a:lvl1pPr>
          </a:lstStyle>
          <a:p>
            <a:pPr algn="l"/>
            <a:r>
              <a:rPr lang="es-MX" sz="1350" b="0" dirty="0" smtClean="0"/>
              <a:t>Per ICS Manual 2014.</a:t>
            </a:r>
            <a:endParaRPr lang="es-MX" sz="1350" b="0" dirty="0"/>
          </a:p>
        </p:txBody>
      </p:sp>
      <p:sp>
        <p:nvSpPr>
          <p:cNvPr id="63" name="CuadroTexto 105">
            <a:extLst>
              <a:ext uri="{FF2B5EF4-FFF2-40B4-BE49-F238E27FC236}">
                <a16:creationId xmlns:a16="http://schemas.microsoft.com/office/drawing/2014/main" id="{4F624AE8-C4DE-47AA-A800-E33DAC07311B}"/>
              </a:ext>
            </a:extLst>
          </p:cNvPr>
          <p:cNvSpPr txBox="1"/>
          <p:nvPr/>
        </p:nvSpPr>
        <p:spPr>
          <a:xfrm>
            <a:off x="8883813" y="4050721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11:30-12:00</a:t>
            </a:r>
          </a:p>
        </p:txBody>
      </p:sp>
      <p:sp>
        <p:nvSpPr>
          <p:cNvPr id="64" name="CuadroTexto 105">
            <a:extLst>
              <a:ext uri="{FF2B5EF4-FFF2-40B4-BE49-F238E27FC236}">
                <a16:creationId xmlns:a16="http://schemas.microsoft.com/office/drawing/2014/main" id="{9D646808-D34D-49BE-AAD3-675E3745A559}"/>
              </a:ext>
            </a:extLst>
          </p:cNvPr>
          <p:cNvSpPr txBox="1"/>
          <p:nvPr/>
        </p:nvSpPr>
        <p:spPr>
          <a:xfrm>
            <a:off x="6712603" y="3444966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12:00-12:30</a:t>
            </a:r>
          </a:p>
        </p:txBody>
      </p:sp>
      <p:cxnSp>
        <p:nvCxnSpPr>
          <p:cNvPr id="66" name="Conector recto 4">
            <a:extLst>
              <a:ext uri="{FF2B5EF4-FFF2-40B4-BE49-F238E27FC236}">
                <a16:creationId xmlns:a16="http://schemas.microsoft.com/office/drawing/2014/main" id="{23327B97-3A8A-4EAA-8B9A-41C5C8AD2F7D}"/>
              </a:ext>
            </a:extLst>
          </p:cNvPr>
          <p:cNvCxnSpPr/>
          <p:nvPr/>
        </p:nvCxnSpPr>
        <p:spPr>
          <a:xfrm flipH="1" flipV="1">
            <a:off x="7195039" y="3334214"/>
            <a:ext cx="425375" cy="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4">
            <a:extLst>
              <a:ext uri="{FF2B5EF4-FFF2-40B4-BE49-F238E27FC236}">
                <a16:creationId xmlns:a16="http://schemas.microsoft.com/office/drawing/2014/main" id="{E9AAEF13-6194-4F66-8CF8-07F6BEE455FE}"/>
              </a:ext>
            </a:extLst>
          </p:cNvPr>
          <p:cNvCxnSpPr/>
          <p:nvPr/>
        </p:nvCxnSpPr>
        <p:spPr>
          <a:xfrm flipH="1" flipV="1">
            <a:off x="7176465" y="2874869"/>
            <a:ext cx="425375" cy="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CuadroTexto 105">
            <a:extLst>
              <a:ext uri="{FF2B5EF4-FFF2-40B4-BE49-F238E27FC236}">
                <a16:creationId xmlns:a16="http://schemas.microsoft.com/office/drawing/2014/main" id="{8378327B-F2E0-4C95-8494-F5DFF55B768D}"/>
              </a:ext>
            </a:extLst>
          </p:cNvPr>
          <p:cNvSpPr txBox="1"/>
          <p:nvPr/>
        </p:nvSpPr>
        <p:spPr>
          <a:xfrm>
            <a:off x="6693330" y="3007615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15:00-16:00</a:t>
            </a:r>
          </a:p>
        </p:txBody>
      </p:sp>
    </p:spTree>
    <p:extLst>
      <p:ext uri="{BB962C8B-B14F-4D97-AF65-F5344CB8AC3E}">
        <p14:creationId xmlns:p14="http://schemas.microsoft.com/office/powerpoint/2010/main" val="802783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8 Rectángulo">
            <a:extLst>
              <a:ext uri="{FF2B5EF4-FFF2-40B4-BE49-F238E27FC236}">
                <a16:creationId xmlns:a16="http://schemas.microsoft.com/office/drawing/2014/main" id="{FDF0B7E1-D637-4BE9-A588-0C5F654199D4}"/>
              </a:ext>
            </a:extLst>
          </p:cNvPr>
          <p:cNvSpPr/>
          <p:nvPr/>
        </p:nvSpPr>
        <p:spPr>
          <a:xfrm>
            <a:off x="3370997" y="371772"/>
            <a:ext cx="463531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500" b="1" dirty="0" smtClean="0">
                <a:latin typeface="Montserrat"/>
                <a:cs typeface="Arial" panose="020B0604020202020204" pitchFamily="34" charset="0"/>
              </a:rPr>
              <a:t>ACTIVITIES</a:t>
            </a:r>
          </a:p>
          <a:p>
            <a:pPr algn="ctr"/>
            <a:r>
              <a:rPr lang="es-MX" sz="1500" b="1" dirty="0" smtClean="0">
                <a:latin typeface="Montserrat"/>
                <a:cs typeface="Arial" panose="020B0604020202020204" pitchFamily="34" charset="0"/>
              </a:rPr>
              <a:t>DAY 2</a:t>
            </a:r>
          </a:p>
          <a:p>
            <a:pPr algn="ctr"/>
            <a:r>
              <a:rPr lang="es-MX" sz="1500" b="1" dirty="0" smtClean="0">
                <a:latin typeface="Montserrat"/>
                <a:cs typeface="Arial" panose="020B0604020202020204" pitchFamily="34" charset="0"/>
              </a:rPr>
              <a:t>16 JUNE 2021</a:t>
            </a:r>
            <a:endParaRPr lang="es-MX" sz="1500" dirty="0">
              <a:latin typeface="Montserrat"/>
              <a:cs typeface="Arial" panose="020B0604020202020204" pitchFamily="34" charset="0"/>
            </a:endParaRPr>
          </a:p>
        </p:txBody>
      </p:sp>
      <p:sp>
        <p:nvSpPr>
          <p:cNvPr id="142" name="13 CuadroTexto">
            <a:extLst>
              <a:ext uri="{FF2B5EF4-FFF2-40B4-BE49-F238E27FC236}">
                <a16:creationId xmlns:a16="http://schemas.microsoft.com/office/drawing/2014/main" id="{893E867A-0A45-4CB0-8340-AFA84E0407D9}"/>
              </a:ext>
            </a:extLst>
          </p:cNvPr>
          <p:cNvSpPr txBox="1"/>
          <p:nvPr/>
        </p:nvSpPr>
        <p:spPr>
          <a:xfrm>
            <a:off x="6590854" y="3858930"/>
            <a:ext cx="652714" cy="20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43" b="1" dirty="0">
                <a:solidFill>
                  <a:schemeClr val="bg1"/>
                </a:solidFill>
              </a:rPr>
              <a:t>09:30-10:00</a:t>
            </a:r>
          </a:p>
        </p:txBody>
      </p:sp>
      <p:graphicFrame>
        <p:nvGraphicFramePr>
          <p:cNvPr id="143" name="Tabla 31">
            <a:extLst>
              <a:ext uri="{FF2B5EF4-FFF2-40B4-BE49-F238E27FC236}">
                <a16:creationId xmlns:a16="http://schemas.microsoft.com/office/drawing/2014/main" id="{39D1BA0D-7512-40C0-BF38-F10A2B9F6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426103"/>
              </p:ext>
            </p:extLst>
          </p:nvPr>
        </p:nvGraphicFramePr>
        <p:xfrm>
          <a:off x="1795133" y="1273395"/>
          <a:ext cx="4843477" cy="4744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352">
                  <a:extLst>
                    <a:ext uri="{9D8B030D-6E8A-4147-A177-3AD203B41FA5}">
                      <a16:colId xmlns:a16="http://schemas.microsoft.com/office/drawing/2014/main" val="1877606844"/>
                    </a:ext>
                  </a:extLst>
                </a:gridCol>
                <a:gridCol w="2272397">
                  <a:extLst>
                    <a:ext uri="{9D8B030D-6E8A-4147-A177-3AD203B41FA5}">
                      <a16:colId xmlns:a16="http://schemas.microsoft.com/office/drawing/2014/main" val="862108386"/>
                    </a:ext>
                  </a:extLst>
                </a:gridCol>
                <a:gridCol w="1460728">
                  <a:extLst>
                    <a:ext uri="{9D8B030D-6E8A-4147-A177-3AD203B41FA5}">
                      <a16:colId xmlns:a16="http://schemas.microsoft.com/office/drawing/2014/main" val="1658143030"/>
                    </a:ext>
                  </a:extLst>
                </a:gridCol>
              </a:tblGrid>
              <a:tr h="22279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HORA</a:t>
                      </a:r>
                    </a:p>
                  </a:txBody>
                  <a:tcPr marL="61722" marR="61722" marT="30861" marB="3086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ACTIVIDAD</a:t>
                      </a:r>
                    </a:p>
                  </a:txBody>
                  <a:tcPr marL="61722" marR="61722" marT="30861" marB="30861" anchor="ctr"/>
                </a:tc>
                <a:tc>
                  <a:txBody>
                    <a:bodyPr/>
                    <a:lstStyle/>
                    <a:p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LUGAR</a:t>
                      </a:r>
                      <a:endParaRPr lang="es-MX" sz="1100" dirty="0"/>
                    </a:p>
                  </a:txBody>
                  <a:tcPr marL="61722" marR="61722" marT="30861" marB="30861" anchor="ctr"/>
                </a:tc>
                <a:extLst>
                  <a:ext uri="{0D108BD9-81ED-4DB2-BD59-A6C34878D82A}">
                    <a16:rowId xmlns:a16="http://schemas.microsoft.com/office/drawing/2014/main" val="958063230"/>
                  </a:ext>
                </a:extLst>
              </a:tr>
              <a:tr h="747748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09:00-09:30</a:t>
                      </a: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33062" rtl="0" eaLnBrk="1" latinLnBrk="0" hangingPunct="1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FEEDBACK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dirty="0"/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57">
                <a:tc>
                  <a:txBody>
                    <a:bodyPr/>
                    <a:lstStyle/>
                    <a:p>
                      <a:pPr marL="0" marR="0" lvl="0" indent="0" algn="ctr" defTabSz="6330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09:30-10:30</a:t>
                      </a:r>
                    </a:p>
                    <a:p>
                      <a:pPr algn="ctr"/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33062" rtl="0" eaLnBrk="1" latinLnBrk="0" hangingPunct="1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PREPARATION FOR TACTICS MEETING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CUBICLES</a:t>
                      </a:r>
                      <a:endParaRPr lang="es-MX" sz="1100" dirty="0"/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532562"/>
                  </a:ext>
                </a:extLst>
              </a:tr>
              <a:tr h="241498">
                <a:tc>
                  <a:txBody>
                    <a:bodyPr/>
                    <a:lstStyle/>
                    <a:p>
                      <a:pPr marL="0" marR="0" lvl="0" indent="0" algn="ctr" defTabSz="6330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10:30-11:30</a:t>
                      </a:r>
                    </a:p>
                    <a:p>
                      <a:pPr algn="ctr"/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33062" rtl="0" eaLnBrk="1" latinLnBrk="0" hangingPunct="1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TACTICS MEETING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004841"/>
                  </a:ext>
                </a:extLst>
              </a:tr>
              <a:tr h="394092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11:30-12:30</a:t>
                      </a: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PREPARATION FOR PLANNING MEETING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CUBICLES</a:t>
                      </a:r>
                      <a:endParaRPr lang="es-MX" sz="1100" dirty="0"/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166828"/>
                  </a:ext>
                </a:extLst>
              </a:tr>
              <a:tr h="489410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12:30-13:00</a:t>
                      </a: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PLANNING MEETING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86064"/>
                  </a:ext>
                </a:extLst>
              </a:tr>
              <a:tr h="228847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13:00-14:30</a:t>
                      </a:r>
                    </a:p>
                  </a:txBody>
                  <a:tcPr marL="61722" marR="61722" marT="30861" marB="30861"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LUNCH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59543"/>
                  </a:ext>
                </a:extLst>
              </a:tr>
              <a:tr h="566244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14:30-15:00</a:t>
                      </a: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RESUME ACTIVITIES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769">
                <a:tc>
                  <a:txBody>
                    <a:bodyPr/>
                    <a:lstStyle/>
                    <a:p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15:00-16:30</a:t>
                      </a:r>
                      <a:endParaRPr lang="es-MX" dirty="0"/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330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PREPARATION AND APPROVAL OF INCIDENT ACTION PLAN (IAP)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CUBICLES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201972"/>
                  </a:ext>
                </a:extLst>
              </a:tr>
              <a:tr h="711302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16:30-17:00</a:t>
                      </a: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FEEDBACK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889781"/>
                  </a:ext>
                </a:extLst>
              </a:tr>
            </a:tbl>
          </a:graphicData>
        </a:graphic>
      </p:graphicFrame>
      <p:grpSp>
        <p:nvGrpSpPr>
          <p:cNvPr id="144" name="63 Grupo">
            <a:extLst>
              <a:ext uri="{FF2B5EF4-FFF2-40B4-BE49-F238E27FC236}">
                <a16:creationId xmlns:a16="http://schemas.microsoft.com/office/drawing/2014/main" id="{6BF65C5E-690C-450E-B2D3-7B7A8158FF1B}"/>
              </a:ext>
            </a:extLst>
          </p:cNvPr>
          <p:cNvGrpSpPr/>
          <p:nvPr/>
        </p:nvGrpSpPr>
        <p:grpSpPr>
          <a:xfrm>
            <a:off x="7489079" y="1817918"/>
            <a:ext cx="3109199" cy="3777247"/>
            <a:chOff x="3491994" y="2132856"/>
            <a:chExt cx="2590617" cy="4186343"/>
          </a:xfrm>
        </p:grpSpPr>
        <p:sp>
          <p:nvSpPr>
            <p:cNvPr id="145" name="Rectangle 7">
              <a:extLst>
                <a:ext uri="{FF2B5EF4-FFF2-40B4-BE49-F238E27FC236}">
                  <a16:creationId xmlns:a16="http://schemas.microsoft.com/office/drawing/2014/main" id="{E859B5BD-6814-48F3-8B7D-21706E0BA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4969669"/>
              <a:ext cx="851133" cy="49104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92583"/>
            <a:lstStyle/>
            <a:p>
              <a:pPr algn="ctr" defTabSz="617220">
                <a:defRPr/>
              </a:pPr>
              <a:endParaRPr lang="en-US" sz="750" kern="0" dirty="0">
                <a:solidFill>
                  <a:prstClr val="black"/>
                </a:solidFill>
              </a:endParaRPr>
            </a:p>
          </p:txBody>
        </p:sp>
        <p:sp>
          <p:nvSpPr>
            <p:cNvPr id="146" name="Rectangle 4">
              <a:extLst>
                <a:ext uri="{FF2B5EF4-FFF2-40B4-BE49-F238E27FC236}">
                  <a16:creationId xmlns:a16="http://schemas.microsoft.com/office/drawing/2014/main" id="{64E37F06-4B7C-4933-B52D-46E6E285F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875" y="6101742"/>
              <a:ext cx="851889" cy="20757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92583" anchor="ctr"/>
            <a:lstStyle/>
            <a:p>
              <a:pPr algn="ctr" defTabSz="617220">
                <a:spcBef>
                  <a:spcPts val="608"/>
                </a:spcBef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47" name="Rectangle 3">
              <a:extLst>
                <a:ext uri="{FF2B5EF4-FFF2-40B4-BE49-F238E27FC236}">
                  <a16:creationId xmlns:a16="http://schemas.microsoft.com/office/drawing/2014/main" id="{FA540984-F2C6-4C91-BBAD-C646B4BD7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4205951"/>
              <a:ext cx="851133" cy="768318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825" b="1" strike="sngStrike" kern="0" dirty="0">
                <a:solidFill>
                  <a:prstClr val="white"/>
                </a:solidFill>
              </a:endParaRPr>
            </a:p>
          </p:txBody>
        </p:sp>
        <p:sp>
          <p:nvSpPr>
            <p:cNvPr id="148" name="Rectangle 5">
              <a:extLst>
                <a:ext uri="{FF2B5EF4-FFF2-40B4-BE49-F238E27FC236}">
                  <a16:creationId xmlns:a16="http://schemas.microsoft.com/office/drawing/2014/main" id="{D9F2E0CE-1291-4596-99C0-C39BCCB58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5788050"/>
              <a:ext cx="851133" cy="313692"/>
            </a:xfrm>
            <a:prstGeom prst="rect">
              <a:avLst/>
            </a:prstGeom>
            <a:solidFill>
              <a:srgbClr val="C7F2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92583"/>
            <a:lstStyle/>
            <a:p>
              <a:pPr algn="ctr" defTabSz="617220">
                <a:spcBef>
                  <a:spcPts val="608"/>
                </a:spcBef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49" name="Rectangle 6">
              <a:extLst>
                <a:ext uri="{FF2B5EF4-FFF2-40B4-BE49-F238E27FC236}">
                  <a16:creationId xmlns:a16="http://schemas.microsoft.com/office/drawing/2014/main" id="{6085C5B5-B6B0-429E-BAD5-F46EF298B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5460719"/>
              <a:ext cx="851133" cy="37734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61722"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50" name="Line 8">
              <a:extLst>
                <a:ext uri="{FF2B5EF4-FFF2-40B4-BE49-F238E27FC236}">
                  <a16:creationId xmlns:a16="http://schemas.microsoft.com/office/drawing/2014/main" id="{44CF5477-A466-4AC2-90E2-FB3109EE9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8327" y="3824065"/>
              <a:ext cx="0" cy="11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1" name="Line 9">
              <a:extLst>
                <a:ext uri="{FF2B5EF4-FFF2-40B4-BE49-F238E27FC236}">
                  <a16:creationId xmlns:a16="http://schemas.microsoft.com/office/drawing/2014/main" id="{5A47F599-C3BA-4134-84C5-99D26D3B5C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6290" y="2511332"/>
              <a:ext cx="0" cy="4932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2" name="Line 10">
              <a:extLst>
                <a:ext uri="{FF2B5EF4-FFF2-40B4-BE49-F238E27FC236}">
                  <a16:creationId xmlns:a16="http://schemas.microsoft.com/office/drawing/2014/main" id="{BB6B7649-7692-4A04-BC16-1D6242219A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764" y="3811563"/>
              <a:ext cx="0" cy="705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3" name="Line 11">
              <a:extLst>
                <a:ext uri="{FF2B5EF4-FFF2-40B4-BE49-F238E27FC236}">
                  <a16:creationId xmlns:a16="http://schemas.microsoft.com/office/drawing/2014/main" id="{08772AD0-ACF3-4DCE-B892-6A72F64CFE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3876347"/>
              <a:ext cx="851133" cy="11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4" name="Line 12">
              <a:extLst>
                <a:ext uri="{FF2B5EF4-FFF2-40B4-BE49-F238E27FC236}">
                  <a16:creationId xmlns:a16="http://schemas.microsoft.com/office/drawing/2014/main" id="{5F1667C1-D1C5-4EC7-A6AC-15795B9AF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2179" y="2187411"/>
              <a:ext cx="5480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5" name="Line 13">
              <a:extLst>
                <a:ext uri="{FF2B5EF4-FFF2-40B4-BE49-F238E27FC236}">
                  <a16:creationId xmlns:a16="http://schemas.microsoft.com/office/drawing/2014/main" id="{493AC5E4-0E65-4733-B9A7-51FE09BDDB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3876347"/>
              <a:ext cx="1079" cy="5137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6" name="AutoShape 15">
              <a:extLst>
                <a:ext uri="{FF2B5EF4-FFF2-40B4-BE49-F238E27FC236}">
                  <a16:creationId xmlns:a16="http://schemas.microsoft.com/office/drawing/2014/main" id="{987134D4-58B8-4C5F-96A4-361437A881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572631" y="2132856"/>
              <a:ext cx="840346" cy="772296"/>
            </a:xfrm>
            <a:prstGeom prst="flowChartDelay">
              <a:avLst/>
            </a:prstGeom>
            <a:solidFill>
              <a:srgbClr val="FF898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617220">
                <a:spcBef>
                  <a:spcPts val="405"/>
                </a:spcBef>
                <a:defRPr/>
              </a:pPr>
              <a:endParaRPr lang="es-ES" sz="825" kern="0">
                <a:solidFill>
                  <a:prstClr val="white"/>
                </a:solidFill>
              </a:endParaRPr>
            </a:p>
          </p:txBody>
        </p:sp>
        <p:sp>
          <p:nvSpPr>
            <p:cNvPr id="157" name="Rectangle 16">
              <a:extLst>
                <a:ext uri="{FF2B5EF4-FFF2-40B4-BE49-F238E27FC236}">
                  <a16:creationId xmlns:a16="http://schemas.microsoft.com/office/drawing/2014/main" id="{B5ED1FE8-3840-49DF-9F88-A96C84EB1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2577253"/>
              <a:ext cx="426106" cy="389842"/>
            </a:xfrm>
            <a:prstGeom prst="rect">
              <a:avLst/>
            </a:prstGeom>
            <a:solidFill>
              <a:srgbClr val="FF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8" name="AutoShape 17">
              <a:extLst>
                <a:ext uri="{FF2B5EF4-FFF2-40B4-BE49-F238E27FC236}">
                  <a16:creationId xmlns:a16="http://schemas.microsoft.com/office/drawing/2014/main" id="{B14051C5-22DC-4372-B4A1-05B114087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3710" y="2577253"/>
              <a:ext cx="698489" cy="729501"/>
            </a:xfrm>
            <a:prstGeom prst="upArrowCallout">
              <a:avLst>
                <a:gd name="adj1" fmla="val 25000"/>
                <a:gd name="adj2" fmla="val 28186"/>
                <a:gd name="adj3" fmla="val 16855"/>
                <a:gd name="adj4" fmla="val 76542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59" name="Line 18">
              <a:extLst>
                <a:ext uri="{FF2B5EF4-FFF2-40B4-BE49-F238E27FC236}">
                  <a16:creationId xmlns:a16="http://schemas.microsoft.com/office/drawing/2014/main" id="{5AE7E974-9EAE-43B3-A906-0BA5827EF4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2577253"/>
              <a:ext cx="1079" cy="38984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0" name="AutoShape 19">
              <a:extLst>
                <a:ext uri="{FF2B5EF4-FFF2-40B4-BE49-F238E27FC236}">
                  <a16:creationId xmlns:a16="http://schemas.microsoft.com/office/drawing/2014/main" id="{3CDB881F-01A7-4E5D-B698-B2C50B7BC1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90474" y="3809539"/>
              <a:ext cx="702397" cy="730313"/>
            </a:xfrm>
            <a:prstGeom prst="flowChartDelay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1" name="Rectangle 20">
              <a:extLst>
                <a:ext uri="{FF2B5EF4-FFF2-40B4-BE49-F238E27FC236}">
                  <a16:creationId xmlns:a16="http://schemas.microsoft.com/office/drawing/2014/main" id="{92B73D3B-A294-496F-8EC0-D19600A35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764" y="3811563"/>
              <a:ext cx="1216829" cy="714900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2" name="Rectangle 21">
              <a:extLst>
                <a:ext uri="{FF2B5EF4-FFF2-40B4-BE49-F238E27FC236}">
                  <a16:creationId xmlns:a16="http://schemas.microsoft.com/office/drawing/2014/main" id="{3D3661C3-47F0-4BEB-A1A9-6798BE73F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9590" y="3252113"/>
              <a:ext cx="775924" cy="62537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kern="0" dirty="0">
                <a:solidFill>
                  <a:prstClr val="white"/>
                </a:solidFill>
              </a:endParaRPr>
            </a:p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63" name="Line 22">
              <a:extLst>
                <a:ext uri="{FF2B5EF4-FFF2-40B4-BE49-F238E27FC236}">
                  <a16:creationId xmlns:a16="http://schemas.microsoft.com/office/drawing/2014/main" id="{2E1DAA92-62FB-4C4D-B06A-3F906B76BE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764" y="4526463"/>
              <a:ext cx="121682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4" name="Line 23">
              <a:extLst>
                <a:ext uri="{FF2B5EF4-FFF2-40B4-BE49-F238E27FC236}">
                  <a16:creationId xmlns:a16="http://schemas.microsoft.com/office/drawing/2014/main" id="{8C5BD2C7-A9D7-48D9-9C6E-3180281B4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764" y="3811563"/>
              <a:ext cx="0" cy="714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5" name="AutoShape 26">
              <a:extLst>
                <a:ext uri="{FF2B5EF4-FFF2-40B4-BE49-F238E27FC236}">
                  <a16:creationId xmlns:a16="http://schemas.microsoft.com/office/drawing/2014/main" id="{B6173EEC-3A81-48AF-B25F-A6CAA1369F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572631" y="3811563"/>
              <a:ext cx="851133" cy="714900"/>
            </a:xfrm>
            <a:prstGeom prst="flowChartDelay">
              <a:avLst/>
            </a:prstGeom>
            <a:solidFill>
              <a:srgbClr val="FF898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6" name="Rectangle 27">
              <a:extLst>
                <a:ext uri="{FF2B5EF4-FFF2-40B4-BE49-F238E27FC236}">
                  <a16:creationId xmlns:a16="http://schemas.microsoft.com/office/drawing/2014/main" id="{C0FFF634-51DB-4D0F-A6B2-CC4AA8B43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3811563"/>
              <a:ext cx="414240" cy="389842"/>
            </a:xfrm>
            <a:prstGeom prst="rect">
              <a:avLst/>
            </a:prstGeom>
            <a:solidFill>
              <a:srgbClr val="FF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7" name="Rectangle 28">
              <a:extLst>
                <a:ext uri="{FF2B5EF4-FFF2-40B4-BE49-F238E27FC236}">
                  <a16:creationId xmlns:a16="http://schemas.microsoft.com/office/drawing/2014/main" id="{71F4EB64-36C0-445B-B03D-6BB22C5AF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3292153"/>
              <a:ext cx="730313" cy="51941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68" name="Line 29">
              <a:extLst>
                <a:ext uri="{FF2B5EF4-FFF2-40B4-BE49-F238E27FC236}">
                  <a16:creationId xmlns:a16="http://schemas.microsoft.com/office/drawing/2014/main" id="{53C55C15-985C-462D-8C4F-62A4BEAC7C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3811563"/>
              <a:ext cx="1079" cy="5307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9" name="Rectangle 31">
              <a:extLst>
                <a:ext uri="{FF2B5EF4-FFF2-40B4-BE49-F238E27FC236}">
                  <a16:creationId xmlns:a16="http://schemas.microsoft.com/office/drawing/2014/main" id="{8E7E6395-6ED1-4CE1-95BD-B8B0B31D6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045" y="2813659"/>
              <a:ext cx="182309" cy="182987"/>
            </a:xfrm>
            <a:prstGeom prst="rect">
              <a:avLst/>
            </a:prstGeom>
            <a:solidFill>
              <a:srgbClr val="CC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0" name="Line 32">
              <a:extLst>
                <a:ext uri="{FF2B5EF4-FFF2-40B4-BE49-F238E27FC236}">
                  <a16:creationId xmlns:a16="http://schemas.microsoft.com/office/drawing/2014/main" id="{81F6BA07-B457-4DCB-8547-385F470F8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3667" y="2836390"/>
              <a:ext cx="36461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1" name="AutoShape 34">
              <a:extLst>
                <a:ext uri="{FF2B5EF4-FFF2-40B4-BE49-F238E27FC236}">
                  <a16:creationId xmlns:a16="http://schemas.microsoft.com/office/drawing/2014/main" id="{05B7291C-72EC-4F69-9422-FC90C788F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179" y="2132856"/>
              <a:ext cx="974111" cy="703534"/>
            </a:xfrm>
            <a:prstGeom prst="flowChartDelay">
              <a:avLst/>
            </a:prstGeom>
            <a:solidFill>
              <a:srgbClr val="FF898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ES" sz="825" kern="0">
                <a:solidFill>
                  <a:prstClr val="white"/>
                </a:solidFill>
              </a:endParaRPr>
            </a:p>
          </p:txBody>
        </p:sp>
        <p:sp>
          <p:nvSpPr>
            <p:cNvPr id="172" name="AutoShape 35">
              <a:extLst>
                <a:ext uri="{FF2B5EF4-FFF2-40B4-BE49-F238E27FC236}">
                  <a16:creationId xmlns:a16="http://schemas.microsoft.com/office/drawing/2014/main" id="{49C28B43-55D9-423E-8438-3A97A62AA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2976" y="2132857"/>
              <a:ext cx="984897" cy="638749"/>
            </a:xfrm>
            <a:prstGeom prst="rightArrowCallout">
              <a:avLst>
                <a:gd name="adj1" fmla="val 25000"/>
                <a:gd name="adj2" fmla="val 25000"/>
                <a:gd name="adj3" fmla="val 22882"/>
                <a:gd name="adj4" fmla="val 74403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kern="0" dirty="0">
                <a:solidFill>
                  <a:prstClr val="white"/>
                </a:solidFill>
              </a:endParaRPr>
            </a:p>
          </p:txBody>
        </p:sp>
        <p:sp>
          <p:nvSpPr>
            <p:cNvPr id="173" name="Rectangle 36">
              <a:extLst>
                <a:ext uri="{FF2B5EF4-FFF2-40B4-BE49-F238E27FC236}">
                  <a16:creationId xmlns:a16="http://schemas.microsoft.com/office/drawing/2014/main" id="{17C0DD86-ABC2-4E8C-A356-96A88AC02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74" y="2511332"/>
              <a:ext cx="486516" cy="325058"/>
            </a:xfrm>
            <a:prstGeom prst="rect">
              <a:avLst/>
            </a:prstGeom>
            <a:solidFill>
              <a:srgbClr val="FF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4" name="AutoShape 38">
              <a:extLst>
                <a:ext uri="{FF2B5EF4-FFF2-40B4-BE49-F238E27FC236}">
                  <a16:creationId xmlns:a16="http://schemas.microsoft.com/office/drawing/2014/main" id="{CA545E0C-AA11-4915-B468-213357D81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5976" y="2813659"/>
              <a:ext cx="730313" cy="655822"/>
            </a:xfrm>
            <a:prstGeom prst="downArrowCallout">
              <a:avLst>
                <a:gd name="adj1" fmla="val 25825"/>
                <a:gd name="adj2" fmla="val 24746"/>
                <a:gd name="adj3" fmla="val 24745"/>
                <a:gd name="adj4" fmla="val 66667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  <a:p>
              <a:pPr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 useBgFill="1">
          <p:nvSpPr>
            <p:cNvPr id="175" name="AutoShape 39">
              <a:extLst>
                <a:ext uri="{FF2B5EF4-FFF2-40B4-BE49-F238E27FC236}">
                  <a16:creationId xmlns:a16="http://schemas.microsoft.com/office/drawing/2014/main" id="{D8FC9487-02F5-44E3-B265-43BAA29F6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2534" y="2771606"/>
              <a:ext cx="1093852" cy="1104741"/>
            </a:xfrm>
            <a:prstGeom prst="flowChartAlternateProcess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6" name="Line 40">
              <a:extLst>
                <a:ext uri="{FF2B5EF4-FFF2-40B4-BE49-F238E27FC236}">
                  <a16:creationId xmlns:a16="http://schemas.microsoft.com/office/drawing/2014/main" id="{F3F3B6AC-6625-4404-8F99-1C22F4EC8F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0787" y="2813659"/>
              <a:ext cx="970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cxnSp>
          <p:nvCxnSpPr>
            <p:cNvPr id="177" name="96 Conector recto">
              <a:extLst>
                <a:ext uri="{FF2B5EF4-FFF2-40B4-BE49-F238E27FC236}">
                  <a16:creationId xmlns:a16="http://schemas.microsoft.com/office/drawing/2014/main" id="{6E482017-1EB0-4A8E-84BF-F74CE2263C71}"/>
                </a:ext>
              </a:extLst>
            </p:cNvPr>
            <p:cNvCxnSpPr>
              <a:stCxn id="159" idx="0"/>
            </p:cNvCxnSpPr>
            <p:nvPr/>
          </p:nvCxnSpPr>
          <p:spPr>
            <a:xfrm flipH="1">
              <a:off x="3571875" y="2577253"/>
              <a:ext cx="756" cy="373206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78" name="97 Conector recto">
              <a:extLst>
                <a:ext uri="{FF2B5EF4-FFF2-40B4-BE49-F238E27FC236}">
                  <a16:creationId xmlns:a16="http://schemas.microsoft.com/office/drawing/2014/main" id="{E4C40F8D-84F5-44B9-B53A-47E37642CAF8}"/>
                </a:ext>
              </a:extLst>
            </p:cNvPr>
            <p:cNvCxnSpPr>
              <a:stCxn id="171" idx="0"/>
              <a:endCxn id="156" idx="2"/>
            </p:cNvCxnSpPr>
            <p:nvPr/>
          </p:nvCxnSpPr>
          <p:spPr>
            <a:xfrm flipH="1">
              <a:off x="3992804" y="2132856"/>
              <a:ext cx="1526431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grpSp>
          <p:nvGrpSpPr>
            <p:cNvPr id="179" name="98 Grupo">
              <a:extLst>
                <a:ext uri="{FF2B5EF4-FFF2-40B4-BE49-F238E27FC236}">
                  <a16:creationId xmlns:a16="http://schemas.microsoft.com/office/drawing/2014/main" id="{4C364964-4C47-457A-A03C-DB64E3E353A9}"/>
                </a:ext>
              </a:extLst>
            </p:cNvPr>
            <p:cNvGrpSpPr/>
            <p:nvPr/>
          </p:nvGrpSpPr>
          <p:grpSpPr>
            <a:xfrm>
              <a:off x="3491994" y="2239713"/>
              <a:ext cx="2590617" cy="4079486"/>
              <a:chOff x="3491994" y="2239713"/>
              <a:chExt cx="2590617" cy="4079486"/>
            </a:xfrm>
          </p:grpSpPr>
          <p:sp>
            <p:nvSpPr>
              <p:cNvPr id="182" name="Text Box 25">
                <a:extLst>
                  <a:ext uri="{FF2B5EF4-FFF2-40B4-BE49-F238E27FC236}">
                    <a16:creationId xmlns:a16="http://schemas.microsoft.com/office/drawing/2014/main" id="{AE6A944B-2AE9-46EB-942B-D08C339AFA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9056" y="4019819"/>
                <a:ext cx="1405197" cy="4427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617220">
                  <a:defRPr/>
                </a:pPr>
                <a:r>
                  <a:rPr lang="en-US" sz="675" kern="0" dirty="0">
                    <a:solidFill>
                      <a:prstClr val="black"/>
                    </a:solidFill>
                  </a:rPr>
                  <a:t>INICIA NUEVO CICLO OPERACIONAL SE ANALIZAN PLANES Y EVALUAN PROGRESOS</a:t>
                </a:r>
              </a:p>
            </p:txBody>
          </p:sp>
          <p:sp>
            <p:nvSpPr>
              <p:cNvPr id="183" name="102 CuadroTexto">
                <a:extLst>
                  <a:ext uri="{FF2B5EF4-FFF2-40B4-BE49-F238E27FC236}">
                    <a16:creationId xmlns:a16="http://schemas.microsoft.com/office/drawing/2014/main" id="{4942DFD8-C268-41A3-96E4-9FD62D8A69F5}"/>
                  </a:ext>
                </a:extLst>
              </p:cNvPr>
              <p:cNvSpPr txBox="1"/>
              <p:nvPr/>
            </p:nvSpPr>
            <p:spPr>
              <a:xfrm>
                <a:off x="3612815" y="5445225"/>
                <a:ext cx="810950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RESPUESTA INICIAL Y VALORACION</a:t>
                </a:r>
              </a:p>
            </p:txBody>
          </p:sp>
          <p:sp>
            <p:nvSpPr>
              <p:cNvPr id="184" name="103 CuadroTexto">
                <a:extLst>
                  <a:ext uri="{FF2B5EF4-FFF2-40B4-BE49-F238E27FC236}">
                    <a16:creationId xmlns:a16="http://schemas.microsoft.com/office/drawing/2014/main" id="{E1834862-8018-4CB1-BDE4-BD42CC7537EF}"/>
                  </a:ext>
                </a:extLst>
              </p:cNvPr>
              <p:cNvSpPr txBox="1"/>
              <p:nvPr/>
            </p:nvSpPr>
            <p:spPr>
              <a:xfrm>
                <a:off x="3600984" y="6101741"/>
                <a:ext cx="810950" cy="217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INCIDENTE</a:t>
                </a:r>
              </a:p>
            </p:txBody>
          </p:sp>
          <p:sp>
            <p:nvSpPr>
              <p:cNvPr id="185" name="104 CuadroTexto">
                <a:extLst>
                  <a:ext uri="{FF2B5EF4-FFF2-40B4-BE49-F238E27FC236}">
                    <a16:creationId xmlns:a16="http://schemas.microsoft.com/office/drawing/2014/main" id="{3DD449AA-51B8-4486-A7F7-CA519810AC4B}"/>
                  </a:ext>
                </a:extLst>
              </p:cNvPr>
              <p:cNvSpPr txBox="1"/>
              <p:nvPr/>
            </p:nvSpPr>
            <p:spPr>
              <a:xfrm>
                <a:off x="3564635" y="5871452"/>
                <a:ext cx="838233" cy="217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NOTIFICACION</a:t>
                </a:r>
              </a:p>
            </p:txBody>
          </p:sp>
          <p:sp>
            <p:nvSpPr>
              <p:cNvPr id="186" name="105 CuadroTexto">
                <a:extLst>
                  <a:ext uri="{FF2B5EF4-FFF2-40B4-BE49-F238E27FC236}">
                    <a16:creationId xmlns:a16="http://schemas.microsoft.com/office/drawing/2014/main" id="{51923F57-44B3-4013-B2B4-D0E0087F8B37}"/>
                  </a:ext>
                </a:extLst>
              </p:cNvPr>
              <p:cNvSpPr txBox="1"/>
              <p:nvPr/>
            </p:nvSpPr>
            <p:spPr>
              <a:xfrm>
                <a:off x="3587329" y="4939302"/>
                <a:ext cx="810950" cy="562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INFORMATIVA DEL INCIDENTE</a:t>
                </a:r>
              </a:p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S.M.I. 201</a:t>
                </a:r>
              </a:p>
            </p:txBody>
          </p:sp>
          <p:sp>
            <p:nvSpPr>
              <p:cNvPr id="187" name="106 CuadroTexto">
                <a:extLst>
                  <a:ext uri="{FF2B5EF4-FFF2-40B4-BE49-F238E27FC236}">
                    <a16:creationId xmlns:a16="http://schemas.microsoft.com/office/drawing/2014/main" id="{A82AC4F7-A440-4507-B48A-88E7E8F944A3}"/>
                  </a:ext>
                </a:extLst>
              </p:cNvPr>
              <p:cNvSpPr txBox="1"/>
              <p:nvPr/>
            </p:nvSpPr>
            <p:spPr>
              <a:xfrm>
                <a:off x="3513723" y="4561119"/>
                <a:ext cx="985469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INICIAL DEL MANDO UNIFICADO</a:t>
                </a:r>
              </a:p>
            </p:txBody>
          </p:sp>
          <p:sp>
            <p:nvSpPr>
              <p:cNvPr id="188" name="107 CuadroTexto">
                <a:extLst>
                  <a:ext uri="{FF2B5EF4-FFF2-40B4-BE49-F238E27FC236}">
                    <a16:creationId xmlns:a16="http://schemas.microsoft.com/office/drawing/2014/main" id="{6B4B6ADB-878F-4058-8D9B-5CBA602CF91B}"/>
                  </a:ext>
                </a:extLst>
              </p:cNvPr>
              <p:cNvSpPr txBox="1"/>
              <p:nvPr/>
            </p:nvSpPr>
            <p:spPr>
              <a:xfrm>
                <a:off x="3600984" y="4036097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DE OBJETIVOS M.U/C.I./J-OPS.</a:t>
                </a:r>
              </a:p>
            </p:txBody>
          </p:sp>
          <p:sp>
            <p:nvSpPr>
              <p:cNvPr id="189" name="108 CuadroTexto">
                <a:extLst>
                  <a:ext uri="{FF2B5EF4-FFF2-40B4-BE49-F238E27FC236}">
                    <a16:creationId xmlns:a16="http://schemas.microsoft.com/office/drawing/2014/main" id="{25B206C0-7150-4925-A0D1-74CEC55B23DA}"/>
                  </a:ext>
                </a:extLst>
              </p:cNvPr>
              <p:cNvSpPr txBox="1"/>
              <p:nvPr/>
            </p:nvSpPr>
            <p:spPr>
              <a:xfrm>
                <a:off x="3491994" y="3367193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INFORMATIVA JEFES SECCION </a:t>
                </a:r>
              </a:p>
            </p:txBody>
          </p:sp>
          <p:sp>
            <p:nvSpPr>
              <p:cNvPr id="190" name="109 CuadroTexto">
                <a:extLst>
                  <a:ext uri="{FF2B5EF4-FFF2-40B4-BE49-F238E27FC236}">
                    <a16:creationId xmlns:a16="http://schemas.microsoft.com/office/drawing/2014/main" id="{697B14D3-4590-4ECB-8880-5DEA7DFD58F9}"/>
                  </a:ext>
                </a:extLst>
              </p:cNvPr>
              <p:cNvSpPr txBox="1"/>
              <p:nvPr/>
            </p:nvSpPr>
            <p:spPr>
              <a:xfrm>
                <a:off x="3491994" y="2784492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PREPARACION PARA LA REUNION DE TACTICAS</a:t>
                </a:r>
              </a:p>
            </p:txBody>
          </p:sp>
          <p:sp>
            <p:nvSpPr>
              <p:cNvPr id="191" name="110 CuadroTexto">
                <a:extLst>
                  <a:ext uri="{FF2B5EF4-FFF2-40B4-BE49-F238E27FC236}">
                    <a16:creationId xmlns:a16="http://schemas.microsoft.com/office/drawing/2014/main" id="{C7D8AFF4-3C9D-43D3-B87C-CA1BA8E656E9}"/>
                  </a:ext>
                </a:extLst>
              </p:cNvPr>
              <p:cNvSpPr txBox="1"/>
              <p:nvPr/>
            </p:nvSpPr>
            <p:spPr>
              <a:xfrm>
                <a:off x="3587863" y="2269127"/>
                <a:ext cx="810950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DE TACTICAS</a:t>
                </a:r>
              </a:p>
            </p:txBody>
          </p:sp>
          <p:sp>
            <p:nvSpPr>
              <p:cNvPr id="192" name="111 CuadroTexto">
                <a:extLst>
                  <a:ext uri="{FF2B5EF4-FFF2-40B4-BE49-F238E27FC236}">
                    <a16:creationId xmlns:a16="http://schemas.microsoft.com/office/drawing/2014/main" id="{992A0827-A6C6-4FD6-B593-21ADCAE2A133}"/>
                  </a:ext>
                </a:extLst>
              </p:cNvPr>
              <p:cNvSpPr txBox="1"/>
              <p:nvPr/>
            </p:nvSpPr>
            <p:spPr>
              <a:xfrm>
                <a:off x="4383985" y="2239713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PREPARACION PARA LA REUNION DE PLANEACION</a:t>
                </a:r>
              </a:p>
            </p:txBody>
          </p:sp>
          <p:sp>
            <p:nvSpPr>
              <p:cNvPr id="193" name="112 CuadroTexto">
                <a:extLst>
                  <a:ext uri="{FF2B5EF4-FFF2-40B4-BE49-F238E27FC236}">
                    <a16:creationId xmlns:a16="http://schemas.microsoft.com/office/drawing/2014/main" id="{9A9D3327-D622-4F05-901A-139966D821A0}"/>
                  </a:ext>
                </a:extLst>
              </p:cNvPr>
              <p:cNvSpPr txBox="1"/>
              <p:nvPr/>
            </p:nvSpPr>
            <p:spPr>
              <a:xfrm>
                <a:off x="5271661" y="2313731"/>
                <a:ext cx="810950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DE PLANEACION</a:t>
                </a:r>
              </a:p>
            </p:txBody>
          </p:sp>
          <p:sp>
            <p:nvSpPr>
              <p:cNvPr id="194" name="113 CuadroTexto">
                <a:extLst>
                  <a:ext uri="{FF2B5EF4-FFF2-40B4-BE49-F238E27FC236}">
                    <a16:creationId xmlns:a16="http://schemas.microsoft.com/office/drawing/2014/main" id="{7600DFB2-8144-4FF9-9B89-5845556D3293}"/>
                  </a:ext>
                </a:extLst>
              </p:cNvPr>
              <p:cNvSpPr txBox="1"/>
              <p:nvPr/>
            </p:nvSpPr>
            <p:spPr>
              <a:xfrm>
                <a:off x="5267542" y="2864439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PREPARACION Y APROBACION DEL P.A.I.</a:t>
                </a:r>
              </a:p>
            </p:txBody>
          </p:sp>
          <p:sp>
            <p:nvSpPr>
              <p:cNvPr id="195" name="114 CuadroTexto">
                <a:extLst>
                  <a:ext uri="{FF2B5EF4-FFF2-40B4-BE49-F238E27FC236}">
                    <a16:creationId xmlns:a16="http://schemas.microsoft.com/office/drawing/2014/main" id="{8F6E3B9C-4A09-4207-86ED-66F3907F5BF6}"/>
                  </a:ext>
                </a:extLst>
              </p:cNvPr>
              <p:cNvSpPr txBox="1"/>
              <p:nvPr/>
            </p:nvSpPr>
            <p:spPr>
              <a:xfrm>
                <a:off x="5259093" y="3372791"/>
                <a:ext cx="823518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INFORMATIVA DE OPERACIONES</a:t>
                </a:r>
              </a:p>
            </p:txBody>
          </p:sp>
          <p:cxnSp>
            <p:nvCxnSpPr>
              <p:cNvPr id="196" name="115 Conector recto">
                <a:extLst>
                  <a:ext uri="{FF2B5EF4-FFF2-40B4-BE49-F238E27FC236}">
                    <a16:creationId xmlns:a16="http://schemas.microsoft.com/office/drawing/2014/main" id="{214388D9-FFCA-4ACC-A66A-55B5C638EF18}"/>
                  </a:ext>
                </a:extLst>
              </p:cNvPr>
              <p:cNvCxnSpPr>
                <a:endCxn id="160" idx="0"/>
              </p:cNvCxnSpPr>
              <p:nvPr/>
            </p:nvCxnSpPr>
            <p:spPr>
              <a:xfrm>
                <a:off x="6005514" y="2435696"/>
                <a:ext cx="1315" cy="17390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cxnSp>
          <p:nvCxnSpPr>
            <p:cNvPr id="180" name="99 Conector recto">
              <a:extLst>
                <a:ext uri="{FF2B5EF4-FFF2-40B4-BE49-F238E27FC236}">
                  <a16:creationId xmlns:a16="http://schemas.microsoft.com/office/drawing/2014/main" id="{8FD410F5-B14E-44CF-B0F9-37C5A8625D07}"/>
                </a:ext>
              </a:extLst>
            </p:cNvPr>
            <p:cNvCxnSpPr>
              <a:stCxn id="160" idx="3"/>
            </p:cNvCxnSpPr>
            <p:nvPr/>
          </p:nvCxnSpPr>
          <p:spPr>
            <a:xfrm flipH="1">
              <a:off x="4421880" y="4525894"/>
              <a:ext cx="1219792" cy="569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81" name="100 Conector recto">
              <a:extLst>
                <a:ext uri="{FF2B5EF4-FFF2-40B4-BE49-F238E27FC236}">
                  <a16:creationId xmlns:a16="http://schemas.microsoft.com/office/drawing/2014/main" id="{E24AA698-2E33-4AF0-B828-8E930A429937}"/>
                </a:ext>
              </a:extLst>
            </p:cNvPr>
            <p:cNvCxnSpPr>
              <a:stCxn id="146" idx="3"/>
              <a:endCxn id="164" idx="1"/>
            </p:cNvCxnSpPr>
            <p:nvPr/>
          </p:nvCxnSpPr>
          <p:spPr>
            <a:xfrm flipV="1">
              <a:off x="4423764" y="4526463"/>
              <a:ext cx="1" cy="167906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cxnSp>
        <p:nvCxnSpPr>
          <p:cNvPr id="197" name="Conector recto 4">
            <a:extLst>
              <a:ext uri="{FF2B5EF4-FFF2-40B4-BE49-F238E27FC236}">
                <a16:creationId xmlns:a16="http://schemas.microsoft.com/office/drawing/2014/main" id="{B8B6EFC5-70E6-4839-B1CE-F5E175B9F511}"/>
              </a:ext>
            </a:extLst>
          </p:cNvPr>
          <p:cNvCxnSpPr>
            <a:cxnSpLocks/>
          </p:cNvCxnSpPr>
          <p:nvPr/>
        </p:nvCxnSpPr>
        <p:spPr>
          <a:xfrm flipH="1" flipV="1">
            <a:off x="7127001" y="1810390"/>
            <a:ext cx="892136" cy="55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CD73CD0B-6341-4E73-B61E-0D6C9A21E9F0}"/>
              </a:ext>
            </a:extLst>
          </p:cNvPr>
          <p:cNvSpPr txBox="1"/>
          <p:nvPr/>
        </p:nvSpPr>
        <p:spPr>
          <a:xfrm>
            <a:off x="6787798" y="5756601"/>
            <a:ext cx="3610743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b="1">
                <a:latin typeface="Montserrat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100" b="0" dirty="0"/>
              <a:t>Red: By the tutors</a:t>
            </a:r>
          </a:p>
          <a:p>
            <a:pPr algn="l"/>
            <a:r>
              <a:rPr lang="en-US" sz="1100" b="0" dirty="0"/>
              <a:t>Green: Independently</a:t>
            </a:r>
          </a:p>
          <a:p>
            <a:pPr algn="l"/>
            <a:r>
              <a:rPr lang="en-US" sz="1100" b="0" dirty="0"/>
              <a:t>Blue: By the students</a:t>
            </a:r>
            <a:endParaRPr lang="en-US" sz="1100" b="0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DD74BFD9-1FFE-41D9-9F49-EBAA8DE6F948}"/>
              </a:ext>
            </a:extLst>
          </p:cNvPr>
          <p:cNvSpPr txBox="1"/>
          <p:nvPr/>
        </p:nvSpPr>
        <p:spPr>
          <a:xfrm>
            <a:off x="8632447" y="4363744"/>
            <a:ext cx="3013789" cy="3000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b="1">
                <a:latin typeface="Montserrat"/>
                <a:cs typeface="Arial" panose="020B0604020202020204" pitchFamily="34" charset="0"/>
              </a:defRPr>
            </a:lvl1pPr>
          </a:lstStyle>
          <a:p>
            <a:pPr algn="l"/>
            <a:r>
              <a:rPr lang="es-MX" sz="1350" b="0" dirty="0" err="1"/>
              <a:t>Source</a:t>
            </a:r>
            <a:r>
              <a:rPr lang="es-MX" sz="1350" b="0" dirty="0"/>
              <a:t>: </a:t>
            </a:r>
            <a:r>
              <a:rPr lang="es-MX" sz="1350" b="0" dirty="0" smtClean="0"/>
              <a:t>ICS </a:t>
            </a:r>
            <a:r>
              <a:rPr lang="es-MX" sz="1350" b="0" dirty="0"/>
              <a:t>Manual 2014</a:t>
            </a:r>
          </a:p>
        </p:txBody>
      </p:sp>
      <p:sp>
        <p:nvSpPr>
          <p:cNvPr id="64" name="CuadroTexto 105">
            <a:extLst>
              <a:ext uri="{FF2B5EF4-FFF2-40B4-BE49-F238E27FC236}">
                <a16:creationId xmlns:a16="http://schemas.microsoft.com/office/drawing/2014/main" id="{9D646808-D34D-49BE-AAD3-675E3745A559}"/>
              </a:ext>
            </a:extLst>
          </p:cNvPr>
          <p:cNvSpPr txBox="1"/>
          <p:nvPr/>
        </p:nvSpPr>
        <p:spPr>
          <a:xfrm>
            <a:off x="6686156" y="1981518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10:30-11:30</a:t>
            </a:r>
          </a:p>
        </p:txBody>
      </p:sp>
      <p:cxnSp>
        <p:nvCxnSpPr>
          <p:cNvPr id="66" name="Conector recto 4">
            <a:extLst>
              <a:ext uri="{FF2B5EF4-FFF2-40B4-BE49-F238E27FC236}">
                <a16:creationId xmlns:a16="http://schemas.microsoft.com/office/drawing/2014/main" id="{23327B97-3A8A-4EAA-8B9A-41C5C8AD2F7D}"/>
              </a:ext>
            </a:extLst>
          </p:cNvPr>
          <p:cNvCxnSpPr/>
          <p:nvPr/>
        </p:nvCxnSpPr>
        <p:spPr>
          <a:xfrm flipH="1" flipV="1">
            <a:off x="7151076" y="2383057"/>
            <a:ext cx="425375" cy="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4">
            <a:extLst>
              <a:ext uri="{FF2B5EF4-FFF2-40B4-BE49-F238E27FC236}">
                <a16:creationId xmlns:a16="http://schemas.microsoft.com/office/drawing/2014/main" id="{E9AAEF13-6194-4F66-8CF8-07F6BEE455FE}"/>
              </a:ext>
            </a:extLst>
          </p:cNvPr>
          <p:cNvCxnSpPr/>
          <p:nvPr/>
        </p:nvCxnSpPr>
        <p:spPr>
          <a:xfrm flipH="1" flipV="1">
            <a:off x="7176465" y="2874869"/>
            <a:ext cx="425375" cy="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CuadroTexto 105">
            <a:extLst>
              <a:ext uri="{FF2B5EF4-FFF2-40B4-BE49-F238E27FC236}">
                <a16:creationId xmlns:a16="http://schemas.microsoft.com/office/drawing/2014/main" id="{8378327B-F2E0-4C95-8494-F5DFF55B768D}"/>
              </a:ext>
            </a:extLst>
          </p:cNvPr>
          <p:cNvSpPr txBox="1"/>
          <p:nvPr/>
        </p:nvSpPr>
        <p:spPr>
          <a:xfrm>
            <a:off x="6699149" y="2487651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09:30-10:30</a:t>
            </a:r>
          </a:p>
        </p:txBody>
      </p:sp>
      <p:cxnSp>
        <p:nvCxnSpPr>
          <p:cNvPr id="70" name="Conector recto 4">
            <a:extLst>
              <a:ext uri="{FF2B5EF4-FFF2-40B4-BE49-F238E27FC236}">
                <a16:creationId xmlns:a16="http://schemas.microsoft.com/office/drawing/2014/main" id="{266503BA-C5E1-41E0-BC1D-25909FFC81C9}"/>
              </a:ext>
            </a:extLst>
          </p:cNvPr>
          <p:cNvCxnSpPr>
            <a:cxnSpLocks/>
          </p:cNvCxnSpPr>
          <p:nvPr/>
        </p:nvCxnSpPr>
        <p:spPr>
          <a:xfrm flipV="1">
            <a:off x="8599239" y="1301395"/>
            <a:ext cx="0" cy="5089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ector recto 4">
            <a:extLst>
              <a:ext uri="{FF2B5EF4-FFF2-40B4-BE49-F238E27FC236}">
                <a16:creationId xmlns:a16="http://schemas.microsoft.com/office/drawing/2014/main" id="{0B9BAA52-27D1-4197-B6C7-CE8BCDFD6B46}"/>
              </a:ext>
            </a:extLst>
          </p:cNvPr>
          <p:cNvCxnSpPr>
            <a:cxnSpLocks/>
          </p:cNvCxnSpPr>
          <p:nvPr/>
        </p:nvCxnSpPr>
        <p:spPr>
          <a:xfrm flipV="1">
            <a:off x="9468962" y="1301394"/>
            <a:ext cx="0" cy="5089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ector recto 4">
            <a:extLst>
              <a:ext uri="{FF2B5EF4-FFF2-40B4-BE49-F238E27FC236}">
                <a16:creationId xmlns:a16="http://schemas.microsoft.com/office/drawing/2014/main" id="{EF357CA8-C2B2-4A9E-B9C3-CAB3DC652201}"/>
              </a:ext>
            </a:extLst>
          </p:cNvPr>
          <p:cNvCxnSpPr>
            <a:cxnSpLocks/>
          </p:cNvCxnSpPr>
          <p:nvPr/>
        </p:nvCxnSpPr>
        <p:spPr>
          <a:xfrm flipV="1">
            <a:off x="10505747" y="1301393"/>
            <a:ext cx="0" cy="8202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CuadroTexto 105">
            <a:extLst>
              <a:ext uri="{FF2B5EF4-FFF2-40B4-BE49-F238E27FC236}">
                <a16:creationId xmlns:a16="http://schemas.microsoft.com/office/drawing/2014/main" id="{ACBD5094-040D-4B70-8824-8FB7E1325850}"/>
              </a:ext>
            </a:extLst>
          </p:cNvPr>
          <p:cNvSpPr txBox="1"/>
          <p:nvPr/>
        </p:nvSpPr>
        <p:spPr>
          <a:xfrm>
            <a:off x="8648843" y="1225404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11:30-12:30</a:t>
            </a:r>
          </a:p>
        </p:txBody>
      </p:sp>
      <p:sp>
        <p:nvSpPr>
          <p:cNvPr id="77" name="CuadroTexto 105">
            <a:extLst>
              <a:ext uri="{FF2B5EF4-FFF2-40B4-BE49-F238E27FC236}">
                <a16:creationId xmlns:a16="http://schemas.microsoft.com/office/drawing/2014/main" id="{1B0B433E-E3BE-4D29-BA20-75B42008537E}"/>
              </a:ext>
            </a:extLst>
          </p:cNvPr>
          <p:cNvSpPr txBox="1"/>
          <p:nvPr/>
        </p:nvSpPr>
        <p:spPr>
          <a:xfrm>
            <a:off x="9619371" y="1209370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12:30-13:00</a:t>
            </a:r>
          </a:p>
        </p:txBody>
      </p:sp>
      <p:cxnSp>
        <p:nvCxnSpPr>
          <p:cNvPr id="78" name="Conector recto 4">
            <a:extLst>
              <a:ext uri="{FF2B5EF4-FFF2-40B4-BE49-F238E27FC236}">
                <a16:creationId xmlns:a16="http://schemas.microsoft.com/office/drawing/2014/main" id="{2652E862-3993-47F8-9500-014B33FF5FBC}"/>
              </a:ext>
            </a:extLst>
          </p:cNvPr>
          <p:cNvCxnSpPr/>
          <p:nvPr/>
        </p:nvCxnSpPr>
        <p:spPr>
          <a:xfrm flipH="1" flipV="1">
            <a:off x="9211560" y="2435094"/>
            <a:ext cx="425375" cy="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Conector recto 4">
            <a:extLst>
              <a:ext uri="{FF2B5EF4-FFF2-40B4-BE49-F238E27FC236}">
                <a16:creationId xmlns:a16="http://schemas.microsoft.com/office/drawing/2014/main" id="{DCAA0D1C-EE73-489F-AF69-28385152E508}"/>
              </a:ext>
            </a:extLst>
          </p:cNvPr>
          <p:cNvCxnSpPr/>
          <p:nvPr/>
        </p:nvCxnSpPr>
        <p:spPr>
          <a:xfrm flipH="1" flipV="1">
            <a:off x="9262952" y="2836234"/>
            <a:ext cx="425375" cy="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CuadroTexto 105">
            <a:extLst>
              <a:ext uri="{FF2B5EF4-FFF2-40B4-BE49-F238E27FC236}">
                <a16:creationId xmlns:a16="http://schemas.microsoft.com/office/drawing/2014/main" id="{F92769EE-B6B7-451A-8F9E-2EFD768F2015}"/>
              </a:ext>
            </a:extLst>
          </p:cNvPr>
          <p:cNvSpPr txBox="1"/>
          <p:nvPr/>
        </p:nvSpPr>
        <p:spPr>
          <a:xfrm>
            <a:off x="8680033" y="2547767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15:00-16:30</a:t>
            </a:r>
          </a:p>
        </p:txBody>
      </p:sp>
    </p:spTree>
    <p:extLst>
      <p:ext uri="{BB962C8B-B14F-4D97-AF65-F5344CB8AC3E}">
        <p14:creationId xmlns:p14="http://schemas.microsoft.com/office/powerpoint/2010/main" val="983841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8 Rectángulo">
            <a:extLst>
              <a:ext uri="{FF2B5EF4-FFF2-40B4-BE49-F238E27FC236}">
                <a16:creationId xmlns:a16="http://schemas.microsoft.com/office/drawing/2014/main" id="{FDF0B7E1-D637-4BE9-A588-0C5F654199D4}"/>
              </a:ext>
            </a:extLst>
          </p:cNvPr>
          <p:cNvSpPr/>
          <p:nvPr/>
        </p:nvSpPr>
        <p:spPr>
          <a:xfrm>
            <a:off x="3833770" y="400852"/>
            <a:ext cx="42086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500" b="1" dirty="0" smtClean="0">
                <a:latin typeface="Montserrat"/>
                <a:cs typeface="Arial" panose="020B0604020202020204" pitchFamily="34" charset="0"/>
              </a:rPr>
              <a:t>ACTIVITIES</a:t>
            </a:r>
          </a:p>
          <a:p>
            <a:pPr algn="ctr"/>
            <a:r>
              <a:rPr lang="es-MX" sz="1500" b="1" dirty="0" smtClean="0">
                <a:latin typeface="Montserrat"/>
                <a:cs typeface="Arial" panose="020B0604020202020204" pitchFamily="34" charset="0"/>
              </a:rPr>
              <a:t>DAY 3</a:t>
            </a:r>
          </a:p>
          <a:p>
            <a:pPr algn="ctr"/>
            <a:r>
              <a:rPr lang="es-MX" sz="1500" b="1" dirty="0" smtClean="0">
                <a:latin typeface="Montserrat"/>
                <a:cs typeface="Arial" panose="020B0604020202020204" pitchFamily="34" charset="0"/>
              </a:rPr>
              <a:t>17 JUNE 2021</a:t>
            </a:r>
            <a:endParaRPr lang="es-MX" sz="1500" b="1" dirty="0">
              <a:latin typeface="Montserrat"/>
              <a:cs typeface="Arial" panose="020B0604020202020204" pitchFamily="34" charset="0"/>
            </a:endParaRPr>
          </a:p>
        </p:txBody>
      </p:sp>
      <p:sp>
        <p:nvSpPr>
          <p:cNvPr id="142" name="13 CuadroTexto">
            <a:extLst>
              <a:ext uri="{FF2B5EF4-FFF2-40B4-BE49-F238E27FC236}">
                <a16:creationId xmlns:a16="http://schemas.microsoft.com/office/drawing/2014/main" id="{893E867A-0A45-4CB0-8340-AFA84E0407D9}"/>
              </a:ext>
            </a:extLst>
          </p:cNvPr>
          <p:cNvSpPr txBox="1"/>
          <p:nvPr/>
        </p:nvSpPr>
        <p:spPr>
          <a:xfrm>
            <a:off x="6590854" y="3858930"/>
            <a:ext cx="652714" cy="20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43" b="1" dirty="0">
                <a:solidFill>
                  <a:schemeClr val="bg1"/>
                </a:solidFill>
              </a:rPr>
              <a:t>09:30-10:00</a:t>
            </a:r>
          </a:p>
        </p:txBody>
      </p:sp>
      <p:graphicFrame>
        <p:nvGraphicFramePr>
          <p:cNvPr id="143" name="Tabla 31">
            <a:extLst>
              <a:ext uri="{FF2B5EF4-FFF2-40B4-BE49-F238E27FC236}">
                <a16:creationId xmlns:a16="http://schemas.microsoft.com/office/drawing/2014/main" id="{39D1BA0D-7512-40C0-BF38-F10A2B9F6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230054"/>
              </p:ext>
            </p:extLst>
          </p:nvPr>
        </p:nvGraphicFramePr>
        <p:xfrm>
          <a:off x="1764075" y="2050394"/>
          <a:ext cx="4493714" cy="27572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170">
                  <a:extLst>
                    <a:ext uri="{9D8B030D-6E8A-4147-A177-3AD203B41FA5}">
                      <a16:colId xmlns:a16="http://schemas.microsoft.com/office/drawing/2014/main" val="1877606844"/>
                    </a:ext>
                  </a:extLst>
                </a:gridCol>
                <a:gridCol w="1895735">
                  <a:extLst>
                    <a:ext uri="{9D8B030D-6E8A-4147-A177-3AD203B41FA5}">
                      <a16:colId xmlns:a16="http://schemas.microsoft.com/office/drawing/2014/main" val="862108386"/>
                    </a:ext>
                  </a:extLst>
                </a:gridCol>
                <a:gridCol w="1567809">
                  <a:extLst>
                    <a:ext uri="{9D8B030D-6E8A-4147-A177-3AD203B41FA5}">
                      <a16:colId xmlns:a16="http://schemas.microsoft.com/office/drawing/2014/main" val="2248124612"/>
                    </a:ext>
                  </a:extLst>
                </a:gridCol>
              </a:tblGrid>
              <a:tr h="22279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HORA</a:t>
                      </a:r>
                    </a:p>
                  </a:txBody>
                  <a:tcPr marL="61722" marR="61722" marT="30861" marB="3086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ACTIVIDAD</a:t>
                      </a:r>
                    </a:p>
                  </a:txBody>
                  <a:tcPr marL="61722" marR="61722" marT="30861" marB="3086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>
                          <a:latin typeface="Montserrat"/>
                          <a:cs typeface="Arial" pitchFamily="34" charset="0"/>
                        </a:rPr>
                        <a:t>LUGAR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/>
                </a:tc>
                <a:extLst>
                  <a:ext uri="{0D108BD9-81ED-4DB2-BD59-A6C34878D82A}">
                    <a16:rowId xmlns:a16="http://schemas.microsoft.com/office/drawing/2014/main" val="958063230"/>
                  </a:ext>
                </a:extLst>
              </a:tr>
              <a:tr h="747748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09:00-09:30</a:t>
                      </a: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33062" rtl="0" eaLnBrk="1" latinLnBrk="0" hangingPunct="1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FEEDBACK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57">
                <a:tc>
                  <a:txBody>
                    <a:bodyPr/>
                    <a:lstStyle/>
                    <a:p>
                      <a:pPr marL="0" marR="0" lvl="0" indent="0" algn="ctr" defTabSz="6330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09:30-10:30</a:t>
                      </a:r>
                    </a:p>
                    <a:p>
                      <a:pPr algn="ctr"/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33062" rtl="0" eaLnBrk="1" latinLnBrk="0" hangingPunct="1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INFORMATION MEETING ON OPERATIONS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532562"/>
                  </a:ext>
                </a:extLst>
              </a:tr>
              <a:tr h="241498">
                <a:tc>
                  <a:txBody>
                    <a:bodyPr/>
                    <a:lstStyle/>
                    <a:p>
                      <a:pPr marL="0" marR="0" lvl="0" indent="0" algn="ctr" defTabSz="6330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10:30-13:00</a:t>
                      </a:r>
                    </a:p>
                    <a:p>
                      <a:pPr algn="ctr"/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33062" rtl="0" eaLnBrk="1" latinLnBrk="0" hangingPunct="1"/>
                      <a:r>
                        <a:rPr lang="es-MX" sz="1100" b="0" kern="120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NEW OPERATIONAL</a:t>
                      </a:r>
                      <a:r>
                        <a:rPr lang="es-MX" sz="1100" b="0" kern="1200" baseline="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 CYCLE BEGINS</a:t>
                      </a:r>
                    </a:p>
                    <a:p>
                      <a:pPr marL="0" algn="ctr" defTabSz="633062" rtl="0" eaLnBrk="1" latinLnBrk="0" hangingPunct="1"/>
                      <a:r>
                        <a:rPr lang="es-MX" sz="1100" b="0" kern="1200" baseline="0" dirty="0" smtClean="0">
                          <a:solidFill>
                            <a:schemeClr val="dk1"/>
                          </a:solidFill>
                          <a:latin typeface="Montserrat"/>
                          <a:ea typeface="+mn-ea"/>
                          <a:cs typeface="Arial" pitchFamily="34" charset="0"/>
                        </a:rPr>
                        <a:t>WATCH TURNOVER</a:t>
                      </a:r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633062" rtl="0" eaLnBrk="1" latinLnBrk="0" hangingPunct="1"/>
                      <a:endParaRPr lang="es-MX" sz="1100" b="0" kern="1200" dirty="0">
                        <a:solidFill>
                          <a:schemeClr val="dk1"/>
                        </a:solidFill>
                        <a:latin typeface="Montserrat"/>
                        <a:ea typeface="+mn-ea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004841"/>
                  </a:ext>
                </a:extLst>
              </a:tr>
              <a:tr h="228847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13:00-14:30</a:t>
                      </a:r>
                    </a:p>
                  </a:txBody>
                  <a:tcPr marL="61722" marR="61722" marT="30861" marB="30861"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LUNCH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59543"/>
                  </a:ext>
                </a:extLst>
              </a:tr>
              <a:tr h="564642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Montserrat"/>
                          <a:cs typeface="Arial" pitchFamily="34" charset="0"/>
                        </a:rPr>
                        <a:t>14:30-17:00</a:t>
                      </a: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EXERCISE CONCLUDES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714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latin typeface="Montserrat"/>
                          <a:cs typeface="Arial" pitchFamily="34" charset="0"/>
                        </a:rPr>
                        <a:t>CONFERENCE ROOM</a:t>
                      </a:r>
                      <a:endParaRPr lang="es-MX" sz="1100" b="0" dirty="0">
                        <a:latin typeface="Montserrat"/>
                        <a:cs typeface="Arial" pitchFamily="34" charset="0"/>
                      </a:endParaRPr>
                    </a:p>
                  </a:txBody>
                  <a:tcPr marL="61722" marR="61722" marT="30861" marB="3086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4" name="63 Grupo">
            <a:extLst>
              <a:ext uri="{FF2B5EF4-FFF2-40B4-BE49-F238E27FC236}">
                <a16:creationId xmlns:a16="http://schemas.microsoft.com/office/drawing/2014/main" id="{6BF65C5E-690C-450E-B2D3-7B7A8158FF1B}"/>
              </a:ext>
            </a:extLst>
          </p:cNvPr>
          <p:cNvGrpSpPr/>
          <p:nvPr/>
        </p:nvGrpSpPr>
        <p:grpSpPr>
          <a:xfrm>
            <a:off x="6487819" y="1805440"/>
            <a:ext cx="3109199" cy="3777247"/>
            <a:chOff x="3491994" y="2132856"/>
            <a:chExt cx="2590617" cy="4186343"/>
          </a:xfrm>
        </p:grpSpPr>
        <p:sp>
          <p:nvSpPr>
            <p:cNvPr id="145" name="Rectangle 7">
              <a:extLst>
                <a:ext uri="{FF2B5EF4-FFF2-40B4-BE49-F238E27FC236}">
                  <a16:creationId xmlns:a16="http://schemas.microsoft.com/office/drawing/2014/main" id="{E859B5BD-6814-48F3-8B7D-21706E0BA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4969669"/>
              <a:ext cx="851133" cy="49104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92583"/>
            <a:lstStyle/>
            <a:p>
              <a:pPr algn="ctr" defTabSz="617220">
                <a:defRPr/>
              </a:pPr>
              <a:endParaRPr lang="en-US" sz="750" kern="0" dirty="0">
                <a:solidFill>
                  <a:prstClr val="black"/>
                </a:solidFill>
              </a:endParaRPr>
            </a:p>
          </p:txBody>
        </p:sp>
        <p:sp>
          <p:nvSpPr>
            <p:cNvPr id="146" name="Rectangle 4">
              <a:extLst>
                <a:ext uri="{FF2B5EF4-FFF2-40B4-BE49-F238E27FC236}">
                  <a16:creationId xmlns:a16="http://schemas.microsoft.com/office/drawing/2014/main" id="{64E37F06-4B7C-4933-B52D-46E6E285F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875" y="6101742"/>
              <a:ext cx="851889" cy="20757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92583" anchor="ctr"/>
            <a:lstStyle/>
            <a:p>
              <a:pPr algn="ctr" defTabSz="617220">
                <a:spcBef>
                  <a:spcPts val="608"/>
                </a:spcBef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47" name="Rectangle 3">
              <a:extLst>
                <a:ext uri="{FF2B5EF4-FFF2-40B4-BE49-F238E27FC236}">
                  <a16:creationId xmlns:a16="http://schemas.microsoft.com/office/drawing/2014/main" id="{FA540984-F2C6-4C91-BBAD-C646B4BD7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4205951"/>
              <a:ext cx="851133" cy="768318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825" b="1" strike="sngStrike" kern="0" dirty="0">
                <a:solidFill>
                  <a:prstClr val="white"/>
                </a:solidFill>
              </a:endParaRPr>
            </a:p>
          </p:txBody>
        </p:sp>
        <p:sp>
          <p:nvSpPr>
            <p:cNvPr id="148" name="Rectangle 5">
              <a:extLst>
                <a:ext uri="{FF2B5EF4-FFF2-40B4-BE49-F238E27FC236}">
                  <a16:creationId xmlns:a16="http://schemas.microsoft.com/office/drawing/2014/main" id="{D9F2E0CE-1291-4596-99C0-C39BCCB58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5788050"/>
              <a:ext cx="851133" cy="313692"/>
            </a:xfrm>
            <a:prstGeom prst="rect">
              <a:avLst/>
            </a:prstGeom>
            <a:solidFill>
              <a:srgbClr val="C7F2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92583"/>
            <a:lstStyle/>
            <a:p>
              <a:pPr algn="ctr" defTabSz="617220">
                <a:spcBef>
                  <a:spcPts val="608"/>
                </a:spcBef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49" name="Rectangle 6">
              <a:extLst>
                <a:ext uri="{FF2B5EF4-FFF2-40B4-BE49-F238E27FC236}">
                  <a16:creationId xmlns:a16="http://schemas.microsoft.com/office/drawing/2014/main" id="{6085C5B5-B6B0-429E-BAD5-F46EF298B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5460719"/>
              <a:ext cx="851133" cy="37734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61722"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50" name="Line 8">
              <a:extLst>
                <a:ext uri="{FF2B5EF4-FFF2-40B4-BE49-F238E27FC236}">
                  <a16:creationId xmlns:a16="http://schemas.microsoft.com/office/drawing/2014/main" id="{44CF5477-A466-4AC2-90E2-FB3109EE9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8327" y="3824065"/>
              <a:ext cx="0" cy="11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1" name="Line 9">
              <a:extLst>
                <a:ext uri="{FF2B5EF4-FFF2-40B4-BE49-F238E27FC236}">
                  <a16:creationId xmlns:a16="http://schemas.microsoft.com/office/drawing/2014/main" id="{5A47F599-C3BA-4134-84C5-99D26D3B5C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6290" y="2511332"/>
              <a:ext cx="0" cy="4932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2" name="Line 10">
              <a:extLst>
                <a:ext uri="{FF2B5EF4-FFF2-40B4-BE49-F238E27FC236}">
                  <a16:creationId xmlns:a16="http://schemas.microsoft.com/office/drawing/2014/main" id="{BB6B7649-7692-4A04-BC16-1D6242219A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764" y="3811563"/>
              <a:ext cx="0" cy="705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3" name="Line 11">
              <a:extLst>
                <a:ext uri="{FF2B5EF4-FFF2-40B4-BE49-F238E27FC236}">
                  <a16:creationId xmlns:a16="http://schemas.microsoft.com/office/drawing/2014/main" id="{08772AD0-ACF3-4DCE-B892-6A72F64CFE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3876347"/>
              <a:ext cx="851133" cy="11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4" name="Line 12">
              <a:extLst>
                <a:ext uri="{FF2B5EF4-FFF2-40B4-BE49-F238E27FC236}">
                  <a16:creationId xmlns:a16="http://schemas.microsoft.com/office/drawing/2014/main" id="{5F1667C1-D1C5-4EC7-A6AC-15795B9AF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2179" y="2187411"/>
              <a:ext cx="5480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5" name="Line 13">
              <a:extLst>
                <a:ext uri="{FF2B5EF4-FFF2-40B4-BE49-F238E27FC236}">
                  <a16:creationId xmlns:a16="http://schemas.microsoft.com/office/drawing/2014/main" id="{493AC5E4-0E65-4733-B9A7-51FE09BDDB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3876347"/>
              <a:ext cx="1079" cy="5137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6" name="AutoShape 15">
              <a:extLst>
                <a:ext uri="{FF2B5EF4-FFF2-40B4-BE49-F238E27FC236}">
                  <a16:creationId xmlns:a16="http://schemas.microsoft.com/office/drawing/2014/main" id="{987134D4-58B8-4C5F-96A4-361437A881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572631" y="2132856"/>
              <a:ext cx="840346" cy="772296"/>
            </a:xfrm>
            <a:prstGeom prst="flowChartDelay">
              <a:avLst/>
            </a:prstGeom>
            <a:solidFill>
              <a:srgbClr val="FF898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617220">
                <a:spcBef>
                  <a:spcPts val="405"/>
                </a:spcBef>
                <a:defRPr/>
              </a:pPr>
              <a:endParaRPr lang="es-ES" sz="825" kern="0">
                <a:solidFill>
                  <a:prstClr val="white"/>
                </a:solidFill>
              </a:endParaRPr>
            </a:p>
          </p:txBody>
        </p:sp>
        <p:sp>
          <p:nvSpPr>
            <p:cNvPr id="157" name="Rectangle 16">
              <a:extLst>
                <a:ext uri="{FF2B5EF4-FFF2-40B4-BE49-F238E27FC236}">
                  <a16:creationId xmlns:a16="http://schemas.microsoft.com/office/drawing/2014/main" id="{B5ED1FE8-3840-49DF-9F88-A96C84EB1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2577253"/>
              <a:ext cx="426106" cy="389842"/>
            </a:xfrm>
            <a:prstGeom prst="rect">
              <a:avLst/>
            </a:prstGeom>
            <a:solidFill>
              <a:srgbClr val="FF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58" name="AutoShape 17">
              <a:extLst>
                <a:ext uri="{FF2B5EF4-FFF2-40B4-BE49-F238E27FC236}">
                  <a16:creationId xmlns:a16="http://schemas.microsoft.com/office/drawing/2014/main" id="{B14051C5-22DC-4372-B4A1-05B114087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3710" y="2577253"/>
              <a:ext cx="698489" cy="729501"/>
            </a:xfrm>
            <a:prstGeom prst="upArrowCallout">
              <a:avLst>
                <a:gd name="adj1" fmla="val 25000"/>
                <a:gd name="adj2" fmla="val 28186"/>
                <a:gd name="adj3" fmla="val 16855"/>
                <a:gd name="adj4" fmla="val 76542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59" name="Line 18">
              <a:extLst>
                <a:ext uri="{FF2B5EF4-FFF2-40B4-BE49-F238E27FC236}">
                  <a16:creationId xmlns:a16="http://schemas.microsoft.com/office/drawing/2014/main" id="{5AE7E974-9EAE-43B3-A906-0BA5827EF4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2577253"/>
              <a:ext cx="1079" cy="38984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0" name="AutoShape 19">
              <a:extLst>
                <a:ext uri="{FF2B5EF4-FFF2-40B4-BE49-F238E27FC236}">
                  <a16:creationId xmlns:a16="http://schemas.microsoft.com/office/drawing/2014/main" id="{3CDB881F-01A7-4E5D-B698-B2C50B7BC1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90474" y="3809539"/>
              <a:ext cx="702397" cy="730313"/>
            </a:xfrm>
            <a:prstGeom prst="flowChartDelay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1" name="Rectangle 20">
              <a:extLst>
                <a:ext uri="{FF2B5EF4-FFF2-40B4-BE49-F238E27FC236}">
                  <a16:creationId xmlns:a16="http://schemas.microsoft.com/office/drawing/2014/main" id="{92B73D3B-A294-496F-8EC0-D19600A35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764" y="3811563"/>
              <a:ext cx="1216829" cy="714900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2" name="Rectangle 21">
              <a:extLst>
                <a:ext uri="{FF2B5EF4-FFF2-40B4-BE49-F238E27FC236}">
                  <a16:creationId xmlns:a16="http://schemas.microsoft.com/office/drawing/2014/main" id="{3D3661C3-47F0-4BEB-A1A9-6798BE73F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9590" y="3252113"/>
              <a:ext cx="775924" cy="62537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kern="0" dirty="0">
                <a:solidFill>
                  <a:prstClr val="white"/>
                </a:solidFill>
              </a:endParaRPr>
            </a:p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63" name="Line 22">
              <a:extLst>
                <a:ext uri="{FF2B5EF4-FFF2-40B4-BE49-F238E27FC236}">
                  <a16:creationId xmlns:a16="http://schemas.microsoft.com/office/drawing/2014/main" id="{2E1DAA92-62FB-4C4D-B06A-3F906B76BE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764" y="4526463"/>
              <a:ext cx="121682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4" name="Line 23">
              <a:extLst>
                <a:ext uri="{FF2B5EF4-FFF2-40B4-BE49-F238E27FC236}">
                  <a16:creationId xmlns:a16="http://schemas.microsoft.com/office/drawing/2014/main" id="{8C5BD2C7-A9D7-48D9-9C6E-3180281B4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764" y="3811563"/>
              <a:ext cx="0" cy="714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5" name="AutoShape 26">
              <a:extLst>
                <a:ext uri="{FF2B5EF4-FFF2-40B4-BE49-F238E27FC236}">
                  <a16:creationId xmlns:a16="http://schemas.microsoft.com/office/drawing/2014/main" id="{B6173EEC-3A81-48AF-B25F-A6CAA1369F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572631" y="3811563"/>
              <a:ext cx="851133" cy="714900"/>
            </a:xfrm>
            <a:prstGeom prst="flowChartDelay">
              <a:avLst/>
            </a:prstGeom>
            <a:solidFill>
              <a:srgbClr val="FF898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6" name="Rectangle 27">
              <a:extLst>
                <a:ext uri="{FF2B5EF4-FFF2-40B4-BE49-F238E27FC236}">
                  <a16:creationId xmlns:a16="http://schemas.microsoft.com/office/drawing/2014/main" id="{C0FFF634-51DB-4D0F-A6B2-CC4AA8B43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3811563"/>
              <a:ext cx="414240" cy="389842"/>
            </a:xfrm>
            <a:prstGeom prst="rect">
              <a:avLst/>
            </a:prstGeom>
            <a:solidFill>
              <a:srgbClr val="FF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7" name="Rectangle 28">
              <a:extLst>
                <a:ext uri="{FF2B5EF4-FFF2-40B4-BE49-F238E27FC236}">
                  <a16:creationId xmlns:a16="http://schemas.microsoft.com/office/drawing/2014/main" id="{71F4EB64-36C0-445B-B03D-6BB22C5AF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631" y="3292153"/>
              <a:ext cx="730313" cy="51941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68" name="Line 29">
              <a:extLst>
                <a:ext uri="{FF2B5EF4-FFF2-40B4-BE49-F238E27FC236}">
                  <a16:creationId xmlns:a16="http://schemas.microsoft.com/office/drawing/2014/main" id="{53C55C15-985C-462D-8C4F-62A4BEAC7C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631" y="3811563"/>
              <a:ext cx="1079" cy="5307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69" name="Rectangle 31">
              <a:extLst>
                <a:ext uri="{FF2B5EF4-FFF2-40B4-BE49-F238E27FC236}">
                  <a16:creationId xmlns:a16="http://schemas.microsoft.com/office/drawing/2014/main" id="{8E7E6395-6ED1-4CE1-95BD-B8B0B31D6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045" y="2813659"/>
              <a:ext cx="182309" cy="182987"/>
            </a:xfrm>
            <a:prstGeom prst="rect">
              <a:avLst/>
            </a:prstGeom>
            <a:solidFill>
              <a:srgbClr val="CC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0" name="Line 32">
              <a:extLst>
                <a:ext uri="{FF2B5EF4-FFF2-40B4-BE49-F238E27FC236}">
                  <a16:creationId xmlns:a16="http://schemas.microsoft.com/office/drawing/2014/main" id="{81F6BA07-B457-4DCB-8547-385F470F8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3667" y="2836390"/>
              <a:ext cx="36461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1" name="AutoShape 34">
              <a:extLst>
                <a:ext uri="{FF2B5EF4-FFF2-40B4-BE49-F238E27FC236}">
                  <a16:creationId xmlns:a16="http://schemas.microsoft.com/office/drawing/2014/main" id="{05B7291C-72EC-4F69-9422-FC90C788F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179" y="2132856"/>
              <a:ext cx="974111" cy="703534"/>
            </a:xfrm>
            <a:prstGeom prst="flowChartDelay">
              <a:avLst/>
            </a:prstGeom>
            <a:solidFill>
              <a:srgbClr val="FF898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ES" sz="825" kern="0">
                <a:solidFill>
                  <a:prstClr val="white"/>
                </a:solidFill>
              </a:endParaRPr>
            </a:p>
          </p:txBody>
        </p:sp>
        <p:sp>
          <p:nvSpPr>
            <p:cNvPr id="172" name="AutoShape 35">
              <a:extLst>
                <a:ext uri="{FF2B5EF4-FFF2-40B4-BE49-F238E27FC236}">
                  <a16:creationId xmlns:a16="http://schemas.microsoft.com/office/drawing/2014/main" id="{49C28B43-55D9-423E-8438-3A97A62AA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2976" y="2132857"/>
              <a:ext cx="984897" cy="638749"/>
            </a:xfrm>
            <a:prstGeom prst="rightArrowCallout">
              <a:avLst>
                <a:gd name="adj1" fmla="val 25000"/>
                <a:gd name="adj2" fmla="val 25000"/>
                <a:gd name="adj3" fmla="val 22882"/>
                <a:gd name="adj4" fmla="val 74403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kern="0" dirty="0">
                <a:solidFill>
                  <a:prstClr val="white"/>
                </a:solidFill>
              </a:endParaRPr>
            </a:p>
          </p:txBody>
        </p:sp>
        <p:sp>
          <p:nvSpPr>
            <p:cNvPr id="173" name="Rectangle 36">
              <a:extLst>
                <a:ext uri="{FF2B5EF4-FFF2-40B4-BE49-F238E27FC236}">
                  <a16:creationId xmlns:a16="http://schemas.microsoft.com/office/drawing/2014/main" id="{17C0DD86-ABC2-4E8C-A356-96A88AC02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74" y="2511332"/>
              <a:ext cx="486516" cy="325058"/>
            </a:xfrm>
            <a:prstGeom prst="rect">
              <a:avLst/>
            </a:prstGeom>
            <a:solidFill>
              <a:srgbClr val="FF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4" name="AutoShape 38">
              <a:extLst>
                <a:ext uri="{FF2B5EF4-FFF2-40B4-BE49-F238E27FC236}">
                  <a16:creationId xmlns:a16="http://schemas.microsoft.com/office/drawing/2014/main" id="{CA545E0C-AA11-4915-B468-213357D81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5976" y="2813659"/>
              <a:ext cx="730313" cy="655822"/>
            </a:xfrm>
            <a:prstGeom prst="downArrowCallout">
              <a:avLst>
                <a:gd name="adj1" fmla="val 25825"/>
                <a:gd name="adj2" fmla="val 24746"/>
                <a:gd name="adj3" fmla="val 24745"/>
                <a:gd name="adj4" fmla="val 66667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  <a:p>
              <a:pPr defTabSz="617220">
                <a:defRPr/>
              </a:pPr>
              <a:endParaRPr lang="en-US" sz="750" b="1" kern="0" dirty="0">
                <a:solidFill>
                  <a:prstClr val="white"/>
                </a:solidFill>
              </a:endParaRPr>
            </a:p>
          </p:txBody>
        </p:sp>
        <p:sp useBgFill="1">
          <p:nvSpPr>
            <p:cNvPr id="175" name="AutoShape 39">
              <a:extLst>
                <a:ext uri="{FF2B5EF4-FFF2-40B4-BE49-F238E27FC236}">
                  <a16:creationId xmlns:a16="http://schemas.microsoft.com/office/drawing/2014/main" id="{D8FC9487-02F5-44E3-B265-43BAA29F6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2534" y="2771606"/>
              <a:ext cx="1093852" cy="1104741"/>
            </a:xfrm>
            <a:prstGeom prst="flowChartAlternateProcess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sp>
          <p:nvSpPr>
            <p:cNvPr id="176" name="Line 40">
              <a:extLst>
                <a:ext uri="{FF2B5EF4-FFF2-40B4-BE49-F238E27FC236}">
                  <a16:creationId xmlns:a16="http://schemas.microsoft.com/office/drawing/2014/main" id="{F3F3B6AC-6625-4404-8F99-1C22F4EC8F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0787" y="2813659"/>
              <a:ext cx="970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617220">
                <a:defRPr/>
              </a:pPr>
              <a:endParaRPr lang="es-MX" sz="825" kern="0">
                <a:solidFill>
                  <a:prstClr val="white"/>
                </a:solidFill>
              </a:endParaRPr>
            </a:p>
          </p:txBody>
        </p:sp>
        <p:cxnSp>
          <p:nvCxnSpPr>
            <p:cNvPr id="177" name="96 Conector recto">
              <a:extLst>
                <a:ext uri="{FF2B5EF4-FFF2-40B4-BE49-F238E27FC236}">
                  <a16:creationId xmlns:a16="http://schemas.microsoft.com/office/drawing/2014/main" id="{6E482017-1EB0-4A8E-84BF-F74CE2263C71}"/>
                </a:ext>
              </a:extLst>
            </p:cNvPr>
            <p:cNvCxnSpPr>
              <a:stCxn id="159" idx="0"/>
            </p:cNvCxnSpPr>
            <p:nvPr/>
          </p:nvCxnSpPr>
          <p:spPr>
            <a:xfrm flipH="1">
              <a:off x="3571875" y="2577253"/>
              <a:ext cx="756" cy="373206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78" name="97 Conector recto">
              <a:extLst>
                <a:ext uri="{FF2B5EF4-FFF2-40B4-BE49-F238E27FC236}">
                  <a16:creationId xmlns:a16="http://schemas.microsoft.com/office/drawing/2014/main" id="{E4C40F8D-84F5-44B9-B53A-47E37642CAF8}"/>
                </a:ext>
              </a:extLst>
            </p:cNvPr>
            <p:cNvCxnSpPr>
              <a:stCxn id="171" idx="0"/>
              <a:endCxn id="156" idx="2"/>
            </p:cNvCxnSpPr>
            <p:nvPr/>
          </p:nvCxnSpPr>
          <p:spPr>
            <a:xfrm flipH="1">
              <a:off x="3992804" y="2132856"/>
              <a:ext cx="1526431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grpSp>
          <p:nvGrpSpPr>
            <p:cNvPr id="179" name="98 Grupo">
              <a:extLst>
                <a:ext uri="{FF2B5EF4-FFF2-40B4-BE49-F238E27FC236}">
                  <a16:creationId xmlns:a16="http://schemas.microsoft.com/office/drawing/2014/main" id="{4C364964-4C47-457A-A03C-DB64E3E353A9}"/>
                </a:ext>
              </a:extLst>
            </p:cNvPr>
            <p:cNvGrpSpPr/>
            <p:nvPr/>
          </p:nvGrpSpPr>
          <p:grpSpPr>
            <a:xfrm>
              <a:off x="3491994" y="2239713"/>
              <a:ext cx="2590617" cy="4079486"/>
              <a:chOff x="3491994" y="2239713"/>
              <a:chExt cx="2590617" cy="4079486"/>
            </a:xfrm>
          </p:grpSpPr>
          <p:sp>
            <p:nvSpPr>
              <p:cNvPr id="182" name="Text Box 25">
                <a:extLst>
                  <a:ext uri="{FF2B5EF4-FFF2-40B4-BE49-F238E27FC236}">
                    <a16:creationId xmlns:a16="http://schemas.microsoft.com/office/drawing/2014/main" id="{AE6A944B-2AE9-46EB-942B-D08C339AFA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9056" y="4019819"/>
                <a:ext cx="1405197" cy="4427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617220">
                  <a:defRPr/>
                </a:pPr>
                <a:r>
                  <a:rPr lang="en-US" sz="675" kern="0" dirty="0">
                    <a:solidFill>
                      <a:prstClr val="black"/>
                    </a:solidFill>
                  </a:rPr>
                  <a:t>INICIA NUEVO CICLO OPERACIONAL SE ANALIZAN PLANES Y EVALUAN PROGRESOS</a:t>
                </a:r>
              </a:p>
            </p:txBody>
          </p:sp>
          <p:sp>
            <p:nvSpPr>
              <p:cNvPr id="183" name="102 CuadroTexto">
                <a:extLst>
                  <a:ext uri="{FF2B5EF4-FFF2-40B4-BE49-F238E27FC236}">
                    <a16:creationId xmlns:a16="http://schemas.microsoft.com/office/drawing/2014/main" id="{4942DFD8-C268-41A3-96E4-9FD62D8A69F5}"/>
                  </a:ext>
                </a:extLst>
              </p:cNvPr>
              <p:cNvSpPr txBox="1"/>
              <p:nvPr/>
            </p:nvSpPr>
            <p:spPr>
              <a:xfrm>
                <a:off x="3612815" y="5445225"/>
                <a:ext cx="810950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RESPUESTA INICIAL Y VALORACION</a:t>
                </a:r>
              </a:p>
            </p:txBody>
          </p:sp>
          <p:sp>
            <p:nvSpPr>
              <p:cNvPr id="184" name="103 CuadroTexto">
                <a:extLst>
                  <a:ext uri="{FF2B5EF4-FFF2-40B4-BE49-F238E27FC236}">
                    <a16:creationId xmlns:a16="http://schemas.microsoft.com/office/drawing/2014/main" id="{E1834862-8018-4CB1-BDE4-BD42CC7537EF}"/>
                  </a:ext>
                </a:extLst>
              </p:cNvPr>
              <p:cNvSpPr txBox="1"/>
              <p:nvPr/>
            </p:nvSpPr>
            <p:spPr>
              <a:xfrm>
                <a:off x="3600984" y="6101741"/>
                <a:ext cx="810950" cy="217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INCIDENTE</a:t>
                </a:r>
              </a:p>
            </p:txBody>
          </p:sp>
          <p:sp>
            <p:nvSpPr>
              <p:cNvPr id="185" name="104 CuadroTexto">
                <a:extLst>
                  <a:ext uri="{FF2B5EF4-FFF2-40B4-BE49-F238E27FC236}">
                    <a16:creationId xmlns:a16="http://schemas.microsoft.com/office/drawing/2014/main" id="{3DD449AA-51B8-4486-A7F7-CA519810AC4B}"/>
                  </a:ext>
                </a:extLst>
              </p:cNvPr>
              <p:cNvSpPr txBox="1"/>
              <p:nvPr/>
            </p:nvSpPr>
            <p:spPr>
              <a:xfrm>
                <a:off x="3564635" y="5871452"/>
                <a:ext cx="838233" cy="217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NOTIFICACION</a:t>
                </a:r>
              </a:p>
            </p:txBody>
          </p:sp>
          <p:sp>
            <p:nvSpPr>
              <p:cNvPr id="186" name="105 CuadroTexto">
                <a:extLst>
                  <a:ext uri="{FF2B5EF4-FFF2-40B4-BE49-F238E27FC236}">
                    <a16:creationId xmlns:a16="http://schemas.microsoft.com/office/drawing/2014/main" id="{51923F57-44B3-4013-B2B4-D0E0087F8B37}"/>
                  </a:ext>
                </a:extLst>
              </p:cNvPr>
              <p:cNvSpPr txBox="1"/>
              <p:nvPr/>
            </p:nvSpPr>
            <p:spPr>
              <a:xfrm>
                <a:off x="3587329" y="4939302"/>
                <a:ext cx="810950" cy="562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INFORMATIVA DEL INCIDENTE</a:t>
                </a:r>
              </a:p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S.M.I. 201</a:t>
                </a:r>
              </a:p>
            </p:txBody>
          </p:sp>
          <p:sp>
            <p:nvSpPr>
              <p:cNvPr id="187" name="106 CuadroTexto">
                <a:extLst>
                  <a:ext uri="{FF2B5EF4-FFF2-40B4-BE49-F238E27FC236}">
                    <a16:creationId xmlns:a16="http://schemas.microsoft.com/office/drawing/2014/main" id="{A82AC4F7-A440-4507-B48A-88E7E8F944A3}"/>
                  </a:ext>
                </a:extLst>
              </p:cNvPr>
              <p:cNvSpPr txBox="1"/>
              <p:nvPr/>
            </p:nvSpPr>
            <p:spPr>
              <a:xfrm>
                <a:off x="3513723" y="4561119"/>
                <a:ext cx="985469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INICIAL DEL MANDO UNIFICADO</a:t>
                </a:r>
              </a:p>
            </p:txBody>
          </p:sp>
          <p:sp>
            <p:nvSpPr>
              <p:cNvPr id="188" name="107 CuadroTexto">
                <a:extLst>
                  <a:ext uri="{FF2B5EF4-FFF2-40B4-BE49-F238E27FC236}">
                    <a16:creationId xmlns:a16="http://schemas.microsoft.com/office/drawing/2014/main" id="{6B4B6ADB-878F-4058-8D9B-5CBA602CF91B}"/>
                  </a:ext>
                </a:extLst>
              </p:cNvPr>
              <p:cNvSpPr txBox="1"/>
              <p:nvPr/>
            </p:nvSpPr>
            <p:spPr>
              <a:xfrm>
                <a:off x="3600984" y="4036097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DE OBJETIVOS M.U/C.I./J-OPS.</a:t>
                </a:r>
              </a:p>
            </p:txBody>
          </p:sp>
          <p:sp>
            <p:nvSpPr>
              <p:cNvPr id="189" name="108 CuadroTexto">
                <a:extLst>
                  <a:ext uri="{FF2B5EF4-FFF2-40B4-BE49-F238E27FC236}">
                    <a16:creationId xmlns:a16="http://schemas.microsoft.com/office/drawing/2014/main" id="{25B206C0-7150-4925-A0D1-74CEC55B23DA}"/>
                  </a:ext>
                </a:extLst>
              </p:cNvPr>
              <p:cNvSpPr txBox="1"/>
              <p:nvPr/>
            </p:nvSpPr>
            <p:spPr>
              <a:xfrm>
                <a:off x="3491994" y="3367193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INFORMATIVA JEFES SECCION </a:t>
                </a:r>
              </a:p>
            </p:txBody>
          </p:sp>
          <p:sp>
            <p:nvSpPr>
              <p:cNvPr id="190" name="109 CuadroTexto">
                <a:extLst>
                  <a:ext uri="{FF2B5EF4-FFF2-40B4-BE49-F238E27FC236}">
                    <a16:creationId xmlns:a16="http://schemas.microsoft.com/office/drawing/2014/main" id="{697B14D3-4590-4ECB-8880-5DEA7DFD58F9}"/>
                  </a:ext>
                </a:extLst>
              </p:cNvPr>
              <p:cNvSpPr txBox="1"/>
              <p:nvPr/>
            </p:nvSpPr>
            <p:spPr>
              <a:xfrm>
                <a:off x="3491994" y="2784492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PREPARACION PARA LA REUNION DE TACTICAS</a:t>
                </a:r>
              </a:p>
            </p:txBody>
          </p:sp>
          <p:sp>
            <p:nvSpPr>
              <p:cNvPr id="191" name="110 CuadroTexto">
                <a:extLst>
                  <a:ext uri="{FF2B5EF4-FFF2-40B4-BE49-F238E27FC236}">
                    <a16:creationId xmlns:a16="http://schemas.microsoft.com/office/drawing/2014/main" id="{C7D8AFF4-3C9D-43D3-B87C-CA1BA8E656E9}"/>
                  </a:ext>
                </a:extLst>
              </p:cNvPr>
              <p:cNvSpPr txBox="1"/>
              <p:nvPr/>
            </p:nvSpPr>
            <p:spPr>
              <a:xfrm>
                <a:off x="3587863" y="2269127"/>
                <a:ext cx="810950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DE TACTICAS</a:t>
                </a:r>
              </a:p>
            </p:txBody>
          </p:sp>
          <p:sp>
            <p:nvSpPr>
              <p:cNvPr id="192" name="111 CuadroTexto">
                <a:extLst>
                  <a:ext uri="{FF2B5EF4-FFF2-40B4-BE49-F238E27FC236}">
                    <a16:creationId xmlns:a16="http://schemas.microsoft.com/office/drawing/2014/main" id="{992A0827-A6C6-4FD6-B593-21ADCAE2A133}"/>
                  </a:ext>
                </a:extLst>
              </p:cNvPr>
              <p:cNvSpPr txBox="1"/>
              <p:nvPr/>
            </p:nvSpPr>
            <p:spPr>
              <a:xfrm>
                <a:off x="4383985" y="2239713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PREPARACION PARA LA REUNION DE PLANEACION</a:t>
                </a:r>
              </a:p>
            </p:txBody>
          </p:sp>
          <p:sp>
            <p:nvSpPr>
              <p:cNvPr id="193" name="112 CuadroTexto">
                <a:extLst>
                  <a:ext uri="{FF2B5EF4-FFF2-40B4-BE49-F238E27FC236}">
                    <a16:creationId xmlns:a16="http://schemas.microsoft.com/office/drawing/2014/main" id="{9A9D3327-D622-4F05-901A-139966D821A0}"/>
                  </a:ext>
                </a:extLst>
              </p:cNvPr>
              <p:cNvSpPr txBox="1"/>
              <p:nvPr/>
            </p:nvSpPr>
            <p:spPr>
              <a:xfrm>
                <a:off x="5271661" y="2313731"/>
                <a:ext cx="810950" cy="33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DE PLANEACION</a:t>
                </a:r>
              </a:p>
            </p:txBody>
          </p:sp>
          <p:sp>
            <p:nvSpPr>
              <p:cNvPr id="194" name="113 CuadroTexto">
                <a:extLst>
                  <a:ext uri="{FF2B5EF4-FFF2-40B4-BE49-F238E27FC236}">
                    <a16:creationId xmlns:a16="http://schemas.microsoft.com/office/drawing/2014/main" id="{7600DFB2-8144-4FF9-9B89-5845556D3293}"/>
                  </a:ext>
                </a:extLst>
              </p:cNvPr>
              <p:cNvSpPr txBox="1"/>
              <p:nvPr/>
            </p:nvSpPr>
            <p:spPr>
              <a:xfrm>
                <a:off x="5267542" y="2864439"/>
                <a:ext cx="810950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PREPARACION Y APROBACION DEL P.A.I.</a:t>
                </a:r>
              </a:p>
            </p:txBody>
          </p:sp>
          <p:sp>
            <p:nvSpPr>
              <p:cNvPr id="195" name="114 CuadroTexto">
                <a:extLst>
                  <a:ext uri="{FF2B5EF4-FFF2-40B4-BE49-F238E27FC236}">
                    <a16:creationId xmlns:a16="http://schemas.microsoft.com/office/drawing/2014/main" id="{8F6E3B9C-4A09-4207-86ED-66F3907F5BF6}"/>
                  </a:ext>
                </a:extLst>
              </p:cNvPr>
              <p:cNvSpPr txBox="1"/>
              <p:nvPr/>
            </p:nvSpPr>
            <p:spPr>
              <a:xfrm>
                <a:off x="5259093" y="3372791"/>
                <a:ext cx="823518" cy="44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17220">
                  <a:defRPr/>
                </a:pPr>
                <a:r>
                  <a:rPr lang="es-MX" sz="675" kern="0" dirty="0">
                    <a:solidFill>
                      <a:prstClr val="black"/>
                    </a:solidFill>
                  </a:rPr>
                  <a:t>REUNION INFORMATIVA DE OPERACIONES</a:t>
                </a:r>
              </a:p>
            </p:txBody>
          </p:sp>
          <p:cxnSp>
            <p:nvCxnSpPr>
              <p:cNvPr id="196" name="115 Conector recto">
                <a:extLst>
                  <a:ext uri="{FF2B5EF4-FFF2-40B4-BE49-F238E27FC236}">
                    <a16:creationId xmlns:a16="http://schemas.microsoft.com/office/drawing/2014/main" id="{214388D9-FFCA-4ACC-A66A-55B5C638EF18}"/>
                  </a:ext>
                </a:extLst>
              </p:cNvPr>
              <p:cNvCxnSpPr>
                <a:endCxn id="160" idx="0"/>
              </p:cNvCxnSpPr>
              <p:nvPr/>
            </p:nvCxnSpPr>
            <p:spPr>
              <a:xfrm>
                <a:off x="6005514" y="2435696"/>
                <a:ext cx="1315" cy="17390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cxnSp>
          <p:nvCxnSpPr>
            <p:cNvPr id="180" name="99 Conector recto">
              <a:extLst>
                <a:ext uri="{FF2B5EF4-FFF2-40B4-BE49-F238E27FC236}">
                  <a16:creationId xmlns:a16="http://schemas.microsoft.com/office/drawing/2014/main" id="{8FD410F5-B14E-44CF-B0F9-37C5A8625D07}"/>
                </a:ext>
              </a:extLst>
            </p:cNvPr>
            <p:cNvCxnSpPr>
              <a:stCxn id="160" idx="3"/>
            </p:cNvCxnSpPr>
            <p:nvPr/>
          </p:nvCxnSpPr>
          <p:spPr>
            <a:xfrm flipH="1">
              <a:off x="4421880" y="4525894"/>
              <a:ext cx="1219792" cy="569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81" name="100 Conector recto">
              <a:extLst>
                <a:ext uri="{FF2B5EF4-FFF2-40B4-BE49-F238E27FC236}">
                  <a16:creationId xmlns:a16="http://schemas.microsoft.com/office/drawing/2014/main" id="{E24AA698-2E33-4AF0-B828-8E930A429937}"/>
                </a:ext>
              </a:extLst>
            </p:cNvPr>
            <p:cNvCxnSpPr>
              <a:stCxn id="146" idx="3"/>
              <a:endCxn id="164" idx="1"/>
            </p:cNvCxnSpPr>
            <p:nvPr/>
          </p:nvCxnSpPr>
          <p:spPr>
            <a:xfrm flipV="1">
              <a:off x="4423764" y="4526463"/>
              <a:ext cx="1" cy="167906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cxnSp>
        <p:nvCxnSpPr>
          <p:cNvPr id="197" name="Conector recto 4">
            <a:extLst>
              <a:ext uri="{FF2B5EF4-FFF2-40B4-BE49-F238E27FC236}">
                <a16:creationId xmlns:a16="http://schemas.microsoft.com/office/drawing/2014/main" id="{B8B6EFC5-70E6-4839-B1CE-F5E175B9F511}"/>
              </a:ext>
            </a:extLst>
          </p:cNvPr>
          <p:cNvCxnSpPr>
            <a:cxnSpLocks/>
          </p:cNvCxnSpPr>
          <p:nvPr/>
        </p:nvCxnSpPr>
        <p:spPr>
          <a:xfrm flipH="1">
            <a:off x="9438606" y="2818297"/>
            <a:ext cx="4805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CD73CD0B-6341-4E73-B61E-0D6C9A21E9F0}"/>
              </a:ext>
            </a:extLst>
          </p:cNvPr>
          <p:cNvSpPr txBox="1"/>
          <p:nvPr/>
        </p:nvSpPr>
        <p:spPr>
          <a:xfrm>
            <a:off x="1764076" y="5305095"/>
            <a:ext cx="3610743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b="1">
                <a:latin typeface="Montserrat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100" b="0" dirty="0"/>
              <a:t>Red: By the tutors</a:t>
            </a:r>
          </a:p>
          <a:p>
            <a:pPr algn="l"/>
            <a:r>
              <a:rPr lang="en-US" sz="1100" b="0" dirty="0"/>
              <a:t>Green: Independently</a:t>
            </a:r>
          </a:p>
          <a:p>
            <a:pPr algn="l"/>
            <a:r>
              <a:rPr lang="en-US" sz="1100" b="0" dirty="0"/>
              <a:t>Blue: By the students</a:t>
            </a:r>
            <a:endParaRPr lang="en-US" sz="1100" b="0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DD74BFD9-1FFE-41D9-9F49-EBAA8DE6F948}"/>
              </a:ext>
            </a:extLst>
          </p:cNvPr>
          <p:cNvSpPr txBox="1"/>
          <p:nvPr/>
        </p:nvSpPr>
        <p:spPr>
          <a:xfrm>
            <a:off x="6535524" y="5816671"/>
            <a:ext cx="4130899" cy="3000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b="1">
                <a:latin typeface="Montserrat"/>
                <a:cs typeface="Arial" panose="020B0604020202020204" pitchFamily="34" charset="0"/>
              </a:defRPr>
            </a:lvl1pPr>
          </a:lstStyle>
          <a:p>
            <a:pPr algn="l"/>
            <a:r>
              <a:rPr lang="es-MX" sz="1350" b="0" dirty="0" err="1"/>
              <a:t>Source</a:t>
            </a:r>
            <a:r>
              <a:rPr lang="es-MX" sz="1350" b="0" dirty="0"/>
              <a:t>: </a:t>
            </a:r>
            <a:r>
              <a:rPr lang="es-MX" sz="1350" b="0" dirty="0" smtClean="0"/>
              <a:t>ICS </a:t>
            </a:r>
            <a:r>
              <a:rPr lang="es-MX" sz="1350" b="0" dirty="0"/>
              <a:t>Manual 2014.</a:t>
            </a:r>
          </a:p>
        </p:txBody>
      </p:sp>
      <p:sp>
        <p:nvSpPr>
          <p:cNvPr id="64" name="CuadroTexto 105">
            <a:extLst>
              <a:ext uri="{FF2B5EF4-FFF2-40B4-BE49-F238E27FC236}">
                <a16:creationId xmlns:a16="http://schemas.microsoft.com/office/drawing/2014/main" id="{9D646808-D34D-49BE-AAD3-675E3745A559}"/>
              </a:ext>
            </a:extLst>
          </p:cNvPr>
          <p:cNvSpPr txBox="1"/>
          <p:nvPr/>
        </p:nvSpPr>
        <p:spPr>
          <a:xfrm>
            <a:off x="9609687" y="2934787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09:30-10:30</a:t>
            </a:r>
          </a:p>
        </p:txBody>
      </p:sp>
      <p:cxnSp>
        <p:nvCxnSpPr>
          <p:cNvPr id="66" name="Conector recto 4">
            <a:extLst>
              <a:ext uri="{FF2B5EF4-FFF2-40B4-BE49-F238E27FC236}">
                <a16:creationId xmlns:a16="http://schemas.microsoft.com/office/drawing/2014/main" id="{23327B97-3A8A-4EAA-8B9A-41C5C8AD2F7D}"/>
              </a:ext>
            </a:extLst>
          </p:cNvPr>
          <p:cNvCxnSpPr/>
          <p:nvPr/>
        </p:nvCxnSpPr>
        <p:spPr>
          <a:xfrm flipH="1" flipV="1">
            <a:off x="9493828" y="3369140"/>
            <a:ext cx="425375" cy="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4">
            <a:extLst>
              <a:ext uri="{FF2B5EF4-FFF2-40B4-BE49-F238E27FC236}">
                <a16:creationId xmlns:a16="http://schemas.microsoft.com/office/drawing/2014/main" id="{E9AAEF13-6194-4F66-8CF8-07F6BEE455FE}"/>
              </a:ext>
            </a:extLst>
          </p:cNvPr>
          <p:cNvCxnSpPr>
            <a:cxnSpLocks/>
          </p:cNvCxnSpPr>
          <p:nvPr/>
        </p:nvCxnSpPr>
        <p:spPr>
          <a:xfrm flipH="1">
            <a:off x="9165492" y="3942688"/>
            <a:ext cx="753710" cy="81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CuadroTexto 105">
            <a:extLst>
              <a:ext uri="{FF2B5EF4-FFF2-40B4-BE49-F238E27FC236}">
                <a16:creationId xmlns:a16="http://schemas.microsoft.com/office/drawing/2014/main" id="{8378327B-F2E0-4C95-8494-F5DFF55B768D}"/>
              </a:ext>
            </a:extLst>
          </p:cNvPr>
          <p:cNvSpPr txBox="1"/>
          <p:nvPr/>
        </p:nvSpPr>
        <p:spPr>
          <a:xfrm>
            <a:off x="9633077" y="3559555"/>
            <a:ext cx="794848" cy="21929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8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10:30-13:00</a:t>
            </a:r>
          </a:p>
        </p:txBody>
      </p:sp>
    </p:spTree>
    <p:extLst>
      <p:ext uri="{BB962C8B-B14F-4D97-AF65-F5344CB8AC3E}">
        <p14:creationId xmlns:p14="http://schemas.microsoft.com/office/powerpoint/2010/main" val="822885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1866107" y="2564904"/>
            <a:ext cx="8459787" cy="12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>
              <a:buClrTx/>
              <a:buFontTx/>
              <a:buNone/>
            </a:pPr>
            <a:endParaRPr lang="es-ES" altLang="es-MX" sz="1600" dirty="0">
              <a:latin typeface="Montserrat" pitchFamily="2" charset="0"/>
              <a:cs typeface="Arial" charset="0"/>
            </a:endParaRPr>
          </a:p>
          <a:p>
            <a:pPr algn="ctr">
              <a:buClrTx/>
              <a:buSzTx/>
              <a:buFontTx/>
              <a:buNone/>
            </a:pPr>
            <a:r>
              <a:rPr lang="en-US" altLang="es-MX" sz="2800" b="1" dirty="0" smtClean="0">
                <a:latin typeface="Montserrat" pitchFamily="2" charset="0"/>
                <a:cs typeface="Arial" charset="0"/>
              </a:rPr>
              <a:t>SITUATION</a:t>
            </a:r>
            <a:endParaRPr lang="en-US" altLang="es-MX" sz="2800" b="1" dirty="0">
              <a:latin typeface="Montserrat" pitchFamily="2" charset="0"/>
              <a:cs typeface="Arial" charset="0"/>
            </a:endParaRPr>
          </a:p>
          <a:p>
            <a:pPr algn="ctr">
              <a:buClrTx/>
              <a:buSzTx/>
              <a:buFontTx/>
              <a:buNone/>
            </a:pPr>
            <a:r>
              <a:rPr lang="en-US" altLang="es-MX" sz="2800" b="1" dirty="0">
                <a:latin typeface="Montserrat" pitchFamily="2" charset="0"/>
                <a:cs typeface="Arial" charset="0"/>
              </a:rPr>
              <a:t>"EFFECTS CAUSED BY </a:t>
            </a:r>
            <a:r>
              <a:rPr lang="en-US" altLang="es-MX" sz="2800" b="1" dirty="0" smtClean="0">
                <a:latin typeface="Montserrat" pitchFamily="2" charset="0"/>
                <a:cs typeface="Arial" charset="0"/>
              </a:rPr>
              <a:t>HURRICANE KARL</a:t>
            </a:r>
            <a:r>
              <a:rPr lang="en-US" altLang="es-MX" sz="2800" b="1" dirty="0">
                <a:latin typeface="Montserrat" pitchFamily="2" charset="0"/>
                <a:cs typeface="Arial" charset="0"/>
              </a:rPr>
              <a:t>"</a:t>
            </a:r>
            <a:endParaRPr lang="es-ES" altLang="es-MX" sz="2800" b="1" dirty="0">
              <a:latin typeface="Montserrat" pitchFamily="2" charset="0"/>
              <a:cs typeface="Arial" charset="0"/>
            </a:endParaRPr>
          </a:p>
        </p:txBody>
      </p:sp>
      <p:cxnSp>
        <p:nvCxnSpPr>
          <p:cNvPr id="8" name="9 Conector recto">
            <a:extLst>
              <a:ext uri="{FF2B5EF4-FFF2-40B4-BE49-F238E27FC236}">
                <a16:creationId xmlns:a16="http://schemas.microsoft.com/office/drawing/2014/main" id="{89D6BCAD-ED9E-4B22-92EE-DBE0D0B8EC58}"/>
              </a:ext>
            </a:extLst>
          </p:cNvPr>
          <p:cNvCxnSpPr/>
          <p:nvPr/>
        </p:nvCxnSpPr>
        <p:spPr>
          <a:xfrm flipV="1">
            <a:off x="1559813" y="4509120"/>
            <a:ext cx="9144000" cy="21828"/>
          </a:xfrm>
          <a:prstGeom prst="line">
            <a:avLst/>
          </a:prstGeom>
          <a:ln w="95250" cmpd="thickThin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20 Conector recto">
            <a:extLst>
              <a:ext uri="{FF2B5EF4-FFF2-40B4-BE49-F238E27FC236}">
                <a16:creationId xmlns:a16="http://schemas.microsoft.com/office/drawing/2014/main" id="{BC847F1B-643E-479D-8651-D29AF1DA167C}"/>
              </a:ext>
            </a:extLst>
          </p:cNvPr>
          <p:cNvCxnSpPr/>
          <p:nvPr/>
        </p:nvCxnSpPr>
        <p:spPr>
          <a:xfrm>
            <a:off x="1524000" y="2060848"/>
            <a:ext cx="9144000" cy="0"/>
          </a:xfrm>
          <a:prstGeom prst="line">
            <a:avLst/>
          </a:prstGeom>
          <a:ln w="95250" cmpd="thickThin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4216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2423592" y="821493"/>
            <a:ext cx="720097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ontserrat" pitchFamily="2" charset="0"/>
              </a:rPr>
              <a:t>STAGE: "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tserrat" pitchFamily="2" charset="0"/>
              </a:rPr>
              <a:t>EFFECTS CAUSED BY KARL"</a:t>
            </a:r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ontserrat" pitchFamily="2" charset="0"/>
              </a:rPr>
              <a:t> 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Montserrat" pitchFamily="2" charset="0"/>
            </a:endParaRPr>
          </a:p>
        </p:txBody>
      </p:sp>
      <p:sp>
        <p:nvSpPr>
          <p:cNvPr id="15" name="Text Box 21">
            <a:extLst>
              <a:ext uri="{FF2B5EF4-FFF2-40B4-BE49-F238E27FC236}">
                <a16:creationId xmlns:a16="http://schemas.microsoft.com/office/drawing/2014/main" id="{F38B8DD1-6510-40BB-877B-FA79C5551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24" y="1215091"/>
            <a:ext cx="4019992" cy="15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265113" indent="-265113"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Font typeface="Wingdings" charset="2"/>
              <a:buChar char=""/>
              <a:defRPr/>
            </a:pPr>
            <a:r>
              <a:rPr lang="en-US" sz="1600" dirty="0">
                <a:latin typeface="Montserrat" pitchFamily="2" charset="0"/>
              </a:rPr>
              <a:t>June 15, 2021, </a:t>
            </a:r>
            <a:r>
              <a:rPr lang="en-US" sz="1600" dirty="0" smtClean="0">
                <a:latin typeface="Montserrat" pitchFamily="2" charset="0"/>
              </a:rPr>
              <a:t>0900. </a:t>
            </a:r>
            <a:r>
              <a:rPr lang="en-US" sz="1600" i="1" dirty="0">
                <a:latin typeface="Montserrat" pitchFamily="2" charset="0"/>
              </a:rPr>
              <a:t>Hurricane Karl</a:t>
            </a:r>
            <a:r>
              <a:rPr lang="en-US" sz="1600" dirty="0">
                <a:latin typeface="Montserrat" pitchFamily="2" charset="0"/>
              </a:rPr>
              <a:t> makes landfall, category 3, 15 </a:t>
            </a:r>
            <a:r>
              <a:rPr lang="en-US" sz="1600" dirty="0" smtClean="0">
                <a:latin typeface="Montserrat" pitchFamily="2" charset="0"/>
              </a:rPr>
              <a:t>KM </a:t>
            </a:r>
            <a:r>
              <a:rPr lang="en-US" sz="1600" dirty="0">
                <a:latin typeface="Montserrat" pitchFamily="2" charset="0"/>
              </a:rPr>
              <a:t>north of the </a:t>
            </a:r>
            <a:r>
              <a:rPr lang="en-US" sz="1600" dirty="0" smtClean="0">
                <a:latin typeface="Montserrat" pitchFamily="2" charset="0"/>
              </a:rPr>
              <a:t>Port </a:t>
            </a:r>
            <a:r>
              <a:rPr lang="en-US" sz="1600" dirty="0">
                <a:latin typeface="Montserrat" pitchFamily="2" charset="0"/>
              </a:rPr>
              <a:t>of Veracruz, with sustained winds of 195 </a:t>
            </a:r>
            <a:r>
              <a:rPr lang="en-US" sz="1600" dirty="0" smtClean="0">
                <a:latin typeface="Montserrat" pitchFamily="2" charset="0"/>
              </a:rPr>
              <a:t>KM </a:t>
            </a:r>
            <a:r>
              <a:rPr lang="en-US" sz="1600" dirty="0">
                <a:latin typeface="Montserrat" pitchFamily="2" charset="0"/>
              </a:rPr>
              <a:t>per hour and gusts of up to 250 </a:t>
            </a:r>
            <a:r>
              <a:rPr lang="en-US" sz="1600" dirty="0" smtClean="0">
                <a:latin typeface="Montserrat" pitchFamily="2" charset="0"/>
              </a:rPr>
              <a:t>KM </a:t>
            </a:r>
            <a:r>
              <a:rPr lang="en-US" sz="1600" dirty="0">
                <a:latin typeface="Montserrat" pitchFamily="2" charset="0"/>
              </a:rPr>
              <a:t>per hour</a:t>
            </a:r>
            <a:endParaRPr lang="es-MX" sz="1600" dirty="0">
              <a:latin typeface="Montserrat" pitchFamily="2" charset="0"/>
            </a:endParaRPr>
          </a:p>
          <a:p>
            <a:pPr marL="363538" indent="-174625" algn="just">
              <a:buFont typeface="+mj-lt"/>
              <a:buAutoNum type="arabicPeriod"/>
              <a:tabLst>
                <a:tab pos="174625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/>
            </a:pPr>
            <a:endParaRPr lang="es-MX" sz="1600" dirty="0">
              <a:latin typeface="Montserrat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923" y="1285270"/>
            <a:ext cx="4065023" cy="266259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400" y="3578154"/>
            <a:ext cx="4172740" cy="27818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B5B0948-58D0-4270-9D9C-227C381BB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469" y="4040124"/>
            <a:ext cx="3229017" cy="241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770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829" y="2192784"/>
            <a:ext cx="4355968" cy="326697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EB27ED1-7A96-4C9F-8299-6344CC7B2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95" y="2277753"/>
            <a:ext cx="4133446" cy="309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848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2423592" y="821493"/>
            <a:ext cx="720097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  <a:defRPr/>
            </a:pPr>
            <a:r>
              <a:rPr lang="es-MX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tserrat" pitchFamily="2" charset="0"/>
              </a:rPr>
              <a:t>Escenario del Incidente del Buque Tanque “BURGOS”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E6C35295-6272-47FF-8523-0FDB42B0CDA4}"/>
              </a:ext>
            </a:extLst>
          </p:cNvPr>
          <p:cNvGrpSpPr/>
          <p:nvPr/>
        </p:nvGrpSpPr>
        <p:grpSpPr>
          <a:xfrm>
            <a:off x="4799856" y="1628800"/>
            <a:ext cx="5595690" cy="4072176"/>
            <a:chOff x="0" y="932201"/>
            <a:chExt cx="9093972" cy="521289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E7CDBFF9-6F0D-4A77-97A2-E3C6AE9D7C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4479" t="9585" r="1964" b="16687"/>
            <a:stretch/>
          </p:blipFill>
          <p:spPr>
            <a:xfrm>
              <a:off x="0" y="932201"/>
              <a:ext cx="9093972" cy="5212895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57A096AB-CFB5-4C56-9342-2811AE0DAA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531" t="17188" r="6688" b="36875"/>
            <a:stretch/>
          </p:blipFill>
          <p:spPr>
            <a:xfrm>
              <a:off x="5796136" y="3176972"/>
              <a:ext cx="1123323" cy="504055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24D3C007-FD89-4B48-A949-32E0A3ADEF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547" t="18500" r="7673" b="36875"/>
            <a:stretch/>
          </p:blipFill>
          <p:spPr>
            <a:xfrm>
              <a:off x="1785193" y="2348880"/>
              <a:ext cx="720080" cy="313880"/>
            </a:xfrm>
            <a:prstGeom prst="rect">
              <a:avLst/>
            </a:prstGeom>
          </p:spPr>
        </p:pic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042F55FC-8323-4C70-93E8-BD6A2909E58B}"/>
                </a:ext>
              </a:extLst>
            </p:cNvPr>
            <p:cNvCxnSpPr/>
            <p:nvPr/>
          </p:nvCxnSpPr>
          <p:spPr bwMode="auto">
            <a:xfrm flipH="1" flipV="1">
              <a:off x="1785193" y="2132856"/>
              <a:ext cx="4479091" cy="720080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rgbClr val="FFFF00"/>
              </a:solidFill>
              <a:prstDash val="sysDash"/>
              <a:round/>
              <a:headEnd type="none" w="med" len="med"/>
              <a:tailEnd type="stealth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5" name="Text Box 21">
            <a:extLst>
              <a:ext uri="{FF2B5EF4-FFF2-40B4-BE49-F238E27FC236}">
                <a16:creationId xmlns:a16="http://schemas.microsoft.com/office/drawing/2014/main" id="{F38B8DD1-6510-40BB-877B-FA79C5551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418" y="1570917"/>
            <a:ext cx="4182898" cy="2895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265113" indent="-265113"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Font typeface="Wingdings" charset="2"/>
              <a:buChar char=""/>
              <a:defRPr/>
            </a:pPr>
            <a:r>
              <a:rPr lang="en-US" sz="1400" dirty="0">
                <a:latin typeface="Montserrat" pitchFamily="2" charset="0"/>
              </a:rPr>
              <a:t>At the same time, this meteorological phenomenon caused damage to the </a:t>
            </a:r>
            <a:r>
              <a:rPr lang="en-US" sz="1400" dirty="0" smtClean="0">
                <a:latin typeface="Montserrat" pitchFamily="2" charset="0"/>
              </a:rPr>
              <a:t>T/V BURGOS with </a:t>
            </a:r>
            <a:r>
              <a:rPr lang="en-US" sz="1400" dirty="0">
                <a:latin typeface="Montserrat" pitchFamily="2" charset="0"/>
              </a:rPr>
              <a:t>31 crew members, from the </a:t>
            </a:r>
            <a:r>
              <a:rPr lang="en-US" sz="1400" dirty="0" err="1">
                <a:latin typeface="Montserrat" pitchFamily="2" charset="0"/>
              </a:rPr>
              <a:t>Pajaritos</a:t>
            </a:r>
            <a:r>
              <a:rPr lang="en-US" sz="1400" dirty="0">
                <a:latin typeface="Montserrat" pitchFamily="2" charset="0"/>
              </a:rPr>
              <a:t> Lagoon Maritime Terminal in Coatzacoalcos, with </a:t>
            </a:r>
            <a:r>
              <a:rPr lang="en-US" sz="1400" dirty="0" smtClean="0">
                <a:latin typeface="Montserrat" pitchFamily="2" charset="0"/>
              </a:rPr>
              <a:t>81K </a:t>
            </a:r>
            <a:r>
              <a:rPr lang="en-US" sz="1400" dirty="0">
                <a:latin typeface="Montserrat" pitchFamily="2" charset="0"/>
              </a:rPr>
              <a:t>barrels of diesel, </a:t>
            </a:r>
            <a:r>
              <a:rPr lang="en-US" sz="1400" dirty="0" smtClean="0">
                <a:latin typeface="Montserrat" pitchFamily="2" charset="0"/>
              </a:rPr>
              <a:t>71K </a:t>
            </a:r>
            <a:r>
              <a:rPr lang="en-US" sz="1400" dirty="0">
                <a:latin typeface="Montserrat" pitchFamily="2" charset="0"/>
              </a:rPr>
              <a:t>barrels of Magna gasoline.</a:t>
            </a:r>
            <a:endParaRPr lang="es-MX" sz="1400" dirty="0">
              <a:latin typeface="Montserrat" pitchFamily="2" charset="0"/>
            </a:endParaRPr>
          </a:p>
          <a:p>
            <a:pPr algn="just">
              <a:buFont typeface="Wingdings" charset="2"/>
              <a:buChar char=""/>
              <a:defRPr/>
            </a:pPr>
            <a:endParaRPr lang="es-MX" sz="1400" dirty="0" smtClean="0">
              <a:latin typeface="Montserrat" pitchFamily="2" charset="0"/>
            </a:endParaRPr>
          </a:p>
          <a:p>
            <a:pPr>
              <a:buFont typeface="Wingdings" charset="2"/>
              <a:buChar char=""/>
              <a:defRPr/>
            </a:pPr>
            <a:r>
              <a:rPr lang="en-US" sz="1400" dirty="0" smtClean="0">
                <a:latin typeface="Montserrat" pitchFamily="2" charset="0"/>
              </a:rPr>
              <a:t>Vessel </a:t>
            </a:r>
            <a:r>
              <a:rPr lang="en-US" sz="1400" dirty="0">
                <a:latin typeface="Montserrat" pitchFamily="2" charset="0"/>
              </a:rPr>
              <a:t>loses </a:t>
            </a:r>
            <a:r>
              <a:rPr lang="en-US" sz="1400" dirty="0" smtClean="0">
                <a:latin typeface="Montserrat" pitchFamily="2" charset="0"/>
              </a:rPr>
              <a:t>engine </a:t>
            </a:r>
            <a:r>
              <a:rPr lang="en-US" sz="1400" dirty="0" smtClean="0">
                <a:latin typeface="Montserrat" pitchFamily="2" charset="0"/>
              </a:rPr>
              <a:t>propulsion while underway </a:t>
            </a:r>
            <a:r>
              <a:rPr lang="en-US" sz="1400" dirty="0">
                <a:latin typeface="Montserrat" pitchFamily="2" charset="0"/>
              </a:rPr>
              <a:t>approx. 7 NM from Boca del Río Veracruz, </a:t>
            </a:r>
            <a:r>
              <a:rPr lang="en-US" sz="1400" dirty="0" smtClean="0">
                <a:latin typeface="Montserrat" pitchFamily="2" charset="0"/>
              </a:rPr>
              <a:t>its </a:t>
            </a:r>
            <a:r>
              <a:rPr lang="en-US" sz="1400" dirty="0">
                <a:latin typeface="Montserrat" pitchFamily="2" charset="0"/>
              </a:rPr>
              <a:t>anchoring system not </a:t>
            </a:r>
            <a:r>
              <a:rPr lang="en-US" sz="1400" dirty="0" smtClean="0">
                <a:latin typeface="Montserrat" pitchFamily="2" charset="0"/>
              </a:rPr>
              <a:t>working and being </a:t>
            </a:r>
            <a:r>
              <a:rPr lang="en-US" sz="1400" dirty="0">
                <a:latin typeface="Montserrat" pitchFamily="2" charset="0"/>
              </a:rPr>
              <a:t>dragged by the wind and </a:t>
            </a:r>
            <a:r>
              <a:rPr lang="en-US" sz="1400" dirty="0" smtClean="0">
                <a:latin typeface="Montserrat" pitchFamily="2" charset="0"/>
              </a:rPr>
              <a:t>waves toward the </a:t>
            </a:r>
            <a:r>
              <a:rPr lang="en-US" sz="1400" dirty="0">
                <a:latin typeface="Montserrat" pitchFamily="2" charset="0"/>
              </a:rPr>
              <a:t>beach between the breakwater of the Hotel Punta Azul and the Isla de </a:t>
            </a:r>
            <a:r>
              <a:rPr lang="en-US" sz="1400" dirty="0" err="1">
                <a:latin typeface="Montserrat" pitchFamily="2" charset="0"/>
              </a:rPr>
              <a:t>Sacrificios</a:t>
            </a:r>
            <a:r>
              <a:rPr lang="en-US" sz="1400" dirty="0">
                <a:latin typeface="Montserrat" pitchFamily="2" charset="0"/>
              </a:rPr>
              <a:t>.</a:t>
            </a:r>
            <a:endParaRPr lang="es-MX" sz="14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9193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988E579F-AD29-40EC-B808-713EC7195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598" y="3294543"/>
            <a:ext cx="5337273" cy="310340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E40D709-84E7-4472-98E2-3E6A901D7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29" y="1117379"/>
            <a:ext cx="6053793" cy="298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389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03FBE55A-4DC8-4A48-AEDC-D200C7DD783B}"/>
              </a:ext>
            </a:extLst>
          </p:cNvPr>
          <p:cNvGrpSpPr/>
          <p:nvPr/>
        </p:nvGrpSpPr>
        <p:grpSpPr>
          <a:xfrm>
            <a:off x="2292824" y="982639"/>
            <a:ext cx="7043537" cy="5326681"/>
            <a:chOff x="3678008" y="1606746"/>
            <a:chExt cx="5142465" cy="4239728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60C255A3-2FFA-48D9-B80C-6EF72C6085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111" t="9454" r="16926" b="26188"/>
            <a:stretch/>
          </p:blipFill>
          <p:spPr>
            <a:xfrm>
              <a:off x="3678008" y="1606746"/>
              <a:ext cx="5142465" cy="4239728"/>
            </a:xfrm>
            <a:prstGeom prst="rect">
              <a:avLst/>
            </a:prstGeom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5AFB97C1-FDF1-4667-84C0-47C7ADFB03F4}"/>
                </a:ext>
              </a:extLst>
            </p:cNvPr>
            <p:cNvSpPr txBox="1"/>
            <p:nvPr/>
          </p:nvSpPr>
          <p:spPr>
            <a:xfrm>
              <a:off x="6731305" y="1844824"/>
              <a:ext cx="2020362" cy="440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dirty="0">
                  <a:solidFill>
                    <a:srgbClr val="FFFF00"/>
                  </a:solidFill>
                  <a:latin typeface="Montserrat" panose="02000505000000020004" pitchFamily="2" charset="0"/>
                </a:rPr>
                <a:t>“ISLA DE SACRIFICIOS” OF THE VERACRUZANO </a:t>
              </a:r>
              <a:r>
                <a:rPr lang="es-MX" sz="1000" dirty="0" smtClean="0">
                  <a:solidFill>
                    <a:srgbClr val="FFFF00"/>
                  </a:solidFill>
                  <a:latin typeface="Montserrat" panose="02000505000000020004" pitchFamily="2" charset="0"/>
                </a:rPr>
                <a:t>REEF </a:t>
              </a:r>
              <a:r>
                <a:rPr lang="es-MX" sz="1000" dirty="0">
                  <a:solidFill>
                    <a:srgbClr val="FFFF00"/>
                  </a:solidFill>
                  <a:latin typeface="Montserrat" panose="02000505000000020004" pitchFamily="2" charset="0"/>
                </a:rPr>
                <a:t>SYSTEM NATIONAL MARINE PARK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15BAE85B-4DBC-489B-B55E-6668CE8C0F5C}"/>
                </a:ext>
              </a:extLst>
            </p:cNvPr>
            <p:cNvSpPr txBox="1"/>
            <p:nvPr/>
          </p:nvSpPr>
          <p:spPr>
            <a:xfrm>
              <a:off x="5707954" y="5051199"/>
              <a:ext cx="2020362" cy="195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dirty="0">
                  <a:solidFill>
                    <a:srgbClr val="FFFF00"/>
                  </a:solidFill>
                  <a:latin typeface="Montserrat" panose="02000505000000020004" pitchFamily="2" charset="0"/>
                </a:rPr>
                <a:t>BOCA DEL RIO VERACRUZ BEACHES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8C3BE14-F16E-4352-B2AB-B3671DFC9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8135" y="3778110"/>
              <a:ext cx="1352550" cy="842963"/>
            </a:xfrm>
            <a:prstGeom prst="rect">
              <a:avLst/>
            </a:prstGeom>
          </p:spPr>
        </p:pic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7D2F18C8-E29F-457E-95E9-FE98C8A2646A}"/>
                </a:ext>
              </a:extLst>
            </p:cNvPr>
            <p:cNvCxnSpPr/>
            <p:nvPr/>
          </p:nvCxnSpPr>
          <p:spPr bwMode="auto">
            <a:xfrm flipV="1">
              <a:off x="6631464" y="3006412"/>
              <a:ext cx="950202" cy="724695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89C45A69-6E1C-4044-BCBB-AC6E281A0607}"/>
                </a:ext>
              </a:extLst>
            </p:cNvPr>
            <p:cNvCxnSpPr/>
            <p:nvPr/>
          </p:nvCxnSpPr>
          <p:spPr bwMode="auto">
            <a:xfrm flipH="1">
              <a:off x="5860354" y="4077072"/>
              <a:ext cx="583854" cy="1016496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A9A6BFDD-945B-4B76-8555-C0A4C24B1FCC}"/>
                </a:ext>
              </a:extLst>
            </p:cNvPr>
            <p:cNvSpPr txBox="1"/>
            <p:nvPr/>
          </p:nvSpPr>
          <p:spPr>
            <a:xfrm rot="18042699">
              <a:off x="5455271" y="4466763"/>
              <a:ext cx="1073773" cy="187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dirty="0">
                  <a:solidFill>
                    <a:schemeClr val="bg1"/>
                  </a:solidFill>
                  <a:latin typeface="Montserrat" panose="02000505000000020004" pitchFamily="2" charset="0"/>
                </a:rPr>
                <a:t>0.38 MN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9831796F-848A-477A-A098-18B8E8201F75}"/>
                </a:ext>
              </a:extLst>
            </p:cNvPr>
            <p:cNvSpPr txBox="1"/>
            <p:nvPr/>
          </p:nvSpPr>
          <p:spPr>
            <a:xfrm rot="19480199">
              <a:off x="6441681" y="3138942"/>
              <a:ext cx="1073773" cy="21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dirty="0">
                  <a:solidFill>
                    <a:schemeClr val="bg1"/>
                  </a:solidFill>
                  <a:latin typeface="Montserrat" panose="02000505000000020004" pitchFamily="2" charset="0"/>
                </a:rPr>
                <a:t>0.39 MN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19208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C98B7AC-A717-4B05-AB88-C043A8C6B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614" y="1628799"/>
            <a:ext cx="9098188" cy="359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678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1">
            <a:extLst>
              <a:ext uri="{FF2B5EF4-FFF2-40B4-BE49-F238E27FC236}">
                <a16:creationId xmlns:a16="http://schemas.microsoft.com/office/drawing/2014/main" id="{F38B8DD1-6510-40BB-877B-FA79C5551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6788" y="252049"/>
            <a:ext cx="8093121" cy="80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265113" indent="-265113"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65113" algn="l"/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just">
              <a:buFont typeface="Wingdings" charset="2"/>
              <a:buChar char=""/>
              <a:defRPr/>
            </a:pPr>
            <a:endParaRPr lang="es-MX" sz="1400" dirty="0">
              <a:latin typeface="Montserrat" pitchFamily="2" charset="0"/>
            </a:endParaRPr>
          </a:p>
          <a:p>
            <a:pPr marL="0" indent="0" algn="ctr">
              <a:defRPr/>
            </a:pPr>
            <a:r>
              <a:rPr lang="es-MX" sz="1600" b="1" dirty="0" smtClean="0">
                <a:latin typeface="Montserrat" pitchFamily="2" charset="0"/>
              </a:rPr>
              <a:t>16 June</a:t>
            </a:r>
            <a:endParaRPr lang="es-MX" sz="1600" b="1" dirty="0">
              <a:latin typeface="Montserrat" pitchFamily="2" charset="0"/>
            </a:endParaRPr>
          </a:p>
          <a:p>
            <a:pPr marL="0" indent="0" algn="ctr">
              <a:defRPr/>
            </a:pPr>
            <a:r>
              <a:rPr lang="en-US" sz="1600" b="1" dirty="0">
                <a:latin typeface="Montserrat" pitchFamily="2" charset="0"/>
              </a:rPr>
              <a:t>Supervision of the area where the hurricane impacted and rivers </a:t>
            </a:r>
            <a:r>
              <a:rPr lang="en-US" sz="1600" b="1" dirty="0" smtClean="0">
                <a:latin typeface="Montserrat" pitchFamily="2" charset="0"/>
              </a:rPr>
              <a:t>overflowed.</a:t>
            </a:r>
            <a:endParaRPr lang="es-MX" sz="1600" b="1" dirty="0">
              <a:latin typeface="Montserrat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057" y="1273006"/>
            <a:ext cx="3838801" cy="28765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442" y="3978027"/>
            <a:ext cx="3970711" cy="247029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631" y="1273005"/>
            <a:ext cx="4058522" cy="270502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3" y="1273007"/>
            <a:ext cx="4404770" cy="27661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3" y="4039202"/>
            <a:ext cx="4472284" cy="2347949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0350" y="3978028"/>
            <a:ext cx="4504217" cy="241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838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CuadroTexto"/>
          <p:cNvSpPr txBox="1">
            <a:spLocks noChangeArrowheads="1"/>
          </p:cNvSpPr>
          <p:nvPr/>
        </p:nvSpPr>
        <p:spPr bwMode="auto">
          <a:xfrm>
            <a:off x="2721293" y="3113249"/>
            <a:ext cx="7105175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MX" sz="1620" b="1"/>
          </a:p>
          <a:p>
            <a:endParaRPr lang="es-MX" sz="1620"/>
          </a:p>
        </p:txBody>
      </p:sp>
      <p:sp>
        <p:nvSpPr>
          <p:cNvPr id="26" name="25 Rectángulo"/>
          <p:cNvSpPr/>
          <p:nvPr/>
        </p:nvSpPr>
        <p:spPr>
          <a:xfrm>
            <a:off x="3001108" y="662692"/>
            <a:ext cx="65180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90" lvl="1" indent="-308610" algn="ctr"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POSITION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DISTRIBUTION AND GENERAL INFORMATION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87CF3B-0C2F-4536-B76F-6153D79C3B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grpSp>
        <p:nvGrpSpPr>
          <p:cNvPr id="79" name="Grupo 78">
            <a:extLst>
              <a:ext uri="{FF2B5EF4-FFF2-40B4-BE49-F238E27FC236}">
                <a16:creationId xmlns:a16="http://schemas.microsoft.com/office/drawing/2014/main" id="{30182A9A-77CB-4E38-BC26-CCF999829719}"/>
              </a:ext>
            </a:extLst>
          </p:cNvPr>
          <p:cNvGrpSpPr/>
          <p:nvPr/>
        </p:nvGrpSpPr>
        <p:grpSpPr>
          <a:xfrm>
            <a:off x="1957755" y="1168772"/>
            <a:ext cx="7868713" cy="4679200"/>
            <a:chOff x="984557" y="365202"/>
            <a:chExt cx="6865237" cy="4963378"/>
          </a:xfrm>
        </p:grpSpPr>
        <p:grpSp>
          <p:nvGrpSpPr>
            <p:cNvPr id="80" name="74 Grupo">
              <a:extLst>
                <a:ext uri="{FF2B5EF4-FFF2-40B4-BE49-F238E27FC236}">
                  <a16:creationId xmlns:a16="http://schemas.microsoft.com/office/drawing/2014/main" id="{D400C112-10FB-4895-87AD-6AC2E97DB413}"/>
                </a:ext>
              </a:extLst>
            </p:cNvPr>
            <p:cNvGrpSpPr/>
            <p:nvPr/>
          </p:nvGrpSpPr>
          <p:grpSpPr>
            <a:xfrm>
              <a:off x="984557" y="365202"/>
              <a:ext cx="6865237" cy="4963378"/>
              <a:chOff x="984557" y="393401"/>
              <a:chExt cx="6865237" cy="4963378"/>
            </a:xfrm>
          </p:grpSpPr>
          <p:pic>
            <p:nvPicPr>
              <p:cNvPr id="116" name="Imagen 115">
                <a:extLst>
                  <a:ext uri="{FF2B5EF4-FFF2-40B4-BE49-F238E27FC236}">
                    <a16:creationId xmlns:a16="http://schemas.microsoft.com/office/drawing/2014/main" id="{6DAC81C0-EE1B-451B-BB7A-F634793E9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4557" y="1241270"/>
                <a:ext cx="6865237" cy="3541207"/>
              </a:xfrm>
              <a:prstGeom prst="rect">
                <a:avLst/>
              </a:prstGeom>
            </p:spPr>
          </p:pic>
          <p:grpSp>
            <p:nvGrpSpPr>
              <p:cNvPr id="117" name="Grupo 116">
                <a:extLst>
                  <a:ext uri="{FF2B5EF4-FFF2-40B4-BE49-F238E27FC236}">
                    <a16:creationId xmlns:a16="http://schemas.microsoft.com/office/drawing/2014/main" id="{3BDEEF9B-790A-4F97-B2F2-EFCF81BD2D65}"/>
                  </a:ext>
                </a:extLst>
              </p:cNvPr>
              <p:cNvGrpSpPr/>
              <p:nvPr/>
            </p:nvGrpSpPr>
            <p:grpSpPr>
              <a:xfrm>
                <a:off x="1918022" y="393401"/>
                <a:ext cx="5889759" cy="4963378"/>
                <a:chOff x="2224872" y="455709"/>
                <a:chExt cx="5531481" cy="4498488"/>
              </a:xfrm>
            </p:grpSpPr>
            <p:sp>
              <p:nvSpPr>
                <p:cNvPr id="118" name="Rectángulo 117">
                  <a:extLst>
                    <a:ext uri="{FF2B5EF4-FFF2-40B4-BE49-F238E27FC236}">
                      <a16:creationId xmlns:a16="http://schemas.microsoft.com/office/drawing/2014/main" id="{55809E84-EAEF-4AD0-93B8-1CBD1804386B}"/>
                    </a:ext>
                  </a:extLst>
                </p:cNvPr>
                <p:cNvSpPr/>
                <p:nvPr/>
              </p:nvSpPr>
              <p:spPr>
                <a:xfrm>
                  <a:off x="6848475" y="2257425"/>
                  <a:ext cx="866775" cy="1266825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350"/>
                </a:p>
              </p:txBody>
            </p:sp>
            <p:sp>
              <p:nvSpPr>
                <p:cNvPr id="119" name="CuadroTexto 118">
                  <a:extLst>
                    <a:ext uri="{FF2B5EF4-FFF2-40B4-BE49-F238E27FC236}">
                      <a16:creationId xmlns:a16="http://schemas.microsoft.com/office/drawing/2014/main" id="{80715EA4-D794-4B8F-ADB8-2B5C9DC54699}"/>
                    </a:ext>
                  </a:extLst>
                </p:cNvPr>
                <p:cNvSpPr txBox="1"/>
                <p:nvPr/>
              </p:nvSpPr>
              <p:spPr>
                <a:xfrm>
                  <a:off x="6889457" y="2528620"/>
                  <a:ext cx="834554" cy="6879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350" b="1" dirty="0" smtClean="0"/>
                    <a:t>UNIFIED</a:t>
                  </a:r>
                </a:p>
                <a:p>
                  <a:pPr algn="ctr"/>
                  <a:r>
                    <a:rPr lang="es-ES" sz="1350" b="1" dirty="0" smtClean="0"/>
                    <a:t>COMMAND</a:t>
                  </a:r>
                </a:p>
                <a:p>
                  <a:pPr algn="ctr"/>
                  <a:r>
                    <a:rPr lang="es-ES" sz="1350" b="1" dirty="0" smtClean="0"/>
                    <a:t>(UC)</a:t>
                  </a:r>
                  <a:endParaRPr lang="es-ES" sz="1350" b="1" dirty="0"/>
                </a:p>
              </p:txBody>
            </p:sp>
            <p:sp>
              <p:nvSpPr>
                <p:cNvPr id="120" name="Rectángulo 119">
                  <a:extLst>
                    <a:ext uri="{FF2B5EF4-FFF2-40B4-BE49-F238E27FC236}">
                      <a16:creationId xmlns:a16="http://schemas.microsoft.com/office/drawing/2014/main" id="{00E170AC-2890-4A01-8FAC-A12A06CAC2AF}"/>
                    </a:ext>
                  </a:extLst>
                </p:cNvPr>
                <p:cNvSpPr/>
                <p:nvPr/>
              </p:nvSpPr>
              <p:spPr>
                <a:xfrm>
                  <a:off x="7124700" y="4000500"/>
                  <a:ext cx="581025" cy="361950"/>
                </a:xfrm>
                <a:prstGeom prst="rect">
                  <a:avLst/>
                </a:prstGeom>
                <a:solidFill>
                  <a:srgbClr val="A91F8B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350"/>
                </a:p>
              </p:txBody>
            </p:sp>
            <p:sp>
              <p:nvSpPr>
                <p:cNvPr id="121" name="CuadroTexto 120">
                  <a:extLst>
                    <a:ext uri="{FF2B5EF4-FFF2-40B4-BE49-F238E27FC236}">
                      <a16:creationId xmlns:a16="http://schemas.microsoft.com/office/drawing/2014/main" id="{6B6DFF40-8041-4505-8A7C-B4FEDF71FC80}"/>
                    </a:ext>
                  </a:extLst>
                </p:cNvPr>
                <p:cNvSpPr txBox="1"/>
                <p:nvPr/>
              </p:nvSpPr>
              <p:spPr>
                <a:xfrm>
                  <a:off x="7138071" y="3734479"/>
                  <a:ext cx="618282" cy="2515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100" dirty="0" smtClean="0"/>
                    <a:t>COACHES</a:t>
                  </a:r>
                  <a:endParaRPr lang="es-ES" sz="1100" dirty="0"/>
                </a:p>
              </p:txBody>
            </p:sp>
            <p:sp>
              <p:nvSpPr>
                <p:cNvPr id="122" name="CuadroTexto 121">
                  <a:extLst>
                    <a:ext uri="{FF2B5EF4-FFF2-40B4-BE49-F238E27FC236}">
                      <a16:creationId xmlns:a16="http://schemas.microsoft.com/office/drawing/2014/main" id="{DBE91E75-0A70-48DB-9170-C760227666AC}"/>
                    </a:ext>
                  </a:extLst>
                </p:cNvPr>
                <p:cNvSpPr txBox="1"/>
                <p:nvPr/>
              </p:nvSpPr>
              <p:spPr>
                <a:xfrm>
                  <a:off x="7247434" y="4064451"/>
                  <a:ext cx="423863" cy="221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900" b="1" dirty="0">
                      <a:solidFill>
                        <a:schemeClr val="bg1"/>
                      </a:solidFill>
                    </a:rPr>
                    <a:t>C-2</a:t>
                  </a:r>
                </a:p>
              </p:txBody>
            </p:sp>
            <p:sp>
              <p:nvSpPr>
                <p:cNvPr id="123" name="CuadroTexto 122">
                  <a:extLst>
                    <a:ext uri="{FF2B5EF4-FFF2-40B4-BE49-F238E27FC236}">
                      <a16:creationId xmlns:a16="http://schemas.microsoft.com/office/drawing/2014/main" id="{468A79E4-152A-41B3-A08B-9914E4B0DC19}"/>
                    </a:ext>
                  </a:extLst>
                </p:cNvPr>
                <p:cNvSpPr txBox="1"/>
                <p:nvPr/>
              </p:nvSpPr>
              <p:spPr>
                <a:xfrm>
                  <a:off x="3893840" y="4765567"/>
                  <a:ext cx="423863" cy="1886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675" b="1" dirty="0">
                      <a:solidFill>
                        <a:schemeClr val="bg1"/>
                      </a:solidFill>
                    </a:rPr>
                    <a:t>C12</a:t>
                  </a:r>
                </a:p>
              </p:txBody>
            </p:sp>
            <p:sp>
              <p:nvSpPr>
                <p:cNvPr id="124" name="CuadroTexto 123">
                  <a:extLst>
                    <a:ext uri="{FF2B5EF4-FFF2-40B4-BE49-F238E27FC236}">
                      <a16:creationId xmlns:a16="http://schemas.microsoft.com/office/drawing/2014/main" id="{A61F27D3-4982-4E0E-BD2D-3FA9207C4FE5}"/>
                    </a:ext>
                  </a:extLst>
                </p:cNvPr>
                <p:cNvSpPr txBox="1"/>
                <p:nvPr/>
              </p:nvSpPr>
              <p:spPr>
                <a:xfrm>
                  <a:off x="6478937" y="455709"/>
                  <a:ext cx="423863" cy="1886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675" b="1" dirty="0">
                      <a:solidFill>
                        <a:schemeClr val="bg1"/>
                      </a:solidFill>
                    </a:rPr>
                    <a:t>C1</a:t>
                  </a:r>
                </a:p>
              </p:txBody>
            </p:sp>
            <p:sp>
              <p:nvSpPr>
                <p:cNvPr id="125" name="CuadroTexto 124">
                  <a:extLst>
                    <a:ext uri="{FF2B5EF4-FFF2-40B4-BE49-F238E27FC236}">
                      <a16:creationId xmlns:a16="http://schemas.microsoft.com/office/drawing/2014/main" id="{436AF7B9-CDE7-444C-A201-5CDE13CDEA01}"/>
                    </a:ext>
                  </a:extLst>
                </p:cNvPr>
                <p:cNvSpPr txBox="1"/>
                <p:nvPr/>
              </p:nvSpPr>
              <p:spPr>
                <a:xfrm>
                  <a:off x="5232045" y="1409178"/>
                  <a:ext cx="423863" cy="1886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675" b="1" dirty="0">
                      <a:solidFill>
                        <a:schemeClr val="bg1"/>
                      </a:solidFill>
                    </a:rPr>
                    <a:t>C</a:t>
                  </a:r>
                </a:p>
              </p:txBody>
            </p:sp>
            <p:sp>
              <p:nvSpPr>
                <p:cNvPr id="126" name="Rectángulo 125">
                  <a:extLst>
                    <a:ext uri="{FF2B5EF4-FFF2-40B4-BE49-F238E27FC236}">
                      <a16:creationId xmlns:a16="http://schemas.microsoft.com/office/drawing/2014/main" id="{B23D6670-82AD-42A4-9F04-6FC035B779F1}"/>
                    </a:ext>
                  </a:extLst>
                </p:cNvPr>
                <p:cNvSpPr/>
                <p:nvPr/>
              </p:nvSpPr>
              <p:spPr>
                <a:xfrm>
                  <a:off x="5089117" y="1279839"/>
                  <a:ext cx="581025" cy="411283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350"/>
                </a:p>
              </p:txBody>
            </p:sp>
            <p:sp>
              <p:nvSpPr>
                <p:cNvPr id="127" name="Rectángulo 126">
                  <a:extLst>
                    <a:ext uri="{FF2B5EF4-FFF2-40B4-BE49-F238E27FC236}">
                      <a16:creationId xmlns:a16="http://schemas.microsoft.com/office/drawing/2014/main" id="{269E4198-5F44-48FC-8F57-0535E773A529}"/>
                    </a:ext>
                  </a:extLst>
                </p:cNvPr>
                <p:cNvSpPr/>
                <p:nvPr/>
              </p:nvSpPr>
              <p:spPr>
                <a:xfrm>
                  <a:off x="3720527" y="1293940"/>
                  <a:ext cx="581025" cy="420301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900" dirty="0">
                      <a:solidFill>
                        <a:schemeClr val="tx1"/>
                      </a:solidFill>
                    </a:rPr>
                    <a:t>C-11</a:t>
                  </a:r>
                </a:p>
              </p:txBody>
            </p:sp>
            <p:sp>
              <p:nvSpPr>
                <p:cNvPr id="128" name="CuadroTexto 127">
                  <a:extLst>
                    <a:ext uri="{FF2B5EF4-FFF2-40B4-BE49-F238E27FC236}">
                      <a16:creationId xmlns:a16="http://schemas.microsoft.com/office/drawing/2014/main" id="{1F832CDE-5375-4F01-A9F8-8BEBC52E9465}"/>
                    </a:ext>
                  </a:extLst>
                </p:cNvPr>
                <p:cNvSpPr txBox="1"/>
                <p:nvPr/>
              </p:nvSpPr>
              <p:spPr>
                <a:xfrm>
                  <a:off x="7235281" y="1409178"/>
                  <a:ext cx="423863" cy="1886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675" b="1" dirty="0">
                      <a:solidFill>
                        <a:schemeClr val="bg1"/>
                      </a:solidFill>
                    </a:rPr>
                    <a:t>C1</a:t>
                  </a:r>
                </a:p>
              </p:txBody>
            </p:sp>
            <p:sp>
              <p:nvSpPr>
                <p:cNvPr id="130" name="CuadroTexto 129">
                  <a:extLst>
                    <a:ext uri="{FF2B5EF4-FFF2-40B4-BE49-F238E27FC236}">
                      <a16:creationId xmlns:a16="http://schemas.microsoft.com/office/drawing/2014/main" id="{3487FFAD-A4CD-46FF-91DD-910EE1E2BB45}"/>
                    </a:ext>
                  </a:extLst>
                </p:cNvPr>
                <p:cNvSpPr txBox="1"/>
                <p:nvPr/>
              </p:nvSpPr>
              <p:spPr>
                <a:xfrm>
                  <a:off x="5198948" y="1371600"/>
                  <a:ext cx="411213" cy="221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900" b="1" dirty="0"/>
                    <a:t>C-7</a:t>
                  </a:r>
                </a:p>
              </p:txBody>
            </p:sp>
            <p:sp>
              <p:nvSpPr>
                <p:cNvPr id="131" name="Rectángulo 130">
                  <a:extLst>
                    <a:ext uri="{FF2B5EF4-FFF2-40B4-BE49-F238E27FC236}">
                      <a16:creationId xmlns:a16="http://schemas.microsoft.com/office/drawing/2014/main" id="{0BE9DADE-8F0C-479C-875F-EA8295694FBE}"/>
                    </a:ext>
                  </a:extLst>
                </p:cNvPr>
                <p:cNvSpPr/>
                <p:nvPr/>
              </p:nvSpPr>
              <p:spPr>
                <a:xfrm>
                  <a:off x="5089117" y="3972272"/>
                  <a:ext cx="581025" cy="429879"/>
                </a:xfrm>
                <a:prstGeom prst="rect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350"/>
                </a:p>
              </p:txBody>
            </p:sp>
            <p:sp>
              <p:nvSpPr>
                <p:cNvPr id="132" name="CuadroTexto 131">
                  <a:extLst>
                    <a:ext uri="{FF2B5EF4-FFF2-40B4-BE49-F238E27FC236}">
                      <a16:creationId xmlns:a16="http://schemas.microsoft.com/office/drawing/2014/main" id="{FD1B0856-B89B-4A4B-AD16-2FFB26088E62}"/>
                    </a:ext>
                  </a:extLst>
                </p:cNvPr>
                <p:cNvSpPr txBox="1"/>
                <p:nvPr/>
              </p:nvSpPr>
              <p:spPr>
                <a:xfrm>
                  <a:off x="5219395" y="4062284"/>
                  <a:ext cx="423863" cy="221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900" b="1" dirty="0"/>
                    <a:t>C-8</a:t>
                  </a:r>
                </a:p>
              </p:txBody>
            </p:sp>
            <p:sp>
              <p:nvSpPr>
                <p:cNvPr id="133" name="CuadroTexto 132">
                  <a:extLst>
                    <a:ext uri="{FF2B5EF4-FFF2-40B4-BE49-F238E27FC236}">
                      <a16:creationId xmlns:a16="http://schemas.microsoft.com/office/drawing/2014/main" id="{551B6AA8-1309-4500-B2F2-3F0A589C015A}"/>
                    </a:ext>
                  </a:extLst>
                </p:cNvPr>
                <p:cNvSpPr txBox="1"/>
                <p:nvPr/>
              </p:nvSpPr>
              <p:spPr>
                <a:xfrm>
                  <a:off x="2224872" y="2685943"/>
                  <a:ext cx="1200173" cy="1664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525" b="1" dirty="0" smtClean="0"/>
                    <a:t>CONFERENCE ROOM </a:t>
                  </a:r>
                  <a:r>
                    <a:rPr lang="es-ES" sz="525" b="1" dirty="0"/>
                    <a:t>CON EL MU</a:t>
                  </a:r>
                </a:p>
              </p:txBody>
            </p:sp>
            <p:sp>
              <p:nvSpPr>
                <p:cNvPr id="134" name="CuadroTexto 133">
                  <a:extLst>
                    <a:ext uri="{FF2B5EF4-FFF2-40B4-BE49-F238E27FC236}">
                      <a16:creationId xmlns:a16="http://schemas.microsoft.com/office/drawing/2014/main" id="{CAE8B32A-37FD-446D-8E4E-80C4C52FDC65}"/>
                    </a:ext>
                  </a:extLst>
                </p:cNvPr>
                <p:cNvSpPr txBox="1"/>
                <p:nvPr/>
              </p:nvSpPr>
              <p:spPr>
                <a:xfrm>
                  <a:off x="4483420" y="1409178"/>
                  <a:ext cx="423863" cy="1886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675" b="1" dirty="0"/>
                    <a:t>5</a:t>
                  </a:r>
                </a:p>
              </p:txBody>
            </p:sp>
          </p:grpSp>
        </p:grpSp>
        <p:sp>
          <p:nvSpPr>
            <p:cNvPr id="81" name="Rectángulo 80">
              <a:extLst>
                <a:ext uri="{FF2B5EF4-FFF2-40B4-BE49-F238E27FC236}">
                  <a16:creationId xmlns:a16="http://schemas.microsoft.com/office/drawing/2014/main" id="{8FFA0F70-DF5B-47C9-9A32-C3F520AC88FD}"/>
                </a:ext>
              </a:extLst>
            </p:cNvPr>
            <p:cNvSpPr/>
            <p:nvPr/>
          </p:nvSpPr>
          <p:spPr>
            <a:xfrm>
              <a:off x="1918022" y="2285593"/>
              <a:ext cx="1391563" cy="1519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82" name="Rectángulo 81">
              <a:extLst>
                <a:ext uri="{FF2B5EF4-FFF2-40B4-BE49-F238E27FC236}">
                  <a16:creationId xmlns:a16="http://schemas.microsoft.com/office/drawing/2014/main" id="{36150B99-80C4-498A-9445-F52CEF0FD298}"/>
                </a:ext>
              </a:extLst>
            </p:cNvPr>
            <p:cNvSpPr/>
            <p:nvPr/>
          </p:nvSpPr>
          <p:spPr>
            <a:xfrm>
              <a:off x="2086985" y="2689412"/>
              <a:ext cx="236668" cy="7217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83" name="Elipse 82">
              <a:extLst>
                <a:ext uri="{FF2B5EF4-FFF2-40B4-BE49-F238E27FC236}">
                  <a16:creationId xmlns:a16="http://schemas.microsoft.com/office/drawing/2014/main" id="{73161680-806B-4EB1-B1E8-97F427506271}"/>
                </a:ext>
              </a:extLst>
            </p:cNvPr>
            <p:cNvSpPr/>
            <p:nvPr/>
          </p:nvSpPr>
          <p:spPr>
            <a:xfrm>
              <a:off x="1921266" y="2728535"/>
              <a:ext cx="133445" cy="12558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84" name="Imagen 83">
              <a:extLst>
                <a:ext uri="{FF2B5EF4-FFF2-40B4-BE49-F238E27FC236}">
                  <a16:creationId xmlns:a16="http://schemas.microsoft.com/office/drawing/2014/main" id="{961D76D2-A1FB-4391-8EC2-DD7E57A8D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8022" y="2870173"/>
              <a:ext cx="158510" cy="146317"/>
            </a:xfrm>
            <a:prstGeom prst="rect">
              <a:avLst/>
            </a:prstGeom>
          </p:spPr>
        </p:pic>
        <p:pic>
          <p:nvPicPr>
            <p:cNvPr id="85" name="Imagen 84">
              <a:extLst>
                <a:ext uri="{FF2B5EF4-FFF2-40B4-BE49-F238E27FC236}">
                  <a16:creationId xmlns:a16="http://schemas.microsoft.com/office/drawing/2014/main" id="{F155A6F8-BD50-46EA-AD60-FC86AA917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8281" y="3042592"/>
              <a:ext cx="158510" cy="146317"/>
            </a:xfrm>
            <a:prstGeom prst="rect">
              <a:avLst/>
            </a:prstGeom>
          </p:spPr>
        </p:pic>
        <p:pic>
          <p:nvPicPr>
            <p:cNvPr id="86" name="Imagen 85">
              <a:extLst>
                <a:ext uri="{FF2B5EF4-FFF2-40B4-BE49-F238E27FC236}">
                  <a16:creationId xmlns:a16="http://schemas.microsoft.com/office/drawing/2014/main" id="{150C9D0F-599D-4A3C-AD24-031D3FABB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0248" y="3215636"/>
              <a:ext cx="158510" cy="146317"/>
            </a:xfrm>
            <a:prstGeom prst="rect">
              <a:avLst/>
            </a:prstGeom>
          </p:spPr>
        </p:pic>
        <p:sp>
          <p:nvSpPr>
            <p:cNvPr id="87" name="Rectángulo 86">
              <a:extLst>
                <a:ext uri="{FF2B5EF4-FFF2-40B4-BE49-F238E27FC236}">
                  <a16:creationId xmlns:a16="http://schemas.microsoft.com/office/drawing/2014/main" id="{109B7A27-D941-4464-BA96-95CABABF134C}"/>
                </a:ext>
              </a:extLst>
            </p:cNvPr>
            <p:cNvSpPr/>
            <p:nvPr/>
          </p:nvSpPr>
          <p:spPr>
            <a:xfrm>
              <a:off x="2088758" y="2396980"/>
              <a:ext cx="1040849" cy="232198"/>
            </a:xfrm>
            <a:prstGeom prst="rect">
              <a:avLst/>
            </a:prstGeom>
            <a:pattFill prst="wdDnDiag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cxnSp>
          <p:nvCxnSpPr>
            <p:cNvPr id="88" name="Conector recto 87">
              <a:extLst>
                <a:ext uri="{FF2B5EF4-FFF2-40B4-BE49-F238E27FC236}">
                  <a16:creationId xmlns:a16="http://schemas.microsoft.com/office/drawing/2014/main" id="{5DB8116B-8E0C-4E86-AB9E-D91F7B79A53A}"/>
                </a:ext>
              </a:extLst>
            </p:cNvPr>
            <p:cNvCxnSpPr>
              <a:stCxn id="87" idx="1"/>
              <a:endCxn id="87" idx="3"/>
            </p:cNvCxnSpPr>
            <p:nvPr/>
          </p:nvCxnSpPr>
          <p:spPr>
            <a:xfrm>
              <a:off x="2088758" y="2513079"/>
              <a:ext cx="104084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89" name="Imagen 88">
              <a:extLst>
                <a:ext uri="{FF2B5EF4-FFF2-40B4-BE49-F238E27FC236}">
                  <a16:creationId xmlns:a16="http://schemas.microsoft.com/office/drawing/2014/main" id="{81177DC7-84AD-468E-8B25-BA66368D5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081" y="3493488"/>
              <a:ext cx="1060796" cy="256054"/>
            </a:xfrm>
            <a:prstGeom prst="rect">
              <a:avLst/>
            </a:prstGeom>
          </p:spPr>
        </p:pic>
        <p:sp>
          <p:nvSpPr>
            <p:cNvPr id="90" name="Rectángulo 89">
              <a:extLst>
                <a:ext uri="{FF2B5EF4-FFF2-40B4-BE49-F238E27FC236}">
                  <a16:creationId xmlns:a16="http://schemas.microsoft.com/office/drawing/2014/main" id="{5FEFE715-7EB7-47E1-9472-31A33B39D292}"/>
                </a:ext>
              </a:extLst>
            </p:cNvPr>
            <p:cNvSpPr/>
            <p:nvPr/>
          </p:nvSpPr>
          <p:spPr>
            <a:xfrm>
              <a:off x="3179877" y="2758900"/>
              <a:ext cx="45719" cy="5869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91" name="Imagen 90">
              <a:extLst>
                <a:ext uri="{FF2B5EF4-FFF2-40B4-BE49-F238E27FC236}">
                  <a16:creationId xmlns:a16="http://schemas.microsoft.com/office/drawing/2014/main" id="{B8C9CF35-0D29-4C8E-A689-12C1F4F30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1088" y="2738790"/>
              <a:ext cx="158510" cy="152413"/>
            </a:xfrm>
            <a:prstGeom prst="rect">
              <a:avLst/>
            </a:prstGeom>
          </p:spPr>
        </p:pic>
        <p:sp>
          <p:nvSpPr>
            <p:cNvPr id="92" name="CuadroTexto 91">
              <a:extLst>
                <a:ext uri="{FF2B5EF4-FFF2-40B4-BE49-F238E27FC236}">
                  <a16:creationId xmlns:a16="http://schemas.microsoft.com/office/drawing/2014/main" id="{9C0B2C11-17CD-4CCD-B990-7DC80751D516}"/>
                </a:ext>
              </a:extLst>
            </p:cNvPr>
            <p:cNvSpPr txBox="1"/>
            <p:nvPr/>
          </p:nvSpPr>
          <p:spPr>
            <a:xfrm>
              <a:off x="2354090" y="2920789"/>
              <a:ext cx="775517" cy="391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900" b="1" dirty="0" smtClean="0"/>
                <a:t>CONF</a:t>
              </a:r>
            </a:p>
            <a:p>
              <a:pPr algn="ctr"/>
              <a:r>
                <a:rPr lang="es-ES" sz="900" b="1" dirty="0" smtClean="0"/>
                <a:t>ROOM</a:t>
              </a:r>
              <a:endParaRPr lang="es-ES" sz="900" b="1" dirty="0"/>
            </a:p>
          </p:txBody>
        </p:sp>
        <p:sp>
          <p:nvSpPr>
            <p:cNvPr id="93" name="Rectángulo 92">
              <a:extLst>
                <a:ext uri="{FF2B5EF4-FFF2-40B4-BE49-F238E27FC236}">
                  <a16:creationId xmlns:a16="http://schemas.microsoft.com/office/drawing/2014/main" id="{D3AA3ED3-411C-4769-9DB8-DF3A7CB977EF}"/>
                </a:ext>
              </a:extLst>
            </p:cNvPr>
            <p:cNvSpPr/>
            <p:nvPr/>
          </p:nvSpPr>
          <p:spPr>
            <a:xfrm>
              <a:off x="2076532" y="2396980"/>
              <a:ext cx="1053075" cy="2321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600" b="1" dirty="0" smtClean="0"/>
                <a:t>LOG/ADM</a:t>
              </a:r>
              <a:endParaRPr lang="es-ES" sz="600" b="1" dirty="0"/>
            </a:p>
          </p:txBody>
        </p:sp>
        <p:sp>
          <p:nvSpPr>
            <p:cNvPr id="94" name="Rectángulo 93">
              <a:extLst>
                <a:ext uri="{FF2B5EF4-FFF2-40B4-BE49-F238E27FC236}">
                  <a16:creationId xmlns:a16="http://schemas.microsoft.com/office/drawing/2014/main" id="{5DF548C9-0B95-4AC5-83F0-B1F4DD642E74}"/>
                </a:ext>
              </a:extLst>
            </p:cNvPr>
            <p:cNvSpPr/>
            <p:nvPr/>
          </p:nvSpPr>
          <p:spPr>
            <a:xfrm>
              <a:off x="2135085" y="3495969"/>
              <a:ext cx="1053075" cy="2321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600" b="1" dirty="0" smtClean="0"/>
                <a:t>OPS/PLANNING</a:t>
              </a:r>
              <a:endParaRPr lang="es-ES" sz="600" b="1" dirty="0"/>
            </a:p>
          </p:txBody>
        </p:sp>
        <p:sp>
          <p:nvSpPr>
            <p:cNvPr id="95" name="Rectángulo 51">
              <a:extLst>
                <a:ext uri="{FF2B5EF4-FFF2-40B4-BE49-F238E27FC236}">
                  <a16:creationId xmlns:a16="http://schemas.microsoft.com/office/drawing/2014/main" id="{97CF5AD1-5E0A-4908-B702-C583E443109E}"/>
                </a:ext>
              </a:extLst>
            </p:cNvPr>
            <p:cNvSpPr/>
            <p:nvPr/>
          </p:nvSpPr>
          <p:spPr>
            <a:xfrm>
              <a:off x="6421690" y="1300736"/>
              <a:ext cx="644594" cy="42754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900" dirty="0" smtClean="0">
                  <a:solidFill>
                    <a:schemeClr val="tx1"/>
                  </a:solidFill>
                </a:rPr>
                <a:t>C-3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96" name="Rectángulo 53">
              <a:extLst>
                <a:ext uri="{FF2B5EF4-FFF2-40B4-BE49-F238E27FC236}">
                  <a16:creationId xmlns:a16="http://schemas.microsoft.com/office/drawing/2014/main" id="{C4FA2716-7345-455F-A664-1DF3DEF98B8B}"/>
                </a:ext>
              </a:extLst>
            </p:cNvPr>
            <p:cNvSpPr/>
            <p:nvPr/>
          </p:nvSpPr>
          <p:spPr>
            <a:xfrm>
              <a:off x="4243487" y="1278181"/>
              <a:ext cx="618658" cy="45378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900" dirty="0">
                  <a:solidFill>
                    <a:schemeClr val="tx1"/>
                  </a:solidFill>
                </a:rPr>
                <a:t>C-9</a:t>
              </a:r>
            </a:p>
          </p:txBody>
        </p:sp>
        <p:sp>
          <p:nvSpPr>
            <p:cNvPr id="97" name="Rectángulo 51">
              <a:extLst>
                <a:ext uri="{FF2B5EF4-FFF2-40B4-BE49-F238E27FC236}">
                  <a16:creationId xmlns:a16="http://schemas.microsoft.com/office/drawing/2014/main" id="{965E79D8-0659-49C2-AEB6-82850E5891F9}"/>
                </a:ext>
              </a:extLst>
            </p:cNvPr>
            <p:cNvSpPr/>
            <p:nvPr/>
          </p:nvSpPr>
          <p:spPr>
            <a:xfrm>
              <a:off x="5692579" y="1300737"/>
              <a:ext cx="618658" cy="427549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900" dirty="0">
                  <a:solidFill>
                    <a:schemeClr val="tx1"/>
                  </a:solidFill>
                </a:rPr>
                <a:t>C-5</a:t>
              </a:r>
            </a:p>
          </p:txBody>
        </p:sp>
        <p:sp>
          <p:nvSpPr>
            <p:cNvPr id="98" name="Rectángulo 62">
              <a:extLst>
                <a:ext uri="{FF2B5EF4-FFF2-40B4-BE49-F238E27FC236}">
                  <a16:creationId xmlns:a16="http://schemas.microsoft.com/office/drawing/2014/main" id="{3960F01F-9930-4518-81AC-C61123AD7C4E}"/>
                </a:ext>
              </a:extLst>
            </p:cNvPr>
            <p:cNvSpPr/>
            <p:nvPr/>
          </p:nvSpPr>
          <p:spPr>
            <a:xfrm>
              <a:off x="5696419" y="4264689"/>
              <a:ext cx="618658" cy="43919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900" dirty="0">
                  <a:solidFill>
                    <a:schemeClr val="tx1"/>
                  </a:solidFill>
                </a:rPr>
                <a:t>C-6</a:t>
              </a:r>
            </a:p>
          </p:txBody>
        </p:sp>
        <p:sp>
          <p:nvSpPr>
            <p:cNvPr id="99" name="Rectángulo 49">
              <a:extLst>
                <a:ext uri="{FF2B5EF4-FFF2-40B4-BE49-F238E27FC236}">
                  <a16:creationId xmlns:a16="http://schemas.microsoft.com/office/drawing/2014/main" id="{0D4983B5-534B-4D42-B220-2CDA09817A37}"/>
                </a:ext>
              </a:extLst>
            </p:cNvPr>
            <p:cNvSpPr/>
            <p:nvPr/>
          </p:nvSpPr>
          <p:spPr>
            <a:xfrm>
              <a:off x="7140126" y="1300736"/>
              <a:ext cx="572254" cy="4054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900" dirty="0">
                  <a:solidFill>
                    <a:schemeClr val="tx1"/>
                  </a:solidFill>
                </a:rPr>
                <a:t>C-1</a:t>
              </a:r>
            </a:p>
          </p:txBody>
        </p:sp>
        <p:sp>
          <p:nvSpPr>
            <p:cNvPr id="100" name="Rectángulo 62">
              <a:extLst>
                <a:ext uri="{FF2B5EF4-FFF2-40B4-BE49-F238E27FC236}">
                  <a16:creationId xmlns:a16="http://schemas.microsoft.com/office/drawing/2014/main" id="{D3468B9A-8085-4CC6-982A-35AEB48A4CDF}"/>
                </a:ext>
              </a:extLst>
            </p:cNvPr>
            <p:cNvSpPr/>
            <p:nvPr/>
          </p:nvSpPr>
          <p:spPr>
            <a:xfrm>
              <a:off x="6421690" y="4269291"/>
              <a:ext cx="618658" cy="43458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900" dirty="0">
                  <a:solidFill>
                    <a:schemeClr val="tx1"/>
                  </a:solidFill>
                </a:rPr>
                <a:t>C-4</a:t>
              </a:r>
            </a:p>
          </p:txBody>
        </p:sp>
        <p:pic>
          <p:nvPicPr>
            <p:cNvPr id="101" name="Imagen 33">
              <a:extLst>
                <a:ext uri="{FF2B5EF4-FFF2-40B4-BE49-F238E27FC236}">
                  <a16:creationId xmlns:a16="http://schemas.microsoft.com/office/drawing/2014/main" id="{9B500E09-8AB1-4DB2-A412-5A0039525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8050" y="4273378"/>
              <a:ext cx="642649" cy="430500"/>
            </a:xfrm>
            <a:prstGeom prst="rect">
              <a:avLst/>
            </a:prstGeom>
            <a:solidFill>
              <a:srgbClr val="00B0F0"/>
            </a:solidFill>
          </p:spPr>
        </p:pic>
        <p:pic>
          <p:nvPicPr>
            <p:cNvPr id="102" name="Imagen 33">
              <a:extLst>
                <a:ext uri="{FF2B5EF4-FFF2-40B4-BE49-F238E27FC236}">
                  <a16:creationId xmlns:a16="http://schemas.microsoft.com/office/drawing/2014/main" id="{0A32D8AD-0B00-4CE5-B867-7CD8747B1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10552" y="4276325"/>
              <a:ext cx="642649" cy="430500"/>
            </a:xfrm>
            <a:prstGeom prst="rect">
              <a:avLst/>
            </a:prstGeom>
            <a:solidFill>
              <a:srgbClr val="00B0F0"/>
            </a:solidFill>
          </p:spPr>
        </p:pic>
        <p:pic>
          <p:nvPicPr>
            <p:cNvPr id="103" name="Imagen 33">
              <a:extLst>
                <a:ext uri="{FF2B5EF4-FFF2-40B4-BE49-F238E27FC236}">
                  <a16:creationId xmlns:a16="http://schemas.microsoft.com/office/drawing/2014/main" id="{8B5C613C-4703-4B3C-820B-9E61F1BFA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9598" y="4276325"/>
              <a:ext cx="642649" cy="430500"/>
            </a:xfrm>
            <a:prstGeom prst="rect">
              <a:avLst/>
            </a:prstGeom>
            <a:solidFill>
              <a:srgbClr val="00B0F0"/>
            </a:solidFill>
          </p:spPr>
        </p:pic>
        <p:pic>
          <p:nvPicPr>
            <p:cNvPr id="104" name="Imagen 33">
              <a:extLst>
                <a:ext uri="{FF2B5EF4-FFF2-40B4-BE49-F238E27FC236}">
                  <a16:creationId xmlns:a16="http://schemas.microsoft.com/office/drawing/2014/main" id="{08FDF453-C371-4191-BC04-1F958CB4E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9598" y="1300737"/>
              <a:ext cx="642649" cy="4305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</p:pic>
        <p:sp>
          <p:nvSpPr>
            <p:cNvPr id="105" name="80 CuadroTexto">
              <a:extLst>
                <a:ext uri="{FF2B5EF4-FFF2-40B4-BE49-F238E27FC236}">
                  <a16:creationId xmlns:a16="http://schemas.microsoft.com/office/drawing/2014/main" id="{EA6B1B3A-876C-4CCA-B684-98513ED4BBAA}"/>
                </a:ext>
              </a:extLst>
            </p:cNvPr>
            <p:cNvSpPr txBox="1"/>
            <p:nvPr/>
          </p:nvSpPr>
          <p:spPr>
            <a:xfrm>
              <a:off x="2911887" y="1375888"/>
              <a:ext cx="345728" cy="244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900" dirty="0"/>
                <a:t>C-13</a:t>
              </a:r>
            </a:p>
          </p:txBody>
        </p:sp>
        <p:sp>
          <p:nvSpPr>
            <p:cNvPr id="106" name="81 CuadroTexto">
              <a:extLst>
                <a:ext uri="{FF2B5EF4-FFF2-40B4-BE49-F238E27FC236}">
                  <a16:creationId xmlns:a16="http://schemas.microsoft.com/office/drawing/2014/main" id="{8143A6FF-E279-4EAD-AFEF-5594C182EC45}"/>
                </a:ext>
              </a:extLst>
            </p:cNvPr>
            <p:cNvSpPr txBox="1"/>
            <p:nvPr/>
          </p:nvSpPr>
          <p:spPr>
            <a:xfrm>
              <a:off x="4354283" y="4346720"/>
              <a:ext cx="345728" cy="244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900" dirty="0"/>
                <a:t>C-10</a:t>
              </a:r>
            </a:p>
          </p:txBody>
        </p:sp>
        <p:sp>
          <p:nvSpPr>
            <p:cNvPr id="107" name="82 CuadroTexto">
              <a:extLst>
                <a:ext uri="{FF2B5EF4-FFF2-40B4-BE49-F238E27FC236}">
                  <a16:creationId xmlns:a16="http://schemas.microsoft.com/office/drawing/2014/main" id="{D2BA84DE-43CF-4C1C-B34D-6307971AC465}"/>
                </a:ext>
              </a:extLst>
            </p:cNvPr>
            <p:cNvSpPr txBox="1"/>
            <p:nvPr/>
          </p:nvSpPr>
          <p:spPr>
            <a:xfrm>
              <a:off x="3657595" y="4357606"/>
              <a:ext cx="345728" cy="244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900" dirty="0"/>
                <a:t>C-12</a:t>
              </a:r>
            </a:p>
          </p:txBody>
        </p:sp>
        <p:sp>
          <p:nvSpPr>
            <p:cNvPr id="108" name="83 CuadroTexto">
              <a:extLst>
                <a:ext uri="{FF2B5EF4-FFF2-40B4-BE49-F238E27FC236}">
                  <a16:creationId xmlns:a16="http://schemas.microsoft.com/office/drawing/2014/main" id="{1D58A1B0-85D2-4A8F-82B1-AC93FA5A0D5F}"/>
                </a:ext>
              </a:extLst>
            </p:cNvPr>
            <p:cNvSpPr txBox="1"/>
            <p:nvPr/>
          </p:nvSpPr>
          <p:spPr>
            <a:xfrm>
              <a:off x="2890115" y="4357606"/>
              <a:ext cx="345728" cy="244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900" dirty="0"/>
                <a:t>C-14</a:t>
              </a:r>
            </a:p>
          </p:txBody>
        </p:sp>
        <p:sp>
          <p:nvSpPr>
            <p:cNvPr id="109" name="84 CuadroTexto">
              <a:extLst>
                <a:ext uri="{FF2B5EF4-FFF2-40B4-BE49-F238E27FC236}">
                  <a16:creationId xmlns:a16="http://schemas.microsoft.com/office/drawing/2014/main" id="{AA49F483-C972-4F08-AD81-CD6B6432CFC3}"/>
                </a:ext>
              </a:extLst>
            </p:cNvPr>
            <p:cNvSpPr txBox="1"/>
            <p:nvPr/>
          </p:nvSpPr>
          <p:spPr>
            <a:xfrm>
              <a:off x="4116709" y="2013443"/>
              <a:ext cx="603066" cy="244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900" dirty="0"/>
                <a:t>Impresora </a:t>
              </a:r>
            </a:p>
          </p:txBody>
        </p:sp>
        <p:sp>
          <p:nvSpPr>
            <p:cNvPr id="110" name="85 CuadroTexto">
              <a:extLst>
                <a:ext uri="{FF2B5EF4-FFF2-40B4-BE49-F238E27FC236}">
                  <a16:creationId xmlns:a16="http://schemas.microsoft.com/office/drawing/2014/main" id="{7CC68B0E-3BBC-40F0-951B-1261C8498BDA}"/>
                </a:ext>
              </a:extLst>
            </p:cNvPr>
            <p:cNvSpPr txBox="1"/>
            <p:nvPr/>
          </p:nvSpPr>
          <p:spPr>
            <a:xfrm>
              <a:off x="6550879" y="1706233"/>
              <a:ext cx="859755" cy="293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/>
                <a:t>PRESS      VIP</a:t>
              </a:r>
              <a:endParaRPr lang="es-MX" sz="1200" dirty="0"/>
            </a:p>
          </p:txBody>
        </p:sp>
        <p:sp>
          <p:nvSpPr>
            <p:cNvPr id="111" name="86 CuadroTexto">
              <a:extLst>
                <a:ext uri="{FF2B5EF4-FFF2-40B4-BE49-F238E27FC236}">
                  <a16:creationId xmlns:a16="http://schemas.microsoft.com/office/drawing/2014/main" id="{E5961411-C7C6-4732-A24D-88E8CF60D183}"/>
                </a:ext>
              </a:extLst>
            </p:cNvPr>
            <p:cNvSpPr txBox="1"/>
            <p:nvPr/>
          </p:nvSpPr>
          <p:spPr>
            <a:xfrm>
              <a:off x="2638224" y="1707790"/>
              <a:ext cx="795231" cy="293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dirty="0" smtClean="0"/>
                <a:t>OBSERVERS</a:t>
              </a:r>
              <a:endParaRPr lang="es-MX" sz="1200" dirty="0"/>
            </a:p>
          </p:txBody>
        </p:sp>
        <p:sp>
          <p:nvSpPr>
            <p:cNvPr id="112" name="87 CuadroTexto">
              <a:extLst>
                <a:ext uri="{FF2B5EF4-FFF2-40B4-BE49-F238E27FC236}">
                  <a16:creationId xmlns:a16="http://schemas.microsoft.com/office/drawing/2014/main" id="{A28435BA-A4CC-465B-84F8-EDAD846B8F6A}"/>
                </a:ext>
              </a:extLst>
            </p:cNvPr>
            <p:cNvSpPr txBox="1"/>
            <p:nvPr/>
          </p:nvSpPr>
          <p:spPr>
            <a:xfrm>
              <a:off x="5182422" y="3956591"/>
              <a:ext cx="1548597" cy="293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/>
                <a:t>OPERATIONS SECTION</a:t>
              </a:r>
              <a:endParaRPr lang="es-MX" sz="1200" dirty="0"/>
            </a:p>
          </p:txBody>
        </p:sp>
        <p:sp>
          <p:nvSpPr>
            <p:cNvPr id="113" name="88 CuadroTexto">
              <a:extLst>
                <a:ext uri="{FF2B5EF4-FFF2-40B4-BE49-F238E27FC236}">
                  <a16:creationId xmlns:a16="http://schemas.microsoft.com/office/drawing/2014/main" id="{56B7A54E-B815-4C0E-A07C-FAC0DACCB735}"/>
                </a:ext>
              </a:extLst>
            </p:cNvPr>
            <p:cNvSpPr txBox="1"/>
            <p:nvPr/>
          </p:nvSpPr>
          <p:spPr>
            <a:xfrm>
              <a:off x="3207711" y="3976922"/>
              <a:ext cx="1248313" cy="293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dirty="0" smtClean="0"/>
                <a:t>PLANNING SECTION</a:t>
              </a:r>
              <a:endParaRPr lang="es-MX" sz="1200" dirty="0"/>
            </a:p>
          </p:txBody>
        </p:sp>
        <p:sp>
          <p:nvSpPr>
            <p:cNvPr id="114" name="89 CuadroTexto">
              <a:extLst>
                <a:ext uri="{FF2B5EF4-FFF2-40B4-BE49-F238E27FC236}">
                  <a16:creationId xmlns:a16="http://schemas.microsoft.com/office/drawing/2014/main" id="{1CF9E30C-25BF-462E-984E-963CB41413EF}"/>
                </a:ext>
              </a:extLst>
            </p:cNvPr>
            <p:cNvSpPr txBox="1"/>
            <p:nvPr/>
          </p:nvSpPr>
          <p:spPr>
            <a:xfrm>
              <a:off x="3474435" y="1707790"/>
              <a:ext cx="1289823" cy="293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dirty="0" smtClean="0"/>
                <a:t>FIN/ADMIN SECTION</a:t>
              </a:r>
              <a:endParaRPr lang="es-MX" sz="1200" dirty="0"/>
            </a:p>
          </p:txBody>
        </p:sp>
        <p:sp>
          <p:nvSpPr>
            <p:cNvPr id="115" name="90 CuadroTexto">
              <a:extLst>
                <a:ext uri="{FF2B5EF4-FFF2-40B4-BE49-F238E27FC236}">
                  <a16:creationId xmlns:a16="http://schemas.microsoft.com/office/drawing/2014/main" id="{A48382D4-1FE3-4859-888A-8BFDCA2F3BF0}"/>
                </a:ext>
              </a:extLst>
            </p:cNvPr>
            <p:cNvSpPr txBox="1"/>
            <p:nvPr/>
          </p:nvSpPr>
          <p:spPr>
            <a:xfrm>
              <a:off x="5047929" y="1681787"/>
              <a:ext cx="1219279" cy="293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dirty="0" smtClean="0"/>
                <a:t>LOGISTICS SECTION</a:t>
              </a:r>
              <a:endParaRPr lang="es-MX" sz="1200" dirty="0"/>
            </a:p>
          </p:txBody>
        </p:sp>
      </p:grpSp>
      <p:sp>
        <p:nvSpPr>
          <p:cNvPr id="60" name="CuadroTexto 59">
            <a:extLst>
              <a:ext uri="{FF2B5EF4-FFF2-40B4-BE49-F238E27FC236}">
                <a16:creationId xmlns:a16="http://schemas.microsoft.com/office/drawing/2014/main" id="{DA50AE24-63F4-48F6-8E16-FAC3BD6A4321}"/>
              </a:ext>
            </a:extLst>
          </p:cNvPr>
          <p:cNvSpPr txBox="1"/>
          <p:nvPr/>
        </p:nvSpPr>
        <p:spPr>
          <a:xfrm>
            <a:off x="9719310" y="5972175"/>
            <a:ext cx="415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30</a:t>
            </a:r>
          </a:p>
        </p:txBody>
      </p:sp>
      <p:pic>
        <p:nvPicPr>
          <p:cNvPr id="61" name="Imagen 1">
            <a:extLst>
              <a:ext uri="{FF2B5EF4-FFF2-40B4-BE49-F238E27FC236}">
                <a16:creationId xmlns:a16="http://schemas.microsoft.com/office/drawing/2014/main" id="{9AFDCE2E-ABDA-41B9-A747-D8F6CB24FC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777" y="708984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575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2 CuadroTexto">
            <a:extLst>
              <a:ext uri="{FF2B5EF4-FFF2-40B4-BE49-F238E27FC236}">
                <a16:creationId xmlns:a16="http://schemas.microsoft.com/office/drawing/2014/main" id="{53086D73-3013-4311-A5CD-503AEDB2B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3078163"/>
            <a:ext cx="78946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b="1"/>
          </a:p>
          <a:p>
            <a:pPr eaLnBrk="1" hangingPunct="1"/>
            <a:endParaRPr lang="es-MX" altLang="es-MX"/>
          </a:p>
        </p:txBody>
      </p:sp>
      <p:sp>
        <p:nvSpPr>
          <p:cNvPr id="41989" name="8 Rectángulo">
            <a:extLst>
              <a:ext uri="{FF2B5EF4-FFF2-40B4-BE49-F238E27FC236}">
                <a16:creationId xmlns:a16="http://schemas.microsoft.com/office/drawing/2014/main" id="{F9F9F4E0-B2EE-4ADE-96EB-212E23E12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0177" y="819150"/>
            <a:ext cx="4411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sz="2000" b="1"/>
              <a:t>COMUNICACIONES INTERNAS</a:t>
            </a:r>
          </a:p>
        </p:txBody>
      </p:sp>
      <p:sp>
        <p:nvSpPr>
          <p:cNvPr id="41990" name="23 CuadroTexto">
            <a:extLst>
              <a:ext uri="{FF2B5EF4-FFF2-40B4-BE49-F238E27FC236}">
                <a16:creationId xmlns:a16="http://schemas.microsoft.com/office/drawing/2014/main" id="{32FDBF91-1B16-41F9-9313-7516FC7E4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1887538"/>
            <a:ext cx="7537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s-MX" b="1" dirty="0"/>
              <a:t>REMOTE MESSAGING NETWORK THROUGH </a:t>
            </a:r>
            <a:endParaRPr lang="en-US" altLang="es-MX" b="1" dirty="0" smtClean="0"/>
          </a:p>
          <a:p>
            <a:pPr algn="ctr" eaLnBrk="1" hangingPunct="1"/>
            <a:r>
              <a:rPr lang="en-US" altLang="es-MX" b="1" dirty="0" smtClean="0"/>
              <a:t>WALL-RECESSED </a:t>
            </a:r>
            <a:r>
              <a:rPr lang="en-US" altLang="es-MX" b="1" dirty="0"/>
              <a:t>TELEVISION SCREENS</a:t>
            </a:r>
            <a:endParaRPr lang="es-MX" altLang="es-MX" b="1" dirty="0"/>
          </a:p>
        </p:txBody>
      </p:sp>
      <p:pic>
        <p:nvPicPr>
          <p:cNvPr id="41991" name="Picture 2">
            <a:extLst>
              <a:ext uri="{FF2B5EF4-FFF2-40B4-BE49-F238E27FC236}">
                <a16:creationId xmlns:a16="http://schemas.microsoft.com/office/drawing/2014/main" id="{780968F5-2077-4A33-BB79-415502ED0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2760665"/>
            <a:ext cx="4476750" cy="297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2">
            <a:extLst>
              <a:ext uri="{FF2B5EF4-FFF2-40B4-BE49-F238E27FC236}">
                <a16:creationId xmlns:a16="http://schemas.microsoft.com/office/drawing/2014/main" id="{0F2822FE-50D1-4814-B705-CEA5D47E2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900" y="3108323"/>
            <a:ext cx="33782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30 Rectángulo"/>
          <p:cNvSpPr/>
          <p:nvPr/>
        </p:nvSpPr>
        <p:spPr>
          <a:xfrm>
            <a:off x="3953468" y="947959"/>
            <a:ext cx="486681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1620" b="1" dirty="0"/>
          </a:p>
          <a:p>
            <a:pPr algn="ctr"/>
            <a:endParaRPr lang="es-MX" sz="1620" dirty="0"/>
          </a:p>
        </p:txBody>
      </p:sp>
      <p:sp>
        <p:nvSpPr>
          <p:cNvPr id="3" name="2 Rectángulo"/>
          <p:cNvSpPr/>
          <p:nvPr/>
        </p:nvSpPr>
        <p:spPr>
          <a:xfrm>
            <a:off x="2701533" y="1742943"/>
            <a:ext cx="69606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755" algn="just">
              <a:defRPr/>
            </a:pP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5755" algn="just">
              <a:defRPr/>
            </a:pP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082" indent="-324327" algn="just">
              <a:buFont typeface="+mj-lt"/>
              <a:buAutoNum type="arabicPeriod"/>
              <a:defRPr/>
            </a:pP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082" indent="-324327" algn="just">
              <a:buFont typeface="+mj-lt"/>
              <a:buAutoNum type="arabicPeriod"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Prepare presentations, videos, graphics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scheduled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meetings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 operational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period before the Unified Command.</a:t>
            </a: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082" indent="-324327" algn="just">
              <a:buFont typeface="+mj-lt"/>
              <a:buAutoNum type="arabicPeriod"/>
              <a:defRPr/>
            </a:pP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082" indent="-324327" algn="just">
              <a:buFont typeface="+mj-lt"/>
              <a:buAutoNum type="arabicPeriod"/>
              <a:defRPr/>
            </a:pP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082" indent="-324327" algn="just">
              <a:buFont typeface="+mj-lt"/>
              <a:buAutoNum type="arabicPeriod"/>
              <a:defRPr/>
            </a:pP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082" indent="-324327" algn="just">
              <a:buFont typeface="+mj-lt"/>
              <a:buAutoNum type="arabicPeriod"/>
              <a:defRPr/>
            </a:pPr>
            <a:r>
              <a:rPr lang="es-MX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Incident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 Plan 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(IAP).</a:t>
            </a: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082" indent="-324327" algn="just">
              <a:buFont typeface="+mj-lt"/>
              <a:buAutoNum type="arabicPeriod"/>
              <a:defRPr/>
            </a:pP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799073" y="1096031"/>
            <a:ext cx="55392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DELIVERABLES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861" y="4151539"/>
            <a:ext cx="1525370" cy="182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995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5"/>
          <p:cNvPicPr>
            <a:picLocks noChangeAspect="1"/>
          </p:cNvPicPr>
          <p:nvPr/>
        </p:nvPicPr>
        <p:blipFill>
          <a:blip r:embed="rId3" cstate="print">
            <a:lum/>
          </a:blip>
          <a:srcRect b="22193"/>
          <a:stretch>
            <a:fillRect/>
          </a:stretch>
        </p:blipFill>
        <p:spPr>
          <a:xfrm>
            <a:off x="5941498" y="1684220"/>
            <a:ext cx="3599451" cy="37375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72454" y="2732833"/>
            <a:ext cx="4091489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2880" b="1" dirty="0" err="1" smtClean="0">
                <a:latin typeface="Arial" charset="0"/>
                <a:cs typeface="Arial" charset="0"/>
              </a:rPr>
              <a:t>Thank</a:t>
            </a:r>
            <a:r>
              <a:rPr lang="es-ES_tradnl" sz="2880" b="1" dirty="0" smtClean="0">
                <a:latin typeface="Arial" charset="0"/>
                <a:cs typeface="Arial" charset="0"/>
              </a:rPr>
              <a:t> </a:t>
            </a:r>
            <a:r>
              <a:rPr lang="es-ES_tradnl" sz="2880" b="1" dirty="0" err="1" smtClean="0">
                <a:latin typeface="Arial" charset="0"/>
                <a:cs typeface="Arial" charset="0"/>
              </a:rPr>
              <a:t>you</a:t>
            </a:r>
            <a:r>
              <a:rPr lang="es-ES_tradnl" sz="2880" b="1" dirty="0" smtClean="0">
                <a:latin typeface="Arial" charset="0"/>
                <a:cs typeface="Arial" charset="0"/>
              </a:rPr>
              <a:t> </a:t>
            </a:r>
          </a:p>
          <a:p>
            <a:pPr algn="ctr">
              <a:defRPr/>
            </a:pPr>
            <a:r>
              <a:rPr lang="es-ES_tradnl" sz="2880" b="1" dirty="0" err="1" smtClean="0">
                <a:latin typeface="Arial" charset="0"/>
                <a:cs typeface="Arial" charset="0"/>
              </a:rPr>
              <a:t>for</a:t>
            </a:r>
            <a:r>
              <a:rPr lang="es-ES_tradnl" sz="2880" b="1" dirty="0" smtClean="0">
                <a:latin typeface="Arial" charset="0"/>
                <a:cs typeface="Arial" charset="0"/>
              </a:rPr>
              <a:t> </a:t>
            </a:r>
            <a:r>
              <a:rPr lang="es-ES_tradnl" sz="2880" b="1" dirty="0" err="1" smtClean="0">
                <a:latin typeface="Arial" charset="0"/>
                <a:cs typeface="Arial" charset="0"/>
              </a:rPr>
              <a:t>your</a:t>
            </a:r>
            <a:r>
              <a:rPr lang="es-ES_tradnl" sz="2880" b="1" dirty="0" smtClean="0">
                <a:latin typeface="Arial" charset="0"/>
                <a:cs typeface="Arial" charset="0"/>
              </a:rPr>
              <a:t> </a:t>
            </a:r>
            <a:r>
              <a:rPr lang="es-ES_tradnl" sz="2880" b="1" dirty="0" err="1" smtClean="0">
                <a:latin typeface="Arial" charset="0"/>
                <a:cs typeface="Arial" charset="0"/>
              </a:rPr>
              <a:t>attention</a:t>
            </a:r>
            <a:r>
              <a:rPr lang="es-ES_tradnl" sz="2880" b="1" dirty="0" smtClean="0">
                <a:latin typeface="Arial" charset="0"/>
                <a:cs typeface="Arial" charset="0"/>
              </a:rPr>
              <a:t>!</a:t>
            </a:r>
            <a:endParaRPr lang="es-ES_tradnl" sz="288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49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RINA V">
  <a:themeElements>
    <a:clrScheme name="1_Tema de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a de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ARINA V" id="{8D7E1A11-2182-477C-B9D3-CCDFCA3C7F0D}" vid="{6735D958-835F-49B3-AE83-0003A42DA981}"/>
    </a:ext>
  </a:extLst>
</a:theme>
</file>

<file path=ppt/theme/theme3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2144</TotalTime>
  <Words>1196</Words>
  <Application>Microsoft Office PowerPoint</Application>
  <PresentationFormat>Widescreen</PresentationFormat>
  <Paragraphs>307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Microsoft YaHei</vt:lpstr>
      <vt:lpstr>MS PGothic</vt:lpstr>
      <vt:lpstr>Arial</vt:lpstr>
      <vt:lpstr>Arial Black</vt:lpstr>
      <vt:lpstr>Calibri</vt:lpstr>
      <vt:lpstr>Monserrat</vt:lpstr>
      <vt:lpstr>Montserrat</vt:lpstr>
      <vt:lpstr>Times New Roman</vt:lpstr>
      <vt:lpstr>Wingdings</vt:lpstr>
      <vt:lpstr>1_Diseño personalizado</vt:lpstr>
      <vt:lpstr>MARINA V</vt:lpstr>
      <vt:lpstr>2_Diseño personalizado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Norma A Hernandez Ramirez</dc:creator>
  <cp:lastModifiedBy>Langevin, James R CIV</cp:lastModifiedBy>
  <cp:revision>117</cp:revision>
  <cp:lastPrinted>2020-01-18T15:12:02Z</cp:lastPrinted>
  <dcterms:created xsi:type="dcterms:W3CDTF">2020-01-17T19:01:33Z</dcterms:created>
  <dcterms:modified xsi:type="dcterms:W3CDTF">2021-08-10T01:47:36Z</dcterms:modified>
</cp:coreProperties>
</file>